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simulaçoes!$B$5:$B$3005</c:f>
              <c:numCache>
                <c:formatCode>General</c:formatCode>
                <c:ptCount val="3001"/>
                <c:pt idx="0">
                  <c:v>0</c:v>
                </c:pt>
                <c:pt idx="1">
                  <c:v>1.31302751960049E-2</c:v>
                </c:pt>
                <c:pt idx="2">
                  <c:v>2.6637584498390699E-2</c:v>
                </c:pt>
                <c:pt idx="3">
                  <c:v>4.0147482003451203E-2</c:v>
                </c:pt>
                <c:pt idx="4">
                  <c:v>5.3654289023235699E-2</c:v>
                </c:pt>
                <c:pt idx="5">
                  <c:v>6.7159299764983194E-2</c:v>
                </c:pt>
                <c:pt idx="6">
                  <c:v>8.0664176329652101E-2</c:v>
                </c:pt>
                <c:pt idx="7">
                  <c:v>9.4170472805920599E-2</c:v>
                </c:pt>
                <c:pt idx="8">
                  <c:v>0.10767946995076</c:v>
                </c:pt>
                <c:pt idx="9">
                  <c:v>0.121192088856481</c:v>
                </c:pt>
                <c:pt idx="10">
                  <c:v>0.13470887759029601</c:v>
                </c:pt>
                <c:pt idx="11">
                  <c:v>0.14823004338762999</c:v>
                </c:pt>
                <c:pt idx="12">
                  <c:v>0.161755506088086</c:v>
                </c:pt>
                <c:pt idx="13">
                  <c:v>0.17528495890583601</c:v>
                </c:pt>
                <c:pt idx="14">
                  <c:v>0.188817928842379</c:v>
                </c:pt>
                <c:pt idx="15">
                  <c:v>0.20235383268572399</c:v>
                </c:pt>
                <c:pt idx="16">
                  <c:v>0.21589202593817799</c:v>
                </c:pt>
                <c:pt idx="17">
                  <c:v>0.22943184286847501</c:v>
                </c:pt>
                <c:pt idx="18">
                  <c:v>0.24297262754478499</c:v>
                </c:pt>
                <c:pt idx="19">
                  <c:v>0.25651375598322901</c:v>
                </c:pt>
                <c:pt idx="20">
                  <c:v>0.27005465067231699</c:v>
                </c:pt>
                <c:pt idx="21">
                  <c:v>0.28359478881444899</c:v>
                </c:pt>
                <c:pt idx="22">
                  <c:v>0.29713370590823601</c:v>
                </c:pt>
                <c:pt idx="23">
                  <c:v>0.31067099561918499</c:v>
                </c:pt>
                <c:pt idx="24">
                  <c:v>0.324206307398472</c:v>
                </c:pt>
                <c:pt idx="25">
                  <c:v>0.337739342991764</c:v>
                </c:pt>
                <c:pt idx="26">
                  <c:v>0.35126985157941099</c:v>
                </c:pt>
                <c:pt idx="27">
                  <c:v>0.36479762507563002</c:v>
                </c:pt>
                <c:pt idx="28">
                  <c:v>0.37832249325664802</c:v>
                </c:pt>
                <c:pt idx="29">
                  <c:v>0.391844319069583</c:v>
                </c:pt>
                <c:pt idx="30">
                  <c:v>0.40536299431662498</c:v>
                </c:pt>
                <c:pt idx="31">
                  <c:v>0.418878435718261</c:v>
                </c:pt>
                <c:pt idx="32">
                  <c:v>0.432390581380515</c:v>
                </c:pt>
                <c:pt idx="33">
                  <c:v>0.445899387662409</c:v>
                </c:pt>
                <c:pt idx="34">
                  <c:v>0.459404826393774</c:v>
                </c:pt>
                <c:pt idx="35">
                  <c:v>0.47290688241756201</c:v>
                </c:pt>
                <c:pt idx="36">
                  <c:v>0.48640555149798198</c:v>
                </c:pt>
                <c:pt idx="37">
                  <c:v>0.49990083851400602</c:v>
                </c:pt>
                <c:pt idx="38">
                  <c:v>0.51339275588657396</c:v>
                </c:pt>
                <c:pt idx="39">
                  <c:v>0.52688132220810702</c:v>
                </c:pt>
                <c:pt idx="40">
                  <c:v>0.540366561062532</c:v>
                </c:pt>
                <c:pt idx="41">
                  <c:v>0.55384850003463104</c:v>
                </c:pt>
                <c:pt idx="42">
                  <c:v>0.56732716987371501</c:v>
                </c:pt>
                <c:pt idx="43">
                  <c:v>0.58080260368647096</c:v>
                </c:pt>
                <c:pt idx="44">
                  <c:v>0.59427483643093304</c:v>
                </c:pt>
                <c:pt idx="45">
                  <c:v>0.60774390436376402</c:v>
                </c:pt>
                <c:pt idx="46">
                  <c:v>0.62120984450837602</c:v>
                </c:pt>
                <c:pt idx="47">
                  <c:v>0.63467269435780305</c:v>
                </c:pt>
                <c:pt idx="48">
                  <c:v>0.64813249158208197</c:v>
                </c:pt>
                <c:pt idx="49">
                  <c:v>0.66158927371027898</c:v>
                </c:pt>
                <c:pt idx="50">
                  <c:v>0.67504307792990803</c:v>
                </c:pt>
                <c:pt idx="51">
                  <c:v>0.68849394092303096</c:v>
                </c:pt>
                <c:pt idx="52">
                  <c:v>0.70194189872937396</c:v>
                </c:pt>
                <c:pt idx="53">
                  <c:v>0.715386986617214</c:v>
                </c:pt>
                <c:pt idx="54">
                  <c:v>0.72882923898143404</c:v>
                </c:pt>
                <c:pt idx="55">
                  <c:v>0.74226868929377698</c:v>
                </c:pt>
                <c:pt idx="56">
                  <c:v>0.75570537001442295</c:v>
                </c:pt>
                <c:pt idx="57">
                  <c:v>0.76913931258631596</c:v>
                </c:pt>
                <c:pt idx="58">
                  <c:v>0.78257054745247601</c:v>
                </c:pt>
                <c:pt idx="59">
                  <c:v>0.79599910392828599</c:v>
                </c:pt>
                <c:pt idx="60">
                  <c:v>0.809425010235861</c:v>
                </c:pt>
                <c:pt idx="61">
                  <c:v>0.82284829364370804</c:v>
                </c:pt>
                <c:pt idx="62">
                  <c:v>0.83626898028958196</c:v>
                </c:pt>
                <c:pt idx="63">
                  <c:v>0.84968709514212304</c:v>
                </c:pt>
                <c:pt idx="64">
                  <c:v>0.86310266242434897</c:v>
                </c:pt>
                <c:pt idx="65">
                  <c:v>0.87651570534544898</c:v>
                </c:pt>
                <c:pt idx="66">
                  <c:v>0.88992624525166797</c:v>
                </c:pt>
                <c:pt idx="67">
                  <c:v>0.90333430374727797</c:v>
                </c:pt>
                <c:pt idx="68">
                  <c:v>0.91673990095791003</c:v>
                </c:pt>
                <c:pt idx="69">
                  <c:v>0.93014305611561399</c:v>
                </c:pt>
                <c:pt idx="70">
                  <c:v>0.94354378760608204</c:v>
                </c:pt>
                <c:pt idx="71">
                  <c:v>0.95694211302050902</c:v>
                </c:pt>
                <c:pt idx="72">
                  <c:v>0.97033804927066603</c:v>
                </c:pt>
                <c:pt idx="73">
                  <c:v>0.98373161216747695</c:v>
                </c:pt>
                <c:pt idx="74">
                  <c:v>0.99712281690809601</c:v>
                </c:pt>
                <c:pt idx="75">
                  <c:v>1.0105116778494401</c:v>
                </c:pt>
                <c:pt idx="76">
                  <c:v>1.02389820876517</c:v>
                </c:pt>
                <c:pt idx="77">
                  <c:v>1.03728242280433</c:v>
                </c:pt>
                <c:pt idx="78">
                  <c:v>1.0506643324440099</c:v>
                </c:pt>
                <c:pt idx="79">
                  <c:v>1.06404394957999</c:v>
                </c:pt>
                <c:pt idx="80">
                  <c:v>1.0774212855194301</c:v>
                </c:pt>
                <c:pt idx="81">
                  <c:v>1.0907963509838601</c:v>
                </c:pt>
                <c:pt idx="82">
                  <c:v>1.1041691561768301</c:v>
                </c:pt>
                <c:pt idx="83">
                  <c:v>1.11753971081813</c:v>
                </c:pt>
                <c:pt idx="84">
                  <c:v>1.13090802407755</c:v>
                </c:pt>
                <c:pt idx="85">
                  <c:v>1.14427410469869</c:v>
                </c:pt>
                <c:pt idx="86">
                  <c:v>1.15763796100197</c:v>
                </c:pt>
                <c:pt idx="87">
                  <c:v>1.17099960087481</c:v>
                </c:pt>
                <c:pt idx="88">
                  <c:v>1.1843590318280901</c:v>
                </c:pt>
                <c:pt idx="89">
                  <c:v>1.1977162610044301</c:v>
                </c:pt>
                <c:pt idx="90">
                  <c:v>1.21107129515053</c:v>
                </c:pt>
                <c:pt idx="91">
                  <c:v>1.22442414070727</c:v>
                </c:pt>
                <c:pt idx="92">
                  <c:v>1.23777480374861</c:v>
                </c:pt>
                <c:pt idx="93">
                  <c:v>1.25112329005478</c:v>
                </c:pt>
                <c:pt idx="94">
                  <c:v>1.26446960510803</c:v>
                </c:pt>
                <c:pt idx="95">
                  <c:v>1.2778137541040899</c:v>
                </c:pt>
                <c:pt idx="96">
                  <c:v>1.2911557419797901</c:v>
                </c:pt>
                <c:pt idx="97">
                  <c:v>1.30449557341794</c:v>
                </c:pt>
                <c:pt idx="98">
                  <c:v>1.31783325287092</c:v>
                </c:pt>
                <c:pt idx="99">
                  <c:v>1.3311687845351401</c:v>
                </c:pt>
                <c:pt idx="100">
                  <c:v>1.3445021724136501</c:v>
                </c:pt>
                <c:pt idx="101">
                  <c:v>1.35783342033058</c:v>
                </c:pt>
                <c:pt idx="102">
                  <c:v>1.3711625319027301</c:v>
                </c:pt>
                <c:pt idx="103">
                  <c:v>1.3844895104817301</c:v>
                </c:pt>
                <c:pt idx="104">
                  <c:v>1.39781435936151</c:v>
                </c:pt>
                <c:pt idx="105">
                  <c:v>1.41113708164551</c:v>
                </c:pt>
                <c:pt idx="106">
                  <c:v>1.42445768021054</c:v>
                </c:pt>
                <c:pt idx="107">
                  <c:v>1.4377761578207899</c:v>
                </c:pt>
                <c:pt idx="108">
                  <c:v>1.45109251713053</c:v>
                </c:pt>
                <c:pt idx="109">
                  <c:v>1.46440676063695</c:v>
                </c:pt>
                <c:pt idx="110">
                  <c:v>1.4777188906575001</c:v>
                </c:pt>
                <c:pt idx="111">
                  <c:v>1.49102890945887</c:v>
                </c:pt>
                <c:pt idx="112">
                  <c:v>1.5043368191748201</c:v>
                </c:pt>
                <c:pt idx="113">
                  <c:v>1.51764262180209</c:v>
                </c:pt>
                <c:pt idx="114">
                  <c:v>1.53094631925188</c:v>
                </c:pt>
                <c:pt idx="115">
                  <c:v>1.5442479133517399</c:v>
                </c:pt>
                <c:pt idx="116">
                  <c:v>1.55754740581873</c:v>
                </c:pt>
                <c:pt idx="117">
                  <c:v>1.5708447982343601</c:v>
                </c:pt>
                <c:pt idx="118">
                  <c:v>1.5841400921878901</c:v>
                </c:pt>
                <c:pt idx="119">
                  <c:v>1.59743328916557</c:v>
                </c:pt>
                <c:pt idx="120">
                  <c:v>1.61072439058968</c:v>
                </c:pt>
                <c:pt idx="121">
                  <c:v>1.6240133977510101</c:v>
                </c:pt>
                <c:pt idx="122">
                  <c:v>1.6373003118421801</c:v>
                </c:pt>
                <c:pt idx="123">
                  <c:v>1.65058513412692</c:v>
                </c:pt>
                <c:pt idx="124">
                  <c:v>1.6638678657621899</c:v>
                </c:pt>
                <c:pt idx="125">
                  <c:v>1.6771485078592701</c:v>
                </c:pt>
                <c:pt idx="126">
                  <c:v>1.69042706135738</c:v>
                </c:pt>
                <c:pt idx="127">
                  <c:v>1.7037035272077701</c:v>
                </c:pt>
                <c:pt idx="128">
                  <c:v>1.7169779063866399</c:v>
                </c:pt>
                <c:pt idx="129">
                  <c:v>1.7302501997866</c:v>
                </c:pt>
                <c:pt idx="130">
                  <c:v>1.7435204082642299</c:v>
                </c:pt>
                <c:pt idx="131">
                  <c:v>1.7567885325106301</c:v>
                </c:pt>
                <c:pt idx="132">
                  <c:v>1.77005457330795</c:v>
                </c:pt>
                <c:pt idx="133">
                  <c:v>1.7833185313869999</c:v>
                </c:pt>
                <c:pt idx="134">
                  <c:v>1.79658040743312</c:v>
                </c:pt>
                <c:pt idx="135">
                  <c:v>1.8098402020986799</c:v>
                </c:pt>
                <c:pt idx="136">
                  <c:v>1.8230979159255101</c:v>
                </c:pt>
                <c:pt idx="137">
                  <c:v>1.8363535495322501</c:v>
                </c:pt>
                <c:pt idx="138">
                  <c:v>1.84960710347408</c:v>
                </c:pt>
                <c:pt idx="139">
                  <c:v>1.86285857828255</c:v>
                </c:pt>
                <c:pt idx="140">
                  <c:v>1.8761079744541</c:v>
                </c:pt>
                <c:pt idx="141">
                  <c:v>1.8893552924246</c:v>
                </c:pt>
                <c:pt idx="142">
                  <c:v>1.9026005326722599</c:v>
                </c:pt>
                <c:pt idx="143">
                  <c:v>1.9158436956323399</c:v>
                </c:pt>
                <c:pt idx="144">
                  <c:v>1.9290847817232399</c:v>
                </c:pt>
                <c:pt idx="145">
                  <c:v>1.94232379130802</c:v>
                </c:pt>
                <c:pt idx="146">
                  <c:v>1.9555607247245499</c:v>
                </c:pt>
                <c:pt idx="147">
                  <c:v>1.96879558236254</c:v>
                </c:pt>
                <c:pt idx="148">
                  <c:v>1.98202836456655</c:v>
                </c:pt>
                <c:pt idx="149">
                  <c:v>1.99525907166978</c:v>
                </c:pt>
                <c:pt idx="150">
                  <c:v>2.0084877039957298</c:v>
                </c:pt>
                <c:pt idx="151">
                  <c:v>2.02171426178798</c:v>
                </c:pt>
                <c:pt idx="152">
                  <c:v>2.0349387452974002</c:v>
                </c:pt>
                <c:pt idx="153">
                  <c:v>2.0481611548355398</c:v>
                </c:pt>
                <c:pt idx="154">
                  <c:v>2.0613814906656098</c:v>
                </c:pt>
                <c:pt idx="155">
                  <c:v>2.0745997530431501</c:v>
                </c:pt>
                <c:pt idx="156">
                  <c:v>2.0878159422172602</c:v>
                </c:pt>
                <c:pt idx="157">
                  <c:v>2.10103005835018</c:v>
                </c:pt>
                <c:pt idx="158">
                  <c:v>2.1142421016445598</c:v>
                </c:pt>
                <c:pt idx="159">
                  <c:v>2.1274520723370598</c:v>
                </c:pt>
                <c:pt idx="160">
                  <c:v>2.14065997062671</c:v>
                </c:pt>
                <c:pt idx="161">
                  <c:v>2.15386579670631</c:v>
                </c:pt>
                <c:pt idx="162">
                  <c:v>2.1670695507631401</c:v>
                </c:pt>
                <c:pt idx="163">
                  <c:v>2.1802712329224998</c:v>
                </c:pt>
                <c:pt idx="164">
                  <c:v>2.19347084335238</c:v>
                </c:pt>
                <c:pt idx="165">
                  <c:v>2.2066683822236199</c:v>
                </c:pt>
                <c:pt idx="166">
                  <c:v>2.2198638496876701</c:v>
                </c:pt>
                <c:pt idx="167">
                  <c:v>2.23305724589104</c:v>
                </c:pt>
                <c:pt idx="168">
                  <c:v>2.2462485709757698</c:v>
                </c:pt>
                <c:pt idx="169">
                  <c:v>2.2594378250480598</c:v>
                </c:pt>
                <c:pt idx="170">
                  <c:v>2.2726250082434998</c:v>
                </c:pt>
                <c:pt idx="171">
                  <c:v>2.2858101206895398</c:v>
                </c:pt>
                <c:pt idx="172">
                  <c:v>2.2989931625054298</c:v>
                </c:pt>
                <c:pt idx="173">
                  <c:v>2.31217413380717</c:v>
                </c:pt>
                <c:pt idx="174">
                  <c:v>2.3253530347078502</c:v>
                </c:pt>
                <c:pt idx="175">
                  <c:v>2.3385298652875899</c:v>
                </c:pt>
                <c:pt idx="176">
                  <c:v>2.3517046256609402</c:v>
                </c:pt>
                <c:pt idx="177">
                  <c:v>2.3648773159288599</c:v>
                </c:pt>
                <c:pt idx="178">
                  <c:v>2.3780479361883802</c:v>
                </c:pt>
                <c:pt idx="179">
                  <c:v>2.3912164865343701</c:v>
                </c:pt>
                <c:pt idx="180">
                  <c:v>2.4043829670592101</c:v>
                </c:pt>
                <c:pt idx="181">
                  <c:v>2.4175473778105099</c:v>
                </c:pt>
                <c:pt idx="182">
                  <c:v>2.4307097188995299</c:v>
                </c:pt>
                <c:pt idx="183">
                  <c:v>2.4438699904100898</c:v>
                </c:pt>
                <c:pt idx="184">
                  <c:v>2.4570281924247799</c:v>
                </c:pt>
                <c:pt idx="185">
                  <c:v>2.4701843250253401</c:v>
                </c:pt>
                <c:pt idx="186">
                  <c:v>2.4833383882929301</c:v>
                </c:pt>
                <c:pt idx="187">
                  <c:v>2.4964903823084299</c:v>
                </c:pt>
                <c:pt idx="188">
                  <c:v>2.5096403071307001</c:v>
                </c:pt>
                <c:pt idx="189">
                  <c:v>2.52278816277299</c:v>
                </c:pt>
                <c:pt idx="190">
                  <c:v>2.53593394935042</c:v>
                </c:pt>
                <c:pt idx="191">
                  <c:v>2.5490776669315598</c:v>
                </c:pt>
                <c:pt idx="192">
                  <c:v>2.5622193155843398</c:v>
                </c:pt>
                <c:pt idx="193">
                  <c:v>2.5753588953762199</c:v>
                </c:pt>
                <c:pt idx="194">
                  <c:v>2.5884964063743601</c:v>
                </c:pt>
                <c:pt idx="195">
                  <c:v>2.6016318486459298</c:v>
                </c:pt>
                <c:pt idx="196">
                  <c:v>2.61476522222245</c:v>
                </c:pt>
                <c:pt idx="197">
                  <c:v>2.6278965271437502</c:v>
                </c:pt>
                <c:pt idx="198">
                  <c:v>2.6410257634936398</c:v>
                </c:pt>
                <c:pt idx="199">
                  <c:v>2.6541529313292598</c:v>
                </c:pt>
                <c:pt idx="200">
                  <c:v>2.66727803070714</c:v>
                </c:pt>
                <c:pt idx="201">
                  <c:v>2.68040106168334</c:v>
                </c:pt>
                <c:pt idx="202">
                  <c:v>2.6935220243134999</c:v>
                </c:pt>
                <c:pt idx="203">
                  <c:v>2.706640918653</c:v>
                </c:pt>
                <c:pt idx="204">
                  <c:v>2.7197577447250101</c:v>
                </c:pt>
                <c:pt idx="205">
                  <c:v>2.7328725025860701</c:v>
                </c:pt>
                <c:pt idx="206">
                  <c:v>2.7459851922932801</c:v>
                </c:pt>
                <c:pt idx="207">
                  <c:v>2.75909581389512</c:v>
                </c:pt>
                <c:pt idx="208">
                  <c:v>2.7722043674395498</c:v>
                </c:pt>
                <c:pt idx="209">
                  <c:v>2.7853108529739301</c:v>
                </c:pt>
                <c:pt idx="210">
                  <c:v>2.7984152705451999</c:v>
                </c:pt>
                <c:pt idx="211">
                  <c:v>2.8115176201998602</c:v>
                </c:pt>
                <c:pt idx="212">
                  <c:v>2.8246179019839199</c:v>
                </c:pt>
                <c:pt idx="213">
                  <c:v>2.83771611594333</c:v>
                </c:pt>
                <c:pt idx="214">
                  <c:v>2.8508122621237399</c:v>
                </c:pt>
                <c:pt idx="215">
                  <c:v>2.86390634057061</c:v>
                </c:pt>
                <c:pt idx="216">
                  <c:v>2.8769983513293398</c:v>
                </c:pt>
                <c:pt idx="217">
                  <c:v>2.89008829444525</c:v>
                </c:pt>
                <c:pt idx="218">
                  <c:v>2.9031761699637402</c:v>
                </c:pt>
                <c:pt idx="219">
                  <c:v>2.9162619779265802</c:v>
                </c:pt>
                <c:pt idx="220">
                  <c:v>2.9293457183664602</c:v>
                </c:pt>
                <c:pt idx="221">
                  <c:v>2.9424273913354901</c:v>
                </c:pt>
                <c:pt idx="222">
                  <c:v>2.9555069968772099</c:v>
                </c:pt>
                <c:pt idx="223">
                  <c:v>2.9685845350351401</c:v>
                </c:pt>
                <c:pt idx="224">
                  <c:v>2.98166000585283</c:v>
                </c:pt>
                <c:pt idx="225">
                  <c:v>2.99473340937393</c:v>
                </c:pt>
                <c:pt idx="226">
                  <c:v>3.0078047456422299</c:v>
                </c:pt>
                <c:pt idx="227">
                  <c:v>3.0208740146844701</c:v>
                </c:pt>
                <c:pt idx="228">
                  <c:v>3.0339412165339699</c:v>
                </c:pt>
                <c:pt idx="229">
                  <c:v>3.04700635124727</c:v>
                </c:pt>
                <c:pt idx="230">
                  <c:v>3.0600694188662501</c:v>
                </c:pt>
                <c:pt idx="231">
                  <c:v>3.0731304194328999</c:v>
                </c:pt>
                <c:pt idx="232">
                  <c:v>3.0861893529892499</c:v>
                </c:pt>
                <c:pt idx="233">
                  <c:v>3.0992462195775299</c:v>
                </c:pt>
                <c:pt idx="234">
                  <c:v>3.1123010192401002</c:v>
                </c:pt>
                <c:pt idx="235">
                  <c:v>3.12535375201956</c:v>
                </c:pt>
                <c:pt idx="236">
                  <c:v>3.13840441795872</c:v>
                </c:pt>
                <c:pt idx="237">
                  <c:v>3.1514530171006698</c:v>
                </c:pt>
                <c:pt idx="238">
                  <c:v>3.1644995494628199</c:v>
                </c:pt>
                <c:pt idx="239">
                  <c:v>3.17754401507927</c:v>
                </c:pt>
                <c:pt idx="240">
                  <c:v>3.1905864140081999</c:v>
                </c:pt>
                <c:pt idx="241">
                  <c:v>3.2036267462903099</c:v>
                </c:pt>
                <c:pt idx="242">
                  <c:v>3.2166650119663198</c:v>
                </c:pt>
                <c:pt idx="243">
                  <c:v>3.22970121107703</c:v>
                </c:pt>
                <c:pt idx="244">
                  <c:v>3.2427353436634099</c:v>
                </c:pt>
                <c:pt idx="245">
                  <c:v>3.25576740976646</c:v>
                </c:pt>
                <c:pt idx="246">
                  <c:v>3.26879740942737</c:v>
                </c:pt>
                <c:pt idx="247">
                  <c:v>3.2818253426874602</c:v>
                </c:pt>
                <c:pt idx="248">
                  <c:v>3.2948512095882498</c:v>
                </c:pt>
                <c:pt idx="249">
                  <c:v>3.3078750101517498</c:v>
                </c:pt>
                <c:pt idx="250">
                  <c:v>3.3208967444166402</c:v>
                </c:pt>
                <c:pt idx="251">
                  <c:v>3.3339164124332301</c:v>
                </c:pt>
                <c:pt idx="252">
                  <c:v>3.3469340142412398</c:v>
                </c:pt>
                <c:pt idx="253">
                  <c:v>3.3599495498804699</c:v>
                </c:pt>
                <c:pt idx="254">
                  <c:v>3.3729630193907001</c:v>
                </c:pt>
                <c:pt idx="255">
                  <c:v>3.3859744228117399</c:v>
                </c:pt>
                <c:pt idx="256">
                  <c:v>3.3989837601834498</c:v>
                </c:pt>
                <c:pt idx="257">
                  <c:v>3.4119910315457198</c:v>
                </c:pt>
                <c:pt idx="258">
                  <c:v>3.4249962369384801</c:v>
                </c:pt>
                <c:pt idx="259">
                  <c:v>3.43799937640174</c:v>
                </c:pt>
                <c:pt idx="260">
                  <c:v>3.45100044996774</c:v>
                </c:pt>
                <c:pt idx="261">
                  <c:v>3.46399945767666</c:v>
                </c:pt>
                <c:pt idx="262">
                  <c:v>3.4769963995711302</c:v>
                </c:pt>
                <c:pt idx="263">
                  <c:v>3.4899912756905098</c:v>
                </c:pt>
                <c:pt idx="264">
                  <c:v>3.5029840860741301</c:v>
                </c:pt>
                <c:pt idx="265">
                  <c:v>3.5159748307613699</c:v>
                </c:pt>
                <c:pt idx="266">
                  <c:v>3.5289635097916001</c:v>
                </c:pt>
                <c:pt idx="267">
                  <c:v>3.5419501232042099</c:v>
                </c:pt>
                <c:pt idx="268">
                  <c:v>3.5549346710385898</c:v>
                </c:pt>
                <c:pt idx="269">
                  <c:v>3.5679171533341898</c:v>
                </c:pt>
                <c:pt idx="270">
                  <c:v>3.5808975701304702</c:v>
                </c:pt>
                <c:pt idx="271">
                  <c:v>3.5938759214684302</c:v>
                </c:pt>
                <c:pt idx="272">
                  <c:v>3.6068522073873899</c:v>
                </c:pt>
                <c:pt idx="273">
                  <c:v>3.6198264279265602</c:v>
                </c:pt>
                <c:pt idx="274">
                  <c:v>3.6327985831256799</c:v>
                </c:pt>
                <c:pt idx="275">
                  <c:v>3.6457686730245902</c:v>
                </c:pt>
                <c:pt idx="276">
                  <c:v>3.6587366976631901</c:v>
                </c:pt>
                <c:pt idx="277">
                  <c:v>3.67170265708143</c:v>
                </c:pt>
                <c:pt idx="278">
                  <c:v>3.6846665513193599</c:v>
                </c:pt>
                <c:pt idx="279">
                  <c:v>3.6976283804170902</c:v>
                </c:pt>
                <c:pt idx="280">
                  <c:v>3.7105881444148099</c:v>
                </c:pt>
                <c:pt idx="281">
                  <c:v>3.7235458433528001</c:v>
                </c:pt>
                <c:pt idx="282">
                  <c:v>3.7365014772682801</c:v>
                </c:pt>
                <c:pt idx="283">
                  <c:v>3.7494550462026202</c:v>
                </c:pt>
                <c:pt idx="284">
                  <c:v>3.76240655019682</c:v>
                </c:pt>
                <c:pt idx="285">
                  <c:v>3.7753559892912398</c:v>
                </c:pt>
                <c:pt idx="286">
                  <c:v>3.7883033635263001</c:v>
                </c:pt>
                <c:pt idx="287">
                  <c:v>3.8012486729425299</c:v>
                </c:pt>
                <c:pt idx="288">
                  <c:v>3.8141919175805401</c:v>
                </c:pt>
                <c:pt idx="289">
                  <c:v>3.8271330974810098</c:v>
                </c:pt>
                <c:pt idx="290">
                  <c:v>3.8400722126847202</c:v>
                </c:pt>
                <c:pt idx="291">
                  <c:v>3.8530092632325599</c:v>
                </c:pt>
                <c:pt idx="292">
                  <c:v>3.8659442491654898</c:v>
                </c:pt>
                <c:pt idx="293">
                  <c:v>3.8788771705077099</c:v>
                </c:pt>
                <c:pt idx="294">
                  <c:v>3.8918080273095699</c:v>
                </c:pt>
                <c:pt idx="295">
                  <c:v>3.9047368196146599</c:v>
                </c:pt>
                <c:pt idx="296">
                  <c:v>3.9176635474637602</c:v>
                </c:pt>
                <c:pt idx="297">
                  <c:v>3.9305882108977199</c:v>
                </c:pt>
                <c:pt idx="298">
                  <c:v>3.9435108099574898</c:v>
                </c:pt>
                <c:pt idx="299">
                  <c:v>3.9564313446840802</c:v>
                </c:pt>
                <c:pt idx="300">
                  <c:v>3.9693498151186</c:v>
                </c:pt>
                <c:pt idx="301">
                  <c:v>3.98226622130223</c:v>
                </c:pt>
                <c:pt idx="302">
                  <c:v>3.9951805632762301</c:v>
                </c:pt>
                <c:pt idx="303">
                  <c:v>4.0080928410819903</c:v>
                </c:pt>
                <c:pt idx="304">
                  <c:v>4.0210030547609197</c:v>
                </c:pt>
                <c:pt idx="305">
                  <c:v>4.0339112043546104</c:v>
                </c:pt>
                <c:pt idx="306">
                  <c:v>4.0468172899046602</c:v>
                </c:pt>
                <c:pt idx="307">
                  <c:v>4.0597213114528401</c:v>
                </c:pt>
                <c:pt idx="308">
                  <c:v>4.0726232690409603</c:v>
                </c:pt>
                <c:pt idx="309">
                  <c:v>4.08552316271098</c:v>
                </c:pt>
                <c:pt idx="310">
                  <c:v>4.0984209924906798</c:v>
                </c:pt>
                <c:pt idx="311">
                  <c:v>4.1113167584169297</c:v>
                </c:pt>
                <c:pt idx="312">
                  <c:v>4.1242104605438401</c:v>
                </c:pt>
                <c:pt idx="313">
                  <c:v>4.1371020989128704</c:v>
                </c:pt>
                <c:pt idx="314">
                  <c:v>4.1499916735655704</c:v>
                </c:pt>
                <c:pt idx="315">
                  <c:v>4.1628791845435398</c:v>
                </c:pt>
                <c:pt idx="316">
                  <c:v>4.1757646318884003</c:v>
                </c:pt>
                <c:pt idx="317">
                  <c:v>4.1886480156419097</c:v>
                </c:pt>
                <c:pt idx="318">
                  <c:v>4.2015293358458097</c:v>
                </c:pt>
                <c:pt idx="319">
                  <c:v>4.2144085925419503</c:v>
                </c:pt>
                <c:pt idx="320">
                  <c:v>4.2272857857722199</c:v>
                </c:pt>
                <c:pt idx="321">
                  <c:v>4.2401609155785804</c:v>
                </c:pt>
                <c:pt idx="322">
                  <c:v>4.2530339820030498</c:v>
                </c:pt>
                <c:pt idx="323">
                  <c:v>4.2659049850877304</c:v>
                </c:pt>
                <c:pt idx="324">
                  <c:v>4.2787739248747396</c:v>
                </c:pt>
                <c:pt idx="325">
                  <c:v>4.2916408014063103</c:v>
                </c:pt>
                <c:pt idx="326">
                  <c:v>4.3045056147247198</c:v>
                </c:pt>
                <c:pt idx="327">
                  <c:v>4.3173683648704104</c:v>
                </c:pt>
                <c:pt idx="328">
                  <c:v>4.3302290518761204</c:v>
                </c:pt>
                <c:pt idx="329">
                  <c:v>4.3430876757927201</c:v>
                </c:pt>
                <c:pt idx="330">
                  <c:v>4.3559442366623902</c:v>
                </c:pt>
                <c:pt idx="331">
                  <c:v>4.3687987345273402</c:v>
                </c:pt>
                <c:pt idx="332">
                  <c:v>4.3816511694298299</c:v>
                </c:pt>
                <c:pt idx="333">
                  <c:v>4.3945015414122004</c:v>
                </c:pt>
                <c:pt idx="334">
                  <c:v>4.4073498505167601</c:v>
                </c:pt>
                <c:pt idx="335">
                  <c:v>4.4201960967859399</c:v>
                </c:pt>
                <c:pt idx="336">
                  <c:v>4.4330402802621798</c:v>
                </c:pt>
                <c:pt idx="337">
                  <c:v>4.4458824009879798</c:v>
                </c:pt>
                <c:pt idx="338">
                  <c:v>4.4587224590058598</c:v>
                </c:pt>
                <c:pt idx="339">
                  <c:v>4.4715604543584204</c:v>
                </c:pt>
                <c:pt idx="340">
                  <c:v>4.4843963870882799</c:v>
                </c:pt>
                <c:pt idx="341">
                  <c:v>4.49723025723811</c:v>
                </c:pt>
                <c:pt idx="342">
                  <c:v>4.5100620648506498</c:v>
                </c:pt>
                <c:pt idx="343">
                  <c:v>4.5228918099686304</c:v>
                </c:pt>
                <c:pt idx="344">
                  <c:v>4.5357194926349003</c:v>
                </c:pt>
                <c:pt idx="345">
                  <c:v>4.5485451128942804</c:v>
                </c:pt>
                <c:pt idx="346">
                  <c:v>4.56136867078866</c:v>
                </c:pt>
                <c:pt idx="347">
                  <c:v>4.5741901663606797</c:v>
                </c:pt>
                <c:pt idx="348">
                  <c:v>4.5870095996533999</c:v>
                </c:pt>
                <c:pt idx="349">
                  <c:v>4.5998269707099402</c:v>
                </c:pt>
                <c:pt idx="350">
                  <c:v>4.6126422795734801</c:v>
                </c:pt>
                <c:pt idx="351">
                  <c:v>4.6254555262872197</c:v>
                </c:pt>
                <c:pt idx="352">
                  <c:v>4.6382667108944604</c:v>
                </c:pt>
                <c:pt idx="353">
                  <c:v>4.6510758334385098</c:v>
                </c:pt>
                <c:pt idx="354">
                  <c:v>4.6638828939627404</c:v>
                </c:pt>
                <c:pt idx="355">
                  <c:v>4.6766878925105804</c:v>
                </c:pt>
                <c:pt idx="356">
                  <c:v>4.6894908291255097</c:v>
                </c:pt>
                <c:pt idx="357">
                  <c:v>4.7022917038510599</c:v>
                </c:pt>
                <c:pt idx="358">
                  <c:v>4.7150905167308101</c:v>
                </c:pt>
                <c:pt idx="359">
                  <c:v>4.7278872678083896</c:v>
                </c:pt>
                <c:pt idx="360">
                  <c:v>4.7406819571274896</c:v>
                </c:pt>
                <c:pt idx="361">
                  <c:v>4.7534745847318396</c:v>
                </c:pt>
                <c:pt idx="362">
                  <c:v>4.7662651506671301</c:v>
                </c:pt>
                <c:pt idx="363">
                  <c:v>4.77905365497804</c:v>
                </c:pt>
                <c:pt idx="364">
                  <c:v>4.7918400977067996</c:v>
                </c:pt>
                <c:pt idx="365">
                  <c:v>4.8046244788974599</c:v>
                </c:pt>
                <c:pt idx="366">
                  <c:v>4.8174067985941598</c:v>
                </c:pt>
                <c:pt idx="367">
                  <c:v>4.8301870568411198</c:v>
                </c:pt>
                <c:pt idx="368">
                  <c:v>4.8429652536825403</c:v>
                </c:pt>
                <c:pt idx="369">
                  <c:v>4.8557413891627901</c:v>
                </c:pt>
                <c:pt idx="370">
                  <c:v>4.8685154633262204</c:v>
                </c:pt>
                <c:pt idx="371">
                  <c:v>4.8812874762172802</c:v>
                </c:pt>
                <c:pt idx="372">
                  <c:v>4.8940574278804698</c:v>
                </c:pt>
                <c:pt idx="373">
                  <c:v>4.9068253183603598</c:v>
                </c:pt>
                <c:pt idx="374">
                  <c:v>4.9195911477015697</c:v>
                </c:pt>
                <c:pt idx="375">
                  <c:v>4.9323549159488103</c:v>
                </c:pt>
                <c:pt idx="376">
                  <c:v>4.94511662314682</c:v>
                </c:pt>
                <c:pt idx="377">
                  <c:v>4.9578762693404501</c:v>
                </c:pt>
                <c:pt idx="378">
                  <c:v>4.9706338545745901</c:v>
                </c:pt>
                <c:pt idx="379">
                  <c:v>4.9833893788966002</c:v>
                </c:pt>
                <c:pt idx="380">
                  <c:v>4.9961428423430396</c:v>
                </c:pt>
                <c:pt idx="381">
                  <c:v>5.0088942449645204</c:v>
                </c:pt>
                <c:pt idx="382">
                  <c:v>5.0216435868060803</c:v>
                </c:pt>
                <c:pt idx="383">
                  <c:v>5.0343908679128297</c:v>
                </c:pt>
                <c:pt idx="384">
                  <c:v>5.0471360883299496</c:v>
                </c:pt>
                <c:pt idx="385">
                  <c:v>5.0598792481026704</c:v>
                </c:pt>
                <c:pt idx="386">
                  <c:v>5.0726203472763203</c:v>
                </c:pt>
                <c:pt idx="387">
                  <c:v>5.0853593858962398</c:v>
                </c:pt>
                <c:pt idx="388">
                  <c:v>5.0980963640078896</c:v>
                </c:pt>
                <c:pt idx="389">
                  <c:v>5.11083128165677</c:v>
                </c:pt>
                <c:pt idx="390">
                  <c:v>5.1235641388884297</c:v>
                </c:pt>
                <c:pt idx="391">
                  <c:v>5.1362949357485297</c:v>
                </c:pt>
                <c:pt idx="392">
                  <c:v>5.14902367228275</c:v>
                </c:pt>
                <c:pt idx="393">
                  <c:v>5.1617503485368399</c:v>
                </c:pt>
                <c:pt idx="394">
                  <c:v>5.1744749645566603</c:v>
                </c:pt>
                <c:pt idx="395">
                  <c:v>5.1871975203880796</c:v>
                </c:pt>
                <c:pt idx="396">
                  <c:v>5.1999180160770697</c:v>
                </c:pt>
                <c:pt idx="397">
                  <c:v>5.21263645165733</c:v>
                </c:pt>
                <c:pt idx="398">
                  <c:v>5.2253528271826202</c:v>
                </c:pt>
                <c:pt idx="399">
                  <c:v>5.2380671427017997</c:v>
                </c:pt>
                <c:pt idx="400">
                  <c:v>5.2507793982609696</c:v>
                </c:pt>
                <c:pt idx="401">
                  <c:v>5.2634895939063302</c:v>
                </c:pt>
                <c:pt idx="402">
                  <c:v>5.2761977296841103</c:v>
                </c:pt>
                <c:pt idx="403">
                  <c:v>5.2889038056405999</c:v>
                </c:pt>
                <c:pt idx="404">
                  <c:v>5.3016078218222003</c:v>
                </c:pt>
                <c:pt idx="405">
                  <c:v>5.3143097782753301</c:v>
                </c:pt>
                <c:pt idx="406">
                  <c:v>5.3270096750464999</c:v>
                </c:pt>
                <c:pt idx="407">
                  <c:v>5.3397075121822501</c:v>
                </c:pt>
                <c:pt idx="408">
                  <c:v>5.3524032897292102</c:v>
                </c:pt>
                <c:pt idx="409">
                  <c:v>5.3650970077340796</c:v>
                </c:pt>
                <c:pt idx="410">
                  <c:v>5.3777886662435899</c:v>
                </c:pt>
                <c:pt idx="411">
                  <c:v>5.3904782653045498</c:v>
                </c:pt>
                <c:pt idx="412">
                  <c:v>5.4031658049638498</c:v>
                </c:pt>
                <c:pt idx="413">
                  <c:v>5.4158512852684098</c:v>
                </c:pt>
                <c:pt idx="414">
                  <c:v>5.4285347062652596</c:v>
                </c:pt>
                <c:pt idx="415">
                  <c:v>5.4412160680014399</c:v>
                </c:pt>
                <c:pt idx="416">
                  <c:v>5.4538953705240898</c:v>
                </c:pt>
                <c:pt idx="417">
                  <c:v>5.4665726138803903</c:v>
                </c:pt>
                <c:pt idx="418">
                  <c:v>5.4792477981176004</c:v>
                </c:pt>
                <c:pt idx="419">
                  <c:v>5.4919209232830299</c:v>
                </c:pt>
                <c:pt idx="420">
                  <c:v>5.5045919894240702</c:v>
                </c:pt>
                <c:pt idx="421">
                  <c:v>5.5172609965881598</c:v>
                </c:pt>
                <c:pt idx="422">
                  <c:v>5.5299279448228003</c:v>
                </c:pt>
                <c:pt idx="423">
                  <c:v>5.5425928341755597</c:v>
                </c:pt>
                <c:pt idx="424">
                  <c:v>5.5552556646940801</c:v>
                </c:pt>
                <c:pt idx="425">
                  <c:v>5.56791643642606</c:v>
                </c:pt>
                <c:pt idx="426">
                  <c:v>5.5805751494192304</c:v>
                </c:pt>
                <c:pt idx="427">
                  <c:v>5.5932318037069004</c:v>
                </c:pt>
                <c:pt idx="428">
                  <c:v>5.6058863993453896</c:v>
                </c:pt>
                <c:pt idx="429">
                  <c:v>5.6185389363863498</c:v>
                </c:pt>
                <c:pt idx="430">
                  <c:v>5.63118941487767</c:v>
                </c:pt>
                <c:pt idx="431">
                  <c:v>5.6438378348673002</c:v>
                </c:pt>
                <c:pt idx="432">
                  <c:v>5.65648419640325</c:v>
                </c:pt>
                <c:pt idx="433">
                  <c:v>5.6691284995336</c:v>
                </c:pt>
                <c:pt idx="434">
                  <c:v>5.6817707443064496</c:v>
                </c:pt>
                <c:pt idx="435">
                  <c:v>5.6944109307700002</c:v>
                </c:pt>
                <c:pt idx="436">
                  <c:v>5.7070490589725296</c:v>
                </c:pt>
                <c:pt idx="437">
                  <c:v>5.7196851289622996</c:v>
                </c:pt>
                <c:pt idx="438">
                  <c:v>5.7323191407877099</c:v>
                </c:pt>
                <c:pt idx="439">
                  <c:v>5.7449510944971802</c:v>
                </c:pt>
                <c:pt idx="440">
                  <c:v>5.7575809901392097</c:v>
                </c:pt>
                <c:pt idx="441">
                  <c:v>5.7702088277623602</c:v>
                </c:pt>
                <c:pt idx="442">
                  <c:v>5.7828346074152099</c:v>
                </c:pt>
                <c:pt idx="443">
                  <c:v>5.7954583291464603</c:v>
                </c:pt>
                <c:pt idx="444">
                  <c:v>5.8080799930048403</c:v>
                </c:pt>
                <c:pt idx="445">
                  <c:v>5.8206995990391404</c:v>
                </c:pt>
                <c:pt idx="446">
                  <c:v>5.8333171472982004</c:v>
                </c:pt>
                <c:pt idx="447">
                  <c:v>5.84593263783096</c:v>
                </c:pt>
                <c:pt idx="448">
                  <c:v>5.8585460706863701</c:v>
                </c:pt>
                <c:pt idx="449">
                  <c:v>5.8711574459134797</c:v>
                </c:pt>
                <c:pt idx="450">
                  <c:v>5.8837667635613897</c:v>
                </c:pt>
                <c:pt idx="451">
                  <c:v>5.8963740236792503</c:v>
                </c:pt>
                <c:pt idx="452">
                  <c:v>5.9089792263162604</c:v>
                </c:pt>
                <c:pt idx="453">
                  <c:v>5.9215823715217404</c:v>
                </c:pt>
                <c:pt idx="454">
                  <c:v>5.9341834593449798</c:v>
                </c:pt>
                <c:pt idx="455">
                  <c:v>5.9467824898354102</c:v>
                </c:pt>
                <c:pt idx="456">
                  <c:v>5.9593794630424801</c:v>
                </c:pt>
                <c:pt idx="457">
                  <c:v>5.9719743790174498</c:v>
                </c:pt>
                <c:pt idx="458">
                  <c:v>5.9845672378089798</c:v>
                </c:pt>
                <c:pt idx="459">
                  <c:v>5.9971580394661999</c:v>
                </c:pt>
                <c:pt idx="460">
                  <c:v>6.0097467840387804</c:v>
                </c:pt>
                <c:pt idx="461">
                  <c:v>6.02233347157655</c:v>
                </c:pt>
                <c:pt idx="462">
                  <c:v>6.0349181021293097</c:v>
                </c:pt>
                <c:pt idx="463">
                  <c:v>6.0475006757469902</c:v>
                </c:pt>
                <c:pt idx="464">
                  <c:v>6.0600811924795197</c:v>
                </c:pt>
                <c:pt idx="465">
                  <c:v>6.0726596523769398</c:v>
                </c:pt>
                <c:pt idx="466">
                  <c:v>6.0852360554893199</c:v>
                </c:pt>
                <c:pt idx="467">
                  <c:v>6.09781040186681</c:v>
                </c:pt>
                <c:pt idx="468">
                  <c:v>6.1103826915596002</c:v>
                </c:pt>
                <c:pt idx="469">
                  <c:v>6.1229529246179597</c:v>
                </c:pt>
                <c:pt idx="470">
                  <c:v>6.1355211010922304</c:v>
                </c:pt>
                <c:pt idx="471">
                  <c:v>6.1480872210327604</c:v>
                </c:pt>
                <c:pt idx="472">
                  <c:v>6.1606512844900196</c:v>
                </c:pt>
                <c:pt idx="473">
                  <c:v>6.1732132915145197</c:v>
                </c:pt>
                <c:pt idx="474">
                  <c:v>6.1857732421568103</c:v>
                </c:pt>
                <c:pt idx="475">
                  <c:v>6.1983311364675302</c:v>
                </c:pt>
                <c:pt idx="476">
                  <c:v>6.2108869744973703</c:v>
                </c:pt>
                <c:pt idx="477">
                  <c:v>6.2234407562970704</c:v>
                </c:pt>
                <c:pt idx="478">
                  <c:v>6.2359924819174504</c:v>
                </c:pt>
                <c:pt idx="479">
                  <c:v>6.24854215140937</c:v>
                </c:pt>
                <c:pt idx="480">
                  <c:v>6.2610897648237698</c:v>
                </c:pt>
                <c:pt idx="481">
                  <c:v>6.2736353222116401</c:v>
                </c:pt>
                <c:pt idx="482">
                  <c:v>6.2861788236240299</c:v>
                </c:pt>
                <c:pt idx="483">
                  <c:v>6.2987202691120796</c:v>
                </c:pt>
                <c:pt idx="484">
                  <c:v>6.3112596587269296</c:v>
                </c:pt>
                <c:pt idx="485">
                  <c:v>6.3237969925198199</c:v>
                </c:pt>
                <c:pt idx="486">
                  <c:v>6.3363322705420702</c:v>
                </c:pt>
                <c:pt idx="487">
                  <c:v>6.3488654928583896</c:v>
                </c:pt>
                <c:pt idx="488">
                  <c:v>6.3613966595137601</c:v>
                </c:pt>
                <c:pt idx="489">
                  <c:v>6.3739257705550703</c:v>
                </c:pt>
                <c:pt idx="490">
                  <c:v>6.3864528260339899</c:v>
                </c:pt>
                <c:pt idx="491">
                  <c:v>6.3989778260022598</c:v>
                </c:pt>
                <c:pt idx="492">
                  <c:v>6.4115007705116698</c:v>
                </c:pt>
                <c:pt idx="493">
                  <c:v>6.4240216596140503</c:v>
                </c:pt>
                <c:pt idx="494">
                  <c:v>6.4365404933613304</c:v>
                </c:pt>
                <c:pt idx="495">
                  <c:v>6.4490572718054899</c:v>
                </c:pt>
                <c:pt idx="496">
                  <c:v>6.4615719949985602</c:v>
                </c:pt>
                <c:pt idx="497">
                  <c:v>6.47408466299267</c:v>
                </c:pt>
                <c:pt idx="498">
                  <c:v>6.4865952758399699</c:v>
                </c:pt>
                <c:pt idx="499">
                  <c:v>6.4991038335927103</c:v>
                </c:pt>
                <c:pt idx="500">
                  <c:v>6.5116103363031703</c:v>
                </c:pt>
                <c:pt idx="501">
                  <c:v>6.5241147840237099</c:v>
                </c:pt>
                <c:pt idx="502">
                  <c:v>6.5366171768067698</c:v>
                </c:pt>
                <c:pt idx="503">
                  <c:v>6.5491175147048102</c:v>
                </c:pt>
                <c:pt idx="504">
                  <c:v>6.5616157977704201</c:v>
                </c:pt>
                <c:pt idx="505">
                  <c:v>6.5741120260561701</c:v>
                </c:pt>
                <c:pt idx="506">
                  <c:v>6.58660619961476</c:v>
                </c:pt>
                <c:pt idx="507">
                  <c:v>6.59909831849893</c:v>
                </c:pt>
                <c:pt idx="508">
                  <c:v>6.6115883827614796</c:v>
                </c:pt>
                <c:pt idx="509">
                  <c:v>6.6240763924552803</c:v>
                </c:pt>
                <c:pt idx="510">
                  <c:v>6.6365623476332596</c:v>
                </c:pt>
                <c:pt idx="511">
                  <c:v>6.6490462483483901</c:v>
                </c:pt>
                <c:pt idx="512">
                  <c:v>6.6615280946537698</c:v>
                </c:pt>
                <c:pt idx="513">
                  <c:v>6.6740078866024897</c:v>
                </c:pt>
                <c:pt idx="514">
                  <c:v>6.6864856242477497</c:v>
                </c:pt>
                <c:pt idx="515">
                  <c:v>6.6989613076427803</c:v>
                </c:pt>
                <c:pt idx="516">
                  <c:v>6.7114349368408996</c:v>
                </c:pt>
                <c:pt idx="517">
                  <c:v>6.7239065119093899</c:v>
                </c:pt>
                <c:pt idx="518">
                  <c:v>6.7363760328956896</c:v>
                </c:pt>
                <c:pt idx="519">
                  <c:v>6.7488434998479301</c:v>
                </c:pt>
                <c:pt idx="520">
                  <c:v>6.7613089128197901</c:v>
                </c:pt>
                <c:pt idx="521">
                  <c:v>6.7737722718650497</c:v>
                </c:pt>
                <c:pt idx="522">
                  <c:v>6.7862335770375299</c:v>
                </c:pt>
                <c:pt idx="523">
                  <c:v>6.7986928283911299</c:v>
                </c:pt>
                <c:pt idx="524">
                  <c:v>6.8111500259798001</c:v>
                </c:pt>
                <c:pt idx="525">
                  <c:v>6.8236051698575704</c:v>
                </c:pt>
                <c:pt idx="526">
                  <c:v>6.83605826007856</c:v>
                </c:pt>
                <c:pt idx="527">
                  <c:v>6.8485092966968999</c:v>
                </c:pt>
                <c:pt idx="528">
                  <c:v>6.8609582797668196</c:v>
                </c:pt>
                <c:pt idx="529">
                  <c:v>6.8734052093426099</c:v>
                </c:pt>
                <c:pt idx="530">
                  <c:v>6.8858500854786397</c:v>
                </c:pt>
                <c:pt idx="531">
                  <c:v>6.8982929082293403</c:v>
                </c:pt>
                <c:pt idx="532">
                  <c:v>6.9107336776491701</c:v>
                </c:pt>
                <c:pt idx="533">
                  <c:v>6.9231723937927097</c:v>
                </c:pt>
                <c:pt idx="534">
                  <c:v>6.9356090567145898</c:v>
                </c:pt>
                <c:pt idx="535">
                  <c:v>6.9480436664694798</c:v>
                </c:pt>
                <c:pt idx="536">
                  <c:v>6.9604762231121597</c:v>
                </c:pt>
                <c:pt idx="537">
                  <c:v>6.9729067266974196</c:v>
                </c:pt>
                <c:pt idx="538">
                  <c:v>6.9853351772801702</c:v>
                </c:pt>
                <c:pt idx="539">
                  <c:v>6.9977615749153497</c:v>
                </c:pt>
                <c:pt idx="540">
                  <c:v>7.0101859196579799</c:v>
                </c:pt>
                <c:pt idx="541">
                  <c:v>7.0226082115631696</c:v>
                </c:pt>
                <c:pt idx="542">
                  <c:v>7.0350284506860499</c:v>
                </c:pt>
                <c:pt idx="543">
                  <c:v>7.0474466370818503</c:v>
                </c:pt>
                <c:pt idx="544">
                  <c:v>7.0598627708058501</c:v>
                </c:pt>
                <c:pt idx="545">
                  <c:v>7.0722768519133901</c:v>
                </c:pt>
                <c:pt idx="546">
                  <c:v>7.0846888804599004</c:v>
                </c:pt>
                <c:pt idx="547">
                  <c:v>7.0970988565285698</c:v>
                </c:pt>
                <c:pt idx="548">
                  <c:v>7.1095067801629401</c:v>
                </c:pt>
                <c:pt idx="549">
                  <c:v>7.1219126514060598</c:v>
                </c:pt>
                <c:pt idx="550">
                  <c:v>7.1343164703136699</c:v>
                </c:pt>
                <c:pt idx="551">
                  <c:v>7.1467182369416502</c:v>
                </c:pt>
                <c:pt idx="552">
                  <c:v>7.1591179513458902</c:v>
                </c:pt>
                <c:pt idx="553">
                  <c:v>7.1715156135823896</c:v>
                </c:pt>
                <c:pt idx="554">
                  <c:v>7.1839112237071996</c:v>
                </c:pt>
                <c:pt idx="555">
                  <c:v>7.1963047817764396</c:v>
                </c:pt>
                <c:pt idx="556">
                  <c:v>7.2086962878462897</c:v>
                </c:pt>
                <c:pt idx="557">
                  <c:v>7.2210857419730203</c:v>
                </c:pt>
                <c:pt idx="558">
                  <c:v>7.2334731442129296</c:v>
                </c:pt>
                <c:pt idx="559">
                  <c:v>7.2458584946224196</c:v>
                </c:pt>
                <c:pt idx="560">
                  <c:v>7.2582417932579597</c:v>
                </c:pt>
                <c:pt idx="561">
                  <c:v>7.2706230401760497</c:v>
                </c:pt>
                <c:pt idx="562">
                  <c:v>7.2830022354332904</c:v>
                </c:pt>
                <c:pt idx="563">
                  <c:v>7.2953793790863601</c:v>
                </c:pt>
                <c:pt idx="564">
                  <c:v>7.3077544711919602</c:v>
                </c:pt>
                <c:pt idx="565">
                  <c:v>7.3201275118068798</c:v>
                </c:pt>
                <c:pt idx="566">
                  <c:v>7.3324985009880104</c:v>
                </c:pt>
                <c:pt idx="567">
                  <c:v>7.3448674387922503</c:v>
                </c:pt>
                <c:pt idx="568">
                  <c:v>7.3572343252766199</c:v>
                </c:pt>
                <c:pt idx="569">
                  <c:v>7.3695991604981703</c:v>
                </c:pt>
                <c:pt idx="570">
                  <c:v>7.3819619445140496</c:v>
                </c:pt>
                <c:pt idx="571">
                  <c:v>7.3943226773814299</c:v>
                </c:pt>
                <c:pt idx="572">
                  <c:v>7.4066813591575897</c:v>
                </c:pt>
                <c:pt idx="573">
                  <c:v>7.41903798989987</c:v>
                </c:pt>
                <c:pt idx="574">
                  <c:v>7.4313925696656797</c:v>
                </c:pt>
                <c:pt idx="575">
                  <c:v>7.4437450985124602</c:v>
                </c:pt>
                <c:pt idx="576">
                  <c:v>7.4560955764977601</c:v>
                </c:pt>
                <c:pt idx="577">
                  <c:v>7.4684440036791999</c:v>
                </c:pt>
                <c:pt idx="578">
                  <c:v>7.4807903801144304</c:v>
                </c:pt>
                <c:pt idx="579">
                  <c:v>7.4931347058612001</c:v>
                </c:pt>
                <c:pt idx="580">
                  <c:v>7.5054769809773099</c:v>
                </c:pt>
                <c:pt idx="581">
                  <c:v>7.5178172055206396</c:v>
                </c:pt>
                <c:pt idx="582">
                  <c:v>7.5301553795491296</c:v>
                </c:pt>
                <c:pt idx="583">
                  <c:v>7.5424915031207904</c:v>
                </c:pt>
                <c:pt idx="584">
                  <c:v>7.5548255762936902</c:v>
                </c:pt>
                <c:pt idx="585">
                  <c:v>7.5671575991259701</c:v>
                </c:pt>
                <c:pt idx="586">
                  <c:v>7.5794875716758696</c:v>
                </c:pt>
                <c:pt idx="587">
                  <c:v>7.59181549400164</c:v>
                </c:pt>
                <c:pt idx="588">
                  <c:v>7.6041413661616302</c:v>
                </c:pt>
                <c:pt idx="589">
                  <c:v>7.61646518821426</c:v>
                </c:pt>
                <c:pt idx="590">
                  <c:v>7.6287869602180196</c:v>
                </c:pt>
                <c:pt idx="591">
                  <c:v>7.64110668223144</c:v>
                </c:pt>
                <c:pt idx="592">
                  <c:v>7.6534243543131497</c:v>
                </c:pt>
                <c:pt idx="593">
                  <c:v>7.6657399765218299</c:v>
                </c:pt>
                <c:pt idx="594">
                  <c:v>7.6780535489162203</c:v>
                </c:pt>
                <c:pt idx="595">
                  <c:v>7.6903650715551501</c:v>
                </c:pt>
                <c:pt idx="596">
                  <c:v>7.7026745444976701</c:v>
                </c:pt>
                <c:pt idx="597">
                  <c:v>7.7149819678813101</c:v>
                </c:pt>
                <c:pt idx="598">
                  <c:v>7.7272873416921399</c:v>
                </c:pt>
                <c:pt idx="599">
                  <c:v>7.7395906659894598</c:v>
                </c:pt>
                <c:pt idx="600">
                  <c:v>7.7518919408326097</c:v>
                </c:pt>
                <c:pt idx="601">
                  <c:v>7.7641911662809999</c:v>
                </c:pt>
                <c:pt idx="602">
                  <c:v>7.77648834239411</c:v>
                </c:pt>
                <c:pt idx="603">
                  <c:v>7.7887834692315199</c:v>
                </c:pt>
                <c:pt idx="604">
                  <c:v>7.8010765468528298</c:v>
                </c:pt>
                <c:pt idx="605">
                  <c:v>7.81336757531776</c:v>
                </c:pt>
                <c:pt idx="606">
                  <c:v>7.8256565546860797</c:v>
                </c:pt>
                <c:pt idx="607">
                  <c:v>7.8379434850176004</c:v>
                </c:pt>
                <c:pt idx="608">
                  <c:v>7.8502283663722503</c:v>
                </c:pt>
                <c:pt idx="609">
                  <c:v>7.86251119881</c:v>
                </c:pt>
                <c:pt idx="610">
                  <c:v>7.8747919823909003</c:v>
                </c:pt>
                <c:pt idx="611">
                  <c:v>7.88707071717507</c:v>
                </c:pt>
                <c:pt idx="612">
                  <c:v>7.89934740322267</c:v>
                </c:pt>
                <c:pt idx="613">
                  <c:v>7.9116220405939996</c:v>
                </c:pt>
                <c:pt idx="614">
                  <c:v>7.9238946293493502</c:v>
                </c:pt>
                <c:pt idx="615">
                  <c:v>7.9361651695491497</c:v>
                </c:pt>
                <c:pt idx="616">
                  <c:v>7.9484336612538398</c:v>
                </c:pt>
                <c:pt idx="617">
                  <c:v>7.96070010452397</c:v>
                </c:pt>
                <c:pt idx="618">
                  <c:v>7.9729644994201401</c:v>
                </c:pt>
                <c:pt idx="619">
                  <c:v>7.9852268460030302</c:v>
                </c:pt>
                <c:pt idx="620">
                  <c:v>7.9974871443333804</c:v>
                </c:pt>
                <c:pt idx="621">
                  <c:v>8.0097453944720201</c:v>
                </c:pt>
                <c:pt idx="622">
                  <c:v>8.0220015964798392</c:v>
                </c:pt>
                <c:pt idx="623">
                  <c:v>8.0342557504177705</c:v>
                </c:pt>
                <c:pt idx="624">
                  <c:v>8.0465078563468602</c:v>
                </c:pt>
                <c:pt idx="625">
                  <c:v>8.0587579143282007</c:v>
                </c:pt>
                <c:pt idx="626">
                  <c:v>8.0710059244229502</c:v>
                </c:pt>
                <c:pt idx="627">
                  <c:v>8.0832518866923593</c:v>
                </c:pt>
                <c:pt idx="628">
                  <c:v>8.0954958011977407</c:v>
                </c:pt>
                <c:pt idx="629">
                  <c:v>8.1077376680004392</c:v>
                </c:pt>
                <c:pt idx="630">
                  <c:v>8.1199774871619308</c:v>
                </c:pt>
                <c:pt idx="631">
                  <c:v>8.1322152587437202</c:v>
                </c:pt>
                <c:pt idx="632">
                  <c:v>8.1444509828073901</c:v>
                </c:pt>
                <c:pt idx="633">
                  <c:v>8.1566846594145996</c:v>
                </c:pt>
                <c:pt idx="634">
                  <c:v>8.1689162886270896</c:v>
                </c:pt>
                <c:pt idx="635">
                  <c:v>8.1811458705066293</c:v>
                </c:pt>
                <c:pt idx="636">
                  <c:v>8.1933734051151195</c:v>
                </c:pt>
                <c:pt idx="637">
                  <c:v>8.2055988925144607</c:v>
                </c:pt>
                <c:pt idx="638">
                  <c:v>8.2178223327666799</c:v>
                </c:pt>
                <c:pt idx="639">
                  <c:v>8.2300437259338501</c:v>
                </c:pt>
                <c:pt idx="640">
                  <c:v>8.2422630720781207</c:v>
                </c:pt>
                <c:pt idx="641">
                  <c:v>8.2544803712616908</c:v>
                </c:pt>
                <c:pt idx="642">
                  <c:v>8.2666956235468607</c:v>
                </c:pt>
                <c:pt idx="643">
                  <c:v>8.2789088289959896</c:v>
                </c:pt>
                <c:pt idx="644">
                  <c:v>8.2911199876715092</c:v>
                </c:pt>
                <c:pt idx="645">
                  <c:v>8.3033290996358904</c:v>
                </c:pt>
                <c:pt idx="646">
                  <c:v>8.3155361649825696</c:v>
                </c:pt>
                <c:pt idx="647">
                  <c:v>8.3277411838116198</c:v>
                </c:pt>
                <c:pt idx="648">
                  <c:v>8.3399441561246501</c:v>
                </c:pt>
                <c:pt idx="649">
                  <c:v>8.3521450819846592</c:v>
                </c:pt>
                <c:pt idx="650">
                  <c:v>8.3643439614547503</c:v>
                </c:pt>
                <c:pt idx="651">
                  <c:v>8.3765407945980499</c:v>
                </c:pt>
                <c:pt idx="652">
                  <c:v>8.3887355814778104</c:v>
                </c:pt>
                <c:pt idx="653">
                  <c:v>8.4009283221573092</c:v>
                </c:pt>
                <c:pt idx="654">
                  <c:v>8.4131190166999499</c:v>
                </c:pt>
                <c:pt idx="655">
                  <c:v>8.4253076651691607</c:v>
                </c:pt>
                <c:pt idx="656">
                  <c:v>8.4374942676284608</c:v>
                </c:pt>
                <c:pt idx="657">
                  <c:v>8.4496788241414293</c:v>
                </c:pt>
                <c:pt idx="658">
                  <c:v>8.4618613347717595</c:v>
                </c:pt>
                <c:pt idx="659">
                  <c:v>8.4740417995831798</c:v>
                </c:pt>
                <c:pt idx="660">
                  <c:v>8.4862202186395095</c:v>
                </c:pt>
                <c:pt idx="661">
                  <c:v>8.4983965920046103</c:v>
                </c:pt>
                <c:pt idx="662">
                  <c:v>8.5105709197424595</c:v>
                </c:pt>
                <c:pt idx="663">
                  <c:v>8.5227432019170699</c:v>
                </c:pt>
                <c:pt idx="664">
                  <c:v>8.5349134385925698</c:v>
                </c:pt>
                <c:pt idx="665">
                  <c:v>8.5470816298331105</c:v>
                </c:pt>
                <c:pt idx="666">
                  <c:v>8.5592477757029695</c:v>
                </c:pt>
                <c:pt idx="667">
                  <c:v>8.5714118762664402</c:v>
                </c:pt>
                <c:pt idx="668">
                  <c:v>8.5835739315879493</c:v>
                </c:pt>
                <c:pt idx="669">
                  <c:v>8.5957339417319396</c:v>
                </c:pt>
                <c:pt idx="670">
                  <c:v>8.6078919067629496</c:v>
                </c:pt>
                <c:pt idx="671">
                  <c:v>8.6200478267456297</c:v>
                </c:pt>
                <c:pt idx="672">
                  <c:v>8.6322017017446395</c:v>
                </c:pt>
                <c:pt idx="673">
                  <c:v>8.6443535318247307</c:v>
                </c:pt>
                <c:pt idx="674">
                  <c:v>8.6565033170507597</c:v>
                </c:pt>
                <c:pt idx="675">
                  <c:v>8.6686510574876294</c:v>
                </c:pt>
                <c:pt idx="676">
                  <c:v>8.6807967532002994</c:v>
                </c:pt>
                <c:pt idx="677">
                  <c:v>8.6929404042538696</c:v>
                </c:pt>
                <c:pt idx="678">
                  <c:v>8.7050820107134097</c:v>
                </c:pt>
                <c:pt idx="679">
                  <c:v>8.7172215726441493</c:v>
                </c:pt>
                <c:pt idx="680">
                  <c:v>8.7293590901113607</c:v>
                </c:pt>
                <c:pt idx="681">
                  <c:v>8.74149456318038</c:v>
                </c:pt>
                <c:pt idx="682">
                  <c:v>8.7536279919166393</c:v>
                </c:pt>
                <c:pt idx="683">
                  <c:v>8.7657593763855992</c:v>
                </c:pt>
                <c:pt idx="684">
                  <c:v>8.7778887166528605</c:v>
                </c:pt>
                <c:pt idx="685">
                  <c:v>8.7900160127840294</c:v>
                </c:pt>
                <c:pt idx="686">
                  <c:v>8.8021412648448401</c:v>
                </c:pt>
                <c:pt idx="687">
                  <c:v>8.8142644729010708</c:v>
                </c:pt>
                <c:pt idx="688">
                  <c:v>8.8263856370185607</c:v>
                </c:pt>
                <c:pt idx="689">
                  <c:v>8.8385047572632498</c:v>
                </c:pt>
                <c:pt idx="690">
                  <c:v>8.8506218337011493</c:v>
                </c:pt>
                <c:pt idx="691">
                  <c:v>8.8627368663983201</c:v>
                </c:pt>
                <c:pt idx="692">
                  <c:v>8.8748498554209103</c:v>
                </c:pt>
                <c:pt idx="693">
                  <c:v>8.8869608008351602</c:v>
                </c:pt>
                <c:pt idx="694">
                  <c:v>8.8990697027073402</c:v>
                </c:pt>
                <c:pt idx="695">
                  <c:v>8.9111765611038507</c:v>
                </c:pt>
                <c:pt idx="696">
                  <c:v>8.9232813761486405</c:v>
                </c:pt>
                <c:pt idx="697">
                  <c:v>8.9353841478869001</c:v>
                </c:pt>
                <c:pt idx="698">
                  <c:v>8.9474848763557393</c:v>
                </c:pt>
                <c:pt idx="699">
                  <c:v>8.9595835616220203</c:v>
                </c:pt>
                <c:pt idx="700">
                  <c:v>8.9716802037526993</c:v>
                </c:pt>
                <c:pt idx="701">
                  <c:v>8.9837748028147804</c:v>
                </c:pt>
                <c:pt idx="702">
                  <c:v>8.9958673588753904</c:v>
                </c:pt>
                <c:pt idx="703">
                  <c:v>9.0079578720017093</c:v>
                </c:pt>
                <c:pt idx="704">
                  <c:v>9.0200463422609793</c:v>
                </c:pt>
                <c:pt idx="705">
                  <c:v>9.0321327697205405</c:v>
                </c:pt>
                <c:pt idx="706">
                  <c:v>9.0442171544477894</c:v>
                </c:pt>
                <c:pt idx="707">
                  <c:v>9.0562994965102099</c:v>
                </c:pt>
                <c:pt idx="708">
                  <c:v>9.0683797959753694</c:v>
                </c:pt>
                <c:pt idx="709">
                  <c:v>9.08045805291089</c:v>
                </c:pt>
                <c:pt idx="710">
                  <c:v>9.0925342673844796</c:v>
                </c:pt>
                <c:pt idx="711">
                  <c:v>9.1046084394639202</c:v>
                </c:pt>
                <c:pt idx="712">
                  <c:v>9.1166805692171007</c:v>
                </c:pt>
                <c:pt idx="713">
                  <c:v>9.1287506567119294</c:v>
                </c:pt>
                <c:pt idx="714">
                  <c:v>9.1408187020164196</c:v>
                </c:pt>
                <c:pt idx="715">
                  <c:v>9.1528847051986801</c:v>
                </c:pt>
                <c:pt idx="716">
                  <c:v>9.1649486663268593</c:v>
                </c:pt>
                <c:pt idx="717">
                  <c:v>9.1770105854691995</c:v>
                </c:pt>
                <c:pt idx="718">
                  <c:v>9.1890704626940192</c:v>
                </c:pt>
                <c:pt idx="719">
                  <c:v>9.20112829806971</c:v>
                </c:pt>
                <c:pt idx="720">
                  <c:v>9.2131840916647292</c:v>
                </c:pt>
                <c:pt idx="721">
                  <c:v>9.2252378435476405</c:v>
                </c:pt>
                <c:pt idx="722">
                  <c:v>9.2372895537870505</c:v>
                </c:pt>
                <c:pt idx="723">
                  <c:v>9.2493392224516597</c:v>
                </c:pt>
                <c:pt idx="724">
                  <c:v>9.2613868496102292</c:v>
                </c:pt>
                <c:pt idx="725">
                  <c:v>9.2734324353316193</c:v>
                </c:pt>
                <c:pt idx="726">
                  <c:v>9.2854759796847404</c:v>
                </c:pt>
                <c:pt idx="727">
                  <c:v>9.2975174827386002</c:v>
                </c:pt>
                <c:pt idx="728">
                  <c:v>9.3095569445622601</c:v>
                </c:pt>
                <c:pt idx="729">
                  <c:v>9.3215943652248807</c:v>
                </c:pt>
                <c:pt idx="730">
                  <c:v>9.3336297447957008</c:v>
                </c:pt>
                <c:pt idx="731">
                  <c:v>9.3456630833439895</c:v>
                </c:pt>
                <c:pt idx="732">
                  <c:v>9.3576943809391508</c:v>
                </c:pt>
                <c:pt idx="733">
                  <c:v>9.3697236376506297</c:v>
                </c:pt>
                <c:pt idx="734">
                  <c:v>9.3817508535479597</c:v>
                </c:pt>
                <c:pt idx="735">
                  <c:v>9.3937760287007297</c:v>
                </c:pt>
                <c:pt idx="736">
                  <c:v>9.4057991631786297</c:v>
                </c:pt>
                <c:pt idx="737">
                  <c:v>9.4178202570514298</c:v>
                </c:pt>
                <c:pt idx="738">
                  <c:v>9.4298393103889602</c:v>
                </c:pt>
                <c:pt idx="739">
                  <c:v>9.4418563232611099</c:v>
                </c:pt>
                <c:pt idx="740">
                  <c:v>9.4538712957378799</c:v>
                </c:pt>
                <c:pt idx="741">
                  <c:v>9.4658842278893207</c:v>
                </c:pt>
                <c:pt idx="742">
                  <c:v>9.4778951197855807</c:v>
                </c:pt>
                <c:pt idx="743">
                  <c:v>9.4899039714968492</c:v>
                </c:pt>
                <c:pt idx="744">
                  <c:v>9.5019107830934395</c:v>
                </c:pt>
                <c:pt idx="745">
                  <c:v>9.5139155546457097</c:v>
                </c:pt>
                <c:pt idx="746">
                  <c:v>9.5259182862951892</c:v>
                </c:pt>
                <c:pt idx="747">
                  <c:v>9.53791897804836</c:v>
                </c:pt>
                <c:pt idx="748">
                  <c:v>9.5499176299742796</c:v>
                </c:pt>
                <c:pt idx="749">
                  <c:v>9.5619142421437999</c:v>
                </c:pt>
                <c:pt idx="750">
                  <c:v>9.5739088146278508</c:v>
                </c:pt>
                <c:pt idx="751">
                  <c:v>9.5859013474973995</c:v>
                </c:pt>
                <c:pt idx="752">
                  <c:v>9.5978918408235394</c:v>
                </c:pt>
                <c:pt idx="753">
                  <c:v>9.6098802946774295</c:v>
                </c:pt>
                <c:pt idx="754">
                  <c:v>9.6218667091303107</c:v>
                </c:pt>
                <c:pt idx="755">
                  <c:v>9.6338510842534895</c:v>
                </c:pt>
                <c:pt idx="756">
                  <c:v>9.6458334201183504</c:v>
                </c:pt>
                <c:pt idx="757">
                  <c:v>9.6578137167963707</c:v>
                </c:pt>
                <c:pt idx="758">
                  <c:v>9.6697919743590894</c:v>
                </c:pt>
                <c:pt idx="759">
                  <c:v>9.6817681928781294</c:v>
                </c:pt>
                <c:pt idx="760">
                  <c:v>9.6937423724252092</c:v>
                </c:pt>
                <c:pt idx="761">
                  <c:v>9.7057145130721008</c:v>
                </c:pt>
                <c:pt idx="762">
                  <c:v>9.7176846148906506</c:v>
                </c:pt>
                <c:pt idx="763">
                  <c:v>9.7296526779527994</c:v>
                </c:pt>
                <c:pt idx="764">
                  <c:v>9.7416187023305891</c:v>
                </c:pt>
                <c:pt idx="765">
                  <c:v>9.7535826880960794</c:v>
                </c:pt>
                <c:pt idx="766">
                  <c:v>9.7655446353214597</c:v>
                </c:pt>
                <c:pt idx="767">
                  <c:v>9.7775045440789796</c:v>
                </c:pt>
                <c:pt idx="768">
                  <c:v>9.7894624144409601</c:v>
                </c:pt>
                <c:pt idx="769">
                  <c:v>9.8014182464798196</c:v>
                </c:pt>
                <c:pt idx="770">
                  <c:v>9.81337204026803</c:v>
                </c:pt>
                <c:pt idx="771">
                  <c:v>9.8253237958781394</c:v>
                </c:pt>
                <c:pt idx="772">
                  <c:v>9.8372735133828204</c:v>
                </c:pt>
                <c:pt idx="773">
                  <c:v>9.8492211928547793</c:v>
                </c:pt>
                <c:pt idx="774">
                  <c:v>9.8611668343668093</c:v>
                </c:pt>
                <c:pt idx="775">
                  <c:v>9.8731104379917802</c:v>
                </c:pt>
                <c:pt idx="776">
                  <c:v>9.8850520038026399</c:v>
                </c:pt>
                <c:pt idx="777">
                  <c:v>9.8969915318724606</c:v>
                </c:pt>
                <c:pt idx="778">
                  <c:v>9.9089290222742896</c:v>
                </c:pt>
                <c:pt idx="779">
                  <c:v>9.9208644750813502</c:v>
                </c:pt>
                <c:pt idx="780">
                  <c:v>9.9327978903669099</c:v>
                </c:pt>
                <c:pt idx="781">
                  <c:v>9.9447292682043003</c:v>
                </c:pt>
                <c:pt idx="782">
                  <c:v>9.9566586086669595</c:v>
                </c:pt>
                <c:pt idx="783">
                  <c:v>9.9685859118283595</c:v>
                </c:pt>
                <c:pt idx="784">
                  <c:v>9.9805111777621107</c:v>
                </c:pt>
                <c:pt idx="785">
                  <c:v>9.9924344065418396</c:v>
                </c:pt>
                <c:pt idx="786">
                  <c:v>10.004355598241199</c:v>
                </c:pt>
                <c:pt idx="787">
                  <c:v>10.0162747529342</c:v>
                </c:pt>
                <c:pt idx="788">
                  <c:v>10.0281918706946</c:v>
                </c:pt>
                <c:pt idx="789">
                  <c:v>10.040106951596499</c:v>
                </c:pt>
                <c:pt idx="790">
                  <c:v>10.0520199957137</c:v>
                </c:pt>
                <c:pt idx="791">
                  <c:v>10.0639310031205</c:v>
                </c:pt>
                <c:pt idx="792">
                  <c:v>10.0758399738911</c:v>
                </c:pt>
                <c:pt idx="793">
                  <c:v>10.087746908099801</c:v>
                </c:pt>
                <c:pt idx="794">
                  <c:v>10.0996518058208</c:v>
                </c:pt>
                <c:pt idx="795">
                  <c:v>10.1115546671899</c:v>
                </c:pt>
                <c:pt idx="796">
                  <c:v>10.1234554923678</c:v>
                </c:pt>
                <c:pt idx="797">
                  <c:v>10.1353542812895</c:v>
                </c:pt>
                <c:pt idx="798">
                  <c:v>10.147251034030001</c:v>
                </c:pt>
                <c:pt idx="799">
                  <c:v>10.1591457506641</c:v>
                </c:pt>
                <c:pt idx="800">
                  <c:v>10.1710384312667</c:v>
                </c:pt>
                <c:pt idx="801">
                  <c:v>10.182929075913</c:v>
                </c:pt>
                <c:pt idx="802">
                  <c:v>10.194817684677901</c:v>
                </c:pt>
                <c:pt idx="803">
                  <c:v>10.206704257636799</c:v>
                </c:pt>
                <c:pt idx="804">
                  <c:v>10.2185887948649</c:v>
                </c:pt>
                <c:pt idx="805">
                  <c:v>10.230471296437599</c:v>
                </c:pt>
                <c:pt idx="806">
                  <c:v>10.2423517624303</c:v>
                </c:pt>
                <c:pt idx="807">
                  <c:v>10.2542301929185</c:v>
                </c:pt>
                <c:pt idx="808">
                  <c:v>10.2661065879778</c:v>
                </c:pt>
                <c:pt idx="809">
                  <c:v>10.277980947683901</c:v>
                </c:pt>
                <c:pt idx="810">
                  <c:v>10.2898532721126</c:v>
                </c:pt>
                <c:pt idx="811">
                  <c:v>10.3017235613396</c:v>
                </c:pt>
                <c:pt idx="812">
                  <c:v>10.313591815441001</c:v>
                </c:pt>
                <c:pt idx="813">
                  <c:v>10.3254580344927</c:v>
                </c:pt>
                <c:pt idx="814">
                  <c:v>10.3373222185707</c:v>
                </c:pt>
                <c:pt idx="815">
                  <c:v>10.349184367751199</c:v>
                </c:pt>
                <c:pt idx="816">
                  <c:v>10.361044482110501</c:v>
                </c:pt>
                <c:pt idx="817">
                  <c:v>10.3729025617248</c:v>
                </c:pt>
                <c:pt idx="818">
                  <c:v>10.3847586066706</c:v>
                </c:pt>
                <c:pt idx="819">
                  <c:v>10.396612617024299</c:v>
                </c:pt>
                <c:pt idx="820">
                  <c:v>10.4084645928624</c:v>
                </c:pt>
                <c:pt idx="821">
                  <c:v>10.4203145342616</c:v>
                </c:pt>
                <c:pt idx="822">
                  <c:v>10.432162441298599</c:v>
                </c:pt>
                <c:pt idx="823">
                  <c:v>10.444008314050199</c:v>
                </c:pt>
                <c:pt idx="824">
                  <c:v>10.4558521525932</c:v>
                </c:pt>
                <c:pt idx="825">
                  <c:v>10.467693957004499</c:v>
                </c:pt>
                <c:pt idx="826">
                  <c:v>10.4795337273613</c:v>
                </c:pt>
                <c:pt idx="827">
                  <c:v>10.491371463740499</c:v>
                </c:pt>
                <c:pt idx="828">
                  <c:v>10.503207166219401</c:v>
                </c:pt>
                <c:pt idx="829">
                  <c:v>10.515040834875199</c:v>
                </c:pt>
                <c:pt idx="830">
                  <c:v>10.5268724697853</c:v>
                </c:pt>
                <c:pt idx="831">
                  <c:v>10.538702071027</c:v>
                </c:pt>
                <c:pt idx="832">
                  <c:v>10.550529638677901</c:v>
                </c:pt>
                <c:pt idx="833">
                  <c:v>10.5623551728156</c:v>
                </c:pt>
                <c:pt idx="834">
                  <c:v>10.5741786735177</c:v>
                </c:pt>
                <c:pt idx="835">
                  <c:v>10.586000140861801</c:v>
                </c:pt>
                <c:pt idx="836">
                  <c:v>10.5978195749259</c:v>
                </c:pt>
                <c:pt idx="837">
                  <c:v>10.6096369757879</c:v>
                </c:pt>
                <c:pt idx="838">
                  <c:v>10.621452343525601</c:v>
                </c:pt>
                <c:pt idx="839">
                  <c:v>10.633265678217199</c:v>
                </c:pt>
                <c:pt idx="840">
                  <c:v>10.6450769799408</c:v>
                </c:pt>
                <c:pt idx="841">
                  <c:v>10.6568862487745</c:v>
                </c:pt>
                <c:pt idx="842">
                  <c:v>10.6686934847967</c:v>
                </c:pt>
                <c:pt idx="843">
                  <c:v>10.6804986880857</c:v>
                </c:pt>
                <c:pt idx="844">
                  <c:v>10.69230185872</c:v>
                </c:pt>
                <c:pt idx="845">
                  <c:v>10.704102996778101</c:v>
                </c:pt>
                <c:pt idx="846">
                  <c:v>10.7159021023386</c:v>
                </c:pt>
                <c:pt idx="847">
                  <c:v>10.727699175480099</c:v>
                </c:pt>
                <c:pt idx="848">
                  <c:v>10.7394942162815</c:v>
                </c:pt>
                <c:pt idx="849">
                  <c:v>10.751287224821599</c:v>
                </c:pt>
                <c:pt idx="850">
                  <c:v>10.7630782011792</c:v>
                </c:pt>
                <c:pt idx="851">
                  <c:v>10.774867145433401</c:v>
                </c:pt>
                <c:pt idx="852">
                  <c:v>10.7866540576633</c:v>
                </c:pt>
                <c:pt idx="853">
                  <c:v>10.798438937947999</c:v>
                </c:pt>
                <c:pt idx="854">
                  <c:v>10.8102217863667</c:v>
                </c:pt>
                <c:pt idx="855">
                  <c:v>10.8220026029989</c:v>
                </c:pt>
                <c:pt idx="856">
                  <c:v>10.8337813879237</c:v>
                </c:pt>
                <c:pt idx="857">
                  <c:v>10.845558141220801</c:v>
                </c:pt>
                <c:pt idx="858">
                  <c:v>10.857332862969701</c:v>
                </c:pt>
                <c:pt idx="859">
                  <c:v>10.8691055532499</c:v>
                </c:pt>
                <c:pt idx="860">
                  <c:v>10.880876212141301</c:v>
                </c:pt>
                <c:pt idx="861">
                  <c:v>10.8926448397236</c:v>
                </c:pt>
                <c:pt idx="862">
                  <c:v>10.9044114360766</c:v>
                </c:pt>
                <c:pt idx="863">
                  <c:v>10.9161760012803</c:v>
                </c:pt>
                <c:pt idx="864">
                  <c:v>10.9279385354148</c:v>
                </c:pt>
                <c:pt idx="865">
                  <c:v>10.9396990385601</c:v>
                </c:pt>
                <c:pt idx="866">
                  <c:v>10.9514575107965</c:v>
                </c:pt>
                <c:pt idx="867">
                  <c:v>10.9632139522041</c:v>
                </c:pt>
                <c:pt idx="868">
                  <c:v>10.974968362863301</c:v>
                </c:pt>
                <c:pt idx="869">
                  <c:v>10.986720742854599</c:v>
                </c:pt>
                <c:pt idx="870">
                  <c:v>10.9984710922584</c:v>
                </c:pt>
                <c:pt idx="871">
                  <c:v>11.010219411155299</c:v>
                </c:pt>
                <c:pt idx="872">
                  <c:v>11.021965699626</c:v>
                </c:pt>
                <c:pt idx="873">
                  <c:v>11.0337099577513</c:v>
                </c:pt>
                <c:pt idx="874">
                  <c:v>11.045452185611801</c:v>
                </c:pt>
                <c:pt idx="875">
                  <c:v>11.0571923832886</c:v>
                </c:pt>
                <c:pt idx="876">
                  <c:v>11.0689305508625</c:v>
                </c:pt>
                <c:pt idx="877">
                  <c:v>11.0806666884147</c:v>
                </c:pt>
                <c:pt idx="878">
                  <c:v>11.0924007960263</c:v>
                </c:pt>
                <c:pt idx="879">
                  <c:v>11.104132873778401</c:v>
                </c:pt>
                <c:pt idx="880">
                  <c:v>11.1158629217525</c:v>
                </c:pt>
                <c:pt idx="881">
                  <c:v>11.1275909400297</c:v>
                </c:pt>
                <c:pt idx="882">
                  <c:v>11.1393169286917</c:v>
                </c:pt>
                <c:pt idx="883">
                  <c:v>11.151040887819899</c:v>
                </c:pt>
                <c:pt idx="884">
                  <c:v>11.162762817495899</c:v>
                </c:pt>
                <c:pt idx="885">
                  <c:v>11.1744827178014</c:v>
                </c:pt>
                <c:pt idx="886">
                  <c:v>11.186200588818201</c:v>
                </c:pt>
                <c:pt idx="887">
                  <c:v>11.1979164306281</c:v>
                </c:pt>
                <c:pt idx="888">
                  <c:v>11.209630243313001</c:v>
                </c:pt>
                <c:pt idx="889">
                  <c:v>11.2213420269549</c:v>
                </c:pt>
                <c:pt idx="890">
                  <c:v>11.233051781636</c:v>
                </c:pt>
                <c:pt idx="891">
                  <c:v>11.2447595078322</c:v>
                </c:pt>
                <c:pt idx="892">
                  <c:v>11.256465205323201</c:v>
                </c:pt>
                <c:pt idx="893">
                  <c:v>11.268168874118301</c:v>
                </c:pt>
                <c:pt idx="894">
                  <c:v>11.2798705143001</c:v>
                </c:pt>
                <c:pt idx="895">
                  <c:v>11.291570125951599</c:v>
                </c:pt>
                <c:pt idx="896">
                  <c:v>11.3032677091556</c:v>
                </c:pt>
                <c:pt idx="897">
                  <c:v>11.314963263994899</c:v>
                </c:pt>
                <c:pt idx="898">
                  <c:v>11.3266567905527</c:v>
                </c:pt>
                <c:pt idx="899">
                  <c:v>11.338348288912</c:v>
                </c:pt>
                <c:pt idx="900">
                  <c:v>11.3500377591561</c:v>
                </c:pt>
                <c:pt idx="901">
                  <c:v>11.361725201368101</c:v>
                </c:pt>
                <c:pt idx="902">
                  <c:v>11.373410615631601</c:v>
                </c:pt>
                <c:pt idx="903">
                  <c:v>11.385094002029801</c:v>
                </c:pt>
                <c:pt idx="904">
                  <c:v>11.3967753606464</c:v>
                </c:pt>
                <c:pt idx="905">
                  <c:v>11.408454691564801</c:v>
                </c:pt>
                <c:pt idx="906">
                  <c:v>11.4201319948689</c:v>
                </c:pt>
                <c:pt idx="907">
                  <c:v>11.431807270642301</c:v>
                </c:pt>
                <c:pt idx="908">
                  <c:v>11.443480518968901</c:v>
                </c:pt>
                <c:pt idx="909">
                  <c:v>11.455151739932599</c:v>
                </c:pt>
                <c:pt idx="910">
                  <c:v>11.4668209336175</c:v>
                </c:pt>
                <c:pt idx="911">
                  <c:v>11.4784881001075</c:v>
                </c:pt>
                <c:pt idx="912">
                  <c:v>11.490153239486901</c:v>
                </c:pt>
                <c:pt idx="913">
                  <c:v>11.501816351839899</c:v>
                </c:pt>
                <c:pt idx="914">
                  <c:v>11.5134774372509</c:v>
                </c:pt>
                <c:pt idx="915">
                  <c:v>11.525136495804199</c:v>
                </c:pt>
                <c:pt idx="916">
                  <c:v>11.5367935275844</c:v>
                </c:pt>
                <c:pt idx="917">
                  <c:v>11.548448532676</c:v>
                </c:pt>
                <c:pt idx="918">
                  <c:v>11.5601015111636</c:v>
                </c:pt>
                <c:pt idx="919">
                  <c:v>11.5717524631321</c:v>
                </c:pt>
                <c:pt idx="920">
                  <c:v>11.5834013886662</c:v>
                </c:pt>
                <c:pt idx="921">
                  <c:v>11.595048287850799</c:v>
                </c:pt>
                <c:pt idx="922">
                  <c:v>11.606693160770799</c:v>
                </c:pt>
                <c:pt idx="923">
                  <c:v>11.6183360075115</c:v>
                </c:pt>
                <c:pt idx="924">
                  <c:v>11.629976828157799</c:v>
                </c:pt>
                <c:pt idx="925">
                  <c:v>11.641615622794999</c:v>
                </c:pt>
                <c:pt idx="926">
                  <c:v>11.6532523915085</c:v>
                </c:pt>
                <c:pt idx="927">
                  <c:v>11.6648871343835</c:v>
                </c:pt>
                <c:pt idx="928">
                  <c:v>11.676519851505599</c:v>
                </c:pt>
                <c:pt idx="929">
                  <c:v>11.688150542960299</c:v>
                </c:pt>
                <c:pt idx="930">
                  <c:v>11.699779208833201</c:v>
                </c:pt>
                <c:pt idx="931">
                  <c:v>11.711405849210101</c:v>
                </c:pt>
                <c:pt idx="932">
                  <c:v>11.7230304641767</c:v>
                </c:pt>
                <c:pt idx="933">
                  <c:v>11.734653053819001</c:v>
                </c:pt>
                <c:pt idx="934">
                  <c:v>11.7462736182227</c:v>
                </c:pt>
                <c:pt idx="935">
                  <c:v>11.7578921574741</c:v>
                </c:pt>
                <c:pt idx="936">
                  <c:v>11.7695086716591</c:v>
                </c:pt>
                <c:pt idx="937">
                  <c:v>11.7811231608641</c:v>
                </c:pt>
                <c:pt idx="938">
                  <c:v>11.792735625175199</c:v>
                </c:pt>
                <c:pt idx="939">
                  <c:v>11.804346064678899</c:v>
                </c:pt>
                <c:pt idx="940">
                  <c:v>11.815954479461499</c:v>
                </c:pt>
                <c:pt idx="941">
                  <c:v>11.8275608696096</c:v>
                </c:pt>
                <c:pt idx="942">
                  <c:v>11.8391652352098</c:v>
                </c:pt>
                <c:pt idx="943">
                  <c:v>11.850767576348799</c:v>
                </c:pt>
                <c:pt idx="944">
                  <c:v>11.8623678931133</c:v>
                </c:pt>
                <c:pt idx="945">
                  <c:v>11.873966185590101</c:v>
                </c:pt>
                <c:pt idx="946">
                  <c:v>11.885562453866299</c:v>
                </c:pt>
                <c:pt idx="947">
                  <c:v>11.8971566980288</c:v>
                </c:pt>
                <c:pt idx="948">
                  <c:v>11.908748918164701</c:v>
                </c:pt>
                <c:pt idx="949">
                  <c:v>11.9203391143612</c:v>
                </c:pt>
                <c:pt idx="950">
                  <c:v>11.9319272867055</c:v>
                </c:pt>
                <c:pt idx="951">
                  <c:v>11.943513435284901</c:v>
                </c:pt>
                <c:pt idx="952">
                  <c:v>11.955097560186999</c:v>
                </c:pt>
                <c:pt idx="953">
                  <c:v>11.966679661499001</c:v>
                </c:pt>
                <c:pt idx="954">
                  <c:v>11.978259739308699</c:v>
                </c:pt>
                <c:pt idx="955">
                  <c:v>11.9898377937037</c:v>
                </c:pt>
                <c:pt idx="956">
                  <c:v>12.001413824771699</c:v>
                </c:pt>
                <c:pt idx="957">
                  <c:v>12.012987832600601</c:v>
                </c:pt>
                <c:pt idx="958">
                  <c:v>12.024559817278201</c:v>
                </c:pt>
                <c:pt idx="959">
                  <c:v>12.0361297788925</c:v>
                </c:pt>
                <c:pt idx="960">
                  <c:v>12.0476977175316</c:v>
                </c:pt>
                <c:pt idx="961">
                  <c:v>12.059263633283701</c:v>
                </c:pt>
                <c:pt idx="962">
                  <c:v>12.070827526236901</c:v>
                </c:pt>
                <c:pt idx="963">
                  <c:v>12.0823893964796</c:v>
                </c:pt>
                <c:pt idx="964">
                  <c:v>12.0939492441001</c:v>
                </c:pt>
                <c:pt idx="965">
                  <c:v>12.105507069187</c:v>
                </c:pt>
                <c:pt idx="966">
                  <c:v>12.117062871828701</c:v>
                </c:pt>
                <c:pt idx="967">
                  <c:v>12.1286166521139</c:v>
                </c:pt>
                <c:pt idx="968">
                  <c:v>12.140168410131301</c:v>
                </c:pt>
                <c:pt idx="969">
                  <c:v>12.1517181459698</c:v>
                </c:pt>
                <c:pt idx="970">
                  <c:v>12.1632658597181</c:v>
                </c:pt>
                <c:pt idx="971">
                  <c:v>12.174811551465201</c:v>
                </c:pt>
                <c:pt idx="972">
                  <c:v>12.1863552213002</c:v>
                </c:pt>
                <c:pt idx="973">
                  <c:v>12.197896869312199</c:v>
                </c:pt>
                <c:pt idx="974">
                  <c:v>12.209436495590399</c:v>
                </c:pt>
                <c:pt idx="975">
                  <c:v>12.220974100224</c:v>
                </c:pt>
                <c:pt idx="976">
                  <c:v>12.232509683302499</c:v>
                </c:pt>
                <c:pt idx="977">
                  <c:v>12.244043244915201</c:v>
                </c:pt>
                <c:pt idx="978">
                  <c:v>12.255574785151801</c:v>
                </c:pt>
                <c:pt idx="979">
                  <c:v>12.2671043041017</c:v>
                </c:pt>
                <c:pt idx="980">
                  <c:v>12.278631801854701</c:v>
                </c:pt>
                <c:pt idx="981">
                  <c:v>12.2901572785005</c:v>
                </c:pt>
                <c:pt idx="982">
                  <c:v>12.3016807341291</c:v>
                </c:pt>
                <c:pt idx="983">
                  <c:v>12.313202168830299</c:v>
                </c:pt>
                <c:pt idx="984">
                  <c:v>12.324721582694099</c:v>
                </c:pt>
                <c:pt idx="985">
                  <c:v>12.3362389758106</c:v>
                </c:pt>
                <c:pt idx="986">
                  <c:v>12.347754348476601</c:v>
                </c:pt>
                <c:pt idx="987">
                  <c:v>12.3592677009261</c:v>
                </c:pt>
                <c:pt idx="988">
                  <c:v>12.3707790329203</c:v>
                </c:pt>
                <c:pt idx="989">
                  <c:v>12.382288344549901</c:v>
                </c:pt>
                <c:pt idx="990">
                  <c:v>12.3937956359058</c:v>
                </c:pt>
                <c:pt idx="991">
                  <c:v>12.405300907079001</c:v>
                </c:pt>
                <c:pt idx="992">
                  <c:v>12.416804158160399</c:v>
                </c:pt>
                <c:pt idx="993">
                  <c:v>12.428305389241199</c:v>
                </c:pt>
                <c:pt idx="994">
                  <c:v>12.4398046004126</c:v>
                </c:pt>
                <c:pt idx="995">
                  <c:v>12.4513017917659</c:v>
                </c:pt>
                <c:pt idx="996">
                  <c:v>12.4627969633923</c:v>
                </c:pt>
                <c:pt idx="997">
                  <c:v>12.4742901153835</c:v>
                </c:pt>
                <c:pt idx="998">
                  <c:v>12.485781247830801</c:v>
                </c:pt>
                <c:pt idx="999">
                  <c:v>12.497270360825899</c:v>
                </c:pt>
                <c:pt idx="1000">
                  <c:v>12.5087574544605</c:v>
                </c:pt>
                <c:pt idx="1001">
                  <c:v>12.520242528826399</c:v>
                </c:pt>
                <c:pt idx="1002">
                  <c:v>12.531725584015501</c:v>
                </c:pt>
                <c:pt idx="1003">
                  <c:v>12.5432066201196</c:v>
                </c:pt>
                <c:pt idx="1004">
                  <c:v>12.554685637230801</c:v>
                </c:pt>
                <c:pt idx="1005">
                  <c:v>12.5661626354413</c:v>
                </c:pt>
                <c:pt idx="1006">
                  <c:v>12.5776376148432</c:v>
                </c:pt>
                <c:pt idx="1007">
                  <c:v>12.5891105755288</c:v>
                </c:pt>
                <c:pt idx="1008">
                  <c:v>12.6005815175905</c:v>
                </c:pt>
                <c:pt idx="1009">
                  <c:v>12.612050441120701</c:v>
                </c:pt>
                <c:pt idx="1010">
                  <c:v>12.623517346211999</c:v>
                </c:pt>
                <c:pt idx="1011">
                  <c:v>12.634982232956901</c:v>
                </c:pt>
                <c:pt idx="1012">
                  <c:v>12.646445101448201</c:v>
                </c:pt>
                <c:pt idx="1013">
                  <c:v>12.6579059517787</c:v>
                </c:pt>
                <c:pt idx="1014">
                  <c:v>12.6693647840411</c:v>
                </c:pt>
                <c:pt idx="1015">
                  <c:v>12.680821598328601</c:v>
                </c:pt>
                <c:pt idx="1016">
                  <c:v>12.692276394734099</c:v>
                </c:pt>
                <c:pt idx="1017">
                  <c:v>12.7037291733507</c:v>
                </c:pt>
                <c:pt idx="1018">
                  <c:v>12.7151799342716</c:v>
                </c:pt>
                <c:pt idx="1019">
                  <c:v>12.726628677590099</c:v>
                </c:pt>
                <c:pt idx="1020">
                  <c:v>12.7380754033996</c:v>
                </c:pt>
                <c:pt idx="1021">
                  <c:v>12.749520111793601</c:v>
                </c:pt>
                <c:pt idx="1022">
                  <c:v>12.7609628028655</c:v>
                </c:pt>
                <c:pt idx="1023">
                  <c:v>12.772403476709</c:v>
                </c:pt>
                <c:pt idx="1024">
                  <c:v>12.783842133417799</c:v>
                </c:pt>
                <c:pt idx="1025">
                  <c:v>12.7952787730857</c:v>
                </c:pt>
                <c:pt idx="1026">
                  <c:v>12.806713395806501</c:v>
                </c:pt>
                <c:pt idx="1027">
                  <c:v>12.8181460016743</c:v>
                </c:pt>
                <c:pt idx="1028">
                  <c:v>12.829576590782899</c:v>
                </c:pt>
                <c:pt idx="1029">
                  <c:v>12.841005163226701</c:v>
                </c:pt>
                <c:pt idx="1030">
                  <c:v>12.8524317190997</c:v>
                </c:pt>
                <c:pt idx="1031">
                  <c:v>12.8638562584963</c:v>
                </c:pt>
                <c:pt idx="1032">
                  <c:v>12.875278781510801</c:v>
                </c:pt>
                <c:pt idx="1033">
                  <c:v>12.886699288237701</c:v>
                </c:pt>
                <c:pt idx="1034">
                  <c:v>12.8981177787715</c:v>
                </c:pt>
                <c:pt idx="1035">
                  <c:v>12.9095342532069</c:v>
                </c:pt>
                <c:pt idx="1036">
                  <c:v>12.9209487116386</c:v>
                </c:pt>
                <c:pt idx="1037">
                  <c:v>12.932361154161301</c:v>
                </c:pt>
                <c:pt idx="1038">
                  <c:v>12.9437715808699</c:v>
                </c:pt>
                <c:pt idx="1039">
                  <c:v>12.955179991859399</c:v>
                </c:pt>
                <c:pt idx="1040">
                  <c:v>12.966586387224799</c:v>
                </c:pt>
                <c:pt idx="1041">
                  <c:v>12.9779907670613</c:v>
                </c:pt>
                <c:pt idx="1042">
                  <c:v>12.9893931314641</c:v>
                </c:pt>
                <c:pt idx="1043">
                  <c:v>13.000793480528399</c:v>
                </c:pt>
                <c:pt idx="1044">
                  <c:v>13.012191814349601</c:v>
                </c:pt>
                <c:pt idx="1045">
                  <c:v>13.0235881330232</c:v>
                </c:pt>
                <c:pt idx="1046">
                  <c:v>13.0349824366448</c:v>
                </c:pt>
                <c:pt idx="1047">
                  <c:v>13.046374725309899</c:v>
                </c:pt>
                <c:pt idx="1048">
                  <c:v>13.057764999114299</c:v>
                </c:pt>
                <c:pt idx="1049">
                  <c:v>13.069153258153801</c:v>
                </c:pt>
                <c:pt idx="1050">
                  <c:v>13.0805395025242</c:v>
                </c:pt>
                <c:pt idx="1051">
                  <c:v>13.091923732321501</c:v>
                </c:pt>
                <c:pt idx="1052">
                  <c:v>13.1033059476418</c:v>
                </c:pt>
                <c:pt idx="1053">
                  <c:v>13.1146861485812</c:v>
                </c:pt>
                <c:pt idx="1054">
                  <c:v>13.1260643352358</c:v>
                </c:pt>
                <c:pt idx="1055">
                  <c:v>13.137440507702101</c:v>
                </c:pt>
                <c:pt idx="1056">
                  <c:v>13.1488146660763</c:v>
                </c:pt>
                <c:pt idx="1057">
                  <c:v>13.160186810455</c:v>
                </c:pt>
                <c:pt idx="1058">
                  <c:v>13.1715569409346</c:v>
                </c:pt>
                <c:pt idx="1059">
                  <c:v>13.1829250576119</c:v>
                </c:pt>
                <c:pt idx="1060">
                  <c:v>13.1942911605835</c:v>
                </c:pt>
                <c:pt idx="1061">
                  <c:v>13.2056552499463</c:v>
                </c:pt>
                <c:pt idx="1062">
                  <c:v>13.217017325797</c:v>
                </c:pt>
                <c:pt idx="1063">
                  <c:v>13.228377388232699</c:v>
                </c:pt>
                <c:pt idx="1064">
                  <c:v>13.2397354373505</c:v>
                </c:pt>
                <c:pt idx="1065">
                  <c:v>13.2510914732475</c:v>
                </c:pt>
                <c:pt idx="1066">
                  <c:v>13.262445496020799</c:v>
                </c:pt>
                <c:pt idx="1067">
                  <c:v>13.273797505767799</c:v>
                </c:pt>
                <c:pt idx="1068">
                  <c:v>13.285147502585801</c:v>
                </c:pt>
                <c:pt idx="1069">
                  <c:v>13.2964954865724</c:v>
                </c:pt>
                <c:pt idx="1070">
                  <c:v>13.3078414578251</c:v>
                </c:pt>
                <c:pt idx="1071">
                  <c:v>13.319185416441499</c:v>
                </c:pt>
                <c:pt idx="1072">
                  <c:v>13.3305273625193</c:v>
                </c:pt>
                <c:pt idx="1073">
                  <c:v>13.3418672961564</c:v>
                </c:pt>
                <c:pt idx="1074">
                  <c:v>13.353205217450601</c:v>
                </c:pt>
                <c:pt idx="1075">
                  <c:v>13.364541126499899</c:v>
                </c:pt>
                <c:pt idx="1076">
                  <c:v>13.375875023402401</c:v>
                </c:pt>
                <c:pt idx="1077">
                  <c:v>13.3872069082561</c:v>
                </c:pt>
                <c:pt idx="1078">
                  <c:v>13.398536781159301</c:v>
                </c:pt>
                <c:pt idx="1079">
                  <c:v>13.409864642210399</c:v>
                </c:pt>
                <c:pt idx="1080">
                  <c:v>13.4211904915077</c:v>
                </c:pt>
                <c:pt idx="1081">
                  <c:v>13.432514329149599</c:v>
                </c:pt>
                <c:pt idx="1082">
                  <c:v>13.4438361555745</c:v>
                </c:pt>
                <c:pt idx="1083">
                  <c:v>13.4551559705841</c:v>
                </c:pt>
                <c:pt idx="1084">
                  <c:v>13.4664737742486</c:v>
                </c:pt>
                <c:pt idx="1085">
                  <c:v>13.4777895666672</c:v>
                </c:pt>
                <c:pt idx="1086">
                  <c:v>13.489103347939</c:v>
                </c:pt>
                <c:pt idx="1087">
                  <c:v>13.500415118163099</c:v>
                </c:pt>
                <c:pt idx="1088">
                  <c:v>13.511724877438899</c:v>
                </c:pt>
                <c:pt idx="1089">
                  <c:v>13.523032625865801</c:v>
                </c:pt>
                <c:pt idx="1090">
                  <c:v>13.534338363543201</c:v>
                </c:pt>
                <c:pt idx="1091">
                  <c:v>13.5456420905707</c:v>
                </c:pt>
                <c:pt idx="1092">
                  <c:v>13.556943807048</c:v>
                </c:pt>
                <c:pt idx="1093">
                  <c:v>13.568243513074799</c:v>
                </c:pt>
                <c:pt idx="1094">
                  <c:v>13.5795412087509</c:v>
                </c:pt>
                <c:pt idx="1095">
                  <c:v>13.590836894176199</c:v>
                </c:pt>
                <c:pt idx="1096">
                  <c:v>13.602130569450701</c:v>
                </c:pt>
                <c:pt idx="1097">
                  <c:v>13.6134222346745</c:v>
                </c:pt>
                <c:pt idx="1098">
                  <c:v>13.624711889947701</c:v>
                </c:pt>
                <c:pt idx="1099">
                  <c:v>13.635999535370599</c:v>
                </c:pt>
                <c:pt idx="1100">
                  <c:v>13.6472851710434</c:v>
                </c:pt>
                <c:pt idx="1101">
                  <c:v>13.6585687970667</c:v>
                </c:pt>
                <c:pt idx="1102">
                  <c:v>13.6698504135409</c:v>
                </c:pt>
                <c:pt idx="1103">
                  <c:v>13.6811300205666</c:v>
                </c:pt>
                <c:pt idx="1104">
                  <c:v>13.6924076182445</c:v>
                </c:pt>
                <c:pt idx="1105">
                  <c:v>13.703683206675301</c:v>
                </c:pt>
                <c:pt idx="1106">
                  <c:v>13.714956785959799</c:v>
                </c:pt>
                <c:pt idx="1107">
                  <c:v>13.726228356199099</c:v>
                </c:pt>
                <c:pt idx="1108">
                  <c:v>13.7374979174941</c:v>
                </c:pt>
                <c:pt idx="1109">
                  <c:v>13.7487654699458</c:v>
                </c:pt>
                <c:pt idx="1110">
                  <c:v>13.760031013655601</c:v>
                </c:pt>
                <c:pt idx="1111">
                  <c:v>13.771294548724599</c:v>
                </c:pt>
                <c:pt idx="1112">
                  <c:v>13.782556075254201</c:v>
                </c:pt>
                <c:pt idx="1113">
                  <c:v>13.7938155933458</c:v>
                </c:pt>
                <c:pt idx="1114">
                  <c:v>13.805073103101</c:v>
                </c:pt>
                <c:pt idx="1115">
                  <c:v>13.8163286046214</c:v>
                </c:pt>
                <c:pt idx="1116">
                  <c:v>13.8275820980086</c:v>
                </c:pt>
                <c:pt idx="1117">
                  <c:v>13.838833583364501</c:v>
                </c:pt>
                <c:pt idx="1118">
                  <c:v>13.850083060790899</c:v>
                </c:pt>
                <c:pt idx="1119">
                  <c:v>13.861330530389701</c:v>
                </c:pt>
                <c:pt idx="1120">
                  <c:v>13.8725759922631</c:v>
                </c:pt>
                <c:pt idx="1121">
                  <c:v>13.883819446513099</c:v>
                </c:pt>
                <c:pt idx="1122">
                  <c:v>13.895060893241901</c:v>
                </c:pt>
                <c:pt idx="1123">
                  <c:v>13.906300332551799</c:v>
                </c:pt>
                <c:pt idx="1124">
                  <c:v>13.9175377645452</c:v>
                </c:pt>
                <c:pt idx="1125">
                  <c:v>13.928773189324501</c:v>
                </c:pt>
                <c:pt idx="1126">
                  <c:v>13.9400066069924</c:v>
                </c:pt>
                <c:pt idx="1127">
                  <c:v>13.9512380176514</c:v>
                </c:pt>
                <c:pt idx="1128">
                  <c:v>13.962467421404201</c:v>
                </c:pt>
                <c:pt idx="1129">
                  <c:v>13.9736948183537</c:v>
                </c:pt>
                <c:pt idx="1130">
                  <c:v>13.9849202086027</c:v>
                </c:pt>
                <c:pt idx="1131">
                  <c:v>13.996143592254301</c:v>
                </c:pt>
                <c:pt idx="1132">
                  <c:v>14.0073649694114</c:v>
                </c:pt>
                <c:pt idx="1133">
                  <c:v>14.0185843401773</c:v>
                </c:pt>
                <c:pt idx="1134">
                  <c:v>14.029801704655</c:v>
                </c:pt>
                <c:pt idx="1135">
                  <c:v>14.0410170629481</c:v>
                </c:pt>
                <c:pt idx="1136">
                  <c:v>14.0522304151598</c:v>
                </c:pt>
                <c:pt idx="1137">
                  <c:v>14.063441761393699</c:v>
                </c:pt>
                <c:pt idx="1138">
                  <c:v>14.0746511017533</c:v>
                </c:pt>
                <c:pt idx="1139">
                  <c:v>14.085858436342299</c:v>
                </c:pt>
                <c:pt idx="1140">
                  <c:v>14.0970637652644</c:v>
                </c:pt>
                <c:pt idx="1141">
                  <c:v>14.1082670886234</c:v>
                </c:pt>
                <c:pt idx="1142">
                  <c:v>14.1194684065233</c:v>
                </c:pt>
                <c:pt idx="1143">
                  <c:v>14.1306677190681</c:v>
                </c:pt>
                <c:pt idx="1144">
                  <c:v>14.141865026361801</c:v>
                </c:pt>
                <c:pt idx="1145">
                  <c:v>14.1530603285086</c:v>
                </c:pt>
                <c:pt idx="1146">
                  <c:v>14.164253625612799</c:v>
                </c:pt>
                <c:pt idx="1147">
                  <c:v>14.1754449177787</c:v>
                </c:pt>
                <c:pt idx="1148">
                  <c:v>14.1866342051107</c:v>
                </c:pt>
                <c:pt idx="1149">
                  <c:v>14.1978214877133</c:v>
                </c:pt>
                <c:pt idx="1150">
                  <c:v>14.2090067656912</c:v>
                </c:pt>
                <c:pt idx="1151">
                  <c:v>14.220190039148999</c:v>
                </c:pt>
                <c:pt idx="1152">
                  <c:v>14.231371308191401</c:v>
                </c:pt>
                <c:pt idx="1153">
                  <c:v>14.242550572923401</c:v>
                </c:pt>
                <c:pt idx="1154">
                  <c:v>14.253727833449901</c:v>
                </c:pt>
                <c:pt idx="1155">
                  <c:v>14.2649030898758</c:v>
                </c:pt>
                <c:pt idx="1156">
                  <c:v>14.2760763423063</c:v>
                </c:pt>
                <c:pt idx="1157">
                  <c:v>14.287247590846601</c:v>
                </c:pt>
                <c:pt idx="1158">
                  <c:v>14.298416835602</c:v>
                </c:pt>
                <c:pt idx="1159">
                  <c:v>14.309584076677799</c:v>
                </c:pt>
                <c:pt idx="1160">
                  <c:v>14.3207493141794</c:v>
                </c:pt>
                <c:pt idx="1161">
                  <c:v>14.3319125482125</c:v>
                </c:pt>
                <c:pt idx="1162">
                  <c:v>14.3430737788826</c:v>
                </c:pt>
                <c:pt idx="1163">
                  <c:v>14.3542330062954</c:v>
                </c:pt>
                <c:pt idx="1164">
                  <c:v>14.3653902305568</c:v>
                </c:pt>
                <c:pt idx="1165">
                  <c:v>14.3765454517725</c:v>
                </c:pt>
                <c:pt idx="1166">
                  <c:v>14.3876986700486</c:v>
                </c:pt>
                <c:pt idx="1167">
                  <c:v>14.398849885491099</c:v>
                </c:pt>
                <c:pt idx="1168">
                  <c:v>14.4099990982061</c:v>
                </c:pt>
                <c:pt idx="1169">
                  <c:v>14.4211463082999</c:v>
                </c:pt>
                <c:pt idx="1170">
                  <c:v>14.432291515878701</c:v>
                </c:pt>
                <c:pt idx="1171">
                  <c:v>14.4434347210489</c:v>
                </c:pt>
                <c:pt idx="1172">
                  <c:v>14.454575923917099</c:v>
                </c:pt>
                <c:pt idx="1173">
                  <c:v>14.4657151245897</c:v>
                </c:pt>
                <c:pt idx="1174">
                  <c:v>14.4768523231734</c:v>
                </c:pt>
                <c:pt idx="1175">
                  <c:v>14.487987519775</c:v>
                </c:pt>
                <c:pt idx="1176">
                  <c:v>14.499120714501201</c:v>
                </c:pt>
                <c:pt idx="1177">
                  <c:v>14.510251907531799</c:v>
                </c:pt>
                <c:pt idx="1178">
                  <c:v>14.521381098990499</c:v>
                </c:pt>
                <c:pt idx="1179">
                  <c:v>14.5325082889011</c:v>
                </c:pt>
                <c:pt idx="1180">
                  <c:v>14.5436334773706</c:v>
                </c:pt>
                <c:pt idx="1181">
                  <c:v>14.5547566645066</c:v>
                </c:pt>
                <c:pt idx="1182">
                  <c:v>14.5658778504163</c:v>
                </c:pt>
                <c:pt idx="1183">
                  <c:v>14.5769970352074</c:v>
                </c:pt>
                <c:pt idx="1184">
                  <c:v>14.5881142189873</c:v>
                </c:pt>
                <c:pt idx="1185">
                  <c:v>14.5992294018639</c:v>
                </c:pt>
                <c:pt idx="1186">
                  <c:v>14.610342583944901</c:v>
                </c:pt>
                <c:pt idx="1187">
                  <c:v>14.621453765338099</c:v>
                </c:pt>
                <c:pt idx="1188">
                  <c:v>14.6325629461516</c:v>
                </c:pt>
                <c:pt idx="1189">
                  <c:v>14.6436701264932</c:v>
                </c:pt>
                <c:pt idx="1190">
                  <c:v>14.654775306471199</c:v>
                </c:pt>
                <c:pt idx="1191">
                  <c:v>14.665878486193799</c:v>
                </c:pt>
                <c:pt idx="1192">
                  <c:v>14.676979665769201</c:v>
                </c:pt>
                <c:pt idx="1193">
                  <c:v>14.6880788453058</c:v>
                </c:pt>
                <c:pt idx="1194">
                  <c:v>14.6991760249121</c:v>
                </c:pt>
                <c:pt idx="1195">
                  <c:v>14.710271204696699</c:v>
                </c:pt>
                <c:pt idx="1196">
                  <c:v>14.721364384768099</c:v>
                </c:pt>
                <c:pt idx="1197">
                  <c:v>14.732455565235099</c:v>
                </c:pt>
                <c:pt idx="1198">
                  <c:v>14.7435447462066</c:v>
                </c:pt>
                <c:pt idx="1199">
                  <c:v>14.7546319277913</c:v>
                </c:pt>
                <c:pt idx="1200">
                  <c:v>14.765717110098301</c:v>
                </c:pt>
                <c:pt idx="1201">
                  <c:v>14.7768002932367</c:v>
                </c:pt>
                <c:pt idx="1202">
                  <c:v>14.7878814773155</c:v>
                </c:pt>
                <c:pt idx="1203">
                  <c:v>14.798960662444101</c:v>
                </c:pt>
                <c:pt idx="1204">
                  <c:v>14.810037848731699</c:v>
                </c:pt>
                <c:pt idx="1205">
                  <c:v>14.8211130362878</c:v>
                </c:pt>
                <c:pt idx="1206">
                  <c:v>14.8321862252219</c:v>
                </c:pt>
                <c:pt idx="1207">
                  <c:v>14.8432574156435</c:v>
                </c:pt>
                <c:pt idx="1208">
                  <c:v>14.8543266076623</c:v>
                </c:pt>
                <c:pt idx="1209">
                  <c:v>14.8653938013881</c:v>
                </c:pt>
                <c:pt idx="1210">
                  <c:v>14.876458996930801</c:v>
                </c:pt>
                <c:pt idx="1211">
                  <c:v>14.8875221944001</c:v>
                </c:pt>
                <c:pt idx="1212">
                  <c:v>14.8985833939062</c:v>
                </c:pt>
                <c:pt idx="1213">
                  <c:v>14.909642595559101</c:v>
                </c:pt>
                <c:pt idx="1214">
                  <c:v>14.9206997994691</c:v>
                </c:pt>
                <c:pt idx="1215">
                  <c:v>14.9317550057464</c:v>
                </c:pt>
                <c:pt idx="1216">
                  <c:v>14.9428082145013</c:v>
                </c:pt>
                <c:pt idx="1217">
                  <c:v>14.9538594258443</c:v>
                </c:pt>
                <c:pt idx="1218">
                  <c:v>14.964908639886</c:v>
                </c:pt>
                <c:pt idx="1219">
                  <c:v>14.975955856736901</c:v>
                </c:pt>
                <c:pt idx="1220">
                  <c:v>14.987001076507701</c:v>
                </c:pt>
                <c:pt idx="1221">
                  <c:v>14.998044299309299</c:v>
                </c:pt>
                <c:pt idx="1222">
                  <c:v>15.0090855252525</c:v>
                </c:pt>
                <c:pt idx="1223">
                  <c:v>15.020124754448201</c:v>
                </c:pt>
                <c:pt idx="1224">
                  <c:v>15.0311619870076</c:v>
                </c:pt>
                <c:pt idx="1225">
                  <c:v>15.0421972230417</c:v>
                </c:pt>
                <c:pt idx="1226">
                  <c:v>15.0532304626617</c:v>
                </c:pt>
                <c:pt idx="1227">
                  <c:v>15.064261705979099</c:v>
                </c:pt>
                <c:pt idx="1228">
                  <c:v>15.075290953105</c:v>
                </c:pt>
                <c:pt idx="1229">
                  <c:v>15.0863182041511</c:v>
                </c:pt>
                <c:pt idx="1230">
                  <c:v>15.097343459228901</c:v>
                </c:pt>
                <c:pt idx="1231">
                  <c:v>15.10836671845</c:v>
                </c:pt>
                <c:pt idx="1232">
                  <c:v>15.119387981926099</c:v>
                </c:pt>
                <c:pt idx="1233">
                  <c:v>15.130407249769201</c:v>
                </c:pt>
                <c:pt idx="1234">
                  <c:v>15.141424522091</c:v>
                </c:pt>
                <c:pt idx="1235">
                  <c:v>15.1524397990036</c:v>
                </c:pt>
                <c:pt idx="1236">
                  <c:v>15.163453080619099</c:v>
                </c:pt>
                <c:pt idx="1237">
                  <c:v>15.1744643670496</c:v>
                </c:pt>
                <c:pt idx="1238">
                  <c:v>15.1854736584074</c:v>
                </c:pt>
                <c:pt idx="1239">
                  <c:v>15.1964809548048</c:v>
                </c:pt>
                <c:pt idx="1240">
                  <c:v>15.207486256354199</c:v>
                </c:pt>
                <c:pt idx="1241">
                  <c:v>15.218489563168101</c:v>
                </c:pt>
                <c:pt idx="1242">
                  <c:v>15.2294908753592</c:v>
                </c:pt>
                <c:pt idx="1243">
                  <c:v>15.240490193040101</c:v>
                </c:pt>
                <c:pt idx="1244">
                  <c:v>15.2514875163236</c:v>
                </c:pt>
                <c:pt idx="1245">
                  <c:v>15.262482845322401</c:v>
                </c:pt>
                <c:pt idx="1246">
                  <c:v>15.2734761801497</c:v>
                </c:pt>
                <c:pt idx="1247">
                  <c:v>15.2844675209183</c:v>
                </c:pt>
                <c:pt idx="1248">
                  <c:v>15.2954568677415</c:v>
                </c:pt>
                <c:pt idx="1249">
                  <c:v>15.306444220732301</c:v>
                </c:pt>
                <c:pt idx="1250">
                  <c:v>15.3174295800041</c:v>
                </c:pt>
                <c:pt idx="1251">
                  <c:v>15.3284129456703</c:v>
                </c:pt>
                <c:pt idx="1252">
                  <c:v>15.339394317844199</c:v>
                </c:pt>
                <c:pt idx="1253">
                  <c:v>15.350373696639499</c:v>
                </c:pt>
                <c:pt idx="1254">
                  <c:v>15.361351082169801</c:v>
                </c:pt>
                <c:pt idx="1255">
                  <c:v>15.3723264745487</c:v>
                </c:pt>
                <c:pt idx="1256">
                  <c:v>15.3832998738902</c:v>
                </c:pt>
                <c:pt idx="1257">
                  <c:v>15.394271280307899</c:v>
                </c:pt>
                <c:pt idx="1258">
                  <c:v>15.405240693915999</c:v>
                </c:pt>
                <c:pt idx="1259">
                  <c:v>15.4162081148285</c:v>
                </c:pt>
                <c:pt idx="1260">
                  <c:v>15.427173543159601</c:v>
                </c:pt>
                <c:pt idx="1261">
                  <c:v>15.4381369790233</c:v>
                </c:pt>
                <c:pt idx="1262">
                  <c:v>15.449098422534201</c:v>
                </c:pt>
                <c:pt idx="1263">
                  <c:v>15.4600578738065</c:v>
                </c:pt>
                <c:pt idx="1264">
                  <c:v>15.471015332954799</c:v>
                </c:pt>
                <c:pt idx="1265">
                  <c:v>15.481970800093601</c:v>
                </c:pt>
                <c:pt idx="1266">
                  <c:v>15.4929242753376</c:v>
                </c:pt>
                <c:pt idx="1267">
                  <c:v>15.503875758801501</c:v>
                </c:pt>
                <c:pt idx="1268">
                  <c:v>15.5148252506002</c:v>
                </c:pt>
                <c:pt idx="1269">
                  <c:v>15.525772750848599</c:v>
                </c:pt>
                <c:pt idx="1270">
                  <c:v>15.536718259661701</c:v>
                </c:pt>
                <c:pt idx="1271">
                  <c:v>15.5476617771545</c:v>
                </c:pt>
                <c:pt idx="1272">
                  <c:v>15.5586033034424</c:v>
                </c:pt>
                <c:pt idx="1273">
                  <c:v>15.569542838659601</c:v>
                </c:pt>
                <c:pt idx="1274">
                  <c:v>15.580480382903099</c:v>
                </c:pt>
                <c:pt idx="1275">
                  <c:v>15.591415936288399</c:v>
                </c:pt>
                <c:pt idx="1276">
                  <c:v>15.6023494989309</c:v>
                </c:pt>
                <c:pt idx="1277">
                  <c:v>15.6132810709464</c:v>
                </c:pt>
                <c:pt idx="1278">
                  <c:v>15.624210652450399</c:v>
                </c:pt>
                <c:pt idx="1279">
                  <c:v>15.635138243558799</c:v>
                </c:pt>
                <c:pt idx="1280">
                  <c:v>15.6460638443875</c:v>
                </c:pt>
                <c:pt idx="1281">
                  <c:v>15.6569874550524</c:v>
                </c:pt>
                <c:pt idx="1282">
                  <c:v>15.667909075669501</c:v>
                </c:pt>
                <c:pt idx="1283">
                  <c:v>15.6788287063551</c:v>
                </c:pt>
                <c:pt idx="1284">
                  <c:v>15.6897463472253</c:v>
                </c:pt>
                <c:pt idx="1285">
                  <c:v>15.7006619983964</c:v>
                </c:pt>
                <c:pt idx="1286">
                  <c:v>15.711575659984801</c:v>
                </c:pt>
                <c:pt idx="1287">
                  <c:v>15.7224873321071</c:v>
                </c:pt>
                <c:pt idx="1288">
                  <c:v>15.733397014879699</c:v>
                </c:pt>
                <c:pt idx="1289">
                  <c:v>15.744304708419399</c:v>
                </c:pt>
                <c:pt idx="1290">
                  <c:v>15.7552104128428</c:v>
                </c:pt>
                <c:pt idx="1291">
                  <c:v>15.7661141282667</c:v>
                </c:pt>
                <c:pt idx="1292">
                  <c:v>15.7770158548082</c:v>
                </c:pt>
                <c:pt idx="1293">
                  <c:v>15.7879155925842</c:v>
                </c:pt>
                <c:pt idx="1294">
                  <c:v>15.7988133417117</c:v>
                </c:pt>
                <c:pt idx="1295">
                  <c:v>15.809709102308</c:v>
                </c:pt>
                <c:pt idx="1296">
                  <c:v>15.8206028744902</c:v>
                </c:pt>
                <c:pt idx="1297">
                  <c:v>15.831494658375799</c:v>
                </c:pt>
                <c:pt idx="1298">
                  <c:v>15.8423844540822</c:v>
                </c:pt>
                <c:pt idx="1299">
                  <c:v>15.853272261726801</c:v>
                </c:pt>
                <c:pt idx="1300">
                  <c:v>15.8641580814273</c:v>
                </c:pt>
                <c:pt idx="1301">
                  <c:v>15.8750419133014</c:v>
                </c:pt>
                <c:pt idx="1302">
                  <c:v>15.885923757466699</c:v>
                </c:pt>
                <c:pt idx="1303">
                  <c:v>15.8968036140413</c:v>
                </c:pt>
                <c:pt idx="1304">
                  <c:v>15.907681483143</c:v>
                </c:pt>
                <c:pt idx="1305">
                  <c:v>15.9185573648898</c:v>
                </c:pt>
                <c:pt idx="1306">
                  <c:v>15.9294312593999</c:v>
                </c:pt>
                <c:pt idx="1307">
                  <c:v>15.9403031667915</c:v>
                </c:pt>
                <c:pt idx="1308">
                  <c:v>15.9511730871829</c:v>
                </c:pt>
                <c:pt idx="1309">
                  <c:v>15.9620410206924</c:v>
                </c:pt>
                <c:pt idx="1310">
                  <c:v>15.9729069674384</c:v>
                </c:pt>
                <c:pt idx="1311">
                  <c:v>15.9837709275397</c:v>
                </c:pt>
                <c:pt idx="1312">
                  <c:v>15.994632901114599</c:v>
                </c:pt>
                <c:pt idx="1313">
                  <c:v>16.005492888282099</c:v>
                </c:pt>
                <c:pt idx="1314">
                  <c:v>16.016350889160901</c:v>
                </c:pt>
                <c:pt idx="1315">
                  <c:v>16.027206903869899</c:v>
                </c:pt>
                <c:pt idx="1316">
                  <c:v>16.038060932528001</c:v>
                </c:pt>
                <c:pt idx="1317">
                  <c:v>16.0489129752544</c:v>
                </c:pt>
                <c:pt idx="1318">
                  <c:v>16.0597630321681</c:v>
                </c:pt>
                <c:pt idx="1319">
                  <c:v>16.070611103388401</c:v>
                </c:pt>
                <c:pt idx="1320">
                  <c:v>16.081457189034701</c:v>
                </c:pt>
                <c:pt idx="1321">
                  <c:v>16.092301289226299</c:v>
                </c:pt>
                <c:pt idx="1322">
                  <c:v>16.1031434040828</c:v>
                </c:pt>
                <c:pt idx="1323">
                  <c:v>16.113983533723601</c:v>
                </c:pt>
                <c:pt idx="1324">
                  <c:v>16.124821678268599</c:v>
                </c:pt>
                <c:pt idx="1325">
                  <c:v>16.1356578378373</c:v>
                </c:pt>
                <c:pt idx="1326">
                  <c:v>16.1464920125498</c:v>
                </c:pt>
                <c:pt idx="1327">
                  <c:v>16.1573242025258</c:v>
                </c:pt>
                <c:pt idx="1328">
                  <c:v>16.168154407885499</c:v>
                </c:pt>
                <c:pt idx="1329">
                  <c:v>16.178982628748798</c:v>
                </c:pt>
                <c:pt idx="1330">
                  <c:v>16.189808865235999</c:v>
                </c:pt>
                <c:pt idx="1331">
                  <c:v>16.200633117467401</c:v>
                </c:pt>
                <c:pt idx="1332">
                  <c:v>16.211455385563301</c:v>
                </c:pt>
                <c:pt idx="1333">
                  <c:v>16.222275669644102</c:v>
                </c:pt>
                <c:pt idx="1334">
                  <c:v>16.233093969830399</c:v>
                </c:pt>
                <c:pt idx="1335">
                  <c:v>16.243910286242802</c:v>
                </c:pt>
                <c:pt idx="1336">
                  <c:v>16.254724619001902</c:v>
                </c:pt>
                <c:pt idx="1337">
                  <c:v>16.265536968228702</c:v>
                </c:pt>
                <c:pt idx="1338">
                  <c:v>16.276347334043901</c:v>
                </c:pt>
                <c:pt idx="1339">
                  <c:v>16.2871557165684</c:v>
                </c:pt>
                <c:pt idx="1340">
                  <c:v>16.2979621159235</c:v>
                </c:pt>
                <c:pt idx="1341">
                  <c:v>16.308766532230099</c:v>
                </c:pt>
                <c:pt idx="1342">
                  <c:v>16.319568965609498</c:v>
                </c:pt>
                <c:pt idx="1343">
                  <c:v>16.330369416183</c:v>
                </c:pt>
                <c:pt idx="1344">
                  <c:v>16.341167884072</c:v>
                </c:pt>
                <c:pt idx="1345">
                  <c:v>16.351964369397901</c:v>
                </c:pt>
                <c:pt idx="1346">
                  <c:v>16.362758872282299</c:v>
                </c:pt>
                <c:pt idx="1347">
                  <c:v>16.373551392846899</c:v>
                </c:pt>
                <c:pt idx="1348">
                  <c:v>16.384341931213498</c:v>
                </c:pt>
                <c:pt idx="1349">
                  <c:v>16.3951304875037</c:v>
                </c:pt>
                <c:pt idx="1350">
                  <c:v>16.405917061839499</c:v>
                </c:pt>
                <c:pt idx="1351">
                  <c:v>16.416701654343001</c:v>
                </c:pt>
                <c:pt idx="1352">
                  <c:v>16.427484265136101</c:v>
                </c:pt>
                <c:pt idx="1353">
                  <c:v>16.438264894341099</c:v>
                </c:pt>
                <c:pt idx="1354">
                  <c:v>16.449043542080201</c:v>
                </c:pt>
                <c:pt idx="1355">
                  <c:v>16.459820208475801</c:v>
                </c:pt>
                <c:pt idx="1356">
                  <c:v>16.470594893650201</c:v>
                </c:pt>
                <c:pt idx="1357">
                  <c:v>16.481367597725999</c:v>
                </c:pt>
                <c:pt idx="1358">
                  <c:v>16.492138320825699</c:v>
                </c:pt>
                <c:pt idx="1359">
                  <c:v>16.502907063072101</c:v>
                </c:pt>
                <c:pt idx="1360">
                  <c:v>16.513673824587801</c:v>
                </c:pt>
                <c:pt idx="1361">
                  <c:v>16.524438605495899</c:v>
                </c:pt>
                <c:pt idx="1362">
                  <c:v>16.5352014059191</c:v>
                </c:pt>
                <c:pt idx="1363">
                  <c:v>16.545962225980599</c:v>
                </c:pt>
                <c:pt idx="1364">
                  <c:v>16.556721065803401</c:v>
                </c:pt>
                <c:pt idx="1365">
                  <c:v>16.567477925510801</c:v>
                </c:pt>
                <c:pt idx="1366">
                  <c:v>16.578232805225898</c:v>
                </c:pt>
                <c:pt idx="1367">
                  <c:v>16.5889857050723</c:v>
                </c:pt>
                <c:pt idx="1368">
                  <c:v>16.599736625107901</c:v>
                </c:pt>
                <c:pt idx="1369">
                  <c:v>16.610485565462799</c:v>
                </c:pt>
                <c:pt idx="1370">
                  <c:v>16.621232526314799</c:v>
                </c:pt>
                <c:pt idx="1371">
                  <c:v>16.6319775077875</c:v>
                </c:pt>
                <c:pt idx="1372">
                  <c:v>16.6427205100047</c:v>
                </c:pt>
                <c:pt idx="1373">
                  <c:v>16.653461533090201</c:v>
                </c:pt>
                <c:pt idx="1374">
                  <c:v>16.664200577167701</c:v>
                </c:pt>
                <c:pt idx="1375">
                  <c:v>16.674937642361499</c:v>
                </c:pt>
                <c:pt idx="1376">
                  <c:v>16.685672728795399</c:v>
                </c:pt>
                <c:pt idx="1377">
                  <c:v>16.696405836593598</c:v>
                </c:pt>
                <c:pt idx="1378">
                  <c:v>16.707136965880402</c:v>
                </c:pt>
                <c:pt idx="1379">
                  <c:v>16.717866116780101</c:v>
                </c:pt>
                <c:pt idx="1380">
                  <c:v>16.728593289417098</c:v>
                </c:pt>
                <c:pt idx="1381">
                  <c:v>16.739318483915799</c:v>
                </c:pt>
                <c:pt idx="1382">
                  <c:v>16.750041700400999</c:v>
                </c:pt>
                <c:pt idx="1383">
                  <c:v>16.7607629389971</c:v>
                </c:pt>
                <c:pt idx="1384">
                  <c:v>16.771482199828998</c:v>
                </c:pt>
                <c:pt idx="1385">
                  <c:v>16.7821994830215</c:v>
                </c:pt>
                <c:pt idx="1386">
                  <c:v>16.792914788699498</c:v>
                </c:pt>
                <c:pt idx="1387">
                  <c:v>16.803628116988101</c:v>
                </c:pt>
                <c:pt idx="1388">
                  <c:v>16.8143394680122</c:v>
                </c:pt>
                <c:pt idx="1389">
                  <c:v>16.8250488418971</c:v>
                </c:pt>
                <c:pt idx="1390">
                  <c:v>16.835756238768099</c:v>
                </c:pt>
                <c:pt idx="1391">
                  <c:v>16.8464616587504</c:v>
                </c:pt>
                <c:pt idx="1392">
                  <c:v>16.857165101969599</c:v>
                </c:pt>
                <c:pt idx="1393">
                  <c:v>16.867866568551101</c:v>
                </c:pt>
                <c:pt idx="1394">
                  <c:v>16.878566058620599</c:v>
                </c:pt>
                <c:pt idx="1395">
                  <c:v>16.889263572303602</c:v>
                </c:pt>
                <c:pt idx="1396">
                  <c:v>16.899959109726101</c:v>
                </c:pt>
                <c:pt idx="1397">
                  <c:v>16.9106526710138</c:v>
                </c:pt>
                <c:pt idx="1398">
                  <c:v>16.921344256292699</c:v>
                </c:pt>
                <c:pt idx="1399">
                  <c:v>16.932033865688901</c:v>
                </c:pt>
                <c:pt idx="1400">
                  <c:v>16.9427214993284</c:v>
                </c:pt>
                <c:pt idx="1401">
                  <c:v>16.953407157337399</c:v>
                </c:pt>
                <c:pt idx="1402">
                  <c:v>16.964090839842299</c:v>
                </c:pt>
                <c:pt idx="1403">
                  <c:v>16.974772546969401</c:v>
                </c:pt>
                <c:pt idx="1404">
                  <c:v>16.985452278845202</c:v>
                </c:pt>
                <c:pt idx="1405">
                  <c:v>16.996130035596199</c:v>
                </c:pt>
                <c:pt idx="1406">
                  <c:v>17.006805817349001</c:v>
                </c:pt>
                <c:pt idx="1407">
                  <c:v>17.017479624230301</c:v>
                </c:pt>
                <c:pt idx="1408">
                  <c:v>17.028151456367102</c:v>
                </c:pt>
                <c:pt idx="1409">
                  <c:v>17.038821313886</c:v>
                </c:pt>
                <c:pt idx="1410">
                  <c:v>17.049489196914202</c:v>
                </c:pt>
                <c:pt idx="1411">
                  <c:v>17.060155105578701</c:v>
                </c:pt>
                <c:pt idx="1412">
                  <c:v>17.070819040006501</c:v>
                </c:pt>
                <c:pt idx="1413">
                  <c:v>17.081481000324999</c:v>
                </c:pt>
                <c:pt idx="1414">
                  <c:v>17.092140986661502</c:v>
                </c:pt>
                <c:pt idx="1415">
                  <c:v>17.1027989991433</c:v>
                </c:pt>
                <c:pt idx="1416">
                  <c:v>17.113455037897999</c:v>
                </c:pt>
                <c:pt idx="1417">
                  <c:v>17.124109103053001</c:v>
                </c:pt>
                <c:pt idx="1418">
                  <c:v>17.1347611947362</c:v>
                </c:pt>
                <c:pt idx="1419">
                  <c:v>17.145411313075101</c:v>
                </c:pt>
                <c:pt idx="1420">
                  <c:v>17.156059458197699</c:v>
                </c:pt>
                <c:pt idx="1421">
                  <c:v>17.1667056302318</c:v>
                </c:pt>
                <c:pt idx="1422">
                  <c:v>17.177349829305498</c:v>
                </c:pt>
                <c:pt idx="1423">
                  <c:v>17.1879920555468</c:v>
                </c:pt>
                <c:pt idx="1424">
                  <c:v>17.198632309083902</c:v>
                </c:pt>
                <c:pt idx="1425">
                  <c:v>17.209270590045101</c:v>
                </c:pt>
                <c:pt idx="1426">
                  <c:v>17.219906898558602</c:v>
                </c:pt>
                <c:pt idx="1427">
                  <c:v>17.230541234753002</c:v>
                </c:pt>
                <c:pt idx="1428">
                  <c:v>17.241173598756799</c:v>
                </c:pt>
                <c:pt idx="1429">
                  <c:v>17.251803990698399</c:v>
                </c:pt>
                <c:pt idx="1430">
                  <c:v>17.262432410706701</c:v>
                </c:pt>
                <c:pt idx="1431">
                  <c:v>17.273058858910399</c:v>
                </c:pt>
                <c:pt idx="1432">
                  <c:v>17.283683335438202</c:v>
                </c:pt>
                <c:pt idx="1433">
                  <c:v>17.294305840419302</c:v>
                </c:pt>
                <c:pt idx="1434">
                  <c:v>17.3049263739826</c:v>
                </c:pt>
                <c:pt idx="1435">
                  <c:v>17.315544936257201</c:v>
                </c:pt>
                <c:pt idx="1436">
                  <c:v>17.3261615273723</c:v>
                </c:pt>
                <c:pt idx="1437">
                  <c:v>17.336776147457201</c:v>
                </c:pt>
                <c:pt idx="1438">
                  <c:v>17.347388796641301</c:v>
                </c:pt>
                <c:pt idx="1439">
                  <c:v>17.357999475054001</c:v>
                </c:pt>
                <c:pt idx="1440">
                  <c:v>17.368608182824801</c:v>
                </c:pt>
                <c:pt idx="1441">
                  <c:v>17.379214920083498</c:v>
                </c:pt>
                <c:pt idx="1442">
                  <c:v>17.389819686959601</c:v>
                </c:pt>
                <c:pt idx="1443">
                  <c:v>17.400422483583</c:v>
                </c:pt>
                <c:pt idx="1444">
                  <c:v>17.4110233100835</c:v>
                </c:pt>
                <c:pt idx="1445">
                  <c:v>17.421622166591199</c:v>
                </c:pt>
                <c:pt idx="1446">
                  <c:v>17.4322190532361</c:v>
                </c:pt>
                <c:pt idx="1447">
                  <c:v>17.4428139701483</c:v>
                </c:pt>
                <c:pt idx="1448">
                  <c:v>17.4534069174581</c:v>
                </c:pt>
                <c:pt idx="1449">
                  <c:v>17.463997895295702</c:v>
                </c:pt>
                <c:pt idx="1450">
                  <c:v>17.474586903791501</c:v>
                </c:pt>
                <c:pt idx="1451">
                  <c:v>17.485173943076099</c:v>
                </c:pt>
                <c:pt idx="1452">
                  <c:v>17.495759013280001</c:v>
                </c:pt>
                <c:pt idx="1453">
                  <c:v>17.506342114533901</c:v>
                </c:pt>
                <c:pt idx="1454">
                  <c:v>17.5169232469684</c:v>
                </c:pt>
                <c:pt idx="1455">
                  <c:v>17.527502410714401</c:v>
                </c:pt>
                <c:pt idx="1456">
                  <c:v>17.538079605902901</c:v>
                </c:pt>
                <c:pt idx="1457">
                  <c:v>17.548654832664798</c:v>
                </c:pt>
                <c:pt idx="1458">
                  <c:v>17.5592280911311</c:v>
                </c:pt>
                <c:pt idx="1459">
                  <c:v>17.5697993814331</c:v>
                </c:pt>
                <c:pt idx="1460">
                  <c:v>17.580368703702099</c:v>
                </c:pt>
                <c:pt idx="1461">
                  <c:v>17.5909360580692</c:v>
                </c:pt>
                <c:pt idx="1462">
                  <c:v>17.601501444665999</c:v>
                </c:pt>
                <c:pt idx="1463">
                  <c:v>17.6120648644048</c:v>
                </c:pt>
                <c:pt idx="1464">
                  <c:v>17.622626315555799</c:v>
                </c:pt>
                <c:pt idx="1465">
                  <c:v>17.633185799323101</c:v>
                </c:pt>
                <c:pt idx="1466">
                  <c:v>17.643743315838201</c:v>
                </c:pt>
                <c:pt idx="1467">
                  <c:v>17.6542988652327</c:v>
                </c:pt>
                <c:pt idx="1468">
                  <c:v>17.6648524476383</c:v>
                </c:pt>
                <c:pt idx="1469">
                  <c:v>17.6754040631869</c:v>
                </c:pt>
                <c:pt idx="1470">
                  <c:v>17.685953712010299</c:v>
                </c:pt>
                <c:pt idx="1471">
                  <c:v>17.696501394240499</c:v>
                </c:pt>
                <c:pt idx="1472">
                  <c:v>17.707047110009501</c:v>
                </c:pt>
                <c:pt idx="1473">
                  <c:v>17.717590859449601</c:v>
                </c:pt>
                <c:pt idx="1474">
                  <c:v>17.728132642692799</c:v>
                </c:pt>
                <c:pt idx="1475">
                  <c:v>17.738672459871498</c:v>
                </c:pt>
                <c:pt idx="1476">
                  <c:v>17.749210311118201</c:v>
                </c:pt>
                <c:pt idx="1477">
                  <c:v>17.759746196565299</c:v>
                </c:pt>
                <c:pt idx="1478">
                  <c:v>17.770280116345301</c:v>
                </c:pt>
                <c:pt idx="1479">
                  <c:v>17.780812070591001</c:v>
                </c:pt>
                <c:pt idx="1480">
                  <c:v>17.791342059434999</c:v>
                </c:pt>
                <c:pt idx="1481">
                  <c:v>17.801870083010201</c:v>
                </c:pt>
                <c:pt idx="1482">
                  <c:v>17.812396141449501</c:v>
                </c:pt>
                <c:pt idx="1483">
                  <c:v>17.822920234885899</c:v>
                </c:pt>
                <c:pt idx="1484">
                  <c:v>17.833442363452399</c:v>
                </c:pt>
                <c:pt idx="1485">
                  <c:v>17.843962527282301</c:v>
                </c:pt>
                <c:pt idx="1486">
                  <c:v>17.8544807265088</c:v>
                </c:pt>
                <c:pt idx="1487">
                  <c:v>17.864996961265199</c:v>
                </c:pt>
                <c:pt idx="1488">
                  <c:v>17.8755112316849</c:v>
                </c:pt>
                <c:pt idx="1489">
                  <c:v>17.886023537901501</c:v>
                </c:pt>
                <c:pt idx="1490">
                  <c:v>17.896533880048601</c:v>
                </c:pt>
                <c:pt idx="1491">
                  <c:v>17.9070422582597</c:v>
                </c:pt>
                <c:pt idx="1492">
                  <c:v>17.917548672668701</c:v>
                </c:pt>
                <c:pt idx="1493">
                  <c:v>17.928053123409502</c:v>
                </c:pt>
                <c:pt idx="1494">
                  <c:v>17.9385556106159</c:v>
                </c:pt>
                <c:pt idx="1495">
                  <c:v>17.949056134422001</c:v>
                </c:pt>
                <c:pt idx="1496">
                  <c:v>17.959554694961898</c:v>
                </c:pt>
                <c:pt idx="1497">
                  <c:v>17.9700512923697</c:v>
                </c:pt>
                <c:pt idx="1498">
                  <c:v>17.980545926779801</c:v>
                </c:pt>
                <c:pt idx="1499">
                  <c:v>17.991038598326501</c:v>
                </c:pt>
                <c:pt idx="1500">
                  <c:v>18.0015293071442</c:v>
                </c:pt>
                <c:pt idx="1501">
                  <c:v>18.012018053367498</c:v>
                </c:pt>
                <c:pt idx="1502">
                  <c:v>18.022504837130999</c:v>
                </c:pt>
                <c:pt idx="1503">
                  <c:v>18.032989658569399</c:v>
                </c:pt>
                <c:pt idx="1504">
                  <c:v>18.043472517817499</c:v>
                </c:pt>
                <c:pt idx="1505">
                  <c:v>18.053953415010099</c:v>
                </c:pt>
                <c:pt idx="1506">
                  <c:v>18.0644323502822</c:v>
                </c:pt>
                <c:pt idx="1507">
                  <c:v>18.0749093237689</c:v>
                </c:pt>
                <c:pt idx="1508">
                  <c:v>18.085384335605202</c:v>
                </c:pt>
                <c:pt idx="1509">
                  <c:v>18.095857385926301</c:v>
                </c:pt>
                <c:pt idx="1510">
                  <c:v>18.106328474867698</c:v>
                </c:pt>
                <c:pt idx="1511">
                  <c:v>18.116797602564599</c:v>
                </c:pt>
                <c:pt idx="1512">
                  <c:v>18.1272647691525</c:v>
                </c:pt>
                <c:pt idx="1513">
                  <c:v>18.137729974766899</c:v>
                </c:pt>
                <c:pt idx="1514">
                  <c:v>18.1481932195436</c:v>
                </c:pt>
                <c:pt idx="1515">
                  <c:v>18.158654503618202</c:v>
                </c:pt>
                <c:pt idx="1516">
                  <c:v>18.169113827126399</c:v>
                </c:pt>
                <c:pt idx="1517">
                  <c:v>18.1795711902043</c:v>
                </c:pt>
                <c:pt idx="1518">
                  <c:v>18.190026592987799</c:v>
                </c:pt>
                <c:pt idx="1519">
                  <c:v>18.200480035613001</c:v>
                </c:pt>
                <c:pt idx="1520">
                  <c:v>18.210931518215901</c:v>
                </c:pt>
                <c:pt idx="1521">
                  <c:v>18.221381040932801</c:v>
                </c:pt>
                <c:pt idx="1522">
                  <c:v>18.231828603900102</c:v>
                </c:pt>
                <c:pt idx="1523">
                  <c:v>18.242274207254098</c:v>
                </c:pt>
                <c:pt idx="1524">
                  <c:v>18.252717851131301</c:v>
                </c:pt>
                <c:pt idx="1525">
                  <c:v>18.263159535668301</c:v>
                </c:pt>
                <c:pt idx="1526">
                  <c:v>18.273599261001699</c:v>
                </c:pt>
                <c:pt idx="1527">
                  <c:v>18.284037027268301</c:v>
                </c:pt>
                <c:pt idx="1528">
                  <c:v>18.2944728346049</c:v>
                </c:pt>
                <c:pt idx="1529">
                  <c:v>18.304906683148399</c:v>
                </c:pt>
                <c:pt idx="1530">
                  <c:v>18.315338573035799</c:v>
                </c:pt>
                <c:pt idx="1531">
                  <c:v>18.325768504404198</c:v>
                </c:pt>
                <c:pt idx="1532">
                  <c:v>18.3361964773907</c:v>
                </c:pt>
                <c:pt idx="1533">
                  <c:v>18.3466224921326</c:v>
                </c:pt>
                <c:pt idx="1534">
                  <c:v>18.357046548767201</c:v>
                </c:pt>
                <c:pt idx="1535">
                  <c:v>18.367468647431998</c:v>
                </c:pt>
                <c:pt idx="1536">
                  <c:v>18.3778887882644</c:v>
                </c:pt>
                <c:pt idx="1537">
                  <c:v>18.388306971401999</c:v>
                </c:pt>
                <c:pt idx="1538">
                  <c:v>18.398723196982498</c:v>
                </c:pt>
                <c:pt idx="1539">
                  <c:v>18.409137465143601</c:v>
                </c:pt>
                <c:pt idx="1540">
                  <c:v>18.419549776023299</c:v>
                </c:pt>
                <c:pt idx="1541">
                  <c:v>18.429960129759301</c:v>
                </c:pt>
                <c:pt idx="1542">
                  <c:v>18.440368526489799</c:v>
                </c:pt>
                <c:pt idx="1543">
                  <c:v>18.4507749663528</c:v>
                </c:pt>
                <c:pt idx="1544">
                  <c:v>18.461179449486501</c:v>
                </c:pt>
                <c:pt idx="1545">
                  <c:v>18.4715819760291</c:v>
                </c:pt>
                <c:pt idx="1546">
                  <c:v>18.481982546118999</c:v>
                </c:pt>
                <c:pt idx="1547">
                  <c:v>18.492381159894698</c:v>
                </c:pt>
                <c:pt idx="1548">
                  <c:v>18.5027778174946</c:v>
                </c:pt>
                <c:pt idx="1549">
                  <c:v>18.513172519057399</c:v>
                </c:pt>
                <c:pt idx="1550">
                  <c:v>18.5235652647218</c:v>
                </c:pt>
                <c:pt idx="1551">
                  <c:v>18.533956054626401</c:v>
                </c:pt>
                <c:pt idx="1552">
                  <c:v>18.544344888910199</c:v>
                </c:pt>
                <c:pt idx="1553">
                  <c:v>18.554731767712099</c:v>
                </c:pt>
                <c:pt idx="1554">
                  <c:v>18.565116691171099</c:v>
                </c:pt>
                <c:pt idx="1555">
                  <c:v>18.575499659426399</c:v>
                </c:pt>
                <c:pt idx="1556">
                  <c:v>18.585880672617101</c:v>
                </c:pt>
                <c:pt idx="1557">
                  <c:v>18.596259730882501</c:v>
                </c:pt>
                <c:pt idx="1558">
                  <c:v>18.606636834362</c:v>
                </c:pt>
                <c:pt idx="1559">
                  <c:v>18.617011983023801</c:v>
                </c:pt>
                <c:pt idx="1560">
                  <c:v>18.627385177065701</c:v>
                </c:pt>
                <c:pt idx="1561">
                  <c:v>18.637756416729498</c:v>
                </c:pt>
                <c:pt idx="1562">
                  <c:v>18.6481257021548</c:v>
                </c:pt>
                <c:pt idx="1563">
                  <c:v>18.658493033481101</c:v>
                </c:pt>
                <c:pt idx="1564">
                  <c:v>18.668858410848099</c:v>
                </c:pt>
                <c:pt idx="1565">
                  <c:v>18.679221834395499</c:v>
                </c:pt>
                <c:pt idx="1566">
                  <c:v>18.689583304263198</c:v>
                </c:pt>
                <c:pt idx="1567">
                  <c:v>18.699942820591001</c:v>
                </c:pt>
                <c:pt idx="1568">
                  <c:v>18.710300383519002</c:v>
                </c:pt>
                <c:pt idx="1569">
                  <c:v>18.720655993187101</c:v>
                </c:pt>
                <c:pt idx="1570">
                  <c:v>18.7310096497357</c:v>
                </c:pt>
                <c:pt idx="1571">
                  <c:v>18.7413613533048</c:v>
                </c:pt>
                <c:pt idx="1572">
                  <c:v>18.7517111040349</c:v>
                </c:pt>
                <c:pt idx="1573">
                  <c:v>18.762058902066201</c:v>
                </c:pt>
                <c:pt idx="1574">
                  <c:v>18.772404747539401</c:v>
                </c:pt>
                <c:pt idx="1575">
                  <c:v>18.7827486405949</c:v>
                </c:pt>
                <c:pt idx="1576">
                  <c:v>18.793090581373502</c:v>
                </c:pt>
                <c:pt idx="1577">
                  <c:v>18.803430570015799</c:v>
                </c:pt>
                <c:pt idx="1578">
                  <c:v>18.813768606662599</c:v>
                </c:pt>
                <c:pt idx="1579">
                  <c:v>18.824104691454799</c:v>
                </c:pt>
                <c:pt idx="1580">
                  <c:v>18.8344388245335</c:v>
                </c:pt>
                <c:pt idx="1581">
                  <c:v>18.844771006039601</c:v>
                </c:pt>
                <c:pt idx="1582">
                  <c:v>18.855101236114301</c:v>
                </c:pt>
                <c:pt idx="1583">
                  <c:v>18.865429514898899</c:v>
                </c:pt>
                <c:pt idx="1584">
                  <c:v>18.875755842534499</c:v>
                </c:pt>
                <c:pt idx="1585">
                  <c:v>18.8860802191627</c:v>
                </c:pt>
                <c:pt idx="1586">
                  <c:v>18.896402644924802</c:v>
                </c:pt>
                <c:pt idx="1587">
                  <c:v>18.9067231199624</c:v>
                </c:pt>
                <c:pt idx="1588">
                  <c:v>18.9170416444172</c:v>
                </c:pt>
                <c:pt idx="1589">
                  <c:v>18.9273582184308</c:v>
                </c:pt>
                <c:pt idx="1590">
                  <c:v>18.937672842145101</c:v>
                </c:pt>
                <c:pt idx="1591">
                  <c:v>18.947985515701799</c:v>
                </c:pt>
                <c:pt idx="1592">
                  <c:v>18.958296239243001</c:v>
                </c:pt>
                <c:pt idx="1593">
                  <c:v>18.9686050129107</c:v>
                </c:pt>
                <c:pt idx="1594">
                  <c:v>18.9789118368471</c:v>
                </c:pt>
                <c:pt idx="1595">
                  <c:v>18.989216711194199</c:v>
                </c:pt>
                <c:pt idx="1596">
                  <c:v>18.999519636094401</c:v>
                </c:pt>
                <c:pt idx="1597">
                  <c:v>19.009820611690099</c:v>
                </c:pt>
                <c:pt idx="1598">
                  <c:v>19.020119638123699</c:v>
                </c:pt>
                <c:pt idx="1599">
                  <c:v>19.030416715537701</c:v>
                </c:pt>
                <c:pt idx="1600">
                  <c:v>19.040711844074799</c:v>
                </c:pt>
                <c:pt idx="1601">
                  <c:v>19.051005023877501</c:v>
                </c:pt>
                <c:pt idx="1602">
                  <c:v>19.061296255088799</c:v>
                </c:pt>
                <c:pt idx="1603">
                  <c:v>19.071585537851401</c:v>
                </c:pt>
                <c:pt idx="1604">
                  <c:v>19.081872872308299</c:v>
                </c:pt>
                <c:pt idx="1605">
                  <c:v>19.092158258602399</c:v>
                </c:pt>
                <c:pt idx="1606">
                  <c:v>19.102441696876902</c:v>
                </c:pt>
                <c:pt idx="1607">
                  <c:v>19.112723187275002</c:v>
                </c:pt>
                <c:pt idx="1608">
                  <c:v>19.123002729939898</c:v>
                </c:pt>
                <c:pt idx="1609">
                  <c:v>19.133280325014901</c:v>
                </c:pt>
                <c:pt idx="1610">
                  <c:v>19.143555972643501</c:v>
                </c:pt>
                <c:pt idx="1611">
                  <c:v>19.153829672969199</c:v>
                </c:pt>
                <c:pt idx="1612">
                  <c:v>19.164101426135499</c:v>
                </c:pt>
                <c:pt idx="1613">
                  <c:v>19.174371232286202</c:v>
                </c:pt>
                <c:pt idx="1614">
                  <c:v>19.1846390915649</c:v>
                </c:pt>
                <c:pt idx="1615">
                  <c:v>19.194905004115501</c:v>
                </c:pt>
                <c:pt idx="1616">
                  <c:v>19.2051689700819</c:v>
                </c:pt>
                <c:pt idx="1617">
                  <c:v>19.215430989608102</c:v>
                </c:pt>
                <c:pt idx="1618">
                  <c:v>19.225691062838099</c:v>
                </c:pt>
                <c:pt idx="1619">
                  <c:v>19.235949189916099</c:v>
                </c:pt>
                <c:pt idx="1620">
                  <c:v>19.246205370986399</c:v>
                </c:pt>
                <c:pt idx="1621">
                  <c:v>19.2564596061932</c:v>
                </c:pt>
                <c:pt idx="1622">
                  <c:v>19.266711895680899</c:v>
                </c:pt>
                <c:pt idx="1623">
                  <c:v>19.276962239593999</c:v>
                </c:pt>
                <c:pt idx="1624">
                  <c:v>19.287210638077202</c:v>
                </c:pt>
                <c:pt idx="1625">
                  <c:v>19.2974570912749</c:v>
                </c:pt>
                <c:pt idx="1626">
                  <c:v>19.307701599331899</c:v>
                </c:pt>
                <c:pt idx="1627">
                  <c:v>19.317944162393001</c:v>
                </c:pt>
                <c:pt idx="1628">
                  <c:v>19.328184780603198</c:v>
                </c:pt>
                <c:pt idx="1629">
                  <c:v>19.3384234541073</c:v>
                </c:pt>
                <c:pt idx="1630">
                  <c:v>19.348660183050399</c:v>
                </c:pt>
                <c:pt idx="1631">
                  <c:v>19.358894967577601</c:v>
                </c:pt>
                <c:pt idx="1632">
                  <c:v>19.369127807834101</c:v>
                </c:pt>
                <c:pt idx="1633">
                  <c:v>19.379358703965199</c:v>
                </c:pt>
                <c:pt idx="1634">
                  <c:v>19.389587656116301</c:v>
                </c:pt>
                <c:pt idx="1635">
                  <c:v>19.3998146644328</c:v>
                </c:pt>
                <c:pt idx="1636">
                  <c:v>19.410039729060198</c:v>
                </c:pt>
                <c:pt idx="1637">
                  <c:v>19.420262850144201</c:v>
                </c:pt>
                <c:pt idx="1638">
                  <c:v>19.430484027830399</c:v>
                </c:pt>
                <c:pt idx="1639">
                  <c:v>19.440703262264599</c:v>
                </c:pt>
                <c:pt idx="1640">
                  <c:v>19.450920553592599</c:v>
                </c:pt>
                <c:pt idx="1641">
                  <c:v>19.461135901960301</c:v>
                </c:pt>
                <c:pt idx="1642">
                  <c:v>19.471349307513901</c:v>
                </c:pt>
                <c:pt idx="1643">
                  <c:v>19.481560770399302</c:v>
                </c:pt>
                <c:pt idx="1644">
                  <c:v>19.491770290762702</c:v>
                </c:pt>
                <c:pt idx="1645">
                  <c:v>19.501977868750501</c:v>
                </c:pt>
                <c:pt idx="1646">
                  <c:v>19.512183504508801</c:v>
                </c:pt>
                <c:pt idx="1647">
                  <c:v>19.522387198184099</c:v>
                </c:pt>
                <c:pt idx="1648">
                  <c:v>19.532588949922999</c:v>
                </c:pt>
                <c:pt idx="1649">
                  <c:v>19.5427887598719</c:v>
                </c:pt>
                <c:pt idx="1650">
                  <c:v>19.552986628177599</c:v>
                </c:pt>
                <c:pt idx="1651">
                  <c:v>19.563182554986799</c:v>
                </c:pt>
                <c:pt idx="1652">
                  <c:v>19.573376540446201</c:v>
                </c:pt>
                <c:pt idx="1653">
                  <c:v>19.5835685847028</c:v>
                </c:pt>
                <c:pt idx="1654">
                  <c:v>19.593758687903598</c:v>
                </c:pt>
                <c:pt idx="1655">
                  <c:v>19.603946850195499</c:v>
                </c:pt>
                <c:pt idx="1656">
                  <c:v>19.614133071725799</c:v>
                </c:pt>
                <c:pt idx="1657">
                  <c:v>19.624317352641601</c:v>
                </c:pt>
                <c:pt idx="1658">
                  <c:v>19.634499693090302</c:v>
                </c:pt>
                <c:pt idx="1659">
                  <c:v>19.644680093219201</c:v>
                </c:pt>
                <c:pt idx="1660">
                  <c:v>19.6548585531757</c:v>
                </c:pt>
                <c:pt idx="1661">
                  <c:v>19.6650350731075</c:v>
                </c:pt>
                <c:pt idx="1662">
                  <c:v>19.675209653162099</c:v>
                </c:pt>
                <c:pt idx="1663">
                  <c:v>19.685382293487201</c:v>
                </c:pt>
                <c:pt idx="1664">
                  <c:v>19.6955529942305</c:v>
                </c:pt>
                <c:pt idx="1665">
                  <c:v>19.7057217555401</c:v>
                </c:pt>
                <c:pt idx="1666">
                  <c:v>19.7158885775637</c:v>
                </c:pt>
                <c:pt idx="1667">
                  <c:v>19.7260534604494</c:v>
                </c:pt>
                <c:pt idx="1668">
                  <c:v>19.7362164042875</c:v>
                </c:pt>
                <c:pt idx="1669">
                  <c:v>19.7463774091811</c:v>
                </c:pt>
                <c:pt idx="1670">
                  <c:v>19.7565364753751</c:v>
                </c:pt>
                <c:pt idx="1671">
                  <c:v>19.766693603017998</c:v>
                </c:pt>
                <c:pt idx="1672">
                  <c:v>19.776848792257798</c:v>
                </c:pt>
                <c:pt idx="1673">
                  <c:v>19.787002043243099</c:v>
                </c:pt>
                <c:pt idx="1674">
                  <c:v>19.797153356122301</c:v>
                </c:pt>
                <c:pt idx="1675">
                  <c:v>19.807302731043801</c:v>
                </c:pt>
                <c:pt idx="1676">
                  <c:v>19.817450168156402</c:v>
                </c:pt>
                <c:pt idx="1677">
                  <c:v>19.827595667608701</c:v>
                </c:pt>
                <c:pt idx="1678">
                  <c:v>19.837739229549499</c:v>
                </c:pt>
                <c:pt idx="1679">
                  <c:v>19.847880854127599</c:v>
                </c:pt>
                <c:pt idx="1680">
                  <c:v>19.858020541491999</c:v>
                </c:pt>
                <c:pt idx="1681">
                  <c:v>19.868158291791602</c:v>
                </c:pt>
                <c:pt idx="1682">
                  <c:v>19.878294105175598</c:v>
                </c:pt>
                <c:pt idx="1683">
                  <c:v>19.8884279817931</c:v>
                </c:pt>
                <c:pt idx="1684">
                  <c:v>19.8985599217933</c:v>
                </c:pt>
                <c:pt idx="1685">
                  <c:v>19.908689925325501</c:v>
                </c:pt>
                <c:pt idx="1686">
                  <c:v>19.918817992539299</c:v>
                </c:pt>
                <c:pt idx="1687">
                  <c:v>19.9289441235839</c:v>
                </c:pt>
                <c:pt idx="1688">
                  <c:v>19.939068318609099</c:v>
                </c:pt>
                <c:pt idx="1689">
                  <c:v>19.949190577764298</c:v>
                </c:pt>
                <c:pt idx="1690">
                  <c:v>19.959310901199402</c:v>
                </c:pt>
                <c:pt idx="1691">
                  <c:v>19.969429289064099</c:v>
                </c:pt>
                <c:pt idx="1692">
                  <c:v>19.9795457415083</c:v>
                </c:pt>
                <c:pt idx="1693">
                  <c:v>19.989660258681798</c:v>
                </c:pt>
                <c:pt idx="1694">
                  <c:v>19.999772840734899</c:v>
                </c:pt>
                <c:pt idx="1695">
                  <c:v>20.009883487817401</c:v>
                </c:pt>
                <c:pt idx="1696">
                  <c:v>20.019992200079699</c:v>
                </c:pt>
                <c:pt idx="1697">
                  <c:v>20.030098977672001</c:v>
                </c:pt>
                <c:pt idx="1698">
                  <c:v>20.040203820744502</c:v>
                </c:pt>
                <c:pt idx="1699">
                  <c:v>20.050306729447801</c:v>
                </c:pt>
                <c:pt idx="1700">
                  <c:v>20.060407703932299</c:v>
                </c:pt>
                <c:pt idx="1701">
                  <c:v>20.070506744348599</c:v>
                </c:pt>
                <c:pt idx="1702">
                  <c:v>20.0806038508473</c:v>
                </c:pt>
                <c:pt idx="1703">
                  <c:v>20.090699023579099</c:v>
                </c:pt>
                <c:pt idx="1704">
                  <c:v>20.100792262694899</c:v>
                </c:pt>
                <c:pt idx="1705">
                  <c:v>20.1108835683455</c:v>
                </c:pt>
                <c:pt idx="1706">
                  <c:v>20.120972940681899</c:v>
                </c:pt>
                <c:pt idx="1707">
                  <c:v>20.1310603798551</c:v>
                </c:pt>
                <c:pt idx="1708">
                  <c:v>20.1411458860163</c:v>
                </c:pt>
                <c:pt idx="1709">
                  <c:v>20.1512294593165</c:v>
                </c:pt>
                <c:pt idx="1710">
                  <c:v>20.161311099907198</c:v>
                </c:pt>
                <c:pt idx="1711">
                  <c:v>20.171390807939499</c:v>
                </c:pt>
                <c:pt idx="1712">
                  <c:v>20.181468583565099</c:v>
                </c:pt>
                <c:pt idx="1713">
                  <c:v>20.191544426935302</c:v>
                </c:pt>
                <c:pt idx="1714">
                  <c:v>20.201618338201701</c:v>
                </c:pt>
                <c:pt idx="1715">
                  <c:v>20.211690317515998</c:v>
                </c:pt>
                <c:pt idx="1716">
                  <c:v>20.221760365029901</c:v>
                </c:pt>
                <c:pt idx="1717">
                  <c:v>20.231828480895199</c:v>
                </c:pt>
                <c:pt idx="1718">
                  <c:v>20.241894665263899</c:v>
                </c:pt>
                <c:pt idx="1719">
                  <c:v>20.251958918287901</c:v>
                </c:pt>
                <c:pt idx="1720">
                  <c:v>20.2620212401192</c:v>
                </c:pt>
                <c:pt idx="1721">
                  <c:v>20.272081630909899</c:v>
                </c:pt>
                <c:pt idx="1722">
                  <c:v>20.282140090812302</c:v>
                </c:pt>
                <c:pt idx="1723">
                  <c:v>20.292196619978601</c:v>
                </c:pt>
                <c:pt idx="1724">
                  <c:v>20.3022512185611</c:v>
                </c:pt>
                <c:pt idx="1725">
                  <c:v>20.3123038867124</c:v>
                </c:pt>
                <c:pt idx="1726">
                  <c:v>20.3223546245849</c:v>
                </c:pt>
                <c:pt idx="1727">
                  <c:v>20.332403432331098</c:v>
                </c:pt>
                <c:pt idx="1728">
                  <c:v>20.3424503101038</c:v>
                </c:pt>
                <c:pt idx="1729">
                  <c:v>20.352495258055701</c:v>
                </c:pt>
                <c:pt idx="1730">
                  <c:v>20.362538276339599</c:v>
                </c:pt>
                <c:pt idx="1731">
                  <c:v>20.3725793651084</c:v>
                </c:pt>
                <c:pt idx="1732">
                  <c:v>20.382618524515099</c:v>
                </c:pt>
                <c:pt idx="1733">
                  <c:v>20.392655754712699</c:v>
                </c:pt>
                <c:pt idx="1734">
                  <c:v>20.402691055854302</c:v>
                </c:pt>
                <c:pt idx="1735">
                  <c:v>20.4127244280931</c:v>
                </c:pt>
                <c:pt idx="1736">
                  <c:v>20.422755871582499</c:v>
                </c:pt>
                <c:pt idx="1737">
                  <c:v>20.4327853864757</c:v>
                </c:pt>
                <c:pt idx="1738">
                  <c:v>20.442812972926198</c:v>
                </c:pt>
                <c:pt idx="1739">
                  <c:v>20.452838631087499</c:v>
                </c:pt>
                <c:pt idx="1740">
                  <c:v>20.462862361113199</c:v>
                </c:pt>
                <c:pt idx="1741">
                  <c:v>20.472884163156898</c:v>
                </c:pt>
                <c:pt idx="1742">
                  <c:v>20.482904037372499</c:v>
                </c:pt>
                <c:pt idx="1743">
                  <c:v>20.4929219839136</c:v>
                </c:pt>
                <c:pt idx="1744">
                  <c:v>20.5029380029343</c:v>
                </c:pt>
                <c:pt idx="1745">
                  <c:v>20.5129520945884</c:v>
                </c:pt>
                <c:pt idx="1746">
                  <c:v>20.522964259030001</c:v>
                </c:pt>
                <c:pt idx="1747">
                  <c:v>20.5329744964132</c:v>
                </c:pt>
                <c:pt idx="1748">
                  <c:v>20.542982806892301</c:v>
                </c:pt>
                <c:pt idx="1749">
                  <c:v>20.552989190621499</c:v>
                </c:pt>
                <c:pt idx="1750">
                  <c:v>20.5629936477551</c:v>
                </c:pt>
                <c:pt idx="1751">
                  <c:v>20.5729961784476</c:v>
                </c:pt>
                <c:pt idx="1752">
                  <c:v>20.582996782853499</c:v>
                </c:pt>
                <c:pt idx="1753">
                  <c:v>20.592995461127401</c:v>
                </c:pt>
                <c:pt idx="1754">
                  <c:v>20.602992213423899</c:v>
                </c:pt>
                <c:pt idx="1755">
                  <c:v>20.612987039897799</c:v>
                </c:pt>
                <c:pt idx="1756">
                  <c:v>20.6229799407038</c:v>
                </c:pt>
                <c:pt idx="1757">
                  <c:v>20.6329709159969</c:v>
                </c:pt>
                <c:pt idx="1758">
                  <c:v>20.642959965932</c:v>
                </c:pt>
                <c:pt idx="1759">
                  <c:v>20.652947090664199</c:v>
                </c:pt>
                <c:pt idx="1760">
                  <c:v>20.6629322903486</c:v>
                </c:pt>
                <c:pt idx="1761">
                  <c:v>20.6729155651403</c:v>
                </c:pt>
                <c:pt idx="1762">
                  <c:v>20.6828969151947</c:v>
                </c:pt>
                <c:pt idx="1763">
                  <c:v>20.692876340666999</c:v>
                </c:pt>
                <c:pt idx="1764">
                  <c:v>20.702853841712699</c:v>
                </c:pt>
                <c:pt idx="1765">
                  <c:v>20.712829418487399</c:v>
                </c:pt>
                <c:pt idx="1766">
                  <c:v>20.722803071146501</c:v>
                </c:pt>
                <c:pt idx="1767">
                  <c:v>20.732774799845799</c:v>
                </c:pt>
                <c:pt idx="1768">
                  <c:v>20.742744604740899</c:v>
                </c:pt>
                <c:pt idx="1769">
                  <c:v>20.752712485987601</c:v>
                </c:pt>
                <c:pt idx="1770">
                  <c:v>20.762678443741901</c:v>
                </c:pt>
                <c:pt idx="1771">
                  <c:v>20.7726424781596</c:v>
                </c:pt>
                <c:pt idx="1772">
                  <c:v>20.7826045893969</c:v>
                </c:pt>
                <c:pt idx="1773">
                  <c:v>20.792564777609801</c:v>
                </c:pt>
                <c:pt idx="1774">
                  <c:v>20.802523042954501</c:v>
                </c:pt>
                <c:pt idx="1775">
                  <c:v>20.812479385587199</c:v>
                </c:pt>
                <c:pt idx="1776">
                  <c:v>20.8224338056643</c:v>
                </c:pt>
                <c:pt idx="1777">
                  <c:v>20.832386303338101</c:v>
                </c:pt>
                <c:pt idx="1778">
                  <c:v>20.842336878737299</c:v>
                </c:pt>
                <c:pt idx="1779">
                  <c:v>20.852285532048999</c:v>
                </c:pt>
                <c:pt idx="1780">
                  <c:v>20.8622322634297</c:v>
                </c:pt>
                <c:pt idx="1781">
                  <c:v>20.872177073036202</c:v>
                </c:pt>
                <c:pt idx="1782">
                  <c:v>20.8821199610253</c:v>
                </c:pt>
                <c:pt idx="1783">
                  <c:v>20.8920609275537</c:v>
                </c:pt>
                <c:pt idx="1784">
                  <c:v>20.901999972778299</c:v>
                </c:pt>
                <c:pt idx="1785">
                  <c:v>20.911937096856299</c:v>
                </c:pt>
                <c:pt idx="1786">
                  <c:v>20.9218722999445</c:v>
                </c:pt>
                <c:pt idx="1787">
                  <c:v>20.931805582200202</c:v>
                </c:pt>
                <c:pt idx="1788">
                  <c:v>20.941736943780601</c:v>
                </c:pt>
                <c:pt idx="1789">
                  <c:v>20.951666384843001</c:v>
                </c:pt>
                <c:pt idx="1790">
                  <c:v>20.961593905544699</c:v>
                </c:pt>
                <c:pt idx="1791">
                  <c:v>20.971519506043101</c:v>
                </c:pt>
                <c:pt idx="1792">
                  <c:v>20.981443186495799</c:v>
                </c:pt>
                <c:pt idx="1793">
                  <c:v>20.991364947060401</c:v>
                </c:pt>
                <c:pt idx="1794">
                  <c:v>21.001284787894502</c:v>
                </c:pt>
                <c:pt idx="1795">
                  <c:v>21.011202709155899</c:v>
                </c:pt>
                <c:pt idx="1796">
                  <c:v>21.021118711002401</c:v>
                </c:pt>
                <c:pt idx="1797">
                  <c:v>21.031032793591798</c:v>
                </c:pt>
                <c:pt idx="1798">
                  <c:v>21.0409449570822</c:v>
                </c:pt>
                <c:pt idx="1799">
                  <c:v>21.050855201631499</c:v>
                </c:pt>
                <c:pt idx="1800">
                  <c:v>21.060763527397999</c:v>
                </c:pt>
                <c:pt idx="1801">
                  <c:v>21.070669934539701</c:v>
                </c:pt>
                <c:pt idx="1802">
                  <c:v>21.080574423214902</c:v>
                </c:pt>
                <c:pt idx="1803">
                  <c:v>21.090476993582101</c:v>
                </c:pt>
                <c:pt idx="1804">
                  <c:v>21.100377645799501</c:v>
                </c:pt>
                <c:pt idx="1805">
                  <c:v>21.110276380025699</c:v>
                </c:pt>
                <c:pt idx="1806">
                  <c:v>21.120173196419199</c:v>
                </c:pt>
                <c:pt idx="1807">
                  <c:v>21.1300680951387</c:v>
                </c:pt>
                <c:pt idx="1808">
                  <c:v>21.1399610763429</c:v>
                </c:pt>
                <c:pt idx="1809">
                  <c:v>21.1498521401906</c:v>
                </c:pt>
                <c:pt idx="1810">
                  <c:v>21.159741286840699</c:v>
                </c:pt>
                <c:pt idx="1811">
                  <c:v>21.169628516451901</c:v>
                </c:pt>
                <c:pt idx="1812">
                  <c:v>21.179513829183499</c:v>
                </c:pt>
                <c:pt idx="1813">
                  <c:v>21.189397225194501</c:v>
                </c:pt>
                <c:pt idx="1814">
                  <c:v>21.199278704644001</c:v>
                </c:pt>
                <c:pt idx="1815">
                  <c:v>21.209158267691201</c:v>
                </c:pt>
                <c:pt idx="1816">
                  <c:v>21.2190359144955</c:v>
                </c:pt>
                <c:pt idx="1817">
                  <c:v>21.2289116452163</c:v>
                </c:pt>
                <c:pt idx="1818">
                  <c:v>21.238785460012998</c:v>
                </c:pt>
                <c:pt idx="1819">
                  <c:v>21.248657359045101</c:v>
                </c:pt>
                <c:pt idx="1820">
                  <c:v>21.258527342472298</c:v>
                </c:pt>
                <c:pt idx="1821">
                  <c:v>21.2683954104542</c:v>
                </c:pt>
                <c:pt idx="1822">
                  <c:v>21.2782615631506</c:v>
                </c:pt>
                <c:pt idx="1823">
                  <c:v>21.2881258007213</c:v>
                </c:pt>
                <c:pt idx="1824">
                  <c:v>21.297988123326299</c:v>
                </c:pt>
                <c:pt idx="1825">
                  <c:v>21.307848531125401</c:v>
                </c:pt>
                <c:pt idx="1826">
                  <c:v>21.3177070242788</c:v>
                </c:pt>
                <c:pt idx="1827">
                  <c:v>21.327563602946501</c:v>
                </c:pt>
                <c:pt idx="1828">
                  <c:v>21.3374182672888</c:v>
                </c:pt>
                <c:pt idx="1829">
                  <c:v>21.347271017465999</c:v>
                </c:pt>
                <c:pt idx="1830">
                  <c:v>21.3571218536384</c:v>
                </c:pt>
                <c:pt idx="1831">
                  <c:v>21.366970775966301</c:v>
                </c:pt>
                <c:pt idx="1832">
                  <c:v>21.376817784610399</c:v>
                </c:pt>
                <c:pt idx="1833">
                  <c:v>21.386662879731201</c:v>
                </c:pt>
                <c:pt idx="1834">
                  <c:v>21.396506061489301</c:v>
                </c:pt>
                <c:pt idx="1835">
                  <c:v>21.406347330045399</c:v>
                </c:pt>
                <c:pt idx="1836">
                  <c:v>21.416186685560401</c:v>
                </c:pt>
                <c:pt idx="1837">
                  <c:v>21.426024128195099</c:v>
                </c:pt>
                <c:pt idx="1838">
                  <c:v>21.435859658110399</c:v>
                </c:pt>
                <c:pt idx="1839">
                  <c:v>21.445693275467399</c:v>
                </c:pt>
                <c:pt idx="1840">
                  <c:v>21.4555249804271</c:v>
                </c:pt>
                <c:pt idx="1841">
                  <c:v>21.4653547731507</c:v>
                </c:pt>
                <c:pt idx="1842">
                  <c:v>21.4751826537995</c:v>
                </c:pt>
                <c:pt idx="1843">
                  <c:v>21.4850086225347</c:v>
                </c:pt>
                <c:pt idx="1844">
                  <c:v>21.4948326795177</c:v>
                </c:pt>
                <c:pt idx="1845">
                  <c:v>21.504654824909998</c:v>
                </c:pt>
                <c:pt idx="1846">
                  <c:v>21.514475058873099</c:v>
                </c:pt>
                <c:pt idx="1847">
                  <c:v>21.5242933815687</c:v>
                </c:pt>
                <c:pt idx="1848">
                  <c:v>21.534109793158301</c:v>
                </c:pt>
                <c:pt idx="1849">
                  <c:v>21.543924293803801</c:v>
                </c:pt>
                <c:pt idx="1850">
                  <c:v>21.5537368836669</c:v>
                </c:pt>
                <c:pt idx="1851">
                  <c:v>21.563547562909601</c:v>
                </c:pt>
                <c:pt idx="1852">
                  <c:v>21.573356331693802</c:v>
                </c:pt>
                <c:pt idx="1853">
                  <c:v>21.583163190181601</c:v>
                </c:pt>
                <c:pt idx="1854">
                  <c:v>21.592968138535099</c:v>
                </c:pt>
                <c:pt idx="1855">
                  <c:v>21.602771176916502</c:v>
                </c:pt>
                <c:pt idx="1856">
                  <c:v>21.612572305488001</c:v>
                </c:pt>
                <c:pt idx="1857">
                  <c:v>21.622371524411999</c:v>
                </c:pt>
                <c:pt idx="1858">
                  <c:v>21.632168833850901</c:v>
                </c:pt>
                <c:pt idx="1859">
                  <c:v>21.641964233967201</c:v>
                </c:pt>
                <c:pt idx="1860">
                  <c:v>21.651757724923399</c:v>
                </c:pt>
                <c:pt idx="1861">
                  <c:v>21.6615493068822</c:v>
                </c:pt>
                <c:pt idx="1862">
                  <c:v>21.671338980006201</c:v>
                </c:pt>
                <c:pt idx="1863">
                  <c:v>21.6811267444583</c:v>
                </c:pt>
                <c:pt idx="1864">
                  <c:v>21.690912600401202</c:v>
                </c:pt>
                <c:pt idx="1865">
                  <c:v>21.700696547998</c:v>
                </c:pt>
                <c:pt idx="1866">
                  <c:v>21.7104785874116</c:v>
                </c:pt>
                <c:pt idx="1867">
                  <c:v>21.720258718805098</c:v>
                </c:pt>
                <c:pt idx="1868">
                  <c:v>21.730036942341599</c:v>
                </c:pt>
                <c:pt idx="1869">
                  <c:v>21.739813258184299</c:v>
                </c:pt>
                <c:pt idx="1870">
                  <c:v>21.749587666496499</c:v>
                </c:pt>
                <c:pt idx="1871">
                  <c:v>21.759360167441699</c:v>
                </c:pt>
                <c:pt idx="1872">
                  <c:v>21.769130761183099</c:v>
                </c:pt>
                <c:pt idx="1873">
                  <c:v>21.778899447884399</c:v>
                </c:pt>
                <c:pt idx="1874">
                  <c:v>21.788666227709001</c:v>
                </c:pt>
                <c:pt idx="1875">
                  <c:v>21.7984311008207</c:v>
                </c:pt>
                <c:pt idx="1876">
                  <c:v>21.808194067383202</c:v>
                </c:pt>
                <c:pt idx="1877">
                  <c:v>21.8179551275603</c:v>
                </c:pt>
                <c:pt idx="1878">
                  <c:v>21.827714281515799</c:v>
                </c:pt>
                <c:pt idx="1879">
                  <c:v>21.837471529413602</c:v>
                </c:pt>
                <c:pt idx="1880">
                  <c:v>21.847226871417899</c:v>
                </c:pt>
                <c:pt idx="1881">
                  <c:v>21.856980307692702</c:v>
                </c:pt>
                <c:pt idx="1882">
                  <c:v>21.866731838402099</c:v>
                </c:pt>
                <c:pt idx="1883">
                  <c:v>21.876481463710402</c:v>
                </c:pt>
                <c:pt idx="1884">
                  <c:v>21.886229183781801</c:v>
                </c:pt>
                <c:pt idx="1885">
                  <c:v>21.8959749987809</c:v>
                </c:pt>
                <c:pt idx="1886">
                  <c:v>21.905718908871901</c:v>
                </c:pt>
                <c:pt idx="1887">
                  <c:v>21.9154609142895</c:v>
                </c:pt>
                <c:pt idx="1888">
                  <c:v>21.9252010151421</c:v>
                </c:pt>
                <c:pt idx="1889">
                  <c:v>21.9349392115836</c:v>
                </c:pt>
                <c:pt idx="1890">
                  <c:v>21.944675503778999</c:v>
                </c:pt>
                <c:pt idx="1891">
                  <c:v>21.954409891892901</c:v>
                </c:pt>
                <c:pt idx="1892">
                  <c:v>21.9641423760904</c:v>
                </c:pt>
                <c:pt idx="1893">
                  <c:v>21.9738729565365</c:v>
                </c:pt>
                <c:pt idx="1894">
                  <c:v>21.983601633396301</c:v>
                </c:pt>
                <c:pt idx="1895">
                  <c:v>21.993328406834902</c:v>
                </c:pt>
                <c:pt idx="1896">
                  <c:v>22.0030532770175</c:v>
                </c:pt>
                <c:pt idx="1897">
                  <c:v>22.012776244109599</c:v>
                </c:pt>
                <c:pt idx="1898">
                  <c:v>22.0224973082764</c:v>
                </c:pt>
                <c:pt idx="1899">
                  <c:v>22.032216469683501</c:v>
                </c:pt>
                <c:pt idx="1900">
                  <c:v>22.0419337284963</c:v>
                </c:pt>
                <c:pt idx="1901">
                  <c:v>22.051649084880498</c:v>
                </c:pt>
                <c:pt idx="1902">
                  <c:v>22.061362539001699</c:v>
                </c:pt>
                <c:pt idx="1903">
                  <c:v>22.071074091025601</c:v>
                </c:pt>
                <c:pt idx="1904">
                  <c:v>22.0807837411182</c:v>
                </c:pt>
                <c:pt idx="1905">
                  <c:v>22.090491489445199</c:v>
                </c:pt>
                <c:pt idx="1906">
                  <c:v>22.100197336172702</c:v>
                </c:pt>
                <c:pt idx="1907">
                  <c:v>22.109901281466701</c:v>
                </c:pt>
                <c:pt idx="1908">
                  <c:v>22.119603325493198</c:v>
                </c:pt>
                <c:pt idx="1909">
                  <c:v>22.129303468418598</c:v>
                </c:pt>
                <c:pt idx="1910">
                  <c:v>22.139001710408898</c:v>
                </c:pt>
                <c:pt idx="1911">
                  <c:v>22.1486980516306</c:v>
                </c:pt>
                <c:pt idx="1912">
                  <c:v>22.158392492250101</c:v>
                </c:pt>
                <c:pt idx="1913">
                  <c:v>22.168085032433801</c:v>
                </c:pt>
                <c:pt idx="1914">
                  <c:v>22.177775672348201</c:v>
                </c:pt>
                <c:pt idx="1915">
                  <c:v>22.1874644121601</c:v>
                </c:pt>
                <c:pt idx="1916">
                  <c:v>22.197151252036001</c:v>
                </c:pt>
                <c:pt idx="1917">
                  <c:v>22.206836192142699</c:v>
                </c:pt>
                <c:pt idx="1918">
                  <c:v>22.216519232647101</c:v>
                </c:pt>
                <c:pt idx="1919">
                  <c:v>22.226200373716001</c:v>
                </c:pt>
                <c:pt idx="1920">
                  <c:v>22.235879615516598</c:v>
                </c:pt>
                <c:pt idx="1921">
                  <c:v>22.245556958215701</c:v>
                </c:pt>
                <c:pt idx="1922">
                  <c:v>22.2552324019805</c:v>
                </c:pt>
                <c:pt idx="1923">
                  <c:v>22.2649059469782</c:v>
                </c:pt>
                <c:pt idx="1924">
                  <c:v>22.274577593376101</c:v>
                </c:pt>
                <c:pt idx="1925">
                  <c:v>22.284247341341501</c:v>
                </c:pt>
                <c:pt idx="1926">
                  <c:v>22.293915191041901</c:v>
                </c:pt>
                <c:pt idx="1927">
                  <c:v>22.3035811426446</c:v>
                </c:pt>
                <c:pt idx="1928">
                  <c:v>22.3132451963173</c:v>
                </c:pt>
                <c:pt idx="1929">
                  <c:v>22.322907352227599</c:v>
                </c:pt>
                <c:pt idx="1930">
                  <c:v>22.332567610543101</c:v>
                </c:pt>
                <c:pt idx="1931">
                  <c:v>22.342225971431699</c:v>
                </c:pt>
                <c:pt idx="1932">
                  <c:v>22.351882435061199</c:v>
                </c:pt>
                <c:pt idx="1933">
                  <c:v>22.361537001599601</c:v>
                </c:pt>
                <c:pt idx="1934">
                  <c:v>22.371189671214701</c:v>
                </c:pt>
                <c:pt idx="1935">
                  <c:v>22.3808404440746</c:v>
                </c:pt>
                <c:pt idx="1936">
                  <c:v>22.390489320347498</c:v>
                </c:pt>
                <c:pt idx="1937">
                  <c:v>22.400136300201599</c:v>
                </c:pt>
                <c:pt idx="1938">
                  <c:v>22.4097813838052</c:v>
                </c:pt>
                <c:pt idx="1939">
                  <c:v>22.419424571326498</c:v>
                </c:pt>
                <c:pt idx="1940">
                  <c:v>22.429065862934099</c:v>
                </c:pt>
                <c:pt idx="1941">
                  <c:v>22.438705258796301</c:v>
                </c:pt>
                <c:pt idx="1942">
                  <c:v>22.4483427590819</c:v>
                </c:pt>
                <c:pt idx="1943">
                  <c:v>22.457978363959199</c:v>
                </c:pt>
                <c:pt idx="1944">
                  <c:v>22.467612073597198</c:v>
                </c:pt>
                <c:pt idx="1945">
                  <c:v>22.477243888164601</c:v>
                </c:pt>
                <c:pt idx="1946">
                  <c:v>22.486873807830101</c:v>
                </c:pt>
                <c:pt idx="1947">
                  <c:v>22.496501832762799</c:v>
                </c:pt>
                <c:pt idx="1948">
                  <c:v>22.5061279631316</c:v>
                </c:pt>
                <c:pt idx="1949">
                  <c:v>22.515752199105599</c:v>
                </c:pt>
                <c:pt idx="1950">
                  <c:v>22.5253745408539</c:v>
                </c:pt>
                <c:pt idx="1951">
                  <c:v>22.534994988545598</c:v>
                </c:pt>
                <c:pt idx="1952">
                  <c:v>22.544613542350199</c:v>
                </c:pt>
                <c:pt idx="1953">
                  <c:v>22.554230202436901</c:v>
                </c:pt>
                <c:pt idx="1954">
                  <c:v>22.563844968975101</c:v>
                </c:pt>
                <c:pt idx="1955">
                  <c:v>22.573457842134399</c:v>
                </c:pt>
                <c:pt idx="1956">
                  <c:v>22.583068822084201</c:v>
                </c:pt>
                <c:pt idx="1957">
                  <c:v>22.5926779089943</c:v>
                </c:pt>
                <c:pt idx="1958">
                  <c:v>22.602285103034301</c:v>
                </c:pt>
                <c:pt idx="1959">
                  <c:v>22.611890404374002</c:v>
                </c:pt>
                <c:pt idx="1960">
                  <c:v>22.621493813183299</c:v>
                </c:pt>
                <c:pt idx="1961">
                  <c:v>22.631095329632</c:v>
                </c:pt>
                <c:pt idx="1962">
                  <c:v>22.640694953890101</c:v>
                </c:pt>
                <c:pt idx="1963">
                  <c:v>22.650292686127798</c:v>
                </c:pt>
                <c:pt idx="1964">
                  <c:v>22.659888526515001</c:v>
                </c:pt>
                <c:pt idx="1965">
                  <c:v>22.6694824752221</c:v>
                </c:pt>
                <c:pt idx="1966">
                  <c:v>22.6790745324193</c:v>
                </c:pt>
                <c:pt idx="1967">
                  <c:v>22.688664698277002</c:v>
                </c:pt>
                <c:pt idx="1968">
                  <c:v>22.698252972965498</c:v>
                </c:pt>
                <c:pt idx="1969">
                  <c:v>22.707839356655299</c:v>
                </c:pt>
                <c:pt idx="1970">
                  <c:v>22.717423849517001</c:v>
                </c:pt>
                <c:pt idx="1971">
                  <c:v>22.727006451721302</c:v>
                </c:pt>
                <c:pt idx="1972">
                  <c:v>22.736587163438699</c:v>
                </c:pt>
                <c:pt idx="1973">
                  <c:v>22.7461659848402</c:v>
                </c:pt>
                <c:pt idx="1974">
                  <c:v>22.755742916096398</c:v>
                </c:pt>
                <c:pt idx="1975">
                  <c:v>22.7653179573784</c:v>
                </c:pt>
                <c:pt idx="1976">
                  <c:v>22.774891108857101</c:v>
                </c:pt>
                <c:pt idx="1977">
                  <c:v>22.784462370703601</c:v>
                </c:pt>
                <c:pt idx="1978">
                  <c:v>22.794031743089</c:v>
                </c:pt>
                <c:pt idx="1979">
                  <c:v>22.803599226184399</c:v>
                </c:pt>
                <c:pt idx="1980">
                  <c:v>22.813164820161099</c:v>
                </c:pt>
                <c:pt idx="1981">
                  <c:v>22.822728525190499</c:v>
                </c:pt>
                <c:pt idx="1982">
                  <c:v>22.832290341444001</c:v>
                </c:pt>
                <c:pt idx="1983">
                  <c:v>22.841850269093101</c:v>
                </c:pt>
                <c:pt idx="1984">
                  <c:v>22.8514083083092</c:v>
                </c:pt>
                <c:pt idx="1985">
                  <c:v>22.860964459264</c:v>
                </c:pt>
                <c:pt idx="1986">
                  <c:v>22.870518722129201</c:v>
                </c:pt>
                <c:pt idx="1987">
                  <c:v>22.880071097076598</c:v>
                </c:pt>
                <c:pt idx="1988">
                  <c:v>22.889621584278</c:v>
                </c:pt>
                <c:pt idx="1989">
                  <c:v>22.899170183905198</c:v>
                </c:pt>
                <c:pt idx="1990">
                  <c:v>22.908716896130301</c:v>
                </c:pt>
                <c:pt idx="1991">
                  <c:v>22.918261721125202</c:v>
                </c:pt>
                <c:pt idx="1992">
                  <c:v>22.927804659062101</c:v>
                </c:pt>
                <c:pt idx="1993">
                  <c:v>22.937345710113199</c:v>
                </c:pt>
                <c:pt idx="1994">
                  <c:v>22.946884874450699</c:v>
                </c:pt>
                <c:pt idx="1995">
                  <c:v>22.956422152247001</c:v>
                </c:pt>
                <c:pt idx="1996">
                  <c:v>22.965957543740402</c:v>
                </c:pt>
                <c:pt idx="1997">
                  <c:v>22.975491049096199</c:v>
                </c:pt>
                <c:pt idx="1998">
                  <c:v>22.985022668450299</c:v>
                </c:pt>
                <c:pt idx="1999">
                  <c:v>22.994552401977199</c:v>
                </c:pt>
                <c:pt idx="2000">
                  <c:v>23.004080249851299</c:v>
                </c:pt>
                <c:pt idx="2001">
                  <c:v>23.013606212247399</c:v>
                </c:pt>
                <c:pt idx="2002">
                  <c:v>23.023130289340099</c:v>
                </c:pt>
                <c:pt idx="2003">
                  <c:v>23.0326524813043</c:v>
                </c:pt>
                <c:pt idx="2004">
                  <c:v>23.042172788315199</c:v>
                </c:pt>
                <c:pt idx="2005">
                  <c:v>23.051691210547698</c:v>
                </c:pt>
                <c:pt idx="2006">
                  <c:v>23.061207748177299</c:v>
                </c:pt>
                <c:pt idx="2007">
                  <c:v>23.0707224013793</c:v>
                </c:pt>
                <c:pt idx="2008">
                  <c:v>23.0802351703292</c:v>
                </c:pt>
                <c:pt idx="2009">
                  <c:v>23.089746055202699</c:v>
                </c:pt>
                <c:pt idx="2010">
                  <c:v>23.0992550561757</c:v>
                </c:pt>
                <c:pt idx="2011">
                  <c:v>23.108762173423901</c:v>
                </c:pt>
                <c:pt idx="2012">
                  <c:v>23.118267407123501</c:v>
                </c:pt>
                <c:pt idx="2013">
                  <c:v>23.127770757450701</c:v>
                </c:pt>
                <c:pt idx="2014">
                  <c:v>23.1372722245817</c:v>
                </c:pt>
                <c:pt idx="2015">
                  <c:v>23.146771808631499</c:v>
                </c:pt>
                <c:pt idx="2016">
                  <c:v>23.156269509729</c:v>
                </c:pt>
                <c:pt idx="2017">
                  <c:v>23.165765328129002</c:v>
                </c:pt>
                <c:pt idx="2018">
                  <c:v>23.175259264005799</c:v>
                </c:pt>
                <c:pt idx="2019">
                  <c:v>23.184751317533799</c:v>
                </c:pt>
                <c:pt idx="2020">
                  <c:v>23.1942414888874</c:v>
                </c:pt>
                <c:pt idx="2021">
                  <c:v>23.203729778241101</c:v>
                </c:pt>
                <c:pt idx="2022">
                  <c:v>23.213216185769198</c:v>
                </c:pt>
                <c:pt idx="2023">
                  <c:v>23.2227007116464</c:v>
                </c:pt>
                <c:pt idx="2024">
                  <c:v>23.232183356047301</c:v>
                </c:pt>
                <c:pt idx="2025">
                  <c:v>23.2416641191464</c:v>
                </c:pt>
                <c:pt idx="2026">
                  <c:v>23.2511430011185</c:v>
                </c:pt>
                <c:pt idx="2027">
                  <c:v>23.2606200021383</c:v>
                </c:pt>
                <c:pt idx="2028">
                  <c:v>23.2700951223805</c:v>
                </c:pt>
                <c:pt idx="2029">
                  <c:v>23.279568362020001</c:v>
                </c:pt>
                <c:pt idx="2030">
                  <c:v>23.2890397212316</c:v>
                </c:pt>
                <c:pt idx="2031">
                  <c:v>23.2985092001902</c:v>
                </c:pt>
                <c:pt idx="2032">
                  <c:v>23.307976799070801</c:v>
                </c:pt>
                <c:pt idx="2033">
                  <c:v>23.317442518048399</c:v>
                </c:pt>
                <c:pt idx="2034">
                  <c:v>23.326906357284201</c:v>
                </c:pt>
                <c:pt idx="2035">
                  <c:v>23.336368316906199</c:v>
                </c:pt>
                <c:pt idx="2036">
                  <c:v>23.3458283971366</c:v>
                </c:pt>
                <c:pt idx="2037">
                  <c:v>23.355286598149501</c:v>
                </c:pt>
                <c:pt idx="2038">
                  <c:v>23.364742920118999</c:v>
                </c:pt>
                <c:pt idx="2039">
                  <c:v>23.3741973632191</c:v>
                </c:pt>
                <c:pt idx="2040">
                  <c:v>23.3836499276239</c:v>
                </c:pt>
                <c:pt idx="2041">
                  <c:v>23.3931006135074</c:v>
                </c:pt>
                <c:pt idx="2042">
                  <c:v>23.402549421043901</c:v>
                </c:pt>
                <c:pt idx="2043">
                  <c:v>23.411996350407399</c:v>
                </c:pt>
                <c:pt idx="2044">
                  <c:v>23.421441401772</c:v>
                </c:pt>
                <c:pt idx="2045">
                  <c:v>23.4308845753119</c:v>
                </c:pt>
                <c:pt idx="2046">
                  <c:v>23.4403258712012</c:v>
                </c:pt>
                <c:pt idx="2047">
                  <c:v>23.449765289614</c:v>
                </c:pt>
                <c:pt idx="2048">
                  <c:v>23.4592028307245</c:v>
                </c:pt>
                <c:pt idx="2049">
                  <c:v>23.468638494706902</c:v>
                </c:pt>
                <c:pt idx="2050">
                  <c:v>23.4780722817354</c:v>
                </c:pt>
                <c:pt idx="2051">
                  <c:v>23.487504191984002</c:v>
                </c:pt>
                <c:pt idx="2052">
                  <c:v>23.496934225627101</c:v>
                </c:pt>
                <c:pt idx="2053">
                  <c:v>23.506362382839502</c:v>
                </c:pt>
                <c:pt idx="2054">
                  <c:v>23.515788663901301</c:v>
                </c:pt>
                <c:pt idx="2055">
                  <c:v>23.525213068900499</c:v>
                </c:pt>
                <c:pt idx="2056">
                  <c:v>23.534635598012901</c:v>
                </c:pt>
                <c:pt idx="2057">
                  <c:v>23.544056251414599</c:v>
                </c:pt>
                <c:pt idx="2058">
                  <c:v>23.553475029281401</c:v>
                </c:pt>
                <c:pt idx="2059">
                  <c:v>23.562891931789601</c:v>
                </c:pt>
                <c:pt idx="2060">
                  <c:v>23.572306959115298</c:v>
                </c:pt>
                <c:pt idx="2061">
                  <c:v>23.581720111434599</c:v>
                </c:pt>
                <c:pt idx="2062">
                  <c:v>23.591131388924001</c:v>
                </c:pt>
                <c:pt idx="2063">
                  <c:v>23.600540791759698</c:v>
                </c:pt>
                <c:pt idx="2064">
                  <c:v>23.6099483201182</c:v>
                </c:pt>
                <c:pt idx="2065">
                  <c:v>23.619353974175901</c:v>
                </c:pt>
                <c:pt idx="2066">
                  <c:v>23.628757754109401</c:v>
                </c:pt>
                <c:pt idx="2067">
                  <c:v>23.6381596600954</c:v>
                </c:pt>
                <c:pt idx="2068">
                  <c:v>23.647559692310399</c:v>
                </c:pt>
                <c:pt idx="2069">
                  <c:v>23.6569578509312</c:v>
                </c:pt>
                <c:pt idx="2070">
                  <c:v>23.6663541361347</c:v>
                </c:pt>
                <c:pt idx="2071">
                  <c:v>23.675748548097602</c:v>
                </c:pt>
                <c:pt idx="2072">
                  <c:v>23.685141086997</c:v>
                </c:pt>
                <c:pt idx="2073">
                  <c:v>23.694531752619199</c:v>
                </c:pt>
                <c:pt idx="2074">
                  <c:v>23.7039205460663</c:v>
                </c:pt>
                <c:pt idx="2075">
                  <c:v>23.713307466977401</c:v>
                </c:pt>
                <c:pt idx="2076">
                  <c:v>23.722692515532099</c:v>
                </c:pt>
                <c:pt idx="2077">
                  <c:v>23.732075691909799</c:v>
                </c:pt>
                <c:pt idx="2078">
                  <c:v>23.7414569962902</c:v>
                </c:pt>
                <c:pt idx="2079">
                  <c:v>23.750836428852601</c:v>
                </c:pt>
                <c:pt idx="2080">
                  <c:v>23.760213989776702</c:v>
                </c:pt>
                <c:pt idx="2081">
                  <c:v>23.7695896792419</c:v>
                </c:pt>
                <c:pt idx="2082">
                  <c:v>23.7789634974277</c:v>
                </c:pt>
                <c:pt idx="2083">
                  <c:v>23.788335444513699</c:v>
                </c:pt>
                <c:pt idx="2084">
                  <c:v>23.797705520679401</c:v>
                </c:pt>
                <c:pt idx="2085">
                  <c:v>23.807073726104299</c:v>
                </c:pt>
                <c:pt idx="2086">
                  <c:v>23.8164400609678</c:v>
                </c:pt>
                <c:pt idx="2087">
                  <c:v>23.825804525449598</c:v>
                </c:pt>
                <c:pt idx="2088">
                  <c:v>23.8351671197291</c:v>
                </c:pt>
                <c:pt idx="2089">
                  <c:v>23.844527843985901</c:v>
                </c:pt>
                <c:pt idx="2090">
                  <c:v>23.8538866983994</c:v>
                </c:pt>
                <c:pt idx="2091">
                  <c:v>23.8632436831492</c:v>
                </c:pt>
                <c:pt idx="2092">
                  <c:v>23.872598798414401</c:v>
                </c:pt>
                <c:pt idx="2093">
                  <c:v>23.8819520443746</c:v>
                </c:pt>
                <c:pt idx="2094">
                  <c:v>23.891303421209599</c:v>
                </c:pt>
                <c:pt idx="2095">
                  <c:v>23.900652929098801</c:v>
                </c:pt>
                <c:pt idx="2096">
                  <c:v>23.9100005682218</c:v>
                </c:pt>
                <c:pt idx="2097">
                  <c:v>23.919346338758</c:v>
                </c:pt>
                <c:pt idx="2098">
                  <c:v>23.928690240887001</c:v>
                </c:pt>
                <c:pt idx="2099">
                  <c:v>23.938032274788402</c:v>
                </c:pt>
                <c:pt idx="2100">
                  <c:v>23.947372440641502</c:v>
                </c:pt>
                <c:pt idx="2101">
                  <c:v>23.956710738626001</c:v>
                </c:pt>
                <c:pt idx="2102">
                  <c:v>23.9660471689212</c:v>
                </c:pt>
                <c:pt idx="2103">
                  <c:v>23.9753817317069</c:v>
                </c:pt>
                <c:pt idx="2104">
                  <c:v>23.984714427162402</c:v>
                </c:pt>
                <c:pt idx="2105">
                  <c:v>23.994045255467199</c:v>
                </c:pt>
                <c:pt idx="2106">
                  <c:v>24.0033742168009</c:v>
                </c:pt>
                <c:pt idx="2107">
                  <c:v>24.012701311343001</c:v>
                </c:pt>
                <c:pt idx="2108">
                  <c:v>24.022026539273</c:v>
                </c:pt>
                <c:pt idx="2109">
                  <c:v>24.0313499007705</c:v>
                </c:pt>
                <c:pt idx="2110">
                  <c:v>24.040671396014801</c:v>
                </c:pt>
                <c:pt idx="2111">
                  <c:v>24.049991025185602</c:v>
                </c:pt>
                <c:pt idx="2112">
                  <c:v>24.0593087884623</c:v>
                </c:pt>
                <c:pt idx="2113">
                  <c:v>24.0686246860244</c:v>
                </c:pt>
                <c:pt idx="2114">
                  <c:v>24.077938718051598</c:v>
                </c:pt>
                <c:pt idx="2115">
                  <c:v>24.087250884723201</c:v>
                </c:pt>
                <c:pt idx="2116">
                  <c:v>24.0965611862188</c:v>
                </c:pt>
                <c:pt idx="2117">
                  <c:v>24.105869622758199</c:v>
                </c:pt>
                <c:pt idx="2118">
                  <c:v>24.115176194596</c:v>
                </c:pt>
                <c:pt idx="2119">
                  <c:v>24.124480901814</c:v>
                </c:pt>
                <c:pt idx="2120">
                  <c:v>24.1337837445924</c:v>
                </c:pt>
                <c:pt idx="2121">
                  <c:v>24.1430847231114</c:v>
                </c:pt>
                <c:pt idx="2122">
                  <c:v>24.152383837551199</c:v>
                </c:pt>
                <c:pt idx="2123">
                  <c:v>24.1616810880919</c:v>
                </c:pt>
                <c:pt idx="2124">
                  <c:v>24.170976474913701</c:v>
                </c:pt>
                <c:pt idx="2125">
                  <c:v>24.180269998196799</c:v>
                </c:pt>
                <c:pt idx="2126">
                  <c:v>24.189561658121299</c:v>
                </c:pt>
                <c:pt idx="2127">
                  <c:v>24.198851454867601</c:v>
                </c:pt>
                <c:pt idx="2128">
                  <c:v>24.208139388615599</c:v>
                </c:pt>
                <c:pt idx="2129">
                  <c:v>24.217425459545598</c:v>
                </c:pt>
                <c:pt idx="2130">
                  <c:v>24.226709667837898</c:v>
                </c:pt>
                <c:pt idx="2131">
                  <c:v>24.235992013672401</c:v>
                </c:pt>
                <c:pt idx="2132">
                  <c:v>24.2452724972295</c:v>
                </c:pt>
                <c:pt idx="2133">
                  <c:v>24.254551118689299</c:v>
                </c:pt>
                <c:pt idx="2134">
                  <c:v>24.263827878232</c:v>
                </c:pt>
                <c:pt idx="2135">
                  <c:v>24.273102776037799</c:v>
                </c:pt>
                <c:pt idx="2136">
                  <c:v>24.282375812286801</c:v>
                </c:pt>
                <c:pt idx="2137">
                  <c:v>24.291646987159201</c:v>
                </c:pt>
                <c:pt idx="2138">
                  <c:v>24.300916300835201</c:v>
                </c:pt>
                <c:pt idx="2139">
                  <c:v>24.310183753495</c:v>
                </c:pt>
                <c:pt idx="2140">
                  <c:v>24.319449345318699</c:v>
                </c:pt>
                <c:pt idx="2141">
                  <c:v>24.328713076486501</c:v>
                </c:pt>
                <c:pt idx="2142">
                  <c:v>24.337974947178701</c:v>
                </c:pt>
                <c:pt idx="2143">
                  <c:v>24.3472349578639</c:v>
                </c:pt>
                <c:pt idx="2144">
                  <c:v>24.356493108482098</c:v>
                </c:pt>
                <c:pt idx="2145">
                  <c:v>24.365749399201601</c:v>
                </c:pt>
                <c:pt idx="2146">
                  <c:v>24.375003830203902</c:v>
                </c:pt>
                <c:pt idx="2147">
                  <c:v>24.384256401670601</c:v>
                </c:pt>
                <c:pt idx="2148">
                  <c:v>24.393507113783201</c:v>
                </c:pt>
                <c:pt idx="2149">
                  <c:v>24.402755966723198</c:v>
                </c:pt>
                <c:pt idx="2150">
                  <c:v>24.412002960672201</c:v>
                </c:pt>
                <c:pt idx="2151">
                  <c:v>24.421248095811499</c:v>
                </c:pt>
                <c:pt idx="2152">
                  <c:v>24.430491372322798</c:v>
                </c:pt>
                <c:pt idx="2153">
                  <c:v>24.439732790387598</c:v>
                </c:pt>
                <c:pt idx="2154">
                  <c:v>24.448972350187301</c:v>
                </c:pt>
                <c:pt idx="2155">
                  <c:v>24.4582100519035</c:v>
                </c:pt>
                <c:pt idx="2156">
                  <c:v>24.467445895717798</c:v>
                </c:pt>
                <c:pt idx="2157">
                  <c:v>24.476679881811499</c:v>
                </c:pt>
                <c:pt idx="2158">
                  <c:v>24.485912010366398</c:v>
                </c:pt>
                <c:pt idx="2159">
                  <c:v>24.495142281563702</c:v>
                </c:pt>
                <c:pt idx="2160">
                  <c:v>24.504370695585099</c:v>
                </c:pt>
                <c:pt idx="2161">
                  <c:v>24.5135972526122</c:v>
                </c:pt>
                <c:pt idx="2162">
                  <c:v>24.522821952826298</c:v>
                </c:pt>
                <c:pt idx="2163">
                  <c:v>24.532044796409</c:v>
                </c:pt>
                <c:pt idx="2164">
                  <c:v>24.5412657835418</c:v>
                </c:pt>
                <c:pt idx="2165">
                  <c:v>24.5504849144064</c:v>
                </c:pt>
                <c:pt idx="2166">
                  <c:v>24.559702189184001</c:v>
                </c:pt>
                <c:pt idx="2167">
                  <c:v>24.568917608056399</c:v>
                </c:pt>
                <c:pt idx="2168">
                  <c:v>24.578131171430101</c:v>
                </c:pt>
                <c:pt idx="2169">
                  <c:v>24.587342879428299</c:v>
                </c:pt>
                <c:pt idx="2170">
                  <c:v>24.596552732109298</c:v>
                </c:pt>
                <c:pt idx="2171">
                  <c:v>24.605760729656001</c:v>
                </c:pt>
                <c:pt idx="2172">
                  <c:v>24.614966872251699</c:v>
                </c:pt>
                <c:pt idx="2173">
                  <c:v>24.624171160079499</c:v>
                </c:pt>
                <c:pt idx="2174">
                  <c:v>24.6333735933224</c:v>
                </c:pt>
                <c:pt idx="2175">
                  <c:v>24.642574172163702</c:v>
                </c:pt>
                <c:pt idx="2176">
                  <c:v>24.6517728967865</c:v>
                </c:pt>
                <c:pt idx="2177">
                  <c:v>24.6609697673738</c:v>
                </c:pt>
                <c:pt idx="2178">
                  <c:v>24.670164784108898</c:v>
                </c:pt>
                <c:pt idx="2179">
                  <c:v>24.6793579471748</c:v>
                </c:pt>
                <c:pt idx="2180">
                  <c:v>24.688549256754701</c:v>
                </c:pt>
                <c:pt idx="2181">
                  <c:v>24.697738713031701</c:v>
                </c:pt>
                <c:pt idx="2182">
                  <c:v>24.706926316188898</c:v>
                </c:pt>
                <c:pt idx="2183">
                  <c:v>24.716112066409401</c:v>
                </c:pt>
                <c:pt idx="2184">
                  <c:v>24.725295963876501</c:v>
                </c:pt>
                <c:pt idx="2185">
                  <c:v>24.734478008773099</c:v>
                </c:pt>
                <c:pt idx="2186">
                  <c:v>24.7436582012825</c:v>
                </c:pt>
                <c:pt idx="2187">
                  <c:v>24.752836541587801</c:v>
                </c:pt>
                <c:pt idx="2188">
                  <c:v>24.762013029872001</c:v>
                </c:pt>
                <c:pt idx="2189">
                  <c:v>24.771187666318401</c:v>
                </c:pt>
                <c:pt idx="2190">
                  <c:v>24.780360451109999</c:v>
                </c:pt>
                <c:pt idx="2191">
                  <c:v>24.789531384429999</c:v>
                </c:pt>
                <c:pt idx="2192">
                  <c:v>24.7987004664616</c:v>
                </c:pt>
                <c:pt idx="2193">
                  <c:v>24.807867697821798</c:v>
                </c:pt>
                <c:pt idx="2194">
                  <c:v>24.817033079299598</c:v>
                </c:pt>
                <c:pt idx="2195">
                  <c:v>24.826196610116799</c:v>
                </c:pt>
                <c:pt idx="2196">
                  <c:v>24.835358290457702</c:v>
                </c:pt>
                <c:pt idx="2197">
                  <c:v>24.844518120507001</c:v>
                </c:pt>
                <c:pt idx="2198">
                  <c:v>24.8536761004491</c:v>
                </c:pt>
                <c:pt idx="2199">
                  <c:v>24.862832230468499</c:v>
                </c:pt>
                <c:pt idx="2200">
                  <c:v>24.871986510749799</c:v>
                </c:pt>
                <c:pt idx="2201">
                  <c:v>24.881138941477399</c:v>
                </c:pt>
                <c:pt idx="2202">
                  <c:v>24.8902895228359</c:v>
                </c:pt>
                <c:pt idx="2203">
                  <c:v>24.899438255009802</c:v>
                </c:pt>
                <c:pt idx="2204">
                  <c:v>24.9085851381836</c:v>
                </c:pt>
                <c:pt idx="2205">
                  <c:v>24.917730172541798</c:v>
                </c:pt>
                <c:pt idx="2206">
                  <c:v>24.926873358268999</c:v>
                </c:pt>
                <c:pt idx="2207">
                  <c:v>24.936014695549598</c:v>
                </c:pt>
                <c:pt idx="2208">
                  <c:v>24.9451541845681</c:v>
                </c:pt>
                <c:pt idx="2209">
                  <c:v>24.954291825509099</c:v>
                </c:pt>
                <c:pt idx="2210">
                  <c:v>24.963427618557098</c:v>
                </c:pt>
                <c:pt idx="2211">
                  <c:v>24.972561563896502</c:v>
                </c:pt>
                <c:pt idx="2212">
                  <c:v>24.981693661712001</c:v>
                </c:pt>
                <c:pt idx="2213">
                  <c:v>24.990823912187999</c:v>
                </c:pt>
                <c:pt idx="2214">
                  <c:v>24.999952315508999</c:v>
                </c:pt>
                <c:pt idx="2215">
                  <c:v>25.0090788718596</c:v>
                </c:pt>
                <c:pt idx="2216">
                  <c:v>25.018203581424199</c:v>
                </c:pt>
                <c:pt idx="2217">
                  <c:v>25.027326444387398</c:v>
                </c:pt>
                <c:pt idx="2218">
                  <c:v>25.036447460933601</c:v>
                </c:pt>
                <c:pt idx="2219">
                  <c:v>25.0455666312475</c:v>
                </c:pt>
                <c:pt idx="2220">
                  <c:v>25.054683955513401</c:v>
                </c:pt>
                <c:pt idx="2221">
                  <c:v>25.063799433916</c:v>
                </c:pt>
                <c:pt idx="2222">
                  <c:v>25.0729130666397</c:v>
                </c:pt>
                <c:pt idx="2223">
                  <c:v>25.0820248538691</c:v>
                </c:pt>
                <c:pt idx="2224">
                  <c:v>25.091134795788602</c:v>
                </c:pt>
                <c:pt idx="2225">
                  <c:v>25.100242892582799</c:v>
                </c:pt>
                <c:pt idx="2226">
                  <c:v>25.109349144436202</c:v>
                </c:pt>
                <c:pt idx="2227">
                  <c:v>25.1184535515333</c:v>
                </c:pt>
                <c:pt idx="2228">
                  <c:v>25.1275561140585</c:v>
                </c:pt>
                <c:pt idx="2229">
                  <c:v>25.1366568321965</c:v>
                </c:pt>
                <c:pt idx="2230">
                  <c:v>25.145755706131801</c:v>
                </c:pt>
                <c:pt idx="2231">
                  <c:v>25.154852736048799</c:v>
                </c:pt>
                <c:pt idx="2232">
                  <c:v>25.163947922131999</c:v>
                </c:pt>
                <c:pt idx="2233">
                  <c:v>25.173041264566098</c:v>
                </c:pt>
                <c:pt idx="2234">
                  <c:v>25.1821327635354</c:v>
                </c:pt>
                <c:pt idx="2235">
                  <c:v>25.191222419224498</c:v>
                </c:pt>
                <c:pt idx="2236">
                  <c:v>25.200310231817902</c:v>
                </c:pt>
                <c:pt idx="2237">
                  <c:v>25.209396201500098</c:v>
                </c:pt>
                <c:pt idx="2238">
                  <c:v>25.218480328455701</c:v>
                </c:pt>
                <c:pt idx="2239">
                  <c:v>25.2275626128692</c:v>
                </c:pt>
                <c:pt idx="2240">
                  <c:v>25.236643054925</c:v>
                </c:pt>
                <c:pt idx="2241">
                  <c:v>25.2457216548076</c:v>
                </c:pt>
                <c:pt idx="2242">
                  <c:v>25.2547984127017</c:v>
                </c:pt>
                <c:pt idx="2243">
                  <c:v>25.2638733287917</c:v>
                </c:pt>
                <c:pt idx="2244">
                  <c:v>25.2729464032621</c:v>
                </c:pt>
                <c:pt idx="2245">
                  <c:v>25.2820176362974</c:v>
                </c:pt>
                <c:pt idx="2246">
                  <c:v>25.291087028082099</c:v>
                </c:pt>
                <c:pt idx="2247">
                  <c:v>25.3001545788009</c:v>
                </c:pt>
                <c:pt idx="2248">
                  <c:v>25.3092202886459</c:v>
                </c:pt>
                <c:pt idx="2249">
                  <c:v>25.318284160669499</c:v>
                </c:pt>
                <c:pt idx="2250">
                  <c:v>25.3273461923356</c:v>
                </c:pt>
                <c:pt idx="2251">
                  <c:v>25.336406383831399</c:v>
                </c:pt>
                <c:pt idx="2252">
                  <c:v>25.345464735344301</c:v>
                </c:pt>
                <c:pt idx="2253">
                  <c:v>25.354521247061498</c:v>
                </c:pt>
                <c:pt idx="2254">
                  <c:v>25.363575919170199</c:v>
                </c:pt>
                <c:pt idx="2255">
                  <c:v>25.3726287518578</c:v>
                </c:pt>
                <c:pt idx="2256">
                  <c:v>25.381679745311398</c:v>
                </c:pt>
                <c:pt idx="2257">
                  <c:v>25.3907288997184</c:v>
                </c:pt>
                <c:pt idx="2258">
                  <c:v>25.399776215266101</c:v>
                </c:pt>
                <c:pt idx="2259">
                  <c:v>25.408821692141601</c:v>
                </c:pt>
                <c:pt idx="2260">
                  <c:v>25.417865330532202</c:v>
                </c:pt>
                <c:pt idx="2261">
                  <c:v>25.426907130625299</c:v>
                </c:pt>
                <c:pt idx="2262">
                  <c:v>25.435947092608099</c:v>
                </c:pt>
                <c:pt idx="2263">
                  <c:v>25.444985216667799</c:v>
                </c:pt>
                <c:pt idx="2264">
                  <c:v>25.4540215029918</c:v>
                </c:pt>
                <c:pt idx="2265">
                  <c:v>25.463055951767199</c:v>
                </c:pt>
                <c:pt idx="2266">
                  <c:v>25.472088563181401</c:v>
                </c:pt>
                <c:pt idx="2267">
                  <c:v>25.4811193374215</c:v>
                </c:pt>
                <c:pt idx="2268">
                  <c:v>25.490148274675001</c:v>
                </c:pt>
                <c:pt idx="2269">
                  <c:v>25.499175375128999</c:v>
                </c:pt>
                <c:pt idx="2270">
                  <c:v>25.508200638970798</c:v>
                </c:pt>
                <c:pt idx="2271">
                  <c:v>25.517224066387701</c:v>
                </c:pt>
                <c:pt idx="2272">
                  <c:v>25.526245657566999</c:v>
                </c:pt>
                <c:pt idx="2273">
                  <c:v>25.5352654126958</c:v>
                </c:pt>
                <c:pt idx="2274">
                  <c:v>25.544283331961498</c:v>
                </c:pt>
                <c:pt idx="2275">
                  <c:v>25.5532994155514</c:v>
                </c:pt>
                <c:pt idx="2276">
                  <c:v>25.562313663652599</c:v>
                </c:pt>
                <c:pt idx="2277">
                  <c:v>25.5713260764526</c:v>
                </c:pt>
                <c:pt idx="2278">
                  <c:v>25.580336654138499</c:v>
                </c:pt>
                <c:pt idx="2279">
                  <c:v>25.5893453968975</c:v>
                </c:pt>
                <c:pt idx="2280">
                  <c:v>25.5983523049171</c:v>
                </c:pt>
                <c:pt idx="2281">
                  <c:v>25.6073573783843</c:v>
                </c:pt>
                <c:pt idx="2282">
                  <c:v>25.616360617486599</c:v>
                </c:pt>
                <c:pt idx="2283">
                  <c:v>25.625362022411199</c:v>
                </c:pt>
                <c:pt idx="2284">
                  <c:v>25.6343615933453</c:v>
                </c:pt>
                <c:pt idx="2285">
                  <c:v>25.643359330476098</c:v>
                </c:pt>
                <c:pt idx="2286">
                  <c:v>25.652355233991099</c:v>
                </c:pt>
                <c:pt idx="2287">
                  <c:v>25.661349304077302</c:v>
                </c:pt>
                <c:pt idx="2288">
                  <c:v>25.670341540922202</c:v>
                </c:pt>
                <c:pt idx="2289">
                  <c:v>25.679331944712899</c:v>
                </c:pt>
                <c:pt idx="2290">
                  <c:v>25.6883205156368</c:v>
                </c:pt>
                <c:pt idx="2291">
                  <c:v>25.697307253881</c:v>
                </c:pt>
                <c:pt idx="2292">
                  <c:v>25.706292159632898</c:v>
                </c:pt>
                <c:pt idx="2293">
                  <c:v>25.715275233079801</c:v>
                </c:pt>
                <c:pt idx="2294">
                  <c:v>25.724256474408801</c:v>
                </c:pt>
                <c:pt idx="2295">
                  <c:v>25.7332358838072</c:v>
                </c:pt>
                <c:pt idx="2296">
                  <c:v>25.742213461462399</c:v>
                </c:pt>
                <c:pt idx="2297">
                  <c:v>25.751189207561598</c:v>
                </c:pt>
                <c:pt idx="2298">
                  <c:v>25.760163122292099</c:v>
                </c:pt>
                <c:pt idx="2299">
                  <c:v>25.769135205841</c:v>
                </c:pt>
                <c:pt idx="2300">
                  <c:v>25.7781054583957</c:v>
                </c:pt>
                <c:pt idx="2301">
                  <c:v>25.787073880143499</c:v>
                </c:pt>
                <c:pt idx="2302">
                  <c:v>25.796040471271599</c:v>
                </c:pt>
                <c:pt idx="2303">
                  <c:v>25.8050052319673</c:v>
                </c:pt>
                <c:pt idx="2304">
                  <c:v>25.8139681648444</c:v>
                </c:pt>
                <c:pt idx="2305">
                  <c:v>25.822929268859401</c:v>
                </c:pt>
                <c:pt idx="2306">
                  <c:v>25.831888543193799</c:v>
                </c:pt>
                <c:pt idx="2307">
                  <c:v>25.840845988038101</c:v>
                </c:pt>
                <c:pt idx="2308">
                  <c:v>25.849801603583099</c:v>
                </c:pt>
                <c:pt idx="2309">
                  <c:v>25.858755390019301</c:v>
                </c:pt>
                <c:pt idx="2310">
                  <c:v>25.867707347537301</c:v>
                </c:pt>
                <c:pt idx="2311">
                  <c:v>25.876657476327601</c:v>
                </c:pt>
                <c:pt idx="2312">
                  <c:v>25.885605776580999</c:v>
                </c:pt>
                <c:pt idx="2313">
                  <c:v>25.894552248488001</c:v>
                </c:pt>
                <c:pt idx="2314">
                  <c:v>25.9034968922392</c:v>
                </c:pt>
                <c:pt idx="2315">
                  <c:v>25.9124397080252</c:v>
                </c:pt>
                <c:pt idx="2316">
                  <c:v>25.921380696036501</c:v>
                </c:pt>
                <c:pt idx="2317">
                  <c:v>25.9303198564639</c:v>
                </c:pt>
                <c:pt idx="2318">
                  <c:v>25.939257189497901</c:v>
                </c:pt>
                <c:pt idx="2319">
                  <c:v>25.948192695329102</c:v>
                </c:pt>
                <c:pt idx="2320">
                  <c:v>25.957126374148</c:v>
                </c:pt>
                <c:pt idx="2321">
                  <c:v>25.9660582261454</c:v>
                </c:pt>
                <c:pt idx="2322">
                  <c:v>25.9749882515117</c:v>
                </c:pt>
                <c:pt idx="2323">
                  <c:v>25.9839164504377</c:v>
                </c:pt>
                <c:pt idx="2324">
                  <c:v>25.9928428231139</c:v>
                </c:pt>
                <c:pt idx="2325">
                  <c:v>26.0017673697308</c:v>
                </c:pt>
                <c:pt idx="2326">
                  <c:v>26.010690090479098</c:v>
                </c:pt>
                <c:pt idx="2327">
                  <c:v>26.019610985549399</c:v>
                </c:pt>
                <c:pt idx="2328">
                  <c:v>26.0285300551324</c:v>
                </c:pt>
                <c:pt idx="2329">
                  <c:v>26.037447299418499</c:v>
                </c:pt>
                <c:pt idx="2330">
                  <c:v>26.046362718598299</c:v>
                </c:pt>
                <c:pt idx="2331">
                  <c:v>26.055276312862599</c:v>
                </c:pt>
                <c:pt idx="2332">
                  <c:v>26.064188082401898</c:v>
                </c:pt>
                <c:pt idx="2333">
                  <c:v>26.0730980274068</c:v>
                </c:pt>
                <c:pt idx="2334">
                  <c:v>26.082006148067801</c:v>
                </c:pt>
                <c:pt idx="2335">
                  <c:v>26.090912444575601</c:v>
                </c:pt>
                <c:pt idx="2336">
                  <c:v>26.099816917120901</c:v>
                </c:pt>
                <c:pt idx="2337">
                  <c:v>26.108719565894098</c:v>
                </c:pt>
                <c:pt idx="2338">
                  <c:v>26.1176203910859</c:v>
                </c:pt>
                <c:pt idx="2339">
                  <c:v>26.126519392886799</c:v>
                </c:pt>
                <c:pt idx="2340">
                  <c:v>26.1354165714876</c:v>
                </c:pt>
                <c:pt idx="2341">
                  <c:v>26.1443119270787</c:v>
                </c:pt>
                <c:pt idx="2342">
                  <c:v>26.153205459850899</c:v>
                </c:pt>
                <c:pt idx="2343">
                  <c:v>26.162097169994599</c:v>
                </c:pt>
                <c:pt idx="2344">
                  <c:v>26.170987057700501</c:v>
                </c:pt>
                <c:pt idx="2345">
                  <c:v>26.179875123159199</c:v>
                </c:pt>
                <c:pt idx="2346">
                  <c:v>26.188761366561199</c:v>
                </c:pt>
                <c:pt idx="2347">
                  <c:v>26.197645788097201</c:v>
                </c:pt>
                <c:pt idx="2348">
                  <c:v>26.206528387957899</c:v>
                </c:pt>
                <c:pt idx="2349">
                  <c:v>26.2154091663336</c:v>
                </c:pt>
                <c:pt idx="2350">
                  <c:v>26.224288123415199</c:v>
                </c:pt>
                <c:pt idx="2351">
                  <c:v>26.2331652593932</c:v>
                </c:pt>
                <c:pt idx="2352">
                  <c:v>26.242040574458098</c:v>
                </c:pt>
                <c:pt idx="2353">
                  <c:v>26.250914068800601</c:v>
                </c:pt>
                <c:pt idx="2354">
                  <c:v>26.2597857426112</c:v>
                </c:pt>
                <c:pt idx="2355">
                  <c:v>26.268655596080698</c:v>
                </c:pt>
                <c:pt idx="2356">
                  <c:v>26.2775236293995</c:v>
                </c:pt>
                <c:pt idx="2357">
                  <c:v>26.2863898427583</c:v>
                </c:pt>
                <c:pt idx="2358">
                  <c:v>26.295254236347699</c:v>
                </c:pt>
                <c:pt idx="2359">
                  <c:v>26.304116835015002</c:v>
                </c:pt>
                <c:pt idx="2360">
                  <c:v>26.312977591622499</c:v>
                </c:pt>
                <c:pt idx="2361">
                  <c:v>26.321836529314201</c:v>
                </c:pt>
                <c:pt idx="2362">
                  <c:v>26.330693648280999</c:v>
                </c:pt>
                <c:pt idx="2363">
                  <c:v>26.339548948713499</c:v>
                </c:pt>
                <c:pt idx="2364">
                  <c:v>26.3484024308027</c:v>
                </c:pt>
                <c:pt idx="2365">
                  <c:v>26.3572540947393</c:v>
                </c:pt>
                <c:pt idx="2366">
                  <c:v>26.366103940714499</c:v>
                </c:pt>
                <c:pt idx="2367">
                  <c:v>26.374951968919099</c:v>
                </c:pt>
                <c:pt idx="2368">
                  <c:v>26.383798179544399</c:v>
                </c:pt>
                <c:pt idx="2369">
                  <c:v>26.392642572781401</c:v>
                </c:pt>
                <c:pt idx="2370">
                  <c:v>26.401485148821301</c:v>
                </c:pt>
                <c:pt idx="2371">
                  <c:v>26.410325907855398</c:v>
                </c:pt>
                <c:pt idx="2372">
                  <c:v>26.419164850075099</c:v>
                </c:pt>
                <c:pt idx="2373">
                  <c:v>26.428001975671702</c:v>
                </c:pt>
                <c:pt idx="2374">
                  <c:v>26.436837284836699</c:v>
                </c:pt>
                <c:pt idx="2375">
                  <c:v>26.445670777761599</c:v>
                </c:pt>
                <c:pt idx="2376">
                  <c:v>26.454502454638</c:v>
                </c:pt>
                <c:pt idx="2377">
                  <c:v>26.4633323156575</c:v>
                </c:pt>
                <c:pt idx="2378">
                  <c:v>26.472160361011799</c:v>
                </c:pt>
                <c:pt idx="2379">
                  <c:v>26.480986590892702</c:v>
                </c:pt>
                <c:pt idx="2380">
                  <c:v>26.489811005492001</c:v>
                </c:pt>
                <c:pt idx="2381">
                  <c:v>26.498633605001601</c:v>
                </c:pt>
                <c:pt idx="2382">
                  <c:v>26.5074543896134</c:v>
                </c:pt>
                <c:pt idx="2383">
                  <c:v>26.516273359519399</c:v>
                </c:pt>
                <c:pt idx="2384">
                  <c:v>26.525090514911799</c:v>
                </c:pt>
                <c:pt idx="2385">
                  <c:v>26.5339058559825</c:v>
                </c:pt>
                <c:pt idx="2386">
                  <c:v>26.542719382923899</c:v>
                </c:pt>
                <c:pt idx="2387">
                  <c:v>26.551531095928201</c:v>
                </c:pt>
                <c:pt idx="2388">
                  <c:v>26.560340995187602</c:v>
                </c:pt>
                <c:pt idx="2389">
                  <c:v>26.569149080894601</c:v>
                </c:pt>
                <c:pt idx="2390">
                  <c:v>26.577955353241599</c:v>
                </c:pt>
                <c:pt idx="2391">
                  <c:v>26.5867598124211</c:v>
                </c:pt>
                <c:pt idx="2392">
                  <c:v>26.595562458625601</c:v>
                </c:pt>
                <c:pt idx="2393">
                  <c:v>26.6043632920478</c:v>
                </c:pt>
                <c:pt idx="2394">
                  <c:v>26.613162312880402</c:v>
                </c:pt>
                <c:pt idx="2395">
                  <c:v>26.6219595213161</c:v>
                </c:pt>
                <c:pt idx="2396">
                  <c:v>26.630754917547701</c:v>
                </c:pt>
                <c:pt idx="2397">
                  <c:v>26.639548501768001</c:v>
                </c:pt>
                <c:pt idx="2398">
                  <c:v>26.648340274170099</c:v>
                </c:pt>
                <c:pt idx="2399">
                  <c:v>26.657130234946798</c:v>
                </c:pt>
                <c:pt idx="2400">
                  <c:v>26.665918384291299</c:v>
                </c:pt>
                <c:pt idx="2401">
                  <c:v>26.674704722396601</c:v>
                </c:pt>
                <c:pt idx="2402">
                  <c:v>26.683489249455999</c:v>
                </c:pt>
                <c:pt idx="2403">
                  <c:v>26.692271965662599</c:v>
                </c:pt>
                <c:pt idx="2404">
                  <c:v>26.7010528712098</c:v>
                </c:pt>
                <c:pt idx="2405">
                  <c:v>26.7098319662908</c:v>
                </c:pt>
                <c:pt idx="2406">
                  <c:v>26.718609251099299</c:v>
                </c:pt>
                <c:pt idx="2407">
                  <c:v>26.7273847258285</c:v>
                </c:pt>
                <c:pt idx="2408">
                  <c:v>26.736158390672099</c:v>
                </c:pt>
                <c:pt idx="2409">
                  <c:v>26.7449302458236</c:v>
                </c:pt>
                <c:pt idx="2410">
                  <c:v>26.7537002914768</c:v>
                </c:pt>
                <c:pt idx="2411">
                  <c:v>26.762468527825298</c:v>
                </c:pt>
                <c:pt idx="2412">
                  <c:v>26.771234955063001</c:v>
                </c:pt>
                <c:pt idx="2413">
                  <c:v>26.779999573383702</c:v>
                </c:pt>
                <c:pt idx="2414">
                  <c:v>26.788762383441</c:v>
                </c:pt>
                <c:pt idx="2415">
                  <c:v>26.797523389376199</c:v>
                </c:pt>
                <c:pt idx="2416">
                  <c:v>26.806282587155401</c:v>
                </c:pt>
                <c:pt idx="2417">
                  <c:v>26.815039976975498</c:v>
                </c:pt>
                <c:pt idx="2418">
                  <c:v>26.823795559033801</c:v>
                </c:pt>
                <c:pt idx="2419">
                  <c:v>26.8325493335273</c:v>
                </c:pt>
                <c:pt idx="2420">
                  <c:v>26.841301300653399</c:v>
                </c:pt>
                <c:pt idx="2421">
                  <c:v>26.8500514606094</c:v>
                </c:pt>
                <c:pt idx="2422">
                  <c:v>26.8587998135927</c:v>
                </c:pt>
                <c:pt idx="2423">
                  <c:v>26.867546359800802</c:v>
                </c:pt>
                <c:pt idx="2424">
                  <c:v>26.876291099431398</c:v>
                </c:pt>
                <c:pt idx="2425">
                  <c:v>26.8850340326821</c:v>
                </c:pt>
                <c:pt idx="2426">
                  <c:v>26.8937751597506</c:v>
                </c:pt>
                <c:pt idx="2427">
                  <c:v>26.902514480834899</c:v>
                </c:pt>
                <c:pt idx="2428">
                  <c:v>26.911251996132702</c:v>
                </c:pt>
                <c:pt idx="2429">
                  <c:v>26.9199877058422</c:v>
                </c:pt>
                <c:pt idx="2430">
                  <c:v>26.928721610161301</c:v>
                </c:pt>
                <c:pt idx="2431">
                  <c:v>26.937453709288299</c:v>
                </c:pt>
                <c:pt idx="2432">
                  <c:v>26.946184003421301</c:v>
                </c:pt>
                <c:pt idx="2433">
                  <c:v>26.954912492758702</c:v>
                </c:pt>
                <c:pt idx="2434">
                  <c:v>26.963639177499001</c:v>
                </c:pt>
                <c:pt idx="2435">
                  <c:v>26.972364057840501</c:v>
                </c:pt>
                <c:pt idx="2436">
                  <c:v>26.981087133981902</c:v>
                </c:pt>
                <c:pt idx="2437">
                  <c:v>26.9898084061217</c:v>
                </c:pt>
                <c:pt idx="2438">
                  <c:v>26.998527874458802</c:v>
                </c:pt>
                <c:pt idx="2439">
                  <c:v>27.007245539191899</c:v>
                </c:pt>
                <c:pt idx="2440">
                  <c:v>27.015961400519799</c:v>
                </c:pt>
                <c:pt idx="2441">
                  <c:v>27.024675458641699</c:v>
                </c:pt>
                <c:pt idx="2442">
                  <c:v>27.033387713756401</c:v>
                </c:pt>
                <c:pt idx="2443">
                  <c:v>27.042098166063202</c:v>
                </c:pt>
                <c:pt idx="2444">
                  <c:v>27.050806815761302</c:v>
                </c:pt>
                <c:pt idx="2445">
                  <c:v>27.059513663049898</c:v>
                </c:pt>
                <c:pt idx="2446">
                  <c:v>27.068218708128398</c:v>
                </c:pt>
                <c:pt idx="2447">
                  <c:v>27.076921951196301</c:v>
                </c:pt>
                <c:pt idx="2448">
                  <c:v>27.085623392453101</c:v>
                </c:pt>
                <c:pt idx="2449">
                  <c:v>27.094323032098501</c:v>
                </c:pt>
                <c:pt idx="2450">
                  <c:v>27.103020870331999</c:v>
                </c:pt>
                <c:pt idx="2451">
                  <c:v>27.1117169073535</c:v>
                </c:pt>
                <c:pt idx="2452">
                  <c:v>27.120411143362901</c:v>
                </c:pt>
                <c:pt idx="2453">
                  <c:v>27.129103578559999</c:v>
                </c:pt>
                <c:pt idx="2454">
                  <c:v>27.137794213145</c:v>
                </c:pt>
                <c:pt idx="2455">
                  <c:v>27.146483047317901</c:v>
                </c:pt>
                <c:pt idx="2456">
                  <c:v>27.155170081278801</c:v>
                </c:pt>
                <c:pt idx="2457">
                  <c:v>27.163855315228101</c:v>
                </c:pt>
                <c:pt idx="2458">
                  <c:v>27.172538749366101</c:v>
                </c:pt>
                <c:pt idx="2459">
                  <c:v>27.181220383893201</c:v>
                </c:pt>
                <c:pt idx="2460">
                  <c:v>27.1899002190099</c:v>
                </c:pt>
                <c:pt idx="2461">
                  <c:v>27.1985782549168</c:v>
                </c:pt>
                <c:pt idx="2462">
                  <c:v>27.207254491814599</c:v>
                </c:pt>
                <c:pt idx="2463">
                  <c:v>27.215928929903999</c:v>
                </c:pt>
                <c:pt idx="2464">
                  <c:v>27.224601569385801</c:v>
                </c:pt>
                <c:pt idx="2465">
                  <c:v>27.233272410461002</c:v>
                </c:pt>
                <c:pt idx="2466">
                  <c:v>27.241941453330501</c:v>
                </c:pt>
                <c:pt idx="2467">
                  <c:v>27.250608698195499</c:v>
                </c:pt>
                <c:pt idx="2468">
                  <c:v>27.259274145256999</c:v>
                </c:pt>
                <c:pt idx="2469">
                  <c:v>27.2679377947163</c:v>
                </c:pt>
                <c:pt idx="2470">
                  <c:v>27.276599646774699</c:v>
                </c:pt>
                <c:pt idx="2471">
                  <c:v>27.285259701633599</c:v>
                </c:pt>
                <c:pt idx="2472">
                  <c:v>27.2939179594945</c:v>
                </c:pt>
                <c:pt idx="2473">
                  <c:v>27.302574420558901</c:v>
                </c:pt>
                <c:pt idx="2474">
                  <c:v>27.311229085028501</c:v>
                </c:pt>
                <c:pt idx="2475">
                  <c:v>27.319881953105</c:v>
                </c:pt>
                <c:pt idx="2476">
                  <c:v>27.3285330249902</c:v>
                </c:pt>
                <c:pt idx="2477">
                  <c:v>27.3371823008859</c:v>
                </c:pt>
                <c:pt idx="2478">
                  <c:v>27.345829780994201</c:v>
                </c:pt>
                <c:pt idx="2479">
                  <c:v>27.354475465517101</c:v>
                </c:pt>
                <c:pt idx="2480">
                  <c:v>27.3631193546566</c:v>
                </c:pt>
                <c:pt idx="2481">
                  <c:v>27.371761448615</c:v>
                </c:pt>
                <c:pt idx="2482">
                  <c:v>27.3804017475947</c:v>
                </c:pt>
                <c:pt idx="2483">
                  <c:v>27.389040251797802</c:v>
                </c:pt>
                <c:pt idx="2484">
                  <c:v>27.397676961426999</c:v>
                </c:pt>
                <c:pt idx="2485">
                  <c:v>27.4063118766847</c:v>
                </c:pt>
                <c:pt idx="2486">
                  <c:v>27.4149449977735</c:v>
                </c:pt>
                <c:pt idx="2487">
                  <c:v>27.4235763248961</c:v>
                </c:pt>
                <c:pt idx="2488">
                  <c:v>27.432205858255301</c:v>
                </c:pt>
                <c:pt idx="2489">
                  <c:v>27.440833598053999</c:v>
                </c:pt>
                <c:pt idx="2490">
                  <c:v>27.449459544494999</c:v>
                </c:pt>
                <c:pt idx="2491">
                  <c:v>27.458083697781401</c:v>
                </c:pt>
                <c:pt idx="2492">
                  <c:v>27.466706058116301</c:v>
                </c:pt>
                <c:pt idx="2493">
                  <c:v>27.475326625702799</c:v>
                </c:pt>
                <c:pt idx="2494">
                  <c:v>27.483945400744201</c:v>
                </c:pt>
                <c:pt idx="2495">
                  <c:v>27.4925623834439</c:v>
                </c:pt>
                <c:pt idx="2496">
                  <c:v>27.501177574005201</c:v>
                </c:pt>
                <c:pt idx="2497">
                  <c:v>27.509790972631698</c:v>
                </c:pt>
                <c:pt idx="2498">
                  <c:v>27.518402579526899</c:v>
                </c:pt>
                <c:pt idx="2499">
                  <c:v>27.527012394894498</c:v>
                </c:pt>
                <c:pt idx="2500">
                  <c:v>27.535620418938301</c:v>
                </c:pt>
                <c:pt idx="2501">
                  <c:v>27.544226651862001</c:v>
                </c:pt>
                <c:pt idx="2502">
                  <c:v>27.552831093869599</c:v>
                </c:pt>
                <c:pt idx="2503">
                  <c:v>27.561433745164901</c:v>
                </c:pt>
                <c:pt idx="2504">
                  <c:v>27.570034605952301</c:v>
                </c:pt>
                <c:pt idx="2505">
                  <c:v>27.578633676435601</c:v>
                </c:pt>
                <c:pt idx="2506">
                  <c:v>27.587230956819301</c:v>
                </c:pt>
                <c:pt idx="2507">
                  <c:v>27.595826447307498</c:v>
                </c:pt>
                <c:pt idx="2508">
                  <c:v>27.604420148104701</c:v>
                </c:pt>
                <c:pt idx="2509">
                  <c:v>27.613012059415301</c:v>
                </c:pt>
                <c:pt idx="2510">
                  <c:v>27.621602181444</c:v>
                </c:pt>
                <c:pt idx="2511">
                  <c:v>27.630190514395199</c:v>
                </c:pt>
                <c:pt idx="2512">
                  <c:v>27.638777058473799</c:v>
                </c:pt>
                <c:pt idx="2513">
                  <c:v>27.647361813884501</c:v>
                </c:pt>
                <c:pt idx="2514">
                  <c:v>27.655944780616199</c:v>
                </c:pt>
                <c:pt idx="2515">
                  <c:v>27.6645259590363</c:v>
                </c:pt>
                <c:pt idx="2516">
                  <c:v>27.673105349393602</c:v>
                </c:pt>
                <c:pt idx="2517">
                  <c:v>27.681682951892999</c:v>
                </c:pt>
                <c:pt idx="2518">
                  <c:v>27.6902587667396</c:v>
                </c:pt>
                <c:pt idx="2519">
                  <c:v>27.6988327941386</c:v>
                </c:pt>
                <c:pt idx="2520">
                  <c:v>27.7074050342951</c:v>
                </c:pt>
                <c:pt idx="2521">
                  <c:v>27.715975487414401</c:v>
                </c:pt>
                <c:pt idx="2522">
                  <c:v>27.724544153701899</c:v>
                </c:pt>
                <c:pt idx="2523">
                  <c:v>27.733111033362899</c:v>
                </c:pt>
                <c:pt idx="2524">
                  <c:v>27.7416761266031</c:v>
                </c:pt>
                <c:pt idx="2525">
                  <c:v>27.7502394336279</c:v>
                </c:pt>
                <c:pt idx="2526">
                  <c:v>27.758800954643199</c:v>
                </c:pt>
                <c:pt idx="2527">
                  <c:v>27.767360689854499</c:v>
                </c:pt>
                <c:pt idx="2528">
                  <c:v>27.7759186394679</c:v>
                </c:pt>
                <c:pt idx="2529">
                  <c:v>27.7844748036891</c:v>
                </c:pt>
                <c:pt idx="2530">
                  <c:v>27.793029182724201</c:v>
                </c:pt>
                <c:pt idx="2531">
                  <c:v>27.801581776779301</c:v>
                </c:pt>
                <c:pt idx="2532">
                  <c:v>27.810132586060501</c:v>
                </c:pt>
                <c:pt idx="2533">
                  <c:v>27.818681610774</c:v>
                </c:pt>
                <c:pt idx="2534">
                  <c:v>27.8272288511262</c:v>
                </c:pt>
                <c:pt idx="2535">
                  <c:v>27.835774307323501</c:v>
                </c:pt>
                <c:pt idx="2536">
                  <c:v>27.8443179795722</c:v>
                </c:pt>
                <c:pt idx="2537">
                  <c:v>27.852859868079101</c:v>
                </c:pt>
                <c:pt idx="2538">
                  <c:v>27.861399973050698</c:v>
                </c:pt>
                <c:pt idx="2539">
                  <c:v>27.8699382946937</c:v>
                </c:pt>
                <c:pt idx="2540">
                  <c:v>27.878474833215002</c:v>
                </c:pt>
                <c:pt idx="2541">
                  <c:v>27.8870095888214</c:v>
                </c:pt>
                <c:pt idx="2542">
                  <c:v>27.8955425617198</c:v>
                </c:pt>
                <c:pt idx="2543">
                  <c:v>27.904073752117299</c:v>
                </c:pt>
                <c:pt idx="2544">
                  <c:v>27.912603160221</c:v>
                </c:pt>
                <c:pt idx="2545">
                  <c:v>27.921130786238098</c:v>
                </c:pt>
                <c:pt idx="2546">
                  <c:v>27.929656630375899</c:v>
                </c:pt>
                <c:pt idx="2547">
                  <c:v>27.938180692841701</c:v>
                </c:pt>
                <c:pt idx="2548">
                  <c:v>27.9467029738429</c:v>
                </c:pt>
                <c:pt idx="2549">
                  <c:v>27.9552234735872</c:v>
                </c:pt>
                <c:pt idx="2550">
                  <c:v>27.963742192281899</c:v>
                </c:pt>
                <c:pt idx="2551">
                  <c:v>27.972259130135001</c:v>
                </c:pt>
                <c:pt idx="2552">
                  <c:v>27.980774287353999</c:v>
                </c:pt>
                <c:pt idx="2553">
                  <c:v>27.989287664146801</c:v>
                </c:pt>
                <c:pt idx="2554">
                  <c:v>27.997799260721401</c:v>
                </c:pt>
                <c:pt idx="2555">
                  <c:v>28.0063090772856</c:v>
                </c:pt>
                <c:pt idx="2556">
                  <c:v>28.014817114047698</c:v>
                </c:pt>
                <c:pt idx="2557">
                  <c:v>28.023323371215699</c:v>
                </c:pt>
                <c:pt idx="2558">
                  <c:v>28.031827848997899</c:v>
                </c:pt>
                <c:pt idx="2559">
                  <c:v>28.040330547602601</c:v>
                </c:pt>
                <c:pt idx="2560">
                  <c:v>28.048831467238202</c:v>
                </c:pt>
                <c:pt idx="2561">
                  <c:v>28.057330608113102</c:v>
                </c:pt>
                <c:pt idx="2562">
                  <c:v>28.065827970435901</c:v>
                </c:pt>
                <c:pt idx="2563">
                  <c:v>28.074323554415201</c:v>
                </c:pt>
                <c:pt idx="2564">
                  <c:v>28.082817360259799</c:v>
                </c:pt>
                <c:pt idx="2565">
                  <c:v>28.091309388178502</c:v>
                </c:pt>
                <c:pt idx="2566">
                  <c:v>28.099799638379999</c:v>
                </c:pt>
                <c:pt idx="2567">
                  <c:v>28.108288111073399</c:v>
                </c:pt>
                <c:pt idx="2568">
                  <c:v>28.1167748064676</c:v>
                </c:pt>
                <c:pt idx="2569">
                  <c:v>28.125259724771901</c:v>
                </c:pt>
                <c:pt idx="2570">
                  <c:v>28.133742866195298</c:v>
                </c:pt>
                <c:pt idx="2571">
                  <c:v>28.1422242309472</c:v>
                </c:pt>
                <c:pt idx="2572">
                  <c:v>28.150703819236899</c:v>
                </c:pt>
                <c:pt idx="2573">
                  <c:v>28.159181631273899</c:v>
                </c:pt>
                <c:pt idx="2574">
                  <c:v>28.167657667267498</c:v>
                </c:pt>
                <c:pt idx="2575">
                  <c:v>28.176131927427502</c:v>
                </c:pt>
                <c:pt idx="2576">
                  <c:v>28.184604411963502</c:v>
                </c:pt>
                <c:pt idx="2577">
                  <c:v>28.1930751210853</c:v>
                </c:pt>
                <c:pt idx="2578">
                  <c:v>28.2015440550026</c:v>
                </c:pt>
                <c:pt idx="2579">
                  <c:v>28.210011213925402</c:v>
                </c:pt>
                <c:pt idx="2580">
                  <c:v>28.218476598063699</c:v>
                </c:pt>
                <c:pt idx="2581">
                  <c:v>28.2269402076275</c:v>
                </c:pt>
                <c:pt idx="2582">
                  <c:v>28.235402042827001</c:v>
                </c:pt>
                <c:pt idx="2583">
                  <c:v>28.243862103872399</c:v>
                </c:pt>
                <c:pt idx="2584">
                  <c:v>28.252320390974099</c:v>
                </c:pt>
                <c:pt idx="2585">
                  <c:v>28.2607769043424</c:v>
                </c:pt>
                <c:pt idx="2586">
                  <c:v>28.269231644187698</c:v>
                </c:pt>
                <c:pt idx="2587">
                  <c:v>28.277684610720701</c:v>
                </c:pt>
                <c:pt idx="2588">
                  <c:v>28.2861358041519</c:v>
                </c:pt>
                <c:pt idx="2589">
                  <c:v>28.294585224692099</c:v>
                </c:pt>
                <c:pt idx="2590">
                  <c:v>28.303032872551999</c:v>
                </c:pt>
                <c:pt idx="2591">
                  <c:v>28.311478747942601</c:v>
                </c:pt>
                <c:pt idx="2592">
                  <c:v>28.319922851074701</c:v>
                </c:pt>
                <c:pt idx="2593">
                  <c:v>28.328365182159398</c:v>
                </c:pt>
                <c:pt idx="2594">
                  <c:v>28.336805741407801</c:v>
                </c:pt>
                <c:pt idx="2595">
                  <c:v>28.345244529031099</c:v>
                </c:pt>
                <c:pt idx="2596">
                  <c:v>28.353681545240502</c:v>
                </c:pt>
                <c:pt idx="2597">
                  <c:v>28.362116790247399</c:v>
                </c:pt>
                <c:pt idx="2598">
                  <c:v>28.370550264263301</c:v>
                </c:pt>
                <c:pt idx="2599">
                  <c:v>28.378981967499499</c:v>
                </c:pt>
                <c:pt idx="2600">
                  <c:v>28.387411900167798</c:v>
                </c:pt>
                <c:pt idx="2601">
                  <c:v>28.395840062479699</c:v>
                </c:pt>
                <c:pt idx="2602">
                  <c:v>28.4042664546471</c:v>
                </c:pt>
                <c:pt idx="2603">
                  <c:v>28.4126910768817</c:v>
                </c:pt>
                <c:pt idx="2604">
                  <c:v>28.421113929395499</c:v>
                </c:pt>
                <c:pt idx="2605">
                  <c:v>28.4295350124004</c:v>
                </c:pt>
                <c:pt idx="2606">
                  <c:v>28.4379543261085</c:v>
                </c:pt>
                <c:pt idx="2607">
                  <c:v>28.446371870731902</c:v>
                </c:pt>
                <c:pt idx="2608">
                  <c:v>28.454787646482899</c:v>
                </c:pt>
                <c:pt idx="2609">
                  <c:v>28.463201653573801</c:v>
                </c:pt>
                <c:pt idx="2610">
                  <c:v>28.471613892216901</c:v>
                </c:pt>
                <c:pt idx="2611">
                  <c:v>28.4800243626248</c:v>
                </c:pt>
                <c:pt idx="2612">
                  <c:v>28.4884330650099</c:v>
                </c:pt>
                <c:pt idx="2613">
                  <c:v>28.4968399972736</c:v>
                </c:pt>
                <c:pt idx="2614">
                  <c:v>28.5052451600056</c:v>
                </c:pt>
                <c:pt idx="2615">
                  <c:v>28.513648555198099</c:v>
                </c:pt>
                <c:pt idx="2616">
                  <c:v>28.522050183061602</c:v>
                </c:pt>
                <c:pt idx="2617">
                  <c:v>28.5304500438064</c:v>
                </c:pt>
                <c:pt idx="2618">
                  <c:v>28.5388481376431</c:v>
                </c:pt>
                <c:pt idx="2619">
                  <c:v>28.5472444647821</c:v>
                </c:pt>
                <c:pt idx="2620">
                  <c:v>28.5556390254341</c:v>
                </c:pt>
                <c:pt idx="2621">
                  <c:v>28.564031819809699</c:v>
                </c:pt>
                <c:pt idx="2622">
                  <c:v>28.5724228481197</c:v>
                </c:pt>
                <c:pt idx="2623">
                  <c:v>28.580812110574701</c:v>
                </c:pt>
                <c:pt idx="2624">
                  <c:v>28.589199607385801</c:v>
                </c:pt>
                <c:pt idx="2625">
                  <c:v>28.597585338763601</c:v>
                </c:pt>
                <c:pt idx="2626">
                  <c:v>28.605969304919402</c:v>
                </c:pt>
                <c:pt idx="2627">
                  <c:v>28.614351506064001</c:v>
                </c:pt>
                <c:pt idx="2628">
                  <c:v>28.622731942408599</c:v>
                </c:pt>
                <c:pt idx="2629">
                  <c:v>28.631110614164399</c:v>
                </c:pt>
                <c:pt idx="2630">
                  <c:v>28.639487521542598</c:v>
                </c:pt>
                <c:pt idx="2631">
                  <c:v>28.647862664754399</c:v>
                </c:pt>
                <c:pt idx="2632">
                  <c:v>28.656236044011202</c:v>
                </c:pt>
                <c:pt idx="2633">
                  <c:v>28.6646076595244</c:v>
                </c:pt>
                <c:pt idx="2634">
                  <c:v>28.6729775115056</c:v>
                </c:pt>
                <c:pt idx="2635">
                  <c:v>28.6813456001662</c:v>
                </c:pt>
                <c:pt idx="2636">
                  <c:v>28.689711925717901</c:v>
                </c:pt>
                <c:pt idx="2637">
                  <c:v>28.698076488372301</c:v>
                </c:pt>
                <c:pt idx="2638">
                  <c:v>28.706439288341201</c:v>
                </c:pt>
                <c:pt idx="2639">
                  <c:v>28.7148003258363</c:v>
                </c:pt>
                <c:pt idx="2640">
                  <c:v>28.723159601069501</c:v>
                </c:pt>
                <c:pt idx="2641">
                  <c:v>28.731517114252799</c:v>
                </c:pt>
                <c:pt idx="2642">
                  <c:v>28.739872865597999</c:v>
                </c:pt>
                <c:pt idx="2643">
                  <c:v>28.748226855317402</c:v>
                </c:pt>
                <c:pt idx="2644">
                  <c:v>28.756579083622899</c:v>
                </c:pt>
                <c:pt idx="2645">
                  <c:v>28.764929550726698</c:v>
                </c:pt>
                <c:pt idx="2646">
                  <c:v>28.773278256841198</c:v>
                </c:pt>
                <c:pt idx="2647">
                  <c:v>28.7816252021785</c:v>
                </c:pt>
                <c:pt idx="2648">
                  <c:v>28.789970386951101</c:v>
                </c:pt>
                <c:pt idx="2649">
                  <c:v>28.798313811371301</c:v>
                </c:pt>
                <c:pt idx="2650">
                  <c:v>28.806655475651699</c:v>
                </c:pt>
                <c:pt idx="2651">
                  <c:v>28.814995380004799</c:v>
                </c:pt>
                <c:pt idx="2652">
                  <c:v>28.8233335246432</c:v>
                </c:pt>
                <c:pt idx="2653">
                  <c:v>28.831669909779698</c:v>
                </c:pt>
                <c:pt idx="2654">
                  <c:v>28.8400045356269</c:v>
                </c:pt>
                <c:pt idx="2655">
                  <c:v>28.8483374023977</c:v>
                </c:pt>
                <c:pt idx="2656">
                  <c:v>28.8566685103048</c:v>
                </c:pt>
                <c:pt idx="2657">
                  <c:v>28.864997859561399</c:v>
                </c:pt>
                <c:pt idx="2658">
                  <c:v>28.8733254503803</c:v>
                </c:pt>
                <c:pt idx="2659">
                  <c:v>28.881651282974602</c:v>
                </c:pt>
                <c:pt idx="2660">
                  <c:v>28.8899753575574</c:v>
                </c:pt>
                <c:pt idx="2661">
                  <c:v>28.898297674341901</c:v>
                </c:pt>
                <c:pt idx="2662">
                  <c:v>28.906618233541401</c:v>
                </c:pt>
                <c:pt idx="2663">
                  <c:v>28.914937035369199</c:v>
                </c:pt>
                <c:pt idx="2664">
                  <c:v>28.9232540800386</c:v>
                </c:pt>
                <c:pt idx="2665">
                  <c:v>28.9315693677631</c:v>
                </c:pt>
                <c:pt idx="2666">
                  <c:v>28.939882898756199</c:v>
                </c:pt>
                <c:pt idx="2667">
                  <c:v>28.948194673231399</c:v>
                </c:pt>
                <c:pt idx="2668">
                  <c:v>28.956504691402301</c:v>
                </c:pt>
                <c:pt idx="2669">
                  <c:v>28.964812953482799</c:v>
                </c:pt>
                <c:pt idx="2670">
                  <c:v>28.973119459686401</c:v>
                </c:pt>
                <c:pt idx="2671">
                  <c:v>28.9814242102271</c:v>
                </c:pt>
                <c:pt idx="2672">
                  <c:v>28.989727205318701</c:v>
                </c:pt>
                <c:pt idx="2673">
                  <c:v>28.998028445175098</c:v>
                </c:pt>
                <c:pt idx="2674">
                  <c:v>29.0063279300104</c:v>
                </c:pt>
                <c:pt idx="2675">
                  <c:v>29.0146256600386</c:v>
                </c:pt>
                <c:pt idx="2676">
                  <c:v>29.022921635473899</c:v>
                </c:pt>
                <c:pt idx="2677">
                  <c:v>29.031215856530402</c:v>
                </c:pt>
                <c:pt idx="2678">
                  <c:v>29.0395083234224</c:v>
                </c:pt>
                <c:pt idx="2679">
                  <c:v>29.0477990363642</c:v>
                </c:pt>
                <c:pt idx="2680">
                  <c:v>29.056087995570302</c:v>
                </c:pt>
                <c:pt idx="2681">
                  <c:v>29.064375201254901</c:v>
                </c:pt>
                <c:pt idx="2682">
                  <c:v>29.072660653632798</c:v>
                </c:pt>
                <c:pt idx="2683">
                  <c:v>29.080944352918401</c:v>
                </c:pt>
                <c:pt idx="2684">
                  <c:v>29.089226299326398</c:v>
                </c:pt>
                <c:pt idx="2685">
                  <c:v>29.097506493071499</c:v>
                </c:pt>
                <c:pt idx="2686">
                  <c:v>29.105784934368401</c:v>
                </c:pt>
                <c:pt idx="2687">
                  <c:v>29.114061623431901</c:v>
                </c:pt>
                <c:pt idx="2688">
                  <c:v>29.122336560477098</c:v>
                </c:pt>
                <c:pt idx="2689">
                  <c:v>29.130609745718701</c:v>
                </c:pt>
                <c:pt idx="2690">
                  <c:v>29.138881179371801</c:v>
                </c:pt>
                <c:pt idx="2691">
                  <c:v>29.1471508616516</c:v>
                </c:pt>
                <c:pt idx="2692">
                  <c:v>29.155418792773101</c:v>
                </c:pt>
                <c:pt idx="2693">
                  <c:v>29.163684972951501</c:v>
                </c:pt>
                <c:pt idx="2694">
                  <c:v>29.171949402402198</c:v>
                </c:pt>
                <c:pt idx="2695">
                  <c:v>29.1802120813404</c:v>
                </c:pt>
                <c:pt idx="2696">
                  <c:v>29.1884730099816</c:v>
                </c:pt>
                <c:pt idx="2697">
                  <c:v>29.196732188541102</c:v>
                </c:pt>
                <c:pt idx="2698">
                  <c:v>29.204989617234599</c:v>
                </c:pt>
                <c:pt idx="2699">
                  <c:v>29.213245296277599</c:v>
                </c:pt>
                <c:pt idx="2700">
                  <c:v>29.221499225885701</c:v>
                </c:pt>
                <c:pt idx="2701">
                  <c:v>29.229751406274701</c:v>
                </c:pt>
                <c:pt idx="2702">
                  <c:v>29.238001837660299</c:v>
                </c:pt>
                <c:pt idx="2703">
                  <c:v>29.246250520258499</c:v>
                </c:pt>
                <c:pt idx="2704">
                  <c:v>29.254497454284898</c:v>
                </c:pt>
                <c:pt idx="2705">
                  <c:v>29.2627426399558</c:v>
                </c:pt>
                <c:pt idx="2706">
                  <c:v>29.270986077486899</c:v>
                </c:pt>
                <c:pt idx="2707">
                  <c:v>29.2792277670946</c:v>
                </c:pt>
                <c:pt idx="2708">
                  <c:v>29.2874677089948</c:v>
                </c:pt>
                <c:pt idx="2709">
                  <c:v>29.295705903403899</c:v>
                </c:pt>
                <c:pt idx="2710">
                  <c:v>29.303942350538001</c:v>
                </c:pt>
                <c:pt idx="2711">
                  <c:v>29.312177050613599</c:v>
                </c:pt>
                <c:pt idx="2712">
                  <c:v>29.3204100028202</c:v>
                </c:pt>
                <c:pt idx="2713">
                  <c:v>29.3286412058265</c:v>
                </c:pt>
                <c:pt idx="2714">
                  <c:v>29.336870662291702</c:v>
                </c:pt>
                <c:pt idx="2715">
                  <c:v>29.345098372430101</c:v>
                </c:pt>
                <c:pt idx="2716">
                  <c:v>29.3533243364563</c:v>
                </c:pt>
                <c:pt idx="2717">
                  <c:v>29.3615485545849</c:v>
                </c:pt>
                <c:pt idx="2718">
                  <c:v>29.369771027030399</c:v>
                </c:pt>
                <c:pt idx="2719">
                  <c:v>29.3779917540074</c:v>
                </c:pt>
                <c:pt idx="2720">
                  <c:v>29.3862107357306</c:v>
                </c:pt>
                <c:pt idx="2721">
                  <c:v>29.3944279724148</c:v>
                </c:pt>
                <c:pt idx="2722">
                  <c:v>29.4026434642747</c:v>
                </c:pt>
                <c:pt idx="2723">
                  <c:v>29.410857211525201</c:v>
                </c:pt>
                <c:pt idx="2724">
                  <c:v>29.4190692143811</c:v>
                </c:pt>
                <c:pt idx="2725">
                  <c:v>29.427279473057499</c:v>
                </c:pt>
                <c:pt idx="2726">
                  <c:v>29.4354879877691</c:v>
                </c:pt>
                <c:pt idx="2727">
                  <c:v>29.443694758731201</c:v>
                </c:pt>
                <c:pt idx="2728">
                  <c:v>29.451899786158702</c:v>
                </c:pt>
                <c:pt idx="2729">
                  <c:v>29.460103070266701</c:v>
                </c:pt>
                <c:pt idx="2730">
                  <c:v>29.468304611270501</c:v>
                </c:pt>
                <c:pt idx="2731">
                  <c:v>29.476504409385299</c:v>
                </c:pt>
                <c:pt idx="2732">
                  <c:v>29.484702464826299</c:v>
                </c:pt>
                <c:pt idx="2733">
                  <c:v>29.4928987778089</c:v>
                </c:pt>
                <c:pt idx="2734">
                  <c:v>29.501093348548299</c:v>
                </c:pt>
                <c:pt idx="2735">
                  <c:v>29.509286177260101</c:v>
                </c:pt>
                <c:pt idx="2736">
                  <c:v>29.517477264159702</c:v>
                </c:pt>
                <c:pt idx="2737">
                  <c:v>29.525666609462601</c:v>
                </c:pt>
                <c:pt idx="2738">
                  <c:v>29.533854213384402</c:v>
                </c:pt>
                <c:pt idx="2739">
                  <c:v>29.542040076140701</c:v>
                </c:pt>
                <c:pt idx="2740">
                  <c:v>29.550224197947099</c:v>
                </c:pt>
                <c:pt idx="2741">
                  <c:v>29.558406579019401</c:v>
                </c:pt>
                <c:pt idx="2742">
                  <c:v>29.5665872195733</c:v>
                </c:pt>
                <c:pt idx="2743">
                  <c:v>29.574766119824599</c:v>
                </c:pt>
                <c:pt idx="2744">
                  <c:v>29.582943279989198</c:v>
                </c:pt>
                <c:pt idx="2745">
                  <c:v>29.591118700283001</c:v>
                </c:pt>
                <c:pt idx="2746">
                  <c:v>29.599292380921899</c:v>
                </c:pt>
                <c:pt idx="2747">
                  <c:v>29.607464322121899</c:v>
                </c:pt>
                <c:pt idx="2748">
                  <c:v>29.6156345240991</c:v>
                </c:pt>
                <c:pt idx="2749">
                  <c:v>29.623802987069599</c:v>
                </c:pt>
                <c:pt idx="2750">
                  <c:v>29.6319697112495</c:v>
                </c:pt>
                <c:pt idx="2751">
                  <c:v>29.6401346968551</c:v>
                </c:pt>
                <c:pt idx="2752">
                  <c:v>29.648297944102499</c:v>
                </c:pt>
                <c:pt idx="2753">
                  <c:v>29.6564594532082</c:v>
                </c:pt>
                <c:pt idx="2754">
                  <c:v>29.6646192243883</c:v>
                </c:pt>
                <c:pt idx="2755">
                  <c:v>29.672777257859298</c:v>
                </c:pt>
                <c:pt idx="2756">
                  <c:v>29.680933553837701</c:v>
                </c:pt>
                <c:pt idx="2757">
                  <c:v>29.689088112539999</c:v>
                </c:pt>
                <c:pt idx="2758">
                  <c:v>29.697240934182599</c:v>
                </c:pt>
                <c:pt idx="2759">
                  <c:v>29.705392018982199</c:v>
                </c:pt>
                <c:pt idx="2760">
                  <c:v>29.713541367155301</c:v>
                </c:pt>
                <c:pt idx="2761">
                  <c:v>29.721688978918799</c:v>
                </c:pt>
                <c:pt idx="2762">
                  <c:v>29.729834854489301</c:v>
                </c:pt>
                <c:pt idx="2763">
                  <c:v>29.737978994083701</c:v>
                </c:pt>
                <c:pt idx="2764">
                  <c:v>29.7461213979186</c:v>
                </c:pt>
                <c:pt idx="2765">
                  <c:v>29.754262066211101</c:v>
                </c:pt>
                <c:pt idx="2766">
                  <c:v>29.762400999178102</c:v>
                </c:pt>
                <c:pt idx="2767">
                  <c:v>29.770538197036402</c:v>
                </c:pt>
                <c:pt idx="2768">
                  <c:v>29.7786736600033</c:v>
                </c:pt>
                <c:pt idx="2769">
                  <c:v>29.786807388295699</c:v>
                </c:pt>
                <c:pt idx="2770">
                  <c:v>29.7949393821307</c:v>
                </c:pt>
                <c:pt idx="2771">
                  <c:v>29.8030696417256</c:v>
                </c:pt>
                <c:pt idx="2772">
                  <c:v>29.811198167297601</c:v>
                </c:pt>
                <c:pt idx="2773">
                  <c:v>29.819324959063799</c:v>
                </c:pt>
                <c:pt idx="2774">
                  <c:v>29.827450017241802</c:v>
                </c:pt>
                <c:pt idx="2775">
                  <c:v>29.835573342048701</c:v>
                </c:pt>
                <c:pt idx="2776">
                  <c:v>29.843694933702199</c:v>
                </c:pt>
                <c:pt idx="2777">
                  <c:v>29.8518147924195</c:v>
                </c:pt>
                <c:pt idx="2778">
                  <c:v>29.859932918418199</c:v>
                </c:pt>
                <c:pt idx="2779">
                  <c:v>29.868049311916</c:v>
                </c:pt>
                <c:pt idx="2780">
                  <c:v>29.8761639731303</c:v>
                </c:pt>
                <c:pt idx="2781">
                  <c:v>29.884276902278899</c:v>
                </c:pt>
                <c:pt idx="2782">
                  <c:v>29.892388099579499</c:v>
                </c:pt>
                <c:pt idx="2783">
                  <c:v>29.9004975652499</c:v>
                </c:pt>
                <c:pt idx="2784">
                  <c:v>29.908605299507801</c:v>
                </c:pt>
                <c:pt idx="2785">
                  <c:v>29.916711302571098</c:v>
                </c:pt>
                <c:pt idx="2786">
                  <c:v>29.9248155746577</c:v>
                </c:pt>
                <c:pt idx="2787">
                  <c:v>29.932918115985601</c:v>
                </c:pt>
                <c:pt idx="2788">
                  <c:v>29.941018926772799</c:v>
                </c:pt>
                <c:pt idx="2789">
                  <c:v>29.949118007237399</c:v>
                </c:pt>
                <c:pt idx="2790">
                  <c:v>29.957215357597299</c:v>
                </c:pt>
                <c:pt idx="2791">
                  <c:v>29.965310978070899</c:v>
                </c:pt>
                <c:pt idx="2792">
                  <c:v>29.973404868876202</c:v>
                </c:pt>
                <c:pt idx="2793">
                  <c:v>29.981497030231601</c:v>
                </c:pt>
                <c:pt idx="2794">
                  <c:v>29.989587462355299</c:v>
                </c:pt>
                <c:pt idx="2795">
                  <c:v>29.997676165465698</c:v>
                </c:pt>
                <c:pt idx="2796">
                  <c:v>30.005763139781099</c:v>
                </c:pt>
                <c:pt idx="2797">
                  <c:v>30.013848385520099</c:v>
                </c:pt>
                <c:pt idx="2798">
                  <c:v>30.021931902901098</c:v>
                </c:pt>
                <c:pt idx="2799">
                  <c:v>30.030013692142699</c:v>
                </c:pt>
                <c:pt idx="2800">
                  <c:v>30.0380937534634</c:v>
                </c:pt>
                <c:pt idx="2801">
                  <c:v>30.046172087081899</c:v>
                </c:pt>
                <c:pt idx="2802">
                  <c:v>30.054248693216898</c:v>
                </c:pt>
                <c:pt idx="2803">
                  <c:v>30.062323572087099</c:v>
                </c:pt>
                <c:pt idx="2804">
                  <c:v>30.070396723911301</c:v>
                </c:pt>
                <c:pt idx="2805">
                  <c:v>30.078468148908399</c:v>
                </c:pt>
                <c:pt idx="2806">
                  <c:v>30.086537847297102</c:v>
                </c:pt>
                <c:pt idx="2807">
                  <c:v>30.0946058192965</c:v>
                </c:pt>
                <c:pt idx="2808">
                  <c:v>30.102672065125599</c:v>
                </c:pt>
                <c:pt idx="2809">
                  <c:v>30.110736585003298</c:v>
                </c:pt>
                <c:pt idx="2810">
                  <c:v>30.1187993791488</c:v>
                </c:pt>
                <c:pt idx="2811">
                  <c:v>30.126860447745699</c:v>
                </c:pt>
                <c:pt idx="2812">
                  <c:v>30.1349197895637</c:v>
                </c:pt>
                <c:pt idx="2813">
                  <c:v>30.142977406250999</c:v>
                </c:pt>
                <c:pt idx="2814">
                  <c:v>30.151033298025901</c:v>
                </c:pt>
                <c:pt idx="2815">
                  <c:v>30.159087465106801</c:v>
                </c:pt>
                <c:pt idx="2816">
                  <c:v>30.167139907712102</c:v>
                </c:pt>
                <c:pt idx="2817">
                  <c:v>30.175190626060399</c:v>
                </c:pt>
                <c:pt idx="2818">
                  <c:v>30.183239620370198</c:v>
                </c:pt>
                <c:pt idx="2819">
                  <c:v>30.191286890860098</c:v>
                </c:pt>
                <c:pt idx="2820">
                  <c:v>30.199332437748598</c:v>
                </c:pt>
                <c:pt idx="2821">
                  <c:v>30.207376261254399</c:v>
                </c:pt>
                <c:pt idx="2822">
                  <c:v>30.2154183615962</c:v>
                </c:pt>
                <c:pt idx="2823">
                  <c:v>30.2234587389928</c:v>
                </c:pt>
                <c:pt idx="2824">
                  <c:v>30.231497393662998</c:v>
                </c:pt>
                <c:pt idx="2825">
                  <c:v>30.239534325825499</c:v>
                </c:pt>
                <c:pt idx="2826">
                  <c:v>30.247569535699299</c:v>
                </c:pt>
                <c:pt idx="2827">
                  <c:v>30.255603023503198</c:v>
                </c:pt>
                <c:pt idx="2828">
                  <c:v>30.263634789456301</c:v>
                </c:pt>
                <c:pt idx="2829">
                  <c:v>30.2716648337774</c:v>
                </c:pt>
                <c:pt idx="2830">
                  <c:v>30.279693156685699</c:v>
                </c:pt>
                <c:pt idx="2831">
                  <c:v>30.2877197584003</c:v>
                </c:pt>
                <c:pt idx="2832">
                  <c:v>30.295744639140199</c:v>
                </c:pt>
                <c:pt idx="2833">
                  <c:v>30.303767799124699</c:v>
                </c:pt>
                <c:pt idx="2834">
                  <c:v>30.311789238572899</c:v>
                </c:pt>
                <c:pt idx="2835">
                  <c:v>30.319808957704101</c:v>
                </c:pt>
                <c:pt idx="2836">
                  <c:v>30.327826956737599</c:v>
                </c:pt>
                <c:pt idx="2837">
                  <c:v>30.335843235892799</c:v>
                </c:pt>
                <c:pt idx="2838">
                  <c:v>30.343857795388999</c:v>
                </c:pt>
                <c:pt idx="2839">
                  <c:v>30.3518706354457</c:v>
                </c:pt>
                <c:pt idx="2840">
                  <c:v>30.359881756282299</c:v>
                </c:pt>
                <c:pt idx="2841">
                  <c:v>30.367891158118301</c:v>
                </c:pt>
                <c:pt idx="2842">
                  <c:v>30.375898841173299</c:v>
                </c:pt>
                <c:pt idx="2843">
                  <c:v>30.383904805666901</c:v>
                </c:pt>
                <c:pt idx="2844">
                  <c:v>30.391909051818701</c:v>
                </c:pt>
                <c:pt idx="2845">
                  <c:v>30.399911579848499</c:v>
                </c:pt>
                <c:pt idx="2846">
                  <c:v>30.407912389975898</c:v>
                </c:pt>
                <c:pt idx="2847">
                  <c:v>30.4159114824207</c:v>
                </c:pt>
                <c:pt idx="2848">
                  <c:v>30.423908857402701</c:v>
                </c:pt>
                <c:pt idx="2849">
                  <c:v>30.431904515141799</c:v>
                </c:pt>
                <c:pt idx="2850">
                  <c:v>30.439898455857801</c:v>
                </c:pt>
                <c:pt idx="2851">
                  <c:v>30.447890679770801</c:v>
                </c:pt>
                <c:pt idx="2852">
                  <c:v>30.455881187100701</c:v>
                </c:pt>
                <c:pt idx="2853">
                  <c:v>30.4638699780675</c:v>
                </c:pt>
                <c:pt idx="2854">
                  <c:v>30.471857052891199</c:v>
                </c:pt>
                <c:pt idx="2855">
                  <c:v>30.479842411792099</c:v>
                </c:pt>
                <c:pt idx="2856">
                  <c:v>30.487826054990201</c:v>
                </c:pt>
                <c:pt idx="2857">
                  <c:v>30.495807982705799</c:v>
                </c:pt>
                <c:pt idx="2858">
                  <c:v>30.503788195159</c:v>
                </c:pt>
                <c:pt idx="2859">
                  <c:v>30.511766692570198</c:v>
                </c:pt>
                <c:pt idx="2860">
                  <c:v>30.5197434751597</c:v>
                </c:pt>
                <c:pt idx="2861">
                  <c:v>30.527718543147898</c:v>
                </c:pt>
                <c:pt idx="2862">
                  <c:v>30.5356918967551</c:v>
                </c:pt>
                <c:pt idx="2863">
                  <c:v>30.543663536201901</c:v>
                </c:pt>
                <c:pt idx="2864">
                  <c:v>30.551633461708601</c:v>
                </c:pt>
                <c:pt idx="2865">
                  <c:v>30.559601673495902</c:v>
                </c:pt>
                <c:pt idx="2866">
                  <c:v>30.567568171784401</c:v>
                </c:pt>
                <c:pt idx="2867">
                  <c:v>30.5755329567946</c:v>
                </c:pt>
                <c:pt idx="2868">
                  <c:v>30.583496028747199</c:v>
                </c:pt>
                <c:pt idx="2869">
                  <c:v>30.591457387862999</c:v>
                </c:pt>
                <c:pt idx="2870">
                  <c:v>30.599417034362698</c:v>
                </c:pt>
                <c:pt idx="2871">
                  <c:v>30.607374968466999</c:v>
                </c:pt>
                <c:pt idx="2872">
                  <c:v>30.615331190396802</c:v>
                </c:pt>
                <c:pt idx="2873">
                  <c:v>30.623285700373099</c:v>
                </c:pt>
                <c:pt idx="2874">
                  <c:v>30.6312384986167</c:v>
                </c:pt>
                <c:pt idx="2875">
                  <c:v>30.6391895853485</c:v>
                </c:pt>
                <c:pt idx="2876">
                  <c:v>30.6471389607897</c:v>
                </c:pt>
                <c:pt idx="2877">
                  <c:v>30.6550866251612</c:v>
                </c:pt>
                <c:pt idx="2878">
                  <c:v>30.663032578684099</c:v>
                </c:pt>
                <c:pt idx="2879">
                  <c:v>30.6709768215797</c:v>
                </c:pt>
                <c:pt idx="2880">
                  <c:v>30.678919354068899</c:v>
                </c:pt>
                <c:pt idx="2881">
                  <c:v>30.686860176373202</c:v>
                </c:pt>
                <c:pt idx="2882">
                  <c:v>30.6947992887137</c:v>
                </c:pt>
                <c:pt idx="2883">
                  <c:v>30.702736691311699</c:v>
                </c:pt>
                <c:pt idx="2884">
                  <c:v>30.710672384388701</c:v>
                </c:pt>
                <c:pt idx="2885">
                  <c:v>30.718606368165901</c:v>
                </c:pt>
                <c:pt idx="2886">
                  <c:v>30.726538642864899</c:v>
                </c:pt>
                <c:pt idx="2887">
                  <c:v>30.7344692087071</c:v>
                </c:pt>
                <c:pt idx="2888">
                  <c:v>30.742398065913999</c:v>
                </c:pt>
                <c:pt idx="2889">
                  <c:v>30.7503252147072</c:v>
                </c:pt>
                <c:pt idx="2890">
                  <c:v>30.758250655308402</c:v>
                </c:pt>
                <c:pt idx="2891">
                  <c:v>30.766174387939</c:v>
                </c:pt>
                <c:pt idx="2892">
                  <c:v>30.774096412820899</c:v>
                </c:pt>
                <c:pt idx="2893">
                  <c:v>30.782016730175801</c:v>
                </c:pt>
                <c:pt idx="2894">
                  <c:v>30.789935340225501</c:v>
                </c:pt>
                <c:pt idx="2895">
                  <c:v>30.797852243191699</c:v>
                </c:pt>
                <c:pt idx="2896">
                  <c:v>30.8057674392964</c:v>
                </c:pt>
                <c:pt idx="2897">
                  <c:v>30.8136809287614</c:v>
                </c:pt>
                <c:pt idx="2898">
                  <c:v>30.821592711808801</c:v>
                </c:pt>
                <c:pt idx="2899">
                  <c:v>30.829502788660399</c:v>
                </c:pt>
                <c:pt idx="2900">
                  <c:v>30.837411159538298</c:v>
                </c:pt>
                <c:pt idx="2901">
                  <c:v>30.845317824664601</c:v>
                </c:pt>
                <c:pt idx="2902">
                  <c:v>30.853222784261501</c:v>
                </c:pt>
                <c:pt idx="2903">
                  <c:v>30.861126038550999</c:v>
                </c:pt>
                <c:pt idx="2904">
                  <c:v>30.8690275877555</c:v>
                </c:pt>
                <c:pt idx="2905">
                  <c:v>30.876927432096998</c:v>
                </c:pt>
                <c:pt idx="2906">
                  <c:v>30.884825571798</c:v>
                </c:pt>
                <c:pt idx="2907">
                  <c:v>30.892722007080799</c:v>
                </c:pt>
                <c:pt idx="2908">
                  <c:v>30.900616738167699</c:v>
                </c:pt>
                <c:pt idx="2909">
                  <c:v>30.908509765281199</c:v>
                </c:pt>
                <c:pt idx="2910">
                  <c:v>30.9164010886436</c:v>
                </c:pt>
                <c:pt idx="2911">
                  <c:v>30.924290707701498</c:v>
                </c:pt>
                <c:pt idx="2912">
                  <c:v>30.932178623180601</c:v>
                </c:pt>
                <c:pt idx="2913">
                  <c:v>30.940064835551301</c:v>
                </c:pt>
                <c:pt idx="2914">
                  <c:v>30.947949345035902</c:v>
                </c:pt>
                <c:pt idx="2915">
                  <c:v>30.9558321518568</c:v>
                </c:pt>
                <c:pt idx="2916">
                  <c:v>30.963713256236499</c:v>
                </c:pt>
                <c:pt idx="2917">
                  <c:v>30.971592658397402</c:v>
                </c:pt>
                <c:pt idx="2918">
                  <c:v>30.9794703585622</c:v>
                </c:pt>
                <c:pt idx="2919">
                  <c:v>30.987346356953299</c:v>
                </c:pt>
                <c:pt idx="2920">
                  <c:v>30.9952206537933</c:v>
                </c:pt>
                <c:pt idx="2921">
                  <c:v>31.003093249305</c:v>
                </c:pt>
                <c:pt idx="2922">
                  <c:v>31.010964143711099</c:v>
                </c:pt>
                <c:pt idx="2923">
                  <c:v>31.018833337234199</c:v>
                </c:pt>
                <c:pt idx="2924">
                  <c:v>31.026700830097099</c:v>
                </c:pt>
                <c:pt idx="2925">
                  <c:v>31.0345666225227</c:v>
                </c:pt>
                <c:pt idx="2926">
                  <c:v>31.042430714733801</c:v>
                </c:pt>
                <c:pt idx="2927">
                  <c:v>31.050293106953401</c:v>
                </c:pt>
                <c:pt idx="2928">
                  <c:v>31.058153799404302</c:v>
                </c:pt>
                <c:pt idx="2929">
                  <c:v>31.0660127923096</c:v>
                </c:pt>
                <c:pt idx="2930">
                  <c:v>31.073870085892299</c:v>
                </c:pt>
                <c:pt idx="2931">
                  <c:v>31.081725680375499</c:v>
                </c:pt>
                <c:pt idx="2932">
                  <c:v>31.089579575982299</c:v>
                </c:pt>
                <c:pt idx="2933">
                  <c:v>31.097431772935799</c:v>
                </c:pt>
                <c:pt idx="2934">
                  <c:v>31.105282271459199</c:v>
                </c:pt>
                <c:pt idx="2935">
                  <c:v>31.113131071775801</c:v>
                </c:pt>
                <c:pt idx="2936">
                  <c:v>31.120978174108799</c:v>
                </c:pt>
                <c:pt idx="2937">
                  <c:v>31.1288235786817</c:v>
                </c:pt>
                <c:pt idx="2938">
                  <c:v>31.1366672857176</c:v>
                </c:pt>
                <c:pt idx="2939">
                  <c:v>31.144509295440098</c:v>
                </c:pt>
                <c:pt idx="2940">
                  <c:v>31.152349608072601</c:v>
                </c:pt>
                <c:pt idx="2941">
                  <c:v>31.1601882238385</c:v>
                </c:pt>
                <c:pt idx="2942">
                  <c:v>31.168025142961401</c:v>
                </c:pt>
                <c:pt idx="2943">
                  <c:v>31.175860365664899</c:v>
                </c:pt>
                <c:pt idx="2944">
                  <c:v>31.183693892172599</c:v>
                </c:pt>
                <c:pt idx="2945">
                  <c:v>31.191525722708001</c:v>
                </c:pt>
                <c:pt idx="2946">
                  <c:v>31.1993558574951</c:v>
                </c:pt>
                <c:pt idx="2947">
                  <c:v>31.207184296757301</c:v>
                </c:pt>
                <c:pt idx="2948">
                  <c:v>31.2150110407187</c:v>
                </c:pt>
                <c:pt idx="2949">
                  <c:v>31.222836089602801</c:v>
                </c:pt>
                <c:pt idx="2950">
                  <c:v>31.230659443633701</c:v>
                </c:pt>
                <c:pt idx="2951">
                  <c:v>31.238481103035301</c:v>
                </c:pt>
                <c:pt idx="2952">
                  <c:v>31.2463010680313</c:v>
                </c:pt>
                <c:pt idx="2953">
                  <c:v>31.254119338845999</c:v>
                </c:pt>
                <c:pt idx="2954">
                  <c:v>31.261935915703202</c:v>
                </c:pt>
                <c:pt idx="2955">
                  <c:v>31.269750798827101</c:v>
                </c:pt>
                <c:pt idx="2956">
                  <c:v>31.277563988441699</c:v>
                </c:pt>
                <c:pt idx="2957">
                  <c:v>31.285375484771201</c:v>
                </c:pt>
                <c:pt idx="2958">
                  <c:v>31.293185288039901</c:v>
                </c:pt>
                <c:pt idx="2959">
                  <c:v>31.3009933984718</c:v>
                </c:pt>
                <c:pt idx="2960">
                  <c:v>31.308799816291501</c:v>
                </c:pt>
                <c:pt idx="2961">
                  <c:v>31.316604541722999</c:v>
                </c:pt>
                <c:pt idx="2962">
                  <c:v>31.324407574990801</c:v>
                </c:pt>
                <c:pt idx="2963">
                  <c:v>31.332208916319299</c:v>
                </c:pt>
                <c:pt idx="2964">
                  <c:v>31.340008565933001</c:v>
                </c:pt>
                <c:pt idx="2965">
                  <c:v>31.347806524056299</c:v>
                </c:pt>
                <c:pt idx="2966">
                  <c:v>31.3556027909138</c:v>
                </c:pt>
                <c:pt idx="2967">
                  <c:v>31.363397366729899</c:v>
                </c:pt>
                <c:pt idx="2968">
                  <c:v>31.371190251729399</c:v>
                </c:pt>
                <c:pt idx="2969">
                  <c:v>31.378981446136901</c:v>
                </c:pt>
                <c:pt idx="2970">
                  <c:v>31.386770950176999</c:v>
                </c:pt>
                <c:pt idx="2971">
                  <c:v>31.394558764074599</c:v>
                </c:pt>
                <c:pt idx="2972">
                  <c:v>31.402344888054301</c:v>
                </c:pt>
                <c:pt idx="2973">
                  <c:v>31.410129322341099</c:v>
                </c:pt>
                <c:pt idx="2974">
                  <c:v>31.417912067159701</c:v>
                </c:pt>
                <c:pt idx="2975">
                  <c:v>31.425693122735101</c:v>
                </c:pt>
                <c:pt idx="2976">
                  <c:v>31.4334724892921</c:v>
                </c:pt>
                <c:pt idx="2977">
                  <c:v>31.441250167055902</c:v>
                </c:pt>
                <c:pt idx="2978">
                  <c:v>31.449026156251399</c:v>
                </c:pt>
                <c:pt idx="2979">
                  <c:v>31.456800457103601</c:v>
                </c:pt>
                <c:pt idx="2980">
                  <c:v>31.464573069837702</c:v>
                </c:pt>
                <c:pt idx="2981">
                  <c:v>31.472343994678901</c:v>
                </c:pt>
                <c:pt idx="2982">
                  <c:v>31.4801132318523</c:v>
                </c:pt>
                <c:pt idx="2983">
                  <c:v>31.4878807815832</c:v>
                </c:pt>
                <c:pt idx="2984">
                  <c:v>31.495646644096801</c:v>
                </c:pt>
                <c:pt idx="2985">
                  <c:v>31.503410819618399</c:v>
                </c:pt>
                <c:pt idx="2986">
                  <c:v>31.5111733083735</c:v>
                </c:pt>
                <c:pt idx="2987">
                  <c:v>31.518934110587399</c:v>
                </c:pt>
                <c:pt idx="2988">
                  <c:v>31.526693226485499</c:v>
                </c:pt>
                <c:pt idx="2989">
                  <c:v>31.534450656293298</c:v>
                </c:pt>
                <c:pt idx="2990">
                  <c:v>31.542206400236498</c:v>
                </c:pt>
                <c:pt idx="2991">
                  <c:v>31.549960458540401</c:v>
                </c:pt>
                <c:pt idx="2992">
                  <c:v>31.557712831430798</c:v>
                </c:pt>
                <c:pt idx="2993">
                  <c:v>31.565463519133299</c:v>
                </c:pt>
                <c:pt idx="2994">
                  <c:v>31.573212521873501</c:v>
                </c:pt>
                <c:pt idx="2995">
                  <c:v>31.580959839877298</c:v>
                </c:pt>
                <c:pt idx="2996">
                  <c:v>31.5887054733703</c:v>
                </c:pt>
                <c:pt idx="2997">
                  <c:v>31.596449422578399</c:v>
                </c:pt>
                <c:pt idx="2998">
                  <c:v>31.6041916877275</c:v>
                </c:pt>
                <c:pt idx="2999">
                  <c:v>31.6119322690434</c:v>
                </c:pt>
                <c:pt idx="3000">
                  <c:v>31.619671166752099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699-4AEF-8216-BC883CE74838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simulaçoes!$C$5:$C$3005</c:f>
              <c:numCache>
                <c:formatCode>General</c:formatCode>
                <c:ptCount val="3001"/>
                <c:pt idx="0">
                  <c:v>0</c:v>
                </c:pt>
                <c:pt idx="1">
                  <c:v>2.5966755563931201E-2</c:v>
                </c:pt>
                <c:pt idx="2">
                  <c:v>5.2444127456454499E-2</c:v>
                </c:pt>
                <c:pt idx="3">
                  <c:v>7.8959122967370496E-2</c:v>
                </c:pt>
                <c:pt idx="4">
                  <c:v>0.105491073045277</c:v>
                </c:pt>
                <c:pt idx="5">
                  <c:v>0.13203185322811001</c:v>
                </c:pt>
                <c:pt idx="6">
                  <c:v>0.15857764921564901</c:v>
                </c:pt>
                <c:pt idx="7">
                  <c:v>0.185126657706461</c:v>
                </c:pt>
                <c:pt idx="8">
                  <c:v>0.211678033931919</c:v>
                </c:pt>
                <c:pt idx="9">
                  <c:v>0.238231337527467</c:v>
                </c:pt>
                <c:pt idx="10">
                  <c:v>0.26478624614437801</c:v>
                </c:pt>
                <c:pt idx="11">
                  <c:v>0.29134241673022898</c:v>
                </c:pt>
                <c:pt idx="12">
                  <c:v>0.31789942640895702</c:v>
                </c:pt>
                <c:pt idx="13">
                  <c:v>0.34445675600459502</c:v>
                </c:pt>
                <c:pt idx="14">
                  <c:v>0.371013796946008</c:v>
                </c:pt>
                <c:pt idx="15">
                  <c:v>0.39756987061390098</c:v>
                </c:pt>
                <c:pt idx="16">
                  <c:v>0.424124253461516</c:v>
                </c:pt>
                <c:pt idx="17">
                  <c:v>0.450676202921309</c:v>
                </c:pt>
                <c:pt idx="18">
                  <c:v>0.47722498111712502</c:v>
                </c:pt>
                <c:pt idx="19">
                  <c:v>0.50376987447754895</c:v>
                </c:pt>
                <c:pt idx="20">
                  <c:v>0.530310208477766</c:v>
                </c:pt>
                <c:pt idx="21">
                  <c:v>0.55684535763575904</c:v>
                </c:pt>
                <c:pt idx="22">
                  <c:v>0.58337475131021599</c:v>
                </c:pt>
                <c:pt idx="23">
                  <c:v>0.60989787597191203</c:v>
                </c:pt>
                <c:pt idx="24">
                  <c:v>0.63641427492959102</c:v>
                </c:pt>
                <c:pt idx="25">
                  <c:v>0.662923546266877</c:v>
                </c:pt>
                <c:pt idx="26">
                  <c:v>0.68942533948830598</c:v>
                </c:pt>
                <c:pt idx="27">
                  <c:v>0.71591935144365404</c:v>
                </c:pt>
                <c:pt idx="28">
                  <c:v>0.74240532203062304</c:v>
                </c:pt>
                <c:pt idx="29">
                  <c:v>0.76888302982058898</c:v>
                </c:pt>
                <c:pt idx="30">
                  <c:v>0.79535228777518796</c:v>
                </c:pt>
                <c:pt idx="31">
                  <c:v>0.82181293920998699</c:v>
                </c:pt>
                <c:pt idx="32">
                  <c:v>0.84826485409390795</c:v>
                </c:pt>
                <c:pt idx="33">
                  <c:v>0.87470792569964495</c:v>
                </c:pt>
                <c:pt idx="34">
                  <c:v>0.90114206753816695</c:v>
                </c:pt>
                <c:pt idx="35">
                  <c:v>0.92756721060827396</c:v>
                </c:pt>
                <c:pt idx="36">
                  <c:v>0.95398330100638395</c:v>
                </c:pt>
                <c:pt idx="37">
                  <c:v>0.980390297791359</c:v>
                </c:pt>
                <c:pt idx="38">
                  <c:v>1.0067881711762401</c:v>
                </c:pt>
                <c:pt idx="39">
                  <c:v>1.0331769008960301</c:v>
                </c:pt>
                <c:pt idx="40">
                  <c:v>1.05955647475181</c:v>
                </c:pt>
                <c:pt idx="41">
                  <c:v>1.08592688736927</c:v>
                </c:pt>
                <c:pt idx="42">
                  <c:v>1.11228813912459</c:v>
                </c:pt>
                <c:pt idx="43">
                  <c:v>1.1386402352204199</c:v>
                </c:pt>
                <c:pt idx="44">
                  <c:v>1.16498318487812</c:v>
                </c:pt>
                <c:pt idx="45">
                  <c:v>1.1913170006130001</c:v>
                </c:pt>
                <c:pt idx="46">
                  <c:v>1.2176416976504301</c:v>
                </c:pt>
                <c:pt idx="47">
                  <c:v>1.2439572933995999</c:v>
                </c:pt>
                <c:pt idx="48">
                  <c:v>1.2702638070105201</c:v>
                </c:pt>
                <c:pt idx="49">
                  <c:v>1.2965612589595199</c:v>
                </c:pt>
                <c:pt idx="50">
                  <c:v>1.3228496707647599</c:v>
                </c:pt>
                <c:pt idx="51">
                  <c:v>1.3491290646705101</c:v>
                </c:pt>
                <c:pt idx="52">
                  <c:v>1.37539946342583</c:v>
                </c:pt>
                <c:pt idx="53">
                  <c:v>1.40166089001755</c:v>
                </c:pt>
                <c:pt idx="54">
                  <c:v>1.4279133675588001</c:v>
                </c:pt>
                <c:pt idx="55">
                  <c:v>1.4541569191360599</c:v>
                </c:pt>
                <c:pt idx="56">
                  <c:v>1.4803915676411199</c:v>
                </c:pt>
                <c:pt idx="57">
                  <c:v>1.50661733572902</c:v>
                </c:pt>
                <c:pt idx="58">
                  <c:v>1.5328342457089099</c:v>
                </c:pt>
                <c:pt idx="59">
                  <c:v>1.55904231945149</c:v>
                </c:pt>
                <c:pt idx="60">
                  <c:v>1.58524157835389</c:v>
                </c:pt>
                <c:pt idx="61">
                  <c:v>1.6114320433156799</c:v>
                </c:pt>
                <c:pt idx="62">
                  <c:v>1.6376137346375199</c:v>
                </c:pt>
                <c:pt idx="63">
                  <c:v>1.6637866720526699</c:v>
                </c:pt>
                <c:pt idx="64">
                  <c:v>1.6899508747030301</c:v>
                </c:pt>
                <c:pt idx="65">
                  <c:v>1.7161063611334599</c:v>
                </c:pt>
                <c:pt idx="66">
                  <c:v>1.7422531491898201</c:v>
                </c:pt>
                <c:pt idx="67">
                  <c:v>1.7683912561067301</c:v>
                </c:pt>
                <c:pt idx="68">
                  <c:v>1.7945206986640001</c:v>
                </c:pt>
                <c:pt idx="69">
                  <c:v>1.8206414929174299</c:v>
                </c:pt>
                <c:pt idx="70">
                  <c:v>1.8467536542467</c:v>
                </c:pt>
                <c:pt idx="71">
                  <c:v>1.87285719748372</c:v>
                </c:pt>
                <c:pt idx="72">
                  <c:v>1.89895213682388</c:v>
                </c:pt>
                <c:pt idx="73">
                  <c:v>1.9250384860231899</c:v>
                </c:pt>
                <c:pt idx="74">
                  <c:v>1.9511162582173001</c:v>
                </c:pt>
                <c:pt idx="75">
                  <c:v>1.97718546588702</c:v>
                </c:pt>
                <c:pt idx="76">
                  <c:v>2.0032461210682202</c:v>
                </c:pt>
                <c:pt idx="77">
                  <c:v>2.0292982352802298</c:v>
                </c:pt>
                <c:pt idx="78">
                  <c:v>2.0553418195448598</c:v>
                </c:pt>
                <c:pt idx="79">
                  <c:v>2.0813768844206</c:v>
                </c:pt>
                <c:pt idx="80">
                  <c:v>2.1074034400228498</c:v>
                </c:pt>
                <c:pt idx="81">
                  <c:v>2.1334214960245599</c:v>
                </c:pt>
                <c:pt idx="82">
                  <c:v>2.1594310616573198</c:v>
                </c:pt>
                <c:pt idx="83">
                  <c:v>2.1854321457488002</c:v>
                </c:pt>
                <c:pt idx="84">
                  <c:v>2.2114247566939</c:v>
                </c:pt>
                <c:pt idx="85">
                  <c:v>2.23740890251679</c:v>
                </c:pt>
                <c:pt idx="86">
                  <c:v>2.2633845908791499</c:v>
                </c:pt>
                <c:pt idx="87">
                  <c:v>2.2893518290800299</c:v>
                </c:pt>
                <c:pt idx="88">
                  <c:v>2.3153106241133599</c:v>
                </c:pt>
                <c:pt idx="89">
                  <c:v>2.3412609826513902</c:v>
                </c:pt>
                <c:pt idx="90">
                  <c:v>2.36720291109076</c:v>
                </c:pt>
                <c:pt idx="91">
                  <c:v>2.3931364155391099</c:v>
                </c:pt>
                <c:pt idx="92">
                  <c:v>2.4190615017784798</c:v>
                </c:pt>
                <c:pt idx="93">
                  <c:v>2.4449781753656601</c:v>
                </c:pt>
                <c:pt idx="94">
                  <c:v>2.4708864415992799</c:v>
                </c:pt>
                <c:pt idx="95">
                  <c:v>2.4967863055182402</c:v>
                </c:pt>
                <c:pt idx="96">
                  <c:v>2.5226777719412801</c:v>
                </c:pt>
                <c:pt idx="97">
                  <c:v>2.5485608454850701</c:v>
                </c:pt>
                <c:pt idx="98">
                  <c:v>2.57443553053744</c:v>
                </c:pt>
                <c:pt idx="99">
                  <c:v>2.6003018312990398</c:v>
                </c:pt>
                <c:pt idx="100">
                  <c:v>2.6261597517876698</c:v>
                </c:pt>
                <c:pt idx="101">
                  <c:v>2.6520092958507901</c:v>
                </c:pt>
                <c:pt idx="102">
                  <c:v>2.6778504671543</c:v>
                </c:pt>
                <c:pt idx="103">
                  <c:v>2.7036832691995301</c:v>
                </c:pt>
                <c:pt idx="104">
                  <c:v>2.7295077053619301</c:v>
                </c:pt>
                <c:pt idx="105">
                  <c:v>2.7553237788444198</c:v>
                </c:pt>
                <c:pt idx="106">
                  <c:v>2.7811314927126398</c:v>
                </c:pt>
                <c:pt idx="107">
                  <c:v>2.8069308499208301</c:v>
                </c:pt>
                <c:pt idx="108">
                  <c:v>2.8327218532777598</c:v>
                </c:pt>
                <c:pt idx="109">
                  <c:v>2.8585045054791101</c:v>
                </c:pt>
                <c:pt idx="110">
                  <c:v>2.88427880911643</c:v>
                </c:pt>
                <c:pt idx="111">
                  <c:v>2.9100447666555298</c:v>
                </c:pt>
                <c:pt idx="112">
                  <c:v>2.9358023804776199</c:v>
                </c:pt>
                <c:pt idx="113">
                  <c:v>2.9615516528732599</c:v>
                </c:pt>
                <c:pt idx="114">
                  <c:v>2.9872925860458901</c:v>
                </c:pt>
                <c:pt idx="115">
                  <c:v>3.0130251820631</c:v>
                </c:pt>
                <c:pt idx="116">
                  <c:v>3.03874944297355</c:v>
                </c:pt>
                <c:pt idx="117">
                  <c:v>3.0644653707367899</c:v>
                </c:pt>
                <c:pt idx="118">
                  <c:v>3.0901729672388001</c:v>
                </c:pt>
                <c:pt idx="119">
                  <c:v>3.1158722342368801</c:v>
                </c:pt>
                <c:pt idx="120">
                  <c:v>3.1415631735029201</c:v>
                </c:pt>
                <c:pt idx="121">
                  <c:v>3.1672457867257799</c:v>
                </c:pt>
                <c:pt idx="122">
                  <c:v>3.1929200755262102</c:v>
                </c:pt>
                <c:pt idx="123">
                  <c:v>3.2185860414319101</c:v>
                </c:pt>
                <c:pt idx="124">
                  <c:v>3.2442436859772599</c:v>
                </c:pt>
                <c:pt idx="125">
                  <c:v>3.2698930106294699</c:v>
                </c:pt>
                <c:pt idx="126">
                  <c:v>3.2955340167953802</c:v>
                </c:pt>
                <c:pt idx="127">
                  <c:v>3.3211667058248602</c:v>
                </c:pt>
                <c:pt idx="128">
                  <c:v>3.3467910790570601</c:v>
                </c:pt>
                <c:pt idx="129">
                  <c:v>3.3724071377819498</c:v>
                </c:pt>
                <c:pt idx="130">
                  <c:v>3.3980148832369101</c:v>
                </c:pt>
                <c:pt idx="131">
                  <c:v>3.4236143166263502</c:v>
                </c:pt>
                <c:pt idx="132">
                  <c:v>3.4492054391364801</c:v>
                </c:pt>
                <c:pt idx="133">
                  <c:v>3.4747882519177899</c:v>
                </c:pt>
                <c:pt idx="134">
                  <c:v>3.5003627560567798</c:v>
                </c:pt>
                <c:pt idx="135">
                  <c:v>3.5259289526444899</c:v>
                </c:pt>
                <c:pt idx="136">
                  <c:v>3.5514868427511201</c:v>
                </c:pt>
                <c:pt idx="137">
                  <c:v>3.5770364274183</c:v>
                </c:pt>
                <c:pt idx="138">
                  <c:v>3.6025777076684999</c:v>
                </c:pt>
                <c:pt idx="139">
                  <c:v>3.6281106844420798</c:v>
                </c:pt>
                <c:pt idx="140">
                  <c:v>3.6536353587086401</c:v>
                </c:pt>
                <c:pt idx="141">
                  <c:v>3.6791517314331399</c:v>
                </c:pt>
                <c:pt idx="142">
                  <c:v>3.7046598035504998</c:v>
                </c:pt>
                <c:pt idx="143">
                  <c:v>3.7301595759820598</c:v>
                </c:pt>
                <c:pt idx="144">
                  <c:v>3.7556510495723701</c:v>
                </c:pt>
                <c:pt idx="145">
                  <c:v>3.7811342251934699</c:v>
                </c:pt>
                <c:pt idx="146">
                  <c:v>3.8066091037244698</c:v>
                </c:pt>
                <c:pt idx="147">
                  <c:v>3.8320756860149201</c:v>
                </c:pt>
                <c:pt idx="148">
                  <c:v>3.8575339729036102</c:v>
                </c:pt>
                <c:pt idx="149">
                  <c:v>3.8829839651779898</c:v>
                </c:pt>
                <c:pt idx="150">
                  <c:v>3.90842566363707</c:v>
                </c:pt>
                <c:pt idx="151">
                  <c:v>3.9338590690880801</c:v>
                </c:pt>
                <c:pt idx="152">
                  <c:v>3.9592841823155398</c:v>
                </c:pt>
                <c:pt idx="153">
                  <c:v>3.9847010040955499</c:v>
                </c:pt>
                <c:pt idx="154">
                  <c:v>4.0101095351745597</c:v>
                </c:pt>
                <c:pt idx="155">
                  <c:v>4.0355097763002803</c:v>
                </c:pt>
                <c:pt idx="156">
                  <c:v>4.0609017282259297</c:v>
                </c:pt>
                <c:pt idx="157">
                  <c:v>4.0862853916898603</c:v>
                </c:pt>
                <c:pt idx="158">
                  <c:v>4.1116607674243504</c:v>
                </c:pt>
                <c:pt idx="159">
                  <c:v>4.1370278561406799</c:v>
                </c:pt>
                <c:pt idx="160">
                  <c:v>4.1623866585491802</c:v>
                </c:pt>
                <c:pt idx="161">
                  <c:v>4.1877371753669097</c:v>
                </c:pt>
                <c:pt idx="162">
                  <c:v>4.21307940729963</c:v>
                </c:pt>
                <c:pt idx="163">
                  <c:v>4.2384133550491701</c:v>
                </c:pt>
                <c:pt idx="164">
                  <c:v>4.2637390192889804</c:v>
                </c:pt>
                <c:pt idx="165">
                  <c:v>4.2890564006992902</c:v>
                </c:pt>
                <c:pt idx="166">
                  <c:v>4.3143654999789502</c:v>
                </c:pt>
                <c:pt idx="167">
                  <c:v>4.3396663178106296</c:v>
                </c:pt>
                <c:pt idx="168">
                  <c:v>4.3649588548749199</c:v>
                </c:pt>
                <c:pt idx="169">
                  <c:v>4.3902431118508201</c:v>
                </c:pt>
                <c:pt idx="170">
                  <c:v>4.4155190894162999</c:v>
                </c:pt>
                <c:pt idx="171">
                  <c:v>4.4407867881712502</c:v>
                </c:pt>
                <c:pt idx="172">
                  <c:v>4.4660462088142401</c:v>
                </c:pt>
                <c:pt idx="173">
                  <c:v>4.4912973520122099</c:v>
                </c:pt>
                <c:pt idx="174">
                  <c:v>4.5165402184265302</c:v>
                </c:pt>
                <c:pt idx="175">
                  <c:v>4.5417748087177596</c:v>
                </c:pt>
                <c:pt idx="176">
                  <c:v>4.5670011235460199</c:v>
                </c:pt>
                <c:pt idx="177">
                  <c:v>4.5922191635533398</c:v>
                </c:pt>
                <c:pt idx="178">
                  <c:v>4.6174289293444497</c:v>
                </c:pt>
                <c:pt idx="179">
                  <c:v>4.6426304216008196</c:v>
                </c:pt>
                <c:pt idx="180">
                  <c:v>4.66782364096946</c:v>
                </c:pt>
                <c:pt idx="181">
                  <c:v>4.6930085880965899</c:v>
                </c:pt>
                <c:pt idx="182">
                  <c:v>4.7181852636279702</c:v>
                </c:pt>
                <c:pt idx="183">
                  <c:v>4.74335366820904</c:v>
                </c:pt>
                <c:pt idx="184">
                  <c:v>4.7685138024603697</c:v>
                </c:pt>
                <c:pt idx="185">
                  <c:v>4.7936656670173701</c:v>
                </c:pt>
                <c:pt idx="186">
                  <c:v>4.8188092625290402</c:v>
                </c:pt>
                <c:pt idx="187">
                  <c:v>4.8439445896333497</c:v>
                </c:pt>
                <c:pt idx="188">
                  <c:v>4.8690716489679202</c:v>
                </c:pt>
                <c:pt idx="189">
                  <c:v>4.8941904411702399</c:v>
                </c:pt>
                <c:pt idx="190">
                  <c:v>4.9193009668777998</c:v>
                </c:pt>
                <c:pt idx="191">
                  <c:v>4.9444032267099001</c:v>
                </c:pt>
                <c:pt idx="192">
                  <c:v>4.9694972213110704</c:v>
                </c:pt>
                <c:pt idx="193">
                  <c:v>4.9945829513164597</c:v>
                </c:pt>
                <c:pt idx="194">
                  <c:v>5.0196604173612203</c:v>
                </c:pt>
                <c:pt idx="195">
                  <c:v>5.0447296200807701</c:v>
                </c:pt>
                <c:pt idx="196">
                  <c:v>5.0697905601108797</c:v>
                </c:pt>
                <c:pt idx="197">
                  <c:v>5.0948432380834898</c:v>
                </c:pt>
                <c:pt idx="198">
                  <c:v>5.1198876546255399</c:v>
                </c:pt>
                <c:pt idx="199">
                  <c:v>5.1449238103783701</c:v>
                </c:pt>
                <c:pt idx="200">
                  <c:v>5.1699517059775699</c:v>
                </c:pt>
                <c:pt idx="201">
                  <c:v>5.1949713420593104</c:v>
                </c:pt>
                <c:pt idx="202">
                  <c:v>5.2199827192604102</c:v>
                </c:pt>
                <c:pt idx="203">
                  <c:v>5.2449858382185202</c:v>
                </c:pt>
                <c:pt idx="204">
                  <c:v>5.2699806995506702</c:v>
                </c:pt>
                <c:pt idx="205">
                  <c:v>5.2949673038962004</c:v>
                </c:pt>
                <c:pt idx="206">
                  <c:v>5.3199456519002197</c:v>
                </c:pt>
                <c:pt idx="207">
                  <c:v>5.34491574420099</c:v>
                </c:pt>
                <c:pt idx="208">
                  <c:v>5.3698775814377102</c:v>
                </c:pt>
                <c:pt idx="209">
                  <c:v>5.3948311642505704</c:v>
                </c:pt>
                <c:pt idx="210">
                  <c:v>5.4197764932808301</c:v>
                </c:pt>
                <c:pt idx="211">
                  <c:v>5.4447135691708697</c:v>
                </c:pt>
                <c:pt idx="212">
                  <c:v>5.4696423925643698</c:v>
                </c:pt>
                <c:pt idx="213">
                  <c:v>5.4945629640832898</c:v>
                </c:pt>
                <c:pt idx="214">
                  <c:v>5.5194752843501904</c:v>
                </c:pt>
                <c:pt idx="215">
                  <c:v>5.5443793540308199</c:v>
                </c:pt>
                <c:pt idx="216">
                  <c:v>5.5692751737685402</c:v>
                </c:pt>
                <c:pt idx="217">
                  <c:v>5.5941627442077397</c:v>
                </c:pt>
                <c:pt idx="218">
                  <c:v>5.6190420659938196</c:v>
                </c:pt>
                <c:pt idx="219">
                  <c:v>5.6439131397732796</c:v>
                </c:pt>
                <c:pt idx="220">
                  <c:v>5.6687759661937198</c:v>
                </c:pt>
                <c:pt idx="221">
                  <c:v>5.6936305459039698</c:v>
                </c:pt>
                <c:pt idx="222">
                  <c:v>5.7184768795464702</c:v>
                </c:pt>
                <c:pt idx="223">
                  <c:v>5.7433149677363096</c:v>
                </c:pt>
                <c:pt idx="224">
                  <c:v>5.7681448111476596</c:v>
                </c:pt>
                <c:pt idx="225">
                  <c:v>5.79296641042981</c:v>
                </c:pt>
                <c:pt idx="226">
                  <c:v>5.8177797662329302</c:v>
                </c:pt>
                <c:pt idx="227">
                  <c:v>5.8425848792081201</c:v>
                </c:pt>
                <c:pt idx="228">
                  <c:v>5.8673817500074499</c:v>
                </c:pt>
                <c:pt idx="229">
                  <c:v>5.8921703792839502</c:v>
                </c:pt>
                <c:pt idx="230">
                  <c:v>5.9169507676916302</c:v>
                </c:pt>
                <c:pt idx="231">
                  <c:v>5.9417229158855598</c:v>
                </c:pt>
                <c:pt idx="232">
                  <c:v>5.9664868245054103</c:v>
                </c:pt>
                <c:pt idx="233">
                  <c:v>5.9912424942160403</c:v>
                </c:pt>
                <c:pt idx="234">
                  <c:v>6.0159899256748499</c:v>
                </c:pt>
                <c:pt idx="235">
                  <c:v>6.0407291195393302</c:v>
                </c:pt>
                <c:pt idx="236">
                  <c:v>6.0654600764678603</c:v>
                </c:pt>
                <c:pt idx="237">
                  <c:v>6.0901827971198097</c:v>
                </c:pt>
                <c:pt idx="238">
                  <c:v>6.1148972821555398</c:v>
                </c:pt>
                <c:pt idx="239">
                  <c:v>6.13960353223636</c:v>
                </c:pt>
                <c:pt idx="240">
                  <c:v>6.1643015480245804</c:v>
                </c:pt>
                <c:pt idx="241">
                  <c:v>6.1889913301817696</c:v>
                </c:pt>
                <c:pt idx="242">
                  <c:v>6.21367287937223</c:v>
                </c:pt>
                <c:pt idx="243">
                  <c:v>6.2383461962617801</c:v>
                </c:pt>
                <c:pt idx="244">
                  <c:v>6.2630112815165999</c:v>
                </c:pt>
                <c:pt idx="245">
                  <c:v>6.2876681358039201</c:v>
                </c:pt>
                <c:pt idx="246">
                  <c:v>6.3123167597920098</c:v>
                </c:pt>
                <c:pt idx="247">
                  <c:v>6.3369571541502401</c:v>
                </c:pt>
                <c:pt idx="248">
                  <c:v>6.3615893195490303</c:v>
                </c:pt>
                <c:pt idx="249">
                  <c:v>6.3862132566599197</c:v>
                </c:pt>
                <c:pt idx="250">
                  <c:v>6.4108289661533702</c:v>
                </c:pt>
                <c:pt idx="251">
                  <c:v>6.4354364487008002</c:v>
                </c:pt>
                <c:pt idx="252">
                  <c:v>6.4600357049788704</c:v>
                </c:pt>
                <c:pt idx="253">
                  <c:v>6.4846267356630696</c:v>
                </c:pt>
                <c:pt idx="254">
                  <c:v>6.5092095414299598</c:v>
                </c:pt>
                <c:pt idx="255">
                  <c:v>6.5337841229572504</c:v>
                </c:pt>
                <c:pt idx="256">
                  <c:v>6.5583504809237398</c:v>
                </c:pt>
                <c:pt idx="257">
                  <c:v>6.5829086160093997</c:v>
                </c:pt>
                <c:pt idx="258">
                  <c:v>6.60745852889531</c:v>
                </c:pt>
                <c:pt idx="259">
                  <c:v>6.6320002202602897</c:v>
                </c:pt>
                <c:pt idx="260">
                  <c:v>6.6565336907730401</c:v>
                </c:pt>
                <c:pt idx="261">
                  <c:v>6.68105894113015</c:v>
                </c:pt>
                <c:pt idx="262">
                  <c:v>6.7055759720165504</c:v>
                </c:pt>
                <c:pt idx="263">
                  <c:v>6.7300847841182803</c:v>
                </c:pt>
                <c:pt idx="264">
                  <c:v>6.7545853781225</c:v>
                </c:pt>
                <c:pt idx="265">
                  <c:v>6.7790777547175702</c:v>
                </c:pt>
                <c:pt idx="266">
                  <c:v>6.8035619145929402</c:v>
                </c:pt>
                <c:pt idx="267">
                  <c:v>6.8280378584392798</c:v>
                </c:pt>
                <c:pt idx="268">
                  <c:v>6.8525055869483902</c:v>
                </c:pt>
                <c:pt idx="269">
                  <c:v>6.8769651008133001</c:v>
                </c:pt>
                <c:pt idx="270">
                  <c:v>6.9014164007281797</c:v>
                </c:pt>
                <c:pt idx="271">
                  <c:v>6.92585948738843</c:v>
                </c:pt>
                <c:pt idx="272">
                  <c:v>6.9502943614906396</c:v>
                </c:pt>
                <c:pt idx="273">
                  <c:v>6.9747210237326298</c:v>
                </c:pt>
                <c:pt idx="274">
                  <c:v>6.9991394747820799</c:v>
                </c:pt>
                <c:pt idx="275">
                  <c:v>7.0235497153540098</c:v>
                </c:pt>
                <c:pt idx="276">
                  <c:v>7.0479517461539496</c:v>
                </c:pt>
                <c:pt idx="277">
                  <c:v>7.0723455678829596</c:v>
                </c:pt>
                <c:pt idx="278">
                  <c:v>7.0967311812432303</c:v>
                </c:pt>
                <c:pt idx="279">
                  <c:v>7.1211085869380701</c:v>
                </c:pt>
                <c:pt idx="280">
                  <c:v>7.1454777856719698</c:v>
                </c:pt>
                <c:pt idx="281">
                  <c:v>7.1698387781505204</c:v>
                </c:pt>
                <c:pt idx="282">
                  <c:v>7.1941915650804802</c:v>
                </c:pt>
                <c:pt idx="283">
                  <c:v>7.21853614716977</c:v>
                </c:pt>
                <c:pt idx="284">
                  <c:v>7.2428725251274697</c:v>
                </c:pt>
                <c:pt idx="285">
                  <c:v>7.2672006996638103</c:v>
                </c:pt>
                <c:pt idx="286">
                  <c:v>7.2915206714901997</c:v>
                </c:pt>
                <c:pt idx="287">
                  <c:v>7.3158324413192197</c:v>
                </c:pt>
                <c:pt idx="288">
                  <c:v>7.3401360098537003</c:v>
                </c:pt>
                <c:pt idx="289">
                  <c:v>7.36443137780216</c:v>
                </c:pt>
                <c:pt idx="290">
                  <c:v>7.3887185458903302</c:v>
                </c:pt>
                <c:pt idx="291">
                  <c:v>7.41299751483447</c:v>
                </c:pt>
                <c:pt idx="292">
                  <c:v>7.4372682853519203</c:v>
                </c:pt>
                <c:pt idx="293">
                  <c:v>7.4615308581611597</c:v>
                </c:pt>
                <c:pt idx="294">
                  <c:v>7.4857852339817903</c:v>
                </c:pt>
                <c:pt idx="295">
                  <c:v>7.5100314135345299</c:v>
                </c:pt>
                <c:pt idx="296">
                  <c:v>7.5342693975412001</c:v>
                </c:pt>
                <c:pt idx="297">
                  <c:v>7.5584991867247897</c:v>
                </c:pt>
                <c:pt idx="298">
                  <c:v>7.5827207818093596</c:v>
                </c:pt>
                <c:pt idx="299">
                  <c:v>7.6069341835201696</c:v>
                </c:pt>
                <c:pt idx="300">
                  <c:v>7.63113939258354</c:v>
                </c:pt>
                <c:pt idx="301">
                  <c:v>7.6553364097269503</c:v>
                </c:pt>
                <c:pt idx="302">
                  <c:v>7.6795252356788604</c:v>
                </c:pt>
                <c:pt idx="303">
                  <c:v>7.7037058711676201</c:v>
                </c:pt>
                <c:pt idx="304">
                  <c:v>7.7278783169251897</c:v>
                </c:pt>
                <c:pt idx="305">
                  <c:v>7.7520425736835401</c:v>
                </c:pt>
                <c:pt idx="306">
                  <c:v>7.7761986421757499</c:v>
                </c:pt>
                <c:pt idx="307">
                  <c:v>7.8003465231360796</c:v>
                </c:pt>
                <c:pt idx="308">
                  <c:v>7.8244862172998699</c:v>
                </c:pt>
                <c:pt idx="309">
                  <c:v>7.8486177254036704</c:v>
                </c:pt>
                <c:pt idx="310">
                  <c:v>7.8727410481851399</c:v>
                </c:pt>
                <c:pt idx="311">
                  <c:v>7.8968561863830802</c:v>
                </c:pt>
                <c:pt idx="312">
                  <c:v>7.9209631407374301</c:v>
                </c:pt>
                <c:pt idx="313">
                  <c:v>7.9450619119893</c:v>
                </c:pt>
                <c:pt idx="314">
                  <c:v>7.9691525008809503</c:v>
                </c:pt>
                <c:pt idx="315">
                  <c:v>7.9932349081557801</c:v>
                </c:pt>
                <c:pt idx="316">
                  <c:v>8.01730913455836</c:v>
                </c:pt>
                <c:pt idx="317">
                  <c:v>8.0413751808365301</c:v>
                </c:pt>
                <c:pt idx="318">
                  <c:v>8.0654330477364695</c:v>
                </c:pt>
                <c:pt idx="319">
                  <c:v>8.0894827360056993</c:v>
                </c:pt>
                <c:pt idx="320">
                  <c:v>8.1135242463935597</c:v>
                </c:pt>
                <c:pt idx="321">
                  <c:v>8.1375575796505402</c:v>
                </c:pt>
                <c:pt idx="322">
                  <c:v>8.1615827365283096</c:v>
                </c:pt>
                <c:pt idx="323">
                  <c:v>8.1855997177797004</c:v>
                </c:pt>
                <c:pt idx="324">
                  <c:v>8.2096085241587495</c:v>
                </c:pt>
                <c:pt idx="325">
                  <c:v>8.2336091564206502</c:v>
                </c:pt>
                <c:pt idx="326">
                  <c:v>8.2576016153217804</c:v>
                </c:pt>
                <c:pt idx="327">
                  <c:v>8.2815859016197297</c:v>
                </c:pt>
                <c:pt idx="328">
                  <c:v>8.3055620160732406</c:v>
                </c:pt>
                <c:pt idx="329">
                  <c:v>8.3295299594422492</c:v>
                </c:pt>
                <c:pt idx="330">
                  <c:v>8.35348973248791</c:v>
                </c:pt>
                <c:pt idx="331">
                  <c:v>8.3774413359710103</c:v>
                </c:pt>
                <c:pt idx="332">
                  <c:v>8.4013847706535092</c:v>
                </c:pt>
                <c:pt idx="333">
                  <c:v>8.4253200373019492</c:v>
                </c:pt>
                <c:pt idx="334">
                  <c:v>8.4492471366820503</c:v>
                </c:pt>
                <c:pt idx="335">
                  <c:v>8.4731660695607491</c:v>
                </c:pt>
                <c:pt idx="336">
                  <c:v>8.4970768367061709</c:v>
                </c:pt>
                <c:pt idx="337">
                  <c:v>8.5209794388876094</c:v>
                </c:pt>
                <c:pt idx="338">
                  <c:v>8.5448738768755703</c:v>
                </c:pt>
                <c:pt idx="339">
                  <c:v>8.5687601514417402</c:v>
                </c:pt>
                <c:pt idx="340">
                  <c:v>8.5926382633590102</c:v>
                </c:pt>
                <c:pt idx="341">
                  <c:v>8.6165082134014703</c:v>
                </c:pt>
                <c:pt idx="342">
                  <c:v>8.6403700023443992</c:v>
                </c:pt>
                <c:pt idx="343">
                  <c:v>8.6642236309642797</c:v>
                </c:pt>
                <c:pt idx="344">
                  <c:v>8.6880691000388097</c:v>
                </c:pt>
                <c:pt idx="345">
                  <c:v>8.7119064103463497</c:v>
                </c:pt>
                <c:pt idx="346">
                  <c:v>8.7357355626538897</c:v>
                </c:pt>
                <c:pt idx="347">
                  <c:v>8.7595565577538199</c:v>
                </c:pt>
                <c:pt idx="348">
                  <c:v>8.7833693964284301</c:v>
                </c:pt>
                <c:pt idx="349">
                  <c:v>8.8071740794612001</c:v>
                </c:pt>
                <c:pt idx="350">
                  <c:v>8.8309706076368109</c:v>
                </c:pt>
                <c:pt idx="351">
                  <c:v>8.8547589817411598</c:v>
                </c:pt>
                <c:pt idx="352">
                  <c:v>8.8785392025613294</c:v>
                </c:pt>
                <c:pt idx="353">
                  <c:v>8.90231127088561</c:v>
                </c:pt>
                <c:pt idx="354">
                  <c:v>8.9260751875035194</c:v>
                </c:pt>
                <c:pt idx="355">
                  <c:v>8.9498309532057405</c:v>
                </c:pt>
                <c:pt idx="356">
                  <c:v>8.9735785687842107</c:v>
                </c:pt>
                <c:pt idx="357">
                  <c:v>8.9973180350320394</c:v>
                </c:pt>
                <c:pt idx="358">
                  <c:v>9.0210493527435904</c:v>
                </c:pt>
                <c:pt idx="359">
                  <c:v>9.0447725227143998</c:v>
                </c:pt>
                <c:pt idx="360">
                  <c:v>9.0684875457412399</c:v>
                </c:pt>
                <c:pt idx="361">
                  <c:v>9.0921944226220699</c:v>
                </c:pt>
                <c:pt idx="362">
                  <c:v>9.1158931541561401</c:v>
                </c:pt>
                <c:pt idx="363">
                  <c:v>9.1395837411438201</c:v>
                </c:pt>
                <c:pt idx="364">
                  <c:v>9.1632661843867709</c:v>
                </c:pt>
                <c:pt idx="365">
                  <c:v>9.1869404846878506</c:v>
                </c:pt>
                <c:pt idx="366">
                  <c:v>9.2106066428511397</c:v>
                </c:pt>
                <c:pt idx="367">
                  <c:v>9.2342646596819602</c:v>
                </c:pt>
                <c:pt idx="368">
                  <c:v>9.2579145359868207</c:v>
                </c:pt>
                <c:pt idx="369">
                  <c:v>9.2815562725526508</c:v>
                </c:pt>
                <c:pt idx="370">
                  <c:v>9.3051898702018399</c:v>
                </c:pt>
                <c:pt idx="371">
                  <c:v>9.3288153297472807</c:v>
                </c:pt>
                <c:pt idx="372">
                  <c:v>9.3524326520000507</c:v>
                </c:pt>
                <c:pt idx="373">
                  <c:v>9.3760418377723695</c:v>
                </c:pt>
                <c:pt idx="374">
                  <c:v>9.3996428878777305</c:v>
                </c:pt>
                <c:pt idx="375">
                  <c:v>9.4232358031307992</c:v>
                </c:pt>
                <c:pt idx="376">
                  <c:v>9.4468205843474902</c:v>
                </c:pt>
                <c:pt idx="377">
                  <c:v>9.4703972323449097</c:v>
                </c:pt>
                <c:pt idx="378">
                  <c:v>9.4939657479414006</c:v>
                </c:pt>
                <c:pt idx="379">
                  <c:v>9.5175261319564992</c:v>
                </c:pt>
                <c:pt idx="380">
                  <c:v>9.5410783852110104</c:v>
                </c:pt>
                <c:pt idx="381">
                  <c:v>9.5646225085269094</c:v>
                </c:pt>
                <c:pt idx="382">
                  <c:v>9.5881585027274294</c:v>
                </c:pt>
                <c:pt idx="383">
                  <c:v>9.6116863686370007</c:v>
                </c:pt>
                <c:pt idx="384">
                  <c:v>9.6352061070812898</c:v>
                </c:pt>
                <c:pt idx="385">
                  <c:v>9.6587177188871998</c:v>
                </c:pt>
                <c:pt idx="386">
                  <c:v>9.6822212048828398</c:v>
                </c:pt>
                <c:pt idx="387">
                  <c:v>9.7057165658975499</c:v>
                </c:pt>
                <c:pt idx="388">
                  <c:v>9.7292038027619299</c:v>
                </c:pt>
                <c:pt idx="389">
                  <c:v>9.7526829163077693</c:v>
                </c:pt>
                <c:pt idx="390">
                  <c:v>9.7761539073680908</c:v>
                </c:pt>
                <c:pt idx="391">
                  <c:v>9.7996167767771798</c:v>
                </c:pt>
                <c:pt idx="392">
                  <c:v>9.8230715253611098</c:v>
                </c:pt>
                <c:pt idx="393">
                  <c:v>9.8465181539594901</c:v>
                </c:pt>
                <c:pt idx="394">
                  <c:v>9.8699566634141291</c:v>
                </c:pt>
                <c:pt idx="395">
                  <c:v>9.8933870545639699</c:v>
                </c:pt>
                <c:pt idx="396">
                  <c:v>9.9168093282491991</c:v>
                </c:pt>
                <c:pt idx="397">
                  <c:v>9.9402234853112503</c:v>
                </c:pt>
                <c:pt idx="398">
                  <c:v>9.9636295265927703</c:v>
                </c:pt>
                <c:pt idx="399">
                  <c:v>9.9870274529376193</c:v>
                </c:pt>
                <c:pt idx="400">
                  <c:v>10.010417265190901</c:v>
                </c:pt>
                <c:pt idx="401">
                  <c:v>10.033798964198899</c:v>
                </c:pt>
                <c:pt idx="402">
                  <c:v>10.0571725508093</c:v>
                </c:pt>
                <c:pt idx="403">
                  <c:v>10.0805380258708</c:v>
                </c:pt>
                <c:pt idx="404">
                  <c:v>10.103895390233401</c:v>
                </c:pt>
                <c:pt idx="405">
                  <c:v>10.1272446447484</c:v>
                </c:pt>
                <c:pt idx="406">
                  <c:v>10.1505857902683</c:v>
                </c:pt>
                <c:pt idx="407">
                  <c:v>10.1739188276468</c:v>
                </c:pt>
                <c:pt idx="408">
                  <c:v>10.197243757738899</c:v>
                </c:pt>
                <c:pt idx="409">
                  <c:v>10.220560581400701</c:v>
                </c:pt>
                <c:pt idx="410">
                  <c:v>10.243869299489701</c:v>
                </c:pt>
                <c:pt idx="411">
                  <c:v>10.2671699128645</c:v>
                </c:pt>
                <c:pt idx="412">
                  <c:v>10.290462422385</c:v>
                </c:pt>
                <c:pt idx="413">
                  <c:v>10.3137468289125</c:v>
                </c:pt>
                <c:pt idx="414">
                  <c:v>10.3370231333092</c:v>
                </c:pt>
                <c:pt idx="415">
                  <c:v>10.3602913364368</c:v>
                </c:pt>
                <c:pt idx="416">
                  <c:v>10.383551439159399</c:v>
                </c:pt>
                <c:pt idx="417">
                  <c:v>10.4068034423452</c:v>
                </c:pt>
                <c:pt idx="418">
                  <c:v>10.430047346861199</c:v>
                </c:pt>
                <c:pt idx="419">
                  <c:v>10.4532831535761</c:v>
                </c:pt>
                <c:pt idx="420">
                  <c:v>10.476510863359501</c:v>
                </c:pt>
                <c:pt idx="421">
                  <c:v>10.499730477082601</c:v>
                </c:pt>
                <c:pt idx="422">
                  <c:v>10.5229419956174</c:v>
                </c:pt>
                <c:pt idx="423">
                  <c:v>10.5461454198376</c:v>
                </c:pt>
                <c:pt idx="424">
                  <c:v>10.569340750617799</c:v>
                </c:pt>
                <c:pt idx="425">
                  <c:v>10.592527988834</c:v>
                </c:pt>
                <c:pt idx="426">
                  <c:v>10.615707135363399</c:v>
                </c:pt>
                <c:pt idx="427">
                  <c:v>10.6388781910844</c:v>
                </c:pt>
                <c:pt idx="428">
                  <c:v>10.662041156876899</c:v>
                </c:pt>
                <c:pt idx="429">
                  <c:v>10.685196033621599</c:v>
                </c:pt>
                <c:pt idx="430">
                  <c:v>10.708342822200899</c:v>
                </c:pt>
                <c:pt idx="431">
                  <c:v>10.7314815234982</c:v>
                </c:pt>
                <c:pt idx="432">
                  <c:v>10.7546121383981</c:v>
                </c:pt>
                <c:pt idx="433">
                  <c:v>10.777734667786699</c:v>
                </c:pt>
                <c:pt idx="434">
                  <c:v>10.800849112551001</c:v>
                </c:pt>
                <c:pt idx="435">
                  <c:v>10.8239554735797</c:v>
                </c:pt>
                <c:pt idx="436">
                  <c:v>10.847053751762299</c:v>
                </c:pt>
                <c:pt idx="437">
                  <c:v>10.870143947989799</c:v>
                </c:pt>
                <c:pt idx="438">
                  <c:v>10.8932260631516</c:v>
                </c:pt>
                <c:pt idx="439">
                  <c:v>10.9163000981371</c:v>
                </c:pt>
                <c:pt idx="440">
                  <c:v>10.9393660538463</c:v>
                </c:pt>
                <c:pt idx="441">
                  <c:v>10.962423931174801</c:v>
                </c:pt>
                <c:pt idx="442">
                  <c:v>10.9854737310199</c:v>
                </c:pt>
                <c:pt idx="443">
                  <c:v>11.008515454279699</c:v>
                </c:pt>
                <c:pt idx="444">
                  <c:v>11.0315491018539</c:v>
                </c:pt>
                <c:pt idx="445">
                  <c:v>11.054574674643399</c:v>
                </c:pt>
                <c:pt idx="446">
                  <c:v>11.0775921735501</c:v>
                </c:pt>
                <c:pt idx="447">
                  <c:v>11.1006015994774</c:v>
                </c:pt>
                <c:pt idx="448">
                  <c:v>11.1236029533299</c:v>
                </c:pt>
                <c:pt idx="449">
                  <c:v>11.1465962360133</c:v>
                </c:pt>
                <c:pt idx="450">
                  <c:v>11.169581448434901</c:v>
                </c:pt>
                <c:pt idx="451">
                  <c:v>11.1925585915029</c:v>
                </c:pt>
                <c:pt idx="452">
                  <c:v>11.2155276661268</c:v>
                </c:pt>
                <c:pt idx="453">
                  <c:v>11.238488673217701</c:v>
                </c:pt>
                <c:pt idx="454">
                  <c:v>11.2614416136875</c:v>
                </c:pt>
                <c:pt idx="455">
                  <c:v>11.2843864884496</c:v>
                </c:pt>
                <c:pt idx="456">
                  <c:v>11.3073232984186</c:v>
                </c:pt>
                <c:pt idx="457">
                  <c:v>11.3302520445105</c:v>
                </c:pt>
                <c:pt idx="458">
                  <c:v>11.353172727642299</c:v>
                </c:pt>
                <c:pt idx="459">
                  <c:v>11.376085348732399</c:v>
                </c:pt>
                <c:pt idx="460">
                  <c:v>11.3989899087005</c:v>
                </c:pt>
                <c:pt idx="461">
                  <c:v>11.421886408485401</c:v>
                </c:pt>
                <c:pt idx="462">
                  <c:v>11.4447748489566</c:v>
                </c:pt>
                <c:pt idx="463">
                  <c:v>11.4676552310706</c:v>
                </c:pt>
                <c:pt idx="464">
                  <c:v>11.4905275557519</c:v>
                </c:pt>
                <c:pt idx="465">
                  <c:v>11.513391823926099</c:v>
                </c:pt>
                <c:pt idx="466">
                  <c:v>11.536248036520099</c:v>
                </c:pt>
                <c:pt idx="467">
                  <c:v>11.5590961944621</c:v>
                </c:pt>
                <c:pt idx="468">
                  <c:v>11.5819362986815</c:v>
                </c:pt>
                <c:pt idx="469">
                  <c:v>11.604768350109101</c:v>
                </c:pt>
                <c:pt idx="470">
                  <c:v>11.627592349676799</c:v>
                </c:pt>
                <c:pt idx="471">
                  <c:v>11.650408298317799</c:v>
                </c:pt>
                <c:pt idx="472">
                  <c:v>11.6732161969666</c:v>
                </c:pt>
                <c:pt idx="473">
                  <c:v>11.696016046559</c:v>
                </c:pt>
                <c:pt idx="474">
                  <c:v>11.718807848032</c:v>
                </c:pt>
                <c:pt idx="475">
                  <c:v>11.741591602323799</c:v>
                </c:pt>
                <c:pt idx="476">
                  <c:v>11.764367310373901</c:v>
                </c:pt>
                <c:pt idx="477">
                  <c:v>11.7871349731231</c:v>
                </c:pt>
                <c:pt idx="478">
                  <c:v>11.809894591513499</c:v>
                </c:pt>
                <c:pt idx="479">
                  <c:v>11.8326461664884</c:v>
                </c:pt>
                <c:pt idx="480">
                  <c:v>11.855389698992299</c:v>
                </c:pt>
                <c:pt idx="481">
                  <c:v>11.878125189971</c:v>
                </c:pt>
                <c:pt idx="482">
                  <c:v>11.900852640371699</c:v>
                </c:pt>
                <c:pt idx="483">
                  <c:v>11.9235720511426</c:v>
                </c:pt>
                <c:pt idx="484">
                  <c:v>11.946283423233499</c:v>
                </c:pt>
                <c:pt idx="485">
                  <c:v>11.9689867575687</c:v>
                </c:pt>
                <c:pt idx="486">
                  <c:v>11.991682055123301</c:v>
                </c:pt>
                <c:pt idx="487">
                  <c:v>12.0143693168515</c:v>
                </c:pt>
                <c:pt idx="488">
                  <c:v>12.0370485437079</c:v>
                </c:pt>
                <c:pt idx="489">
                  <c:v>12.0597197366482</c:v>
                </c:pt>
                <c:pt idx="490">
                  <c:v>12.0823828966296</c:v>
                </c:pt>
                <c:pt idx="491">
                  <c:v>12.1050380246103</c:v>
                </c:pt>
                <c:pt idx="492">
                  <c:v>12.1276851215499</c:v>
                </c:pt>
                <c:pt idx="493">
                  <c:v>12.1503241884093</c:v>
                </c:pt>
                <c:pt idx="494">
                  <c:v>12.1729552261504</c:v>
                </c:pt>
                <c:pt idx="495">
                  <c:v>12.1955782357368</c:v>
                </c:pt>
                <c:pt idx="496">
                  <c:v>12.2181932181329</c:v>
                </c:pt>
                <c:pt idx="497">
                  <c:v>12.240800174304599</c:v>
                </c:pt>
                <c:pt idx="498">
                  <c:v>12.263399105219101</c:v>
                </c:pt>
                <c:pt idx="499">
                  <c:v>12.285990011844699</c:v>
                </c:pt>
                <c:pt idx="500">
                  <c:v>12.3085728951511</c:v>
                </c:pt>
                <c:pt idx="501">
                  <c:v>12.3311477561091</c:v>
                </c:pt>
                <c:pt idx="502">
                  <c:v>12.353714595691001</c:v>
                </c:pt>
                <c:pt idx="503">
                  <c:v>12.376273414870001</c:v>
                </c:pt>
                <c:pt idx="504">
                  <c:v>12.398824214620999</c:v>
                </c:pt>
                <c:pt idx="505">
                  <c:v>12.421366995919801</c:v>
                </c:pt>
                <c:pt idx="506">
                  <c:v>12.4439017597436</c:v>
                </c:pt>
                <c:pt idx="507">
                  <c:v>12.4664285070708</c:v>
                </c:pt>
                <c:pt idx="508">
                  <c:v>12.488947238881201</c:v>
                </c:pt>
                <c:pt idx="509">
                  <c:v>12.5114579561557</c:v>
                </c:pt>
                <c:pt idx="510">
                  <c:v>12.5339606598766</c:v>
                </c:pt>
                <c:pt idx="511">
                  <c:v>12.5564553510272</c:v>
                </c:pt>
                <c:pt idx="512">
                  <c:v>12.578942030592399</c:v>
                </c:pt>
                <c:pt idx="513">
                  <c:v>12.6014206995581</c:v>
                </c:pt>
                <c:pt idx="514">
                  <c:v>12.6238913589116</c:v>
                </c:pt>
                <c:pt idx="515">
                  <c:v>12.646354009641399</c:v>
                </c:pt>
                <c:pt idx="516">
                  <c:v>12.668808652737299</c:v>
                </c:pt>
                <c:pt idx="517">
                  <c:v>12.6912552891903</c:v>
                </c:pt>
                <c:pt idx="518">
                  <c:v>12.7136939199926</c:v>
                </c:pt>
                <c:pt idx="519">
                  <c:v>12.7361245461379</c:v>
                </c:pt>
                <c:pt idx="520">
                  <c:v>12.7585471686209</c:v>
                </c:pt>
                <c:pt idx="521">
                  <c:v>12.780961788437599</c:v>
                </c:pt>
                <c:pt idx="522">
                  <c:v>12.8033684065855</c:v>
                </c:pt>
                <c:pt idx="523">
                  <c:v>12.825767024063</c:v>
                </c:pt>
                <c:pt idx="524">
                  <c:v>12.848157641869999</c:v>
                </c:pt>
                <c:pt idx="525">
                  <c:v>12.8705402609532</c:v>
                </c:pt>
                <c:pt idx="526">
                  <c:v>12.8929148823606</c:v>
                </c:pt>
                <c:pt idx="527">
                  <c:v>12.915281507098999</c:v>
                </c:pt>
                <c:pt idx="528">
                  <c:v>12.937640136173201</c:v>
                </c:pt>
                <c:pt idx="529">
                  <c:v>12.959990770588901</c:v>
                </c:pt>
                <c:pt idx="530">
                  <c:v>12.9823334113534</c:v>
                </c:pt>
                <c:pt idx="531">
                  <c:v>13.004668059475099</c:v>
                </c:pt>
                <c:pt idx="532">
                  <c:v>13.0269947159636</c:v>
                </c:pt>
                <c:pt idx="533">
                  <c:v>13.049313381829901</c:v>
                </c:pt>
                <c:pt idx="534">
                  <c:v>13.071624058086201</c:v>
                </c:pt>
                <c:pt idx="535">
                  <c:v>13.093926745745801</c:v>
                </c:pt>
                <c:pt idx="536">
                  <c:v>13.1162214458235</c:v>
                </c:pt>
                <c:pt idx="537">
                  <c:v>13.138508159335201</c:v>
                </c:pt>
                <c:pt idx="538">
                  <c:v>13.1607868872981</c:v>
                </c:pt>
                <c:pt idx="539">
                  <c:v>13.183057630730699</c:v>
                </c:pt>
                <c:pt idx="540">
                  <c:v>13.2053203906526</c:v>
                </c:pt>
                <c:pt idx="541">
                  <c:v>13.227575168084901</c:v>
                </c:pt>
                <c:pt idx="542">
                  <c:v>13.249821964049699</c:v>
                </c:pt>
                <c:pt idx="543">
                  <c:v>13.2720607795705</c:v>
                </c:pt>
                <c:pt idx="544">
                  <c:v>13.294291615672099</c:v>
                </c:pt>
                <c:pt idx="545">
                  <c:v>13.3165144733804</c:v>
                </c:pt>
                <c:pt idx="546">
                  <c:v>13.3387293537226</c:v>
                </c:pt>
                <c:pt idx="547">
                  <c:v>13.3609362577273</c:v>
                </c:pt>
                <c:pt idx="548">
                  <c:v>13.3831351864242</c:v>
                </c:pt>
                <c:pt idx="549">
                  <c:v>13.4053261408443</c:v>
                </c:pt>
                <c:pt idx="550">
                  <c:v>13.427509122019799</c:v>
                </c:pt>
                <c:pt idx="551">
                  <c:v>13.4496841309843</c:v>
                </c:pt>
                <c:pt idx="552">
                  <c:v>13.471851168772501</c:v>
                </c:pt>
                <c:pt idx="553">
                  <c:v>13.494010236420401</c:v>
                </c:pt>
                <c:pt idx="554">
                  <c:v>13.5161613349654</c:v>
                </c:pt>
                <c:pt idx="555">
                  <c:v>13.538304465445901</c:v>
                </c:pt>
                <c:pt idx="556">
                  <c:v>13.560439628901699</c:v>
                </c:pt>
                <c:pt idx="557">
                  <c:v>13.5825668263738</c:v>
                </c:pt>
                <c:pt idx="558">
                  <c:v>13.604686058904701</c:v>
                </c:pt>
                <c:pt idx="559">
                  <c:v>13.6267973275377</c:v>
                </c:pt>
                <c:pt idx="560">
                  <c:v>13.6489006333177</c:v>
                </c:pt>
                <c:pt idx="561">
                  <c:v>13.670995977290801</c:v>
                </c:pt>
                <c:pt idx="562">
                  <c:v>13.6930833605042</c:v>
                </c:pt>
                <c:pt idx="563">
                  <c:v>13.715162784006599</c:v>
                </c:pt>
                <c:pt idx="564">
                  <c:v>13.737234248847701</c:v>
                </c:pt>
                <c:pt idx="565">
                  <c:v>13.759297756010101</c:v>
                </c:pt>
                <c:pt idx="566">
                  <c:v>13.781353306601799</c:v>
                </c:pt>
                <c:pt idx="567">
                  <c:v>13.803400901682201</c:v>
                </c:pt>
                <c:pt idx="568">
                  <c:v>13.825440542305699</c:v>
                </c:pt>
                <c:pt idx="569">
                  <c:v>13.8474722295283</c:v>
                </c:pt>
                <c:pt idx="570">
                  <c:v>13.8694959644069</c:v>
                </c:pt>
                <c:pt idx="571">
                  <c:v>13.891511747999999</c:v>
                </c:pt>
                <c:pt idx="572">
                  <c:v>13.9135195813669</c:v>
                </c:pt>
                <c:pt idx="573">
                  <c:v>13.935519465568699</c:v>
                </c:pt>
                <c:pt idx="574">
                  <c:v>13.957511401667199</c:v>
                </c:pt>
                <c:pt idx="575">
                  <c:v>13.9794953907259</c:v>
                </c:pt>
                <c:pt idx="576">
                  <c:v>14.0014714338093</c:v>
                </c:pt>
                <c:pt idx="577">
                  <c:v>14.023439531983099</c:v>
                </c:pt>
                <c:pt idx="578">
                  <c:v>14.0453996863146</c:v>
                </c:pt>
                <c:pt idx="579">
                  <c:v>14.0673518978719</c:v>
                </c:pt>
                <c:pt idx="580">
                  <c:v>14.089296167724701</c:v>
                </c:pt>
                <c:pt idx="581">
                  <c:v>14.1112324969437</c:v>
                </c:pt>
                <c:pt idx="582">
                  <c:v>14.1331608866011</c:v>
                </c:pt>
                <c:pt idx="583">
                  <c:v>14.155081337770101</c:v>
                </c:pt>
                <c:pt idx="584">
                  <c:v>14.1769938515253</c:v>
                </c:pt>
                <c:pt idx="585">
                  <c:v>14.198898428942501</c:v>
                </c:pt>
                <c:pt idx="586">
                  <c:v>14.2207950710988</c:v>
                </c:pt>
                <c:pt idx="587">
                  <c:v>14.242683779072401</c:v>
                </c:pt>
                <c:pt idx="588">
                  <c:v>14.264564553943099</c:v>
                </c:pt>
                <c:pt idx="589">
                  <c:v>14.2864373967915</c:v>
                </c:pt>
                <c:pt idx="590">
                  <c:v>14.308302308699799</c:v>
                </c:pt>
                <c:pt idx="591">
                  <c:v>14.330159290751199</c:v>
                </c:pt>
                <c:pt idx="592">
                  <c:v>14.352008344030301</c:v>
                </c:pt>
                <c:pt idx="593">
                  <c:v>14.373849469623</c:v>
                </c:pt>
                <c:pt idx="594">
                  <c:v>14.395682668616301</c:v>
                </c:pt>
                <c:pt idx="595">
                  <c:v>14.417507942098499</c:v>
                </c:pt>
                <c:pt idx="596">
                  <c:v>14.4393252911592</c:v>
                </c:pt>
                <c:pt idx="597">
                  <c:v>14.461134716889299</c:v>
                </c:pt>
                <c:pt idx="598">
                  <c:v>14.482936220380701</c:v>
                </c:pt>
                <c:pt idx="599">
                  <c:v>14.5047298027268</c:v>
                </c:pt>
                <c:pt idx="600">
                  <c:v>14.526515465022101</c:v>
                </c:pt>
                <c:pt idx="601">
                  <c:v>14.548293208362599</c:v>
                </c:pt>
                <c:pt idx="602">
                  <c:v>14.5700630338452</c:v>
                </c:pt>
                <c:pt idx="603">
                  <c:v>14.5918249425683</c:v>
                </c:pt>
                <c:pt idx="604">
                  <c:v>14.6135789356314</c:v>
                </c:pt>
                <c:pt idx="605">
                  <c:v>14.635325014020101</c:v>
                </c:pt>
                <c:pt idx="606">
                  <c:v>14.657063178926901</c:v>
                </c:pt>
                <c:pt idx="607">
                  <c:v>14.6787934314676</c:v>
                </c:pt>
                <c:pt idx="608">
                  <c:v>14.700515772746501</c:v>
                </c:pt>
                <c:pt idx="609">
                  <c:v>14.722230203868699</c:v>
                </c:pt>
                <c:pt idx="610">
                  <c:v>14.743936725940999</c:v>
                </c:pt>
                <c:pt idx="611">
                  <c:v>14.7656353400711</c:v>
                </c:pt>
                <c:pt idx="612">
                  <c:v>14.787326047368101</c:v>
                </c:pt>
                <c:pt idx="613">
                  <c:v>14.8090088489423</c:v>
                </c:pt>
                <c:pt idx="614">
                  <c:v>14.830683745905199</c:v>
                </c:pt>
                <c:pt idx="615">
                  <c:v>14.8523507393695</c:v>
                </c:pt>
                <c:pt idx="616">
                  <c:v>14.8740098304495</c:v>
                </c:pt>
                <c:pt idx="617">
                  <c:v>14.895661020260199</c:v>
                </c:pt>
                <c:pt idx="618">
                  <c:v>14.9173043099183</c:v>
                </c:pt>
                <c:pt idx="619">
                  <c:v>14.9389397005414</c:v>
                </c:pt>
                <c:pt idx="620">
                  <c:v>14.9605671932486</c:v>
                </c:pt>
                <c:pt idx="621">
                  <c:v>14.982186789160099</c:v>
                </c:pt>
                <c:pt idx="622">
                  <c:v>15.003798489397401</c:v>
                </c:pt>
                <c:pt idx="623">
                  <c:v>15.0254022950833</c:v>
                </c:pt>
                <c:pt idx="624">
                  <c:v>15.0469982073417</c:v>
                </c:pt>
                <c:pt idx="625">
                  <c:v>15.0685862272977</c:v>
                </c:pt>
                <c:pt idx="626">
                  <c:v>15.0901663560779</c:v>
                </c:pt>
                <c:pt idx="627">
                  <c:v>15.111738594809999</c:v>
                </c:pt>
                <c:pt idx="628">
                  <c:v>15.133302944622899</c:v>
                </c:pt>
                <c:pt idx="629">
                  <c:v>15.1548594066468</c:v>
                </c:pt>
                <c:pt idx="630">
                  <c:v>15.176407982013</c:v>
                </c:pt>
                <c:pt idx="631">
                  <c:v>15.1979486718543</c:v>
                </c:pt>
                <c:pt idx="632">
                  <c:v>15.219481477304701</c:v>
                </c:pt>
                <c:pt idx="633">
                  <c:v>15.241006399499099</c:v>
                </c:pt>
                <c:pt idx="634">
                  <c:v>15.2625234395741</c:v>
                </c:pt>
                <c:pt idx="635">
                  <c:v>15.284032598667199</c:v>
                </c:pt>
                <c:pt idx="636">
                  <c:v>15.3055338779174</c:v>
                </c:pt>
                <c:pt idx="637">
                  <c:v>15.327027278464699</c:v>
                </c:pt>
                <c:pt idx="638">
                  <c:v>15.3485128014506</c:v>
                </c:pt>
                <c:pt idx="639">
                  <c:v>15.3699904480176</c:v>
                </c:pt>
                <c:pt idx="640">
                  <c:v>15.3914602193096</c:v>
                </c:pt>
                <c:pt idx="641">
                  <c:v>15.4129221164716</c:v>
                </c:pt>
                <c:pt idx="642">
                  <c:v>15.4343761406501</c:v>
                </c:pt>
                <c:pt idx="643">
                  <c:v>15.455822292992501</c:v>
                </c:pt>
                <c:pt idx="644">
                  <c:v>15.477260574647801</c:v>
                </c:pt>
                <c:pt idx="645">
                  <c:v>15.498690986825901</c:v>
                </c:pt>
                <c:pt idx="646">
                  <c:v>15.5201135302939</c:v>
                </c:pt>
                <c:pt idx="647">
                  <c:v>15.541528206511201</c:v>
                </c:pt>
                <c:pt idx="648">
                  <c:v>15.562935016630499</c:v>
                </c:pt>
                <c:pt idx="649">
                  <c:v>15.5843339618058</c:v>
                </c:pt>
                <c:pt idx="650">
                  <c:v>15.6057250431922</c:v>
                </c:pt>
                <c:pt idx="651">
                  <c:v>15.6271082619464</c:v>
                </c:pt>
                <c:pt idx="652">
                  <c:v>15.648483619226001</c:v>
                </c:pt>
                <c:pt idx="653">
                  <c:v>15.669851116189999</c:v>
                </c:pt>
                <c:pt idx="654">
                  <c:v>15.6912107539986</c:v>
                </c:pt>
                <c:pt idx="655">
                  <c:v>15.712562533813101</c:v>
                </c:pt>
                <c:pt idx="656">
                  <c:v>15.733906456796401</c:v>
                </c:pt>
                <c:pt idx="657">
                  <c:v>15.7552425241122</c:v>
                </c:pt>
                <c:pt idx="658">
                  <c:v>15.776570736925899</c:v>
                </c:pt>
                <c:pt idx="659">
                  <c:v>15.7978910964036</c:v>
                </c:pt>
                <c:pt idx="660">
                  <c:v>15.8192036037132</c:v>
                </c:pt>
                <c:pt idx="661">
                  <c:v>15.8405082600234</c:v>
                </c:pt>
                <c:pt idx="662">
                  <c:v>15.861805066504401</c:v>
                </c:pt>
                <c:pt idx="663">
                  <c:v>15.8830940243274</c:v>
                </c:pt>
                <c:pt idx="664">
                  <c:v>15.9043751346652</c:v>
                </c:pt>
                <c:pt idx="665">
                  <c:v>15.925648398691401</c:v>
                </c:pt>
                <c:pt idx="666">
                  <c:v>15.9469138175812</c:v>
                </c:pt>
                <c:pt idx="667">
                  <c:v>15.9681713925109</c:v>
                </c:pt>
                <c:pt idx="668">
                  <c:v>15.9894211246579</c:v>
                </c:pt>
                <c:pt idx="669">
                  <c:v>16.010663015201001</c:v>
                </c:pt>
                <c:pt idx="670">
                  <c:v>16.031897065320202</c:v>
                </c:pt>
                <c:pt idx="671">
                  <c:v>16.053123276196899</c:v>
                </c:pt>
                <c:pt idx="672">
                  <c:v>16.074341649013199</c:v>
                </c:pt>
                <c:pt idx="673">
                  <c:v>16.095552184953199</c:v>
                </c:pt>
                <c:pt idx="674">
                  <c:v>16.116754885201502</c:v>
                </c:pt>
                <c:pt idx="675">
                  <c:v>16.137949750944401</c:v>
                </c:pt>
                <c:pt idx="676">
                  <c:v>16.159136783369402</c:v>
                </c:pt>
                <c:pt idx="677">
                  <c:v>16.180315983664901</c:v>
                </c:pt>
                <c:pt idx="678">
                  <c:v>16.201487353021001</c:v>
                </c:pt>
                <c:pt idx="679">
                  <c:v>16.2226508926286</c:v>
                </c:pt>
                <c:pt idx="680">
                  <c:v>16.243806603680099</c:v>
                </c:pt>
                <c:pt idx="681">
                  <c:v>16.264954487369099</c:v>
                </c:pt>
                <c:pt idx="682">
                  <c:v>16.2860945448903</c:v>
                </c:pt>
                <c:pt idx="683">
                  <c:v>16.307226777439801</c:v>
                </c:pt>
                <c:pt idx="684">
                  <c:v>16.3283511862148</c:v>
                </c:pt>
                <c:pt idx="685">
                  <c:v>16.349467772113801</c:v>
                </c:pt>
                <c:pt idx="686">
                  <c:v>16.3705765365569</c:v>
                </c:pt>
                <c:pt idx="687">
                  <c:v>16.391677480795401</c:v>
                </c:pt>
                <c:pt idx="688">
                  <c:v>16.412770606030399</c:v>
                </c:pt>
                <c:pt idx="689">
                  <c:v>16.4338559134641</c:v>
                </c:pt>
                <c:pt idx="690">
                  <c:v>16.454933404299901</c:v>
                </c:pt>
                <c:pt idx="691">
                  <c:v>16.476003079742501</c:v>
                </c:pt>
                <c:pt idx="692">
                  <c:v>16.497064940997699</c:v>
                </c:pt>
                <c:pt idx="693">
                  <c:v>16.518118989272502</c:v>
                </c:pt>
                <c:pt idx="694">
                  <c:v>16.5391652257752</c:v>
                </c:pt>
                <c:pt idx="695">
                  <c:v>16.560203651715199</c:v>
                </c:pt>
                <c:pt idx="696">
                  <c:v>16.581234268303199</c:v>
                </c:pt>
                <c:pt idx="697">
                  <c:v>16.602257076750998</c:v>
                </c:pt>
                <c:pt idx="698">
                  <c:v>16.6232720782717</c:v>
                </c:pt>
                <c:pt idx="699">
                  <c:v>16.644279274079501</c:v>
                </c:pt>
                <c:pt idx="700">
                  <c:v>16.665278665389799</c:v>
                </c:pt>
                <c:pt idx="701">
                  <c:v>16.686270253419298</c:v>
                </c:pt>
                <c:pt idx="702">
                  <c:v>16.707254039385798</c:v>
                </c:pt>
                <c:pt idx="703">
                  <c:v>16.728230024508399</c:v>
                </c:pt>
                <c:pt idx="704">
                  <c:v>16.749198210007201</c:v>
                </c:pt>
                <c:pt idx="705">
                  <c:v>16.770158597103801</c:v>
                </c:pt>
                <c:pt idx="706">
                  <c:v>16.791111187020601</c:v>
                </c:pt>
                <c:pt idx="707">
                  <c:v>16.812055980981601</c:v>
                </c:pt>
                <c:pt idx="708">
                  <c:v>16.832992980211799</c:v>
                </c:pt>
                <c:pt idx="709">
                  <c:v>16.8539221859373</c:v>
                </c:pt>
                <c:pt idx="710">
                  <c:v>16.8748435993855</c:v>
                </c:pt>
                <c:pt idx="711">
                  <c:v>16.895757221785001</c:v>
                </c:pt>
                <c:pt idx="712">
                  <c:v>16.916663054365699</c:v>
                </c:pt>
                <c:pt idx="713">
                  <c:v>16.937561098358401</c:v>
                </c:pt>
                <c:pt idx="714">
                  <c:v>16.9584513549954</c:v>
                </c:pt>
                <c:pt idx="715">
                  <c:v>16.97933382551</c:v>
                </c:pt>
                <c:pt idx="716">
                  <c:v>17.000208511136599</c:v>
                </c:pt>
                <c:pt idx="717">
                  <c:v>17.021075413111198</c:v>
                </c:pt>
                <c:pt idx="718">
                  <c:v>17.041934532670499</c:v>
                </c:pt>
                <c:pt idx="719">
                  <c:v>17.062785871052601</c:v>
                </c:pt>
                <c:pt idx="720">
                  <c:v>17.083629429497002</c:v>
                </c:pt>
                <c:pt idx="721">
                  <c:v>17.104465209244001</c:v>
                </c:pt>
                <c:pt idx="722">
                  <c:v>17.1252932115353</c:v>
                </c:pt>
                <c:pt idx="723">
                  <c:v>17.146113437613799</c:v>
                </c:pt>
                <c:pt idx="724">
                  <c:v>17.166925888723501</c:v>
                </c:pt>
                <c:pt idx="725">
                  <c:v>17.1877305661096</c:v>
                </c:pt>
                <c:pt idx="726">
                  <c:v>17.208527471018598</c:v>
                </c:pt>
                <c:pt idx="727">
                  <c:v>17.229316604697999</c:v>
                </c:pt>
                <c:pt idx="728">
                  <c:v>17.250097968396599</c:v>
                </c:pt>
                <c:pt idx="729">
                  <c:v>17.270871563364299</c:v>
                </c:pt>
                <c:pt idx="730">
                  <c:v>17.291637390852401</c:v>
                </c:pt>
                <c:pt idx="731">
                  <c:v>17.312395452113002</c:v>
                </c:pt>
                <c:pt idx="732">
                  <c:v>17.333145748399701</c:v>
                </c:pt>
                <c:pt idx="733">
                  <c:v>17.353888280967301</c:v>
                </c:pt>
                <c:pt idx="734">
                  <c:v>17.374623051071499</c:v>
                </c:pt>
                <c:pt idx="735">
                  <c:v>17.395350059969299</c:v>
                </c:pt>
                <c:pt idx="736">
                  <c:v>17.416069308919099</c:v>
                </c:pt>
                <c:pt idx="737">
                  <c:v>17.436780799052801</c:v>
                </c:pt>
                <c:pt idx="738">
                  <c:v>17.457484531495901</c:v>
                </c:pt>
                <c:pt idx="739">
                  <c:v>17.478180507742099</c:v>
                </c:pt>
                <c:pt idx="740">
                  <c:v>17.4988687290531</c:v>
                </c:pt>
                <c:pt idx="741">
                  <c:v>17.519549196691699</c:v>
                </c:pt>
                <c:pt idx="742">
                  <c:v>17.540221911922</c:v>
                </c:pt>
                <c:pt idx="743">
                  <c:v>17.560886876009199</c:v>
                </c:pt>
                <c:pt idx="744">
                  <c:v>17.581544090219602</c:v>
                </c:pt>
                <c:pt idx="745">
                  <c:v>17.602193555820602</c:v>
                </c:pt>
                <c:pt idx="746">
                  <c:v>17.622835274080899</c:v>
                </c:pt>
                <c:pt idx="747">
                  <c:v>17.643469246270101</c:v>
                </c:pt>
                <c:pt idx="748">
                  <c:v>17.664095473659302</c:v>
                </c:pt>
                <c:pt idx="749">
                  <c:v>17.684713957520401</c:v>
                </c:pt>
                <c:pt idx="750">
                  <c:v>17.705324699126699</c:v>
                </c:pt>
                <c:pt idx="751">
                  <c:v>17.7259276997524</c:v>
                </c:pt>
                <c:pt idx="752">
                  <c:v>17.746522960673101</c:v>
                </c:pt>
                <c:pt idx="753">
                  <c:v>17.7671104831653</c:v>
                </c:pt>
                <c:pt idx="754">
                  <c:v>17.7876902685068</c:v>
                </c:pt>
                <c:pt idx="755">
                  <c:v>17.808262317976499</c:v>
                </c:pt>
                <c:pt idx="756">
                  <c:v>17.828826632854401</c:v>
                </c:pt>
                <c:pt idx="757">
                  <c:v>17.8493832144217</c:v>
                </c:pt>
                <c:pt idx="758">
                  <c:v>17.8699320639607</c:v>
                </c:pt>
                <c:pt idx="759">
                  <c:v>17.8904731827548</c:v>
                </c:pt>
                <c:pt idx="760">
                  <c:v>17.911006572088599</c:v>
                </c:pt>
                <c:pt idx="761">
                  <c:v>17.9315322332478</c:v>
                </c:pt>
                <c:pt idx="762">
                  <c:v>17.9520501675193</c:v>
                </c:pt>
                <c:pt idx="763">
                  <c:v>17.972560376191002</c:v>
                </c:pt>
                <c:pt idx="764">
                  <c:v>17.993062860552001</c:v>
                </c:pt>
                <c:pt idx="765">
                  <c:v>18.013557621892598</c:v>
                </c:pt>
                <c:pt idx="766">
                  <c:v>18.034044661504101</c:v>
                </c:pt>
                <c:pt idx="767">
                  <c:v>18.054523980679001</c:v>
                </c:pt>
                <c:pt idx="768">
                  <c:v>18.074995580711001</c:v>
                </c:pt>
                <c:pt idx="769">
                  <c:v>18.095459462894901</c:v>
                </c:pt>
                <c:pt idx="770">
                  <c:v>18.115915628526398</c:v>
                </c:pt>
                <c:pt idx="771">
                  <c:v>18.136364078902599</c:v>
                </c:pt>
                <c:pt idx="772">
                  <c:v>18.156804815321699</c:v>
                </c:pt>
                <c:pt idx="773">
                  <c:v>18.1772378390828</c:v>
                </c:pt>
                <c:pt idx="774">
                  <c:v>18.197663151486399</c:v>
                </c:pt>
                <c:pt idx="775">
                  <c:v>18.218080753833998</c:v>
                </c:pt>
                <c:pt idx="776">
                  <c:v>18.2384906474283</c:v>
                </c:pt>
                <c:pt idx="777">
                  <c:v>18.258892833572901</c:v>
                </c:pt>
                <c:pt idx="778">
                  <c:v>18.279287313572699</c:v>
                </c:pt>
                <c:pt idx="779">
                  <c:v>18.299674088733799</c:v>
                </c:pt>
                <c:pt idx="780">
                  <c:v>18.320053160363202</c:v>
                </c:pt>
                <c:pt idx="781">
                  <c:v>18.340424529769098</c:v>
                </c:pt>
                <c:pt idx="782">
                  <c:v>18.360788198261002</c:v>
                </c:pt>
                <c:pt idx="783">
                  <c:v>18.381144167149301</c:v>
                </c:pt>
                <c:pt idx="784">
                  <c:v>18.4014924377455</c:v>
                </c:pt>
                <c:pt idx="785">
                  <c:v>18.421833011362398</c:v>
                </c:pt>
                <c:pt idx="786">
                  <c:v>18.442165889313799</c:v>
                </c:pt>
                <c:pt idx="787">
                  <c:v>18.462491072914499</c:v>
                </c:pt>
                <c:pt idx="788">
                  <c:v>18.482808563480699</c:v>
                </c:pt>
                <c:pt idx="789">
                  <c:v>18.503118362329499</c:v>
                </c:pt>
                <c:pt idx="790">
                  <c:v>18.5234204707724</c:v>
                </c:pt>
                <c:pt idx="791">
                  <c:v>18.5437148901337</c:v>
                </c:pt>
                <c:pt idx="792">
                  <c:v>18.564001621735098</c:v>
                </c:pt>
                <c:pt idx="793">
                  <c:v>18.584280666898</c:v>
                </c:pt>
                <c:pt idx="794">
                  <c:v>18.6045520269452</c:v>
                </c:pt>
                <c:pt idx="795">
                  <c:v>18.6248157032005</c:v>
                </c:pt>
                <c:pt idx="796">
                  <c:v>18.645071696988701</c:v>
                </c:pt>
                <c:pt idx="797">
                  <c:v>18.665320009635899</c:v>
                </c:pt>
                <c:pt idx="798">
                  <c:v>18.685560642469099</c:v>
                </c:pt>
                <c:pt idx="799">
                  <c:v>18.705793596816601</c:v>
                </c:pt>
                <c:pt idx="800">
                  <c:v>18.7260188740076</c:v>
                </c:pt>
                <c:pt idx="801">
                  <c:v>18.746236475372498</c:v>
                </c:pt>
                <c:pt idx="802">
                  <c:v>18.766446402242899</c:v>
                </c:pt>
                <c:pt idx="803">
                  <c:v>18.7866486559513</c:v>
                </c:pt>
                <c:pt idx="804">
                  <c:v>18.806843237831501</c:v>
                </c:pt>
                <c:pt idx="805">
                  <c:v>18.827030149218299</c:v>
                </c:pt>
                <c:pt idx="806">
                  <c:v>18.847209391447599</c:v>
                </c:pt>
                <c:pt idx="807">
                  <c:v>18.867380965856299</c:v>
                </c:pt>
                <c:pt idx="808">
                  <c:v>18.887544873782598</c:v>
                </c:pt>
                <c:pt idx="809">
                  <c:v>18.9077011165658</c:v>
                </c:pt>
                <c:pt idx="810">
                  <c:v>18.927849695545898</c:v>
                </c:pt>
                <c:pt idx="811">
                  <c:v>18.947990612064501</c:v>
                </c:pt>
                <c:pt idx="812">
                  <c:v>18.968123867464101</c:v>
                </c:pt>
                <c:pt idx="813">
                  <c:v>18.988249463088199</c:v>
                </c:pt>
                <c:pt idx="814">
                  <c:v>19.008367400281401</c:v>
                </c:pt>
                <c:pt idx="815">
                  <c:v>19.0284776803895</c:v>
                </c:pt>
                <c:pt idx="816">
                  <c:v>19.048580304759401</c:v>
                </c:pt>
                <c:pt idx="817">
                  <c:v>19.068675274739</c:v>
                </c:pt>
                <c:pt idx="818">
                  <c:v>19.088762591677298</c:v>
                </c:pt>
                <c:pt idx="819">
                  <c:v>19.108842256924401</c:v>
                </c:pt>
                <c:pt idx="820">
                  <c:v>19.128914271831601</c:v>
                </c:pt>
                <c:pt idx="821">
                  <c:v>19.148978637751</c:v>
                </c:pt>
                <c:pt idx="822">
                  <c:v>19.169035356036201</c:v>
                </c:pt>
                <c:pt idx="823">
                  <c:v>19.189084428041401</c:v>
                </c:pt>
                <c:pt idx="824">
                  <c:v>19.209125855122402</c:v>
                </c:pt>
                <c:pt idx="825">
                  <c:v>19.229159638635601</c:v>
                </c:pt>
                <c:pt idx="826">
                  <c:v>19.249185779938799</c:v>
                </c:pt>
                <c:pt idx="827">
                  <c:v>19.269204280390799</c:v>
                </c:pt>
                <c:pt idx="828">
                  <c:v>19.289215141351502</c:v>
                </c:pt>
                <c:pt idx="829">
                  <c:v>19.309218364181699</c:v>
                </c:pt>
                <c:pt idx="830">
                  <c:v>19.329213950243599</c:v>
                </c:pt>
                <c:pt idx="831">
                  <c:v>19.349201900900201</c:v>
                </c:pt>
                <c:pt idx="832">
                  <c:v>19.3691822175157</c:v>
                </c:pt>
                <c:pt idx="833">
                  <c:v>19.389154901455299</c:v>
                </c:pt>
                <c:pt idx="834">
                  <c:v>19.409119954085501</c:v>
                </c:pt>
                <c:pt idx="835">
                  <c:v>19.429077376773499</c:v>
                </c:pt>
                <c:pt idx="836">
                  <c:v>19.449027170888002</c:v>
                </c:pt>
                <c:pt idx="837">
                  <c:v>19.468969337798399</c:v>
                </c:pt>
                <c:pt idx="838">
                  <c:v>19.488903878875298</c:v>
                </c:pt>
                <c:pt idx="839">
                  <c:v>19.508830795490599</c:v>
                </c:pt>
                <c:pt idx="840">
                  <c:v>19.528750089016899</c:v>
                </c:pt>
                <c:pt idx="841">
                  <c:v>19.5486617608281</c:v>
                </c:pt>
                <c:pt idx="842">
                  <c:v>19.568565812303301</c:v>
                </c:pt>
                <c:pt idx="843">
                  <c:v>19.588462244823202</c:v>
                </c:pt>
                <c:pt idx="844">
                  <c:v>19.608351059756998</c:v>
                </c:pt>
                <c:pt idx="845">
                  <c:v>19.6282322584828</c:v>
                </c:pt>
                <c:pt idx="846">
                  <c:v>19.648105842379799</c:v>
                </c:pt>
                <c:pt idx="847">
                  <c:v>19.667971812828402</c:v>
                </c:pt>
                <c:pt idx="848">
                  <c:v>19.6878301712099</c:v>
                </c:pt>
                <c:pt idx="849">
                  <c:v>19.707680918906799</c:v>
                </c:pt>
                <c:pt idx="850">
                  <c:v>19.727524057302499</c:v>
                </c:pt>
                <c:pt idx="851">
                  <c:v>19.747359587781499</c:v>
                </c:pt>
                <c:pt idx="852">
                  <c:v>19.7671875117295</c:v>
                </c:pt>
                <c:pt idx="853">
                  <c:v>19.787007830533302</c:v>
                </c:pt>
                <c:pt idx="854">
                  <c:v>19.806820545580401</c:v>
                </c:pt>
                <c:pt idx="855">
                  <c:v>19.826625658259701</c:v>
                </c:pt>
                <c:pt idx="856">
                  <c:v>19.846423169961</c:v>
                </c:pt>
                <c:pt idx="857">
                  <c:v>19.866213082075401</c:v>
                </c:pt>
                <c:pt idx="858">
                  <c:v>19.885995395994701</c:v>
                </c:pt>
                <c:pt idx="859">
                  <c:v>19.905770113111899</c:v>
                </c:pt>
                <c:pt idx="860">
                  <c:v>19.925537234821299</c:v>
                </c:pt>
                <c:pt idx="861">
                  <c:v>19.945296762517799</c:v>
                </c:pt>
                <c:pt idx="862">
                  <c:v>19.965048697597801</c:v>
                </c:pt>
                <c:pt idx="863">
                  <c:v>19.984793041458399</c:v>
                </c:pt>
                <c:pt idx="864">
                  <c:v>20.004529795498001</c:v>
                </c:pt>
                <c:pt idx="865">
                  <c:v>20.024258961115901</c:v>
                </c:pt>
                <c:pt idx="866">
                  <c:v>20.0439805397125</c:v>
                </c:pt>
                <c:pt idx="867">
                  <c:v>20.063694532689301</c:v>
                </c:pt>
                <c:pt idx="868">
                  <c:v>20.083400941448801</c:v>
                </c:pt>
                <c:pt idx="869">
                  <c:v>20.1030997673946</c:v>
                </c:pt>
                <c:pt idx="870">
                  <c:v>20.122791011931302</c:v>
                </c:pt>
                <c:pt idx="871">
                  <c:v>20.142474676464499</c:v>
                </c:pt>
                <c:pt idx="872">
                  <c:v>20.162150762400898</c:v>
                </c:pt>
                <c:pt idx="873">
                  <c:v>20.181819271148299</c:v>
                </c:pt>
                <c:pt idx="874">
                  <c:v>20.201480204115501</c:v>
                </c:pt>
                <c:pt idx="875">
                  <c:v>20.2211335627123</c:v>
                </c:pt>
                <c:pt idx="876">
                  <c:v>20.240779348349601</c:v>
                </c:pt>
                <c:pt idx="877">
                  <c:v>20.260417562439301</c:v>
                </c:pt>
                <c:pt idx="878">
                  <c:v>20.280048206394401</c:v>
                </c:pt>
                <c:pt idx="879">
                  <c:v>20.299671281628999</c:v>
                </c:pt>
                <c:pt idx="880">
                  <c:v>20.3192867895579</c:v>
                </c:pt>
                <c:pt idx="881">
                  <c:v>20.338894731597399</c:v>
                </c:pt>
                <c:pt idx="882">
                  <c:v>20.3584951091646</c:v>
                </c:pt>
                <c:pt idx="883">
                  <c:v>20.378087923677601</c:v>
                </c:pt>
                <c:pt idx="884">
                  <c:v>20.397673176555699</c:v>
                </c:pt>
                <c:pt idx="885">
                  <c:v>20.417250869219099</c:v>
                </c:pt>
                <c:pt idx="886">
                  <c:v>20.436821003089001</c:v>
                </c:pt>
                <c:pt idx="887">
                  <c:v>20.456383579587801</c:v>
                </c:pt>
                <c:pt idx="888">
                  <c:v>20.4759386001389</c:v>
                </c:pt>
                <c:pt idx="889">
                  <c:v>20.495486066166499</c:v>
                </c:pt>
                <c:pt idx="890">
                  <c:v>20.515025979096201</c:v>
                </c:pt>
                <c:pt idx="891">
                  <c:v>20.534558340354302</c:v>
                </c:pt>
                <c:pt idx="892">
                  <c:v>20.554083151368399</c:v>
                </c:pt>
                <c:pt idx="893">
                  <c:v>20.573600413567</c:v>
                </c:pt>
                <c:pt idx="894">
                  <c:v>20.5931101283795</c:v>
                </c:pt>
                <c:pt idx="895">
                  <c:v>20.612612297155898</c:v>
                </c:pt>
                <c:pt idx="896">
                  <c:v>20.632106921385098</c:v>
                </c:pt>
                <c:pt idx="897">
                  <c:v>20.651594002515001</c:v>
                </c:pt>
                <c:pt idx="898">
                  <c:v>20.671073541979101</c:v>
                </c:pt>
                <c:pt idx="899">
                  <c:v>20.690545541211598</c:v>
                </c:pt>
                <c:pt idx="900">
                  <c:v>20.710010001647898</c:v>
                </c:pt>
                <c:pt idx="901">
                  <c:v>20.729466924724498</c:v>
                </c:pt>
                <c:pt idx="902">
                  <c:v>20.748916311878698</c:v>
                </c:pt>
                <c:pt idx="903">
                  <c:v>20.768358164548999</c:v>
                </c:pt>
                <c:pt idx="904">
                  <c:v>20.787792484174702</c:v>
                </c:pt>
                <c:pt idx="905">
                  <c:v>20.807219272196399</c:v>
                </c:pt>
                <c:pt idx="906">
                  <c:v>20.826638530055501</c:v>
                </c:pt>
                <c:pt idx="907">
                  <c:v>20.846050259194499</c:v>
                </c:pt>
                <c:pt idx="908">
                  <c:v>20.865454461056899</c:v>
                </c:pt>
                <c:pt idx="909">
                  <c:v>20.8848511370871</c:v>
                </c:pt>
                <c:pt idx="910">
                  <c:v>20.904240288730701</c:v>
                </c:pt>
                <c:pt idx="911">
                  <c:v>20.9236219174343</c:v>
                </c:pt>
                <c:pt idx="912">
                  <c:v>20.9429960246452</c:v>
                </c:pt>
                <c:pt idx="913">
                  <c:v>20.9623626118121</c:v>
                </c:pt>
                <c:pt idx="914">
                  <c:v>20.981721680384499</c:v>
                </c:pt>
                <c:pt idx="915">
                  <c:v>21.001073231812899</c:v>
                </c:pt>
                <c:pt idx="916">
                  <c:v>21.020417267549</c:v>
                </c:pt>
                <c:pt idx="917">
                  <c:v>21.039753789045101</c:v>
                </c:pt>
                <c:pt idx="918">
                  <c:v>21.059082797755</c:v>
                </c:pt>
                <c:pt idx="919">
                  <c:v>21.0784042951332</c:v>
                </c:pt>
                <c:pt idx="920">
                  <c:v>21.0977182826351</c:v>
                </c:pt>
                <c:pt idx="921">
                  <c:v>21.117024761717499</c:v>
                </c:pt>
                <c:pt idx="922">
                  <c:v>21.136323733837798</c:v>
                </c:pt>
                <c:pt idx="923">
                  <c:v>21.155615200454601</c:v>
                </c:pt>
                <c:pt idx="924">
                  <c:v>21.174899163027401</c:v>
                </c:pt>
                <c:pt idx="925">
                  <c:v>21.1941756230169</c:v>
                </c:pt>
                <c:pt idx="926">
                  <c:v>21.213444581884499</c:v>
                </c:pt>
                <c:pt idx="927">
                  <c:v>21.232706041092801</c:v>
                </c:pt>
                <c:pt idx="928">
                  <c:v>21.251960002105399</c:v>
                </c:pt>
                <c:pt idx="929">
                  <c:v>21.271206466386801</c:v>
                </c:pt>
                <c:pt idx="930">
                  <c:v>21.2904454354025</c:v>
                </c:pt>
                <c:pt idx="931">
                  <c:v>21.309676910619</c:v>
                </c:pt>
                <c:pt idx="932">
                  <c:v>21.328900893503899</c:v>
                </c:pt>
                <c:pt idx="933">
                  <c:v>21.348117385525601</c:v>
                </c:pt>
                <c:pt idx="934">
                  <c:v>21.3673263881536</c:v>
                </c:pt>
                <c:pt idx="935">
                  <c:v>21.386527902858401</c:v>
                </c:pt>
                <c:pt idx="936">
                  <c:v>21.405721931111501</c:v>
                </c:pt>
                <c:pt idx="937">
                  <c:v>21.424908474385301</c:v>
                </c:pt>
                <c:pt idx="938">
                  <c:v>21.444087534153301</c:v>
                </c:pt>
                <c:pt idx="939">
                  <c:v>21.463259111889901</c:v>
                </c:pt>
                <c:pt idx="940">
                  <c:v>21.4824232090705</c:v>
                </c:pt>
                <c:pt idx="941">
                  <c:v>21.501579827171501</c:v>
                </c:pt>
                <c:pt idx="942">
                  <c:v>21.520728967670198</c:v>
                </c:pt>
                <c:pt idx="943">
                  <c:v>21.539870632045101</c:v>
                </c:pt>
                <c:pt idx="944">
                  <c:v>21.5590048217754</c:v>
                </c:pt>
                <c:pt idx="945">
                  <c:v>21.578131538341498</c:v>
                </c:pt>
                <c:pt idx="946">
                  <c:v>21.597250783224599</c:v>
                </c:pt>
                <c:pt idx="947">
                  <c:v>21.616362557874901</c:v>
                </c:pt>
                <c:pt idx="948">
                  <c:v>21.6354668637366</c:v>
                </c:pt>
                <c:pt idx="949">
                  <c:v>21.654563702356999</c:v>
                </c:pt>
                <c:pt idx="950">
                  <c:v>21.673653075221001</c:v>
                </c:pt>
                <c:pt idx="951">
                  <c:v>21.6927349838145</c:v>
                </c:pt>
                <c:pt idx="952">
                  <c:v>21.711809429624299</c:v>
                </c:pt>
                <c:pt idx="953">
                  <c:v>21.730876414138098</c:v>
                </c:pt>
                <c:pt idx="954">
                  <c:v>21.7499359388448</c:v>
                </c:pt>
                <c:pt idx="955">
                  <c:v>21.768988005234</c:v>
                </c:pt>
                <c:pt idx="956">
                  <c:v>21.7880326147964</c:v>
                </c:pt>
                <c:pt idx="957">
                  <c:v>21.807069769023698</c:v>
                </c:pt>
                <c:pt idx="958">
                  <c:v>21.826099469408501</c:v>
                </c:pt>
                <c:pt idx="959">
                  <c:v>21.8451217174443</c:v>
                </c:pt>
                <c:pt idx="960">
                  <c:v>21.864136514625699</c:v>
                </c:pt>
                <c:pt idx="961">
                  <c:v>21.883143862448101</c:v>
                </c:pt>
                <c:pt idx="962">
                  <c:v>21.902143762408102</c:v>
                </c:pt>
                <c:pt idx="963">
                  <c:v>21.9211362160029</c:v>
                </c:pt>
                <c:pt idx="964">
                  <c:v>21.940121224731001</c:v>
                </c:pt>
                <c:pt idx="965">
                  <c:v>21.959098790091598</c:v>
                </c:pt>
                <c:pt idx="966">
                  <c:v>21.978068913585101</c:v>
                </c:pt>
                <c:pt idx="967">
                  <c:v>21.997031596712699</c:v>
                </c:pt>
                <c:pt idx="968">
                  <c:v>22.015986840976499</c:v>
                </c:pt>
                <c:pt idx="969">
                  <c:v>22.034934647879599</c:v>
                </c:pt>
                <c:pt idx="970">
                  <c:v>22.053875018926199</c:v>
                </c:pt>
                <c:pt idx="971">
                  <c:v>22.0728079556213</c:v>
                </c:pt>
                <c:pt idx="972">
                  <c:v>22.091733459470699</c:v>
                </c:pt>
                <c:pt idx="973">
                  <c:v>22.110651531981599</c:v>
                </c:pt>
                <c:pt idx="974">
                  <c:v>22.1295621746617</c:v>
                </c:pt>
                <c:pt idx="975">
                  <c:v>22.148465389019801</c:v>
                </c:pt>
                <c:pt idx="976">
                  <c:v>22.167361176565699</c:v>
                </c:pt>
                <c:pt idx="977">
                  <c:v>22.186249538810198</c:v>
                </c:pt>
                <c:pt idx="978">
                  <c:v>22.205130477264799</c:v>
                </c:pt>
                <c:pt idx="979">
                  <c:v>22.224003993442199</c:v>
                </c:pt>
                <c:pt idx="980">
                  <c:v>22.242870088855899</c:v>
                </c:pt>
                <c:pt idx="981">
                  <c:v>22.261728765020401</c:v>
                </c:pt>
                <c:pt idx="982">
                  <c:v>22.280580023451101</c:v>
                </c:pt>
                <c:pt idx="983">
                  <c:v>22.299423865664298</c:v>
                </c:pt>
                <c:pt idx="984">
                  <c:v>22.318260293177399</c:v>
                </c:pt>
                <c:pt idx="985">
                  <c:v>22.337089307508499</c:v>
                </c:pt>
                <c:pt idx="986">
                  <c:v>22.355910910176899</c:v>
                </c:pt>
                <c:pt idx="987">
                  <c:v>22.374725102702701</c:v>
                </c:pt>
                <c:pt idx="988">
                  <c:v>22.393531886606802</c:v>
                </c:pt>
                <c:pt idx="989">
                  <c:v>22.4123312634112</c:v>
                </c:pt>
                <c:pt idx="990">
                  <c:v>22.431123234638999</c:v>
                </c:pt>
                <c:pt idx="991">
                  <c:v>22.449907801813801</c:v>
                </c:pt>
                <c:pt idx="992">
                  <c:v>22.468684966460501</c:v>
                </c:pt>
                <c:pt idx="993">
                  <c:v>22.487454730104702</c:v>
                </c:pt>
                <c:pt idx="994">
                  <c:v>22.506217094273101</c:v>
                </c:pt>
                <c:pt idx="995">
                  <c:v>22.524972060493202</c:v>
                </c:pt>
                <c:pt idx="996">
                  <c:v>22.543719630293602</c:v>
                </c:pt>
                <c:pt idx="997">
                  <c:v>22.562459805203499</c:v>
                </c:pt>
                <c:pt idx="998">
                  <c:v>22.581192586753399</c:v>
                </c:pt>
                <c:pt idx="999">
                  <c:v>22.5999179764746</c:v>
                </c:pt>
                <c:pt idx="1000">
                  <c:v>22.618635975782901</c:v>
                </c:pt>
                <c:pt idx="1001">
                  <c:v>22.637346586292701</c:v>
                </c:pt>
                <c:pt idx="1002">
                  <c:v>22.656049809561299</c:v>
                </c:pt>
                <c:pt idx="1003">
                  <c:v>22.674745647123402</c:v>
                </c:pt>
                <c:pt idx="1004">
                  <c:v>22.6934341005142</c:v>
                </c:pt>
                <c:pt idx="1005">
                  <c:v>22.71211517127</c:v>
                </c:pt>
                <c:pt idx="1006">
                  <c:v>22.7307888609282</c:v>
                </c:pt>
                <c:pt idx="1007">
                  <c:v>22.749455171026799</c:v>
                </c:pt>
                <c:pt idx="1008">
                  <c:v>22.7681141031048</c:v>
                </c:pt>
                <c:pt idx="1009">
                  <c:v>22.786765658702301</c:v>
                </c:pt>
                <c:pt idx="1010">
                  <c:v>22.8054098393599</c:v>
                </c:pt>
                <c:pt idx="1011">
                  <c:v>22.8240466466195</c:v>
                </c:pt>
                <c:pt idx="1012">
                  <c:v>22.8426760820238</c:v>
                </c:pt>
                <c:pt idx="1013">
                  <c:v>22.861298147116202</c:v>
                </c:pt>
                <c:pt idx="1014">
                  <c:v>22.8799128434412</c:v>
                </c:pt>
                <c:pt idx="1015">
                  <c:v>22.898520172544199</c:v>
                </c:pt>
                <c:pt idx="1016">
                  <c:v>22.917120135971398</c:v>
                </c:pt>
                <c:pt idx="1017">
                  <c:v>22.935712735269899</c:v>
                </c:pt>
                <c:pt idx="1018">
                  <c:v>22.954297971987799</c:v>
                </c:pt>
                <c:pt idx="1019">
                  <c:v>22.972875847674</c:v>
                </c:pt>
                <c:pt idx="1020">
                  <c:v>22.991446363878399</c:v>
                </c:pt>
                <c:pt idx="1021">
                  <c:v>23.010009522151702</c:v>
                </c:pt>
                <c:pt idx="1022">
                  <c:v>23.028565324045399</c:v>
                </c:pt>
                <c:pt idx="1023">
                  <c:v>23.047113771112102</c:v>
                </c:pt>
                <c:pt idx="1024">
                  <c:v>23.065654864905301</c:v>
                </c:pt>
                <c:pt idx="1025">
                  <c:v>23.084188606979001</c:v>
                </c:pt>
                <c:pt idx="1026">
                  <c:v>23.102714998888601</c:v>
                </c:pt>
                <c:pt idx="1027">
                  <c:v>23.1212340421901</c:v>
                </c:pt>
                <c:pt idx="1028">
                  <c:v>23.139745738440499</c:v>
                </c:pt>
                <c:pt idx="1029">
                  <c:v>23.158250089197502</c:v>
                </c:pt>
                <c:pt idx="1030">
                  <c:v>23.176747096019898</c:v>
                </c:pt>
                <c:pt idx="1031">
                  <c:v>23.195236760467299</c:v>
                </c:pt>
                <c:pt idx="1032">
                  <c:v>23.213719084100202</c:v>
                </c:pt>
                <c:pt idx="1033">
                  <c:v>23.232194068479899</c:v>
                </c:pt>
                <c:pt idx="1034">
                  <c:v>23.2506617151687</c:v>
                </c:pt>
                <c:pt idx="1035">
                  <c:v>23.2691220257297</c:v>
                </c:pt>
                <c:pt idx="1036">
                  <c:v>23.2875750017268</c:v>
                </c:pt>
                <c:pt idx="1037">
                  <c:v>23.306020644725098</c:v>
                </c:pt>
                <c:pt idx="1038">
                  <c:v>23.324458956290101</c:v>
                </c:pt>
                <c:pt idx="1039">
                  <c:v>23.342889937988598</c:v>
                </c:pt>
                <c:pt idx="1040">
                  <c:v>23.3613135913881</c:v>
                </c:pt>
                <c:pt idx="1041">
                  <c:v>23.379729918056899</c:v>
                </c:pt>
                <c:pt idx="1042">
                  <c:v>23.3981389195643</c:v>
                </c:pt>
                <c:pt idx="1043">
                  <c:v>23.416540597480399</c:v>
                </c:pt>
                <c:pt idx="1044">
                  <c:v>23.4349349533761</c:v>
                </c:pt>
                <c:pt idx="1045">
                  <c:v>23.453321988823401</c:v>
                </c:pt>
                <c:pt idx="1046">
                  <c:v>23.471701705394999</c:v>
                </c:pt>
                <c:pt idx="1047">
                  <c:v>23.490074104664401</c:v>
                </c:pt>
                <c:pt idx="1048">
                  <c:v>23.5084391882062</c:v>
                </c:pt>
                <c:pt idx="1049">
                  <c:v>23.5267969575956</c:v>
                </c:pt>
                <c:pt idx="1050">
                  <c:v>23.545147414408898</c:v>
                </c:pt>
                <c:pt idx="1051">
                  <c:v>23.563490560223102</c:v>
                </c:pt>
                <c:pt idx="1052">
                  <c:v>23.581826396600199</c:v>
                </c:pt>
                <c:pt idx="1053">
                  <c:v>23.600154925098501</c:v>
                </c:pt>
                <c:pt idx="1054">
                  <c:v>23.618476147329702</c:v>
                </c:pt>
                <c:pt idx="1055">
                  <c:v>23.636790064874301</c:v>
                </c:pt>
                <c:pt idx="1056">
                  <c:v>23.655096679313299</c:v>
                </c:pt>
                <c:pt idx="1057">
                  <c:v>23.673395992228901</c:v>
                </c:pt>
                <c:pt idx="1058">
                  <c:v>23.691688005204</c:v>
                </c:pt>
                <c:pt idx="1059">
                  <c:v>23.709972719822201</c:v>
                </c:pt>
                <c:pt idx="1060">
                  <c:v>23.7282501376684</c:v>
                </c:pt>
                <c:pt idx="1061">
                  <c:v>23.746520260327902</c:v>
                </c:pt>
                <c:pt idx="1062">
                  <c:v>23.764783089387102</c:v>
                </c:pt>
                <c:pt idx="1063">
                  <c:v>23.783038626433299</c:v>
                </c:pt>
                <c:pt idx="1064">
                  <c:v>23.801286873054401</c:v>
                </c:pt>
                <c:pt idx="1065">
                  <c:v>23.819527830839402</c:v>
                </c:pt>
                <c:pt idx="1066">
                  <c:v>23.8377615013781</c:v>
                </c:pt>
                <c:pt idx="1067">
                  <c:v>23.8559878862612</c:v>
                </c:pt>
                <c:pt idx="1068">
                  <c:v>23.8742069870801</c:v>
                </c:pt>
                <c:pt idx="1069">
                  <c:v>23.892418805427099</c:v>
                </c:pt>
                <c:pt idx="1070">
                  <c:v>23.910623342895601</c:v>
                </c:pt>
                <c:pt idx="1071">
                  <c:v>23.928820601079501</c:v>
                </c:pt>
                <c:pt idx="1072">
                  <c:v>23.947010581573899</c:v>
                </c:pt>
                <c:pt idx="1073">
                  <c:v>23.965193285974401</c:v>
                </c:pt>
                <c:pt idx="1074">
                  <c:v>23.983368715877798</c:v>
                </c:pt>
                <c:pt idx="1075">
                  <c:v>24.001536872881498</c:v>
                </c:pt>
                <c:pt idx="1076">
                  <c:v>24.019697758584002</c:v>
                </c:pt>
                <c:pt idx="1077">
                  <c:v>24.037851374584399</c:v>
                </c:pt>
                <c:pt idx="1078">
                  <c:v>24.0559977224828</c:v>
                </c:pt>
                <c:pt idx="1079">
                  <c:v>24.074136803880101</c:v>
                </c:pt>
                <c:pt idx="1080">
                  <c:v>24.092268620378199</c:v>
                </c:pt>
                <c:pt idx="1081">
                  <c:v>24.110393173579698</c:v>
                </c:pt>
                <c:pt idx="1082">
                  <c:v>24.128510465088201</c:v>
                </c:pt>
                <c:pt idx="1083">
                  <c:v>24.1466204965079</c:v>
                </c:pt>
                <c:pt idx="1084">
                  <c:v>24.164723269444099</c:v>
                </c:pt>
                <c:pt idx="1085">
                  <c:v>24.182818785502999</c:v>
                </c:pt>
                <c:pt idx="1086">
                  <c:v>24.200907046291402</c:v>
                </c:pt>
                <c:pt idx="1087">
                  <c:v>24.218988053417199</c:v>
                </c:pt>
                <c:pt idx="1088">
                  <c:v>24.237061808488999</c:v>
                </c:pt>
                <c:pt idx="1089">
                  <c:v>24.255128313116401</c:v>
                </c:pt>
                <c:pt idx="1090">
                  <c:v>24.273187568909702</c:v>
                </c:pt>
                <c:pt idx="1091">
                  <c:v>24.291239577480201</c:v>
                </c:pt>
                <c:pt idx="1092">
                  <c:v>24.309284340439898</c:v>
                </c:pt>
                <c:pt idx="1093">
                  <c:v>24.327321859401799</c:v>
                </c:pt>
                <c:pt idx="1094">
                  <c:v>24.345352135979802</c:v>
                </c:pt>
                <c:pt idx="1095">
                  <c:v>24.363375171788402</c:v>
                </c:pt>
                <c:pt idx="1096">
                  <c:v>24.381390968331502</c:v>
                </c:pt>
                <c:pt idx="1097">
                  <c:v>24.399399527108098</c:v>
                </c:pt>
                <c:pt idx="1098">
                  <c:v>24.417400849936701</c:v>
                </c:pt>
                <c:pt idx="1099">
                  <c:v>24.435394938434399</c:v>
                </c:pt>
                <c:pt idx="1100">
                  <c:v>24.453381794219101</c:v>
                </c:pt>
                <c:pt idx="1101">
                  <c:v>24.471361418909598</c:v>
                </c:pt>
                <c:pt idx="1102">
                  <c:v>24.489333814125501</c:v>
                </c:pt>
                <c:pt idx="1103">
                  <c:v>24.5072989814872</c:v>
                </c:pt>
                <c:pt idx="1104">
                  <c:v>24.525256922616201</c:v>
                </c:pt>
                <c:pt idx="1105">
                  <c:v>24.543207639134501</c:v>
                </c:pt>
                <c:pt idx="1106">
                  <c:v>24.561151132665099</c:v>
                </c:pt>
                <c:pt idx="1107">
                  <c:v>24.5790874048318</c:v>
                </c:pt>
                <c:pt idx="1108">
                  <c:v>24.5970164572594</c:v>
                </c:pt>
                <c:pt idx="1109">
                  <c:v>24.614938291573299</c:v>
                </c:pt>
                <c:pt idx="1110">
                  <c:v>24.6328529094</c:v>
                </c:pt>
                <c:pt idx="1111">
                  <c:v>24.6507603123666</c:v>
                </c:pt>
                <c:pt idx="1112">
                  <c:v>24.668660502101101</c:v>
                </c:pt>
                <c:pt idx="1113">
                  <c:v>24.6865534802326</c:v>
                </c:pt>
                <c:pt idx="1114">
                  <c:v>24.704439248390599</c:v>
                </c:pt>
                <c:pt idx="1115">
                  <c:v>24.722317808205801</c:v>
                </c:pt>
                <c:pt idx="1116">
                  <c:v>24.740189161309701</c:v>
                </c:pt>
                <c:pt idx="1117">
                  <c:v>24.7580533093344</c:v>
                </c:pt>
                <c:pt idx="1118">
                  <c:v>24.775910253913199</c:v>
                </c:pt>
                <c:pt idx="1119">
                  <c:v>24.793759996679899</c:v>
                </c:pt>
                <c:pt idx="1120">
                  <c:v>24.811602539269298</c:v>
                </c:pt>
                <c:pt idx="1121">
                  <c:v>24.829437883317102</c:v>
                </c:pt>
                <c:pt idx="1122">
                  <c:v>24.847266030459799</c:v>
                </c:pt>
                <c:pt idx="1123">
                  <c:v>24.865086982334699</c:v>
                </c:pt>
                <c:pt idx="1124">
                  <c:v>24.882900740579998</c:v>
                </c:pt>
                <c:pt idx="1125">
                  <c:v>24.9007073068347</c:v>
                </c:pt>
                <c:pt idx="1126">
                  <c:v>24.918506682738599</c:v>
                </c:pt>
                <c:pt idx="1127">
                  <c:v>24.936298869932401</c:v>
                </c:pt>
                <c:pt idx="1128">
                  <c:v>24.954083870057701</c:v>
                </c:pt>
                <c:pt idx="1129">
                  <c:v>24.971861684756899</c:v>
                </c:pt>
                <c:pt idx="1130">
                  <c:v>24.989632315673202</c:v>
                </c:pt>
                <c:pt idx="1131">
                  <c:v>25.007395764450699</c:v>
                </c:pt>
                <c:pt idx="1132">
                  <c:v>25.025152032734301</c:v>
                </c:pt>
                <c:pt idx="1133">
                  <c:v>25.042901122169699</c:v>
                </c:pt>
                <c:pt idx="1134">
                  <c:v>25.060643034403601</c:v>
                </c:pt>
                <c:pt idx="1135">
                  <c:v>25.078377771083399</c:v>
                </c:pt>
                <c:pt idx="1136">
                  <c:v>25.096105333857398</c:v>
                </c:pt>
                <c:pt idx="1137">
                  <c:v>25.113825724374699</c:v>
                </c:pt>
                <c:pt idx="1138">
                  <c:v>25.1315389442853</c:v>
                </c:pt>
                <c:pt idx="1139">
                  <c:v>25.14924499524</c:v>
                </c:pt>
                <c:pt idx="1140">
                  <c:v>25.1669438786226</c:v>
                </c:pt>
                <c:pt idx="1141">
                  <c:v>25.184635595861401</c:v>
                </c:pt>
                <c:pt idx="1142">
                  <c:v>25.202320149039799</c:v>
                </c:pt>
                <c:pt idx="1143">
                  <c:v>25.2199975398098</c:v>
                </c:pt>
                <c:pt idx="1144">
                  <c:v>25.237667769824</c:v>
                </c:pt>
                <c:pt idx="1145">
                  <c:v>25.255330840736001</c:v>
                </c:pt>
                <c:pt idx="1146">
                  <c:v>25.2729867542002</c:v>
                </c:pt>
                <c:pt idx="1147">
                  <c:v>25.290635511871798</c:v>
                </c:pt>
                <c:pt idx="1148">
                  <c:v>25.308277115406799</c:v>
                </c:pt>
                <c:pt idx="1149">
                  <c:v>25.325911566461901</c:v>
                </c:pt>
                <c:pt idx="1150">
                  <c:v>25.343538866694701</c:v>
                </c:pt>
                <c:pt idx="1151">
                  <c:v>25.361159017763701</c:v>
                </c:pt>
                <c:pt idx="1152">
                  <c:v>25.3787720213281</c:v>
                </c:pt>
                <c:pt idx="1153">
                  <c:v>25.3963778790479</c:v>
                </c:pt>
                <c:pt idx="1154">
                  <c:v>25.413976592584</c:v>
                </c:pt>
                <c:pt idx="1155">
                  <c:v>25.431568163598001</c:v>
                </c:pt>
                <c:pt idx="1156">
                  <c:v>25.449152593752402</c:v>
                </c:pt>
                <c:pt idx="1157">
                  <c:v>25.466729884710499</c:v>
                </c:pt>
                <c:pt idx="1158">
                  <c:v>25.484300038136301</c:v>
                </c:pt>
                <c:pt idx="1159">
                  <c:v>25.501863055694798</c:v>
                </c:pt>
                <c:pt idx="1160">
                  <c:v>25.519418939051601</c:v>
                </c:pt>
                <c:pt idx="1161">
                  <c:v>25.5369676898733</c:v>
                </c:pt>
                <c:pt idx="1162">
                  <c:v>25.5545093098271</c:v>
                </c:pt>
                <c:pt idx="1163">
                  <c:v>25.572043800581302</c:v>
                </c:pt>
                <c:pt idx="1164">
                  <c:v>25.589571163804699</c:v>
                </c:pt>
                <c:pt idx="1165">
                  <c:v>25.6070914011671</c:v>
                </c:pt>
                <c:pt idx="1166">
                  <c:v>25.6246045143392</c:v>
                </c:pt>
                <c:pt idx="1167">
                  <c:v>25.6421105049922</c:v>
                </c:pt>
                <c:pt idx="1168">
                  <c:v>25.659609374798301</c:v>
                </c:pt>
                <c:pt idx="1169">
                  <c:v>25.6771011254306</c:v>
                </c:pt>
                <c:pt idx="1170">
                  <c:v>25.694585758562798</c:v>
                </c:pt>
                <c:pt idx="1171">
                  <c:v>25.7120632758695</c:v>
                </c:pt>
                <c:pt idx="1172">
                  <c:v>25.7295336790263</c:v>
                </c:pt>
                <c:pt idx="1173">
                  <c:v>25.746996969709201</c:v>
                </c:pt>
                <c:pt idx="1174">
                  <c:v>25.764453149595401</c:v>
                </c:pt>
                <c:pt idx="1175">
                  <c:v>25.781902220362699</c:v>
                </c:pt>
                <c:pt idx="1176">
                  <c:v>25.799344183689801</c:v>
                </c:pt>
                <c:pt idx="1177">
                  <c:v>25.816779041256101</c:v>
                </c:pt>
                <c:pt idx="1178">
                  <c:v>25.834206794741998</c:v>
                </c:pt>
                <c:pt idx="1179">
                  <c:v>25.851627445828498</c:v>
                </c:pt>
                <c:pt idx="1180">
                  <c:v>25.869040996197501</c:v>
                </c:pt>
                <c:pt idx="1181">
                  <c:v>25.8864474475318</c:v>
                </c:pt>
                <c:pt idx="1182">
                  <c:v>25.903846801514799</c:v>
                </c:pt>
                <c:pt idx="1183">
                  <c:v>25.921239059830999</c:v>
                </c:pt>
                <c:pt idx="1184">
                  <c:v>25.9386242237814</c:v>
                </c:pt>
                <c:pt idx="1185">
                  <c:v>25.956002294801898</c:v>
                </c:pt>
                <c:pt idx="1186">
                  <c:v>25.973373275130399</c:v>
                </c:pt>
                <c:pt idx="1187">
                  <c:v>25.9907371664513</c:v>
                </c:pt>
                <c:pt idx="1188">
                  <c:v>26.008093970450101</c:v>
                </c:pt>
                <c:pt idx="1189">
                  <c:v>26.0254436888128</c:v>
                </c:pt>
                <c:pt idx="1190">
                  <c:v>26.042786323226199</c:v>
                </c:pt>
                <c:pt idx="1191">
                  <c:v>26.060121875378002</c:v>
                </c:pt>
                <c:pt idx="1192">
                  <c:v>26.077450346956599</c:v>
                </c:pt>
                <c:pt idx="1193">
                  <c:v>26.094771739651101</c:v>
                </c:pt>
                <c:pt idx="1194">
                  <c:v>26.112086055151298</c:v>
                </c:pt>
                <c:pt idx="1195">
                  <c:v>26.129393295148098</c:v>
                </c:pt>
                <c:pt idx="1196">
                  <c:v>26.146693461332799</c:v>
                </c:pt>
                <c:pt idx="1197">
                  <c:v>26.163986555397699</c:v>
                </c:pt>
                <c:pt idx="1198">
                  <c:v>26.1812725790356</c:v>
                </c:pt>
                <c:pt idx="1199">
                  <c:v>26.198551533940499</c:v>
                </c:pt>
                <c:pt idx="1200">
                  <c:v>26.2158234218067</c:v>
                </c:pt>
                <c:pt idx="1201">
                  <c:v>26.233088244329501</c:v>
                </c:pt>
                <c:pt idx="1202">
                  <c:v>26.250346003204999</c:v>
                </c:pt>
                <c:pt idx="1203">
                  <c:v>26.267596700129999</c:v>
                </c:pt>
                <c:pt idx="1204">
                  <c:v>26.284840336801999</c:v>
                </c:pt>
                <c:pt idx="1205">
                  <c:v>26.3020769149194</c:v>
                </c:pt>
                <c:pt idx="1206">
                  <c:v>26.3193064361813</c:v>
                </c:pt>
                <c:pt idx="1207">
                  <c:v>26.336528902287501</c:v>
                </c:pt>
                <c:pt idx="1208">
                  <c:v>26.353744314938702</c:v>
                </c:pt>
                <c:pt idx="1209">
                  <c:v>26.3709526758363</c:v>
                </c:pt>
                <c:pt idx="1210">
                  <c:v>26.388153986682401</c:v>
                </c:pt>
                <c:pt idx="1211">
                  <c:v>26.405348249179902</c:v>
                </c:pt>
                <c:pt idx="1212">
                  <c:v>26.422535465032599</c:v>
                </c:pt>
                <c:pt idx="1213">
                  <c:v>26.4397156359449</c:v>
                </c:pt>
                <c:pt idx="1214">
                  <c:v>26.456888763622</c:v>
                </c:pt>
                <c:pt idx="1215">
                  <c:v>26.474054849769999</c:v>
                </c:pt>
                <c:pt idx="1216">
                  <c:v>26.491213896095399</c:v>
                </c:pt>
                <c:pt idx="1217">
                  <c:v>26.508365904306</c:v>
                </c:pt>
                <c:pt idx="1218">
                  <c:v>26.525510876110001</c:v>
                </c:pt>
                <c:pt idx="1219">
                  <c:v>26.542648813216299</c:v>
                </c:pt>
                <c:pt idx="1220">
                  <c:v>26.559779717334902</c:v>
                </c:pt>
                <c:pt idx="1221">
                  <c:v>26.5769035901764</c:v>
                </c:pt>
                <c:pt idx="1222">
                  <c:v>26.594020433451899</c:v>
                </c:pt>
                <c:pt idx="1223">
                  <c:v>26.611130248873799</c:v>
                </c:pt>
                <c:pt idx="1224">
                  <c:v>26.6282330381548</c:v>
                </c:pt>
                <c:pt idx="1225">
                  <c:v>26.645328803008599</c:v>
                </c:pt>
                <c:pt idx="1226">
                  <c:v>26.662417545149601</c:v>
                </c:pt>
                <c:pt idx="1227">
                  <c:v>26.679499266293</c:v>
                </c:pt>
                <c:pt idx="1228">
                  <c:v>26.6965739677002</c:v>
                </c:pt>
                <c:pt idx="1229">
                  <c:v>26.7136416508656</c:v>
                </c:pt>
                <c:pt idx="1230">
                  <c:v>26.7307023180912</c:v>
                </c:pt>
                <c:pt idx="1231">
                  <c:v>26.747755971092101</c:v>
                </c:pt>
                <c:pt idx="1232">
                  <c:v>26.7648026115838</c:v>
                </c:pt>
                <c:pt idx="1233">
                  <c:v>26.7818422412827</c:v>
                </c:pt>
                <c:pt idx="1234">
                  <c:v>26.798874861905698</c:v>
                </c:pt>
                <c:pt idx="1235">
                  <c:v>26.8159004751707</c:v>
                </c:pt>
                <c:pt idx="1236">
                  <c:v>26.832919082796099</c:v>
                </c:pt>
                <c:pt idx="1237">
                  <c:v>26.849930686501001</c:v>
                </c:pt>
                <c:pt idx="1238">
                  <c:v>26.8669352880055</c:v>
                </c:pt>
                <c:pt idx="1239">
                  <c:v>26.88393288903</c:v>
                </c:pt>
                <c:pt idx="1240">
                  <c:v>26.900923491295899</c:v>
                </c:pt>
                <c:pt idx="1241">
                  <c:v>26.917907096525401</c:v>
                </c:pt>
                <c:pt idx="1242">
                  <c:v>26.934883706440999</c:v>
                </c:pt>
                <c:pt idx="1243">
                  <c:v>26.9518533227664</c:v>
                </c:pt>
                <c:pt idx="1244">
                  <c:v>26.9688159472257</c:v>
                </c:pt>
                <c:pt idx="1245">
                  <c:v>26.985771581543901</c:v>
                </c:pt>
                <c:pt idx="1246">
                  <c:v>27.0027202274464</c:v>
                </c:pt>
                <c:pt idx="1247">
                  <c:v>27.019661886659801</c:v>
                </c:pt>
                <c:pt idx="1248">
                  <c:v>27.036596560911001</c:v>
                </c:pt>
                <c:pt idx="1249">
                  <c:v>27.0535242519279</c:v>
                </c:pt>
                <c:pt idx="1250">
                  <c:v>27.070444961438898</c:v>
                </c:pt>
                <c:pt idx="1251">
                  <c:v>27.0873586911733</c:v>
                </c:pt>
                <c:pt idx="1252">
                  <c:v>27.1042654428609</c:v>
                </c:pt>
                <c:pt idx="1253">
                  <c:v>27.121165218232399</c:v>
                </c:pt>
                <c:pt idx="1254">
                  <c:v>27.138058019019201</c:v>
                </c:pt>
                <c:pt idx="1255">
                  <c:v>27.154943846953302</c:v>
                </c:pt>
                <c:pt idx="1256">
                  <c:v>27.171822703767599</c:v>
                </c:pt>
                <c:pt idx="1257">
                  <c:v>27.1886945911954</c:v>
                </c:pt>
                <c:pt idx="1258">
                  <c:v>27.205559510971199</c:v>
                </c:pt>
                <c:pt idx="1259">
                  <c:v>27.2224174648297</c:v>
                </c:pt>
                <c:pt idx="1260">
                  <c:v>27.2392684545067</c:v>
                </c:pt>
                <c:pt idx="1261">
                  <c:v>27.256112481738501</c:v>
                </c:pt>
                <c:pt idx="1262">
                  <c:v>27.272949548262101</c:v>
                </c:pt>
                <c:pt idx="1263">
                  <c:v>27.2897796558156</c:v>
                </c:pt>
                <c:pt idx="1264">
                  <c:v>27.306602806137199</c:v>
                </c:pt>
                <c:pt idx="1265">
                  <c:v>27.3234190009663</c:v>
                </c:pt>
                <c:pt idx="1266">
                  <c:v>27.340228242042802</c:v>
                </c:pt>
                <c:pt idx="1267">
                  <c:v>27.357030531107402</c:v>
                </c:pt>
                <c:pt idx="1268">
                  <c:v>27.373825869901399</c:v>
                </c:pt>
                <c:pt idx="1269">
                  <c:v>27.390614260166998</c:v>
                </c:pt>
                <c:pt idx="1270">
                  <c:v>27.407395703647001</c:v>
                </c:pt>
                <c:pt idx="1271">
                  <c:v>27.424170202084898</c:v>
                </c:pt>
                <c:pt idx="1272">
                  <c:v>27.440937756694598</c:v>
                </c:pt>
                <c:pt idx="1273">
                  <c:v>27.4576983690372</c:v>
                </c:pt>
                <c:pt idx="1274">
                  <c:v>27.474452041471402</c:v>
                </c:pt>
                <c:pt idx="1275">
                  <c:v>27.4911987757399</c:v>
                </c:pt>
                <c:pt idx="1276">
                  <c:v>27.507938573585999</c:v>
                </c:pt>
                <c:pt idx="1277">
                  <c:v>27.5246714367537</c:v>
                </c:pt>
                <c:pt idx="1278">
                  <c:v>27.541397366987901</c:v>
                </c:pt>
                <c:pt idx="1279">
                  <c:v>27.5581163660339</c:v>
                </c:pt>
                <c:pt idx="1280">
                  <c:v>27.574828435637599</c:v>
                </c:pt>
                <c:pt idx="1281">
                  <c:v>27.5915335775458</c:v>
                </c:pt>
                <c:pt idx="1282">
                  <c:v>27.608231793505801</c:v>
                </c:pt>
                <c:pt idx="1283">
                  <c:v>27.624923085265699</c:v>
                </c:pt>
                <c:pt idx="1284">
                  <c:v>27.6416074545741</c:v>
                </c:pt>
                <c:pt idx="1285">
                  <c:v>27.658284903180402</c:v>
                </c:pt>
                <c:pt idx="1286">
                  <c:v>27.674955432834501</c:v>
                </c:pt>
                <c:pt idx="1287">
                  <c:v>27.691619045287201</c:v>
                </c:pt>
                <c:pt idx="1288">
                  <c:v>27.708275742289601</c:v>
                </c:pt>
                <c:pt idx="1289">
                  <c:v>27.724925525593999</c:v>
                </c:pt>
                <c:pt idx="1290">
                  <c:v>27.7415683969528</c:v>
                </c:pt>
                <c:pt idx="1291">
                  <c:v>27.7582043581194</c:v>
                </c:pt>
                <c:pt idx="1292">
                  <c:v>27.774833410847702</c:v>
                </c:pt>
                <c:pt idx="1293">
                  <c:v>27.791455556892402</c:v>
                </c:pt>
                <c:pt idx="1294">
                  <c:v>27.808070798008899</c:v>
                </c:pt>
                <c:pt idx="1295">
                  <c:v>27.824679135952898</c:v>
                </c:pt>
                <c:pt idx="1296">
                  <c:v>27.841280572481299</c:v>
                </c:pt>
                <c:pt idx="1297">
                  <c:v>27.857875109351198</c:v>
                </c:pt>
                <c:pt idx="1298">
                  <c:v>27.8744627483206</c:v>
                </c:pt>
                <c:pt idx="1299">
                  <c:v>27.8910434911481</c:v>
                </c:pt>
                <c:pt idx="1300">
                  <c:v>27.9076173395929</c:v>
                </c:pt>
                <c:pt idx="1301">
                  <c:v>27.924184295415099</c:v>
                </c:pt>
                <c:pt idx="1302">
                  <c:v>27.940744360375099</c:v>
                </c:pt>
                <c:pt idx="1303">
                  <c:v>27.9572975362343</c:v>
                </c:pt>
                <c:pt idx="1304">
                  <c:v>27.973843824754599</c:v>
                </c:pt>
                <c:pt idx="1305">
                  <c:v>27.990383227698398</c:v>
                </c:pt>
                <c:pt idx="1306">
                  <c:v>28.0069157468292</c:v>
                </c:pt>
                <c:pt idx="1307">
                  <c:v>28.023441383910701</c:v>
                </c:pt>
                <c:pt idx="1308">
                  <c:v>28.039960140707599</c:v>
                </c:pt>
                <c:pt idx="1309">
                  <c:v>28.056472018985001</c:v>
                </c:pt>
                <c:pt idx="1310">
                  <c:v>28.072977020508901</c:v>
                </c:pt>
                <c:pt idx="1311">
                  <c:v>28.0894751470458</c:v>
                </c:pt>
                <c:pt idx="1312">
                  <c:v>28.105966400362899</c:v>
                </c:pt>
                <c:pt idx="1313">
                  <c:v>28.1224507822281</c:v>
                </c:pt>
                <c:pt idx="1314">
                  <c:v>28.138928294409901</c:v>
                </c:pt>
                <c:pt idx="1315">
                  <c:v>28.1553989386776</c:v>
                </c:pt>
                <c:pt idx="1316">
                  <c:v>28.1718627163124</c:v>
                </c:pt>
                <c:pt idx="1317">
                  <c:v>28.188319628977801</c:v>
                </c:pt>
                <c:pt idx="1318">
                  <c:v>28.204769678952498</c:v>
                </c:pt>
                <c:pt idx="1319">
                  <c:v>28.2212128680051</c:v>
                </c:pt>
                <c:pt idx="1320">
                  <c:v>28.237649197905</c:v>
                </c:pt>
                <c:pt idx="1321">
                  <c:v>28.254078670421901</c:v>
                </c:pt>
                <c:pt idx="1322">
                  <c:v>28.270501287326301</c:v>
                </c:pt>
                <c:pt idx="1323">
                  <c:v>28.286917050389501</c:v>
                </c:pt>
                <c:pt idx="1324">
                  <c:v>28.303325961382999</c:v>
                </c:pt>
                <c:pt idx="1325">
                  <c:v>28.3197280220793</c:v>
                </c:pt>
                <c:pt idx="1326">
                  <c:v>28.3361232342512</c:v>
                </c:pt>
                <c:pt idx="1327">
                  <c:v>28.3525115996724</c:v>
                </c:pt>
                <c:pt idx="1328">
                  <c:v>28.368893120117001</c:v>
                </c:pt>
                <c:pt idx="1329">
                  <c:v>28.385267797359798</c:v>
                </c:pt>
                <c:pt idx="1330">
                  <c:v>28.401635633176198</c:v>
                </c:pt>
                <c:pt idx="1331">
                  <c:v>28.417996629342401</c:v>
                </c:pt>
                <c:pt idx="1332">
                  <c:v>28.434350787634799</c:v>
                </c:pt>
                <c:pt idx="1333">
                  <c:v>28.4506981098307</c:v>
                </c:pt>
                <c:pt idx="1334">
                  <c:v>28.4670385977081</c:v>
                </c:pt>
                <c:pt idx="1335">
                  <c:v>28.483372253045399</c:v>
                </c:pt>
                <c:pt idx="1336">
                  <c:v>28.499699077621699</c:v>
                </c:pt>
                <c:pt idx="1337">
                  <c:v>28.5160190732167</c:v>
                </c:pt>
                <c:pt idx="1338">
                  <c:v>28.532332241610799</c:v>
                </c:pt>
                <c:pt idx="1339">
                  <c:v>28.5486385845849</c:v>
                </c:pt>
                <c:pt idx="1340">
                  <c:v>28.5649381039205</c:v>
                </c:pt>
                <c:pt idx="1341">
                  <c:v>28.581230801399901</c:v>
                </c:pt>
                <c:pt idx="1342">
                  <c:v>28.5975166788057</c:v>
                </c:pt>
                <c:pt idx="1343">
                  <c:v>28.613795737921599</c:v>
                </c:pt>
                <c:pt idx="1344">
                  <c:v>28.630067980531301</c:v>
                </c:pt>
                <c:pt idx="1345">
                  <c:v>28.6463334084197</c:v>
                </c:pt>
                <c:pt idx="1346">
                  <c:v>28.662592023371801</c:v>
                </c:pt>
                <c:pt idx="1347">
                  <c:v>28.678843827173701</c:v>
                </c:pt>
                <c:pt idx="1348">
                  <c:v>28.695088821611701</c:v>
                </c:pt>
                <c:pt idx="1349">
                  <c:v>28.711327008472999</c:v>
                </c:pt>
                <c:pt idx="1350">
                  <c:v>28.727558389545301</c:v>
                </c:pt>
                <c:pt idx="1351">
                  <c:v>28.743782966616799</c:v>
                </c:pt>
                <c:pt idx="1352">
                  <c:v>28.760000741476599</c:v>
                </c:pt>
                <c:pt idx="1353">
                  <c:v>28.776211715914201</c:v>
                </c:pt>
                <c:pt idx="1354">
                  <c:v>28.792415891719799</c:v>
                </c:pt>
                <c:pt idx="1355">
                  <c:v>28.808613270684098</c:v>
                </c:pt>
                <c:pt idx="1356">
                  <c:v>28.8248038545985</c:v>
                </c:pt>
                <c:pt idx="1357">
                  <c:v>28.840987645255101</c:v>
                </c:pt>
                <c:pt idx="1358">
                  <c:v>28.857164644446499</c:v>
                </c:pt>
                <c:pt idx="1359">
                  <c:v>28.873334853965801</c:v>
                </c:pt>
                <c:pt idx="1360">
                  <c:v>28.889498275190199</c:v>
                </c:pt>
                <c:pt idx="1361">
                  <c:v>28.905654909870101</c:v>
                </c:pt>
                <c:pt idx="1362">
                  <c:v>28.921804760190302</c:v>
                </c:pt>
                <c:pt idx="1363">
                  <c:v>28.937947827943798</c:v>
                </c:pt>
                <c:pt idx="1364">
                  <c:v>28.9540841149242</c:v>
                </c:pt>
                <c:pt idx="1365">
                  <c:v>28.970213622926</c:v>
                </c:pt>
                <c:pt idx="1366">
                  <c:v>28.986336353743901</c:v>
                </c:pt>
                <c:pt idx="1367">
                  <c:v>29.0024523091733</c:v>
                </c:pt>
                <c:pt idx="1368">
                  <c:v>29.018561491010299</c:v>
                </c:pt>
                <c:pt idx="1369">
                  <c:v>29.034663901051498</c:v>
                </c:pt>
                <c:pt idx="1370">
                  <c:v>29.0507595410939</c:v>
                </c:pt>
                <c:pt idx="1371">
                  <c:v>29.0668484129354</c:v>
                </c:pt>
                <c:pt idx="1372">
                  <c:v>29.082930518374098</c:v>
                </c:pt>
                <c:pt idx="1373">
                  <c:v>29.0990058592091</c:v>
                </c:pt>
                <c:pt idx="1374">
                  <c:v>29.115074437239802</c:v>
                </c:pt>
                <c:pt idx="1375">
                  <c:v>29.131136254266199</c:v>
                </c:pt>
                <c:pt idx="1376">
                  <c:v>29.147191312088999</c:v>
                </c:pt>
                <c:pt idx="1377">
                  <c:v>29.163239612509201</c:v>
                </c:pt>
                <c:pt idx="1378">
                  <c:v>29.179281157328798</c:v>
                </c:pt>
                <c:pt idx="1379">
                  <c:v>29.19531594835</c:v>
                </c:pt>
                <c:pt idx="1380">
                  <c:v>29.211343987375798</c:v>
                </c:pt>
                <c:pt idx="1381">
                  <c:v>29.227365276209699</c:v>
                </c:pt>
                <c:pt idx="1382">
                  <c:v>29.2433798166557</c:v>
                </c:pt>
                <c:pt idx="1383">
                  <c:v>29.259387610518498</c:v>
                </c:pt>
                <c:pt idx="1384">
                  <c:v>29.275388659603401</c:v>
                </c:pt>
                <c:pt idx="1385">
                  <c:v>29.2913829657161</c:v>
                </c:pt>
                <c:pt idx="1386">
                  <c:v>29.307370530663</c:v>
                </c:pt>
                <c:pt idx="1387">
                  <c:v>29.323351356251202</c:v>
                </c:pt>
                <c:pt idx="1388">
                  <c:v>29.339325444288001</c:v>
                </c:pt>
                <c:pt idx="1389">
                  <c:v>29.355292796581701</c:v>
                </c:pt>
                <c:pt idx="1390">
                  <c:v>29.371253414940998</c:v>
                </c:pt>
                <c:pt idx="1391">
                  <c:v>29.387207301175</c:v>
                </c:pt>
                <c:pt idx="1392">
                  <c:v>29.403154457093699</c:v>
                </c:pt>
                <c:pt idx="1393">
                  <c:v>29.419094884507501</c:v>
                </c:pt>
                <c:pt idx="1394">
                  <c:v>29.4350285852274</c:v>
                </c:pt>
                <c:pt idx="1395">
                  <c:v>29.450955561064902</c:v>
                </c:pt>
                <c:pt idx="1396">
                  <c:v>29.466875813832299</c:v>
                </c:pt>
                <c:pt idx="1397">
                  <c:v>29.482789345342098</c:v>
                </c:pt>
                <c:pt idx="1398">
                  <c:v>29.498696157407899</c:v>
                </c:pt>
                <c:pt idx="1399">
                  <c:v>29.514596251843301</c:v>
                </c:pt>
                <c:pt idx="1400">
                  <c:v>29.530489630462998</c:v>
                </c:pt>
                <c:pt idx="1401">
                  <c:v>29.546376295081899</c:v>
                </c:pt>
                <c:pt idx="1402">
                  <c:v>29.562256247515599</c:v>
                </c:pt>
                <c:pt idx="1403">
                  <c:v>29.578129489580402</c:v>
                </c:pt>
                <c:pt idx="1404">
                  <c:v>29.593996022515501</c:v>
                </c:pt>
                <c:pt idx="1405">
                  <c:v>29.6098558481367</c:v>
                </c:pt>
                <c:pt idx="1406">
                  <c:v>29.625708968747301</c:v>
                </c:pt>
                <c:pt idx="1407">
                  <c:v>29.641555386162299</c:v>
                </c:pt>
                <c:pt idx="1408">
                  <c:v>29.657395102197299</c:v>
                </c:pt>
                <c:pt idx="1409">
                  <c:v>29.673228118668501</c:v>
                </c:pt>
                <c:pt idx="1410">
                  <c:v>29.689054437392599</c:v>
                </c:pt>
                <c:pt idx="1411">
                  <c:v>29.7048740601867</c:v>
                </c:pt>
                <c:pt idx="1412">
                  <c:v>29.7206869888687</c:v>
                </c:pt>
                <c:pt idx="1413">
                  <c:v>29.736493225256702</c:v>
                </c:pt>
                <c:pt idx="1414">
                  <c:v>29.7522927711696</c:v>
                </c:pt>
                <c:pt idx="1415">
                  <c:v>29.7680856284267</c:v>
                </c:pt>
                <c:pt idx="1416">
                  <c:v>29.783871798847802</c:v>
                </c:pt>
                <c:pt idx="1417">
                  <c:v>29.799651284253201</c:v>
                </c:pt>
                <c:pt idx="1418">
                  <c:v>29.815424086463899</c:v>
                </c:pt>
                <c:pt idx="1419">
                  <c:v>29.831190207301301</c:v>
                </c:pt>
                <c:pt idx="1420">
                  <c:v>29.846949648587401</c:v>
                </c:pt>
                <c:pt idx="1421">
                  <c:v>29.8627024121446</c:v>
                </c:pt>
                <c:pt idx="1422">
                  <c:v>29.878448499795901</c:v>
                </c:pt>
                <c:pt idx="1423">
                  <c:v>29.894187913364799</c:v>
                </c:pt>
                <c:pt idx="1424">
                  <c:v>29.909920654675499</c:v>
                </c:pt>
                <c:pt idx="1425">
                  <c:v>29.925646725552401</c:v>
                </c:pt>
                <c:pt idx="1426">
                  <c:v>29.9413661278207</c:v>
                </c:pt>
                <c:pt idx="1427">
                  <c:v>29.957078863306101</c:v>
                </c:pt>
                <c:pt idx="1428">
                  <c:v>29.9727849338346</c:v>
                </c:pt>
                <c:pt idx="1429">
                  <c:v>29.988484341233001</c:v>
                </c:pt>
                <c:pt idx="1430">
                  <c:v>30.0041770873286</c:v>
                </c:pt>
                <c:pt idx="1431">
                  <c:v>30.019863173948899</c:v>
                </c:pt>
                <c:pt idx="1432">
                  <c:v>30.035542602922401</c:v>
                </c:pt>
                <c:pt idx="1433">
                  <c:v>30.051215376077799</c:v>
                </c:pt>
                <c:pt idx="1434">
                  <c:v>30.066881495244399</c:v>
                </c:pt>
                <c:pt idx="1435">
                  <c:v>30.0825409622522</c:v>
                </c:pt>
                <c:pt idx="1436">
                  <c:v>30.0981937789313</c:v>
                </c:pt>
                <c:pt idx="1437">
                  <c:v>30.113839947112901</c:v>
                </c:pt>
                <c:pt idx="1438">
                  <c:v>30.129479468628201</c:v>
                </c:pt>
                <c:pt idx="1439">
                  <c:v>30.1451123453093</c:v>
                </c:pt>
                <c:pt idx="1440">
                  <c:v>30.160738578988699</c:v>
                </c:pt>
                <c:pt idx="1441">
                  <c:v>30.176358171499199</c:v>
                </c:pt>
                <c:pt idx="1442">
                  <c:v>30.191971124674598</c:v>
                </c:pt>
                <c:pt idx="1443">
                  <c:v>30.207577440348899</c:v>
                </c:pt>
                <c:pt idx="1444">
                  <c:v>30.223177120356599</c:v>
                </c:pt>
                <c:pt idx="1445">
                  <c:v>30.238770166532799</c:v>
                </c:pt>
                <c:pt idx="1446">
                  <c:v>30.254356580713299</c:v>
                </c:pt>
                <c:pt idx="1447">
                  <c:v>30.2699363647342</c:v>
                </c:pt>
                <c:pt idx="1448">
                  <c:v>30.2855095197148</c:v>
                </c:pt>
                <c:pt idx="1449">
                  <c:v>30.3010760475571</c:v>
                </c:pt>
                <c:pt idx="1450">
                  <c:v>30.316635950640599</c:v>
                </c:pt>
                <c:pt idx="1451">
                  <c:v>30.3321892307995</c:v>
                </c:pt>
                <c:pt idx="1452">
                  <c:v>30.347735889868499</c:v>
                </c:pt>
                <c:pt idx="1453">
                  <c:v>30.3632759296828</c:v>
                </c:pt>
                <c:pt idx="1454">
                  <c:v>30.3788093520781</c:v>
                </c:pt>
                <c:pt idx="1455">
                  <c:v>30.3943361588904</c:v>
                </c:pt>
                <c:pt idx="1456">
                  <c:v>30.409856351956499</c:v>
                </c:pt>
                <c:pt idx="1457">
                  <c:v>30.425369933113402</c:v>
                </c:pt>
                <c:pt idx="1458">
                  <c:v>30.4408769041985</c:v>
                </c:pt>
                <c:pt idx="1459">
                  <c:v>30.456377267050001</c:v>
                </c:pt>
                <c:pt idx="1460">
                  <c:v>30.4718710235062</c:v>
                </c:pt>
                <c:pt idx="1461">
                  <c:v>30.487358175406101</c:v>
                </c:pt>
                <c:pt idx="1462">
                  <c:v>30.5028387245891</c:v>
                </c:pt>
                <c:pt idx="1463">
                  <c:v>30.518312672895199</c:v>
                </c:pt>
                <c:pt idx="1464">
                  <c:v>30.5337800221645</c:v>
                </c:pt>
                <c:pt idx="1465">
                  <c:v>30.549240774238001</c:v>
                </c:pt>
                <c:pt idx="1466">
                  <c:v>30.5646949309569</c:v>
                </c:pt>
                <c:pt idx="1467">
                  <c:v>30.580142494162899</c:v>
                </c:pt>
                <c:pt idx="1468">
                  <c:v>30.595583465698301</c:v>
                </c:pt>
                <c:pt idx="1469">
                  <c:v>30.611017847405702</c:v>
                </c:pt>
                <c:pt idx="1470">
                  <c:v>30.626445641128299</c:v>
                </c:pt>
                <c:pt idx="1471">
                  <c:v>30.6418668487098</c:v>
                </c:pt>
                <c:pt idx="1472">
                  <c:v>30.6572814719941</c:v>
                </c:pt>
                <c:pt idx="1473">
                  <c:v>30.672689512825801</c:v>
                </c:pt>
                <c:pt idx="1474">
                  <c:v>30.688090973049999</c:v>
                </c:pt>
                <c:pt idx="1475">
                  <c:v>30.703485854512099</c:v>
                </c:pt>
                <c:pt idx="1476">
                  <c:v>30.7188741590581</c:v>
                </c:pt>
                <c:pt idx="1477">
                  <c:v>30.734255888534399</c:v>
                </c:pt>
                <c:pt idx="1478">
                  <c:v>30.7496310447879</c:v>
                </c:pt>
                <c:pt idx="1479">
                  <c:v>30.764999629666001</c:v>
                </c:pt>
                <c:pt idx="1480">
                  <c:v>30.780361645016399</c:v>
                </c:pt>
                <c:pt idx="1481">
                  <c:v>30.7957170926875</c:v>
                </c:pt>
                <c:pt idx="1482">
                  <c:v>30.811065974527999</c:v>
                </c:pt>
                <c:pt idx="1483">
                  <c:v>30.8264082923872</c:v>
                </c:pt>
                <c:pt idx="1484">
                  <c:v>30.841744048114698</c:v>
                </c:pt>
                <c:pt idx="1485">
                  <c:v>30.857073243560698</c:v>
                </c:pt>
                <c:pt idx="1486">
                  <c:v>30.872395880575901</c:v>
                </c:pt>
                <c:pt idx="1487">
                  <c:v>30.887711961011298</c:v>
                </c:pt>
                <c:pt idx="1488">
                  <c:v>30.903021486718501</c:v>
                </c:pt>
                <c:pt idx="1489">
                  <c:v>30.918324459549499</c:v>
                </c:pt>
                <c:pt idx="1490">
                  <c:v>30.933620881356902</c:v>
                </c:pt>
                <c:pt idx="1491">
                  <c:v>30.948910753993498</c:v>
                </c:pt>
                <c:pt idx="1492">
                  <c:v>30.964194078838698</c:v>
                </c:pt>
                <c:pt idx="1493">
                  <c:v>30.979470857829099</c:v>
                </c:pt>
                <c:pt idx="1494">
                  <c:v>30.994741093140501</c:v>
                </c:pt>
                <c:pt idx="1495">
                  <c:v>31.010004786625299</c:v>
                </c:pt>
                <c:pt idx="1496">
                  <c:v>31.025261940136001</c:v>
                </c:pt>
                <c:pt idx="1497">
                  <c:v>31.040512555526</c:v>
                </c:pt>
                <c:pt idx="1498">
                  <c:v>31.055756634648699</c:v>
                </c:pt>
                <c:pt idx="1499">
                  <c:v>31.070994179358301</c:v>
                </c:pt>
                <c:pt idx="1500">
                  <c:v>31.086225191509101</c:v>
                </c:pt>
                <c:pt idx="1501">
                  <c:v>31.1014496729561</c:v>
                </c:pt>
                <c:pt idx="1502">
                  <c:v>31.116667625554602</c:v>
                </c:pt>
                <c:pt idx="1503">
                  <c:v>31.131879051160301</c:v>
                </c:pt>
                <c:pt idx="1504">
                  <c:v>31.147083951629401</c:v>
                </c:pt>
                <c:pt idx="1505">
                  <c:v>31.162282328818499</c:v>
                </c:pt>
                <c:pt idx="1506">
                  <c:v>31.1774741845846</c:v>
                </c:pt>
                <c:pt idx="1507">
                  <c:v>31.192659520785298</c:v>
                </c:pt>
                <c:pt idx="1508">
                  <c:v>31.2078383392783</c:v>
                </c:pt>
                <c:pt idx="1509">
                  <c:v>31.223010641922102</c:v>
                </c:pt>
                <c:pt idx="1510">
                  <c:v>31.2381764305754</c:v>
                </c:pt>
                <c:pt idx="1511">
                  <c:v>31.253335707097399</c:v>
                </c:pt>
                <c:pt idx="1512">
                  <c:v>31.268488473347698</c:v>
                </c:pt>
                <c:pt idx="1513">
                  <c:v>31.2836347311864</c:v>
                </c:pt>
                <c:pt idx="1514">
                  <c:v>31.298774482473899</c:v>
                </c:pt>
                <c:pt idx="1515">
                  <c:v>31.3139077290712</c:v>
                </c:pt>
                <c:pt idx="1516">
                  <c:v>31.329034472839599</c:v>
                </c:pt>
                <c:pt idx="1517">
                  <c:v>31.344154715640801</c:v>
                </c:pt>
                <c:pt idx="1518">
                  <c:v>31.359268459337098</c:v>
                </c:pt>
                <c:pt idx="1519">
                  <c:v>31.374375705791198</c:v>
                </c:pt>
                <c:pt idx="1520">
                  <c:v>31.389476456865999</c:v>
                </c:pt>
                <c:pt idx="1521">
                  <c:v>31.404570714425098</c:v>
                </c:pt>
                <c:pt idx="1522">
                  <c:v>31.419658480332401</c:v>
                </c:pt>
                <c:pt idx="1523">
                  <c:v>31.434739756452199</c:v>
                </c:pt>
                <c:pt idx="1524">
                  <c:v>31.449814544649399</c:v>
                </c:pt>
                <c:pt idx="1525">
                  <c:v>31.464882846789099</c:v>
                </c:pt>
                <c:pt idx="1526">
                  <c:v>31.479944664737001</c:v>
                </c:pt>
                <c:pt idx="1527">
                  <c:v>31.495000000359202</c:v>
                </c:pt>
                <c:pt idx="1528">
                  <c:v>31.5100488555223</c:v>
                </c:pt>
                <c:pt idx="1529">
                  <c:v>31.525091232093001</c:v>
                </c:pt>
                <c:pt idx="1530">
                  <c:v>31.540127131938799</c:v>
                </c:pt>
                <c:pt idx="1531">
                  <c:v>31.5551565569275</c:v>
                </c:pt>
                <c:pt idx="1532">
                  <c:v>31.570179508927399</c:v>
                </c:pt>
                <c:pt idx="1533">
                  <c:v>31.585195989807001</c:v>
                </c:pt>
                <c:pt idx="1534">
                  <c:v>31.600206001435499</c:v>
                </c:pt>
                <c:pt idx="1535">
                  <c:v>31.615209545682401</c:v>
                </c:pt>
                <c:pt idx="1536">
                  <c:v>31.6302066240914</c:v>
                </c:pt>
                <c:pt idx="1537">
                  <c:v>31.645197238615101</c:v>
                </c:pt>
                <c:pt idx="1538">
                  <c:v>31.660181391322201</c:v>
                </c:pt>
                <c:pt idx="1539">
                  <c:v>31.675159084082299</c:v>
                </c:pt>
                <c:pt idx="1540">
                  <c:v>31.690130318765501</c:v>
                </c:pt>
                <c:pt idx="1541">
                  <c:v>31.705095097242101</c:v>
                </c:pt>
                <c:pt idx="1542">
                  <c:v>31.7200534213829</c:v>
                </c:pt>
                <c:pt idx="1543">
                  <c:v>31.7350052930591</c:v>
                </c:pt>
                <c:pt idx="1544">
                  <c:v>31.749950714142301</c:v>
                </c:pt>
                <c:pt idx="1545">
                  <c:v>31.7648896865045</c:v>
                </c:pt>
                <c:pt idx="1546">
                  <c:v>31.7798222120181</c:v>
                </c:pt>
                <c:pt idx="1547">
                  <c:v>31.794748292556001</c:v>
                </c:pt>
                <c:pt idx="1548">
                  <c:v>31.809667929991299</c:v>
                </c:pt>
                <c:pt idx="1549">
                  <c:v>31.824581126197799</c:v>
                </c:pt>
                <c:pt idx="1550">
                  <c:v>31.839487883049401</c:v>
                </c:pt>
                <c:pt idx="1551">
                  <c:v>31.854388202420601</c:v>
                </c:pt>
                <c:pt idx="1552">
                  <c:v>31.869282086186299</c:v>
                </c:pt>
                <c:pt idx="1553">
                  <c:v>31.884169536221702</c:v>
                </c:pt>
                <c:pt idx="1554">
                  <c:v>31.8990505544025</c:v>
                </c:pt>
                <c:pt idx="1555">
                  <c:v>31.9139251426047</c:v>
                </c:pt>
                <c:pt idx="1556">
                  <c:v>31.928793302704801</c:v>
                </c:pt>
                <c:pt idx="1557">
                  <c:v>31.943655036579798</c:v>
                </c:pt>
                <c:pt idx="1558">
                  <c:v>31.958510346106799</c:v>
                </c:pt>
                <c:pt idx="1559">
                  <c:v>31.973359233163599</c:v>
                </c:pt>
                <c:pt idx="1560">
                  <c:v>31.988201699628299</c:v>
                </c:pt>
                <c:pt idx="1561">
                  <c:v>32.003037747379402</c:v>
                </c:pt>
                <c:pt idx="1562">
                  <c:v>32.017867378295797</c:v>
                </c:pt>
                <c:pt idx="1563">
                  <c:v>32.032690594256799</c:v>
                </c:pt>
                <c:pt idx="1564">
                  <c:v>32.047507397142198</c:v>
                </c:pt>
                <c:pt idx="1565">
                  <c:v>32.062317788831997</c:v>
                </c:pt>
                <c:pt idx="1566">
                  <c:v>32.077121771206798</c:v>
                </c:pt>
                <c:pt idx="1567">
                  <c:v>32.091919346147598</c:v>
                </c:pt>
                <c:pt idx="1568">
                  <c:v>32.106710515535703</c:v>
                </c:pt>
                <c:pt idx="1569">
                  <c:v>32.121495281252798</c:v>
                </c:pt>
                <c:pt idx="1570">
                  <c:v>32.136273645181099</c:v>
                </c:pt>
                <c:pt idx="1571">
                  <c:v>32.151045609203202</c:v>
                </c:pt>
                <c:pt idx="1572">
                  <c:v>32.165811175202101</c:v>
                </c:pt>
                <c:pt idx="1573">
                  <c:v>32.180570345061</c:v>
                </c:pt>
                <c:pt idx="1574">
                  <c:v>32.1953231206639</c:v>
                </c:pt>
                <c:pt idx="1575">
                  <c:v>32.2100695038949</c:v>
                </c:pt>
                <c:pt idx="1576">
                  <c:v>32.2248094966385</c:v>
                </c:pt>
                <c:pt idx="1577">
                  <c:v>32.239543100779898</c:v>
                </c:pt>
                <c:pt idx="1578">
                  <c:v>32.254270318204298</c:v>
                </c:pt>
                <c:pt idx="1579">
                  <c:v>32.268991150797703</c:v>
                </c:pt>
                <c:pt idx="1580">
                  <c:v>32.28370559959</c:v>
                </c:pt>
                <c:pt idx="1581">
                  <c:v>32.298413666744402</c:v>
                </c:pt>
                <c:pt idx="1582">
                  <c:v>32.313115354611703</c:v>
                </c:pt>
                <c:pt idx="1583">
                  <c:v>32.327810665075198</c:v>
                </c:pt>
                <c:pt idx="1584">
                  <c:v>32.3424996000184</c:v>
                </c:pt>
                <c:pt idx="1585">
                  <c:v>32.357182161325198</c:v>
                </c:pt>
                <c:pt idx="1586">
                  <c:v>32.371858350879997</c:v>
                </c:pt>
                <c:pt idx="1587">
                  <c:v>32.386528170567402</c:v>
                </c:pt>
                <c:pt idx="1588">
                  <c:v>32.4011916222723</c:v>
                </c:pt>
                <c:pt idx="1589">
                  <c:v>32.415848707880002</c:v>
                </c:pt>
                <c:pt idx="1590">
                  <c:v>32.430499429276203</c:v>
                </c:pt>
                <c:pt idx="1591">
                  <c:v>32.445143788346897</c:v>
                </c:pt>
                <c:pt idx="1592">
                  <c:v>32.459781786978503</c:v>
                </c:pt>
                <c:pt idx="1593">
                  <c:v>32.474413427057598</c:v>
                </c:pt>
                <c:pt idx="1594">
                  <c:v>32.489038710471199</c:v>
                </c:pt>
                <c:pt idx="1595">
                  <c:v>32.503657639106699</c:v>
                </c:pt>
                <c:pt idx="1596">
                  <c:v>32.518270214851903</c:v>
                </c:pt>
                <c:pt idx="1597">
                  <c:v>32.532876439594901</c:v>
                </c:pt>
                <c:pt idx="1598">
                  <c:v>32.547476315223903</c:v>
                </c:pt>
                <c:pt idx="1599">
                  <c:v>32.562069843627803</c:v>
                </c:pt>
                <c:pt idx="1600">
                  <c:v>32.576657026695699</c:v>
                </c:pt>
                <c:pt idx="1601">
                  <c:v>32.591237866317002</c:v>
                </c:pt>
                <c:pt idx="1602">
                  <c:v>32.605812364381599</c:v>
                </c:pt>
                <c:pt idx="1603">
                  <c:v>32.620380522779399</c:v>
                </c:pt>
                <c:pt idx="1604">
                  <c:v>32.6349423434011</c:v>
                </c:pt>
                <c:pt idx="1605">
                  <c:v>32.649497828137399</c:v>
                </c:pt>
                <c:pt idx="1606">
                  <c:v>32.664046978879398</c:v>
                </c:pt>
                <c:pt idx="1607">
                  <c:v>32.678589797518804</c:v>
                </c:pt>
                <c:pt idx="1608">
                  <c:v>32.6931262859474</c:v>
                </c:pt>
                <c:pt idx="1609">
                  <c:v>32.7076564460573</c:v>
                </c:pt>
                <c:pt idx="1610">
                  <c:v>32.722180279741004</c:v>
                </c:pt>
                <c:pt idx="1611">
                  <c:v>32.736697788891597</c:v>
                </c:pt>
                <c:pt idx="1612">
                  <c:v>32.7512089754022</c:v>
                </c:pt>
                <c:pt idx="1613">
                  <c:v>32.765713841166303</c:v>
                </c:pt>
                <c:pt idx="1614">
                  <c:v>32.780212388077999</c:v>
                </c:pt>
                <c:pt idx="1615">
                  <c:v>32.794704618031403</c:v>
                </c:pt>
                <c:pt idx="1616">
                  <c:v>32.8091905329212</c:v>
                </c:pt>
                <c:pt idx="1617">
                  <c:v>32.823670134642398</c:v>
                </c:pt>
                <c:pt idx="1618">
                  <c:v>32.838143425090102</c:v>
                </c:pt>
                <c:pt idx="1619">
                  <c:v>32.852610406160103</c:v>
                </c:pt>
                <c:pt idx="1620">
                  <c:v>32.867071079748399</c:v>
                </c:pt>
                <c:pt idx="1621">
                  <c:v>32.881525447751201</c:v>
                </c:pt>
                <c:pt idx="1622">
                  <c:v>32.895973512065297</c:v>
                </c:pt>
                <c:pt idx="1623">
                  <c:v>32.910415274587699</c:v>
                </c:pt>
                <c:pt idx="1624">
                  <c:v>32.924850697040696</c:v>
                </c:pt>
                <c:pt idx="1625">
                  <c:v>32.939279863331102</c:v>
                </c:pt>
                <c:pt idx="1626">
                  <c:v>32.953702733137398</c:v>
                </c:pt>
                <c:pt idx="1627">
                  <c:v>32.968119308363903</c:v>
                </c:pt>
                <c:pt idx="1628">
                  <c:v>32.982529590914801</c:v>
                </c:pt>
                <c:pt idx="1629">
                  <c:v>32.996933582694297</c:v>
                </c:pt>
                <c:pt idx="1630">
                  <c:v>33.011331285606602</c:v>
                </c:pt>
                <c:pt idx="1631">
                  <c:v>33.0257227015559</c:v>
                </c:pt>
                <c:pt idx="1632">
                  <c:v>33.040107832446502</c:v>
                </c:pt>
                <c:pt idx="1633">
                  <c:v>33.054486680182499</c:v>
                </c:pt>
                <c:pt idx="1634">
                  <c:v>33.068859246668197</c:v>
                </c:pt>
                <c:pt idx="1635">
                  <c:v>33.083225533807799</c:v>
                </c:pt>
                <c:pt idx="1636">
                  <c:v>33.097585543505403</c:v>
                </c:pt>
                <c:pt idx="1637">
                  <c:v>33.1119392776654</c:v>
                </c:pt>
                <c:pt idx="1638">
                  <c:v>33.126286738191901</c:v>
                </c:pt>
                <c:pt idx="1639">
                  <c:v>33.140627926989197</c:v>
                </c:pt>
                <c:pt idx="1640">
                  <c:v>33.1549628459613</c:v>
                </c:pt>
                <c:pt idx="1641">
                  <c:v>33.169291497012701</c:v>
                </c:pt>
                <c:pt idx="1642">
                  <c:v>33.183613882047403</c:v>
                </c:pt>
                <c:pt idx="1643">
                  <c:v>33.197930002969699</c:v>
                </c:pt>
                <c:pt idx="1644">
                  <c:v>33.212239861683798</c:v>
                </c:pt>
                <c:pt idx="1645">
                  <c:v>33.2265434600939</c:v>
                </c:pt>
                <c:pt idx="1646">
                  <c:v>33.240840800104301</c:v>
                </c:pt>
                <c:pt idx="1647">
                  <c:v>33.2551318836191</c:v>
                </c:pt>
                <c:pt idx="1648">
                  <c:v>33.269416712542501</c:v>
                </c:pt>
                <c:pt idx="1649">
                  <c:v>33.283695288778802</c:v>
                </c:pt>
                <c:pt idx="1650">
                  <c:v>33.297967614232199</c:v>
                </c:pt>
                <c:pt idx="1651">
                  <c:v>33.312233690806899</c:v>
                </c:pt>
                <c:pt idx="1652">
                  <c:v>33.326493520407098</c:v>
                </c:pt>
                <c:pt idx="1653">
                  <c:v>33.340747104937002</c:v>
                </c:pt>
                <c:pt idx="1654">
                  <c:v>33.3549944463009</c:v>
                </c:pt>
                <c:pt idx="1655">
                  <c:v>33.369235546402898</c:v>
                </c:pt>
                <c:pt idx="1656">
                  <c:v>33.3834704071472</c:v>
                </c:pt>
                <c:pt idx="1657">
                  <c:v>33.397699030438098</c:v>
                </c:pt>
                <c:pt idx="1658">
                  <c:v>33.411921418179801</c:v>
                </c:pt>
                <c:pt idx="1659">
                  <c:v>33.426137572276602</c:v>
                </c:pt>
                <c:pt idx="1660">
                  <c:v>33.440347494632498</c:v>
                </c:pt>
                <c:pt idx="1661">
                  <c:v>33.4545511871519</c:v>
                </c:pt>
                <c:pt idx="1662">
                  <c:v>33.4687486517388</c:v>
                </c:pt>
                <c:pt idx="1663">
                  <c:v>33.4829398902977</c:v>
                </c:pt>
                <c:pt idx="1664">
                  <c:v>33.497124904732601</c:v>
                </c:pt>
                <c:pt idx="1665">
                  <c:v>33.511303696947799</c:v>
                </c:pt>
                <c:pt idx="1666">
                  <c:v>33.525476268847498</c:v>
                </c:pt>
                <c:pt idx="1667">
                  <c:v>33.539642622335897</c:v>
                </c:pt>
                <c:pt idx="1668">
                  <c:v>33.553802759606597</c:v>
                </c:pt>
                <c:pt idx="1669">
                  <c:v>33.567956682433</c:v>
                </c:pt>
                <c:pt idx="1670">
                  <c:v>33.582104392595099</c:v>
                </c:pt>
                <c:pt idx="1671">
                  <c:v>33.596245891998002</c:v>
                </c:pt>
                <c:pt idx="1672">
                  <c:v>33.610381182546803</c:v>
                </c:pt>
                <c:pt idx="1673">
                  <c:v>33.624510266146601</c:v>
                </c:pt>
                <c:pt idx="1674">
                  <c:v>33.638633144702503</c:v>
                </c:pt>
                <c:pt idx="1675">
                  <c:v>33.652749820119702</c:v>
                </c:pt>
                <c:pt idx="1676">
                  <c:v>33.666860294303099</c:v>
                </c:pt>
                <c:pt idx="1677">
                  <c:v>33.680964569157901</c:v>
                </c:pt>
                <c:pt idx="1678">
                  <c:v>33.6950626465892</c:v>
                </c:pt>
                <c:pt idx="1679">
                  <c:v>33.709154528502097</c:v>
                </c:pt>
                <c:pt idx="1680">
                  <c:v>33.723240216801699</c:v>
                </c:pt>
                <c:pt idx="1681">
                  <c:v>33.737319713392999</c:v>
                </c:pt>
                <c:pt idx="1682">
                  <c:v>33.751393020181297</c:v>
                </c:pt>
                <c:pt idx="1683">
                  <c:v>33.7654601390715</c:v>
                </c:pt>
                <c:pt idx="1684">
                  <c:v>33.779521071968702</c:v>
                </c:pt>
                <c:pt idx="1685">
                  <c:v>33.793575820778202</c:v>
                </c:pt>
                <c:pt idx="1686">
                  <c:v>33.8076243874048</c:v>
                </c:pt>
                <c:pt idx="1687">
                  <c:v>33.821666773753897</c:v>
                </c:pt>
                <c:pt idx="1688">
                  <c:v>33.8357029817304</c:v>
                </c:pt>
                <c:pt idx="1689">
                  <c:v>33.849733013239501</c:v>
                </c:pt>
                <c:pt idx="1690">
                  <c:v>33.863756870186101</c:v>
                </c:pt>
                <c:pt idx="1691">
                  <c:v>33.8777745544756</c:v>
                </c:pt>
                <c:pt idx="1692">
                  <c:v>33.891786068012898</c:v>
                </c:pt>
                <c:pt idx="1693">
                  <c:v>33.905791412703103</c:v>
                </c:pt>
                <c:pt idx="1694">
                  <c:v>33.919790590451299</c:v>
                </c:pt>
                <c:pt idx="1695">
                  <c:v>33.933783603162702</c:v>
                </c:pt>
                <c:pt idx="1696">
                  <c:v>33.947770452742297</c:v>
                </c:pt>
                <c:pt idx="1697">
                  <c:v>33.961751141095199</c:v>
                </c:pt>
                <c:pt idx="1698">
                  <c:v>33.975725670126501</c:v>
                </c:pt>
                <c:pt idx="1699">
                  <c:v>33.989694041741302</c:v>
                </c:pt>
                <c:pt idx="1700">
                  <c:v>34.003656257844803</c:v>
                </c:pt>
                <c:pt idx="1701">
                  <c:v>34.017612320341897</c:v>
                </c:pt>
                <c:pt idx="1702">
                  <c:v>34.031562231137897</c:v>
                </c:pt>
                <c:pt idx="1703">
                  <c:v>34.045505992137699</c:v>
                </c:pt>
                <c:pt idx="1704">
                  <c:v>34.059443605246599</c:v>
                </c:pt>
                <c:pt idx="1705">
                  <c:v>34.073375073567398</c:v>
                </c:pt>
                <c:pt idx="1706">
                  <c:v>34.087300399410204</c:v>
                </c:pt>
                <c:pt idx="1707">
                  <c:v>34.1012195832947</c:v>
                </c:pt>
                <c:pt idx="1708">
                  <c:v>34.1151326271318</c:v>
                </c:pt>
                <c:pt idx="1709">
                  <c:v>34.129039532832103</c:v>
                </c:pt>
                <c:pt idx="1710">
                  <c:v>34.1429403023064</c:v>
                </c:pt>
                <c:pt idx="1711">
                  <c:v>34.156834937465398</c:v>
                </c:pt>
                <c:pt idx="1712">
                  <c:v>34.170723440219703</c:v>
                </c:pt>
                <c:pt idx="1713">
                  <c:v>34.1846058124801</c:v>
                </c:pt>
                <c:pt idx="1714">
                  <c:v>34.198482056157303</c:v>
                </c:pt>
                <c:pt idx="1715">
                  <c:v>34.212352173162103</c:v>
                </c:pt>
                <c:pt idx="1716">
                  <c:v>34.226216165405098</c:v>
                </c:pt>
                <c:pt idx="1717">
                  <c:v>34.240074034797097</c:v>
                </c:pt>
                <c:pt idx="1718">
                  <c:v>34.253925783248803</c:v>
                </c:pt>
                <c:pt idx="1719">
                  <c:v>34.267771412670903</c:v>
                </c:pt>
                <c:pt idx="1720">
                  <c:v>34.281610924974203</c:v>
                </c:pt>
                <c:pt idx="1721">
                  <c:v>34.295444322069201</c:v>
                </c:pt>
                <c:pt idx="1722">
                  <c:v>34.309271605866897</c:v>
                </c:pt>
                <c:pt idx="1723">
                  <c:v>34.323092778277797</c:v>
                </c:pt>
                <c:pt idx="1724">
                  <c:v>34.3369078412127</c:v>
                </c:pt>
                <c:pt idx="1725">
                  <c:v>34.350716796582397</c:v>
                </c:pt>
                <c:pt idx="1726">
                  <c:v>34.364519646297502</c:v>
                </c:pt>
                <c:pt idx="1727">
                  <c:v>34.378316392268701</c:v>
                </c:pt>
                <c:pt idx="1728">
                  <c:v>34.392107036406799</c:v>
                </c:pt>
                <c:pt idx="1729">
                  <c:v>34.405891580622601</c:v>
                </c:pt>
                <c:pt idx="1730">
                  <c:v>34.419670026826601</c:v>
                </c:pt>
                <c:pt idx="1731">
                  <c:v>34.433442376929598</c:v>
                </c:pt>
                <c:pt idx="1732">
                  <c:v>34.447208632842397</c:v>
                </c:pt>
                <c:pt idx="1733">
                  <c:v>34.460968796475697</c:v>
                </c:pt>
                <c:pt idx="1734">
                  <c:v>34.474722869740098</c:v>
                </c:pt>
                <c:pt idx="1735">
                  <c:v>34.488470854546499</c:v>
                </c:pt>
                <c:pt idx="1736">
                  <c:v>34.502212752805399</c:v>
                </c:pt>
                <c:pt idx="1737">
                  <c:v>34.515948566427703</c:v>
                </c:pt>
                <c:pt idx="1738">
                  <c:v>34.529678297324097</c:v>
                </c:pt>
                <c:pt idx="1739">
                  <c:v>34.543401947405201</c:v>
                </c:pt>
                <c:pt idx="1740">
                  <c:v>34.5571195185818</c:v>
                </c:pt>
                <c:pt idx="1741">
                  <c:v>34.5708310127647</c:v>
                </c:pt>
                <c:pt idx="1742">
                  <c:v>34.584536432348301</c:v>
                </c:pt>
                <c:pt idx="1743">
                  <c:v>34.598235780630198</c:v>
                </c:pt>
                <c:pt idx="1744">
                  <c:v>34.611929057835702</c:v>
                </c:pt>
                <c:pt idx="1745">
                  <c:v>34.625616265880097</c:v>
                </c:pt>
                <c:pt idx="1746">
                  <c:v>34.639297406679098</c:v>
                </c:pt>
                <c:pt idx="1747">
                  <c:v>34.652972482148101</c:v>
                </c:pt>
                <c:pt idx="1748">
                  <c:v>34.6666414942027</c:v>
                </c:pt>
                <c:pt idx="1749">
                  <c:v>34.680304444758498</c:v>
                </c:pt>
                <c:pt idx="1750">
                  <c:v>34.693961335730897</c:v>
                </c:pt>
                <c:pt idx="1751">
                  <c:v>34.7076121690354</c:v>
                </c:pt>
                <c:pt idx="1752">
                  <c:v>34.721256946587701</c:v>
                </c:pt>
                <c:pt idx="1753">
                  <c:v>34.734895670303203</c:v>
                </c:pt>
                <c:pt idx="1754">
                  <c:v>34.7485283420976</c:v>
                </c:pt>
                <c:pt idx="1755">
                  <c:v>34.762154963886204</c:v>
                </c:pt>
                <c:pt idx="1756">
                  <c:v>34.7757755375847</c:v>
                </c:pt>
                <c:pt idx="1757">
                  <c:v>34.789390065108499</c:v>
                </c:pt>
                <c:pt idx="1758">
                  <c:v>34.802998548373303</c:v>
                </c:pt>
                <c:pt idx="1759">
                  <c:v>34.8166009892945</c:v>
                </c:pt>
                <c:pt idx="1760">
                  <c:v>34.830197389787699</c:v>
                </c:pt>
                <c:pt idx="1761">
                  <c:v>34.843787751768403</c:v>
                </c:pt>
                <c:pt idx="1762">
                  <c:v>34.8573720771521</c:v>
                </c:pt>
                <c:pt idx="1763">
                  <c:v>34.870950367854398</c:v>
                </c:pt>
                <c:pt idx="1764">
                  <c:v>34.884522625790702</c:v>
                </c:pt>
                <c:pt idx="1765">
                  <c:v>34.898088852876803</c:v>
                </c:pt>
                <c:pt idx="1766">
                  <c:v>34.911649051027901</c:v>
                </c:pt>
                <c:pt idx="1767">
                  <c:v>34.925203222159801</c:v>
                </c:pt>
                <c:pt idx="1768">
                  <c:v>34.938751368187901</c:v>
                </c:pt>
                <c:pt idx="1769">
                  <c:v>34.952293491027703</c:v>
                </c:pt>
                <c:pt idx="1770">
                  <c:v>34.965829592594901</c:v>
                </c:pt>
                <c:pt idx="1771">
                  <c:v>34.979359674804897</c:v>
                </c:pt>
                <c:pt idx="1772">
                  <c:v>34.992883739573202</c:v>
                </c:pt>
                <c:pt idx="1773">
                  <c:v>35.006401788815403</c:v>
                </c:pt>
                <c:pt idx="1774">
                  <c:v>35.019913824447002</c:v>
                </c:pt>
                <c:pt idx="1775">
                  <c:v>35.033419848383602</c:v>
                </c:pt>
                <c:pt idx="1776">
                  <c:v>35.046919862540598</c:v>
                </c:pt>
                <c:pt idx="1777">
                  <c:v>35.060413868833699</c:v>
                </c:pt>
                <c:pt idx="1778">
                  <c:v>35.0739018691783</c:v>
                </c:pt>
                <c:pt idx="1779">
                  <c:v>35.087383865489997</c:v>
                </c:pt>
                <c:pt idx="1780">
                  <c:v>35.100859860847997</c:v>
                </c:pt>
                <c:pt idx="1781">
                  <c:v>35.114329856123199</c:v>
                </c:pt>
                <c:pt idx="1782">
                  <c:v>35.127793853209198</c:v>
                </c:pt>
                <c:pt idx="1783">
                  <c:v>35.141251854023999</c:v>
                </c:pt>
                <c:pt idx="1784">
                  <c:v>35.154703860485398</c:v>
                </c:pt>
                <c:pt idx="1785">
                  <c:v>35.168149874511599</c:v>
                </c:pt>
                <c:pt idx="1786">
                  <c:v>35.181589898020597</c:v>
                </c:pt>
                <c:pt idx="1787">
                  <c:v>35.195023932930297</c:v>
                </c:pt>
                <c:pt idx="1788">
                  <c:v>35.208451981158703</c:v>
                </c:pt>
                <c:pt idx="1789">
                  <c:v>35.221874044623902</c:v>
                </c:pt>
                <c:pt idx="1790">
                  <c:v>35.2352901252439</c:v>
                </c:pt>
                <c:pt idx="1791">
                  <c:v>35.248700224936698</c:v>
                </c:pt>
                <c:pt idx="1792">
                  <c:v>35.262104345620202</c:v>
                </c:pt>
                <c:pt idx="1793">
                  <c:v>35.275502489212599</c:v>
                </c:pt>
                <c:pt idx="1794">
                  <c:v>35.288894657631701</c:v>
                </c:pt>
                <c:pt idx="1795">
                  <c:v>35.302280852795597</c:v>
                </c:pt>
                <c:pt idx="1796">
                  <c:v>35.315661076622398</c:v>
                </c:pt>
                <c:pt idx="1797">
                  <c:v>35.3290353310299</c:v>
                </c:pt>
                <c:pt idx="1798">
                  <c:v>35.342403617936299</c:v>
                </c:pt>
                <c:pt idx="1799">
                  <c:v>35.355765939259499</c:v>
                </c:pt>
                <c:pt idx="1800">
                  <c:v>35.369122296917503</c:v>
                </c:pt>
                <c:pt idx="1801">
                  <c:v>35.382472692828401</c:v>
                </c:pt>
                <c:pt idx="1802">
                  <c:v>35.395817128910203</c:v>
                </c:pt>
                <c:pt idx="1803">
                  <c:v>35.409155607080798</c:v>
                </c:pt>
                <c:pt idx="1804">
                  <c:v>35.422488129258198</c:v>
                </c:pt>
                <c:pt idx="1805">
                  <c:v>35.435814697360499</c:v>
                </c:pt>
                <c:pt idx="1806">
                  <c:v>35.449135313305703</c:v>
                </c:pt>
                <c:pt idx="1807">
                  <c:v>35.462449979011801</c:v>
                </c:pt>
                <c:pt idx="1808">
                  <c:v>35.475758696396802</c:v>
                </c:pt>
                <c:pt idx="1809">
                  <c:v>35.489061467378598</c:v>
                </c:pt>
                <c:pt idx="1810">
                  <c:v>35.502358293875403</c:v>
                </c:pt>
                <c:pt idx="1811">
                  <c:v>35.515649177805003</c:v>
                </c:pt>
                <c:pt idx="1812">
                  <c:v>35.528934121085598</c:v>
                </c:pt>
                <c:pt idx="1813">
                  <c:v>35.542213125635101</c:v>
                </c:pt>
                <c:pt idx="1814">
                  <c:v>35.5554861933715</c:v>
                </c:pt>
                <c:pt idx="1815">
                  <c:v>35.568753326212899</c:v>
                </c:pt>
                <c:pt idx="1816">
                  <c:v>35.582014526077202</c:v>
                </c:pt>
                <c:pt idx="1817">
                  <c:v>35.595269796578798</c:v>
                </c:pt>
                <c:pt idx="1818">
                  <c:v>35.608519138690497</c:v>
                </c:pt>
                <c:pt idx="1819">
                  <c:v>35.621762553766501</c:v>
                </c:pt>
                <c:pt idx="1820">
                  <c:v>35.635000043729598</c:v>
                </c:pt>
                <c:pt idx="1821">
                  <c:v>35.648231610502698</c:v>
                </c:pt>
                <c:pt idx="1822">
                  <c:v>35.661457256008497</c:v>
                </c:pt>
                <c:pt idx="1823">
                  <c:v>35.6746769821698</c:v>
                </c:pt>
                <c:pt idx="1824">
                  <c:v>35.687890790909499</c:v>
                </c:pt>
                <c:pt idx="1825">
                  <c:v>35.701098684150402</c:v>
                </c:pt>
                <c:pt idx="1826">
                  <c:v>35.714300663815202</c:v>
                </c:pt>
                <c:pt idx="1827">
                  <c:v>35.727496731826903</c:v>
                </c:pt>
                <c:pt idx="1828">
                  <c:v>35.740686890108201</c:v>
                </c:pt>
                <c:pt idx="1829">
                  <c:v>35.7538711405819</c:v>
                </c:pt>
                <c:pt idx="1830">
                  <c:v>35.767049485170801</c:v>
                </c:pt>
                <c:pt idx="1831">
                  <c:v>35.780221925797797</c:v>
                </c:pt>
                <c:pt idx="1832">
                  <c:v>35.7933884643857</c:v>
                </c:pt>
                <c:pt idx="1833">
                  <c:v>35.806549102857197</c:v>
                </c:pt>
                <c:pt idx="1834">
                  <c:v>35.819703843135301</c:v>
                </c:pt>
                <c:pt idx="1835">
                  <c:v>35.832852687142598</c:v>
                </c:pt>
                <c:pt idx="1836">
                  <c:v>35.845995636802002</c:v>
                </c:pt>
                <c:pt idx="1837">
                  <c:v>35.859132694036397</c:v>
                </c:pt>
                <c:pt idx="1838">
                  <c:v>35.872263860768598</c:v>
                </c:pt>
                <c:pt idx="1839">
                  <c:v>35.885389138921198</c:v>
                </c:pt>
                <c:pt idx="1840">
                  <c:v>35.898508530417303</c:v>
                </c:pt>
                <c:pt idx="1841">
                  <c:v>35.911622037179498</c:v>
                </c:pt>
                <c:pt idx="1842">
                  <c:v>35.924729661130698</c:v>
                </c:pt>
                <c:pt idx="1843">
                  <c:v>35.937831404193702</c:v>
                </c:pt>
                <c:pt idx="1844">
                  <c:v>35.950927268291402</c:v>
                </c:pt>
                <c:pt idx="1845">
                  <c:v>35.964017255346398</c:v>
                </c:pt>
                <c:pt idx="1846">
                  <c:v>35.977101367281797</c:v>
                </c:pt>
                <c:pt idx="1847">
                  <c:v>35.990179606020099</c:v>
                </c:pt>
                <c:pt idx="1848">
                  <c:v>36.003251973484403</c:v>
                </c:pt>
                <c:pt idx="1849">
                  <c:v>36.016318471597302</c:v>
                </c:pt>
                <c:pt idx="1850">
                  <c:v>36.029379102281702</c:v>
                </c:pt>
                <c:pt idx="1851">
                  <c:v>36.042433867460403</c:v>
                </c:pt>
                <c:pt idx="1852">
                  <c:v>36.055482769056297</c:v>
                </c:pt>
                <c:pt idx="1853">
                  <c:v>36.068525808992099</c:v>
                </c:pt>
                <c:pt idx="1854">
                  <c:v>36.081562991006599</c:v>
                </c:pt>
                <c:pt idx="1855">
                  <c:v>36.094594317210301</c:v>
                </c:pt>
                <c:pt idx="1856">
                  <c:v>36.107619787818201</c:v>
                </c:pt>
                <c:pt idx="1857">
                  <c:v>36.120639404760801</c:v>
                </c:pt>
                <c:pt idx="1858">
                  <c:v>36.133653169968497</c:v>
                </c:pt>
                <c:pt idx="1859">
                  <c:v>36.146661085371903</c:v>
                </c:pt>
                <c:pt idx="1860">
                  <c:v>36.159663152901203</c:v>
                </c:pt>
                <c:pt idx="1861">
                  <c:v>36.172659374487097</c:v>
                </c:pt>
                <c:pt idx="1862">
                  <c:v>36.185649752059902</c:v>
                </c:pt>
                <c:pt idx="1863">
                  <c:v>36.198634287550099</c:v>
                </c:pt>
                <c:pt idx="1864">
                  <c:v>36.211612982888099</c:v>
                </c:pt>
                <c:pt idx="1865">
                  <c:v>36.224585840004401</c:v>
                </c:pt>
                <c:pt idx="1866">
                  <c:v>36.237552860829503</c:v>
                </c:pt>
                <c:pt idx="1867">
                  <c:v>36.250514047293699</c:v>
                </c:pt>
                <c:pt idx="1868">
                  <c:v>36.263469401327598</c:v>
                </c:pt>
                <c:pt idx="1869">
                  <c:v>36.276418924861602</c:v>
                </c:pt>
                <c:pt idx="1870">
                  <c:v>36.2893626198261</c:v>
                </c:pt>
                <c:pt idx="1871">
                  <c:v>36.302300488151502</c:v>
                </c:pt>
                <c:pt idx="1872">
                  <c:v>36.315232531768501</c:v>
                </c:pt>
                <c:pt idx="1873">
                  <c:v>36.328158752607301</c:v>
                </c:pt>
                <c:pt idx="1874">
                  <c:v>36.341079152598397</c:v>
                </c:pt>
                <c:pt idx="1875">
                  <c:v>36.353993733672397</c:v>
                </c:pt>
                <c:pt idx="1876">
                  <c:v>36.366902497759497</c:v>
                </c:pt>
                <c:pt idx="1877">
                  <c:v>36.3798054467904</c:v>
                </c:pt>
                <c:pt idx="1878">
                  <c:v>36.392702582695399</c:v>
                </c:pt>
                <c:pt idx="1879">
                  <c:v>36.405593907404999</c:v>
                </c:pt>
                <c:pt idx="1880">
                  <c:v>36.4184794228496</c:v>
                </c:pt>
                <c:pt idx="1881">
                  <c:v>36.431359130959699</c:v>
                </c:pt>
                <c:pt idx="1882">
                  <c:v>36.444233033665697</c:v>
                </c:pt>
                <c:pt idx="1883">
                  <c:v>36.457101132898103</c:v>
                </c:pt>
                <c:pt idx="1884">
                  <c:v>36.469963430587399</c:v>
                </c:pt>
                <c:pt idx="1885">
                  <c:v>36.482819928663901</c:v>
                </c:pt>
                <c:pt idx="1886">
                  <c:v>36.495670629058203</c:v>
                </c:pt>
                <c:pt idx="1887">
                  <c:v>36.508515533700603</c:v>
                </c:pt>
                <c:pt idx="1888">
                  <c:v>36.521354644521701</c:v>
                </c:pt>
                <c:pt idx="1889">
                  <c:v>36.534187963451899</c:v>
                </c:pt>
                <c:pt idx="1890">
                  <c:v>36.5470154924216</c:v>
                </c:pt>
                <c:pt idx="1891">
                  <c:v>36.559837233532903</c:v>
                </c:pt>
                <c:pt idx="1892">
                  <c:v>36.572653189048602</c:v>
                </c:pt>
                <c:pt idx="1893">
                  <c:v>36.585463360448102</c:v>
                </c:pt>
                <c:pt idx="1894">
                  <c:v>36.5982677496633</c:v>
                </c:pt>
                <c:pt idx="1895">
                  <c:v>36.611066358625997</c:v>
                </c:pt>
                <c:pt idx="1896">
                  <c:v>36.623859189268103</c:v>
                </c:pt>
                <c:pt idx="1897">
                  <c:v>36.636646243521199</c:v>
                </c:pt>
                <c:pt idx="1898">
                  <c:v>36.649427523317399</c:v>
                </c:pt>
                <c:pt idx="1899">
                  <c:v>36.662203030588401</c:v>
                </c:pt>
                <c:pt idx="1900">
                  <c:v>36.674972767265899</c:v>
                </c:pt>
                <c:pt idx="1901">
                  <c:v>36.687736735282002</c:v>
                </c:pt>
                <c:pt idx="1902">
                  <c:v>36.700494936568298</c:v>
                </c:pt>
                <c:pt idx="1903">
                  <c:v>36.713247373056703</c:v>
                </c:pt>
                <c:pt idx="1904">
                  <c:v>36.725994046679098</c:v>
                </c:pt>
                <c:pt idx="1905">
                  <c:v>36.7387349593672</c:v>
                </c:pt>
                <c:pt idx="1906">
                  <c:v>36.751470113052903</c:v>
                </c:pt>
                <c:pt idx="1907">
                  <c:v>36.764199509667897</c:v>
                </c:pt>
                <c:pt idx="1908">
                  <c:v>36.776923151144302</c:v>
                </c:pt>
                <c:pt idx="1909">
                  <c:v>36.789641039413603</c:v>
                </c:pt>
                <c:pt idx="1910">
                  <c:v>36.802353176407898</c:v>
                </c:pt>
                <c:pt idx="1911">
                  <c:v>36.815059564058899</c:v>
                </c:pt>
                <c:pt idx="1912">
                  <c:v>36.8277602042984</c:v>
                </c:pt>
                <c:pt idx="1913">
                  <c:v>36.840455099058197</c:v>
                </c:pt>
                <c:pt idx="1914">
                  <c:v>36.853144250270297</c:v>
                </c:pt>
                <c:pt idx="1915">
                  <c:v>36.865827659866298</c:v>
                </c:pt>
                <c:pt idx="1916">
                  <c:v>36.8785053297782</c:v>
                </c:pt>
                <c:pt idx="1917">
                  <c:v>36.891177261937699</c:v>
                </c:pt>
                <c:pt idx="1918">
                  <c:v>36.903843458276697</c:v>
                </c:pt>
                <c:pt idx="1919">
                  <c:v>36.916503920727003</c:v>
                </c:pt>
                <c:pt idx="1920">
                  <c:v>36.929158651220497</c:v>
                </c:pt>
                <c:pt idx="1921">
                  <c:v>36.941807651688897</c:v>
                </c:pt>
                <c:pt idx="1922">
                  <c:v>36.954450924064197</c:v>
                </c:pt>
                <c:pt idx="1923">
                  <c:v>36.967088470278</c:v>
                </c:pt>
                <c:pt idx="1924">
                  <c:v>36.979720292262201</c:v>
                </c:pt>
                <c:pt idx="1925">
                  <c:v>36.992346391948701</c:v>
                </c:pt>
                <c:pt idx="1926">
                  <c:v>37.004966771269402</c:v>
                </c:pt>
                <c:pt idx="1927">
                  <c:v>37.0175814321559</c:v>
                </c:pt>
                <c:pt idx="1928">
                  <c:v>37.0301903765329</c:v>
                </c:pt>
                <c:pt idx="1929">
                  <c:v>37.042793606093703</c:v>
                </c:pt>
                <c:pt idx="1930">
                  <c:v>37.0553911229959</c:v>
                </c:pt>
                <c:pt idx="1931">
                  <c:v>37.067982929170597</c:v>
                </c:pt>
                <c:pt idx="1932">
                  <c:v>37.080569026549298</c:v>
                </c:pt>
                <c:pt idx="1933">
                  <c:v>37.093149417063202</c:v>
                </c:pt>
                <c:pt idx="1934">
                  <c:v>37.105724102643599</c:v>
                </c:pt>
                <c:pt idx="1935">
                  <c:v>37.118293085221801</c:v>
                </c:pt>
                <c:pt idx="1936">
                  <c:v>37.130856366729098</c:v>
                </c:pt>
                <c:pt idx="1937">
                  <c:v>37.143413949096797</c:v>
                </c:pt>
                <c:pt idx="1938">
                  <c:v>37.1559658342563</c:v>
                </c:pt>
                <c:pt idx="1939">
                  <c:v>37.168512024138799</c:v>
                </c:pt>
                <c:pt idx="1940">
                  <c:v>37.1810525206755</c:v>
                </c:pt>
                <c:pt idx="1941">
                  <c:v>37.1935873257979</c:v>
                </c:pt>
                <c:pt idx="1942">
                  <c:v>37.206116441437203</c:v>
                </c:pt>
                <c:pt idx="1943">
                  <c:v>37.2186398695248</c:v>
                </c:pt>
                <c:pt idx="1944">
                  <c:v>37.231157611991797</c:v>
                </c:pt>
                <c:pt idx="1945">
                  <c:v>37.243669670769698</c:v>
                </c:pt>
                <c:pt idx="1946">
                  <c:v>37.256176047789701</c:v>
                </c:pt>
                <c:pt idx="1947">
                  <c:v>37.268676744983097</c:v>
                </c:pt>
                <c:pt idx="1948">
                  <c:v>37.281171764281297</c:v>
                </c:pt>
                <c:pt idx="1949">
                  <c:v>37.293661107615399</c:v>
                </c:pt>
                <c:pt idx="1950">
                  <c:v>37.306144776916902</c:v>
                </c:pt>
                <c:pt idx="1951">
                  <c:v>37.318622774117003</c:v>
                </c:pt>
                <c:pt idx="1952">
                  <c:v>37.331095101147</c:v>
                </c:pt>
                <c:pt idx="1953">
                  <c:v>37.343561759938297</c:v>
                </c:pt>
                <c:pt idx="1954">
                  <c:v>37.356022752422099</c:v>
                </c:pt>
                <c:pt idx="1955">
                  <c:v>37.368478080529698</c:v>
                </c:pt>
                <c:pt idx="1956">
                  <c:v>37.380927746192398</c:v>
                </c:pt>
                <c:pt idx="1957">
                  <c:v>37.393371751341498</c:v>
                </c:pt>
                <c:pt idx="1958">
                  <c:v>37.4058100979084</c:v>
                </c:pt>
                <c:pt idx="1959">
                  <c:v>37.418242787824298</c:v>
                </c:pt>
                <c:pt idx="1960">
                  <c:v>37.430669823020601</c:v>
                </c:pt>
                <c:pt idx="1961">
                  <c:v>37.443091205428502</c:v>
                </c:pt>
                <c:pt idx="1962">
                  <c:v>37.455506936979297</c:v>
                </c:pt>
                <c:pt idx="1963">
                  <c:v>37.4679170196043</c:v>
                </c:pt>
                <c:pt idx="1964">
                  <c:v>37.4803214552349</c:v>
                </c:pt>
                <c:pt idx="1965">
                  <c:v>37.492720245802303</c:v>
                </c:pt>
                <c:pt idx="1966">
                  <c:v>37.505113393195003</c:v>
                </c:pt>
                <c:pt idx="1967">
                  <c:v>37.517500899372102</c:v>
                </c:pt>
                <c:pt idx="1968">
                  <c:v>37.529882766275499</c:v>
                </c:pt>
                <c:pt idx="1969">
                  <c:v>37.542258995836399</c:v>
                </c:pt>
                <c:pt idx="1970">
                  <c:v>37.554629589986</c:v>
                </c:pt>
                <c:pt idx="1971">
                  <c:v>37.566994550655401</c:v>
                </c:pt>
                <c:pt idx="1972">
                  <c:v>37.579353879776001</c:v>
                </c:pt>
                <c:pt idx="1973">
                  <c:v>37.591707579278797</c:v>
                </c:pt>
                <c:pt idx="1974">
                  <c:v>37.604055651095003</c:v>
                </c:pt>
                <c:pt idx="1975">
                  <c:v>37.616398097155901</c:v>
                </c:pt>
                <c:pt idx="1976">
                  <c:v>37.628734919392599</c:v>
                </c:pt>
                <c:pt idx="1977">
                  <c:v>37.641066119736202</c:v>
                </c:pt>
                <c:pt idx="1978">
                  <c:v>37.6533917001181</c:v>
                </c:pt>
                <c:pt idx="1979">
                  <c:v>37.665711662469398</c:v>
                </c:pt>
                <c:pt idx="1980">
                  <c:v>37.678026008721197</c:v>
                </c:pt>
                <c:pt idx="1981">
                  <c:v>37.690334740804701</c:v>
                </c:pt>
                <c:pt idx="1982">
                  <c:v>37.702637860651201</c:v>
                </c:pt>
                <c:pt idx="1983">
                  <c:v>37.714935370191903</c:v>
                </c:pt>
                <c:pt idx="1984">
                  <c:v>37.727227271357798</c:v>
                </c:pt>
                <c:pt idx="1985">
                  <c:v>37.739513566080298</c:v>
                </c:pt>
                <c:pt idx="1986">
                  <c:v>37.751794256290403</c:v>
                </c:pt>
                <c:pt idx="1987">
                  <c:v>37.764069343919402</c:v>
                </c:pt>
                <c:pt idx="1988">
                  <c:v>37.776338830898503</c:v>
                </c:pt>
                <c:pt idx="1989">
                  <c:v>37.788602719158902</c:v>
                </c:pt>
                <c:pt idx="1990">
                  <c:v>37.8008610106316</c:v>
                </c:pt>
                <c:pt idx="1991">
                  <c:v>37.813113707248</c:v>
                </c:pt>
                <c:pt idx="1992">
                  <c:v>37.825360810939301</c:v>
                </c:pt>
                <c:pt idx="1993">
                  <c:v>37.837602323636503</c:v>
                </c:pt>
                <c:pt idx="1994">
                  <c:v>37.849838247270903</c:v>
                </c:pt>
                <c:pt idx="1995">
                  <c:v>37.862068583773699</c:v>
                </c:pt>
                <c:pt idx="1996">
                  <c:v>37.874293335075997</c:v>
                </c:pt>
                <c:pt idx="1997">
                  <c:v>37.886512503109103</c:v>
                </c:pt>
                <c:pt idx="1998">
                  <c:v>37.8987260898042</c:v>
                </c:pt>
                <c:pt idx="1999">
                  <c:v>37.910934097092301</c:v>
                </c:pt>
                <c:pt idx="2000">
                  <c:v>37.923136526904798</c:v>
                </c:pt>
                <c:pt idx="2001">
                  <c:v>37.935333381172804</c:v>
                </c:pt>
                <c:pt idx="2002">
                  <c:v>37.947524661827501</c:v>
                </c:pt>
                <c:pt idx="2003">
                  <c:v>37.959710370625501</c:v>
                </c:pt>
                <c:pt idx="2004">
                  <c:v>37.9718905095135</c:v>
                </c:pt>
                <c:pt idx="2005">
                  <c:v>37.984065080555901</c:v>
                </c:pt>
                <c:pt idx="2006">
                  <c:v>37.996234085683398</c:v>
                </c:pt>
                <c:pt idx="2007">
                  <c:v>38.0083975268263</c:v>
                </c:pt>
                <c:pt idx="2008">
                  <c:v>38.020555405915303</c:v>
                </c:pt>
                <c:pt idx="2009">
                  <c:v>38.0327077248809</c:v>
                </c:pt>
                <c:pt idx="2010">
                  <c:v>38.044854485653602</c:v>
                </c:pt>
                <c:pt idx="2011">
                  <c:v>38.056995690163802</c:v>
                </c:pt>
                <c:pt idx="2012">
                  <c:v>38.069131340342203</c:v>
                </c:pt>
                <c:pt idx="2013">
                  <c:v>38.081261438119299</c:v>
                </c:pt>
                <c:pt idx="2014">
                  <c:v>38.093385985425499</c:v>
                </c:pt>
                <c:pt idx="2015">
                  <c:v>38.105504984191498</c:v>
                </c:pt>
                <c:pt idx="2016">
                  <c:v>38.117618436347698</c:v>
                </c:pt>
                <c:pt idx="2017">
                  <c:v>38.129726343824601</c:v>
                </c:pt>
                <c:pt idx="2018">
                  <c:v>38.141828708552801</c:v>
                </c:pt>
                <c:pt idx="2019">
                  <c:v>38.1539255324628</c:v>
                </c:pt>
                <c:pt idx="2020">
                  <c:v>38.166016817485101</c:v>
                </c:pt>
                <c:pt idx="2021">
                  <c:v>38.178102565550198</c:v>
                </c:pt>
                <c:pt idx="2022">
                  <c:v>38.190182778588799</c:v>
                </c:pt>
                <c:pt idx="2023">
                  <c:v>38.2022574585312</c:v>
                </c:pt>
                <c:pt idx="2024">
                  <c:v>38.214326607308003</c:v>
                </c:pt>
                <c:pt idx="2025">
                  <c:v>38.226390226849702</c:v>
                </c:pt>
                <c:pt idx="2026">
                  <c:v>38.238448319086899</c:v>
                </c:pt>
                <c:pt idx="2027">
                  <c:v>38.250500885950103</c:v>
                </c:pt>
                <c:pt idx="2028">
                  <c:v>38.262547929369802</c:v>
                </c:pt>
                <c:pt idx="2029">
                  <c:v>38.274589451276498</c:v>
                </c:pt>
                <c:pt idx="2030">
                  <c:v>38.286625453600799</c:v>
                </c:pt>
                <c:pt idx="2031">
                  <c:v>38.2986559382731</c:v>
                </c:pt>
                <c:pt idx="2032">
                  <c:v>38.310680907223997</c:v>
                </c:pt>
                <c:pt idx="2033">
                  <c:v>38.322700362384097</c:v>
                </c:pt>
                <c:pt idx="2034">
                  <c:v>38.334714305683697</c:v>
                </c:pt>
                <c:pt idx="2035">
                  <c:v>38.346722739053597</c:v>
                </c:pt>
                <c:pt idx="2036">
                  <c:v>38.358725664424099</c:v>
                </c:pt>
                <c:pt idx="2037">
                  <c:v>38.370723083725899</c:v>
                </c:pt>
                <c:pt idx="2038">
                  <c:v>38.382714998889298</c:v>
                </c:pt>
                <c:pt idx="2039">
                  <c:v>38.394701411844999</c:v>
                </c:pt>
                <c:pt idx="2040">
                  <c:v>38.406682324167001</c:v>
                </c:pt>
                <c:pt idx="2041">
                  <c:v>38.4186577373275</c:v>
                </c:pt>
                <c:pt idx="2042">
                  <c:v>38.430627653991401</c:v>
                </c:pt>
                <c:pt idx="2043">
                  <c:v>38.4425920760875</c:v>
                </c:pt>
                <c:pt idx="2044">
                  <c:v>38.454551005544403</c:v>
                </c:pt>
                <c:pt idx="2045">
                  <c:v>38.466504444290798</c:v>
                </c:pt>
                <c:pt idx="2046">
                  <c:v>38.478452394255399</c:v>
                </c:pt>
                <c:pt idx="2047">
                  <c:v>38.490394857366802</c:v>
                </c:pt>
                <c:pt idx="2048">
                  <c:v>38.502331835553903</c:v>
                </c:pt>
                <c:pt idx="2049">
                  <c:v>38.514263330745301</c:v>
                </c:pt>
                <c:pt idx="2050">
                  <c:v>38.5261893448696</c:v>
                </c:pt>
                <c:pt idx="2051">
                  <c:v>38.538109879855597</c:v>
                </c:pt>
                <c:pt idx="2052">
                  <c:v>38.550024937632003</c:v>
                </c:pt>
                <c:pt idx="2053">
                  <c:v>38.561934520127402</c:v>
                </c:pt>
                <c:pt idx="2054">
                  <c:v>38.573838629270497</c:v>
                </c:pt>
                <c:pt idx="2055">
                  <c:v>38.585737266990101</c:v>
                </c:pt>
                <c:pt idx="2056">
                  <c:v>38.597630435214803</c:v>
                </c:pt>
                <c:pt idx="2057">
                  <c:v>38.609518135873302</c:v>
                </c:pt>
                <c:pt idx="2058">
                  <c:v>38.621400370894399</c:v>
                </c:pt>
                <c:pt idx="2059">
                  <c:v>38.633277142206602</c:v>
                </c:pt>
                <c:pt idx="2060">
                  <c:v>38.645148451738699</c:v>
                </c:pt>
                <c:pt idx="2061">
                  <c:v>38.657014301419402</c:v>
                </c:pt>
                <c:pt idx="2062">
                  <c:v>38.668874693177401</c:v>
                </c:pt>
                <c:pt idx="2063">
                  <c:v>38.6807296289413</c:v>
                </c:pt>
                <c:pt idx="2064">
                  <c:v>38.692579110639898</c:v>
                </c:pt>
                <c:pt idx="2065">
                  <c:v>38.704423140201897</c:v>
                </c:pt>
                <c:pt idx="2066">
                  <c:v>38.716261719555902</c:v>
                </c:pt>
                <c:pt idx="2067">
                  <c:v>38.728094850630598</c:v>
                </c:pt>
                <c:pt idx="2068">
                  <c:v>38.7399225353548</c:v>
                </c:pt>
                <c:pt idx="2069">
                  <c:v>38.751744775657102</c:v>
                </c:pt>
                <c:pt idx="2070">
                  <c:v>38.763561573466198</c:v>
                </c:pt>
                <c:pt idx="2071">
                  <c:v>38.775372930710802</c:v>
                </c:pt>
                <c:pt idx="2072">
                  <c:v>38.787178849319602</c:v>
                </c:pt>
                <c:pt idx="2073">
                  <c:v>38.798979331221197</c:v>
                </c:pt>
                <c:pt idx="2074">
                  <c:v>38.810774378344497</c:v>
                </c:pt>
                <c:pt idx="2075">
                  <c:v>38.822563992618001</c:v>
                </c:pt>
                <c:pt idx="2076">
                  <c:v>38.834348175970497</c:v>
                </c:pt>
                <c:pt idx="2077">
                  <c:v>38.846126930330698</c:v>
                </c:pt>
                <c:pt idx="2078">
                  <c:v>38.8579002576272</c:v>
                </c:pt>
                <c:pt idx="2079">
                  <c:v>38.869668159788702</c:v>
                </c:pt>
                <c:pt idx="2080">
                  <c:v>38.881430638744</c:v>
                </c:pt>
                <c:pt idx="2081">
                  <c:v>38.893187696421698</c:v>
                </c:pt>
                <c:pt idx="2082">
                  <c:v>38.904939334750402</c:v>
                </c:pt>
                <c:pt idx="2083">
                  <c:v>38.916685554205202</c:v>
                </c:pt>
                <c:pt idx="2084">
                  <c:v>38.928426357522397</c:v>
                </c:pt>
                <c:pt idx="2085">
                  <c:v>38.940161747135299</c:v>
                </c:pt>
                <c:pt idx="2086">
                  <c:v>38.951891724969499</c:v>
                </c:pt>
                <c:pt idx="2087">
                  <c:v>38.963616292950398</c:v>
                </c:pt>
                <c:pt idx="2088">
                  <c:v>38.975335453003503</c:v>
                </c:pt>
                <c:pt idx="2089">
                  <c:v>38.987049207054298</c:v>
                </c:pt>
                <c:pt idx="2090">
                  <c:v>38.998757557028298</c:v>
                </c:pt>
                <c:pt idx="2091">
                  <c:v>39.010460504851103</c:v>
                </c:pt>
                <c:pt idx="2092">
                  <c:v>39.022158052448098</c:v>
                </c:pt>
                <c:pt idx="2093">
                  <c:v>39.033850201744798</c:v>
                </c:pt>
                <c:pt idx="2094">
                  <c:v>39.045536954666701</c:v>
                </c:pt>
                <c:pt idx="2095">
                  <c:v>39.057218313139401</c:v>
                </c:pt>
                <c:pt idx="2096">
                  <c:v>39.068894279088298</c:v>
                </c:pt>
                <c:pt idx="2097">
                  <c:v>39.080564854438798</c:v>
                </c:pt>
                <c:pt idx="2098">
                  <c:v>39.092230041116601</c:v>
                </c:pt>
                <c:pt idx="2099">
                  <c:v>39.103889841047199</c:v>
                </c:pt>
                <c:pt idx="2100">
                  <c:v>39.1155442561559</c:v>
                </c:pt>
                <c:pt idx="2101">
                  <c:v>39.127193288368403</c:v>
                </c:pt>
                <c:pt idx="2102">
                  <c:v>39.138836939610002</c:v>
                </c:pt>
                <c:pt idx="2103">
                  <c:v>39.150475211806501</c:v>
                </c:pt>
                <c:pt idx="2104">
                  <c:v>39.162108106883103</c:v>
                </c:pt>
                <c:pt idx="2105">
                  <c:v>39.173735626765399</c:v>
                </c:pt>
                <c:pt idx="2106">
                  <c:v>39.185357773379003</c:v>
                </c:pt>
                <c:pt idx="2107">
                  <c:v>39.196974548649202</c:v>
                </c:pt>
                <c:pt idx="2108">
                  <c:v>39.2085859545017</c:v>
                </c:pt>
                <c:pt idx="2109">
                  <c:v>39.220191992861899</c:v>
                </c:pt>
                <c:pt idx="2110">
                  <c:v>39.231792665655398</c:v>
                </c:pt>
                <c:pt idx="2111">
                  <c:v>39.243387974807497</c:v>
                </c:pt>
                <c:pt idx="2112">
                  <c:v>39.254977922243903</c:v>
                </c:pt>
                <c:pt idx="2113">
                  <c:v>39.266562509889901</c:v>
                </c:pt>
                <c:pt idx="2114">
                  <c:v>39.278141739671199</c:v>
                </c:pt>
                <c:pt idx="2115">
                  <c:v>39.289715613513202</c:v>
                </c:pt>
                <c:pt idx="2116">
                  <c:v>39.301284133341497</c:v>
                </c:pt>
                <c:pt idx="2117">
                  <c:v>39.312847301081398</c:v>
                </c:pt>
                <c:pt idx="2118">
                  <c:v>39.324405118658603</c:v>
                </c:pt>
                <c:pt idx="2119">
                  <c:v>39.3359575879985</c:v>
                </c:pt>
                <c:pt idx="2120">
                  <c:v>39.347504711026502</c:v>
                </c:pt>
                <c:pt idx="2121">
                  <c:v>39.359046489668401</c:v>
                </c:pt>
                <c:pt idx="2122">
                  <c:v>39.370582925849398</c:v>
                </c:pt>
                <c:pt idx="2123">
                  <c:v>39.382114021495099</c:v>
                </c:pt>
                <c:pt idx="2124">
                  <c:v>39.393639778531103</c:v>
                </c:pt>
                <c:pt idx="2125">
                  <c:v>39.405160198475201</c:v>
                </c:pt>
                <c:pt idx="2126">
                  <c:v>39.416675281244999</c:v>
                </c:pt>
                <c:pt idx="2127">
                  <c:v>39.428185030986199</c:v>
                </c:pt>
                <c:pt idx="2128">
                  <c:v>39.439689449619998</c:v>
                </c:pt>
                <c:pt idx="2129">
                  <c:v>39.451188539067303</c:v>
                </c:pt>
                <c:pt idx="2130">
                  <c:v>39.462682301249203</c:v>
                </c:pt>
                <c:pt idx="2131">
                  <c:v>39.474170738086698</c:v>
                </c:pt>
                <c:pt idx="2132">
                  <c:v>39.485653851500899</c:v>
                </c:pt>
                <c:pt idx="2133">
                  <c:v>39.4971316434128</c:v>
                </c:pt>
                <c:pt idx="2134">
                  <c:v>39.508604115743402</c:v>
                </c:pt>
                <c:pt idx="2135">
                  <c:v>39.520071270413801</c:v>
                </c:pt>
                <c:pt idx="2136">
                  <c:v>39.531533109344998</c:v>
                </c:pt>
                <c:pt idx="2137">
                  <c:v>39.542989634458003</c:v>
                </c:pt>
                <c:pt idx="2138">
                  <c:v>39.554440847673902</c:v>
                </c:pt>
                <c:pt idx="2139">
                  <c:v>39.565886750913698</c:v>
                </c:pt>
                <c:pt idx="2140">
                  <c:v>39.5773273460985</c:v>
                </c:pt>
                <c:pt idx="2141">
                  <c:v>39.588762635149202</c:v>
                </c:pt>
                <c:pt idx="2142">
                  <c:v>39.600192619986998</c:v>
                </c:pt>
                <c:pt idx="2143">
                  <c:v>39.6116173025328</c:v>
                </c:pt>
                <c:pt idx="2144">
                  <c:v>39.623036684707799</c:v>
                </c:pt>
                <c:pt idx="2145">
                  <c:v>39.634450768432799</c:v>
                </c:pt>
                <c:pt idx="2146">
                  <c:v>39.645859555629002</c:v>
                </c:pt>
                <c:pt idx="2147">
                  <c:v>39.657263048217402</c:v>
                </c:pt>
                <c:pt idx="2148">
                  <c:v>39.668661248119001</c:v>
                </c:pt>
                <c:pt idx="2149">
                  <c:v>39.680054157254901</c:v>
                </c:pt>
                <c:pt idx="2150">
                  <c:v>39.691441777546103</c:v>
                </c:pt>
                <c:pt idx="2151">
                  <c:v>39.702824110913703</c:v>
                </c:pt>
                <c:pt idx="2152">
                  <c:v>39.714201159278602</c:v>
                </c:pt>
                <c:pt idx="2153">
                  <c:v>39.725572924562002</c:v>
                </c:pt>
                <c:pt idx="2154">
                  <c:v>39.736939408684698</c:v>
                </c:pt>
                <c:pt idx="2155">
                  <c:v>39.748300613567999</c:v>
                </c:pt>
                <c:pt idx="2156">
                  <c:v>39.759656541132799</c:v>
                </c:pt>
                <c:pt idx="2157">
                  <c:v>39.7710071933001</c:v>
                </c:pt>
                <c:pt idx="2158">
                  <c:v>39.782352571991098</c:v>
                </c:pt>
                <c:pt idx="2159">
                  <c:v>39.7936926791267</c:v>
                </c:pt>
                <c:pt idx="2160">
                  <c:v>39.805027516627902</c:v>
                </c:pt>
                <c:pt idx="2161">
                  <c:v>39.816357086415799</c:v>
                </c:pt>
                <c:pt idx="2162">
                  <c:v>39.827681390411499</c:v>
                </c:pt>
                <c:pt idx="2163">
                  <c:v>39.839000430535897</c:v>
                </c:pt>
                <c:pt idx="2164">
                  <c:v>39.850314208710202</c:v>
                </c:pt>
                <c:pt idx="2165">
                  <c:v>39.861622726855202</c:v>
                </c:pt>
                <c:pt idx="2166">
                  <c:v>39.872925986892199</c:v>
                </c:pt>
                <c:pt idx="2167">
                  <c:v>39.8842239907421</c:v>
                </c:pt>
                <c:pt idx="2168">
                  <c:v>39.895516738330002</c:v>
                </c:pt>
                <c:pt idx="2169">
                  <c:v>39.9068042318492</c:v>
                </c:pt>
                <c:pt idx="2170">
                  <c:v>39.918086474691897</c:v>
                </c:pt>
                <c:pt idx="2171">
                  <c:v>39.929363468773502</c:v>
                </c:pt>
                <c:pt idx="2172">
                  <c:v>39.940635216009298</c:v>
                </c:pt>
                <c:pt idx="2173">
                  <c:v>39.951901718314602</c:v>
                </c:pt>
                <c:pt idx="2174">
                  <c:v>39.963162977604803</c:v>
                </c:pt>
                <c:pt idx="2175">
                  <c:v>39.974418995794998</c:v>
                </c:pt>
                <c:pt idx="2176">
                  <c:v>39.985669774800797</c:v>
                </c:pt>
                <c:pt idx="2177">
                  <c:v>39.996915316537297</c:v>
                </c:pt>
                <c:pt idx="2178">
                  <c:v>40.008155622919901</c:v>
                </c:pt>
                <c:pt idx="2179">
                  <c:v>40.019390695863898</c:v>
                </c:pt>
                <c:pt idx="2180">
                  <c:v>40.030620537284697</c:v>
                </c:pt>
                <c:pt idx="2181">
                  <c:v>40.041845149097497</c:v>
                </c:pt>
                <c:pt idx="2182">
                  <c:v>40.053064533217601</c:v>
                </c:pt>
                <c:pt idx="2183">
                  <c:v>40.064278691560503</c:v>
                </c:pt>
                <c:pt idx="2184">
                  <c:v>40.075487626041301</c:v>
                </c:pt>
                <c:pt idx="2185">
                  <c:v>40.086691338575498</c:v>
                </c:pt>
                <c:pt idx="2186">
                  <c:v>40.097889831078298</c:v>
                </c:pt>
                <c:pt idx="2187">
                  <c:v>40.109083105465103</c:v>
                </c:pt>
                <c:pt idx="2188">
                  <c:v>40.120271163651097</c:v>
                </c:pt>
                <c:pt idx="2189">
                  <c:v>40.131454007551703</c:v>
                </c:pt>
                <c:pt idx="2190">
                  <c:v>40.142631639082197</c:v>
                </c:pt>
                <c:pt idx="2191">
                  <c:v>40.153804060158002</c:v>
                </c:pt>
                <c:pt idx="2192">
                  <c:v>40.164971272694302</c:v>
                </c:pt>
                <c:pt idx="2193">
                  <c:v>40.1761332786064</c:v>
                </c:pt>
                <c:pt idx="2194">
                  <c:v>40.187290079809799</c:v>
                </c:pt>
                <c:pt idx="2195">
                  <c:v>40.198441678219602</c:v>
                </c:pt>
                <c:pt idx="2196">
                  <c:v>40.209588075751199</c:v>
                </c:pt>
                <c:pt idx="2197">
                  <c:v>40.22072927432</c:v>
                </c:pt>
                <c:pt idx="2198">
                  <c:v>40.231865275841201</c:v>
                </c:pt>
                <c:pt idx="2199">
                  <c:v>40.2429960822301</c:v>
                </c:pt>
                <c:pt idx="2200">
                  <c:v>40.254121695402198</c:v>
                </c:pt>
                <c:pt idx="2201">
                  <c:v>40.265242117272599</c:v>
                </c:pt>
                <c:pt idx="2202">
                  <c:v>40.2763573497568</c:v>
                </c:pt>
                <c:pt idx="2203">
                  <c:v>40.287467394769997</c:v>
                </c:pt>
                <c:pt idx="2204">
                  <c:v>40.298572254227501</c:v>
                </c:pt>
                <c:pt idx="2205">
                  <c:v>40.309671930044701</c:v>
                </c:pt>
                <c:pt idx="2206">
                  <c:v>40.320766424136899</c:v>
                </c:pt>
                <c:pt idx="2207">
                  <c:v>40.331855738419399</c:v>
                </c:pt>
                <c:pt idx="2208">
                  <c:v>40.342939874807499</c:v>
                </c:pt>
                <c:pt idx="2209">
                  <c:v>40.3540188352166</c:v>
                </c:pt>
                <c:pt idx="2210">
                  <c:v>40.365092621561899</c:v>
                </c:pt>
                <c:pt idx="2211">
                  <c:v>40.376161229267602</c:v>
                </c:pt>
                <c:pt idx="2212">
                  <c:v>40.387224666271301</c:v>
                </c:pt>
                <c:pt idx="2213">
                  <c:v>40.398282934598498</c:v>
                </c:pt>
                <c:pt idx="2214">
                  <c:v>40.409336036158201</c:v>
                </c:pt>
                <c:pt idx="2215">
                  <c:v>40.420383972859703</c:v>
                </c:pt>
                <c:pt idx="2216">
                  <c:v>40.431426746611898</c:v>
                </c:pt>
                <c:pt idx="2217">
                  <c:v>40.442464359323999</c:v>
                </c:pt>
                <c:pt idx="2218">
                  <c:v>40.4534968129052</c:v>
                </c:pt>
                <c:pt idx="2219">
                  <c:v>40.464524109264403</c:v>
                </c:pt>
                <c:pt idx="2220">
                  <c:v>40.475546250310899</c:v>
                </c:pt>
                <c:pt idx="2221">
                  <c:v>40.486563237953703</c:v>
                </c:pt>
                <c:pt idx="2222">
                  <c:v>40.497575074101903</c:v>
                </c:pt>
                <c:pt idx="2223">
                  <c:v>40.508581760664697</c:v>
                </c:pt>
                <c:pt idx="2224">
                  <c:v>40.519583299551101</c:v>
                </c:pt>
                <c:pt idx="2225">
                  <c:v>40.530579692670202</c:v>
                </c:pt>
                <c:pt idx="2226">
                  <c:v>40.541570941931198</c:v>
                </c:pt>
                <c:pt idx="2227">
                  <c:v>40.552557049243198</c:v>
                </c:pt>
                <c:pt idx="2228">
                  <c:v>40.563538016515203</c:v>
                </c:pt>
                <c:pt idx="2229">
                  <c:v>40.574513845656398</c:v>
                </c:pt>
                <c:pt idx="2230">
                  <c:v>40.585484538575798</c:v>
                </c:pt>
                <c:pt idx="2231">
                  <c:v>40.596450097182696</c:v>
                </c:pt>
                <c:pt idx="2232">
                  <c:v>40.607410523386001</c:v>
                </c:pt>
                <c:pt idx="2233">
                  <c:v>40.618365819094898</c:v>
                </c:pt>
                <c:pt idx="2234">
                  <c:v>40.6293159862186</c:v>
                </c:pt>
                <c:pt idx="2235">
                  <c:v>40.640261026666003</c:v>
                </c:pt>
                <c:pt idx="2236">
                  <c:v>40.6512009423463</c:v>
                </c:pt>
                <c:pt idx="2237">
                  <c:v>40.662135735168697</c:v>
                </c:pt>
                <c:pt idx="2238">
                  <c:v>40.673065407042102</c:v>
                </c:pt>
                <c:pt idx="2239">
                  <c:v>40.683989959875802</c:v>
                </c:pt>
                <c:pt idx="2240">
                  <c:v>40.694909395578897</c:v>
                </c:pt>
                <c:pt idx="2241">
                  <c:v>40.705823716060301</c:v>
                </c:pt>
                <c:pt idx="2242">
                  <c:v>40.716732923229301</c:v>
                </c:pt>
                <c:pt idx="2243">
                  <c:v>40.727637018994997</c:v>
                </c:pt>
                <c:pt idx="2244">
                  <c:v>40.738536005266397</c:v>
                </c:pt>
                <c:pt idx="2245">
                  <c:v>40.749429883952601</c:v>
                </c:pt>
                <c:pt idx="2246">
                  <c:v>40.760318656962902</c:v>
                </c:pt>
                <c:pt idx="2247">
                  <c:v>40.7712023262062</c:v>
                </c:pt>
                <c:pt idx="2248">
                  <c:v>40.782080893591697</c:v>
                </c:pt>
                <c:pt idx="2249">
                  <c:v>40.7929543610284</c:v>
                </c:pt>
                <c:pt idx="2250">
                  <c:v>40.803822730425601</c:v>
                </c:pt>
                <c:pt idx="2251">
                  <c:v>40.814686003692202</c:v>
                </c:pt>
                <c:pt idx="2252">
                  <c:v>40.825544182737502</c:v>
                </c:pt>
                <c:pt idx="2253">
                  <c:v>40.836397269470403</c:v>
                </c:pt>
                <c:pt idx="2254">
                  <c:v>40.847245265800197</c:v>
                </c:pt>
                <c:pt idx="2255">
                  <c:v>40.858088173635899</c:v>
                </c:pt>
                <c:pt idx="2256">
                  <c:v>40.868925994886602</c:v>
                </c:pt>
                <c:pt idx="2257">
                  <c:v>40.879758731461401</c:v>
                </c:pt>
                <c:pt idx="2258">
                  <c:v>40.890586385269501</c:v>
                </c:pt>
                <c:pt idx="2259">
                  <c:v>40.901408958219903</c:v>
                </c:pt>
                <c:pt idx="2260">
                  <c:v>40.912226452221802</c:v>
                </c:pt>
                <c:pt idx="2261">
                  <c:v>40.923038869184197</c:v>
                </c:pt>
                <c:pt idx="2262">
                  <c:v>40.933846211016203</c:v>
                </c:pt>
                <c:pt idx="2263">
                  <c:v>40.944648479626998</c:v>
                </c:pt>
                <c:pt idx="2264">
                  <c:v>40.955445676925699</c:v>
                </c:pt>
                <c:pt idx="2265">
                  <c:v>40.966237804821397</c:v>
                </c:pt>
                <c:pt idx="2266">
                  <c:v>40.977024863073098</c:v>
                </c:pt>
                <c:pt idx="2267">
                  <c:v>40.987806847523203</c:v>
                </c:pt>
                <c:pt idx="2268">
                  <c:v>40.998583767749103</c:v>
                </c:pt>
                <c:pt idx="2269">
                  <c:v>41.009355625650201</c:v>
                </c:pt>
                <c:pt idx="2270">
                  <c:v>41.020122423125898</c:v>
                </c:pt>
                <c:pt idx="2271">
                  <c:v>41.030884162075701</c:v>
                </c:pt>
                <c:pt idx="2272">
                  <c:v>41.041640844399197</c:v>
                </c:pt>
                <c:pt idx="2273">
                  <c:v>41.052392471995802</c:v>
                </c:pt>
                <c:pt idx="2274">
                  <c:v>41.063139046764903</c:v>
                </c:pt>
                <c:pt idx="2275">
                  <c:v>41.0738805706062</c:v>
                </c:pt>
                <c:pt idx="2276">
                  <c:v>41.084617045418902</c:v>
                </c:pt>
                <c:pt idx="2277">
                  <c:v>41.095348473102703</c:v>
                </c:pt>
                <c:pt idx="2278">
                  <c:v>41.106074855556898</c:v>
                </c:pt>
                <c:pt idx="2279">
                  <c:v>41.1167961946812</c:v>
                </c:pt>
                <c:pt idx="2280">
                  <c:v>41.127512492374798</c:v>
                </c:pt>
                <c:pt idx="2281">
                  <c:v>41.138223750537399</c:v>
                </c:pt>
                <c:pt idx="2282">
                  <c:v>41.148929971068398</c:v>
                </c:pt>
                <c:pt idx="2283">
                  <c:v>41.159631155867302</c:v>
                </c:pt>
                <c:pt idx="2284">
                  <c:v>41.170327306833499</c:v>
                </c:pt>
                <c:pt idx="2285">
                  <c:v>41.181018425866597</c:v>
                </c:pt>
                <c:pt idx="2286">
                  <c:v>41.191704514865997</c:v>
                </c:pt>
                <c:pt idx="2287">
                  <c:v>41.202385575731199</c:v>
                </c:pt>
                <c:pt idx="2288">
                  <c:v>41.213061610361599</c:v>
                </c:pt>
                <c:pt idx="2289">
                  <c:v>41.223732620656897</c:v>
                </c:pt>
                <c:pt idx="2290">
                  <c:v>41.234398608516301</c:v>
                </c:pt>
                <c:pt idx="2291">
                  <c:v>41.245059575839399</c:v>
                </c:pt>
                <c:pt idx="2292">
                  <c:v>41.255715524525797</c:v>
                </c:pt>
                <c:pt idx="2293">
                  <c:v>41.266366456474799</c:v>
                </c:pt>
                <c:pt idx="2294">
                  <c:v>41.277012373585897</c:v>
                </c:pt>
                <c:pt idx="2295">
                  <c:v>41.2876532777587</c:v>
                </c:pt>
                <c:pt idx="2296">
                  <c:v>41.298289170892602</c:v>
                </c:pt>
                <c:pt idx="2297">
                  <c:v>41.308920054886997</c:v>
                </c:pt>
                <c:pt idx="2298">
                  <c:v>41.319545931641599</c:v>
                </c:pt>
                <c:pt idx="2299">
                  <c:v>41.330166803055597</c:v>
                </c:pt>
                <c:pt idx="2300">
                  <c:v>41.340782671028599</c:v>
                </c:pt>
                <c:pt idx="2301">
                  <c:v>41.351393537460197</c:v>
                </c:pt>
                <c:pt idx="2302">
                  <c:v>41.361999404249701</c:v>
                </c:pt>
                <c:pt idx="2303">
                  <c:v>41.372600273296698</c:v>
                </c:pt>
                <c:pt idx="2304">
                  <c:v>41.383196146500602</c:v>
                </c:pt>
                <c:pt idx="2305">
                  <c:v>41.393787025760901</c:v>
                </c:pt>
                <c:pt idx="2306">
                  <c:v>41.404372912977102</c:v>
                </c:pt>
                <c:pt idx="2307">
                  <c:v>41.414953810048601</c:v>
                </c:pt>
                <c:pt idx="2308">
                  <c:v>41.425529718874998</c:v>
                </c:pt>
                <c:pt idx="2309">
                  <c:v>41.436100641355701</c:v>
                </c:pt>
                <c:pt idx="2310">
                  <c:v>41.446666579390197</c:v>
                </c:pt>
                <c:pt idx="2311">
                  <c:v>41.457227534878001</c:v>
                </c:pt>
                <c:pt idx="2312">
                  <c:v>41.4677835097186</c:v>
                </c:pt>
                <c:pt idx="2313">
                  <c:v>41.478334505811297</c:v>
                </c:pt>
                <c:pt idx="2314">
                  <c:v>41.488880525055798</c:v>
                </c:pt>
                <c:pt idx="2315">
                  <c:v>41.499421569351497</c:v>
                </c:pt>
                <c:pt idx="2316">
                  <c:v>41.509957640597797</c:v>
                </c:pt>
                <c:pt idx="2317">
                  <c:v>41.520488740694297</c:v>
                </c:pt>
                <c:pt idx="2318">
                  <c:v>41.5310148715404</c:v>
                </c:pt>
                <c:pt idx="2319">
                  <c:v>41.541536035035598</c:v>
                </c:pt>
                <c:pt idx="2320">
                  <c:v>41.552052233079401</c:v>
                </c:pt>
                <c:pt idx="2321">
                  <c:v>41.562563467571202</c:v>
                </c:pt>
                <c:pt idx="2322">
                  <c:v>41.573069734828699</c:v>
                </c:pt>
                <c:pt idx="2323">
                  <c:v>41.583571034926599</c:v>
                </c:pt>
                <c:pt idx="2324">
                  <c:v>41.594067376489299</c:v>
                </c:pt>
                <c:pt idx="2325">
                  <c:v>41.604558761404199</c:v>
                </c:pt>
                <c:pt idx="2326">
                  <c:v>41.615045191558899</c:v>
                </c:pt>
                <c:pt idx="2327">
                  <c:v>41.625526668840998</c:v>
                </c:pt>
                <c:pt idx="2328">
                  <c:v>41.636003195138102</c:v>
                </c:pt>
                <c:pt idx="2329">
                  <c:v>41.646474772337697</c:v>
                </c:pt>
                <c:pt idx="2330">
                  <c:v>41.656941402327298</c:v>
                </c:pt>
                <c:pt idx="2331">
                  <c:v>41.667403086994597</c:v>
                </c:pt>
                <c:pt idx="2332">
                  <c:v>41.677859828227099</c:v>
                </c:pt>
                <c:pt idx="2333">
                  <c:v>41.688311627912299</c:v>
                </c:pt>
                <c:pt idx="2334">
                  <c:v>41.698758487937802</c:v>
                </c:pt>
                <c:pt idx="2335">
                  <c:v>41.709200410191201</c:v>
                </c:pt>
                <c:pt idx="2336">
                  <c:v>41.719637396560103</c:v>
                </c:pt>
                <c:pt idx="2337">
                  <c:v>41.730069448931999</c:v>
                </c:pt>
                <c:pt idx="2338">
                  <c:v>41.740496569194399</c:v>
                </c:pt>
                <c:pt idx="2339">
                  <c:v>41.750918759234999</c:v>
                </c:pt>
                <c:pt idx="2340">
                  <c:v>41.761336020941201</c:v>
                </c:pt>
                <c:pt idx="2341">
                  <c:v>41.771748356200703</c:v>
                </c:pt>
                <c:pt idx="2342">
                  <c:v>41.782155766900999</c:v>
                </c:pt>
                <c:pt idx="2343">
                  <c:v>41.792558254929702</c:v>
                </c:pt>
                <c:pt idx="2344">
                  <c:v>41.802955822174297</c:v>
                </c:pt>
                <c:pt idx="2345">
                  <c:v>41.813348470522399</c:v>
                </c:pt>
                <c:pt idx="2346">
                  <c:v>41.8237362018616</c:v>
                </c:pt>
                <c:pt idx="2347">
                  <c:v>41.834119018079299</c:v>
                </c:pt>
                <c:pt idx="2348">
                  <c:v>41.844496921063303</c:v>
                </c:pt>
                <c:pt idx="2349">
                  <c:v>41.854869912700998</c:v>
                </c:pt>
                <c:pt idx="2350">
                  <c:v>41.865237994880097</c:v>
                </c:pt>
                <c:pt idx="2351">
                  <c:v>41.875601169487901</c:v>
                </c:pt>
                <c:pt idx="2352">
                  <c:v>41.8859594384123</c:v>
                </c:pt>
                <c:pt idx="2353">
                  <c:v>41.896312803540603</c:v>
                </c:pt>
                <c:pt idx="2354">
                  <c:v>41.906661266760402</c:v>
                </c:pt>
                <c:pt idx="2355">
                  <c:v>41.917004829959403</c:v>
                </c:pt>
                <c:pt idx="2356">
                  <c:v>41.927343495025099</c:v>
                </c:pt>
                <c:pt idx="2357">
                  <c:v>41.937677263845003</c:v>
                </c:pt>
                <c:pt idx="2358">
                  <c:v>41.948006138306702</c:v>
                </c:pt>
                <c:pt idx="2359">
                  <c:v>41.958330120297703</c:v>
                </c:pt>
                <c:pt idx="2360">
                  <c:v>41.968649211705703</c:v>
                </c:pt>
                <c:pt idx="2361">
                  <c:v>41.978963414418203</c:v>
                </c:pt>
                <c:pt idx="2362">
                  <c:v>41.989272730322703</c:v>
                </c:pt>
                <c:pt idx="2363">
                  <c:v>41.999577161306803</c:v>
                </c:pt>
                <c:pt idx="2364">
                  <c:v>42.009876709258101</c:v>
                </c:pt>
                <c:pt idx="2365">
                  <c:v>42.020171376064098</c:v>
                </c:pt>
                <c:pt idx="2366">
                  <c:v>42.0304611636125</c:v>
                </c:pt>
                <c:pt idx="2367">
                  <c:v>42.040746073790601</c:v>
                </c:pt>
                <c:pt idx="2368">
                  <c:v>42.051026108486298</c:v>
                </c:pt>
                <c:pt idx="2369">
                  <c:v>42.061301269586799</c:v>
                </c:pt>
                <c:pt idx="2370">
                  <c:v>42.071571558979997</c:v>
                </c:pt>
                <c:pt idx="2371">
                  <c:v>42.081836978553198</c:v>
                </c:pt>
                <c:pt idx="2372">
                  <c:v>42.092097530194103</c:v>
                </c:pt>
                <c:pt idx="2373">
                  <c:v>42.102353215790203</c:v>
                </c:pt>
                <c:pt idx="2374">
                  <c:v>42.112604037229097</c:v>
                </c:pt>
                <c:pt idx="2375">
                  <c:v>42.122849996398401</c:v>
                </c:pt>
                <c:pt idx="2376">
                  <c:v>42.133091095185499</c:v>
                </c:pt>
                <c:pt idx="2377">
                  <c:v>42.143327335478197</c:v>
                </c:pt>
                <c:pt idx="2378">
                  <c:v>42.153558615477998</c:v>
                </c:pt>
                <c:pt idx="2379">
                  <c:v>42.163785136024799</c:v>
                </c:pt>
                <c:pt idx="2380">
                  <c:v>42.174006802597802</c:v>
                </c:pt>
                <c:pt idx="2381">
                  <c:v>42.184223617084101</c:v>
                </c:pt>
                <c:pt idx="2382">
                  <c:v>42.194435581370399</c:v>
                </c:pt>
                <c:pt idx="2383">
                  <c:v>42.204642697343303</c:v>
                </c:pt>
                <c:pt idx="2384">
                  <c:v>42.214844966888997</c:v>
                </c:pt>
                <c:pt idx="2385">
                  <c:v>42.225042391893602</c:v>
                </c:pt>
                <c:pt idx="2386">
                  <c:v>42.2352349742429</c:v>
                </c:pt>
                <c:pt idx="2387">
                  <c:v>42.2454227158225</c:v>
                </c:pt>
                <c:pt idx="2388">
                  <c:v>42.255605618517599</c:v>
                </c:pt>
                <c:pt idx="2389">
                  <c:v>42.265783684213503</c:v>
                </c:pt>
                <c:pt idx="2390">
                  <c:v>42.275956914794797</c:v>
                </c:pt>
                <c:pt idx="2391">
                  <c:v>42.286125312146197</c:v>
                </c:pt>
                <c:pt idx="2392">
                  <c:v>42.296288878151898</c:v>
                </c:pt>
                <c:pt idx="2393">
                  <c:v>42.306447614696197</c:v>
                </c:pt>
                <c:pt idx="2394">
                  <c:v>42.316601523662797</c:v>
                </c:pt>
                <c:pt idx="2395">
                  <c:v>42.326750606935398</c:v>
                </c:pt>
                <c:pt idx="2396">
                  <c:v>42.336894866397202</c:v>
                </c:pt>
                <c:pt idx="2397">
                  <c:v>42.347034303931501</c:v>
                </c:pt>
                <c:pt idx="2398">
                  <c:v>42.357168921421099</c:v>
                </c:pt>
                <c:pt idx="2399">
                  <c:v>42.367298720748501</c:v>
                </c:pt>
                <c:pt idx="2400">
                  <c:v>42.377423703796303</c:v>
                </c:pt>
                <c:pt idx="2401">
                  <c:v>42.3875438724464</c:v>
                </c:pt>
                <c:pt idx="2402">
                  <c:v>42.397659228580899</c:v>
                </c:pt>
                <c:pt idx="2403">
                  <c:v>42.407769774081402</c:v>
                </c:pt>
                <c:pt idx="2404">
                  <c:v>42.417875510829198</c:v>
                </c:pt>
                <c:pt idx="2405">
                  <c:v>42.4279764407055</c:v>
                </c:pt>
                <c:pt idx="2406">
                  <c:v>42.438072565591199</c:v>
                </c:pt>
                <c:pt idx="2407">
                  <c:v>42.448163887367002</c:v>
                </c:pt>
                <c:pt idx="2408">
                  <c:v>42.458250407913297</c:v>
                </c:pt>
                <c:pt idx="2409">
                  <c:v>42.468332129110301</c:v>
                </c:pt>
                <c:pt idx="2410">
                  <c:v>42.478409052838003</c:v>
                </c:pt>
                <c:pt idx="2411">
                  <c:v>42.488481180975903</c:v>
                </c:pt>
                <c:pt idx="2412">
                  <c:v>42.498548515403598</c:v>
                </c:pt>
                <c:pt idx="2413">
                  <c:v>42.508611058000199</c:v>
                </c:pt>
                <c:pt idx="2414">
                  <c:v>42.518668810644797</c:v>
                </c:pt>
                <c:pt idx="2415">
                  <c:v>42.528721775215899</c:v>
                </c:pt>
                <c:pt idx="2416">
                  <c:v>42.538769953592102</c:v>
                </c:pt>
                <c:pt idx="2417">
                  <c:v>42.548813347651603</c:v>
                </c:pt>
                <c:pt idx="2418">
                  <c:v>42.558851959272403</c:v>
                </c:pt>
                <c:pt idx="2419">
                  <c:v>42.568885790332203</c:v>
                </c:pt>
                <c:pt idx="2420">
                  <c:v>42.5789148427084</c:v>
                </c:pt>
                <c:pt idx="2421">
                  <c:v>42.588939118278397</c:v>
                </c:pt>
                <c:pt idx="2422">
                  <c:v>42.598958618919099</c:v>
                </c:pt>
                <c:pt idx="2423">
                  <c:v>42.608973346507199</c:v>
                </c:pt>
                <c:pt idx="2424">
                  <c:v>42.618983302919297</c:v>
                </c:pt>
                <c:pt idx="2425">
                  <c:v>42.628988490031702</c:v>
                </c:pt>
                <c:pt idx="2426">
                  <c:v>42.638988909720297</c:v>
                </c:pt>
                <c:pt idx="2427">
                  <c:v>42.6489845638609</c:v>
                </c:pt>
                <c:pt idx="2428">
                  <c:v>42.658975454329102</c:v>
                </c:pt>
                <c:pt idx="2429">
                  <c:v>42.668961583000197</c:v>
                </c:pt>
                <c:pt idx="2430">
                  <c:v>42.678942951749001</c:v>
                </c:pt>
                <c:pt idx="2431">
                  <c:v>42.6889195624506</c:v>
                </c:pt>
                <c:pt idx="2432">
                  <c:v>42.6988914169794</c:v>
                </c:pt>
                <c:pt idx="2433">
                  <c:v>42.708858517209599</c:v>
                </c:pt>
                <c:pt idx="2434">
                  <c:v>42.718820850780503</c:v>
                </c:pt>
                <c:pt idx="2435">
                  <c:v>42.7287784316919</c:v>
                </c:pt>
                <c:pt idx="2436">
                  <c:v>42.738731263158698</c:v>
                </c:pt>
                <c:pt idx="2437">
                  <c:v>42.748679347037999</c:v>
                </c:pt>
                <c:pt idx="2438">
                  <c:v>42.758622685186502</c:v>
                </c:pt>
                <c:pt idx="2439">
                  <c:v>42.768561279460698</c:v>
                </c:pt>
                <c:pt idx="2440">
                  <c:v>42.778495131716397</c:v>
                </c:pt>
                <c:pt idx="2441">
                  <c:v>42.788424243809303</c:v>
                </c:pt>
                <c:pt idx="2442">
                  <c:v>42.798348617594698</c:v>
                </c:pt>
                <c:pt idx="2443">
                  <c:v>42.808268254927199</c:v>
                </c:pt>
                <c:pt idx="2444">
                  <c:v>42.818183157661402</c:v>
                </c:pt>
                <c:pt idx="2445">
                  <c:v>42.828093327651402</c:v>
                </c:pt>
                <c:pt idx="2446">
                  <c:v>42.837998766750701</c:v>
                </c:pt>
                <c:pt idx="2447">
                  <c:v>42.847899476812799</c:v>
                </c:pt>
                <c:pt idx="2448">
                  <c:v>42.8577954596905</c:v>
                </c:pt>
                <c:pt idx="2449">
                  <c:v>42.867686717236303</c:v>
                </c:pt>
                <c:pt idx="2450">
                  <c:v>42.877573251302501</c:v>
                </c:pt>
                <c:pt idx="2451">
                  <c:v>42.887455063740603</c:v>
                </c:pt>
                <c:pt idx="2452">
                  <c:v>42.8973321564022</c:v>
                </c:pt>
                <c:pt idx="2453">
                  <c:v>42.907204531138298</c:v>
                </c:pt>
                <c:pt idx="2454">
                  <c:v>42.917072189799299</c:v>
                </c:pt>
                <c:pt idx="2455">
                  <c:v>42.926935134235599</c:v>
                </c:pt>
                <c:pt idx="2456">
                  <c:v>42.936793366297003</c:v>
                </c:pt>
                <c:pt idx="2457">
                  <c:v>42.946646887832998</c:v>
                </c:pt>
                <c:pt idx="2458">
                  <c:v>42.956495700692599</c:v>
                </c:pt>
                <c:pt idx="2459">
                  <c:v>42.966339806724498</c:v>
                </c:pt>
                <c:pt idx="2460">
                  <c:v>42.976179207777001</c:v>
                </c:pt>
                <c:pt idx="2461">
                  <c:v>42.986013905698101</c:v>
                </c:pt>
                <c:pt idx="2462">
                  <c:v>42.995843902335203</c:v>
                </c:pt>
                <c:pt idx="2463">
                  <c:v>43.005669199535603</c:v>
                </c:pt>
                <c:pt idx="2464">
                  <c:v>43.015489799146003</c:v>
                </c:pt>
                <c:pt idx="2465">
                  <c:v>43.025305703012798</c:v>
                </c:pt>
                <c:pt idx="2466">
                  <c:v>43.035116912981998</c:v>
                </c:pt>
                <c:pt idx="2467">
                  <c:v>43.044923430899303</c:v>
                </c:pt>
                <c:pt idx="2468">
                  <c:v>43.0547252586098</c:v>
                </c:pt>
                <c:pt idx="2469">
                  <c:v>43.064522397958399</c:v>
                </c:pt>
                <c:pt idx="2470">
                  <c:v>43.074314850789598</c:v>
                </c:pt>
                <c:pt idx="2471">
                  <c:v>43.084102618947398</c:v>
                </c:pt>
                <c:pt idx="2472">
                  <c:v>43.093885704275699</c:v>
                </c:pt>
                <c:pt idx="2473">
                  <c:v>43.1036641086176</c:v>
                </c:pt>
                <c:pt idx="2474">
                  <c:v>43.1134378338161</c:v>
                </c:pt>
                <c:pt idx="2475">
                  <c:v>43.123206881713799</c:v>
                </c:pt>
                <c:pt idx="2476">
                  <c:v>43.132971254152899</c:v>
                </c:pt>
                <c:pt idx="2477">
                  <c:v>43.1427309529751</c:v>
                </c:pt>
                <c:pt idx="2478">
                  <c:v>43.152485980021801</c:v>
                </c:pt>
                <c:pt idx="2479">
                  <c:v>43.162236337133997</c:v>
                </c:pt>
                <c:pt idx="2480">
                  <c:v>43.171982026152399</c:v>
                </c:pt>
                <c:pt idx="2481">
                  <c:v>43.181723048917299</c:v>
                </c:pt>
                <c:pt idx="2482">
                  <c:v>43.191459407268397</c:v>
                </c:pt>
                <c:pt idx="2483">
                  <c:v>43.201191103045304</c:v>
                </c:pt>
                <c:pt idx="2484">
                  <c:v>43.210918138087003</c:v>
                </c:pt>
                <c:pt idx="2485">
                  <c:v>43.2206405142324</c:v>
                </c:pt>
                <c:pt idx="2486">
                  <c:v>43.230358233319599</c:v>
                </c:pt>
                <c:pt idx="2487">
                  <c:v>43.240071297186702</c:v>
                </c:pt>
                <c:pt idx="2488">
                  <c:v>43.249779707671202</c:v>
                </c:pt>
                <c:pt idx="2489">
                  <c:v>43.259483466610298</c:v>
                </c:pt>
                <c:pt idx="2490">
                  <c:v>43.269182575840802</c:v>
                </c:pt>
                <c:pt idx="2491">
                  <c:v>43.278877037199003</c:v>
                </c:pt>
                <c:pt idx="2492">
                  <c:v>43.2885668525211</c:v>
                </c:pt>
                <c:pt idx="2493">
                  <c:v>43.298252023642704</c:v>
                </c:pt>
                <c:pt idx="2494">
                  <c:v>43.307932552399002</c:v>
                </c:pt>
                <c:pt idx="2495">
                  <c:v>43.317608440625001</c:v>
                </c:pt>
                <c:pt idx="2496">
                  <c:v>43.327279690155002</c:v>
                </c:pt>
                <c:pt idx="2497">
                  <c:v>43.3369463028232</c:v>
                </c:pt>
                <c:pt idx="2498">
                  <c:v>43.3466082804634</c:v>
                </c:pt>
                <c:pt idx="2499">
                  <c:v>43.356265624908801</c:v>
                </c:pt>
                <c:pt idx="2500">
                  <c:v>43.365918337992497</c:v>
                </c:pt>
                <c:pt idx="2501">
                  <c:v>43.375566421546999</c:v>
                </c:pt>
                <c:pt idx="2502">
                  <c:v>43.385209877404499</c:v>
                </c:pt>
                <c:pt idx="2503">
                  <c:v>43.394848707396797</c:v>
                </c:pt>
                <c:pt idx="2504">
                  <c:v>43.404482913355302</c:v>
                </c:pt>
                <c:pt idx="2505">
                  <c:v>43.414112497111098</c:v>
                </c:pt>
                <c:pt idx="2506">
                  <c:v>43.423737460494799</c:v>
                </c:pt>
                <c:pt idx="2507">
                  <c:v>43.433357805336698</c:v>
                </c:pt>
                <c:pt idx="2508">
                  <c:v>43.442973533466699</c:v>
                </c:pt>
                <c:pt idx="2509">
                  <c:v>43.4525846467143</c:v>
                </c:pt>
                <c:pt idx="2510">
                  <c:v>43.4621911441387</c:v>
                </c:pt>
                <c:pt idx="2511">
                  <c:v>43.471793029733497</c:v>
                </c:pt>
                <c:pt idx="2512">
                  <c:v>43.481390305773402</c:v>
                </c:pt>
                <c:pt idx="2513">
                  <c:v>43.490982974083003</c:v>
                </c:pt>
                <c:pt idx="2514">
                  <c:v>43.500571036486498</c:v>
                </c:pt>
                <c:pt idx="2515">
                  <c:v>43.510154494807701</c:v>
                </c:pt>
                <c:pt idx="2516">
                  <c:v>43.519733350869899</c:v>
                </c:pt>
                <c:pt idx="2517">
                  <c:v>43.529307606496197</c:v>
                </c:pt>
                <c:pt idx="2518">
                  <c:v>43.5388772635091</c:v>
                </c:pt>
                <c:pt idx="2519">
                  <c:v>43.548442323730796</c:v>
                </c:pt>
                <c:pt idx="2520">
                  <c:v>43.558002788983003</c:v>
                </c:pt>
                <c:pt idx="2521">
                  <c:v>43.567558661086899</c:v>
                </c:pt>
                <c:pt idx="2522">
                  <c:v>43.577109941863498</c:v>
                </c:pt>
                <c:pt idx="2523">
                  <c:v>43.586656633133401</c:v>
                </c:pt>
                <c:pt idx="2524">
                  <c:v>43.596198736716502</c:v>
                </c:pt>
                <c:pt idx="2525">
                  <c:v>43.6057362544326</c:v>
                </c:pt>
                <c:pt idx="2526">
                  <c:v>43.615269188100797</c:v>
                </c:pt>
                <c:pt idx="2527">
                  <c:v>43.624797539540197</c:v>
                </c:pt>
                <c:pt idx="2528">
                  <c:v>43.634321310569</c:v>
                </c:pt>
                <c:pt idx="2529">
                  <c:v>43.6438405030053</c:v>
                </c:pt>
                <c:pt idx="2530">
                  <c:v>43.653355118666703</c:v>
                </c:pt>
                <c:pt idx="2531">
                  <c:v>43.662865159370398</c:v>
                </c:pt>
                <c:pt idx="2532">
                  <c:v>43.672370626933201</c:v>
                </c:pt>
                <c:pt idx="2533">
                  <c:v>43.681871523171502</c:v>
                </c:pt>
                <c:pt idx="2534">
                  <c:v>43.691367849901098</c:v>
                </c:pt>
                <c:pt idx="2535">
                  <c:v>43.700859608937698</c:v>
                </c:pt>
                <c:pt idx="2536">
                  <c:v>43.710346802096403</c:v>
                </c:pt>
                <c:pt idx="2537">
                  <c:v>43.719829431191897</c:v>
                </c:pt>
                <c:pt idx="2538">
                  <c:v>43.729307498038501</c:v>
                </c:pt>
                <c:pt idx="2539">
                  <c:v>43.738781004450097</c:v>
                </c:pt>
                <c:pt idx="2540">
                  <c:v>43.748249952240201</c:v>
                </c:pt>
                <c:pt idx="2541">
                  <c:v>43.757714343221899</c:v>
                </c:pt>
                <c:pt idx="2542">
                  <c:v>43.7671741792077</c:v>
                </c:pt>
                <c:pt idx="2543">
                  <c:v>43.776629462010099</c:v>
                </c:pt>
                <c:pt idx="2544">
                  <c:v>43.786080193440696</c:v>
                </c:pt>
                <c:pt idx="2545">
                  <c:v>43.795526375310999</c:v>
                </c:pt>
                <c:pt idx="2546">
                  <c:v>43.804968009432002</c:v>
                </c:pt>
                <c:pt idx="2547">
                  <c:v>43.814405097614397</c:v>
                </c:pt>
                <c:pt idx="2548">
                  <c:v>43.823837641668199</c:v>
                </c:pt>
                <c:pt idx="2549">
                  <c:v>43.833265643403301</c:v>
                </c:pt>
                <c:pt idx="2550">
                  <c:v>43.842689104629002</c:v>
                </c:pt>
                <c:pt idx="2551">
                  <c:v>43.852108027154202</c:v>
                </c:pt>
                <c:pt idx="2552">
                  <c:v>43.8615224127876</c:v>
                </c:pt>
                <c:pt idx="2553">
                  <c:v>43.870932263337203</c:v>
                </c:pt>
                <c:pt idx="2554">
                  <c:v>43.8803375806107</c:v>
                </c:pt>
                <c:pt idx="2555">
                  <c:v>43.889738366415301</c:v>
                </c:pt>
                <c:pt idx="2556">
                  <c:v>43.899134622558101</c:v>
                </c:pt>
                <c:pt idx="2557">
                  <c:v>43.908526350845499</c:v>
                </c:pt>
                <c:pt idx="2558">
                  <c:v>43.917913553083501</c:v>
                </c:pt>
                <c:pt idx="2559">
                  <c:v>43.927296231077698</c:v>
                </c:pt>
                <c:pt idx="2560">
                  <c:v>43.936674386633399</c:v>
                </c:pt>
                <c:pt idx="2561">
                  <c:v>43.946048021555498</c:v>
                </c:pt>
                <c:pt idx="2562">
                  <c:v>43.955417137648297</c:v>
                </c:pt>
                <c:pt idx="2563">
                  <c:v>43.9647817367158</c:v>
                </c:pt>
                <c:pt idx="2564">
                  <c:v>43.974141820561599</c:v>
                </c:pt>
                <c:pt idx="2565">
                  <c:v>43.983497390988802</c:v>
                </c:pt>
                <c:pt idx="2566">
                  <c:v>43.992848449800299</c:v>
                </c:pt>
                <c:pt idx="2567">
                  <c:v>44.002194998798402</c:v>
                </c:pt>
                <c:pt idx="2568">
                  <c:v>44.011537039784898</c:v>
                </c:pt>
                <c:pt idx="2569">
                  <c:v>44.020874574561503</c:v>
                </c:pt>
                <c:pt idx="2570">
                  <c:v>44.030207604929203</c:v>
                </c:pt>
                <c:pt idx="2571">
                  <c:v>44.039536132688703</c:v>
                </c:pt>
                <c:pt idx="2572">
                  <c:v>44.048860159640398</c:v>
                </c:pt>
                <c:pt idx="2573">
                  <c:v>44.058179687584001</c:v>
                </c:pt>
                <c:pt idx="2574">
                  <c:v>44.067494718318997</c:v>
                </c:pt>
                <c:pt idx="2575">
                  <c:v>44.076805253644501</c:v>
                </c:pt>
                <c:pt idx="2576">
                  <c:v>44.086111295359203</c:v>
                </c:pt>
                <c:pt idx="2577">
                  <c:v>44.095412845261102</c:v>
                </c:pt>
                <c:pt idx="2578">
                  <c:v>44.104709905148198</c:v>
                </c:pt>
                <c:pt idx="2579">
                  <c:v>44.114002476817802</c:v>
                </c:pt>
                <c:pt idx="2580">
                  <c:v>44.123290562066998</c:v>
                </c:pt>
                <c:pt idx="2581">
                  <c:v>44.132574162692201</c:v>
                </c:pt>
                <c:pt idx="2582">
                  <c:v>44.141853280489599</c:v>
                </c:pt>
                <c:pt idx="2583">
                  <c:v>44.151127917255003</c:v>
                </c:pt>
                <c:pt idx="2584">
                  <c:v>44.160398074783799</c:v>
                </c:pt>
                <c:pt idx="2585">
                  <c:v>44.169663754870797</c:v>
                </c:pt>
                <c:pt idx="2586">
                  <c:v>44.178924962995701</c:v>
                </c:pt>
                <c:pt idx="2587">
                  <c:v>44.188181698366002</c:v>
                </c:pt>
                <c:pt idx="2588">
                  <c:v>44.197433961902199</c:v>
                </c:pt>
                <c:pt idx="2589">
                  <c:v>44.206681755402101</c:v>
                </c:pt>
                <c:pt idx="2590">
                  <c:v>44.215925080663503</c:v>
                </c:pt>
                <c:pt idx="2591">
                  <c:v>44.225163939483799</c:v>
                </c:pt>
                <c:pt idx="2592">
                  <c:v>44.234398333659698</c:v>
                </c:pt>
                <c:pt idx="2593">
                  <c:v>44.243628264987798</c:v>
                </c:pt>
                <c:pt idx="2594">
                  <c:v>44.252853735264303</c:v>
                </c:pt>
                <c:pt idx="2595">
                  <c:v>44.262074746285101</c:v>
                </c:pt>
                <c:pt idx="2596">
                  <c:v>44.271291299845402</c:v>
                </c:pt>
                <c:pt idx="2597">
                  <c:v>44.280503397740503</c:v>
                </c:pt>
                <c:pt idx="2598">
                  <c:v>44.289711041764903</c:v>
                </c:pt>
                <c:pt idx="2599">
                  <c:v>44.298914233712999</c:v>
                </c:pt>
                <c:pt idx="2600">
                  <c:v>44.308112975378698</c:v>
                </c:pt>
                <c:pt idx="2601">
                  <c:v>44.317307268555702</c:v>
                </c:pt>
                <c:pt idx="2602">
                  <c:v>44.326497115037</c:v>
                </c:pt>
                <c:pt idx="2603">
                  <c:v>44.335682516615499</c:v>
                </c:pt>
                <c:pt idx="2604">
                  <c:v>44.344863475083699</c:v>
                </c:pt>
                <c:pt idx="2605">
                  <c:v>44.354039992233602</c:v>
                </c:pt>
                <c:pt idx="2606">
                  <c:v>44.363212069856999</c:v>
                </c:pt>
                <c:pt idx="2607">
                  <c:v>44.372379709745204</c:v>
                </c:pt>
                <c:pt idx="2608">
                  <c:v>44.381542913689202</c:v>
                </c:pt>
                <c:pt idx="2609">
                  <c:v>44.390701683479499</c:v>
                </c:pt>
                <c:pt idx="2610">
                  <c:v>44.399856020906498</c:v>
                </c:pt>
                <c:pt idx="2611">
                  <c:v>44.4090059277599</c:v>
                </c:pt>
                <c:pt idx="2612">
                  <c:v>44.4181514058292</c:v>
                </c:pt>
                <c:pt idx="2613">
                  <c:v>44.427292456903501</c:v>
                </c:pt>
                <c:pt idx="2614">
                  <c:v>44.436429082771703</c:v>
                </c:pt>
                <c:pt idx="2615">
                  <c:v>44.445561285221899</c:v>
                </c:pt>
                <c:pt idx="2616">
                  <c:v>44.454689066042299</c:v>
                </c:pt>
                <c:pt idx="2617">
                  <c:v>44.4638124270205</c:v>
                </c:pt>
                <c:pt idx="2618">
                  <c:v>44.472931369943701</c:v>
                </c:pt>
                <c:pt idx="2619">
                  <c:v>44.482045896598798</c:v>
                </c:pt>
                <c:pt idx="2620">
                  <c:v>44.4911560087723</c:v>
                </c:pt>
                <c:pt idx="2621">
                  <c:v>44.500261708250299</c:v>
                </c:pt>
                <c:pt idx="2622">
                  <c:v>44.509362996818602</c:v>
                </c:pt>
                <c:pt idx="2623">
                  <c:v>44.518459876262703</c:v>
                </c:pt>
                <c:pt idx="2624">
                  <c:v>44.527552348367401</c:v>
                </c:pt>
                <c:pt idx="2625">
                  <c:v>44.536640414917599</c:v>
                </c:pt>
                <c:pt idx="2626">
                  <c:v>44.5457240776974</c:v>
                </c:pt>
                <c:pt idx="2627">
                  <c:v>44.5548033384907</c:v>
                </c:pt>
                <c:pt idx="2628">
                  <c:v>44.563878199081202</c:v>
                </c:pt>
                <c:pt idx="2629">
                  <c:v>44.5729486612519</c:v>
                </c:pt>
                <c:pt idx="2630">
                  <c:v>44.582014726785602</c:v>
                </c:pt>
                <c:pt idx="2631">
                  <c:v>44.591076397464903</c:v>
                </c:pt>
                <c:pt idx="2632">
                  <c:v>44.600133675071604</c:v>
                </c:pt>
                <c:pt idx="2633">
                  <c:v>44.609186561387602</c:v>
                </c:pt>
                <c:pt idx="2634">
                  <c:v>44.618235058194102</c:v>
                </c:pt>
                <c:pt idx="2635">
                  <c:v>44.627279167272</c:v>
                </c:pt>
                <c:pt idx="2636">
                  <c:v>44.636318890402002</c:v>
                </c:pt>
                <c:pt idx="2637">
                  <c:v>44.645354229364102</c:v>
                </c:pt>
                <c:pt idx="2638">
                  <c:v>44.654385185938203</c:v>
                </c:pt>
                <c:pt idx="2639">
                  <c:v>44.663411761903902</c:v>
                </c:pt>
                <c:pt idx="2640">
                  <c:v>44.672433959039999</c:v>
                </c:pt>
                <c:pt idx="2641">
                  <c:v>44.681451779125403</c:v>
                </c:pt>
                <c:pt idx="2642">
                  <c:v>44.690465223938403</c:v>
                </c:pt>
                <c:pt idx="2643">
                  <c:v>44.699474295256998</c:v>
                </c:pt>
                <c:pt idx="2644">
                  <c:v>44.708478994858702</c:v>
                </c:pt>
                <c:pt idx="2645">
                  <c:v>44.717479324520703</c:v>
                </c:pt>
                <c:pt idx="2646">
                  <c:v>44.726475286019998</c:v>
                </c:pt>
                <c:pt idx="2647">
                  <c:v>44.735466881132901</c:v>
                </c:pt>
                <c:pt idx="2648">
                  <c:v>44.744454111635598</c:v>
                </c:pt>
                <c:pt idx="2649">
                  <c:v>44.753436979303899</c:v>
                </c:pt>
                <c:pt idx="2650">
                  <c:v>44.762415485912904</c:v>
                </c:pt>
                <c:pt idx="2651">
                  <c:v>44.771389633237902</c:v>
                </c:pt>
                <c:pt idx="2652">
                  <c:v>44.780359423053397</c:v>
                </c:pt>
                <c:pt idx="2653">
                  <c:v>44.789324857133501</c:v>
                </c:pt>
                <c:pt idx="2654">
                  <c:v>44.798285937252302</c:v>
                </c:pt>
                <c:pt idx="2655">
                  <c:v>44.807242665183203</c:v>
                </c:pt>
                <c:pt idx="2656">
                  <c:v>44.816195042699299</c:v>
                </c:pt>
                <c:pt idx="2657">
                  <c:v>44.8251430715735</c:v>
                </c:pt>
                <c:pt idx="2658">
                  <c:v>44.834086753577999</c:v>
                </c:pt>
                <c:pt idx="2659">
                  <c:v>44.843026090484898</c:v>
                </c:pt>
                <c:pt idx="2660">
                  <c:v>44.851961084065799</c:v>
                </c:pt>
                <c:pt idx="2661">
                  <c:v>44.8608917360921</c:v>
                </c:pt>
                <c:pt idx="2662">
                  <c:v>44.869818050303799</c:v>
                </c:pt>
                <c:pt idx="2663">
                  <c:v>44.878740027268599</c:v>
                </c:pt>
                <c:pt idx="2664">
                  <c:v>44.887657668119203</c:v>
                </c:pt>
                <c:pt idx="2665">
                  <c:v>44.896570974628297</c:v>
                </c:pt>
                <c:pt idx="2666">
                  <c:v>44.905479948567901</c:v>
                </c:pt>
                <c:pt idx="2667">
                  <c:v>44.914384591709997</c:v>
                </c:pt>
                <c:pt idx="2668">
                  <c:v>44.923284905825902</c:v>
                </c:pt>
                <c:pt idx="2669">
                  <c:v>44.932180892686802</c:v>
                </c:pt>
                <c:pt idx="2670">
                  <c:v>44.941072554063503</c:v>
                </c:pt>
                <c:pt idx="2671">
                  <c:v>44.949959891726401</c:v>
                </c:pt>
                <c:pt idx="2672">
                  <c:v>44.9588429074456</c:v>
                </c:pt>
                <c:pt idx="2673">
                  <c:v>44.9677216029908</c:v>
                </c:pt>
                <c:pt idx="2674">
                  <c:v>44.9765959801314</c:v>
                </c:pt>
                <c:pt idx="2675">
                  <c:v>44.985466040636297</c:v>
                </c:pt>
                <c:pt idx="2676">
                  <c:v>44.994331786274401</c:v>
                </c:pt>
                <c:pt idx="2677">
                  <c:v>45.003193218813898</c:v>
                </c:pt>
                <c:pt idx="2678">
                  <c:v>45.012050340022803</c:v>
                </c:pt>
                <c:pt idx="2679">
                  <c:v>45.020903151668797</c:v>
                </c:pt>
                <c:pt idx="2680">
                  <c:v>45.0297516555191</c:v>
                </c:pt>
                <c:pt idx="2681">
                  <c:v>45.038595853340702</c:v>
                </c:pt>
                <c:pt idx="2682">
                  <c:v>45.047435746900298</c:v>
                </c:pt>
                <c:pt idx="2683">
                  <c:v>45.056271337963899</c:v>
                </c:pt>
                <c:pt idx="2684">
                  <c:v>45.065102628297602</c:v>
                </c:pt>
                <c:pt idx="2685">
                  <c:v>45.073929619666899</c:v>
                </c:pt>
                <c:pt idx="2686">
                  <c:v>45.082752313836899</c:v>
                </c:pt>
                <c:pt idx="2687">
                  <c:v>45.091570712572597</c:v>
                </c:pt>
                <c:pt idx="2688">
                  <c:v>45.100384817638499</c:v>
                </c:pt>
                <c:pt idx="2689">
                  <c:v>45.109194630798598</c:v>
                </c:pt>
                <c:pt idx="2690">
                  <c:v>45.118000153816901</c:v>
                </c:pt>
                <c:pt idx="2691">
                  <c:v>45.126801388456698</c:v>
                </c:pt>
                <c:pt idx="2692">
                  <c:v>45.135598336481202</c:v>
                </c:pt>
                <c:pt idx="2693">
                  <c:v>45.144390999653197</c:v>
                </c:pt>
                <c:pt idx="2694">
                  <c:v>45.1531793797351</c:v>
                </c:pt>
                <c:pt idx="2695">
                  <c:v>45.1619634784889</c:v>
                </c:pt>
                <c:pt idx="2696">
                  <c:v>45.170743297676303</c:v>
                </c:pt>
                <c:pt idx="2697">
                  <c:v>45.179518839058801</c:v>
                </c:pt>
                <c:pt idx="2698">
                  <c:v>45.188290104397304</c:v>
                </c:pt>
                <c:pt idx="2699">
                  <c:v>45.1970570954526</c:v>
                </c:pt>
                <c:pt idx="2700">
                  <c:v>45.205819813985002</c:v>
                </c:pt>
                <c:pt idx="2701">
                  <c:v>45.214578261754298</c:v>
                </c:pt>
                <c:pt idx="2702">
                  <c:v>45.223332440520402</c:v>
                </c:pt>
                <c:pt idx="2703">
                  <c:v>45.232082352042397</c:v>
                </c:pt>
                <c:pt idx="2704">
                  <c:v>45.240827998079297</c:v>
                </c:pt>
                <c:pt idx="2705">
                  <c:v>45.249569380389701</c:v>
                </c:pt>
                <c:pt idx="2706">
                  <c:v>45.258306500731798</c:v>
                </c:pt>
                <c:pt idx="2707">
                  <c:v>45.2670393608635</c:v>
                </c:pt>
                <c:pt idx="2708">
                  <c:v>45.275767962542403</c:v>
                </c:pt>
                <c:pt idx="2709">
                  <c:v>45.284492307525603</c:v>
                </c:pt>
                <c:pt idx="2710">
                  <c:v>45.293212397570002</c:v>
                </c:pt>
                <c:pt idx="2711">
                  <c:v>45.301928234432097</c:v>
                </c:pt>
                <c:pt idx="2712">
                  <c:v>45.310639819868001</c:v>
                </c:pt>
                <c:pt idx="2713">
                  <c:v>45.319347155633601</c:v>
                </c:pt>
                <c:pt idx="2714">
                  <c:v>45.328050243484299</c:v>
                </c:pt>
                <c:pt idx="2715">
                  <c:v>45.3367490851751</c:v>
                </c:pt>
                <c:pt idx="2716">
                  <c:v>45.345443682461003</c:v>
                </c:pt>
                <c:pt idx="2717">
                  <c:v>45.354134037096202</c:v>
                </c:pt>
                <c:pt idx="2718">
                  <c:v>45.3628201508348</c:v>
                </c:pt>
                <c:pt idx="2719">
                  <c:v>45.371502025430601</c:v>
                </c:pt>
                <c:pt idx="2720">
                  <c:v>45.380179662636898</c:v>
                </c:pt>
                <c:pt idx="2721">
                  <c:v>45.3888530642067</c:v>
                </c:pt>
                <c:pt idx="2722">
                  <c:v>45.397522231892701</c:v>
                </c:pt>
                <c:pt idx="2723">
                  <c:v>45.4061871674472</c:v>
                </c:pt>
                <c:pt idx="2724">
                  <c:v>45.414847872622197</c:v>
                </c:pt>
                <c:pt idx="2725">
                  <c:v>45.423504349169299</c:v>
                </c:pt>
                <c:pt idx="2726">
                  <c:v>45.432156598839804</c:v>
                </c:pt>
                <c:pt idx="2727">
                  <c:v>45.440804623384601</c:v>
                </c:pt>
                <c:pt idx="2728">
                  <c:v>45.449448424554298</c:v>
                </c:pt>
                <c:pt idx="2729">
                  <c:v>45.458088004099203</c:v>
                </c:pt>
                <c:pt idx="2730">
                  <c:v>45.466723363768999</c:v>
                </c:pt>
                <c:pt idx="2731">
                  <c:v>45.475354505313398</c:v>
                </c:pt>
                <c:pt idx="2732">
                  <c:v>45.483981430481499</c:v>
                </c:pt>
                <c:pt idx="2733">
                  <c:v>45.492604141022099</c:v>
                </c:pt>
                <c:pt idx="2734">
                  <c:v>45.501222638683899</c:v>
                </c:pt>
                <c:pt idx="2735">
                  <c:v>45.509836925214799</c:v>
                </c:pt>
                <c:pt idx="2736">
                  <c:v>45.518447002362699</c:v>
                </c:pt>
                <c:pt idx="2737">
                  <c:v>45.5270528718751</c:v>
                </c:pt>
                <c:pt idx="2738">
                  <c:v>45.535654534240798</c:v>
                </c:pt>
                <c:pt idx="2739">
                  <c:v>45.544251991842998</c:v>
                </c:pt>
                <c:pt idx="2740">
                  <c:v>45.552845246961198</c:v>
                </c:pt>
                <c:pt idx="2741">
                  <c:v>45.561434301339403</c:v>
                </c:pt>
                <c:pt idx="2742">
                  <c:v>45.5700191567215</c:v>
                </c:pt>
                <c:pt idx="2743">
                  <c:v>45.578599814851003</c:v>
                </c:pt>
                <c:pt idx="2744">
                  <c:v>45.587176277470903</c:v>
                </c:pt>
                <c:pt idx="2745">
                  <c:v>45.595748546323897</c:v>
                </c:pt>
                <c:pt idx="2746">
                  <c:v>45.604316623152499</c:v>
                </c:pt>
                <c:pt idx="2747">
                  <c:v>45.612880509698499</c:v>
                </c:pt>
                <c:pt idx="2748">
                  <c:v>45.621440207703699</c:v>
                </c:pt>
                <c:pt idx="2749">
                  <c:v>45.6299957189092</c:v>
                </c:pt>
                <c:pt idx="2750">
                  <c:v>45.638547045056001</c:v>
                </c:pt>
                <c:pt idx="2751">
                  <c:v>45.647094187884598</c:v>
                </c:pt>
                <c:pt idx="2752">
                  <c:v>45.655637149135202</c:v>
                </c:pt>
                <c:pt idx="2753">
                  <c:v>45.664175930547501</c:v>
                </c:pt>
                <c:pt idx="2754">
                  <c:v>45.6727105338611</c:v>
                </c:pt>
                <c:pt idx="2755">
                  <c:v>45.681240960814897</c:v>
                </c:pt>
                <c:pt idx="2756">
                  <c:v>45.689767213147803</c:v>
                </c:pt>
                <c:pt idx="2757">
                  <c:v>45.698289292597998</c:v>
                </c:pt>
                <c:pt idx="2758">
                  <c:v>45.706807200903597</c:v>
                </c:pt>
                <c:pt idx="2759">
                  <c:v>45.715320939802098</c:v>
                </c:pt>
                <c:pt idx="2760">
                  <c:v>45.723830511030798</c:v>
                </c:pt>
                <c:pt idx="2761">
                  <c:v>45.732335916326598</c:v>
                </c:pt>
                <c:pt idx="2762">
                  <c:v>45.740837157426</c:v>
                </c:pt>
                <c:pt idx="2763">
                  <c:v>45.749334236065103</c:v>
                </c:pt>
                <c:pt idx="2764">
                  <c:v>45.757827153979903</c:v>
                </c:pt>
                <c:pt idx="2765">
                  <c:v>45.766315912905696</c:v>
                </c:pt>
                <c:pt idx="2766">
                  <c:v>45.7748005145775</c:v>
                </c:pt>
                <c:pt idx="2767">
                  <c:v>45.783280960730103</c:v>
                </c:pt>
                <c:pt idx="2768">
                  <c:v>45.791757253097899</c:v>
                </c:pt>
                <c:pt idx="2769">
                  <c:v>45.800229393414703</c:v>
                </c:pt>
                <c:pt idx="2770">
                  <c:v>45.808697383414199</c:v>
                </c:pt>
                <c:pt idx="2771">
                  <c:v>45.817161224829697</c:v>
                </c:pt>
                <c:pt idx="2772">
                  <c:v>45.825620919393998</c:v>
                </c:pt>
                <c:pt idx="2773">
                  <c:v>45.834076468839697</c:v>
                </c:pt>
                <c:pt idx="2774">
                  <c:v>45.842527874898799</c:v>
                </c:pt>
                <c:pt idx="2775">
                  <c:v>45.850975139303301</c:v>
                </c:pt>
                <c:pt idx="2776">
                  <c:v>45.859418263784399</c:v>
                </c:pt>
                <c:pt idx="2777">
                  <c:v>45.867857250073399</c:v>
                </c:pt>
                <c:pt idx="2778">
                  <c:v>45.876292099900802</c:v>
                </c:pt>
                <c:pt idx="2779">
                  <c:v>45.884722814996998</c:v>
                </c:pt>
                <c:pt idx="2780">
                  <c:v>45.893149397092003</c:v>
                </c:pt>
                <c:pt idx="2781">
                  <c:v>45.901571847915299</c:v>
                </c:pt>
                <c:pt idx="2782">
                  <c:v>45.909990169196298</c:v>
                </c:pt>
                <c:pt idx="2783">
                  <c:v>45.9184043626638</c:v>
                </c:pt>
                <c:pt idx="2784">
                  <c:v>45.9268144300462</c:v>
                </c:pt>
                <c:pt idx="2785">
                  <c:v>45.9352203730718</c:v>
                </c:pt>
                <c:pt idx="2786">
                  <c:v>45.9436221934683</c:v>
                </c:pt>
                <c:pt idx="2787">
                  <c:v>45.9520198929632</c:v>
                </c:pt>
                <c:pt idx="2788">
                  <c:v>45.960413473283502</c:v>
                </c:pt>
                <c:pt idx="2789">
                  <c:v>45.968802936155797</c:v>
                </c:pt>
                <c:pt idx="2790">
                  <c:v>45.977188283306603</c:v>
                </c:pt>
                <c:pt idx="2791">
                  <c:v>45.985569516461702</c:v>
                </c:pt>
                <c:pt idx="2792">
                  <c:v>45.993946637346703</c:v>
                </c:pt>
                <c:pt idx="2793">
                  <c:v>46.002319647687003</c:v>
                </c:pt>
                <c:pt idx="2794">
                  <c:v>46.010688549207401</c:v>
                </c:pt>
                <c:pt idx="2795">
                  <c:v>46.019053343632301</c:v>
                </c:pt>
                <c:pt idx="2796">
                  <c:v>46.027414032685897</c:v>
                </c:pt>
                <c:pt idx="2797">
                  <c:v>46.035770618092002</c:v>
                </c:pt>
                <c:pt idx="2798">
                  <c:v>46.044123101573902</c:v>
                </c:pt>
                <c:pt idx="2799">
                  <c:v>46.052471484854799</c:v>
                </c:pt>
                <c:pt idx="2800">
                  <c:v>46.060815769657303</c:v>
                </c:pt>
                <c:pt idx="2801">
                  <c:v>46.069155957703799</c:v>
                </c:pt>
                <c:pt idx="2802">
                  <c:v>46.077492050716103</c:v>
                </c:pt>
                <c:pt idx="2803">
                  <c:v>46.085824050415901</c:v>
                </c:pt>
                <c:pt idx="2804">
                  <c:v>46.0941519585244</c:v>
                </c:pt>
                <c:pt idx="2805">
                  <c:v>46.102475776762503</c:v>
                </c:pt>
                <c:pt idx="2806">
                  <c:v>46.1107955068506</c:v>
                </c:pt>
                <c:pt idx="2807">
                  <c:v>46.1191111505088</c:v>
                </c:pt>
                <c:pt idx="2808">
                  <c:v>46.1274227094571</c:v>
                </c:pt>
                <c:pt idx="2809">
                  <c:v>46.135730185414701</c:v>
                </c:pt>
                <c:pt idx="2810">
                  <c:v>46.144033580100597</c:v>
                </c:pt>
                <c:pt idx="2811">
                  <c:v>46.152332895233698</c:v>
                </c:pt>
                <c:pt idx="2812">
                  <c:v>46.160628132532104</c:v>
                </c:pt>
                <c:pt idx="2813">
                  <c:v>46.168919293713799</c:v>
                </c:pt>
                <c:pt idx="2814">
                  <c:v>46.177206378335399</c:v>
                </c:pt>
                <c:pt idx="2815">
                  <c:v>46.1854893889425</c:v>
                </c:pt>
                <c:pt idx="2816">
                  <c:v>46.193768328419303</c:v>
                </c:pt>
                <c:pt idx="2817">
                  <c:v>46.202043198478897</c:v>
                </c:pt>
                <c:pt idx="2818">
                  <c:v>46.210314000833797</c:v>
                </c:pt>
                <c:pt idx="2819">
                  <c:v>46.218580737196298</c:v>
                </c:pt>
                <c:pt idx="2820">
                  <c:v>46.226843409278104</c:v>
                </c:pt>
                <c:pt idx="2821">
                  <c:v>46.235102018790698</c:v>
                </c:pt>
                <c:pt idx="2822">
                  <c:v>46.243356567444998</c:v>
                </c:pt>
                <c:pt idx="2823">
                  <c:v>46.251607056951798</c:v>
                </c:pt>
                <c:pt idx="2824">
                  <c:v>46.259853489021197</c:v>
                </c:pt>
                <c:pt idx="2825">
                  <c:v>46.268095865363101</c:v>
                </c:pt>
                <c:pt idx="2826">
                  <c:v>46.276334187686899</c:v>
                </c:pt>
                <c:pt idx="2827">
                  <c:v>46.284568457701702</c:v>
                </c:pt>
                <c:pt idx="2828">
                  <c:v>46.292798677116103</c:v>
                </c:pt>
                <c:pt idx="2829">
                  <c:v>46.301024847638402</c:v>
                </c:pt>
                <c:pt idx="2830">
                  <c:v>46.309246970976403</c:v>
                </c:pt>
                <c:pt idx="2831">
                  <c:v>46.317465048837597</c:v>
                </c:pt>
                <c:pt idx="2832">
                  <c:v>46.325679082929099</c:v>
                </c:pt>
                <c:pt idx="2833">
                  <c:v>46.333889074957597</c:v>
                </c:pt>
                <c:pt idx="2834">
                  <c:v>46.342095026629302</c:v>
                </c:pt>
                <c:pt idx="2835">
                  <c:v>46.3502969396502</c:v>
                </c:pt>
                <c:pt idx="2836">
                  <c:v>46.358494815725699</c:v>
                </c:pt>
                <c:pt idx="2837">
                  <c:v>46.366688656561003</c:v>
                </c:pt>
                <c:pt idx="2838">
                  <c:v>46.374878463860703</c:v>
                </c:pt>
                <c:pt idx="2839">
                  <c:v>46.383064239329201</c:v>
                </c:pt>
                <c:pt idx="2840">
                  <c:v>46.391245984670299</c:v>
                </c:pt>
                <c:pt idx="2841">
                  <c:v>46.3994237015877</c:v>
                </c:pt>
                <c:pt idx="2842">
                  <c:v>46.4075973917844</c:v>
                </c:pt>
                <c:pt idx="2843">
                  <c:v>46.415767056963197</c:v>
                </c:pt>
                <c:pt idx="2844">
                  <c:v>46.423932698826398</c:v>
                </c:pt>
                <c:pt idx="2845">
                  <c:v>46.432094319076</c:v>
                </c:pt>
                <c:pt idx="2846">
                  <c:v>46.440251919413498</c:v>
                </c:pt>
                <c:pt idx="2847">
                  <c:v>46.448405501540101</c:v>
                </c:pt>
                <c:pt idx="2848">
                  <c:v>46.456555067156501</c:v>
                </c:pt>
                <c:pt idx="2849">
                  <c:v>46.464700617963203</c:v>
                </c:pt>
                <c:pt idx="2850">
                  <c:v>46.472842155659997</c:v>
                </c:pt>
                <c:pt idx="2851">
                  <c:v>46.4809796819467</c:v>
                </c:pt>
                <c:pt idx="2852">
                  <c:v>46.489113198522297</c:v>
                </c:pt>
                <c:pt idx="2853">
                  <c:v>46.497242707085597</c:v>
                </c:pt>
                <c:pt idx="2854">
                  <c:v>46.505368209335103</c:v>
                </c:pt>
                <c:pt idx="2855">
                  <c:v>46.513489706968798</c:v>
                </c:pt>
                <c:pt idx="2856">
                  <c:v>46.521607201684198</c:v>
                </c:pt>
                <c:pt idx="2857">
                  <c:v>46.529720695178597</c:v>
                </c:pt>
                <c:pt idx="2858">
                  <c:v>46.537830189148799</c:v>
                </c:pt>
                <c:pt idx="2859">
                  <c:v>46.545935685291198</c:v>
                </c:pt>
                <c:pt idx="2860">
                  <c:v>46.554037185301901</c:v>
                </c:pt>
                <c:pt idx="2861">
                  <c:v>46.562134690876498</c:v>
                </c:pt>
                <c:pt idx="2862">
                  <c:v>46.570228203710201</c:v>
                </c:pt>
                <c:pt idx="2863">
                  <c:v>46.578317725497897</c:v>
                </c:pt>
                <c:pt idx="2864">
                  <c:v>46.586403257934101</c:v>
                </c:pt>
                <c:pt idx="2865">
                  <c:v>46.594484802712799</c:v>
                </c:pt>
                <c:pt idx="2866">
                  <c:v>46.602562361527603</c:v>
                </c:pt>
                <c:pt idx="2867">
                  <c:v>46.610635936071901</c:v>
                </c:pt>
                <c:pt idx="2868">
                  <c:v>46.618705528038497</c:v>
                </c:pt>
                <c:pt idx="2869">
                  <c:v>46.626771139119903</c:v>
                </c:pt>
                <c:pt idx="2870">
                  <c:v>46.634832771008199</c:v>
                </c:pt>
                <c:pt idx="2871">
                  <c:v>46.642890425395002</c:v>
                </c:pt>
                <c:pt idx="2872">
                  <c:v>46.650944103971803</c:v>
                </c:pt>
                <c:pt idx="2873">
                  <c:v>46.658993808429301</c:v>
                </c:pt>
                <c:pt idx="2874">
                  <c:v>46.667039540458099</c:v>
                </c:pt>
                <c:pt idx="2875">
                  <c:v>46.675081301748399</c:v>
                </c:pt>
                <c:pt idx="2876">
                  <c:v>46.683119093989703</c:v>
                </c:pt>
                <c:pt idx="2877">
                  <c:v>46.691152918871602</c:v>
                </c:pt>
                <c:pt idx="2878">
                  <c:v>46.6991827780828</c:v>
                </c:pt>
                <c:pt idx="2879">
                  <c:v>46.707208673311897</c:v>
                </c:pt>
                <c:pt idx="2880">
                  <c:v>46.715230606247196</c:v>
                </c:pt>
                <c:pt idx="2881">
                  <c:v>46.723248578576197</c:v>
                </c:pt>
                <c:pt idx="2882">
                  <c:v>46.7312625919864</c:v>
                </c:pt>
                <c:pt idx="2883">
                  <c:v>46.7392726481648</c:v>
                </c:pt>
                <c:pt idx="2884">
                  <c:v>46.747278748797903</c:v>
                </c:pt>
                <c:pt idx="2885">
                  <c:v>46.755280895571801</c:v>
                </c:pt>
                <c:pt idx="2886">
                  <c:v>46.763279090172396</c:v>
                </c:pt>
                <c:pt idx="2887">
                  <c:v>46.771273334285098</c:v>
                </c:pt>
                <c:pt idx="2888">
                  <c:v>46.779263629594801</c:v>
                </c:pt>
                <c:pt idx="2889">
                  <c:v>46.787249977786097</c:v>
                </c:pt>
                <c:pt idx="2890">
                  <c:v>46.795232378831997</c:v>
                </c:pt>
                <c:pt idx="2891">
                  <c:v>46.803210834824498</c:v>
                </c:pt>
                <c:pt idx="2892">
                  <c:v>46.811185348607303</c:v>
                </c:pt>
                <c:pt idx="2893">
                  <c:v>46.8191559218604</c:v>
                </c:pt>
                <c:pt idx="2894">
                  <c:v>46.827122556263397</c:v>
                </c:pt>
                <c:pt idx="2895">
                  <c:v>46.8350852534954</c:v>
                </c:pt>
                <c:pt idx="2896">
                  <c:v>46.843044015235201</c:v>
                </c:pt>
                <c:pt idx="2897">
                  <c:v>46.850998843161001</c:v>
                </c:pt>
                <c:pt idx="2898">
                  <c:v>46.858949738950798</c:v>
                </c:pt>
                <c:pt idx="2899">
                  <c:v>46.866896704281999</c:v>
                </c:pt>
                <c:pt idx="2900">
                  <c:v>46.874839740831703</c:v>
                </c:pt>
                <c:pt idx="2901">
                  <c:v>46.882778850276502</c:v>
                </c:pt>
                <c:pt idx="2902">
                  <c:v>46.8907140342926</c:v>
                </c:pt>
                <c:pt idx="2903">
                  <c:v>46.898645294555799</c:v>
                </c:pt>
                <c:pt idx="2904">
                  <c:v>46.906572632741501</c:v>
                </c:pt>
                <c:pt idx="2905">
                  <c:v>46.914496050524598</c:v>
                </c:pt>
                <c:pt idx="2906">
                  <c:v>46.922415549579704</c:v>
                </c:pt>
                <c:pt idx="2907">
                  <c:v>46.9303311315808</c:v>
                </c:pt>
                <c:pt idx="2908">
                  <c:v>46.938242798201699</c:v>
                </c:pt>
                <c:pt idx="2909">
                  <c:v>46.946150551115601</c:v>
                </c:pt>
                <c:pt idx="2910">
                  <c:v>46.954054391995399</c:v>
                </c:pt>
                <c:pt idx="2911">
                  <c:v>46.9619543225134</c:v>
                </c:pt>
                <c:pt idx="2912">
                  <c:v>46.969850344341801</c:v>
                </c:pt>
                <c:pt idx="2913">
                  <c:v>46.977742459151997</c:v>
                </c:pt>
                <c:pt idx="2914">
                  <c:v>46.9856306686153</c:v>
                </c:pt>
                <c:pt idx="2915">
                  <c:v>46.993514974402302</c:v>
                </c:pt>
                <c:pt idx="2916">
                  <c:v>47.001395378183503</c:v>
                </c:pt>
                <c:pt idx="2917">
                  <c:v>47.009271881628699</c:v>
                </c:pt>
                <c:pt idx="2918">
                  <c:v>47.017144486407297</c:v>
                </c:pt>
                <c:pt idx="2919">
                  <c:v>47.025013194188602</c:v>
                </c:pt>
                <c:pt idx="2920">
                  <c:v>47.032878006640999</c:v>
                </c:pt>
                <c:pt idx="2921">
                  <c:v>47.040738925432898</c:v>
                </c:pt>
                <c:pt idx="2922">
                  <c:v>47.048595952231999</c:v>
                </c:pt>
                <c:pt idx="2923">
                  <c:v>47.056449088705598</c:v>
                </c:pt>
                <c:pt idx="2924">
                  <c:v>47.064298336520899</c:v>
                </c:pt>
                <c:pt idx="2925">
                  <c:v>47.072143697344302</c:v>
                </c:pt>
                <c:pt idx="2926">
                  <c:v>47.079985172841901</c:v>
                </c:pt>
                <c:pt idx="2927">
                  <c:v>47.087822764679402</c:v>
                </c:pt>
                <c:pt idx="2928">
                  <c:v>47.095656474522102</c:v>
                </c:pt>
                <c:pt idx="2929">
                  <c:v>47.103486304034902</c:v>
                </c:pt>
                <c:pt idx="2930">
                  <c:v>47.111312254882201</c:v>
                </c:pt>
                <c:pt idx="2931">
                  <c:v>47.119134328728002</c:v>
                </c:pt>
                <c:pt idx="2932">
                  <c:v>47.1269525272359</c:v>
                </c:pt>
                <c:pt idx="2933">
                  <c:v>47.134766852069099</c:v>
                </c:pt>
                <c:pt idx="2934">
                  <c:v>47.142577304890402</c:v>
                </c:pt>
                <c:pt idx="2935">
                  <c:v>47.150383887361997</c:v>
                </c:pt>
                <c:pt idx="2936">
                  <c:v>47.1581866011459</c:v>
                </c:pt>
                <c:pt idx="2937">
                  <c:v>47.165985447903701</c:v>
                </c:pt>
                <c:pt idx="2938">
                  <c:v>47.173780429296301</c:v>
                </c:pt>
                <c:pt idx="2939">
                  <c:v>47.181571546984401</c:v>
                </c:pt>
                <c:pt idx="2940">
                  <c:v>47.189358802628298</c:v>
                </c:pt>
                <c:pt idx="2941">
                  <c:v>47.1971421978877</c:v>
                </c:pt>
                <c:pt idx="2942">
                  <c:v>47.204921734422101</c:v>
                </c:pt>
                <c:pt idx="2943">
                  <c:v>47.212697413890503</c:v>
                </c:pt>
                <c:pt idx="2944">
                  <c:v>47.220469237951299</c:v>
                </c:pt>
                <c:pt idx="2945">
                  <c:v>47.228237208262797</c:v>
                </c:pt>
                <c:pt idx="2946">
                  <c:v>47.236001326482601</c:v>
                </c:pt>
                <c:pt idx="2947">
                  <c:v>47.243761594268001</c:v>
                </c:pt>
                <c:pt idx="2948">
                  <c:v>47.251518013275899</c:v>
                </c:pt>
                <c:pt idx="2949">
                  <c:v>47.259270585162703</c:v>
                </c:pt>
                <c:pt idx="2950">
                  <c:v>47.267019311584498</c:v>
                </c:pt>
                <c:pt idx="2951">
                  <c:v>47.274764194196898</c:v>
                </c:pt>
                <c:pt idx="2952">
                  <c:v>47.282505234654998</c:v>
                </c:pt>
                <c:pt idx="2953">
                  <c:v>47.290242434613702</c:v>
                </c:pt>
                <c:pt idx="2954">
                  <c:v>47.297975795727297</c:v>
                </c:pt>
                <c:pt idx="2955">
                  <c:v>47.305705319649697</c:v>
                </c:pt>
                <c:pt idx="2956">
                  <c:v>47.313431008034399</c:v>
                </c:pt>
                <c:pt idx="2957">
                  <c:v>47.321152862534497</c:v>
                </c:pt>
                <c:pt idx="2958">
                  <c:v>47.328870884802697</c:v>
                </c:pt>
                <c:pt idx="2959">
                  <c:v>47.336585076491197</c:v>
                </c:pt>
                <c:pt idx="2960">
                  <c:v>47.344295439251802</c:v>
                </c:pt>
                <c:pt idx="2961">
                  <c:v>47.352001974735998</c:v>
                </c:pt>
                <c:pt idx="2962">
                  <c:v>47.359704684594703</c:v>
                </c:pt>
                <c:pt idx="2963">
                  <c:v>47.367403570478501</c:v>
                </c:pt>
                <c:pt idx="2964">
                  <c:v>47.375098634037499</c:v>
                </c:pt>
                <c:pt idx="2965">
                  <c:v>47.3827898769215</c:v>
                </c:pt>
                <c:pt idx="2966">
                  <c:v>47.390477299813199</c:v>
                </c:pt>
                <c:pt idx="2967">
                  <c:v>47.398160904424003</c:v>
                </c:pt>
                <c:pt idx="2968">
                  <c:v>47.405840693217698</c:v>
                </c:pt>
                <c:pt idx="2969">
                  <c:v>47.413516667840497</c:v>
                </c:pt>
                <c:pt idx="2970">
                  <c:v>47.421188829938103</c:v>
                </c:pt>
                <c:pt idx="2971">
                  <c:v>47.428857181155699</c:v>
                </c:pt>
                <c:pt idx="2972">
                  <c:v>47.436521723138299</c:v>
                </c:pt>
                <c:pt idx="2973">
                  <c:v>47.444182457530196</c:v>
                </c:pt>
                <c:pt idx="2974">
                  <c:v>47.451839385975497</c:v>
                </c:pt>
                <c:pt idx="2975">
                  <c:v>47.459492510117599</c:v>
                </c:pt>
                <c:pt idx="2976">
                  <c:v>47.467141831599697</c:v>
                </c:pt>
                <c:pt idx="2977">
                  <c:v>47.474787352064403</c:v>
                </c:pt>
                <c:pt idx="2978">
                  <c:v>47.482429073154002</c:v>
                </c:pt>
                <c:pt idx="2979">
                  <c:v>47.490066996510201</c:v>
                </c:pt>
                <c:pt idx="2980">
                  <c:v>47.497701123774497</c:v>
                </c:pt>
                <c:pt idx="2981">
                  <c:v>47.505331456587797</c:v>
                </c:pt>
                <c:pt idx="2982">
                  <c:v>47.512957996590401</c:v>
                </c:pt>
                <c:pt idx="2983">
                  <c:v>47.520580745422599</c:v>
                </c:pt>
                <c:pt idx="2984">
                  <c:v>47.528199704723797</c:v>
                </c:pt>
                <c:pt idx="2985">
                  <c:v>47.535814876133301</c:v>
                </c:pt>
                <c:pt idx="2986">
                  <c:v>47.543426261289802</c:v>
                </c:pt>
                <c:pt idx="2987">
                  <c:v>47.551033861831698</c:v>
                </c:pt>
                <c:pt idx="2988">
                  <c:v>47.558637679396703</c:v>
                </c:pt>
                <c:pt idx="2989">
                  <c:v>47.5662377156223</c:v>
                </c:pt>
                <c:pt idx="2990">
                  <c:v>47.573833972145501</c:v>
                </c:pt>
                <c:pt idx="2991">
                  <c:v>47.581426450602898</c:v>
                </c:pt>
                <c:pt idx="2992">
                  <c:v>47.589015152630502</c:v>
                </c:pt>
                <c:pt idx="2993">
                  <c:v>47.596600079864103</c:v>
                </c:pt>
                <c:pt idx="2994">
                  <c:v>47.604181233938903</c:v>
                </c:pt>
                <c:pt idx="2995">
                  <c:v>47.611758616489702</c:v>
                </c:pt>
                <c:pt idx="2996">
                  <c:v>47.619332229150899</c:v>
                </c:pt>
                <c:pt idx="2997">
                  <c:v>47.626902073556401</c:v>
                </c:pt>
                <c:pt idx="2998">
                  <c:v>47.634468151339803</c:v>
                </c:pt>
                <c:pt idx="2999">
                  <c:v>47.642030464134002</c:v>
                </c:pt>
                <c:pt idx="3000">
                  <c:v>47.649589013571699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699-4AEF-8216-BC883CE74838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simulaçoes!$D$5:$D$3005</c:f>
              <c:numCache>
                <c:formatCode>General</c:formatCode>
                <c:ptCount val="3001"/>
                <c:pt idx="0">
                  <c:v>0</c:v>
                </c:pt>
                <c:pt idx="1">
                  <c:v>3.7973954277288599E-2</c:v>
                </c:pt>
                <c:pt idx="2">
                  <c:v>7.6715333097851404E-2</c:v>
                </c:pt>
                <c:pt idx="3">
                  <c:v>0.11553841377850201</c:v>
                </c:pt>
                <c:pt idx="4">
                  <c:v>0.154395109367301</c:v>
                </c:pt>
                <c:pt idx="5">
                  <c:v>0.19326691832190401</c:v>
                </c:pt>
                <c:pt idx="6">
                  <c:v>0.23214479701371399</c:v>
                </c:pt>
                <c:pt idx="7">
                  <c:v>0.27102388795376903</c:v>
                </c:pt>
                <c:pt idx="8">
                  <c:v>0.30990140744601402</c:v>
                </c:pt>
                <c:pt idx="9">
                  <c:v>0.34877561822395903</c:v>
                </c:pt>
                <c:pt idx="10">
                  <c:v>0.38764529799729802</c:v>
                </c:pt>
                <c:pt idx="11">
                  <c:v>0.42650946141771601</c:v>
                </c:pt>
                <c:pt idx="12">
                  <c:v>0.46536721629619798</c:v>
                </c:pt>
                <c:pt idx="13">
                  <c:v>0.50421769266695105</c:v>
                </c:pt>
                <c:pt idx="14">
                  <c:v>0.54306001299849505</c:v>
                </c:pt>
                <c:pt idx="15">
                  <c:v>0.58189328579942201</c:v>
                </c:pt>
                <c:pt idx="16">
                  <c:v>0.62071661263968303</c:v>
                </c:pt>
                <c:pt idx="17">
                  <c:v>0.65952910144502397</c:v>
                </c:pt>
                <c:pt idx="18">
                  <c:v>0.69832988157245601</c:v>
                </c:pt>
                <c:pt idx="19">
                  <c:v>0.73711811788429804</c:v>
                </c:pt>
                <c:pt idx="20">
                  <c:v>0.77589302212511901</c:v>
                </c:pt>
                <c:pt idx="21">
                  <c:v>0.814653861010318</c:v>
                </c:pt>
                <c:pt idx="22">
                  <c:v>0.85339996106650196</c:v>
                </c:pt>
                <c:pt idx="23">
                  <c:v>0.89213071061766303</c:v>
                </c:pt>
                <c:pt idx="24">
                  <c:v>0.93084555937944202</c:v>
                </c:pt>
                <c:pt idx="25">
                  <c:v>0.96954401640898202</c:v>
                </c:pt>
                <c:pt idx="26">
                  <c:v>1.00822564693189</c:v>
                </c:pt>
                <c:pt idx="27">
                  <c:v>1.04689006831437</c:v>
                </c:pt>
                <c:pt idx="28">
                  <c:v>1.0855369457089401</c:v>
                </c:pt>
                <c:pt idx="29">
                  <c:v>1.12416598763395</c:v>
                </c:pt>
                <c:pt idx="30">
                  <c:v>1.1627769416128699</c:v>
                </c:pt>
                <c:pt idx="31">
                  <c:v>1.2013695899774199</c:v>
                </c:pt>
                <c:pt idx="32">
                  <c:v>1.23994374596388</c:v>
                </c:pt>
                <c:pt idx="33">
                  <c:v>1.2784992501264301</c:v>
                </c:pt>
                <c:pt idx="34">
                  <c:v>1.3170359670934699</c:v>
                </c:pt>
                <c:pt idx="35">
                  <c:v>1.3555537826375701</c:v>
                </c:pt>
                <c:pt idx="36">
                  <c:v>1.39405260099984</c:v>
                </c:pt>
                <c:pt idx="37">
                  <c:v>1.4325323424562599</c:v>
                </c:pt>
                <c:pt idx="38">
                  <c:v>1.47099294138779</c:v>
                </c:pt>
                <c:pt idx="39">
                  <c:v>1.5094343444207301</c:v>
                </c:pt>
                <c:pt idx="40">
                  <c:v>1.5478565087945999</c:v>
                </c:pt>
                <c:pt idx="41">
                  <c:v>1.58625940094406</c:v>
                </c:pt>
                <c:pt idx="42">
                  <c:v>1.62464299520286</c:v>
                </c:pt>
                <c:pt idx="43">
                  <c:v>1.66300727274589</c:v>
                </c:pt>
                <c:pt idx="44">
                  <c:v>1.7013522206329901</c:v>
                </c:pt>
                <c:pt idx="45">
                  <c:v>1.7396778309674401</c:v>
                </c:pt>
                <c:pt idx="46">
                  <c:v>1.7779841001802099</c:v>
                </c:pt>
                <c:pt idx="47">
                  <c:v>1.8162710283285699</c:v>
                </c:pt>
                <c:pt idx="48">
                  <c:v>1.8545386185726001</c:v>
                </c:pt>
                <c:pt idx="49">
                  <c:v>1.8927868767121701</c:v>
                </c:pt>
                <c:pt idx="50">
                  <c:v>1.9310158107461599</c:v>
                </c:pt>
                <c:pt idx="51">
                  <c:v>1.96922543047372</c:v>
                </c:pt>
                <c:pt idx="52">
                  <c:v>2.0074157472204801</c:v>
                </c:pt>
                <c:pt idx="53">
                  <c:v>2.0455867735329898</c:v>
                </c:pt>
                <c:pt idx="54">
                  <c:v>2.0837385229595502</c:v>
                </c:pt>
                <c:pt idx="55">
                  <c:v>2.1218710097582298</c:v>
                </c:pt>
                <c:pt idx="56">
                  <c:v>2.1599842488159999</c:v>
                </c:pt>
                <c:pt idx="57">
                  <c:v>2.1980782554474598</c:v>
                </c:pt>
                <c:pt idx="58">
                  <c:v>2.2361530452376401</c:v>
                </c:pt>
                <c:pt idx="59">
                  <c:v>2.27420863399011</c:v>
                </c:pt>
                <c:pt idx="60">
                  <c:v>2.3122450375923602</c:v>
                </c:pt>
                <c:pt idx="61">
                  <c:v>2.3502622719458399</c:v>
                </c:pt>
                <c:pt idx="62">
                  <c:v>2.3882603528362898</c:v>
                </c:pt>
                <c:pt idx="63">
                  <c:v>2.4262392959507002</c:v>
                </c:pt>
                <c:pt idx="64">
                  <c:v>2.4641991168023099</c:v>
                </c:pt>
                <c:pt idx="65">
                  <c:v>2.5021398306439</c:v>
                </c:pt>
                <c:pt idx="66">
                  <c:v>2.5400614524379601</c:v>
                </c:pt>
                <c:pt idx="67">
                  <c:v>2.5779639970186699</c:v>
                </c:pt>
                <c:pt idx="68">
                  <c:v>2.6158474788484498</c:v>
                </c:pt>
                <c:pt idx="69">
                  <c:v>2.6537119120564898</c:v>
                </c:pt>
                <c:pt idx="70">
                  <c:v>2.6915573104382098</c:v>
                </c:pt>
                <c:pt idx="71">
                  <c:v>2.7293836873914201</c:v>
                </c:pt>
                <c:pt idx="72">
                  <c:v>2.7671910560387598</c:v>
                </c:pt>
                <c:pt idx="73">
                  <c:v>2.8049794291930001</c:v>
                </c:pt>
                <c:pt idx="74">
                  <c:v>2.8427488192332602</c:v>
                </c:pt>
                <c:pt idx="75">
                  <c:v>2.88049923824431</c:v>
                </c:pt>
                <c:pt idx="76">
                  <c:v>2.9182306979637498</c:v>
                </c:pt>
                <c:pt idx="77">
                  <c:v>2.9559432097801501</c:v>
                </c:pt>
                <c:pt idx="78">
                  <c:v>2.9936367847452598</c:v>
                </c:pt>
                <c:pt idx="79">
                  <c:v>3.03131143356913</c:v>
                </c:pt>
                <c:pt idx="80">
                  <c:v>3.06896716667536</c:v>
                </c:pt>
                <c:pt idx="81">
                  <c:v>3.1066039941952099</c:v>
                </c:pt>
                <c:pt idx="82">
                  <c:v>3.14422192592966</c:v>
                </c:pt>
                <c:pt idx="83">
                  <c:v>3.1818209713828498</c:v>
                </c:pt>
                <c:pt idx="84">
                  <c:v>3.2194011397827902</c:v>
                </c:pt>
                <c:pt idx="85">
                  <c:v>3.2569624400718999</c:v>
                </c:pt>
                <c:pt idx="86">
                  <c:v>3.2945048809358499</c:v>
                </c:pt>
                <c:pt idx="87">
                  <c:v>3.3320284708298602</c:v>
                </c:pt>
                <c:pt idx="88">
                  <c:v>3.3695332179352202</c:v>
                </c:pt>
                <c:pt idx="89">
                  <c:v>3.4070191301968999</c:v>
                </c:pt>
                <c:pt idx="90">
                  <c:v>3.4444862153368199</c:v>
                </c:pt>
                <c:pt idx="91">
                  <c:v>3.48193448086622</c:v>
                </c:pt>
                <c:pt idx="92">
                  <c:v>3.5193639341214502</c:v>
                </c:pt>
                <c:pt idx="93">
                  <c:v>3.5567745822244201</c:v>
                </c:pt>
                <c:pt idx="94">
                  <c:v>3.5941664320217201</c:v>
                </c:pt>
                <c:pt idx="95">
                  <c:v>3.6315394901553999</c:v>
                </c:pt>
                <c:pt idx="96">
                  <c:v>3.6688937631465399</c:v>
                </c:pt>
                <c:pt idx="97">
                  <c:v>3.70622925779579</c:v>
                </c:pt>
                <c:pt idx="98">
                  <c:v>3.74354598050303</c:v>
                </c:pt>
                <c:pt idx="99">
                  <c:v>3.7808439370923499</c:v>
                </c:pt>
                <c:pt idx="100">
                  <c:v>3.81812313267611</c:v>
                </c:pt>
                <c:pt idx="101">
                  <c:v>3.8553835737863702</c:v>
                </c:pt>
                <c:pt idx="102">
                  <c:v>3.8926252660493601</c:v>
                </c:pt>
                <c:pt idx="103">
                  <c:v>3.9298482149110501</c:v>
                </c:pt>
                <c:pt idx="104">
                  <c:v>3.9670524257964801</c:v>
                </c:pt>
                <c:pt idx="105">
                  <c:v>4.0042379040273302</c:v>
                </c:pt>
                <c:pt idx="106">
                  <c:v>4.04140465485606</c:v>
                </c:pt>
                <c:pt idx="107">
                  <c:v>4.0785526833955901</c:v>
                </c:pt>
                <c:pt idx="108">
                  <c:v>4.1156819946607799</c:v>
                </c:pt>
                <c:pt idx="109">
                  <c:v>4.1527925936225403</c:v>
                </c:pt>
                <c:pt idx="110">
                  <c:v>4.1898844850343</c:v>
                </c:pt>
                <c:pt idx="111">
                  <c:v>4.2269576737695997</c:v>
                </c:pt>
                <c:pt idx="112">
                  <c:v>4.2640121643351501</c:v>
                </c:pt>
                <c:pt idx="113">
                  <c:v>4.3010479615002</c:v>
                </c:pt>
                <c:pt idx="114">
                  <c:v>4.3380650698009804</c:v>
                </c:pt>
                <c:pt idx="115">
                  <c:v>4.37506349376544</c:v>
                </c:pt>
                <c:pt idx="116">
                  <c:v>4.4120432376972198</c:v>
                </c:pt>
                <c:pt idx="117">
                  <c:v>4.4490043058146602</c:v>
                </c:pt>
                <c:pt idx="118">
                  <c:v>4.4859467026174702</c:v>
                </c:pt>
                <c:pt idx="119">
                  <c:v>4.5228704321993298</c:v>
                </c:pt>
                <c:pt idx="120">
                  <c:v>4.5597754986326198</c:v>
                </c:pt>
                <c:pt idx="121">
                  <c:v>4.5966619062169203</c:v>
                </c:pt>
                <c:pt idx="122">
                  <c:v>4.6335296589963599</c:v>
                </c:pt>
                <c:pt idx="123">
                  <c:v>4.6703787609708503</c:v>
                </c:pt>
                <c:pt idx="124">
                  <c:v>4.70720921622517</c:v>
                </c:pt>
                <c:pt idx="125">
                  <c:v>4.7440210287414404</c:v>
                </c:pt>
                <c:pt idx="126">
                  <c:v>4.7808142024503102</c:v>
                </c:pt>
                <c:pt idx="127">
                  <c:v>4.8175887412940499</c:v>
                </c:pt>
                <c:pt idx="128">
                  <c:v>4.8543446491606197</c:v>
                </c:pt>
                <c:pt idx="129">
                  <c:v>4.8910819298940797</c:v>
                </c:pt>
                <c:pt idx="130">
                  <c:v>4.9278005873260602</c:v>
                </c:pt>
                <c:pt idx="131">
                  <c:v>4.96450062528577</c:v>
                </c:pt>
                <c:pt idx="132">
                  <c:v>5.0011820475248401</c:v>
                </c:pt>
                <c:pt idx="133">
                  <c:v>5.0378448577802999</c:v>
                </c:pt>
                <c:pt idx="134">
                  <c:v>5.0744890598431001</c:v>
                </c:pt>
                <c:pt idx="135">
                  <c:v>5.1111146573972297</c:v>
                </c:pt>
                <c:pt idx="136">
                  <c:v>5.1477216541205397</c:v>
                </c:pt>
                <c:pt idx="137">
                  <c:v>5.1843100537095097</c:v>
                </c:pt>
                <c:pt idx="138">
                  <c:v>5.2208798598531496</c:v>
                </c:pt>
                <c:pt idx="139">
                  <c:v>5.2574310761712102</c:v>
                </c:pt>
                <c:pt idx="140">
                  <c:v>5.2939637062866298</c:v>
                </c:pt>
                <c:pt idx="141">
                  <c:v>5.3304777538820796</c:v>
                </c:pt>
                <c:pt idx="142">
                  <c:v>5.3669732225311</c:v>
                </c:pt>
                <c:pt idx="143">
                  <c:v>5.4034501158287602</c:v>
                </c:pt>
                <c:pt idx="144">
                  <c:v>5.4399084373913196</c:v>
                </c:pt>
                <c:pt idx="145">
                  <c:v>5.4763481908026597</c:v>
                </c:pt>
                <c:pt idx="146">
                  <c:v>5.5127693796258299</c:v>
                </c:pt>
                <c:pt idx="147">
                  <c:v>5.5491720074254998</c:v>
                </c:pt>
                <c:pt idx="148">
                  <c:v>5.5855560777606401</c:v>
                </c:pt>
                <c:pt idx="149">
                  <c:v>5.62192159418613</c:v>
                </c:pt>
                <c:pt idx="150">
                  <c:v>5.6582685602558502</c:v>
                </c:pt>
                <c:pt idx="151">
                  <c:v>5.6945969795234603</c:v>
                </c:pt>
                <c:pt idx="152">
                  <c:v>5.7309068555445402</c:v>
                </c:pt>
                <c:pt idx="153">
                  <c:v>5.7671981918019002</c:v>
                </c:pt>
                <c:pt idx="154">
                  <c:v>5.8034709918624703</c:v>
                </c:pt>
                <c:pt idx="155">
                  <c:v>5.8397252592667304</c:v>
                </c:pt>
                <c:pt idx="156">
                  <c:v>5.8759609975564997</c:v>
                </c:pt>
                <c:pt idx="157">
                  <c:v>5.9121782102351803</c:v>
                </c:pt>
                <c:pt idx="158">
                  <c:v>5.9483769008128196</c:v>
                </c:pt>
                <c:pt idx="159">
                  <c:v>5.9845570728297597</c:v>
                </c:pt>
                <c:pt idx="160">
                  <c:v>6.0207187298096896</c:v>
                </c:pt>
                <c:pt idx="161">
                  <c:v>6.0568618752721699</c:v>
                </c:pt>
                <c:pt idx="162">
                  <c:v>6.0929865127222804</c:v>
                </c:pt>
                <c:pt idx="163">
                  <c:v>6.12909264568433</c:v>
                </c:pt>
                <c:pt idx="164">
                  <c:v>6.1651802776746099</c:v>
                </c:pt>
                <c:pt idx="165">
                  <c:v>6.2012494122091404</c:v>
                </c:pt>
                <c:pt idx="166">
                  <c:v>6.2373000528117899</c:v>
                </c:pt>
                <c:pt idx="167">
                  <c:v>6.2733322030001197</c:v>
                </c:pt>
                <c:pt idx="168">
                  <c:v>6.3093458662940103</c:v>
                </c:pt>
                <c:pt idx="169">
                  <c:v>6.3453410462157001</c:v>
                </c:pt>
                <c:pt idx="170">
                  <c:v>6.3813177462884596</c:v>
                </c:pt>
                <c:pt idx="171">
                  <c:v>6.4172759700380198</c:v>
                </c:pt>
                <c:pt idx="172">
                  <c:v>6.4532157209941499</c:v>
                </c:pt>
                <c:pt idx="173">
                  <c:v>6.4891370026889597</c:v>
                </c:pt>
                <c:pt idx="174">
                  <c:v>6.5250398186579703</c:v>
                </c:pt>
                <c:pt idx="175">
                  <c:v>6.5609241724404903</c:v>
                </c:pt>
                <c:pt idx="176">
                  <c:v>6.5967900675799198</c:v>
                </c:pt>
                <c:pt idx="177">
                  <c:v>6.6326375075940103</c:v>
                </c:pt>
                <c:pt idx="178">
                  <c:v>6.6684664960274302</c:v>
                </c:pt>
                <c:pt idx="179">
                  <c:v>6.7042770364406996</c:v>
                </c:pt>
                <c:pt idx="180">
                  <c:v>6.7400691323877604</c:v>
                </c:pt>
                <c:pt idx="181">
                  <c:v>6.7758427874270701</c:v>
                </c:pt>
                <c:pt idx="182">
                  <c:v>6.8115980051218896</c:v>
                </c:pt>
                <c:pt idx="183">
                  <c:v>6.8473347890406204</c:v>
                </c:pt>
                <c:pt idx="184">
                  <c:v>6.8830531427013399</c:v>
                </c:pt>
                <c:pt idx="185">
                  <c:v>6.9187530696909398</c:v>
                </c:pt>
                <c:pt idx="186">
                  <c:v>6.9544345735904596</c:v>
                </c:pt>
                <c:pt idx="187">
                  <c:v>6.9900976579775698</c:v>
                </c:pt>
                <c:pt idx="188">
                  <c:v>7.0257423264344201</c:v>
                </c:pt>
                <c:pt idx="189">
                  <c:v>7.0613685825477903</c:v>
                </c:pt>
                <c:pt idx="190">
                  <c:v>7.0969764299089997</c:v>
                </c:pt>
                <c:pt idx="191">
                  <c:v>7.1325658720743403</c:v>
                </c:pt>
                <c:pt idx="192">
                  <c:v>7.1681369126611898</c:v>
                </c:pt>
                <c:pt idx="193">
                  <c:v>7.2036895552692704</c:v>
                </c:pt>
                <c:pt idx="194">
                  <c:v>7.2392238035026599</c:v>
                </c:pt>
                <c:pt idx="195">
                  <c:v>7.2747396609698498</c:v>
                </c:pt>
                <c:pt idx="196">
                  <c:v>7.3102371312838201</c:v>
                </c:pt>
                <c:pt idx="197">
                  <c:v>7.3457162180610496</c:v>
                </c:pt>
                <c:pt idx="198">
                  <c:v>7.38117692491734</c:v>
                </c:pt>
                <c:pt idx="199">
                  <c:v>7.4166192554822201</c:v>
                </c:pt>
                <c:pt idx="200">
                  <c:v>7.4520432133860801</c:v>
                </c:pt>
                <c:pt idx="201">
                  <c:v>7.4874488022640797</c:v>
                </c:pt>
                <c:pt idx="202">
                  <c:v>7.52283602575611</c:v>
                </c:pt>
                <c:pt idx="203">
                  <c:v>7.5582048875069603</c:v>
                </c:pt>
                <c:pt idx="204">
                  <c:v>7.5935553911653804</c:v>
                </c:pt>
                <c:pt idx="205">
                  <c:v>7.6288875403840901</c:v>
                </c:pt>
                <c:pt idx="206">
                  <c:v>7.6642013388236103</c:v>
                </c:pt>
                <c:pt idx="207">
                  <c:v>7.6994967901482401</c:v>
                </c:pt>
                <c:pt idx="208">
                  <c:v>7.7347738980274396</c:v>
                </c:pt>
                <c:pt idx="209">
                  <c:v>7.7700326661358297</c:v>
                </c:pt>
                <c:pt idx="210">
                  <c:v>7.8052730981532799</c:v>
                </c:pt>
                <c:pt idx="211">
                  <c:v>7.8404951977466499</c:v>
                </c:pt>
                <c:pt idx="212">
                  <c:v>7.8756989685982504</c:v>
                </c:pt>
                <c:pt idx="213">
                  <c:v>7.9108844144168797</c:v>
                </c:pt>
                <c:pt idx="214">
                  <c:v>7.94605153890189</c:v>
                </c:pt>
                <c:pt idx="215">
                  <c:v>7.98120034575809</c:v>
                </c:pt>
                <c:pt idx="216">
                  <c:v>8.0163308386957297</c:v>
                </c:pt>
                <c:pt idx="217">
                  <c:v>8.0514430214305595</c:v>
                </c:pt>
                <c:pt idx="218">
                  <c:v>8.0865368976839491</c:v>
                </c:pt>
                <c:pt idx="219">
                  <c:v>8.1216124711828908</c:v>
                </c:pt>
                <c:pt idx="220">
                  <c:v>8.1566697456600501</c:v>
                </c:pt>
                <c:pt idx="221">
                  <c:v>8.1917087248539104</c:v>
                </c:pt>
                <c:pt idx="222">
                  <c:v>8.2267294125087105</c:v>
                </c:pt>
                <c:pt idx="223">
                  <c:v>8.2617318123745793</c:v>
                </c:pt>
                <c:pt idx="224">
                  <c:v>8.2967159280862202</c:v>
                </c:pt>
                <c:pt idx="225">
                  <c:v>8.3316817634840401</c:v>
                </c:pt>
                <c:pt idx="226">
                  <c:v>8.3666293223313701</c:v>
                </c:pt>
                <c:pt idx="227">
                  <c:v>8.4015586083951703</c:v>
                </c:pt>
                <c:pt idx="228">
                  <c:v>8.4364696254479892</c:v>
                </c:pt>
                <c:pt idx="229">
                  <c:v>8.47136237726796</c:v>
                </c:pt>
                <c:pt idx="230">
                  <c:v>8.5062368676388491</c:v>
                </c:pt>
                <c:pt idx="231">
                  <c:v>8.5410931003501798</c:v>
                </c:pt>
                <c:pt idx="232">
                  <c:v>8.5759310791971401</c:v>
                </c:pt>
                <c:pt idx="233">
                  <c:v>8.6107508079806792</c:v>
                </c:pt>
                <c:pt idx="234">
                  <c:v>8.6455522905075597</c:v>
                </c:pt>
                <c:pt idx="235">
                  <c:v>8.6803355305903995</c:v>
                </c:pt>
                <c:pt idx="236">
                  <c:v>8.71510053199375</c:v>
                </c:pt>
                <c:pt idx="237">
                  <c:v>8.7498472985003399</c:v>
                </c:pt>
                <c:pt idx="238">
                  <c:v>8.7845758339894697</c:v>
                </c:pt>
                <c:pt idx="239">
                  <c:v>8.8192861422901299</c:v>
                </c:pt>
                <c:pt idx="240">
                  <c:v>8.8539782272367002</c:v>
                </c:pt>
                <c:pt idx="241">
                  <c:v>8.8886520926690196</c:v>
                </c:pt>
                <c:pt idx="242">
                  <c:v>8.9233077424323</c:v>
                </c:pt>
                <c:pt idx="243">
                  <c:v>8.9579451803772692</c:v>
                </c:pt>
                <c:pt idx="244">
                  <c:v>8.9925644103600799</c:v>
                </c:pt>
                <c:pt idx="245">
                  <c:v>9.0271654362423899</c:v>
                </c:pt>
                <c:pt idx="246">
                  <c:v>9.0617482618913492</c:v>
                </c:pt>
                <c:pt idx="247">
                  <c:v>9.0963128911796307</c:v>
                </c:pt>
                <c:pt idx="248">
                  <c:v>9.1308593279854104</c:v>
                </c:pt>
                <c:pt idx="249">
                  <c:v>9.1653875761442407</c:v>
                </c:pt>
                <c:pt idx="250">
                  <c:v>9.19989763957253</c:v>
                </c:pt>
                <c:pt idx="251">
                  <c:v>9.2343895221659196</c:v>
                </c:pt>
                <c:pt idx="252">
                  <c:v>9.2688632278217593</c:v>
                </c:pt>
                <c:pt idx="253">
                  <c:v>9.3033187604427408</c:v>
                </c:pt>
                <c:pt idx="254">
                  <c:v>9.3377561239369502</c:v>
                </c:pt>
                <c:pt idx="255">
                  <c:v>9.3721753222177906</c:v>
                </c:pt>
                <c:pt idx="256">
                  <c:v>9.4065763592040597</c:v>
                </c:pt>
                <c:pt idx="257">
                  <c:v>9.4409592388199197</c:v>
                </c:pt>
                <c:pt idx="258">
                  <c:v>9.4753239649949101</c:v>
                </c:pt>
                <c:pt idx="259">
                  <c:v>9.5096705416639402</c:v>
                </c:pt>
                <c:pt idx="260">
                  <c:v>9.5439989727673495</c:v>
                </c:pt>
                <c:pt idx="261">
                  <c:v>9.5783092622512491</c:v>
                </c:pt>
                <c:pt idx="262">
                  <c:v>9.6126014140672904</c:v>
                </c:pt>
                <c:pt idx="263">
                  <c:v>9.6468754321714592</c:v>
                </c:pt>
                <c:pt idx="264">
                  <c:v>9.6811313205258003</c:v>
                </c:pt>
                <c:pt idx="265">
                  <c:v>9.7153690830977393</c:v>
                </c:pt>
                <c:pt idx="266">
                  <c:v>9.7495887238601497</c:v>
                </c:pt>
                <c:pt idx="267">
                  <c:v>9.7837902467913498</c:v>
                </c:pt>
                <c:pt idx="268">
                  <c:v>9.8179736558751003</c:v>
                </c:pt>
                <c:pt idx="269">
                  <c:v>9.8521389551005907</c:v>
                </c:pt>
                <c:pt idx="270">
                  <c:v>9.8862861484625206</c:v>
                </c:pt>
                <c:pt idx="271">
                  <c:v>9.9204152399610095</c:v>
                </c:pt>
                <c:pt idx="272">
                  <c:v>9.9545262336016904</c:v>
                </c:pt>
                <c:pt idx="273">
                  <c:v>9.9886191333956305</c:v>
                </c:pt>
                <c:pt idx="274">
                  <c:v>10.022693943354501</c:v>
                </c:pt>
                <c:pt idx="275">
                  <c:v>10.056750667502801</c:v>
                </c:pt>
                <c:pt idx="276">
                  <c:v>10.0907893098684</c:v>
                </c:pt>
                <c:pt idx="277">
                  <c:v>10.124809874484001</c:v>
                </c:pt>
                <c:pt idx="278">
                  <c:v>10.158812365387799</c:v>
                </c:pt>
                <c:pt idx="279">
                  <c:v>10.1927967866235</c:v>
                </c:pt>
                <c:pt idx="280">
                  <c:v>10.226763142240401</c:v>
                </c:pt>
                <c:pt idx="281">
                  <c:v>10.260711436293001</c:v>
                </c:pt>
                <c:pt idx="282">
                  <c:v>10.294641672841699</c:v>
                </c:pt>
                <c:pt idx="283">
                  <c:v>10.328553855952</c:v>
                </c:pt>
                <c:pt idx="284">
                  <c:v>10.362447989695299</c:v>
                </c:pt>
                <c:pt idx="285">
                  <c:v>10.3963240781483</c:v>
                </c:pt>
                <c:pt idx="286">
                  <c:v>10.4301821253786</c:v>
                </c:pt>
                <c:pt idx="287">
                  <c:v>10.464022135451801</c:v>
                </c:pt>
                <c:pt idx="288">
                  <c:v>10.4978441124877</c:v>
                </c:pt>
                <c:pt idx="289">
                  <c:v>10.5316480605842</c:v>
                </c:pt>
                <c:pt idx="290">
                  <c:v>10.565433983844599</c:v>
                </c:pt>
                <c:pt idx="291">
                  <c:v>10.599201886377701</c:v>
                </c:pt>
                <c:pt idx="292">
                  <c:v>10.632951772297901</c:v>
                </c:pt>
                <c:pt idx="293">
                  <c:v>10.6666836457249</c:v>
                </c:pt>
                <c:pt idx="294">
                  <c:v>10.700397510784001</c:v>
                </c:pt>
                <c:pt idx="295">
                  <c:v>10.7340933716062</c:v>
                </c:pt>
                <c:pt idx="296">
                  <c:v>10.7677712323277</c:v>
                </c:pt>
                <c:pt idx="297">
                  <c:v>10.801431097090401</c:v>
                </c:pt>
                <c:pt idx="298">
                  <c:v>10.835072970041701</c:v>
                </c:pt>
                <c:pt idx="299">
                  <c:v>10.8686968553345</c:v>
                </c:pt>
                <c:pt idx="300">
                  <c:v>10.9023027571273</c:v>
                </c:pt>
                <c:pt idx="301">
                  <c:v>10.935890679584</c:v>
                </c:pt>
                <c:pt idx="302">
                  <c:v>10.9694606268742</c:v>
                </c:pt>
                <c:pt idx="303">
                  <c:v>11.0030126031729</c:v>
                </c:pt>
                <c:pt idx="304">
                  <c:v>11.036546612660601</c:v>
                </c:pt>
                <c:pt idx="305">
                  <c:v>11.0700626595237</c:v>
                </c:pt>
                <c:pt idx="306">
                  <c:v>11.103560747942799</c:v>
                </c:pt>
                <c:pt idx="307">
                  <c:v>11.1370408820571</c:v>
                </c:pt>
                <c:pt idx="308">
                  <c:v>11.1705030661183</c:v>
                </c:pt>
                <c:pt idx="309">
                  <c:v>11.2039473043321</c:v>
                </c:pt>
                <c:pt idx="310">
                  <c:v>11.237373600910001</c:v>
                </c:pt>
                <c:pt idx="311">
                  <c:v>11.270781960068501</c:v>
                </c:pt>
                <c:pt idx="312">
                  <c:v>11.3041723860298</c:v>
                </c:pt>
                <c:pt idx="313">
                  <c:v>11.3375448830213</c:v>
                </c:pt>
                <c:pt idx="314">
                  <c:v>11.370899455275699</c:v>
                </c:pt>
                <c:pt idx="315">
                  <c:v>11.404236107031499</c:v>
                </c:pt>
                <c:pt idx="316">
                  <c:v>11.437554842532199</c:v>
                </c:pt>
                <c:pt idx="317">
                  <c:v>11.4708556660269</c:v>
                </c:pt>
                <c:pt idx="318">
                  <c:v>11.50413858177</c:v>
                </c:pt>
                <c:pt idx="319">
                  <c:v>11.537403594021299</c:v>
                </c:pt>
                <c:pt idx="320">
                  <c:v>11.570650707045999</c:v>
                </c:pt>
                <c:pt idx="321">
                  <c:v>11.603879925114899</c:v>
                </c:pt>
                <c:pt idx="322">
                  <c:v>11.6370912525037</c:v>
                </c:pt>
                <c:pt idx="323">
                  <c:v>11.6702846934602</c:v>
                </c:pt>
                <c:pt idx="324">
                  <c:v>11.7034602522941</c:v>
                </c:pt>
                <c:pt idx="325">
                  <c:v>11.7366179332979</c:v>
                </c:pt>
                <c:pt idx="326">
                  <c:v>11.7697577407681</c:v>
                </c:pt>
                <c:pt idx="327">
                  <c:v>11.8028796790062</c:v>
                </c:pt>
                <c:pt idx="328">
                  <c:v>11.8359837523191</c:v>
                </c:pt>
                <c:pt idx="329">
                  <c:v>11.869069965019101</c:v>
                </c:pt>
                <c:pt idx="330">
                  <c:v>11.9021383214235</c:v>
                </c:pt>
                <c:pt idx="331">
                  <c:v>11.935188825855301</c:v>
                </c:pt>
                <c:pt idx="332">
                  <c:v>11.9682214826425</c:v>
                </c:pt>
                <c:pt idx="333">
                  <c:v>12.0012362961184</c:v>
                </c:pt>
                <c:pt idx="334">
                  <c:v>12.034233270621799</c:v>
                </c:pt>
                <c:pt idx="335">
                  <c:v>12.067212410496399</c:v>
                </c:pt>
                <c:pt idx="336">
                  <c:v>12.100173720091499</c:v>
                </c:pt>
                <c:pt idx="337">
                  <c:v>12.1331172037616</c:v>
                </c:pt>
                <c:pt idx="338">
                  <c:v>12.1660428658664</c:v>
                </c:pt>
                <c:pt idx="339">
                  <c:v>12.1989507107976</c:v>
                </c:pt>
                <c:pt idx="340">
                  <c:v>12.2318407429164</c:v>
                </c:pt>
                <c:pt idx="341">
                  <c:v>12.2647129665911</c:v>
                </c:pt>
                <c:pt idx="342">
                  <c:v>12.2975673862038</c:v>
                </c:pt>
                <c:pt idx="343">
                  <c:v>12.330404006142</c:v>
                </c:pt>
                <c:pt idx="344">
                  <c:v>12.3632228307983</c:v>
                </c:pt>
                <c:pt idx="345">
                  <c:v>12.3960238645708</c:v>
                </c:pt>
                <c:pt idx="346">
                  <c:v>12.4288071118629</c:v>
                </c:pt>
                <c:pt idx="347">
                  <c:v>12.461572577083301</c:v>
                </c:pt>
                <c:pt idx="348">
                  <c:v>12.494320264646101</c:v>
                </c:pt>
                <c:pt idx="349">
                  <c:v>12.527050178970701</c:v>
                </c:pt>
                <c:pt idx="350">
                  <c:v>12.559762324481699</c:v>
                </c:pt>
                <c:pt idx="351">
                  <c:v>12.592456705609299</c:v>
                </c:pt>
                <c:pt idx="352">
                  <c:v>12.625133326788699</c:v>
                </c:pt>
                <c:pt idx="353">
                  <c:v>12.6577921924608</c:v>
                </c:pt>
                <c:pt idx="354">
                  <c:v>12.690433307071601</c:v>
                </c:pt>
                <c:pt idx="355">
                  <c:v>12.7230566750771</c:v>
                </c:pt>
                <c:pt idx="356">
                  <c:v>12.755662300935199</c:v>
                </c:pt>
                <c:pt idx="357">
                  <c:v>12.7882501891047</c:v>
                </c:pt>
                <c:pt idx="358">
                  <c:v>12.8208203440532</c:v>
                </c:pt>
                <c:pt idx="359">
                  <c:v>12.8533727702536</c:v>
                </c:pt>
                <c:pt idx="360">
                  <c:v>12.8859074721843</c:v>
                </c:pt>
                <c:pt idx="361">
                  <c:v>12.918424454328999</c:v>
                </c:pt>
                <c:pt idx="362">
                  <c:v>12.9509237211768</c:v>
                </c:pt>
                <c:pt idx="363">
                  <c:v>12.9834052772219</c:v>
                </c:pt>
                <c:pt idx="364">
                  <c:v>13.0158691269641</c:v>
                </c:pt>
                <c:pt idx="365">
                  <c:v>13.0483152749086</c:v>
                </c:pt>
                <c:pt idx="366">
                  <c:v>13.0807437255656</c:v>
                </c:pt>
                <c:pt idx="367">
                  <c:v>13.1131544834509</c:v>
                </c:pt>
                <c:pt idx="368">
                  <c:v>13.1455475530857</c:v>
                </c:pt>
                <c:pt idx="369">
                  <c:v>13.1779229389963</c:v>
                </c:pt>
                <c:pt idx="370">
                  <c:v>13.210280645714599</c:v>
                </c:pt>
                <c:pt idx="371">
                  <c:v>13.2426206777597</c:v>
                </c:pt>
                <c:pt idx="372">
                  <c:v>13.274943039644301</c:v>
                </c:pt>
                <c:pt idx="373">
                  <c:v>13.307247735947501</c:v>
                </c:pt>
                <c:pt idx="374">
                  <c:v>13.339534771220601</c:v>
                </c:pt>
                <c:pt idx="375">
                  <c:v>13.3718041500198</c:v>
                </c:pt>
                <c:pt idx="376">
                  <c:v>13.4040558769067</c:v>
                </c:pt>
                <c:pt idx="377">
                  <c:v>13.436289956448</c:v>
                </c:pt>
                <c:pt idx="378">
                  <c:v>13.4685063932157</c:v>
                </c:pt>
                <c:pt idx="379">
                  <c:v>13.5007051917867</c:v>
                </c:pt>
                <c:pt idx="380">
                  <c:v>13.5328863567435</c:v>
                </c:pt>
                <c:pt idx="381">
                  <c:v>13.5650498926734</c:v>
                </c:pt>
                <c:pt idx="382">
                  <c:v>13.597195804169299</c:v>
                </c:pt>
                <c:pt idx="383">
                  <c:v>13.6293240958287</c:v>
                </c:pt>
                <c:pt idx="384">
                  <c:v>13.6614347722548</c:v>
                </c:pt>
                <c:pt idx="385">
                  <c:v>13.6935278380558</c:v>
                </c:pt>
                <c:pt idx="386">
                  <c:v>13.725603297844801</c:v>
                </c:pt>
                <c:pt idx="387">
                  <c:v>13.757661156236701</c:v>
                </c:pt>
                <c:pt idx="388">
                  <c:v>13.7897014178233</c:v>
                </c:pt>
                <c:pt idx="389">
                  <c:v>13.821724087259</c:v>
                </c:pt>
                <c:pt idx="390">
                  <c:v>13.853729169176299</c:v>
                </c:pt>
                <c:pt idx="391">
                  <c:v>13.885716668213</c:v>
                </c:pt>
                <c:pt idx="392">
                  <c:v>13.9176865890119</c:v>
                </c:pt>
                <c:pt idx="393">
                  <c:v>13.949638936220801</c:v>
                </c:pt>
                <c:pt idx="394">
                  <c:v>13.981573714492599</c:v>
                </c:pt>
                <c:pt idx="395">
                  <c:v>14.013490928485099</c:v>
                </c:pt>
                <c:pt idx="396">
                  <c:v>14.0453905828613</c:v>
                </c:pt>
                <c:pt idx="397">
                  <c:v>14.0772726822889</c:v>
                </c:pt>
                <c:pt idx="398">
                  <c:v>14.1091372314411</c:v>
                </c:pt>
                <c:pt idx="399">
                  <c:v>14.140984234995701</c:v>
                </c:pt>
                <c:pt idx="400">
                  <c:v>14.172813697635601</c:v>
                </c:pt>
                <c:pt idx="401">
                  <c:v>14.2046256240488</c:v>
                </c:pt>
                <c:pt idx="402">
                  <c:v>14.2364200189282</c:v>
                </c:pt>
                <c:pt idx="403">
                  <c:v>14.268196886971699</c:v>
                </c:pt>
                <c:pt idx="404">
                  <c:v>14.299956232925901</c:v>
                </c:pt>
                <c:pt idx="405">
                  <c:v>14.331698061471799</c:v>
                </c:pt>
                <c:pt idx="406">
                  <c:v>14.363422377319401</c:v>
                </c:pt>
                <c:pt idx="407">
                  <c:v>14.395129185188001</c:v>
                </c:pt>
                <c:pt idx="408">
                  <c:v>14.426818489802301</c:v>
                </c:pt>
                <c:pt idx="409">
                  <c:v>14.4584902958916</c:v>
                </c:pt>
                <c:pt idx="410">
                  <c:v>14.4901446081907</c:v>
                </c:pt>
                <c:pt idx="411">
                  <c:v>14.5217814314392</c:v>
                </c:pt>
                <c:pt idx="412">
                  <c:v>14.5534007703817</c:v>
                </c:pt>
                <c:pt idx="413">
                  <c:v>14.585002629768001</c:v>
                </c:pt>
                <c:pt idx="414">
                  <c:v>14.616587014352801</c:v>
                </c:pt>
                <c:pt idx="415">
                  <c:v>14.6481539288959</c:v>
                </c:pt>
                <c:pt idx="416">
                  <c:v>14.6797033781622</c:v>
                </c:pt>
                <c:pt idx="417">
                  <c:v>14.7112353669214</c:v>
                </c:pt>
                <c:pt idx="418">
                  <c:v>14.7427498999485</c:v>
                </c:pt>
                <c:pt idx="419">
                  <c:v>14.7742469820233</c:v>
                </c:pt>
                <c:pt idx="420">
                  <c:v>14.805726617957101</c:v>
                </c:pt>
                <c:pt idx="421">
                  <c:v>14.837188812534</c:v>
                </c:pt>
                <c:pt idx="422">
                  <c:v>14.8686335705394</c:v>
                </c:pt>
                <c:pt idx="423">
                  <c:v>14.900060896774701</c:v>
                </c:pt>
                <c:pt idx="424">
                  <c:v>14.9314707960463</c:v>
                </c:pt>
                <c:pt idx="425">
                  <c:v>14.962863273165601</c:v>
                </c:pt>
                <c:pt idx="426">
                  <c:v>14.9942383329492</c:v>
                </c:pt>
                <c:pt idx="427">
                  <c:v>15.025595980218799</c:v>
                </c:pt>
                <c:pt idx="428">
                  <c:v>15.0569362198011</c:v>
                </c:pt>
                <c:pt idx="429">
                  <c:v>15.0882590565278</c:v>
                </c:pt>
                <c:pt idx="430">
                  <c:v>15.119564495236</c:v>
                </c:pt>
                <c:pt idx="431">
                  <c:v>15.1508525407676</c:v>
                </c:pt>
                <c:pt idx="432">
                  <c:v>15.1821231979697</c:v>
                </c:pt>
                <c:pt idx="433">
                  <c:v>15.213376471694399</c:v>
                </c:pt>
                <c:pt idx="434">
                  <c:v>15.2446123667991</c:v>
                </c:pt>
                <c:pt idx="435">
                  <c:v>15.275830888145901</c:v>
                </c:pt>
                <c:pt idx="436">
                  <c:v>15.3070320404999</c:v>
                </c:pt>
                <c:pt idx="437">
                  <c:v>15.3382158288432</c:v>
                </c:pt>
                <c:pt idx="438">
                  <c:v>15.3693822580153</c:v>
                </c:pt>
                <c:pt idx="439">
                  <c:v>15.400531332896101</c:v>
                </c:pt>
                <c:pt idx="440">
                  <c:v>15.4316630583704</c:v>
                </c:pt>
                <c:pt idx="441">
                  <c:v>15.4627774393278</c:v>
                </c:pt>
                <c:pt idx="442">
                  <c:v>15.493874480662599</c:v>
                </c:pt>
                <c:pt idx="443">
                  <c:v>15.524954187273901</c:v>
                </c:pt>
                <c:pt idx="444">
                  <c:v>15.5560165640654</c:v>
                </c:pt>
                <c:pt idx="445">
                  <c:v>15.5870616159458</c:v>
                </c:pt>
                <c:pt idx="446">
                  <c:v>15.6180893478284</c:v>
                </c:pt>
                <c:pt idx="447">
                  <c:v>15.649099764631201</c:v>
                </c:pt>
                <c:pt idx="448">
                  <c:v>15.6800928712772</c:v>
                </c:pt>
                <c:pt idx="449">
                  <c:v>15.7110686726939</c:v>
                </c:pt>
                <c:pt idx="450">
                  <c:v>15.7420271738137</c:v>
                </c:pt>
                <c:pt idx="451">
                  <c:v>15.7729683795738</c:v>
                </c:pt>
                <c:pt idx="452">
                  <c:v>15.8038922948714</c:v>
                </c:pt>
                <c:pt idx="453">
                  <c:v>15.8347989245569</c:v>
                </c:pt>
                <c:pt idx="454">
                  <c:v>15.865688273688001</c:v>
                </c:pt>
                <c:pt idx="455">
                  <c:v>15.8965603472179</c:v>
                </c:pt>
                <c:pt idx="456">
                  <c:v>15.9274151501047</c:v>
                </c:pt>
                <c:pt idx="457">
                  <c:v>15.9582526873109</c:v>
                </c:pt>
                <c:pt idx="458">
                  <c:v>15.989072963803901</c:v>
                </c:pt>
                <c:pt idx="459">
                  <c:v>16.0198759845557</c:v>
                </c:pt>
                <c:pt idx="460">
                  <c:v>16.050661754542698</c:v>
                </c:pt>
                <c:pt idx="461">
                  <c:v>16.081430278746399</c:v>
                </c:pt>
                <c:pt idx="462">
                  <c:v>16.112181562152699</c:v>
                </c:pt>
                <c:pt idx="463">
                  <c:v>16.142915609751999</c:v>
                </c:pt>
                <c:pt idx="464">
                  <c:v>16.1736324265399</c:v>
                </c:pt>
                <c:pt idx="465">
                  <c:v>16.204332017516101</c:v>
                </c:pt>
                <c:pt idx="466">
                  <c:v>16.235014387685201</c:v>
                </c:pt>
                <c:pt idx="467">
                  <c:v>16.265679542056599</c:v>
                </c:pt>
                <c:pt idx="468">
                  <c:v>16.296327485644099</c:v>
                </c:pt>
                <c:pt idx="469">
                  <c:v>16.326958223466299</c:v>
                </c:pt>
                <c:pt idx="470">
                  <c:v>16.357571760546499</c:v>
                </c:pt>
                <c:pt idx="471">
                  <c:v>16.388168101971601</c:v>
                </c:pt>
                <c:pt idx="472">
                  <c:v>16.418747252867</c:v>
                </c:pt>
                <c:pt idx="473">
                  <c:v>16.4493092181572</c:v>
                </c:pt>
                <c:pt idx="474">
                  <c:v>16.4798540028874</c:v>
                </c:pt>
                <c:pt idx="475">
                  <c:v>16.510381612107398</c:v>
                </c:pt>
                <c:pt idx="476">
                  <c:v>16.5408920508718</c:v>
                </c:pt>
                <c:pt idx="477">
                  <c:v>16.5713853242402</c:v>
                </c:pt>
                <c:pt idx="478">
                  <c:v>16.6018614372766</c:v>
                </c:pt>
                <c:pt idx="479">
                  <c:v>16.632320395050101</c:v>
                </c:pt>
                <c:pt idx="480">
                  <c:v>16.662762202634401</c:v>
                </c:pt>
                <c:pt idx="481">
                  <c:v>16.693186865108</c:v>
                </c:pt>
                <c:pt idx="482">
                  <c:v>16.723594387554201</c:v>
                </c:pt>
                <c:pt idx="483">
                  <c:v>16.753984775060999</c:v>
                </c:pt>
                <c:pt idx="484">
                  <c:v>16.784358032721201</c:v>
                </c:pt>
                <c:pt idx="485">
                  <c:v>16.814714165632399</c:v>
                </c:pt>
                <c:pt idx="486">
                  <c:v>16.845053178896901</c:v>
                </c:pt>
                <c:pt idx="487">
                  <c:v>16.875375077622</c:v>
                </c:pt>
                <c:pt idx="488">
                  <c:v>16.9056798669194</c:v>
                </c:pt>
                <c:pt idx="489">
                  <c:v>16.935967551905801</c:v>
                </c:pt>
                <c:pt idx="490">
                  <c:v>16.966238137760701</c:v>
                </c:pt>
                <c:pt idx="491">
                  <c:v>16.9964916296761</c:v>
                </c:pt>
                <c:pt idx="492">
                  <c:v>17.026728032692699</c:v>
                </c:pt>
                <c:pt idx="493">
                  <c:v>17.056947351949098</c:v>
                </c:pt>
                <c:pt idx="494">
                  <c:v>17.0871495925884</c:v>
                </c:pt>
                <c:pt idx="495">
                  <c:v>17.1173347597591</c:v>
                </c:pt>
                <c:pt idx="496">
                  <c:v>17.1475028586141</c:v>
                </c:pt>
                <c:pt idx="497">
                  <c:v>17.177653894311302</c:v>
                </c:pt>
                <c:pt idx="498">
                  <c:v>17.2077878720137</c:v>
                </c:pt>
                <c:pt idx="499">
                  <c:v>17.237904796888799</c:v>
                </c:pt>
                <c:pt idx="500">
                  <c:v>17.2680046741091</c:v>
                </c:pt>
                <c:pt idx="501">
                  <c:v>17.298087508852099</c:v>
                </c:pt>
                <c:pt idx="502">
                  <c:v>17.3281533062999</c:v>
                </c:pt>
                <c:pt idx="503">
                  <c:v>17.358202071639699</c:v>
                </c:pt>
                <c:pt idx="504">
                  <c:v>17.388233810063401</c:v>
                </c:pt>
                <c:pt idx="505">
                  <c:v>17.418248526767901</c:v>
                </c:pt>
                <c:pt idx="506">
                  <c:v>17.448246226954801</c:v>
                </c:pt>
                <c:pt idx="507">
                  <c:v>17.4782269158306</c:v>
                </c:pt>
                <c:pt idx="508">
                  <c:v>17.508190598606799</c:v>
                </c:pt>
                <c:pt idx="509">
                  <c:v>17.5381372801832</c:v>
                </c:pt>
                <c:pt idx="510">
                  <c:v>17.568066965531401</c:v>
                </c:pt>
                <c:pt idx="511">
                  <c:v>17.597979660280998</c:v>
                </c:pt>
                <c:pt idx="512">
                  <c:v>17.627875369649701</c:v>
                </c:pt>
                <c:pt idx="513">
                  <c:v>17.6577540988593</c:v>
                </c:pt>
                <c:pt idx="514">
                  <c:v>17.6876158531364</c:v>
                </c:pt>
                <c:pt idx="515">
                  <c:v>17.7174606377116</c:v>
                </c:pt>
                <c:pt idx="516">
                  <c:v>17.7472884578203</c:v>
                </c:pt>
                <c:pt idx="517">
                  <c:v>17.777099318702099</c:v>
                </c:pt>
                <c:pt idx="518">
                  <c:v>17.806893225601101</c:v>
                </c:pt>
                <c:pt idx="519">
                  <c:v>17.8366701837659</c:v>
                </c:pt>
                <c:pt idx="520">
                  <c:v>17.866430198449201</c:v>
                </c:pt>
                <c:pt idx="521">
                  <c:v>17.896173274908602</c:v>
                </c:pt>
                <c:pt idx="522">
                  <c:v>17.925899418405699</c:v>
                </c:pt>
                <c:pt idx="523">
                  <c:v>17.955608634206801</c:v>
                </c:pt>
                <c:pt idx="524">
                  <c:v>17.9853009275825</c:v>
                </c:pt>
                <c:pt idx="525">
                  <c:v>18.014976303807899</c:v>
                </c:pt>
                <c:pt idx="526">
                  <c:v>18.0446347681623</c:v>
                </c:pt>
                <c:pt idx="527">
                  <c:v>18.074276325929699</c:v>
                </c:pt>
                <c:pt idx="528">
                  <c:v>18.103900982222399</c:v>
                </c:pt>
                <c:pt idx="529">
                  <c:v>18.133508742242299</c:v>
                </c:pt>
                <c:pt idx="530">
                  <c:v>18.163099611472301</c:v>
                </c:pt>
                <c:pt idx="531">
                  <c:v>18.192673595207399</c:v>
                </c:pt>
                <c:pt idx="532">
                  <c:v>18.2222306987466</c:v>
                </c:pt>
                <c:pt idx="533">
                  <c:v>18.251770927393501</c:v>
                </c:pt>
                <c:pt idx="534">
                  <c:v>18.281294286455498</c:v>
                </c:pt>
                <c:pt idx="535">
                  <c:v>18.310800781244399</c:v>
                </c:pt>
                <c:pt idx="536">
                  <c:v>18.340290417076201</c:v>
                </c:pt>
                <c:pt idx="537">
                  <c:v>18.369763199270999</c:v>
                </c:pt>
                <c:pt idx="538">
                  <c:v>18.399219133153299</c:v>
                </c:pt>
                <c:pt idx="539">
                  <c:v>18.428658224051599</c:v>
                </c:pt>
                <c:pt idx="540">
                  <c:v>18.4580804772988</c:v>
                </c:pt>
                <c:pt idx="541">
                  <c:v>18.4874858982317</c:v>
                </c:pt>
                <c:pt idx="542">
                  <c:v>18.5168744921917</c:v>
                </c:pt>
                <c:pt idx="543">
                  <c:v>18.5462462645241</c:v>
                </c:pt>
                <c:pt idx="544">
                  <c:v>18.575601220578498</c:v>
                </c:pt>
                <c:pt idx="545">
                  <c:v>18.604939365708699</c:v>
                </c:pt>
                <c:pt idx="546">
                  <c:v>18.634260705272801</c:v>
                </c:pt>
                <c:pt idx="547">
                  <c:v>18.6635652449412</c:v>
                </c:pt>
                <c:pt idx="548">
                  <c:v>18.692852990160901</c:v>
                </c:pt>
                <c:pt idx="549">
                  <c:v>18.722123946027999</c:v>
                </c:pt>
                <c:pt idx="550">
                  <c:v>18.7513781179257</c:v>
                </c:pt>
                <c:pt idx="551">
                  <c:v>18.780615511241699</c:v>
                </c:pt>
                <c:pt idx="552">
                  <c:v>18.809836131368002</c:v>
                </c:pt>
                <c:pt idx="553">
                  <c:v>18.839039983701301</c:v>
                </c:pt>
                <c:pt idx="554">
                  <c:v>18.868227073642501</c:v>
                </c:pt>
                <c:pt idx="555">
                  <c:v>18.8973974065972</c:v>
                </c:pt>
                <c:pt idx="556">
                  <c:v>18.926550987975201</c:v>
                </c:pt>
                <c:pt idx="557">
                  <c:v>18.955687823190999</c:v>
                </c:pt>
                <c:pt idx="558">
                  <c:v>18.984807917663399</c:v>
                </c:pt>
                <c:pt idx="559">
                  <c:v>19.013911276815598</c:v>
                </c:pt>
                <c:pt idx="560">
                  <c:v>19.042997906075399</c:v>
                </c:pt>
                <c:pt idx="561">
                  <c:v>19.072067810874898</c:v>
                </c:pt>
                <c:pt idx="562">
                  <c:v>19.101120996650899</c:v>
                </c:pt>
                <c:pt idx="563">
                  <c:v>19.130157468844398</c:v>
                </c:pt>
                <c:pt idx="564">
                  <c:v>19.159177232900898</c:v>
                </c:pt>
                <c:pt idx="565">
                  <c:v>19.188180294270499</c:v>
                </c:pt>
                <c:pt idx="566">
                  <c:v>19.2171666584075</c:v>
                </c:pt>
                <c:pt idx="567">
                  <c:v>19.246136330770899</c:v>
                </c:pt>
                <c:pt idx="568">
                  <c:v>19.275089316673601</c:v>
                </c:pt>
                <c:pt idx="569">
                  <c:v>19.304025621321401</c:v>
                </c:pt>
                <c:pt idx="570">
                  <c:v>19.332945250505201</c:v>
                </c:pt>
                <c:pt idx="571">
                  <c:v>19.3618482096946</c:v>
                </c:pt>
                <c:pt idx="572">
                  <c:v>19.390734504363699</c:v>
                </c:pt>
                <c:pt idx="573">
                  <c:v>19.4196041399907</c:v>
                </c:pt>
                <c:pt idx="574">
                  <c:v>19.448457122058102</c:v>
                </c:pt>
                <c:pt idx="575">
                  <c:v>19.477293456052699</c:v>
                </c:pt>
                <c:pt idx="576">
                  <c:v>19.506113147465399</c:v>
                </c:pt>
                <c:pt idx="577">
                  <c:v>19.5349162017915</c:v>
                </c:pt>
                <c:pt idx="578">
                  <c:v>19.563702624530499</c:v>
                </c:pt>
                <c:pt idx="579">
                  <c:v>19.592472421186201</c:v>
                </c:pt>
                <c:pt idx="580">
                  <c:v>19.621225597266299</c:v>
                </c:pt>
                <c:pt idx="581">
                  <c:v>19.649962158283302</c:v>
                </c:pt>
                <c:pt idx="582">
                  <c:v>19.678682109753499</c:v>
                </c:pt>
                <c:pt idx="583">
                  <c:v>19.707385457197599</c:v>
                </c:pt>
                <c:pt idx="584">
                  <c:v>19.736072206140701</c:v>
                </c:pt>
                <c:pt idx="585">
                  <c:v>19.7647423621119</c:v>
                </c:pt>
                <c:pt idx="586">
                  <c:v>19.793395930644699</c:v>
                </c:pt>
                <c:pt idx="587">
                  <c:v>19.822032917276701</c:v>
                </c:pt>
                <c:pt idx="588">
                  <c:v>19.8506533275498</c:v>
                </c:pt>
                <c:pt idx="589">
                  <c:v>19.879257166941301</c:v>
                </c:pt>
                <c:pt idx="590">
                  <c:v>19.907844440048901</c:v>
                </c:pt>
                <c:pt idx="591">
                  <c:v>19.936415152651499</c:v>
                </c:pt>
                <c:pt idx="592">
                  <c:v>19.964969310126602</c:v>
                </c:pt>
                <c:pt idx="593">
                  <c:v>19.993506918639898</c:v>
                </c:pt>
                <c:pt idx="594">
                  <c:v>20.022027984032601</c:v>
                </c:pt>
                <c:pt idx="595">
                  <c:v>20.050532511636298</c:v>
                </c:pt>
                <c:pt idx="596">
                  <c:v>20.0790205070467</c:v>
                </c:pt>
                <c:pt idx="597">
                  <c:v>20.107491975770699</c:v>
                </c:pt>
                <c:pt idx="598">
                  <c:v>20.135946923447701</c:v>
                </c:pt>
                <c:pt idx="599">
                  <c:v>20.164385355669999</c:v>
                </c:pt>
                <c:pt idx="600">
                  <c:v>20.192807296293701</c:v>
                </c:pt>
                <c:pt idx="601">
                  <c:v>20.221212700521001</c:v>
                </c:pt>
                <c:pt idx="602">
                  <c:v>20.2496016154908</c:v>
                </c:pt>
                <c:pt idx="603">
                  <c:v>20.277974052650698</c:v>
                </c:pt>
                <c:pt idx="604">
                  <c:v>20.306330034934799</c:v>
                </c:pt>
                <c:pt idx="605">
                  <c:v>20.334669539634199</c:v>
                </c:pt>
                <c:pt idx="606">
                  <c:v>20.362992566748702</c:v>
                </c:pt>
                <c:pt idx="607">
                  <c:v>20.3912991162785</c:v>
                </c:pt>
                <c:pt idx="608">
                  <c:v>20.4195891882236</c:v>
                </c:pt>
                <c:pt idx="609">
                  <c:v>20.447862786501499</c:v>
                </c:pt>
                <c:pt idx="610">
                  <c:v>20.476120003496199</c:v>
                </c:pt>
                <c:pt idx="611">
                  <c:v>20.504360770195699</c:v>
                </c:pt>
                <c:pt idx="612">
                  <c:v>20.532585086599902</c:v>
                </c:pt>
                <c:pt idx="613">
                  <c:v>20.560792952708901</c:v>
                </c:pt>
                <c:pt idx="614">
                  <c:v>20.588984368522599</c:v>
                </c:pt>
                <c:pt idx="615">
                  <c:v>20.617159334040998</c:v>
                </c:pt>
                <c:pt idx="616">
                  <c:v>20.645317798647799</c:v>
                </c:pt>
                <c:pt idx="617">
                  <c:v>20.673460071968702</c:v>
                </c:pt>
                <c:pt idx="618">
                  <c:v>20.701585904333001</c:v>
                </c:pt>
                <c:pt idx="619">
                  <c:v>20.7296953009524</c:v>
                </c:pt>
                <c:pt idx="620">
                  <c:v>20.757788267038698</c:v>
                </c:pt>
                <c:pt idx="621">
                  <c:v>20.785864807803499</c:v>
                </c:pt>
                <c:pt idx="622">
                  <c:v>20.8139249632376</c:v>
                </c:pt>
                <c:pt idx="623">
                  <c:v>20.841968749926</c:v>
                </c:pt>
                <c:pt idx="624">
                  <c:v>20.869996149967101</c:v>
                </c:pt>
                <c:pt idx="625">
                  <c:v>20.8980071707532</c:v>
                </c:pt>
                <c:pt idx="626">
                  <c:v>20.926001819676902</c:v>
                </c:pt>
                <c:pt idx="627">
                  <c:v>20.953980104130501</c:v>
                </c:pt>
                <c:pt idx="628">
                  <c:v>20.981942031506399</c:v>
                </c:pt>
                <c:pt idx="629">
                  <c:v>21.009887609197001</c:v>
                </c:pt>
                <c:pt idx="630">
                  <c:v>21.0378168445949</c:v>
                </c:pt>
                <c:pt idx="631">
                  <c:v>21.0657297370444</c:v>
                </c:pt>
                <c:pt idx="632">
                  <c:v>21.093626290382002</c:v>
                </c:pt>
                <c:pt idx="633">
                  <c:v>21.121506517982901</c:v>
                </c:pt>
                <c:pt idx="634">
                  <c:v>21.149370426706302</c:v>
                </c:pt>
                <c:pt idx="635">
                  <c:v>21.1772180234112</c:v>
                </c:pt>
                <c:pt idx="636">
                  <c:v>21.205049314956501</c:v>
                </c:pt>
                <c:pt idx="637">
                  <c:v>21.2328643082013</c:v>
                </c:pt>
                <c:pt idx="638">
                  <c:v>21.260663010004599</c:v>
                </c:pt>
                <c:pt idx="639">
                  <c:v>21.288445427225501</c:v>
                </c:pt>
                <c:pt idx="640">
                  <c:v>21.3162115565618</c:v>
                </c:pt>
                <c:pt idx="641">
                  <c:v>21.3439613990864</c:v>
                </c:pt>
                <c:pt idx="642">
                  <c:v>21.371694970101998</c:v>
                </c:pt>
                <c:pt idx="643">
                  <c:v>21.3994122757538</c:v>
                </c:pt>
                <c:pt idx="644">
                  <c:v>21.427113322186901</c:v>
                </c:pt>
                <c:pt idx="645">
                  <c:v>21.454798115546499</c:v>
                </c:pt>
                <c:pt idx="646">
                  <c:v>21.4824666619777</c:v>
                </c:pt>
                <c:pt idx="647">
                  <c:v>21.510118967625701</c:v>
                </c:pt>
                <c:pt idx="648">
                  <c:v>21.537755038635702</c:v>
                </c:pt>
                <c:pt idx="649">
                  <c:v>21.565374876501998</c:v>
                </c:pt>
                <c:pt idx="650">
                  <c:v>21.592978484058602</c:v>
                </c:pt>
                <c:pt idx="651">
                  <c:v>21.6205658717703</c:v>
                </c:pt>
                <c:pt idx="652">
                  <c:v>21.648137045434801</c:v>
                </c:pt>
                <c:pt idx="653">
                  <c:v>21.675692010849701</c:v>
                </c:pt>
                <c:pt idx="654">
                  <c:v>21.703230773813001</c:v>
                </c:pt>
                <c:pt idx="655">
                  <c:v>21.730753340122298</c:v>
                </c:pt>
                <c:pt idx="656">
                  <c:v>21.758259715575299</c:v>
                </c:pt>
                <c:pt idx="657">
                  <c:v>21.785749905969801</c:v>
                </c:pt>
                <c:pt idx="658">
                  <c:v>21.813223916055101</c:v>
                </c:pt>
                <c:pt idx="659">
                  <c:v>21.8406817508335</c:v>
                </c:pt>
                <c:pt idx="660">
                  <c:v>21.868123417263799</c:v>
                </c:pt>
                <c:pt idx="661">
                  <c:v>21.895548921090501</c:v>
                </c:pt>
                <c:pt idx="662">
                  <c:v>21.9229582680581</c:v>
                </c:pt>
                <c:pt idx="663">
                  <c:v>21.950351463911101</c:v>
                </c:pt>
                <c:pt idx="664">
                  <c:v>21.977728514393899</c:v>
                </c:pt>
                <c:pt idx="665">
                  <c:v>22.0050894252511</c:v>
                </c:pt>
                <c:pt idx="666">
                  <c:v>22.032434202227002</c:v>
                </c:pt>
                <c:pt idx="667">
                  <c:v>22.059762851066299</c:v>
                </c:pt>
                <c:pt idx="668">
                  <c:v>22.087075377513301</c:v>
                </c:pt>
                <c:pt idx="669">
                  <c:v>22.114371787367801</c:v>
                </c:pt>
                <c:pt idx="670">
                  <c:v>22.1416520877344</c:v>
                </c:pt>
                <c:pt idx="671">
                  <c:v>22.1689162833108</c:v>
                </c:pt>
                <c:pt idx="672">
                  <c:v>22.196164379871099</c:v>
                </c:pt>
                <c:pt idx="673">
                  <c:v>22.223396383189399</c:v>
                </c:pt>
                <c:pt idx="674">
                  <c:v>22.250612299039901</c:v>
                </c:pt>
                <c:pt idx="675">
                  <c:v>22.277812133196701</c:v>
                </c:pt>
                <c:pt idx="676">
                  <c:v>22.304995891433901</c:v>
                </c:pt>
                <c:pt idx="677">
                  <c:v>22.332163579525702</c:v>
                </c:pt>
                <c:pt idx="678">
                  <c:v>22.359315203246101</c:v>
                </c:pt>
                <c:pt idx="679">
                  <c:v>22.3864507683694</c:v>
                </c:pt>
                <c:pt idx="680">
                  <c:v>22.4135702806695</c:v>
                </c:pt>
                <c:pt idx="681">
                  <c:v>22.440673747476598</c:v>
                </c:pt>
                <c:pt idx="682">
                  <c:v>22.467761174335902</c:v>
                </c:pt>
                <c:pt idx="683">
                  <c:v>22.494832566353001</c:v>
                </c:pt>
                <c:pt idx="684">
                  <c:v>22.5218879293528</c:v>
                </c:pt>
                <c:pt idx="685">
                  <c:v>22.548927269159599</c:v>
                </c:pt>
                <c:pt idx="686">
                  <c:v>22.5759505915983</c:v>
                </c:pt>
                <c:pt idx="687">
                  <c:v>22.6029579024935</c:v>
                </c:pt>
                <c:pt idx="688">
                  <c:v>22.6299492076696</c:v>
                </c:pt>
                <c:pt idx="689">
                  <c:v>22.656924512951399</c:v>
                </c:pt>
                <c:pt idx="690">
                  <c:v>22.683883824163601</c:v>
                </c:pt>
                <c:pt idx="691">
                  <c:v>22.710827147130601</c:v>
                </c:pt>
                <c:pt idx="692">
                  <c:v>22.7377544882</c:v>
                </c:pt>
                <c:pt idx="693">
                  <c:v>22.7646658544347</c:v>
                </c:pt>
                <c:pt idx="694">
                  <c:v>22.791561250450901</c:v>
                </c:pt>
                <c:pt idx="695">
                  <c:v>22.818440682116801</c:v>
                </c:pt>
                <c:pt idx="696">
                  <c:v>22.845304155300699</c:v>
                </c:pt>
                <c:pt idx="697">
                  <c:v>22.872151675870899</c:v>
                </c:pt>
                <c:pt idx="698">
                  <c:v>22.8989832496957</c:v>
                </c:pt>
                <c:pt idx="699">
                  <c:v>22.925798882643399</c:v>
                </c:pt>
                <c:pt idx="700">
                  <c:v>22.952598580582301</c:v>
                </c:pt>
                <c:pt idx="701">
                  <c:v>22.9793823493807</c:v>
                </c:pt>
                <c:pt idx="702">
                  <c:v>23.006150194906802</c:v>
                </c:pt>
                <c:pt idx="703">
                  <c:v>23.032902123029</c:v>
                </c:pt>
                <c:pt idx="704">
                  <c:v>23.059638145628401</c:v>
                </c:pt>
                <c:pt idx="705">
                  <c:v>23.0863582641371</c:v>
                </c:pt>
                <c:pt idx="706">
                  <c:v>23.113062483678899</c:v>
                </c:pt>
                <c:pt idx="707">
                  <c:v>23.139750810153</c:v>
                </c:pt>
                <c:pt idx="708">
                  <c:v>23.166423249458301</c:v>
                </c:pt>
                <c:pt idx="709">
                  <c:v>23.193079807493898</c:v>
                </c:pt>
                <c:pt idx="710">
                  <c:v>23.219720490159101</c:v>
                </c:pt>
                <c:pt idx="711">
                  <c:v>23.2463453033528</c:v>
                </c:pt>
                <c:pt idx="712">
                  <c:v>23.272954252973999</c:v>
                </c:pt>
                <c:pt idx="713">
                  <c:v>23.299547344922001</c:v>
                </c:pt>
                <c:pt idx="714">
                  <c:v>23.326124585095801</c:v>
                </c:pt>
                <c:pt idx="715">
                  <c:v>23.352685979394401</c:v>
                </c:pt>
                <c:pt idx="716">
                  <c:v>23.379231533717</c:v>
                </c:pt>
                <c:pt idx="717">
                  <c:v>23.405761253962599</c:v>
                </c:pt>
                <c:pt idx="718">
                  <c:v>23.432275146030399</c:v>
                </c:pt>
                <c:pt idx="719">
                  <c:v>23.458773215819299</c:v>
                </c:pt>
                <c:pt idx="720">
                  <c:v>23.485255469228498</c:v>
                </c:pt>
                <c:pt idx="721">
                  <c:v>23.5117219121571</c:v>
                </c:pt>
                <c:pt idx="722">
                  <c:v>23.5381725505041</c:v>
                </c:pt>
                <c:pt idx="723">
                  <c:v>23.5646073901687</c:v>
                </c:pt>
                <c:pt idx="724">
                  <c:v>23.591026437049901</c:v>
                </c:pt>
                <c:pt idx="725">
                  <c:v>23.617429697046799</c:v>
                </c:pt>
                <c:pt idx="726">
                  <c:v>23.643817176058398</c:v>
                </c:pt>
                <c:pt idx="727">
                  <c:v>23.6701888799839</c:v>
                </c:pt>
                <c:pt idx="728">
                  <c:v>23.696544814722401</c:v>
                </c:pt>
                <c:pt idx="729">
                  <c:v>23.722884995366901</c:v>
                </c:pt>
                <c:pt idx="730">
                  <c:v>23.749209423271299</c:v>
                </c:pt>
                <c:pt idx="731">
                  <c:v>23.775518101219699</c:v>
                </c:pt>
                <c:pt idx="732">
                  <c:v>23.801811035168399</c:v>
                </c:pt>
                <c:pt idx="733">
                  <c:v>23.828088231073401</c:v>
                </c:pt>
                <c:pt idx="734">
                  <c:v>23.8543496948908</c:v>
                </c:pt>
                <c:pt idx="735">
                  <c:v>23.880595432577</c:v>
                </c:pt>
                <c:pt idx="736">
                  <c:v>23.906825450087901</c:v>
                </c:pt>
                <c:pt idx="737">
                  <c:v>23.933039753379699</c:v>
                </c:pt>
                <c:pt idx="738">
                  <c:v>23.959238348408601</c:v>
                </c:pt>
                <c:pt idx="739">
                  <c:v>23.985421241130801</c:v>
                </c:pt>
                <c:pt idx="740">
                  <c:v>24.011588437502301</c:v>
                </c:pt>
                <c:pt idx="741">
                  <c:v>24.037739943479298</c:v>
                </c:pt>
                <c:pt idx="742">
                  <c:v>24.063875765018</c:v>
                </c:pt>
                <c:pt idx="743">
                  <c:v>24.089995908074499</c:v>
                </c:pt>
                <c:pt idx="744">
                  <c:v>24.116100378604902</c:v>
                </c:pt>
                <c:pt idx="745">
                  <c:v>24.142189182565499</c:v>
                </c:pt>
                <c:pt idx="746">
                  <c:v>24.168262325912298</c:v>
                </c:pt>
                <c:pt idx="747">
                  <c:v>24.194319814601499</c:v>
                </c:pt>
                <c:pt idx="748">
                  <c:v>24.220361654589301</c:v>
                </c:pt>
                <c:pt idx="749">
                  <c:v>24.246387851831798</c:v>
                </c:pt>
                <c:pt idx="750">
                  <c:v>24.272398412285</c:v>
                </c:pt>
                <c:pt idx="751">
                  <c:v>24.2983933419053</c:v>
                </c:pt>
                <c:pt idx="752">
                  <c:v>24.324372646648701</c:v>
                </c:pt>
                <c:pt idx="753">
                  <c:v>24.3503363324714</c:v>
                </c:pt>
                <c:pt idx="754">
                  <c:v>24.3762844138211</c:v>
                </c:pt>
                <c:pt idx="755">
                  <c:v>24.402216895566401</c:v>
                </c:pt>
                <c:pt idx="756">
                  <c:v>24.428133778039602</c:v>
                </c:pt>
                <c:pt idx="757">
                  <c:v>24.454035067263298</c:v>
                </c:pt>
                <c:pt idx="758">
                  <c:v>24.479920769260399</c:v>
                </c:pt>
                <c:pt idx="759">
                  <c:v>24.5057908900535</c:v>
                </c:pt>
                <c:pt idx="760">
                  <c:v>24.531645435665499</c:v>
                </c:pt>
                <c:pt idx="761">
                  <c:v>24.557484412119098</c:v>
                </c:pt>
                <c:pt idx="762">
                  <c:v>24.583307825436901</c:v>
                </c:pt>
                <c:pt idx="763">
                  <c:v>24.6091156816418</c:v>
                </c:pt>
                <c:pt idx="764">
                  <c:v>24.634907986756399</c:v>
                </c:pt>
                <c:pt idx="765">
                  <c:v>24.6606847468036</c:v>
                </c:pt>
                <c:pt idx="766">
                  <c:v>24.686445967806002</c:v>
                </c:pt>
                <c:pt idx="767">
                  <c:v>24.712191655786299</c:v>
                </c:pt>
                <c:pt idx="768">
                  <c:v>24.7379218167675</c:v>
                </c:pt>
                <c:pt idx="769">
                  <c:v>24.763636456772101</c:v>
                </c:pt>
                <c:pt idx="770">
                  <c:v>24.789335581822801</c:v>
                </c:pt>
                <c:pt idx="771">
                  <c:v>24.8150191979426</c:v>
                </c:pt>
                <c:pt idx="772">
                  <c:v>24.840687311153999</c:v>
                </c:pt>
                <c:pt idx="773">
                  <c:v>24.866339927479899</c:v>
                </c:pt>
                <c:pt idx="774">
                  <c:v>24.891977052942899</c:v>
                </c:pt>
                <c:pt idx="775">
                  <c:v>24.9175986935658</c:v>
                </c:pt>
                <c:pt idx="776">
                  <c:v>24.943204855371398</c:v>
                </c:pt>
                <c:pt idx="777">
                  <c:v>24.968795544382299</c:v>
                </c:pt>
                <c:pt idx="778">
                  <c:v>24.994370766621302</c:v>
                </c:pt>
                <c:pt idx="779">
                  <c:v>25.019930574428098</c:v>
                </c:pt>
                <c:pt idx="780">
                  <c:v>25.045474890343598</c:v>
                </c:pt>
                <c:pt idx="781">
                  <c:v>25.071003760011301</c:v>
                </c:pt>
                <c:pt idx="782">
                  <c:v>25.096517189458801</c:v>
                </c:pt>
                <c:pt idx="783">
                  <c:v>25.122015184716499</c:v>
                </c:pt>
                <c:pt idx="784">
                  <c:v>25.147497751817401</c:v>
                </c:pt>
                <c:pt idx="785">
                  <c:v>25.172964896796799</c:v>
                </c:pt>
                <c:pt idx="786">
                  <c:v>25.198416625693</c:v>
                </c:pt>
                <c:pt idx="787">
                  <c:v>25.2238529445466</c:v>
                </c:pt>
                <c:pt idx="788">
                  <c:v>25.249273859400802</c:v>
                </c:pt>
                <c:pt idx="789">
                  <c:v>25.274679376301499</c:v>
                </c:pt>
                <c:pt idx="790">
                  <c:v>25.300069501297202</c:v>
                </c:pt>
                <c:pt idx="791">
                  <c:v>25.325444240438799</c:v>
                </c:pt>
                <c:pt idx="792">
                  <c:v>25.350803599779901</c:v>
                </c:pt>
                <c:pt idx="793">
                  <c:v>25.376147585376799</c:v>
                </c:pt>
                <c:pt idx="794">
                  <c:v>25.401476203288201</c:v>
                </c:pt>
                <c:pt idx="795">
                  <c:v>25.426789459575598</c:v>
                </c:pt>
                <c:pt idx="796">
                  <c:v>25.452087360302698</c:v>
                </c:pt>
                <c:pt idx="797">
                  <c:v>25.477369911536201</c:v>
                </c:pt>
                <c:pt idx="798">
                  <c:v>25.502637119345199</c:v>
                </c:pt>
                <c:pt idx="799">
                  <c:v>25.527888989801401</c:v>
                </c:pt>
                <c:pt idx="800">
                  <c:v>25.553125528978999</c:v>
                </c:pt>
                <c:pt idx="801">
                  <c:v>25.578346742955102</c:v>
                </c:pt>
                <c:pt idx="802">
                  <c:v>25.6035526378089</c:v>
                </c:pt>
                <c:pt idx="803">
                  <c:v>25.628743219622599</c:v>
                </c:pt>
                <c:pt idx="804">
                  <c:v>25.6539184983524</c:v>
                </c:pt>
                <c:pt idx="805">
                  <c:v>25.6790784865902</c:v>
                </c:pt>
                <c:pt idx="806">
                  <c:v>25.704223181420801</c:v>
                </c:pt>
                <c:pt idx="807">
                  <c:v>25.729352588995301</c:v>
                </c:pt>
                <c:pt idx="808">
                  <c:v>25.7544667154684</c:v>
                </c:pt>
                <c:pt idx="809">
                  <c:v>25.779565566998201</c:v>
                </c:pt>
                <c:pt idx="810">
                  <c:v>25.804649149746801</c:v>
                </c:pt>
                <c:pt idx="811">
                  <c:v>25.829717469879501</c:v>
                </c:pt>
                <c:pt idx="812">
                  <c:v>25.8547705335655</c:v>
                </c:pt>
                <c:pt idx="813">
                  <c:v>25.879808346977399</c:v>
                </c:pt>
                <c:pt idx="814">
                  <c:v>25.904830916291498</c:v>
                </c:pt>
                <c:pt idx="815">
                  <c:v>25.929838247687702</c:v>
                </c:pt>
                <c:pt idx="816">
                  <c:v>25.9548303473494</c:v>
                </c:pt>
                <c:pt idx="817">
                  <c:v>25.979807221463801</c:v>
                </c:pt>
                <c:pt idx="818">
                  <c:v>26.0047688762216</c:v>
                </c:pt>
                <c:pt idx="819">
                  <c:v>26.029715317816901</c:v>
                </c:pt>
                <c:pt idx="820">
                  <c:v>26.0546465524477</c:v>
                </c:pt>
                <c:pt idx="821">
                  <c:v>26.0795625863155</c:v>
                </c:pt>
                <c:pt idx="822">
                  <c:v>26.104463425625401</c:v>
                </c:pt>
                <c:pt idx="823">
                  <c:v>26.129349076586099</c:v>
                </c:pt>
                <c:pt idx="824">
                  <c:v>26.154219545409799</c:v>
                </c:pt>
                <c:pt idx="825">
                  <c:v>26.179074838312498</c:v>
                </c:pt>
                <c:pt idx="826">
                  <c:v>26.2039149615136</c:v>
                </c:pt>
                <c:pt idx="827">
                  <c:v>26.228739921236301</c:v>
                </c:pt>
                <c:pt idx="828">
                  <c:v>26.253549723707199</c:v>
                </c:pt>
                <c:pt idx="829">
                  <c:v>26.2783443751566</c:v>
                </c:pt>
                <c:pt idx="830">
                  <c:v>26.3031238818185</c:v>
                </c:pt>
                <c:pt idx="831">
                  <c:v>26.3278882499303</c:v>
                </c:pt>
                <c:pt idx="832">
                  <c:v>26.352637485733201</c:v>
                </c:pt>
                <c:pt idx="833">
                  <c:v>26.3773715954718</c:v>
                </c:pt>
                <c:pt idx="834">
                  <c:v>26.4020905853945</c:v>
                </c:pt>
                <c:pt idx="835">
                  <c:v>26.426794461753101</c:v>
                </c:pt>
                <c:pt idx="836">
                  <c:v>26.451483230803198</c:v>
                </c:pt>
                <c:pt idx="837">
                  <c:v>26.476156898803801</c:v>
                </c:pt>
                <c:pt idx="838">
                  <c:v>26.500815472017798</c:v>
                </c:pt>
                <c:pt idx="839">
                  <c:v>26.525458956711301</c:v>
                </c:pt>
                <c:pt idx="840">
                  <c:v>26.550087359154301</c:v>
                </c:pt>
                <c:pt idx="841">
                  <c:v>26.5747006856204</c:v>
                </c:pt>
                <c:pt idx="842">
                  <c:v>26.5992989388252</c:v>
                </c:pt>
                <c:pt idx="843">
                  <c:v>26.623882128114499</c:v>
                </c:pt>
                <c:pt idx="844">
                  <c:v>26.648450259891501</c:v>
                </c:pt>
                <c:pt idx="845">
                  <c:v>26.673003340428199</c:v>
                </c:pt>
                <c:pt idx="846">
                  <c:v>26.697541376</c:v>
                </c:pt>
                <c:pt idx="847">
                  <c:v>26.722064372885601</c:v>
                </c:pt>
                <c:pt idx="848">
                  <c:v>26.746572337366999</c:v>
                </c:pt>
                <c:pt idx="849">
                  <c:v>26.771065275729601</c:v>
                </c:pt>
                <c:pt idx="850">
                  <c:v>26.795543194261999</c:v>
                </c:pt>
                <c:pt idx="851">
                  <c:v>26.8200060992563</c:v>
                </c:pt>
                <c:pt idx="852">
                  <c:v>26.8444539970078</c:v>
                </c:pt>
                <c:pt idx="853">
                  <c:v>26.868886893815102</c:v>
                </c:pt>
                <c:pt idx="854">
                  <c:v>26.893304795980399</c:v>
                </c:pt>
                <c:pt idx="855">
                  <c:v>26.917707709808798</c:v>
                </c:pt>
                <c:pt idx="856">
                  <c:v>26.9420956416091</c:v>
                </c:pt>
                <c:pt idx="857">
                  <c:v>26.9664685976933</c:v>
                </c:pt>
                <c:pt idx="858">
                  <c:v>26.990826584376698</c:v>
                </c:pt>
                <c:pt idx="859">
                  <c:v>27.015169607977899</c:v>
                </c:pt>
                <c:pt idx="860">
                  <c:v>27.0394976748189</c:v>
                </c:pt>
                <c:pt idx="861">
                  <c:v>27.063810791224999</c:v>
                </c:pt>
                <c:pt idx="862">
                  <c:v>27.088108963524899</c:v>
                </c:pt>
                <c:pt idx="863">
                  <c:v>27.1123921980505</c:v>
                </c:pt>
                <c:pt idx="864">
                  <c:v>27.136660501137101</c:v>
                </c:pt>
                <c:pt idx="865">
                  <c:v>27.160913879123399</c:v>
                </c:pt>
                <c:pt idx="866">
                  <c:v>27.185152338351301</c:v>
                </c:pt>
                <c:pt idx="867">
                  <c:v>27.209375885166001</c:v>
                </c:pt>
                <c:pt idx="868">
                  <c:v>27.233584525916299</c:v>
                </c:pt>
                <c:pt idx="869">
                  <c:v>27.257778266953999</c:v>
                </c:pt>
                <c:pt idx="870">
                  <c:v>27.281957114634402</c:v>
                </c:pt>
                <c:pt idx="871">
                  <c:v>27.306121075316199</c:v>
                </c:pt>
                <c:pt idx="872">
                  <c:v>27.330270155361202</c:v>
                </c:pt>
                <c:pt idx="873">
                  <c:v>27.354404361134801</c:v>
                </c:pt>
                <c:pt idx="874">
                  <c:v>27.378523699005498</c:v>
                </c:pt>
                <c:pt idx="875">
                  <c:v>27.4026281753452</c:v>
                </c:pt>
                <c:pt idx="876">
                  <c:v>27.4267177965292</c:v>
                </c:pt>
                <c:pt idx="877">
                  <c:v>27.450792568935999</c:v>
                </c:pt>
                <c:pt idx="878">
                  <c:v>27.474852498947701</c:v>
                </c:pt>
                <c:pt idx="879">
                  <c:v>27.4988975843</c:v>
                </c:pt>
                <c:pt idx="880">
                  <c:v>27.522927833954601</c:v>
                </c:pt>
                <c:pt idx="881">
                  <c:v>27.546943258987199</c:v>
                </c:pt>
                <c:pt idx="882">
                  <c:v>27.570943865734101</c:v>
                </c:pt>
                <c:pt idx="883">
                  <c:v>27.594929660533701</c:v>
                </c:pt>
                <c:pt idx="884">
                  <c:v>27.618900649726701</c:v>
                </c:pt>
                <c:pt idx="885">
                  <c:v>27.6428568396564</c:v>
                </c:pt>
                <c:pt idx="886">
                  <c:v>27.666798236668001</c:v>
                </c:pt>
                <c:pt idx="887">
                  <c:v>27.690724847109301</c:v>
                </c:pt>
                <c:pt idx="888">
                  <c:v>27.7146366773304</c:v>
                </c:pt>
                <c:pt idx="889">
                  <c:v>27.7385337336835</c:v>
                </c:pt>
                <c:pt idx="890">
                  <c:v>27.762416022523499</c:v>
                </c:pt>
                <c:pt idx="891">
                  <c:v>27.786283550207099</c:v>
                </c:pt>
                <c:pt idx="892">
                  <c:v>27.8101363230939</c:v>
                </c:pt>
                <c:pt idx="893">
                  <c:v>27.833974347545201</c:v>
                </c:pt>
                <c:pt idx="894">
                  <c:v>27.857797629925201</c:v>
                </c:pt>
                <c:pt idx="895">
                  <c:v>27.881606176599899</c:v>
                </c:pt>
                <c:pt idx="896">
                  <c:v>27.905399993938001</c:v>
                </c:pt>
                <c:pt idx="897">
                  <c:v>27.9291790883102</c:v>
                </c:pt>
                <c:pt idx="898">
                  <c:v>27.952943466089799</c:v>
                </c:pt>
                <c:pt idx="899">
                  <c:v>27.976693133652301</c:v>
                </c:pt>
                <c:pt idx="900">
                  <c:v>28.000428097375501</c:v>
                </c:pt>
                <c:pt idx="901">
                  <c:v>28.024148363639402</c:v>
                </c:pt>
                <c:pt idx="902">
                  <c:v>28.047853938826499</c:v>
                </c:pt>
                <c:pt idx="903">
                  <c:v>28.0715448293215</c:v>
                </c:pt>
                <c:pt idx="904">
                  <c:v>28.0952210415115</c:v>
                </c:pt>
                <c:pt idx="905">
                  <c:v>28.118882581785801</c:v>
                </c:pt>
                <c:pt idx="906">
                  <c:v>28.142529456536199</c:v>
                </c:pt>
                <c:pt idx="907">
                  <c:v>28.166161672156601</c:v>
                </c:pt>
                <c:pt idx="908">
                  <c:v>28.1897792350433</c:v>
                </c:pt>
                <c:pt idx="909">
                  <c:v>28.213382151594999</c:v>
                </c:pt>
                <c:pt idx="910">
                  <c:v>28.236970428212501</c:v>
                </c:pt>
                <c:pt idx="911">
                  <c:v>28.260544071299101</c:v>
                </c:pt>
                <c:pt idx="912">
                  <c:v>28.284103087260402</c:v>
                </c:pt>
                <c:pt idx="913">
                  <c:v>28.307647482504301</c:v>
                </c:pt>
                <c:pt idx="914">
                  <c:v>28.3311772634409</c:v>
                </c:pt>
                <c:pt idx="915">
                  <c:v>28.354692436482701</c:v>
                </c:pt>
                <c:pt idx="916">
                  <c:v>28.378193004788901</c:v>
                </c:pt>
                <c:pt idx="917">
                  <c:v>28.401678970010799</c:v>
                </c:pt>
                <c:pt idx="918">
                  <c:v>28.4251503455049</c:v>
                </c:pt>
                <c:pt idx="919">
                  <c:v>28.4486071376467</c:v>
                </c:pt>
                <c:pt idx="920">
                  <c:v>28.472049352812999</c:v>
                </c:pt>
                <c:pt idx="921">
                  <c:v>28.495476997382202</c:v>
                </c:pt>
                <c:pt idx="922">
                  <c:v>28.518890077734302</c:v>
                </c:pt>
                <c:pt idx="923">
                  <c:v>28.5422886002506</c:v>
                </c:pt>
                <c:pt idx="924">
                  <c:v>28.565672571314099</c:v>
                </c:pt>
                <c:pt idx="925">
                  <c:v>28.589041997309099</c:v>
                </c:pt>
                <c:pt idx="926">
                  <c:v>28.612396884621798</c:v>
                </c:pt>
                <c:pt idx="927">
                  <c:v>28.635737239639401</c:v>
                </c:pt>
                <c:pt idx="928">
                  <c:v>28.659063068751099</c:v>
                </c:pt>
                <c:pt idx="929">
                  <c:v>28.682374378347198</c:v>
                </c:pt>
                <c:pt idx="930">
                  <c:v>28.705671174819798</c:v>
                </c:pt>
                <c:pt idx="931">
                  <c:v>28.728953464562402</c:v>
                </c:pt>
                <c:pt idx="932">
                  <c:v>28.752221253969999</c:v>
                </c:pt>
                <c:pt idx="933">
                  <c:v>28.7754745494391</c:v>
                </c:pt>
                <c:pt idx="934">
                  <c:v>28.798713357367799</c:v>
                </c:pt>
                <c:pt idx="935">
                  <c:v>28.8219376841555</c:v>
                </c:pt>
                <c:pt idx="936">
                  <c:v>28.845147536203399</c:v>
                </c:pt>
                <c:pt idx="937">
                  <c:v>28.868342919914099</c:v>
                </c:pt>
                <c:pt idx="938">
                  <c:v>28.891523841691502</c:v>
                </c:pt>
                <c:pt idx="939">
                  <c:v>28.914690307941399</c:v>
                </c:pt>
                <c:pt idx="940">
                  <c:v>28.9378423250708</c:v>
                </c:pt>
                <c:pt idx="941">
                  <c:v>28.960979899488301</c:v>
                </c:pt>
                <c:pt idx="942">
                  <c:v>28.984103037604001</c:v>
                </c:pt>
                <c:pt idx="943">
                  <c:v>29.007211745829601</c:v>
                </c:pt>
                <c:pt idx="944">
                  <c:v>29.030306030578299</c:v>
                </c:pt>
                <c:pt idx="945">
                  <c:v>29.053385898264601</c:v>
                </c:pt>
                <c:pt idx="946">
                  <c:v>29.076451355304801</c:v>
                </c:pt>
                <c:pt idx="947">
                  <c:v>29.0995024081165</c:v>
                </c:pt>
                <c:pt idx="948">
                  <c:v>29.1225390631189</c:v>
                </c:pt>
                <c:pt idx="949">
                  <c:v>29.1455613267328</c:v>
                </c:pt>
                <c:pt idx="950">
                  <c:v>29.168569205380301</c:v>
                </c:pt>
                <c:pt idx="951">
                  <c:v>29.1915627054852</c:v>
                </c:pt>
                <c:pt idx="952">
                  <c:v>29.214541833472602</c:v>
                </c:pt>
                <c:pt idx="953">
                  <c:v>29.2375065957694</c:v>
                </c:pt>
                <c:pt idx="954">
                  <c:v>29.260456993820899</c:v>
                </c:pt>
                <c:pt idx="955">
                  <c:v>29.2833930384468</c:v>
                </c:pt>
                <c:pt idx="956">
                  <c:v>29.306314736153201</c:v>
                </c:pt>
                <c:pt idx="957">
                  <c:v>29.3292220933509</c:v>
                </c:pt>
                <c:pt idx="958">
                  <c:v>29.3521151164522</c:v>
                </c:pt>
                <c:pt idx="959">
                  <c:v>29.374993811870301</c:v>
                </c:pt>
                <c:pt idx="960">
                  <c:v>29.397858186019601</c:v>
                </c:pt>
                <c:pt idx="961">
                  <c:v>29.420708245315598</c:v>
                </c:pt>
                <c:pt idx="962">
                  <c:v>29.443543996174999</c:v>
                </c:pt>
                <c:pt idx="963">
                  <c:v>29.4663654450157</c:v>
                </c:pt>
                <c:pt idx="964">
                  <c:v>29.489172598256602</c:v>
                </c:pt>
                <c:pt idx="965">
                  <c:v>29.5119654623178</c:v>
                </c:pt>
                <c:pt idx="966">
                  <c:v>29.534744043620599</c:v>
                </c:pt>
                <c:pt idx="967">
                  <c:v>29.557508348587199</c:v>
                </c:pt>
                <c:pt idx="968">
                  <c:v>29.580258383641301</c:v>
                </c:pt>
                <c:pt idx="969">
                  <c:v>29.602994155207401</c:v>
                </c:pt>
                <c:pt idx="970">
                  <c:v>29.625715669711401</c:v>
                </c:pt>
                <c:pt idx="971">
                  <c:v>29.6484229335801</c:v>
                </c:pt>
                <c:pt idx="972">
                  <c:v>29.671115953241699</c:v>
                </c:pt>
                <c:pt idx="973">
                  <c:v>29.693794735125302</c:v>
                </c:pt>
                <c:pt idx="974">
                  <c:v>29.716459285661301</c:v>
                </c:pt>
                <c:pt idx="975">
                  <c:v>29.739109611281201</c:v>
                </c:pt>
                <c:pt idx="976">
                  <c:v>29.761745718417501</c:v>
                </c:pt>
                <c:pt idx="977">
                  <c:v>29.784367613503999</c:v>
                </c:pt>
                <c:pt idx="978">
                  <c:v>29.806975302975701</c:v>
                </c:pt>
                <c:pt idx="979">
                  <c:v>29.8295687932685</c:v>
                </c:pt>
                <c:pt idx="980">
                  <c:v>29.8521480908196</c:v>
                </c:pt>
                <c:pt idx="981">
                  <c:v>29.874713202067301</c:v>
                </c:pt>
                <c:pt idx="982">
                  <c:v>29.897264133451099</c:v>
                </c:pt>
                <c:pt idx="983">
                  <c:v>29.919800891411501</c:v>
                </c:pt>
                <c:pt idx="984">
                  <c:v>29.9423234823903</c:v>
                </c:pt>
                <c:pt idx="985">
                  <c:v>29.964831912830299</c:v>
                </c:pt>
                <c:pt idx="986">
                  <c:v>29.987326189175501</c:v>
                </c:pt>
                <c:pt idx="987">
                  <c:v>30.009806317871099</c:v>
                </c:pt>
                <c:pt idx="988">
                  <c:v>30.0322723053633</c:v>
                </c:pt>
                <c:pt idx="989">
                  <c:v>30.0547241580995</c:v>
                </c:pt>
                <c:pt idx="990">
                  <c:v>30.077161882528301</c:v>
                </c:pt>
                <c:pt idx="991">
                  <c:v>30.099585481826001</c:v>
                </c:pt>
                <c:pt idx="992">
                  <c:v>30.121994963709799</c:v>
                </c:pt>
                <c:pt idx="993">
                  <c:v>30.144390336307598</c:v>
                </c:pt>
                <c:pt idx="994">
                  <c:v>30.1667716060632</c:v>
                </c:pt>
                <c:pt idx="995">
                  <c:v>30.189138779421501</c:v>
                </c:pt>
                <c:pt idx="996">
                  <c:v>30.211491862828201</c:v>
                </c:pt>
                <c:pt idx="997">
                  <c:v>30.233830862730301</c:v>
                </c:pt>
                <c:pt idx="998">
                  <c:v>30.2561557855757</c:v>
                </c:pt>
                <c:pt idx="999">
                  <c:v>30.278466637813398</c:v>
                </c:pt>
                <c:pt idx="1000">
                  <c:v>30.300763425893301</c:v>
                </c:pt>
                <c:pt idx="1001">
                  <c:v>30.323046156266599</c:v>
                </c:pt>
                <c:pt idx="1002">
                  <c:v>30.3453148353851</c:v>
                </c:pt>
                <c:pt idx="1003">
                  <c:v>30.3675694697022</c:v>
                </c:pt>
                <c:pt idx="1004">
                  <c:v>30.3898100656717</c:v>
                </c:pt>
                <c:pt idx="1005">
                  <c:v>30.412036629749</c:v>
                </c:pt>
                <c:pt idx="1006">
                  <c:v>30.434249168390199</c:v>
                </c:pt>
                <c:pt idx="1007">
                  <c:v>30.456447688052499</c:v>
                </c:pt>
                <c:pt idx="1008">
                  <c:v>30.478632195194098</c:v>
                </c:pt>
                <c:pt idx="1009">
                  <c:v>30.500802696274398</c:v>
                </c:pt>
                <c:pt idx="1010">
                  <c:v>30.5229591977536</c:v>
                </c:pt>
                <c:pt idx="1011">
                  <c:v>30.545101706093099</c:v>
                </c:pt>
                <c:pt idx="1012">
                  <c:v>30.567230227755299</c:v>
                </c:pt>
                <c:pt idx="1013">
                  <c:v>30.589344769203599</c:v>
                </c:pt>
                <c:pt idx="1014">
                  <c:v>30.611445336902399</c:v>
                </c:pt>
                <c:pt idx="1015">
                  <c:v>30.633531937317201</c:v>
                </c:pt>
                <c:pt idx="1016">
                  <c:v>30.655604576914399</c:v>
                </c:pt>
                <c:pt idx="1017">
                  <c:v>30.677663262161701</c:v>
                </c:pt>
                <c:pt idx="1018">
                  <c:v>30.6997079995276</c:v>
                </c:pt>
                <c:pt idx="1019">
                  <c:v>30.721738795481699</c:v>
                </c:pt>
                <c:pt idx="1020">
                  <c:v>30.743755656494699</c:v>
                </c:pt>
                <c:pt idx="1021">
                  <c:v>30.7657585890381</c:v>
                </c:pt>
                <c:pt idx="1022">
                  <c:v>30.787747599584701</c:v>
                </c:pt>
                <c:pt idx="1023">
                  <c:v>30.8097226946083</c:v>
                </c:pt>
                <c:pt idx="1024">
                  <c:v>30.831683880583501</c:v>
                </c:pt>
                <c:pt idx="1025">
                  <c:v>30.853631163986201</c:v>
                </c:pt>
                <c:pt idx="1026">
                  <c:v>30.875564551293198</c:v>
                </c:pt>
                <c:pt idx="1027">
                  <c:v>30.897484048982299</c:v>
                </c:pt>
                <c:pt idx="1028">
                  <c:v>30.919389663532499</c:v>
                </c:pt>
                <c:pt idx="1029">
                  <c:v>30.941281401423598</c:v>
                </c:pt>
                <c:pt idx="1030">
                  <c:v>30.9631592691367</c:v>
                </c:pt>
                <c:pt idx="1031">
                  <c:v>30.985023273153601</c:v>
                </c:pt>
                <c:pt idx="1032">
                  <c:v>31.0068734199575</c:v>
                </c:pt>
                <c:pt idx="1033">
                  <c:v>31.028709716032299</c:v>
                </c:pt>
                <c:pt idx="1034">
                  <c:v>31.0505321678631</c:v>
                </c:pt>
                <c:pt idx="1035">
                  <c:v>31.072340781936202</c:v>
                </c:pt>
                <c:pt idx="1036">
                  <c:v>31.094135564738501</c:v>
                </c:pt>
                <c:pt idx="1037">
                  <c:v>31.115916522758202</c:v>
                </c:pt>
                <c:pt idx="1038">
                  <c:v>31.137683662484701</c:v>
                </c:pt>
                <c:pt idx="1039">
                  <c:v>31.1594369904081</c:v>
                </c:pt>
                <c:pt idx="1040">
                  <c:v>31.181176513019601</c:v>
                </c:pt>
                <c:pt idx="1041">
                  <c:v>31.202902236811699</c:v>
                </c:pt>
                <c:pt idx="1042">
                  <c:v>31.224614168277601</c:v>
                </c:pt>
                <c:pt idx="1043">
                  <c:v>31.246312313911702</c:v>
                </c:pt>
                <c:pt idx="1044">
                  <c:v>31.2679966802094</c:v>
                </c:pt>
                <c:pt idx="1045">
                  <c:v>31.289667273667099</c:v>
                </c:pt>
                <c:pt idx="1046">
                  <c:v>31.311324100782301</c:v>
                </c:pt>
                <c:pt idx="1047">
                  <c:v>31.3329671680535</c:v>
                </c:pt>
                <c:pt idx="1048">
                  <c:v>31.3545964745297</c:v>
                </c:pt>
                <c:pt idx="1049">
                  <c:v>31.376212029882598</c:v>
                </c:pt>
                <c:pt idx="1050">
                  <c:v>31.3978138441582</c:v>
                </c:pt>
                <c:pt idx="1051">
                  <c:v>31.4194019238384</c:v>
                </c:pt>
                <c:pt idx="1052">
                  <c:v>31.440976275405902</c:v>
                </c:pt>
                <c:pt idx="1053">
                  <c:v>31.4625369053444</c:v>
                </c:pt>
                <c:pt idx="1054">
                  <c:v>31.484083820138299</c:v>
                </c:pt>
                <c:pt idx="1055">
                  <c:v>31.505617026272599</c:v>
                </c:pt>
                <c:pt idx="1056">
                  <c:v>31.527136530233498</c:v>
                </c:pt>
                <c:pt idx="1057">
                  <c:v>31.548642338507499</c:v>
                </c:pt>
                <c:pt idx="1058">
                  <c:v>31.570134457582299</c:v>
                </c:pt>
                <c:pt idx="1059">
                  <c:v>31.591612893946301</c:v>
                </c:pt>
                <c:pt idx="1060">
                  <c:v>31.613077654088499</c:v>
                </c:pt>
                <c:pt idx="1061">
                  <c:v>31.634528744498901</c:v>
                </c:pt>
                <c:pt idx="1062">
                  <c:v>31.6559661716684</c:v>
                </c:pt>
                <c:pt idx="1063">
                  <c:v>31.677389942088301</c:v>
                </c:pt>
                <c:pt idx="1064">
                  <c:v>31.698800062250999</c:v>
                </c:pt>
                <c:pt idx="1065">
                  <c:v>31.720196538649699</c:v>
                </c:pt>
                <c:pt idx="1066">
                  <c:v>31.741579377778301</c:v>
                </c:pt>
                <c:pt idx="1067">
                  <c:v>31.7629485861316</c:v>
                </c:pt>
                <c:pt idx="1068">
                  <c:v>31.784304170204901</c:v>
                </c:pt>
                <c:pt idx="1069">
                  <c:v>31.805646136494701</c:v>
                </c:pt>
                <c:pt idx="1070">
                  <c:v>31.826974491498099</c:v>
                </c:pt>
                <c:pt idx="1071">
                  <c:v>31.848289241713001</c:v>
                </c:pt>
                <c:pt idx="1072">
                  <c:v>31.869590393637999</c:v>
                </c:pt>
                <c:pt idx="1073">
                  <c:v>31.890877953772701</c:v>
                </c:pt>
                <c:pt idx="1074">
                  <c:v>31.912151928617401</c:v>
                </c:pt>
                <c:pt idx="1075">
                  <c:v>31.933412324673199</c:v>
                </c:pt>
                <c:pt idx="1076">
                  <c:v>31.954659148441898</c:v>
                </c:pt>
                <c:pt idx="1077">
                  <c:v>31.975892406426301</c:v>
                </c:pt>
                <c:pt idx="1078">
                  <c:v>31.997112105129801</c:v>
                </c:pt>
                <c:pt idx="1079">
                  <c:v>32.018318251056797</c:v>
                </c:pt>
                <c:pt idx="1080">
                  <c:v>32.039510850712198</c:v>
                </c:pt>
                <c:pt idx="1081">
                  <c:v>32.060689910602001</c:v>
                </c:pt>
                <c:pt idx="1082">
                  <c:v>32.081855437232903</c:v>
                </c:pt>
                <c:pt idx="1083">
                  <c:v>32.103007437112197</c:v>
                </c:pt>
                <c:pt idx="1084">
                  <c:v>32.124145916748397</c:v>
                </c:pt>
                <c:pt idx="1085">
                  <c:v>32.145270882650301</c:v>
                </c:pt>
                <c:pt idx="1086">
                  <c:v>32.166382341328003</c:v>
                </c:pt>
                <c:pt idx="1087">
                  <c:v>32.187480299291998</c:v>
                </c:pt>
                <c:pt idx="1088">
                  <c:v>32.208564763053801</c:v>
                </c:pt>
                <c:pt idx="1089">
                  <c:v>32.229635739125598</c:v>
                </c:pt>
                <c:pt idx="1090">
                  <c:v>32.250693234020403</c:v>
                </c:pt>
                <c:pt idx="1091">
                  <c:v>32.271737254252201</c:v>
                </c:pt>
                <c:pt idx="1092">
                  <c:v>32.292767806335597</c:v>
                </c:pt>
                <c:pt idx="1093">
                  <c:v>32.313784896785897</c:v>
                </c:pt>
                <c:pt idx="1094">
                  <c:v>32.334788532119397</c:v>
                </c:pt>
                <c:pt idx="1095">
                  <c:v>32.355778718853102</c:v>
                </c:pt>
                <c:pt idx="1096">
                  <c:v>32.3767554635049</c:v>
                </c:pt>
                <c:pt idx="1097">
                  <c:v>32.3977187725934</c:v>
                </c:pt>
                <c:pt idx="1098">
                  <c:v>32.418668652637898</c:v>
                </c:pt>
                <c:pt idx="1099">
                  <c:v>32.439605110158801</c:v>
                </c:pt>
                <c:pt idx="1100">
                  <c:v>32.460528151676897</c:v>
                </c:pt>
                <c:pt idx="1101">
                  <c:v>32.4814377837141</c:v>
                </c:pt>
                <c:pt idx="1102">
                  <c:v>32.502334012793</c:v>
                </c:pt>
                <c:pt idx="1103">
                  <c:v>32.523216845436998</c:v>
                </c:pt>
                <c:pt idx="1104">
                  <c:v>32.544086288170298</c:v>
                </c:pt>
                <c:pt idx="1105">
                  <c:v>32.564942336236903</c:v>
                </c:pt>
                <c:pt idx="1106">
                  <c:v>32.585785001380003</c:v>
                </c:pt>
                <c:pt idx="1107">
                  <c:v>32.606614295103398</c:v>
                </c:pt>
                <c:pt idx="1108">
                  <c:v>32.627430223904199</c:v>
                </c:pt>
                <c:pt idx="1109">
                  <c:v>32.648232794279501</c:v>
                </c:pt>
                <c:pt idx="1110">
                  <c:v>32.669022012727098</c:v>
                </c:pt>
                <c:pt idx="1111">
                  <c:v>32.6897978857453</c:v>
                </c:pt>
                <c:pt idx="1112">
                  <c:v>32.710560419832802</c:v>
                </c:pt>
                <c:pt idx="1113">
                  <c:v>32.731309621488698</c:v>
                </c:pt>
                <c:pt idx="1114">
                  <c:v>32.752045497212499</c:v>
                </c:pt>
                <c:pt idx="1115">
                  <c:v>32.772768053504201</c:v>
                </c:pt>
                <c:pt idx="1116">
                  <c:v>32.793477296864403</c:v>
                </c:pt>
                <c:pt idx="1117">
                  <c:v>32.814173233794001</c:v>
                </c:pt>
                <c:pt idx="1118">
                  <c:v>32.8348558707942</c:v>
                </c:pt>
                <c:pt idx="1119">
                  <c:v>32.855525214366999</c:v>
                </c:pt>
                <c:pt idx="1120">
                  <c:v>32.876181271014502</c:v>
                </c:pt>
                <c:pt idx="1121">
                  <c:v>32.896824047239498</c:v>
                </c:pt>
                <c:pt idx="1122">
                  <c:v>32.917453549545201</c:v>
                </c:pt>
                <c:pt idx="1123">
                  <c:v>32.9380697844352</c:v>
                </c:pt>
                <c:pt idx="1124">
                  <c:v>32.9586727584134</c:v>
                </c:pt>
                <c:pt idx="1125">
                  <c:v>32.979262477984399</c:v>
                </c:pt>
                <c:pt idx="1126">
                  <c:v>32.999838949653203</c:v>
                </c:pt>
                <c:pt idx="1127">
                  <c:v>33.020402179925199</c:v>
                </c:pt>
                <c:pt idx="1128">
                  <c:v>33.040952175306202</c:v>
                </c:pt>
                <c:pt idx="1129">
                  <c:v>33.061488942302503</c:v>
                </c:pt>
                <c:pt idx="1130">
                  <c:v>33.082012487420798</c:v>
                </c:pt>
                <c:pt idx="1131">
                  <c:v>33.102522817168499</c:v>
                </c:pt>
                <c:pt idx="1132">
                  <c:v>33.123019938052899</c:v>
                </c:pt>
                <c:pt idx="1133">
                  <c:v>33.143503856582399</c:v>
                </c:pt>
                <c:pt idx="1134">
                  <c:v>33.1639745792654</c:v>
                </c:pt>
                <c:pt idx="1135">
                  <c:v>33.184432112610899</c:v>
                </c:pt>
                <c:pt idx="1136">
                  <c:v>33.2048764631284</c:v>
                </c:pt>
                <c:pt idx="1137">
                  <c:v>33.225307637327703</c:v>
                </c:pt>
                <c:pt idx="1138">
                  <c:v>33.245725641719098</c:v>
                </c:pt>
                <c:pt idx="1139">
                  <c:v>33.266130482813502</c:v>
                </c:pt>
                <c:pt idx="1140">
                  <c:v>33.286522167122101</c:v>
                </c:pt>
                <c:pt idx="1141">
                  <c:v>33.3069007011566</c:v>
                </c:pt>
                <c:pt idx="1142">
                  <c:v>33.327266091429003</c:v>
                </c:pt>
                <c:pt idx="1143">
                  <c:v>33.347618344452101</c:v>
                </c:pt>
                <c:pt idx="1144">
                  <c:v>33.367957466738702</c:v>
                </c:pt>
                <c:pt idx="1145">
                  <c:v>33.388283464802299</c:v>
                </c:pt>
                <c:pt idx="1146">
                  <c:v>33.408596345157001</c:v>
                </c:pt>
                <c:pt idx="1147">
                  <c:v>33.428896114316998</c:v>
                </c:pt>
                <c:pt idx="1148">
                  <c:v>33.449182778797201</c:v>
                </c:pt>
                <c:pt idx="1149">
                  <c:v>33.469456345112803</c:v>
                </c:pt>
                <c:pt idx="1150">
                  <c:v>33.489716819779701</c:v>
                </c:pt>
                <c:pt idx="1151">
                  <c:v>33.5099642093138</c:v>
                </c:pt>
                <c:pt idx="1152">
                  <c:v>33.530198520231899</c:v>
                </c:pt>
                <c:pt idx="1153">
                  <c:v>33.550419759050897</c:v>
                </c:pt>
                <c:pt idx="1154">
                  <c:v>33.570627932288502</c:v>
                </c:pt>
                <c:pt idx="1155">
                  <c:v>33.590823046462603</c:v>
                </c:pt>
                <c:pt idx="1156">
                  <c:v>33.611005108091497</c:v>
                </c:pt>
                <c:pt idx="1157">
                  <c:v>33.631174123694201</c:v>
                </c:pt>
                <c:pt idx="1158">
                  <c:v>33.651330099789902</c:v>
                </c:pt>
                <c:pt idx="1159">
                  <c:v>33.671473042898398</c:v>
                </c:pt>
                <c:pt idx="1160">
                  <c:v>33.6916029595399</c:v>
                </c:pt>
                <c:pt idx="1161">
                  <c:v>33.711719856235099</c:v>
                </c:pt>
                <c:pt idx="1162">
                  <c:v>33.731823727251196</c:v>
                </c:pt>
                <c:pt idx="1163">
                  <c:v>33.751914585207999</c:v>
                </c:pt>
                <c:pt idx="1164">
                  <c:v>33.771992441630701</c:v>
                </c:pt>
                <c:pt idx="1165">
                  <c:v>33.792057303009599</c:v>
                </c:pt>
                <c:pt idx="1166">
                  <c:v>33.812109175834699</c:v>
                </c:pt>
                <c:pt idx="1167">
                  <c:v>33.832148066596297</c:v>
                </c:pt>
                <c:pt idx="1168">
                  <c:v>33.852173981784702</c:v>
                </c:pt>
                <c:pt idx="1169">
                  <c:v>33.872186927890397</c:v>
                </c:pt>
                <c:pt idx="1170">
                  <c:v>33.892186911403897</c:v>
                </c:pt>
                <c:pt idx="1171">
                  <c:v>33.912173938815698</c:v>
                </c:pt>
                <c:pt idx="1172">
                  <c:v>33.932148016616502</c:v>
                </c:pt>
                <c:pt idx="1173">
                  <c:v>33.952109151297101</c:v>
                </c:pt>
                <c:pt idx="1174">
                  <c:v>33.972057349348098</c:v>
                </c:pt>
                <c:pt idx="1175">
                  <c:v>33.991992617260699</c:v>
                </c:pt>
                <c:pt idx="1176">
                  <c:v>34.011914961525598</c:v>
                </c:pt>
                <c:pt idx="1177">
                  <c:v>34.031824388634</c:v>
                </c:pt>
                <c:pt idx="1178">
                  <c:v>34.051720905076998</c:v>
                </c:pt>
                <c:pt idx="1179">
                  <c:v>34.071604517345897</c:v>
                </c:pt>
                <c:pt idx="1180">
                  <c:v>34.091475231931803</c:v>
                </c:pt>
                <c:pt idx="1181">
                  <c:v>34.111333055326298</c:v>
                </c:pt>
                <c:pt idx="1182">
                  <c:v>34.131177994020597</c:v>
                </c:pt>
                <c:pt idx="1183">
                  <c:v>34.1510100545065</c:v>
                </c:pt>
                <c:pt idx="1184">
                  <c:v>34.170829243275399</c:v>
                </c:pt>
                <c:pt idx="1185">
                  <c:v>34.190635566819097</c:v>
                </c:pt>
                <c:pt idx="1186">
                  <c:v>34.210429031629303</c:v>
                </c:pt>
                <c:pt idx="1187">
                  <c:v>34.230209644197998</c:v>
                </c:pt>
                <c:pt idx="1188">
                  <c:v>34.2499774110169</c:v>
                </c:pt>
                <c:pt idx="1189">
                  <c:v>34.269732338578201</c:v>
                </c:pt>
                <c:pt idx="1190">
                  <c:v>34.289474433373897</c:v>
                </c:pt>
                <c:pt idx="1191">
                  <c:v>34.309203701896202</c:v>
                </c:pt>
                <c:pt idx="1192">
                  <c:v>34.328920150637401</c:v>
                </c:pt>
                <c:pt idx="1193">
                  <c:v>34.348623786089703</c:v>
                </c:pt>
                <c:pt idx="1194">
                  <c:v>34.3683146147456</c:v>
                </c:pt>
                <c:pt idx="1195">
                  <c:v>34.387992643097498</c:v>
                </c:pt>
                <c:pt idx="1196">
                  <c:v>34.407657877638101</c:v>
                </c:pt>
                <c:pt idx="1197">
                  <c:v>34.427310324860002</c:v>
                </c:pt>
                <c:pt idx="1198">
                  <c:v>34.446949991255899</c:v>
                </c:pt>
                <c:pt idx="1199">
                  <c:v>34.466576883318503</c:v>
                </c:pt>
                <c:pt idx="1200">
                  <c:v>34.486191007540903</c:v>
                </c:pt>
                <c:pt idx="1201">
                  <c:v>34.505792370415897</c:v>
                </c:pt>
                <c:pt idx="1202">
                  <c:v>34.525380978436701</c:v>
                </c:pt>
                <c:pt idx="1203">
                  <c:v>34.544956838096297</c:v>
                </c:pt>
                <c:pt idx="1204">
                  <c:v>34.564519955887903</c:v>
                </c:pt>
                <c:pt idx="1205">
                  <c:v>34.584070338304798</c:v>
                </c:pt>
                <c:pt idx="1206">
                  <c:v>34.603607991840398</c:v>
                </c:pt>
                <c:pt idx="1207">
                  <c:v>34.623132922988098</c:v>
                </c:pt>
                <c:pt idx="1208">
                  <c:v>34.642645138241498</c:v>
                </c:pt>
                <c:pt idx="1209">
                  <c:v>34.662144644094099</c:v>
                </c:pt>
                <c:pt idx="1210">
                  <c:v>34.681631447039699</c:v>
                </c:pt>
                <c:pt idx="1211">
                  <c:v>34.7011055535719</c:v>
                </c:pt>
                <c:pt idx="1212">
                  <c:v>34.720566970184699</c:v>
                </c:pt>
                <c:pt idx="1213">
                  <c:v>34.740015703371903</c:v>
                </c:pt>
                <c:pt idx="1214">
                  <c:v>34.759451759627602</c:v>
                </c:pt>
                <c:pt idx="1215">
                  <c:v>34.778875145445802</c:v>
                </c:pt>
                <c:pt idx="1216">
                  <c:v>34.798285867320701</c:v>
                </c:pt>
                <c:pt idx="1217">
                  <c:v>34.817683931746501</c:v>
                </c:pt>
                <c:pt idx="1218">
                  <c:v>34.8370693452176</c:v>
                </c:pt>
                <c:pt idx="1219">
                  <c:v>34.856442103018701</c:v>
                </c:pt>
                <c:pt idx="1220">
                  <c:v>34.875802217599102</c:v>
                </c:pt>
                <c:pt idx="1221">
                  <c:v>34.8951496996781</c:v>
                </c:pt>
                <c:pt idx="1222">
                  <c:v>34.9144845557216</c:v>
                </c:pt>
                <c:pt idx="1223">
                  <c:v>34.9338067921949</c:v>
                </c:pt>
                <c:pt idx="1224">
                  <c:v>34.9531164155634</c:v>
                </c:pt>
                <c:pt idx="1225">
                  <c:v>34.972413432292001</c:v>
                </c:pt>
                <c:pt idx="1226">
                  <c:v>34.991697848845398</c:v>
                </c:pt>
                <c:pt idx="1227">
                  <c:v>35.010969671688201</c:v>
                </c:pt>
                <c:pt idx="1228">
                  <c:v>35.030228907284503</c:v>
                </c:pt>
                <c:pt idx="1229">
                  <c:v>35.049475562098301</c:v>
                </c:pt>
                <c:pt idx="1230">
                  <c:v>35.068709642593497</c:v>
                </c:pt>
                <c:pt idx="1231">
                  <c:v>35.087931155233299</c:v>
                </c:pt>
                <c:pt idx="1232">
                  <c:v>35.107140106481197</c:v>
                </c:pt>
                <c:pt idx="1233">
                  <c:v>35.1263365028001</c:v>
                </c:pt>
                <c:pt idx="1234">
                  <c:v>35.145520350652603</c:v>
                </c:pt>
                <c:pt idx="1235">
                  <c:v>35.164691656501397</c:v>
                </c:pt>
                <c:pt idx="1236">
                  <c:v>35.183850426808498</c:v>
                </c:pt>
                <c:pt idx="1237">
                  <c:v>35.2029966680361</c:v>
                </c:pt>
                <c:pt idx="1238">
                  <c:v>35.222130386645802</c:v>
                </c:pt>
                <c:pt idx="1239">
                  <c:v>35.2412515890992</c:v>
                </c:pt>
                <c:pt idx="1240">
                  <c:v>35.260360281857402</c:v>
                </c:pt>
                <c:pt idx="1241">
                  <c:v>35.279456471381401</c:v>
                </c:pt>
                <c:pt idx="1242">
                  <c:v>35.298540164132</c:v>
                </c:pt>
                <c:pt idx="1243">
                  <c:v>35.317611366569601</c:v>
                </c:pt>
                <c:pt idx="1244">
                  <c:v>35.336670085154601</c:v>
                </c:pt>
                <c:pt idx="1245">
                  <c:v>35.355716326346801</c:v>
                </c:pt>
                <c:pt idx="1246">
                  <c:v>35.374750096606</c:v>
                </c:pt>
                <c:pt idx="1247">
                  <c:v>35.3937714023917</c:v>
                </c:pt>
                <c:pt idx="1248">
                  <c:v>35.412780250163102</c:v>
                </c:pt>
                <c:pt idx="1249">
                  <c:v>35.431776646379298</c:v>
                </c:pt>
                <c:pt idx="1250">
                  <c:v>35.4507605974988</c:v>
                </c:pt>
                <c:pt idx="1251">
                  <c:v>35.469732109980299</c:v>
                </c:pt>
                <c:pt idx="1252">
                  <c:v>35.488691190281898</c:v>
                </c:pt>
                <c:pt idx="1253">
                  <c:v>35.507637844861698</c:v>
                </c:pt>
                <c:pt idx="1254">
                  <c:v>35.526572080177303</c:v>
                </c:pt>
                <c:pt idx="1255">
                  <c:v>35.545493902686303</c:v>
                </c:pt>
                <c:pt idx="1256">
                  <c:v>35.564403318845898</c:v>
                </c:pt>
                <c:pt idx="1257">
                  <c:v>35.583300335113101</c:v>
                </c:pt>
                <c:pt idx="1258">
                  <c:v>35.602184957944502</c:v>
                </c:pt>
                <c:pt idx="1259">
                  <c:v>35.621057193796702</c:v>
                </c:pt>
                <c:pt idx="1260">
                  <c:v>35.639917049125998</c:v>
                </c:pt>
                <c:pt idx="1261">
                  <c:v>35.658764530388197</c:v>
                </c:pt>
                <c:pt idx="1262">
                  <c:v>35.677599644039198</c:v>
                </c:pt>
                <c:pt idx="1263">
                  <c:v>35.696422396534402</c:v>
                </c:pt>
                <c:pt idx="1264">
                  <c:v>35.715232794329097</c:v>
                </c:pt>
                <c:pt idx="1265">
                  <c:v>35.734030843878202</c:v>
                </c:pt>
                <c:pt idx="1266">
                  <c:v>35.7528165516364</c:v>
                </c:pt>
                <c:pt idx="1267">
                  <c:v>35.771589924058297</c:v>
                </c:pt>
                <c:pt idx="1268">
                  <c:v>35.790350967598101</c:v>
                </c:pt>
                <c:pt idx="1269">
                  <c:v>35.8090996887098</c:v>
                </c:pt>
                <c:pt idx="1270">
                  <c:v>35.827836093847097</c:v>
                </c:pt>
                <c:pt idx="1271">
                  <c:v>35.846560189463403</c:v>
                </c:pt>
                <c:pt idx="1272">
                  <c:v>35.865271982012104</c:v>
                </c:pt>
                <c:pt idx="1273">
                  <c:v>35.883971477946098</c:v>
                </c:pt>
                <c:pt idx="1274">
                  <c:v>35.902658683718101</c:v>
                </c:pt>
                <c:pt idx="1275">
                  <c:v>35.921333605780603</c:v>
                </c:pt>
                <c:pt idx="1276">
                  <c:v>35.939996240697901</c:v>
                </c:pt>
                <c:pt idx="1277">
                  <c:v>35.958646600491697</c:v>
                </c:pt>
                <c:pt idx="1278">
                  <c:v>35.9772846950437</c:v>
                </c:pt>
                <c:pt idx="1279">
                  <c:v>35.995910530780399</c:v>
                </c:pt>
                <c:pt idx="1280">
                  <c:v>36.014524114128001</c:v>
                </c:pt>
                <c:pt idx="1281">
                  <c:v>36.0331254515119</c:v>
                </c:pt>
                <c:pt idx="1282">
                  <c:v>36.0517145493572</c:v>
                </c:pt>
                <c:pt idx="1283">
                  <c:v>36.070291414088103</c:v>
                </c:pt>
                <c:pt idx="1284">
                  <c:v>36.088856052128598</c:v>
                </c:pt>
                <c:pt idx="1285">
                  <c:v>36.107408469902097</c:v>
                </c:pt>
                <c:pt idx="1286">
                  <c:v>36.125948673831303</c:v>
                </c:pt>
                <c:pt idx="1287">
                  <c:v>36.144476670338697</c:v>
                </c:pt>
                <c:pt idx="1288">
                  <c:v>36.162992465845903</c:v>
                </c:pt>
                <c:pt idx="1289">
                  <c:v>36.181496066774102</c:v>
                </c:pt>
                <c:pt idx="1290">
                  <c:v>36.199987479544099</c:v>
                </c:pt>
                <c:pt idx="1291">
                  <c:v>36.218466710576003</c:v>
                </c:pt>
                <c:pt idx="1292">
                  <c:v>36.236933766289503</c:v>
                </c:pt>
                <c:pt idx="1293">
                  <c:v>36.255388653103502</c:v>
                </c:pt>
                <c:pt idx="1294">
                  <c:v>36.2738313774368</c:v>
                </c:pt>
                <c:pt idx="1295">
                  <c:v>36.292261945707203</c:v>
                </c:pt>
                <c:pt idx="1296">
                  <c:v>36.3106803643322</c:v>
                </c:pt>
                <c:pt idx="1297">
                  <c:v>36.329086639728999</c:v>
                </c:pt>
                <c:pt idx="1298">
                  <c:v>36.347480778313702</c:v>
                </c:pt>
                <c:pt idx="1299">
                  <c:v>36.365862786502298</c:v>
                </c:pt>
                <c:pt idx="1300">
                  <c:v>36.384232670710297</c:v>
                </c:pt>
                <c:pt idx="1301">
                  <c:v>36.402590437352302</c:v>
                </c:pt>
                <c:pt idx="1302">
                  <c:v>36.420936092842602</c:v>
                </c:pt>
                <c:pt idx="1303">
                  <c:v>36.439269643595097</c:v>
                </c:pt>
                <c:pt idx="1304">
                  <c:v>36.457591096022902</c:v>
                </c:pt>
                <c:pt idx="1305">
                  <c:v>36.475900456538703</c:v>
                </c:pt>
                <c:pt idx="1306">
                  <c:v>36.494197731554699</c:v>
                </c:pt>
                <c:pt idx="1307">
                  <c:v>36.512482927482303</c:v>
                </c:pt>
                <c:pt idx="1308">
                  <c:v>36.530756050732897</c:v>
                </c:pt>
                <c:pt idx="1309">
                  <c:v>36.549017107716701</c:v>
                </c:pt>
                <c:pt idx="1310">
                  <c:v>36.567266104844002</c:v>
                </c:pt>
                <c:pt idx="1311">
                  <c:v>36.585503048524103</c:v>
                </c:pt>
                <c:pt idx="1312">
                  <c:v>36.603727945166</c:v>
                </c:pt>
                <c:pt idx="1313">
                  <c:v>36.621940801178098</c:v>
                </c:pt>
                <c:pt idx="1314">
                  <c:v>36.640141622968201</c:v>
                </c:pt>
                <c:pt idx="1315">
                  <c:v>36.658330416943798</c:v>
                </c:pt>
                <c:pt idx="1316">
                  <c:v>36.676507189511497</c:v>
                </c:pt>
                <c:pt idx="1317">
                  <c:v>36.694671947077801</c:v>
                </c:pt>
                <c:pt idx="1318">
                  <c:v>36.712824696048202</c:v>
                </c:pt>
                <c:pt idx="1319">
                  <c:v>36.730965442828001</c:v>
                </c:pt>
                <c:pt idx="1320">
                  <c:v>36.749094193821897</c:v>
                </c:pt>
                <c:pt idx="1321">
                  <c:v>36.767210955434102</c:v>
                </c:pt>
                <c:pt idx="1322">
                  <c:v>36.785315734068</c:v>
                </c:pt>
                <c:pt idx="1323">
                  <c:v>36.803408536126803</c:v>
                </c:pt>
                <c:pt idx="1324">
                  <c:v>36.821489368012998</c:v>
                </c:pt>
                <c:pt idx="1325">
                  <c:v>36.839558236128497</c:v>
                </c:pt>
                <c:pt idx="1326">
                  <c:v>36.857615146874998</c:v>
                </c:pt>
                <c:pt idx="1327">
                  <c:v>36.8756601066532</c:v>
                </c:pt>
                <c:pt idx="1328">
                  <c:v>36.8936931218635</c:v>
                </c:pt>
                <c:pt idx="1329">
                  <c:v>36.911714198905997</c:v>
                </c:pt>
                <c:pt idx="1330">
                  <c:v>36.929723344179799</c:v>
                </c:pt>
                <c:pt idx="1331">
                  <c:v>36.947720564083703</c:v>
                </c:pt>
                <c:pt idx="1332">
                  <c:v>36.965705865015998</c:v>
                </c:pt>
                <c:pt idx="1333">
                  <c:v>36.983679244228497</c:v>
                </c:pt>
                <c:pt idx="1334">
                  <c:v>37.001640713550302</c:v>
                </c:pt>
                <c:pt idx="1335">
                  <c:v>37.019590282288497</c:v>
                </c:pt>
                <c:pt idx="1336">
                  <c:v>37.037527956816596</c:v>
                </c:pt>
                <c:pt idx="1337">
                  <c:v>37.055453743507499</c:v>
                </c:pt>
                <c:pt idx="1338">
                  <c:v>37.073367648732997</c:v>
                </c:pt>
                <c:pt idx="1339">
                  <c:v>37.091269678864599</c:v>
                </c:pt>
                <c:pt idx="1340">
                  <c:v>37.109159840272497</c:v>
                </c:pt>
                <c:pt idx="1341">
                  <c:v>37.127038139326302</c:v>
                </c:pt>
                <c:pt idx="1342">
                  <c:v>37.144904582395</c:v>
                </c:pt>
                <c:pt idx="1343">
                  <c:v>37.162759175846503</c:v>
                </c:pt>
                <c:pt idx="1344">
                  <c:v>37.180601926048197</c:v>
                </c:pt>
                <c:pt idx="1345">
                  <c:v>37.198432839366397</c:v>
                </c:pt>
                <c:pt idx="1346">
                  <c:v>37.216251922166897</c:v>
                </c:pt>
                <c:pt idx="1347">
                  <c:v>37.234059180814498</c:v>
                </c:pt>
                <c:pt idx="1348">
                  <c:v>37.251854621673402</c:v>
                </c:pt>
                <c:pt idx="1349">
                  <c:v>37.269638251106699</c:v>
                </c:pt>
                <c:pt idx="1350">
                  <c:v>37.287410075477098</c:v>
                </c:pt>
                <c:pt idx="1351">
                  <c:v>37.305170101146203</c:v>
                </c:pt>
                <c:pt idx="1352">
                  <c:v>37.322918334474998</c:v>
                </c:pt>
                <c:pt idx="1353">
                  <c:v>37.340654781823602</c:v>
                </c:pt>
                <c:pt idx="1354">
                  <c:v>37.3583794495514</c:v>
                </c:pt>
                <c:pt idx="1355">
                  <c:v>37.376092344016797</c:v>
                </c:pt>
                <c:pt idx="1356">
                  <c:v>37.393793471577702</c:v>
                </c:pt>
                <c:pt idx="1357">
                  <c:v>37.411482838590999</c:v>
                </c:pt>
                <c:pt idx="1358">
                  <c:v>37.429160451412898</c:v>
                </c:pt>
                <c:pt idx="1359">
                  <c:v>37.446826316398898</c:v>
                </c:pt>
                <c:pt idx="1360">
                  <c:v>37.464480439903397</c:v>
                </c:pt>
                <c:pt idx="1361">
                  <c:v>37.482122828280303</c:v>
                </c:pt>
                <c:pt idx="1362">
                  <c:v>37.4997534878826</c:v>
                </c:pt>
                <c:pt idx="1363">
                  <c:v>37.517372425062597</c:v>
                </c:pt>
                <c:pt idx="1364">
                  <c:v>37.5349796461716</c:v>
                </c:pt>
                <c:pt idx="1365">
                  <c:v>37.552575157560398</c:v>
                </c:pt>
                <c:pt idx="1366">
                  <c:v>37.570158965578699</c:v>
                </c:pt>
                <c:pt idx="1367">
                  <c:v>37.5877310765757</c:v>
                </c:pt>
                <c:pt idx="1368">
                  <c:v>37.605291496899497</c:v>
                </c:pt>
                <c:pt idx="1369">
                  <c:v>37.622840232897701</c:v>
                </c:pt>
                <c:pt idx="1370">
                  <c:v>37.640377290917002</c:v>
                </c:pt>
                <c:pt idx="1371">
                  <c:v>37.657902677303198</c:v>
                </c:pt>
                <c:pt idx="1372">
                  <c:v>37.675416398401502</c:v>
                </c:pt>
                <c:pt idx="1373">
                  <c:v>37.6929184605562</c:v>
                </c:pt>
                <c:pt idx="1374">
                  <c:v>37.710408870110697</c:v>
                </c:pt>
                <c:pt idx="1375">
                  <c:v>37.727887633407903</c:v>
                </c:pt>
                <c:pt idx="1376">
                  <c:v>37.745354756789602</c:v>
                </c:pt>
                <c:pt idx="1377">
                  <c:v>37.762810246597098</c:v>
                </c:pt>
                <c:pt idx="1378">
                  <c:v>37.780254109170698</c:v>
                </c:pt>
                <c:pt idx="1379">
                  <c:v>37.797686350849901</c:v>
                </c:pt>
                <c:pt idx="1380">
                  <c:v>37.8151069779735</c:v>
                </c:pt>
                <c:pt idx="1381">
                  <c:v>37.832515996879501</c:v>
                </c:pt>
                <c:pt idx="1382">
                  <c:v>37.849913413905099</c:v>
                </c:pt>
                <c:pt idx="1383">
                  <c:v>37.867299235386703</c:v>
                </c:pt>
                <c:pt idx="1384">
                  <c:v>37.884673467660001</c:v>
                </c:pt>
                <c:pt idx="1385">
                  <c:v>37.902036117059701</c:v>
                </c:pt>
                <c:pt idx="1386">
                  <c:v>37.919387189919803</c:v>
                </c:pt>
                <c:pt idx="1387">
                  <c:v>37.9367266925737</c:v>
                </c:pt>
                <c:pt idx="1388">
                  <c:v>37.954054631353799</c:v>
                </c:pt>
                <c:pt idx="1389">
                  <c:v>37.971371012591597</c:v>
                </c:pt>
                <c:pt idx="1390">
                  <c:v>37.9886758534807</c:v>
                </c:pt>
                <c:pt idx="1391">
                  <c:v>38.005969125044601</c:v>
                </c:pt>
                <c:pt idx="1392">
                  <c:v>38.023250857429801</c:v>
                </c:pt>
                <c:pt idx="1393">
                  <c:v>38.040521056937997</c:v>
                </c:pt>
                <c:pt idx="1394">
                  <c:v>38.057779729869502</c:v>
                </c:pt>
                <c:pt idx="1395">
                  <c:v>38.075026882524298</c:v>
                </c:pt>
                <c:pt idx="1396">
                  <c:v>38.092262521201199</c:v>
                </c:pt>
                <c:pt idx="1397">
                  <c:v>38.109486652198498</c:v>
                </c:pt>
                <c:pt idx="1398">
                  <c:v>38.126699281813501</c:v>
                </c:pt>
                <c:pt idx="1399">
                  <c:v>38.143900416342802</c:v>
                </c:pt>
                <c:pt idx="1400">
                  <c:v>38.161090062081897</c:v>
                </c:pt>
                <c:pt idx="1401">
                  <c:v>38.178268225325901</c:v>
                </c:pt>
                <c:pt idx="1402">
                  <c:v>38.195434912368597</c:v>
                </c:pt>
                <c:pt idx="1403">
                  <c:v>38.212590129503297</c:v>
                </c:pt>
                <c:pt idx="1404">
                  <c:v>38.229733883022398</c:v>
                </c:pt>
                <c:pt idx="1405">
                  <c:v>38.246866179217299</c:v>
                </c:pt>
                <c:pt idx="1406">
                  <c:v>38.2639870243787</c:v>
                </c:pt>
                <c:pt idx="1407">
                  <c:v>38.281096424796303</c:v>
                </c:pt>
                <c:pt idx="1408">
                  <c:v>38.2981943867591</c:v>
                </c:pt>
                <c:pt idx="1409">
                  <c:v>38.315280916555103</c:v>
                </c:pt>
                <c:pt idx="1410">
                  <c:v>38.3323560204716</c:v>
                </c:pt>
                <c:pt idx="1411">
                  <c:v>38.349419704794798</c:v>
                </c:pt>
                <c:pt idx="1412">
                  <c:v>38.3664719758101</c:v>
                </c:pt>
                <c:pt idx="1413">
                  <c:v>38.383512839802201</c:v>
                </c:pt>
                <c:pt idx="1414">
                  <c:v>38.400542303054699</c:v>
                </c:pt>
                <c:pt idx="1415">
                  <c:v>38.417560371850399</c:v>
                </c:pt>
                <c:pt idx="1416">
                  <c:v>38.434567052471102</c:v>
                </c:pt>
                <c:pt idx="1417">
                  <c:v>38.4515623511979</c:v>
                </c:pt>
                <c:pt idx="1418">
                  <c:v>38.468546274310803</c:v>
                </c:pt>
                <c:pt idx="1419">
                  <c:v>38.485518828088999</c:v>
                </c:pt>
                <c:pt idx="1420">
                  <c:v>38.5024800188108</c:v>
                </c:pt>
                <c:pt idx="1421">
                  <c:v>38.519429852753497</c:v>
                </c:pt>
                <c:pt idx="1422">
                  <c:v>38.536368336193597</c:v>
                </c:pt>
                <c:pt idx="1423">
                  <c:v>38.5532954754065</c:v>
                </c:pt>
                <c:pt idx="1424">
                  <c:v>38.570211276666903</c:v>
                </c:pt>
                <c:pt idx="1425">
                  <c:v>38.587115746248401</c:v>
                </c:pt>
                <c:pt idx="1426">
                  <c:v>38.6040088904237</c:v>
                </c:pt>
                <c:pt idx="1427">
                  <c:v>38.620890715464597</c:v>
                </c:pt>
                <c:pt idx="1428">
                  <c:v>38.637761227641903</c:v>
                </c:pt>
                <c:pt idx="1429">
                  <c:v>38.654620433225503</c:v>
                </c:pt>
                <c:pt idx="1430">
                  <c:v>38.671468338484303</c:v>
                </c:pt>
                <c:pt idx="1431">
                  <c:v>38.688304949686298</c:v>
                </c:pt>
                <c:pt idx="1432">
                  <c:v>38.705130273098497</c:v>
                </c:pt>
                <c:pt idx="1433">
                  <c:v>38.721944314986899</c:v>
                </c:pt>
                <c:pt idx="1434">
                  <c:v>38.738747081616701</c:v>
                </c:pt>
                <c:pt idx="1435">
                  <c:v>38.755538579251798</c:v>
                </c:pt>
                <c:pt idx="1436">
                  <c:v>38.772318814155497</c:v>
                </c:pt>
                <c:pt idx="1437">
                  <c:v>38.789087792589903</c:v>
                </c:pt>
                <c:pt idx="1438">
                  <c:v>38.805845520816099</c:v>
                </c:pt>
                <c:pt idx="1439">
                  <c:v>38.8225920050943</c:v>
                </c:pt>
                <c:pt idx="1440">
                  <c:v>38.839327251683699</c:v>
                </c:pt>
                <c:pt idx="1441">
                  <c:v>38.8560512668424</c:v>
                </c:pt>
                <c:pt idx="1442">
                  <c:v>38.872764056827599</c:v>
                </c:pt>
                <c:pt idx="1443">
                  <c:v>38.889465627895497</c:v>
                </c:pt>
                <c:pt idx="1444">
                  <c:v>38.906155986301201</c:v>
                </c:pt>
                <c:pt idx="1445">
                  <c:v>38.9228351382989</c:v>
                </c:pt>
                <c:pt idx="1446">
                  <c:v>38.939503090141699</c:v>
                </c:pt>
                <c:pt idx="1447">
                  <c:v>38.956159841302302</c:v>
                </c:pt>
                <c:pt idx="1448">
                  <c:v>38.972805402432698</c:v>
                </c:pt>
                <c:pt idx="1449">
                  <c:v>38.989439781570603</c:v>
                </c:pt>
                <c:pt idx="1450">
                  <c:v>39.0060629849457</c:v>
                </c:pt>
                <c:pt idx="1451">
                  <c:v>39.022675018786202</c:v>
                </c:pt>
                <c:pt idx="1452">
                  <c:v>39.0392758893191</c:v>
                </c:pt>
                <c:pt idx="1453">
                  <c:v>39.055865602769799</c:v>
                </c:pt>
                <c:pt idx="1454">
                  <c:v>39.072444165362498</c:v>
                </c:pt>
                <c:pt idx="1455">
                  <c:v>39.089011583319703</c:v>
                </c:pt>
                <c:pt idx="1456">
                  <c:v>39.105567862862799</c:v>
                </c:pt>
                <c:pt idx="1457">
                  <c:v>39.1221130102115</c:v>
                </c:pt>
                <c:pt idx="1458">
                  <c:v>39.138647031584298</c:v>
                </c:pt>
                <c:pt idx="1459">
                  <c:v>39.155169933198202</c:v>
                </c:pt>
                <c:pt idx="1460">
                  <c:v>39.171681721268499</c:v>
                </c:pt>
                <c:pt idx="1461">
                  <c:v>39.188182402009403</c:v>
                </c:pt>
                <c:pt idx="1462">
                  <c:v>39.204671981633503</c:v>
                </c:pt>
                <c:pt idx="1463">
                  <c:v>39.221150466352</c:v>
                </c:pt>
                <c:pt idx="1464">
                  <c:v>39.2376178623743</c:v>
                </c:pt>
                <c:pt idx="1465">
                  <c:v>39.254074175908897</c:v>
                </c:pt>
                <c:pt idx="1466">
                  <c:v>39.270519413162297</c:v>
                </c:pt>
                <c:pt idx="1467">
                  <c:v>39.286953580339699</c:v>
                </c:pt>
                <c:pt idx="1468">
                  <c:v>39.3033766836448</c:v>
                </c:pt>
                <c:pt idx="1469">
                  <c:v>39.3197887292799</c:v>
                </c:pt>
                <c:pt idx="1470">
                  <c:v>39.3361897234455</c:v>
                </c:pt>
                <c:pt idx="1471">
                  <c:v>39.352579672341001</c:v>
                </c:pt>
                <c:pt idx="1472">
                  <c:v>39.368958582163799</c:v>
                </c:pt>
                <c:pt idx="1473">
                  <c:v>39.385326459109997</c:v>
                </c:pt>
                <c:pt idx="1474">
                  <c:v>39.401683309374299</c:v>
                </c:pt>
                <c:pt idx="1475">
                  <c:v>39.418029139149603</c:v>
                </c:pt>
                <c:pt idx="1476">
                  <c:v>39.434363954627401</c:v>
                </c:pt>
                <c:pt idx="1477">
                  <c:v>39.4506877619975</c:v>
                </c:pt>
                <c:pt idx="1478">
                  <c:v>39.467000567448302</c:v>
                </c:pt>
                <c:pt idx="1479">
                  <c:v>39.483302377166403</c:v>
                </c:pt>
                <c:pt idx="1480">
                  <c:v>39.499593197337198</c:v>
                </c:pt>
                <c:pt idx="1481">
                  <c:v>39.5158730341441</c:v>
                </c:pt>
                <c:pt idx="1482">
                  <c:v>39.532141893769001</c:v>
                </c:pt>
                <c:pt idx="1483">
                  <c:v>39.548399782392501</c:v>
                </c:pt>
                <c:pt idx="1484">
                  <c:v>39.564646706193102</c:v>
                </c:pt>
                <c:pt idx="1485">
                  <c:v>39.580882671348199</c:v>
                </c:pt>
                <c:pt idx="1486">
                  <c:v>39.597107684033098</c:v>
                </c:pt>
                <c:pt idx="1487">
                  <c:v>39.613321750421697</c:v>
                </c:pt>
                <c:pt idx="1488">
                  <c:v>39.629524876686403</c:v>
                </c:pt>
                <c:pt idx="1489">
                  <c:v>39.645717068997698</c:v>
                </c:pt>
                <c:pt idx="1490">
                  <c:v>39.661898333524597</c:v>
                </c:pt>
                <c:pt idx="1491">
                  <c:v>39.6780686764344</c:v>
                </c:pt>
                <c:pt idx="1492">
                  <c:v>39.694228103892698</c:v>
                </c:pt>
                <c:pt idx="1493">
                  <c:v>39.7103766220634</c:v>
                </c:pt>
                <c:pt idx="1494">
                  <c:v>39.726514237108901</c:v>
                </c:pt>
                <c:pt idx="1495">
                  <c:v>39.7426409551897</c:v>
                </c:pt>
                <c:pt idx="1496">
                  <c:v>39.758756782464701</c:v>
                </c:pt>
                <c:pt idx="1497">
                  <c:v>39.774861725091299</c:v>
                </c:pt>
                <c:pt idx="1498">
                  <c:v>39.790955789224697</c:v>
                </c:pt>
                <c:pt idx="1499">
                  <c:v>39.807038981018898</c:v>
                </c:pt>
                <c:pt idx="1500">
                  <c:v>39.823111306625897</c:v>
                </c:pt>
                <c:pt idx="1501">
                  <c:v>39.839172772196001</c:v>
                </c:pt>
                <c:pt idx="1502">
                  <c:v>39.855223383877899</c:v>
                </c:pt>
                <c:pt idx="1503">
                  <c:v>39.871263147818397</c:v>
                </c:pt>
                <c:pt idx="1504">
                  <c:v>39.887292070162701</c:v>
                </c:pt>
                <c:pt idx="1505">
                  <c:v>39.903310157054101</c:v>
                </c:pt>
                <c:pt idx="1506">
                  <c:v>39.919317414634101</c:v>
                </c:pt>
                <c:pt idx="1507">
                  <c:v>39.935313849042799</c:v>
                </c:pt>
                <c:pt idx="1508">
                  <c:v>39.951299466418</c:v>
                </c:pt>
                <c:pt idx="1509">
                  <c:v>39.967274272896198</c:v>
                </c:pt>
                <c:pt idx="1510">
                  <c:v>39.983238274438698</c:v>
                </c:pt>
                <c:pt idx="1511">
                  <c:v>39.9991914772827</c:v>
                </c:pt>
                <c:pt idx="1512">
                  <c:v>40.015133887612201</c:v>
                </c:pt>
                <c:pt idx="1513">
                  <c:v>40.031065511555603</c:v>
                </c:pt>
                <c:pt idx="1514">
                  <c:v>40.046986355239802</c:v>
                </c:pt>
                <c:pt idx="1515">
                  <c:v>40.062896424789599</c:v>
                </c:pt>
                <c:pt idx="1516">
                  <c:v>40.078795726328202</c:v>
                </c:pt>
                <c:pt idx="1517">
                  <c:v>40.094684265976802</c:v>
                </c:pt>
                <c:pt idx="1518">
                  <c:v>40.110562049854799</c:v>
                </c:pt>
                <c:pt idx="1519">
                  <c:v>40.126429084079703</c:v>
                </c:pt>
                <c:pt idx="1520">
                  <c:v>40.142285374767198</c:v>
                </c:pt>
                <c:pt idx="1521">
                  <c:v>40.158130928031099</c:v>
                </c:pt>
                <c:pt idx="1522">
                  <c:v>40.173965749983203</c:v>
                </c:pt>
                <c:pt idx="1523">
                  <c:v>40.189789846733703</c:v>
                </c:pt>
                <c:pt idx="1524">
                  <c:v>40.2056032243907</c:v>
                </c:pt>
                <c:pt idx="1525">
                  <c:v>40.2214058890603</c:v>
                </c:pt>
                <c:pt idx="1526">
                  <c:v>40.237197846846897</c:v>
                </c:pt>
                <c:pt idx="1527">
                  <c:v>40.252979103853001</c:v>
                </c:pt>
                <c:pt idx="1528">
                  <c:v>40.268749666178998</c:v>
                </c:pt>
                <c:pt idx="1529">
                  <c:v>40.284509539923398</c:v>
                </c:pt>
                <c:pt idx="1530">
                  <c:v>40.300258731183</c:v>
                </c:pt>
                <c:pt idx="1531">
                  <c:v>40.315997246052298</c:v>
                </c:pt>
                <c:pt idx="1532">
                  <c:v>40.331725090624197</c:v>
                </c:pt>
                <c:pt idx="1533">
                  <c:v>40.347442270989397</c:v>
                </c:pt>
                <c:pt idx="1534">
                  <c:v>40.363148793236803</c:v>
                </c:pt>
                <c:pt idx="1535">
                  <c:v>40.378844663453101</c:v>
                </c:pt>
                <c:pt idx="1536">
                  <c:v>40.394529887723301</c:v>
                </c:pt>
                <c:pt idx="1537">
                  <c:v>40.410204472130197</c:v>
                </c:pt>
                <c:pt idx="1538">
                  <c:v>40.425868422754803</c:v>
                </c:pt>
                <c:pt idx="1539">
                  <c:v>40.4415217456759</c:v>
                </c:pt>
                <c:pt idx="1540">
                  <c:v>40.457164446970502</c:v>
                </c:pt>
                <c:pt idx="1541">
                  <c:v>40.472796532713403</c:v>
                </c:pt>
                <c:pt idx="1542">
                  <c:v>40.488418008977497</c:v>
                </c:pt>
                <c:pt idx="1543">
                  <c:v>40.504028881833698</c:v>
                </c:pt>
                <c:pt idx="1544">
                  <c:v>40.5196291573507</c:v>
                </c:pt>
                <c:pt idx="1545">
                  <c:v>40.535218841595402</c:v>
                </c:pt>
                <c:pt idx="1546">
                  <c:v>40.550797940632499</c:v>
                </c:pt>
                <c:pt idx="1547">
                  <c:v>40.566366460524598</c:v>
                </c:pt>
                <c:pt idx="1548">
                  <c:v>40.581924407332401</c:v>
                </c:pt>
                <c:pt idx="1549">
                  <c:v>40.597471787114401</c:v>
                </c:pt>
                <c:pt idx="1550">
                  <c:v>40.613008605927099</c:v>
                </c:pt>
                <c:pt idx="1551">
                  <c:v>40.628534869824897</c:v>
                </c:pt>
                <c:pt idx="1552">
                  <c:v>40.644050584860203</c:v>
                </c:pt>
                <c:pt idx="1553">
                  <c:v>40.659555757082998</c:v>
                </c:pt>
                <c:pt idx="1554">
                  <c:v>40.6750503925416</c:v>
                </c:pt>
                <c:pt idx="1555">
                  <c:v>40.690534497282002</c:v>
                </c:pt>
                <c:pt idx="1556">
                  <c:v>40.706008077348002</c:v>
                </c:pt>
                <c:pt idx="1557">
                  <c:v>40.721471138781503</c:v>
                </c:pt>
                <c:pt idx="1558">
                  <c:v>40.736923687622003</c:v>
                </c:pt>
                <c:pt idx="1559">
                  <c:v>40.752365729907197</c:v>
                </c:pt>
                <c:pt idx="1560">
                  <c:v>40.7677972716723</c:v>
                </c:pt>
                <c:pt idx="1561">
                  <c:v>40.783218318950503</c:v>
                </c:pt>
                <c:pt idx="1562">
                  <c:v>40.798628877772998</c:v>
                </c:pt>
                <c:pt idx="1563">
                  <c:v>40.814028954168599</c:v>
                </c:pt>
                <c:pt idx="1564">
                  <c:v>40.8294185541641</c:v>
                </c:pt>
                <c:pt idx="1565">
                  <c:v>40.844797683784101</c:v>
                </c:pt>
                <c:pt idx="1566">
                  <c:v>40.8601663490508</c:v>
                </c:pt>
                <c:pt idx="1567">
                  <c:v>40.875524555984398</c:v>
                </c:pt>
                <c:pt idx="1568">
                  <c:v>40.8908723106031</c:v>
                </c:pt>
                <c:pt idx="1569">
                  <c:v>40.906209618922396</c:v>
                </c:pt>
                <c:pt idx="1570">
                  <c:v>40.9215364869561</c:v>
                </c:pt>
                <c:pt idx="1571">
                  <c:v>40.936852920715403</c:v>
                </c:pt>
                <c:pt idx="1572">
                  <c:v>40.952158926209499</c:v>
                </c:pt>
                <c:pt idx="1573">
                  <c:v>40.967454514980403</c:v>
                </c:pt>
                <c:pt idx="1574">
                  <c:v>40.982739689964298</c:v>
                </c:pt>
                <c:pt idx="1575">
                  <c:v>40.998014455213898</c:v>
                </c:pt>
                <c:pt idx="1576">
                  <c:v>41.0132788167463</c:v>
                </c:pt>
                <c:pt idx="1577">
                  <c:v>41.028532780576697</c:v>
                </c:pt>
                <c:pt idx="1578">
                  <c:v>41.043776352718297</c:v>
                </c:pt>
                <c:pt idx="1579">
                  <c:v>41.0590095391821</c:v>
                </c:pt>
                <c:pt idx="1580">
                  <c:v>41.074232345977499</c:v>
                </c:pt>
                <c:pt idx="1581">
                  <c:v>41.089444779111702</c:v>
                </c:pt>
                <c:pt idx="1582">
                  <c:v>41.10464684459</c:v>
                </c:pt>
                <c:pt idx="1583">
                  <c:v>41.119838548415601</c:v>
                </c:pt>
                <c:pt idx="1584">
                  <c:v>41.135019896589903</c:v>
                </c:pt>
                <c:pt idx="1585">
                  <c:v>41.150190895112203</c:v>
                </c:pt>
                <c:pt idx="1586">
                  <c:v>41.165351549979697</c:v>
                </c:pt>
                <c:pt idx="1587">
                  <c:v>41.1805018671878</c:v>
                </c:pt>
                <c:pt idx="1588">
                  <c:v>41.1956418527298</c:v>
                </c:pt>
                <c:pt idx="1589">
                  <c:v>41.210771512596899</c:v>
                </c:pt>
                <c:pt idx="1590">
                  <c:v>41.225890852778399</c:v>
                </c:pt>
                <c:pt idx="1591">
                  <c:v>41.240999879261501</c:v>
                </c:pt>
                <c:pt idx="1592">
                  <c:v>41.2560985980314</c:v>
                </c:pt>
                <c:pt idx="1593">
                  <c:v>41.271187015071398</c:v>
                </c:pt>
                <c:pt idx="1594">
                  <c:v>41.286265136362502</c:v>
                </c:pt>
                <c:pt idx="1595">
                  <c:v>41.301332967883802</c:v>
                </c:pt>
                <c:pt idx="1596">
                  <c:v>41.316390515612497</c:v>
                </c:pt>
                <c:pt idx="1597">
                  <c:v>41.331437785523498</c:v>
                </c:pt>
                <c:pt idx="1598">
                  <c:v>41.346474783589798</c:v>
                </c:pt>
                <c:pt idx="1599">
                  <c:v>41.361501515782301</c:v>
                </c:pt>
                <c:pt idx="1600">
                  <c:v>41.3765179880697</c:v>
                </c:pt>
                <c:pt idx="1601">
                  <c:v>41.391524206419</c:v>
                </c:pt>
                <c:pt idx="1602">
                  <c:v>41.4065201767947</c:v>
                </c:pt>
                <c:pt idx="1603">
                  <c:v>41.4215059051594</c:v>
                </c:pt>
                <c:pt idx="1604">
                  <c:v>41.436481397473798</c:v>
                </c:pt>
                <c:pt idx="1605">
                  <c:v>41.451446659696202</c:v>
                </c:pt>
                <c:pt idx="1606">
                  <c:v>41.466401697782999</c:v>
                </c:pt>
                <c:pt idx="1607">
                  <c:v>41.481346517688401</c:v>
                </c:pt>
                <c:pt idx="1608">
                  <c:v>41.496281125364703</c:v>
                </c:pt>
                <c:pt idx="1609">
                  <c:v>41.511205526761898</c:v>
                </c:pt>
                <c:pt idx="1610">
                  <c:v>41.526119727827897</c:v>
                </c:pt>
                <c:pt idx="1611">
                  <c:v>41.541023734508499</c:v>
                </c:pt>
                <c:pt idx="1612">
                  <c:v>41.555917552747502</c:v>
                </c:pt>
                <c:pt idx="1613">
                  <c:v>41.570801188486499</c:v>
                </c:pt>
                <c:pt idx="1614">
                  <c:v>41.585674647665002</c:v>
                </c:pt>
                <c:pt idx="1615">
                  <c:v>41.6005379362201</c:v>
                </c:pt>
                <c:pt idx="1616">
                  <c:v>41.615391060087298</c:v>
                </c:pt>
                <c:pt idx="1617">
                  <c:v>41.6302340251994</c:v>
                </c:pt>
                <c:pt idx="1618">
                  <c:v>41.645066837487498</c:v>
                </c:pt>
                <c:pt idx="1619">
                  <c:v>41.659889502880198</c:v>
                </c:pt>
                <c:pt idx="1620">
                  <c:v>41.6747020273042</c:v>
                </c:pt>
                <c:pt idx="1621">
                  <c:v>41.689504416684002</c:v>
                </c:pt>
                <c:pt idx="1622">
                  <c:v>41.704296676941802</c:v>
                </c:pt>
                <c:pt idx="1623">
                  <c:v>41.719078813997598</c:v>
                </c:pt>
                <c:pt idx="1624">
                  <c:v>41.733850833769601</c:v>
                </c:pt>
                <c:pt idx="1625">
                  <c:v>41.7486127421734</c:v>
                </c:pt>
                <c:pt idx="1626">
                  <c:v>41.763364545122599</c:v>
                </c:pt>
                <c:pt idx="1627">
                  <c:v>41.778106248528601</c:v>
                </c:pt>
                <c:pt idx="1628">
                  <c:v>41.792837858300601</c:v>
                </c:pt>
                <c:pt idx="1629">
                  <c:v>41.807559380345602</c:v>
                </c:pt>
                <c:pt idx="1630">
                  <c:v>41.822270820568399</c:v>
                </c:pt>
                <c:pt idx="1631">
                  <c:v>41.836972184871598</c:v>
                </c:pt>
                <c:pt idx="1632">
                  <c:v>41.851663479155597</c:v>
                </c:pt>
                <c:pt idx="1633">
                  <c:v>41.866344709318703</c:v>
                </c:pt>
                <c:pt idx="1634">
                  <c:v>41.881015881256602</c:v>
                </c:pt>
                <c:pt idx="1635">
                  <c:v>41.895677000863202</c:v>
                </c:pt>
                <c:pt idx="1636">
                  <c:v>41.910328079394702</c:v>
                </c:pt>
                <c:pt idx="1637">
                  <c:v>41.9249691200488</c:v>
                </c:pt>
                <c:pt idx="1638">
                  <c:v>41.939600126559199</c:v>
                </c:pt>
                <c:pt idx="1639">
                  <c:v>41.954221104827703</c:v>
                </c:pt>
                <c:pt idx="1640">
                  <c:v>41.968832060754202</c:v>
                </c:pt>
                <c:pt idx="1641">
                  <c:v>41.983433000236701</c:v>
                </c:pt>
                <c:pt idx="1642">
                  <c:v>41.998023929170998</c:v>
                </c:pt>
                <c:pt idx="1643">
                  <c:v>42.0126048534513</c:v>
                </c:pt>
                <c:pt idx="1644">
                  <c:v>42.027175778969699</c:v>
                </c:pt>
                <c:pt idx="1645">
                  <c:v>42.041736711616302</c:v>
                </c:pt>
                <c:pt idx="1646">
                  <c:v>42.056287657279199</c:v>
                </c:pt>
                <c:pt idx="1647">
                  <c:v>42.070828621844797</c:v>
                </c:pt>
                <c:pt idx="1648">
                  <c:v>42.085359611197198</c:v>
                </c:pt>
                <c:pt idx="1649">
                  <c:v>42.099880631218802</c:v>
                </c:pt>
                <c:pt idx="1650">
                  <c:v>42.114391687789897</c:v>
                </c:pt>
                <c:pt idx="1651">
                  <c:v>42.128892786788803</c:v>
                </c:pt>
                <c:pt idx="1652">
                  <c:v>42.1433839340921</c:v>
                </c:pt>
                <c:pt idx="1653">
                  <c:v>42.157865135574099</c:v>
                </c:pt>
                <c:pt idx="1654">
                  <c:v>42.172336397107202</c:v>
                </c:pt>
                <c:pt idx="1655">
                  <c:v>42.186797724561899</c:v>
                </c:pt>
                <c:pt idx="1656">
                  <c:v>42.201249123806797</c:v>
                </c:pt>
                <c:pt idx="1657">
                  <c:v>42.215690600708399</c:v>
                </c:pt>
                <c:pt idx="1658">
                  <c:v>42.230122161131099</c:v>
                </c:pt>
                <c:pt idx="1659">
                  <c:v>42.2445438109376</c:v>
                </c:pt>
                <c:pt idx="1660">
                  <c:v>42.2589555559884</c:v>
                </c:pt>
                <c:pt idx="1661">
                  <c:v>42.273357402141997</c:v>
                </c:pt>
                <c:pt idx="1662">
                  <c:v>42.287749355255201</c:v>
                </c:pt>
                <c:pt idx="1663">
                  <c:v>42.302131421182303</c:v>
                </c:pt>
                <c:pt idx="1664">
                  <c:v>42.316503605776198</c:v>
                </c:pt>
                <c:pt idx="1665">
                  <c:v>42.330865914887198</c:v>
                </c:pt>
                <c:pt idx="1666">
                  <c:v>42.3452183543641</c:v>
                </c:pt>
                <c:pt idx="1667">
                  <c:v>42.359560930053497</c:v>
                </c:pt>
                <c:pt idx="1668">
                  <c:v>42.373893647799797</c:v>
                </c:pt>
                <c:pt idx="1669">
                  <c:v>42.388216513445798</c:v>
                </c:pt>
                <c:pt idx="1670">
                  <c:v>42.402529532831899</c:v>
                </c:pt>
                <c:pt idx="1671">
                  <c:v>42.416832711796701</c:v>
                </c:pt>
                <c:pt idx="1672">
                  <c:v>42.431126056176801</c:v>
                </c:pt>
                <c:pt idx="1673">
                  <c:v>42.445409571806799</c:v>
                </c:pt>
                <c:pt idx="1674">
                  <c:v>42.459683264519001</c:v>
                </c:pt>
                <c:pt idx="1675">
                  <c:v>42.473947140143999</c:v>
                </c:pt>
                <c:pt idx="1676">
                  <c:v>42.488201204510297</c:v>
                </c:pt>
                <c:pt idx="1677">
                  <c:v>42.502445463444303</c:v>
                </c:pt>
                <c:pt idx="1678">
                  <c:v>42.5166799227704</c:v>
                </c:pt>
                <c:pt idx="1679">
                  <c:v>42.530904588311103</c:v>
                </c:pt>
                <c:pt idx="1680">
                  <c:v>42.5451194658866</c:v>
                </c:pt>
                <c:pt idx="1681">
                  <c:v>42.5593245613153</c:v>
                </c:pt>
                <c:pt idx="1682">
                  <c:v>42.5735198804135</c:v>
                </c:pt>
                <c:pt idx="1683">
                  <c:v>42.587705428995399</c:v>
                </c:pt>
                <c:pt idx="1684">
                  <c:v>42.601881212873302</c:v>
                </c:pt>
                <c:pt idx="1685">
                  <c:v>42.616047237857202</c:v>
                </c:pt>
                <c:pt idx="1686">
                  <c:v>42.630203509755397</c:v>
                </c:pt>
                <c:pt idx="1687">
                  <c:v>42.6443500343739</c:v>
                </c:pt>
                <c:pt idx="1688">
                  <c:v>42.658486817516597</c:v>
                </c:pt>
                <c:pt idx="1689">
                  <c:v>42.672613864985699</c:v>
                </c:pt>
                <c:pt idx="1690">
                  <c:v>42.686731182580999</c:v>
                </c:pt>
                <c:pt idx="1691">
                  <c:v>42.700838776100298</c:v>
                </c:pt>
                <c:pt idx="1692">
                  <c:v>42.714936651339599</c:v>
                </c:pt>
                <c:pt idx="1693">
                  <c:v>42.729024814092398</c:v>
                </c:pt>
                <c:pt idx="1694">
                  <c:v>42.743103270150598</c:v>
                </c:pt>
                <c:pt idx="1695">
                  <c:v>42.757172025303603</c:v>
                </c:pt>
                <c:pt idx="1696">
                  <c:v>42.771231085339203</c:v>
                </c:pt>
                <c:pt idx="1697">
                  <c:v>42.785280456042699</c:v>
                </c:pt>
                <c:pt idx="1698">
                  <c:v>42.799320143197498</c:v>
                </c:pt>
                <c:pt idx="1699">
                  <c:v>42.813350154203903</c:v>
                </c:pt>
                <c:pt idx="1700">
                  <c:v>42.8273704941208</c:v>
                </c:pt>
                <c:pt idx="1701">
                  <c:v>42.841381167989702</c:v>
                </c:pt>
                <c:pt idx="1702">
                  <c:v>42.855382181591203</c:v>
                </c:pt>
                <c:pt idx="1703">
                  <c:v>42.869373540703599</c:v>
                </c:pt>
                <c:pt idx="1704">
                  <c:v>42.883355251103502</c:v>
                </c:pt>
                <c:pt idx="1705">
                  <c:v>42.897327318565303</c:v>
                </c:pt>
                <c:pt idx="1706">
                  <c:v>42.9112897488614</c:v>
                </c:pt>
                <c:pt idx="1707">
                  <c:v>42.925242547762501</c:v>
                </c:pt>
                <c:pt idx="1708">
                  <c:v>42.939185721036999</c:v>
                </c:pt>
                <c:pt idx="1709">
                  <c:v>42.953119274451304</c:v>
                </c:pt>
                <c:pt idx="1710">
                  <c:v>42.967043213769998</c:v>
                </c:pt>
                <c:pt idx="1711">
                  <c:v>42.980957544755697</c:v>
                </c:pt>
                <c:pt idx="1712">
                  <c:v>42.9948622731687</c:v>
                </c:pt>
                <c:pt idx="1713">
                  <c:v>43.0087574047676</c:v>
                </c:pt>
                <c:pt idx="1714">
                  <c:v>43.022642945309002</c:v>
                </c:pt>
                <c:pt idx="1715">
                  <c:v>43.0365189005472</c:v>
                </c:pt>
                <c:pt idx="1716">
                  <c:v>43.050385276234799</c:v>
                </c:pt>
                <c:pt idx="1717">
                  <c:v>43.064242078122298</c:v>
                </c:pt>
                <c:pt idx="1718">
                  <c:v>43.078089311958102</c:v>
                </c:pt>
                <c:pt idx="1719">
                  <c:v>43.091926983488797</c:v>
                </c:pt>
                <c:pt idx="1720">
                  <c:v>43.105755098458602</c:v>
                </c:pt>
                <c:pt idx="1721">
                  <c:v>43.119573662610101</c:v>
                </c:pt>
                <c:pt idx="1722">
                  <c:v>43.133382681683798</c:v>
                </c:pt>
                <c:pt idx="1723">
                  <c:v>43.147182161417902</c:v>
                </c:pt>
                <c:pt idx="1724">
                  <c:v>43.160972107548901</c:v>
                </c:pt>
                <c:pt idx="1725">
                  <c:v>43.174752525811101</c:v>
                </c:pt>
                <c:pt idx="1726">
                  <c:v>43.1885234219369</c:v>
                </c:pt>
                <c:pt idx="1727">
                  <c:v>43.202284801656603</c:v>
                </c:pt>
                <c:pt idx="1728">
                  <c:v>43.2160366706985</c:v>
                </c:pt>
                <c:pt idx="1729">
                  <c:v>43.229779034788898</c:v>
                </c:pt>
                <c:pt idx="1730">
                  <c:v>43.243511899651899</c:v>
                </c:pt>
                <c:pt idx="1731">
                  <c:v>43.257235271009897</c:v>
                </c:pt>
                <c:pt idx="1732">
                  <c:v>43.270949154583001</c:v>
                </c:pt>
                <c:pt idx="1733">
                  <c:v>43.284653556089303</c:v>
                </c:pt>
                <c:pt idx="1734">
                  <c:v>43.298348481245</c:v>
                </c:pt>
                <c:pt idx="1735">
                  <c:v>43.312033935764198</c:v>
                </c:pt>
                <c:pt idx="1736">
                  <c:v>43.325709925358801</c:v>
                </c:pt>
                <c:pt idx="1737">
                  <c:v>43.339376455739</c:v>
                </c:pt>
                <c:pt idx="1738">
                  <c:v>43.353033532612599</c:v>
                </c:pt>
                <c:pt idx="1739">
                  <c:v>43.366681161685698</c:v>
                </c:pt>
                <c:pt idx="1740">
                  <c:v>43.380319348661999</c:v>
                </c:pt>
                <c:pt idx="1741">
                  <c:v>43.393948099243502</c:v>
                </c:pt>
                <c:pt idx="1742">
                  <c:v>43.407567419129997</c:v>
                </c:pt>
                <c:pt idx="1743">
                  <c:v>43.421177314019197</c:v>
                </c:pt>
                <c:pt idx="1744">
                  <c:v>43.434777789606699</c:v>
                </c:pt>
                <c:pt idx="1745">
                  <c:v>43.448368851586402</c:v>
                </c:pt>
                <c:pt idx="1746">
                  <c:v>43.461950505649703</c:v>
                </c:pt>
                <c:pt idx="1747">
                  <c:v>43.475522757486203</c:v>
                </c:pt>
                <c:pt idx="1748">
                  <c:v>43.489085612783498</c:v>
                </c:pt>
                <c:pt idx="1749">
                  <c:v>43.502639077227002</c:v>
                </c:pt>
                <c:pt idx="1750">
                  <c:v>43.516183156499999</c:v>
                </c:pt>
                <c:pt idx="1751">
                  <c:v>43.529717856283902</c:v>
                </c:pt>
                <c:pt idx="1752">
                  <c:v>43.543243182257903</c:v>
                </c:pt>
                <c:pt idx="1753">
                  <c:v>43.556759140099402</c:v>
                </c:pt>
                <c:pt idx="1754">
                  <c:v>43.570265735483403</c:v>
                </c:pt>
                <c:pt idx="1755">
                  <c:v>43.583762974083001</c:v>
                </c:pt>
                <c:pt idx="1756">
                  <c:v>43.597250861569201</c:v>
                </c:pt>
                <c:pt idx="1757">
                  <c:v>43.610729403610897</c:v>
                </c:pt>
                <c:pt idx="1758">
                  <c:v>43.6241986058752</c:v>
                </c:pt>
                <c:pt idx="1759">
                  <c:v>43.637658474026701</c:v>
                </c:pt>
                <c:pt idx="1760">
                  <c:v>43.651109013728203</c:v>
                </c:pt>
                <c:pt idx="1761">
                  <c:v>43.664550230640401</c:v>
                </c:pt>
                <c:pt idx="1762">
                  <c:v>43.677982130010001</c:v>
                </c:pt>
                <c:pt idx="1763">
                  <c:v>43.691404717510402</c:v>
                </c:pt>
                <c:pt idx="1764">
                  <c:v>43.704817998951299</c:v>
                </c:pt>
                <c:pt idx="1765">
                  <c:v>43.718221979952801</c:v>
                </c:pt>
                <c:pt idx="1766">
                  <c:v>43.731616666131202</c:v>
                </c:pt>
                <c:pt idx="1767">
                  <c:v>43.745002063099101</c:v>
                </c:pt>
                <c:pt idx="1768">
                  <c:v>43.7583781764652</c:v>
                </c:pt>
                <c:pt idx="1769">
                  <c:v>43.771745011834298</c:v>
                </c:pt>
                <c:pt idx="1770">
                  <c:v>43.785102574807702</c:v>
                </c:pt>
                <c:pt idx="1771">
                  <c:v>43.798450870982499</c:v>
                </c:pt>
                <c:pt idx="1772">
                  <c:v>43.811789905952203</c:v>
                </c:pt>
                <c:pt idx="1773">
                  <c:v>43.825119685915801</c:v>
                </c:pt>
                <c:pt idx="1774">
                  <c:v>43.838440216328202</c:v>
                </c:pt>
                <c:pt idx="1775">
                  <c:v>43.851751502613098</c:v>
                </c:pt>
                <c:pt idx="1776">
                  <c:v>43.865053550391302</c:v>
                </c:pt>
                <c:pt idx="1777">
                  <c:v>43.878346365282397</c:v>
                </c:pt>
                <c:pt idx="1778">
                  <c:v>43.891629952904303</c:v>
                </c:pt>
                <c:pt idx="1779">
                  <c:v>43.904904318873299</c:v>
                </c:pt>
                <c:pt idx="1780">
                  <c:v>43.9181694688045</c:v>
                </c:pt>
                <c:pt idx="1781">
                  <c:v>43.931425408311199</c:v>
                </c:pt>
                <c:pt idx="1782">
                  <c:v>43.944672143005199</c:v>
                </c:pt>
                <c:pt idx="1783">
                  <c:v>43.957909678496897</c:v>
                </c:pt>
                <c:pt idx="1784">
                  <c:v>43.971138020479103</c:v>
                </c:pt>
                <c:pt idx="1785">
                  <c:v>43.984357174529201</c:v>
                </c:pt>
                <c:pt idx="1786">
                  <c:v>43.997567146239</c:v>
                </c:pt>
                <c:pt idx="1787">
                  <c:v>44.010767941218297</c:v>
                </c:pt>
                <c:pt idx="1788">
                  <c:v>44.023959565075401</c:v>
                </c:pt>
                <c:pt idx="1789">
                  <c:v>44.037142023417601</c:v>
                </c:pt>
                <c:pt idx="1790">
                  <c:v>44.050315321850697</c:v>
                </c:pt>
                <c:pt idx="1791">
                  <c:v>44.063479465979597</c:v>
                </c:pt>
                <c:pt idx="1792">
                  <c:v>44.076634461407501</c:v>
                </c:pt>
                <c:pt idx="1793">
                  <c:v>44.089780313736803</c:v>
                </c:pt>
                <c:pt idx="1794">
                  <c:v>44.102917028568498</c:v>
                </c:pt>
                <c:pt idx="1795">
                  <c:v>44.116044611203101</c:v>
                </c:pt>
                <c:pt idx="1796">
                  <c:v>44.1291630673824</c:v>
                </c:pt>
                <c:pt idx="1797">
                  <c:v>44.142272402728402</c:v>
                </c:pt>
                <c:pt idx="1798">
                  <c:v>44.155372622819797</c:v>
                </c:pt>
                <c:pt idx="1799">
                  <c:v>44.168463733233203</c:v>
                </c:pt>
                <c:pt idx="1800">
                  <c:v>44.181545739543097</c:v>
                </c:pt>
                <c:pt idx="1801">
                  <c:v>44.194618647321597</c:v>
                </c:pt>
                <c:pt idx="1802">
                  <c:v>44.207682462138997</c:v>
                </c:pt>
                <c:pt idx="1803">
                  <c:v>44.220737189563003</c:v>
                </c:pt>
                <c:pt idx="1804">
                  <c:v>44.233782835159502</c:v>
                </c:pt>
                <c:pt idx="1805">
                  <c:v>44.2468194044922</c:v>
                </c:pt>
                <c:pt idx="1806">
                  <c:v>44.259846904037097</c:v>
                </c:pt>
                <c:pt idx="1807">
                  <c:v>44.272865337057098</c:v>
                </c:pt>
                <c:pt idx="1808">
                  <c:v>44.285874710553699</c:v>
                </c:pt>
                <c:pt idx="1809">
                  <c:v>44.298875030056699</c:v>
                </c:pt>
                <c:pt idx="1810">
                  <c:v>44.311866301096003</c:v>
                </c:pt>
                <c:pt idx="1811">
                  <c:v>44.324848529201802</c:v>
                </c:pt>
                <c:pt idx="1812">
                  <c:v>44.3378217199039</c:v>
                </c:pt>
                <c:pt idx="1813">
                  <c:v>44.350785878732403</c:v>
                </c:pt>
                <c:pt idx="1814">
                  <c:v>44.363741011217101</c:v>
                </c:pt>
                <c:pt idx="1815">
                  <c:v>44.3766871228881</c:v>
                </c:pt>
                <c:pt idx="1816">
                  <c:v>44.389624219275198</c:v>
                </c:pt>
                <c:pt idx="1817">
                  <c:v>44.402552305581303</c:v>
                </c:pt>
                <c:pt idx="1818">
                  <c:v>44.415471387607099</c:v>
                </c:pt>
                <c:pt idx="1819">
                  <c:v>44.428381470879899</c:v>
                </c:pt>
                <c:pt idx="1820">
                  <c:v>44.441282560926602</c:v>
                </c:pt>
                <c:pt idx="1821">
                  <c:v>44.454174663273903</c:v>
                </c:pt>
                <c:pt idx="1822">
                  <c:v>44.467057783448702</c:v>
                </c:pt>
                <c:pt idx="1823">
                  <c:v>44.479931926977997</c:v>
                </c:pt>
                <c:pt idx="1824">
                  <c:v>44.492797099388497</c:v>
                </c:pt>
                <c:pt idx="1825">
                  <c:v>44.505653306207101</c:v>
                </c:pt>
                <c:pt idx="1826">
                  <c:v>44.518500552960703</c:v>
                </c:pt>
                <c:pt idx="1827">
                  <c:v>44.531338845176201</c:v>
                </c:pt>
                <c:pt idx="1828">
                  <c:v>44.544168188380397</c:v>
                </c:pt>
                <c:pt idx="1829">
                  <c:v>44.556988588100097</c:v>
                </c:pt>
                <c:pt idx="1830">
                  <c:v>44.569800049862202</c:v>
                </c:pt>
                <c:pt idx="1831">
                  <c:v>44.582602579193598</c:v>
                </c:pt>
                <c:pt idx="1832">
                  <c:v>44.595396181621197</c:v>
                </c:pt>
                <c:pt idx="1833">
                  <c:v>44.608180862671801</c:v>
                </c:pt>
                <c:pt idx="1834">
                  <c:v>44.620956626002901</c:v>
                </c:pt>
                <c:pt idx="1835">
                  <c:v>44.633723478608204</c:v>
                </c:pt>
                <c:pt idx="1836">
                  <c:v>44.646481426065598</c:v>
                </c:pt>
                <c:pt idx="1837">
                  <c:v>44.659230473883298</c:v>
                </c:pt>
                <c:pt idx="1838">
                  <c:v>44.671970627569799</c:v>
                </c:pt>
                <c:pt idx="1839">
                  <c:v>44.684701892633299</c:v>
                </c:pt>
                <c:pt idx="1840">
                  <c:v>44.697424274582197</c:v>
                </c:pt>
                <c:pt idx="1841">
                  <c:v>44.710137778924903</c:v>
                </c:pt>
                <c:pt idx="1842">
                  <c:v>44.7228424111698</c:v>
                </c:pt>
                <c:pt idx="1843">
                  <c:v>44.735538176825102</c:v>
                </c:pt>
                <c:pt idx="1844">
                  <c:v>44.748225081399298</c:v>
                </c:pt>
                <c:pt idx="1845">
                  <c:v>44.760903130400699</c:v>
                </c:pt>
                <c:pt idx="1846">
                  <c:v>44.773572329337597</c:v>
                </c:pt>
                <c:pt idx="1847">
                  <c:v>44.786232683718502</c:v>
                </c:pt>
                <c:pt idx="1848">
                  <c:v>44.798884199051599</c:v>
                </c:pt>
                <c:pt idx="1849">
                  <c:v>44.8115268808453</c:v>
                </c:pt>
                <c:pt idx="1850">
                  <c:v>44.824160734608</c:v>
                </c:pt>
                <c:pt idx="1851">
                  <c:v>44.836785762740803</c:v>
                </c:pt>
                <c:pt idx="1852">
                  <c:v>44.849401973045303</c:v>
                </c:pt>
                <c:pt idx="1853">
                  <c:v>44.862009371234798</c:v>
                </c:pt>
                <c:pt idx="1854">
                  <c:v>44.874607962785497</c:v>
                </c:pt>
                <c:pt idx="1855">
                  <c:v>44.887197753173602</c:v>
                </c:pt>
                <c:pt idx="1856">
                  <c:v>44.899778747875303</c:v>
                </c:pt>
                <c:pt idx="1857">
                  <c:v>44.9123509523669</c:v>
                </c:pt>
                <c:pt idx="1858">
                  <c:v>44.924914372124597</c:v>
                </c:pt>
                <c:pt idx="1859">
                  <c:v>44.937469012624597</c:v>
                </c:pt>
                <c:pt idx="1860">
                  <c:v>44.9500148793432</c:v>
                </c:pt>
                <c:pt idx="1861">
                  <c:v>44.962551977756597</c:v>
                </c:pt>
                <c:pt idx="1862">
                  <c:v>44.975080313341103</c:v>
                </c:pt>
                <c:pt idx="1863">
                  <c:v>44.987599891572799</c:v>
                </c:pt>
                <c:pt idx="1864">
                  <c:v>45.000110717928003</c:v>
                </c:pt>
                <c:pt idx="1865">
                  <c:v>45.012612797882902</c:v>
                </c:pt>
                <c:pt idx="1866">
                  <c:v>45.025106136913799</c:v>
                </c:pt>
                <c:pt idx="1867">
                  <c:v>45.037590740496903</c:v>
                </c:pt>
                <c:pt idx="1868">
                  <c:v>45.050066610598101</c:v>
                </c:pt>
                <c:pt idx="1869">
                  <c:v>45.062533755106998</c:v>
                </c:pt>
                <c:pt idx="1870">
                  <c:v>45.0749921798784</c:v>
                </c:pt>
                <c:pt idx="1871">
                  <c:v>45.087441890350597</c:v>
                </c:pt>
                <c:pt idx="1872">
                  <c:v>45.099882891961897</c:v>
                </c:pt>
                <c:pt idx="1873">
                  <c:v>45.112315190150497</c:v>
                </c:pt>
                <c:pt idx="1874">
                  <c:v>45.124738790354797</c:v>
                </c:pt>
                <c:pt idx="1875">
                  <c:v>45.137153698012902</c:v>
                </c:pt>
                <c:pt idx="1876">
                  <c:v>45.149559918563199</c:v>
                </c:pt>
                <c:pt idx="1877">
                  <c:v>45.161957457443997</c:v>
                </c:pt>
                <c:pt idx="1878">
                  <c:v>45.174346320093399</c:v>
                </c:pt>
                <c:pt idx="1879">
                  <c:v>45.1867265119498</c:v>
                </c:pt>
                <c:pt idx="1880">
                  <c:v>45.199098038451503</c:v>
                </c:pt>
                <c:pt idx="1881">
                  <c:v>45.211460905036702</c:v>
                </c:pt>
                <c:pt idx="1882">
                  <c:v>45.223815117143602</c:v>
                </c:pt>
                <c:pt idx="1883">
                  <c:v>45.236160680210602</c:v>
                </c:pt>
                <c:pt idx="1884">
                  <c:v>45.248497599676</c:v>
                </c:pt>
                <c:pt idx="1885">
                  <c:v>45.260825866806798</c:v>
                </c:pt>
                <c:pt idx="1886">
                  <c:v>45.2731454974708</c:v>
                </c:pt>
                <c:pt idx="1887">
                  <c:v>45.285456499525303</c:v>
                </c:pt>
                <c:pt idx="1888">
                  <c:v>45.297758878375603</c:v>
                </c:pt>
                <c:pt idx="1889">
                  <c:v>45.310052639427298</c:v>
                </c:pt>
                <c:pt idx="1890">
                  <c:v>45.322337788085797</c:v>
                </c:pt>
                <c:pt idx="1891">
                  <c:v>45.334614329756597</c:v>
                </c:pt>
                <c:pt idx="1892">
                  <c:v>45.346882269844997</c:v>
                </c:pt>
                <c:pt idx="1893">
                  <c:v>45.359141613756698</c:v>
                </c:pt>
                <c:pt idx="1894">
                  <c:v>45.371392366896998</c:v>
                </c:pt>
                <c:pt idx="1895">
                  <c:v>45.383634534671302</c:v>
                </c:pt>
                <c:pt idx="1896">
                  <c:v>45.395868122485197</c:v>
                </c:pt>
                <c:pt idx="1897">
                  <c:v>45.408093135744103</c:v>
                </c:pt>
                <c:pt idx="1898">
                  <c:v>45.420309579853502</c:v>
                </c:pt>
                <c:pt idx="1899">
                  <c:v>45.432517460218797</c:v>
                </c:pt>
                <c:pt idx="1900">
                  <c:v>45.4447167822455</c:v>
                </c:pt>
                <c:pt idx="1901">
                  <c:v>45.456907551339</c:v>
                </c:pt>
                <c:pt idx="1902">
                  <c:v>45.469089772904702</c:v>
                </c:pt>
                <c:pt idx="1903">
                  <c:v>45.481263452348301</c:v>
                </c:pt>
                <c:pt idx="1904">
                  <c:v>45.493428595075002</c:v>
                </c:pt>
                <c:pt idx="1905">
                  <c:v>45.505585206490402</c:v>
                </c:pt>
                <c:pt idx="1906">
                  <c:v>45.517733291999903</c:v>
                </c:pt>
                <c:pt idx="1907">
                  <c:v>45.529872857009003</c:v>
                </c:pt>
                <c:pt idx="1908">
                  <c:v>45.5420039069231</c:v>
                </c:pt>
                <c:pt idx="1909">
                  <c:v>45.554126447147702</c:v>
                </c:pt>
                <c:pt idx="1910">
                  <c:v>45.566240483088301</c:v>
                </c:pt>
                <c:pt idx="1911">
                  <c:v>45.5783460201502</c:v>
                </c:pt>
                <c:pt idx="1912">
                  <c:v>45.590443063739002</c:v>
                </c:pt>
                <c:pt idx="1913">
                  <c:v>45.602531619260198</c:v>
                </c:pt>
                <c:pt idx="1914">
                  <c:v>45.614611692119098</c:v>
                </c:pt>
                <c:pt idx="1915">
                  <c:v>45.6266832877212</c:v>
                </c:pt>
                <c:pt idx="1916">
                  <c:v>45.638746411471999</c:v>
                </c:pt>
                <c:pt idx="1917">
                  <c:v>45.650801068777</c:v>
                </c:pt>
                <c:pt idx="1918">
                  <c:v>45.662847265041599</c:v>
                </c:pt>
                <c:pt idx="1919">
                  <c:v>45.6748850056712</c:v>
                </c:pt>
                <c:pt idx="1920">
                  <c:v>45.6869142960714</c:v>
                </c:pt>
                <c:pt idx="1921">
                  <c:v>45.698935141647503</c:v>
                </c:pt>
                <c:pt idx="1922">
                  <c:v>45.710947547805098</c:v>
                </c:pt>
                <c:pt idx="1923">
                  <c:v>45.722951506706998</c:v>
                </c:pt>
                <c:pt idx="1924">
                  <c:v>45.734947014010302</c:v>
                </c:pt>
                <c:pt idx="1925">
                  <c:v>45.746934095374897</c:v>
                </c:pt>
                <c:pt idx="1926">
                  <c:v>45.758912756137498</c:v>
                </c:pt>
                <c:pt idx="1927">
                  <c:v>45.7708830016349</c:v>
                </c:pt>
                <c:pt idx="1928">
                  <c:v>45.782844837203797</c:v>
                </c:pt>
                <c:pt idx="1929">
                  <c:v>45.794798268181097</c:v>
                </c:pt>
                <c:pt idx="1930">
                  <c:v>45.806743299903502</c:v>
                </c:pt>
                <c:pt idx="1931">
                  <c:v>45.818679937707799</c:v>
                </c:pt>
                <c:pt idx="1932">
                  <c:v>45.830608186930803</c:v>
                </c:pt>
                <c:pt idx="1933">
                  <c:v>45.842528052909302</c:v>
                </c:pt>
                <c:pt idx="1934">
                  <c:v>45.854439540980103</c:v>
                </c:pt>
                <c:pt idx="1935">
                  <c:v>45.866342656479901</c:v>
                </c:pt>
                <c:pt idx="1936">
                  <c:v>45.878237404745498</c:v>
                </c:pt>
                <c:pt idx="1937">
                  <c:v>45.890123791113602</c:v>
                </c:pt>
                <c:pt idx="1938">
                  <c:v>45.9020018209212</c:v>
                </c:pt>
                <c:pt idx="1939">
                  <c:v>45.913871499504999</c:v>
                </c:pt>
                <c:pt idx="1940">
                  <c:v>45.925732832201597</c:v>
                </c:pt>
                <c:pt idx="1941">
                  <c:v>45.937585824347998</c:v>
                </c:pt>
                <c:pt idx="1942">
                  <c:v>45.949430481280899</c:v>
                </c:pt>
                <c:pt idx="1943">
                  <c:v>45.961266808337101</c:v>
                </c:pt>
                <c:pt idx="1944">
                  <c:v>45.973094810853397</c:v>
                </c:pt>
                <c:pt idx="1945">
                  <c:v>45.984914494166397</c:v>
                </c:pt>
                <c:pt idx="1946">
                  <c:v>45.9967258636132</c:v>
                </c:pt>
                <c:pt idx="1947">
                  <c:v>46.008528924530303</c:v>
                </c:pt>
                <c:pt idx="1948">
                  <c:v>46.020323682254599</c:v>
                </c:pt>
                <c:pt idx="1949">
                  <c:v>46.032110142122903</c:v>
                </c:pt>
                <c:pt idx="1950">
                  <c:v>46.043888309471903</c:v>
                </c:pt>
                <c:pt idx="1951">
                  <c:v>46.0556581896385</c:v>
                </c:pt>
                <c:pt idx="1952">
                  <c:v>46.067419787959402</c:v>
                </c:pt>
                <c:pt idx="1953">
                  <c:v>46.079173109771403</c:v>
                </c:pt>
                <c:pt idx="1954">
                  <c:v>46.090918160411199</c:v>
                </c:pt>
                <c:pt idx="1955">
                  <c:v>46.102654945215697</c:v>
                </c:pt>
                <c:pt idx="1956">
                  <c:v>46.114383469521698</c:v>
                </c:pt>
                <c:pt idx="1957">
                  <c:v>46.126103738665797</c:v>
                </c:pt>
                <c:pt idx="1958">
                  <c:v>46.137815757985003</c:v>
                </c:pt>
                <c:pt idx="1959">
                  <c:v>46.149519532815901</c:v>
                </c:pt>
                <c:pt idx="1960">
                  <c:v>46.161215068495402</c:v>
                </c:pt>
                <c:pt idx="1961">
                  <c:v>46.172902370360298</c:v>
                </c:pt>
                <c:pt idx="1962">
                  <c:v>46.1845814029652</c:v>
                </c:pt>
                <c:pt idx="1963">
                  <c:v>46.1962522057444</c:v>
                </c:pt>
                <c:pt idx="1964">
                  <c:v>46.207914787226898</c:v>
                </c:pt>
                <c:pt idx="1965">
                  <c:v>46.219569152663098</c:v>
                </c:pt>
                <c:pt idx="1966">
                  <c:v>46.231215307303202</c:v>
                </c:pt>
                <c:pt idx="1967">
                  <c:v>46.242853256397602</c:v>
                </c:pt>
                <c:pt idx="1968">
                  <c:v>46.254483005196498</c:v>
                </c:pt>
                <c:pt idx="1969">
                  <c:v>46.266104558950197</c:v>
                </c:pt>
                <c:pt idx="1970">
                  <c:v>46.277717922909098</c:v>
                </c:pt>
                <c:pt idx="1971">
                  <c:v>46.2893231023235</c:v>
                </c:pt>
                <c:pt idx="1972">
                  <c:v>46.300920102443598</c:v>
                </c:pt>
                <c:pt idx="1973">
                  <c:v>46.312508928519797</c:v>
                </c:pt>
                <c:pt idx="1974">
                  <c:v>46.324089585802298</c:v>
                </c:pt>
                <c:pt idx="1975">
                  <c:v>46.335662079541599</c:v>
                </c:pt>
                <c:pt idx="1976">
                  <c:v>46.347226414987801</c:v>
                </c:pt>
                <c:pt idx="1977">
                  <c:v>46.358782597391297</c:v>
                </c:pt>
                <c:pt idx="1978">
                  <c:v>46.3703306320024</c:v>
                </c:pt>
                <c:pt idx="1979">
                  <c:v>46.381870524071402</c:v>
                </c:pt>
                <c:pt idx="1980">
                  <c:v>46.393402278848598</c:v>
                </c:pt>
                <c:pt idx="1981">
                  <c:v>46.404925901584399</c:v>
                </c:pt>
                <c:pt idx="1982">
                  <c:v>46.416441397528899</c:v>
                </c:pt>
                <c:pt idx="1983">
                  <c:v>46.427948771932499</c:v>
                </c:pt>
                <c:pt idx="1984">
                  <c:v>46.439448030045597</c:v>
                </c:pt>
                <c:pt idx="1985">
                  <c:v>46.4509391771184</c:v>
                </c:pt>
                <c:pt idx="1986">
                  <c:v>46.462422218401201</c:v>
                </c:pt>
                <c:pt idx="1987">
                  <c:v>46.4738971591444</c:v>
                </c:pt>
                <c:pt idx="1988">
                  <c:v>46.485364004598203</c:v>
                </c:pt>
                <c:pt idx="1989">
                  <c:v>46.496822760012897</c:v>
                </c:pt>
                <c:pt idx="1990">
                  <c:v>46.508273430639001</c:v>
                </c:pt>
                <c:pt idx="1991">
                  <c:v>46.519716021726502</c:v>
                </c:pt>
                <c:pt idx="1992">
                  <c:v>46.5311505385259</c:v>
                </c:pt>
                <c:pt idx="1993">
                  <c:v>46.5425769862875</c:v>
                </c:pt>
                <c:pt idx="1994">
                  <c:v>46.553995370261603</c:v>
                </c:pt>
                <c:pt idx="1995">
                  <c:v>46.565405695698402</c:v>
                </c:pt>
                <c:pt idx="1996">
                  <c:v>46.576807967848303</c:v>
                </c:pt>
                <c:pt idx="1997">
                  <c:v>46.588202191961599</c:v>
                </c:pt>
                <c:pt idx="1998">
                  <c:v>46.599588373288597</c:v>
                </c:pt>
                <c:pt idx="1999">
                  <c:v>46.610966517079603</c:v>
                </c:pt>
                <c:pt idx="2000">
                  <c:v>46.622336400173701</c:v>
                </c:pt>
                <c:pt idx="2001">
                  <c:v>46.633698456947798</c:v>
                </c:pt>
                <c:pt idx="2002">
                  <c:v>46.645052486642797</c:v>
                </c:pt>
                <c:pt idx="2003">
                  <c:v>46.656398494504302</c:v>
                </c:pt>
                <c:pt idx="2004">
                  <c:v>46.6677364857754</c:v>
                </c:pt>
                <c:pt idx="2005">
                  <c:v>46.679066465697296</c:v>
                </c:pt>
                <c:pt idx="2006">
                  <c:v>46.690388439508098</c:v>
                </c:pt>
                <c:pt idx="2007">
                  <c:v>46.701702412444199</c:v>
                </c:pt>
                <c:pt idx="2008">
                  <c:v>46.713008389739102</c:v>
                </c:pt>
                <c:pt idx="2009">
                  <c:v>46.724306376624298</c:v>
                </c:pt>
                <c:pt idx="2010">
                  <c:v>46.735596378328502</c:v>
                </c:pt>
                <c:pt idx="2011">
                  <c:v>46.746878400078501</c:v>
                </c:pt>
                <c:pt idx="2012">
                  <c:v>46.758152447098297</c:v>
                </c:pt>
                <c:pt idx="2013">
                  <c:v>46.769418524609797</c:v>
                </c:pt>
                <c:pt idx="2014">
                  <c:v>46.7806766378323</c:v>
                </c:pt>
                <c:pt idx="2015">
                  <c:v>46.791926791982903</c:v>
                </c:pt>
                <c:pt idx="2016">
                  <c:v>46.803168992276198</c:v>
                </c:pt>
                <c:pt idx="2017">
                  <c:v>46.814403243924403</c:v>
                </c:pt>
                <c:pt idx="2018">
                  <c:v>46.825629552137499</c:v>
                </c:pt>
                <c:pt idx="2019">
                  <c:v>46.8368479221228</c:v>
                </c:pt>
                <c:pt idx="2020">
                  <c:v>46.848058359085499</c:v>
                </c:pt>
                <c:pt idx="2021">
                  <c:v>46.859260868228297</c:v>
                </c:pt>
                <c:pt idx="2022">
                  <c:v>46.870455454751401</c:v>
                </c:pt>
                <c:pt idx="2023">
                  <c:v>46.881642123852998</c:v>
                </c:pt>
                <c:pt idx="2024">
                  <c:v>46.892820880728401</c:v>
                </c:pt>
                <c:pt idx="2025">
                  <c:v>46.903991730570901</c:v>
                </c:pt>
                <c:pt idx="2026">
                  <c:v>46.915154678571298</c:v>
                </c:pt>
                <c:pt idx="2027">
                  <c:v>46.926309729917897</c:v>
                </c:pt>
                <c:pt idx="2028">
                  <c:v>46.937456889796799</c:v>
                </c:pt>
                <c:pt idx="2029">
                  <c:v>46.948596163391599</c:v>
                </c:pt>
                <c:pt idx="2030">
                  <c:v>46.959727555883603</c:v>
                </c:pt>
                <c:pt idx="2031">
                  <c:v>46.970851072451602</c:v>
                </c:pt>
                <c:pt idx="2032">
                  <c:v>46.981966718272098</c:v>
                </c:pt>
                <c:pt idx="2033">
                  <c:v>46.993074498519199</c:v>
                </c:pt>
                <c:pt idx="2034">
                  <c:v>47.004174418364599</c:v>
                </c:pt>
                <c:pt idx="2035">
                  <c:v>47.015266482977601</c:v>
                </c:pt>
                <c:pt idx="2036">
                  <c:v>47.026350697525203</c:v>
                </c:pt>
                <c:pt idx="2037">
                  <c:v>47.037427067171897</c:v>
                </c:pt>
                <c:pt idx="2038">
                  <c:v>47.048495597079999</c:v>
                </c:pt>
                <c:pt idx="2039">
                  <c:v>47.059556241290302</c:v>
                </c:pt>
                <c:pt idx="2040">
                  <c:v>47.070609052725402</c:v>
                </c:pt>
                <c:pt idx="2041">
                  <c:v>47.081654036537998</c:v>
                </c:pt>
                <c:pt idx="2042">
                  <c:v>47.092691197787502</c:v>
                </c:pt>
                <c:pt idx="2043">
                  <c:v>47.103720541530002</c:v>
                </c:pt>
                <c:pt idx="2044">
                  <c:v>47.114742072817997</c:v>
                </c:pt>
                <c:pt idx="2045">
                  <c:v>47.125755796700702</c:v>
                </c:pt>
                <c:pt idx="2046">
                  <c:v>47.136761718223703</c:v>
                </c:pt>
                <c:pt idx="2047">
                  <c:v>47.147759842429402</c:v>
                </c:pt>
                <c:pt idx="2048">
                  <c:v>47.158750174356499</c:v>
                </c:pt>
                <c:pt idx="2049">
                  <c:v>47.169732719040503</c:v>
                </c:pt>
                <c:pt idx="2050">
                  <c:v>47.180707481513203</c:v>
                </c:pt>
                <c:pt idx="2051">
                  <c:v>47.1916744668032</c:v>
                </c:pt>
                <c:pt idx="2052">
                  <c:v>47.202633679935602</c:v>
                </c:pt>
                <c:pt idx="2053">
                  <c:v>47.213585125931999</c:v>
                </c:pt>
                <c:pt idx="2054">
                  <c:v>47.2245288098106</c:v>
                </c:pt>
                <c:pt idx="2055">
                  <c:v>47.235464736586202</c:v>
                </c:pt>
                <c:pt idx="2056">
                  <c:v>47.24639291127</c:v>
                </c:pt>
                <c:pt idx="2057">
                  <c:v>47.257313338869999</c:v>
                </c:pt>
                <c:pt idx="2058">
                  <c:v>47.2682260243906</c:v>
                </c:pt>
                <c:pt idx="2059">
                  <c:v>47.279130972832803</c:v>
                </c:pt>
                <c:pt idx="2060">
                  <c:v>47.290028189194203</c:v>
                </c:pt>
                <c:pt idx="2061">
                  <c:v>47.300917678468998</c:v>
                </c:pt>
                <c:pt idx="2062">
                  <c:v>47.311799445647701</c:v>
                </c:pt>
                <c:pt idx="2063">
                  <c:v>47.322673495717801</c:v>
                </c:pt>
                <c:pt idx="2064">
                  <c:v>47.333539833663004</c:v>
                </c:pt>
                <c:pt idx="2065">
                  <c:v>47.344398464463701</c:v>
                </c:pt>
                <c:pt idx="2066">
                  <c:v>47.355249393096798</c:v>
                </c:pt>
                <c:pt idx="2067">
                  <c:v>47.366092624535902</c:v>
                </c:pt>
                <c:pt idx="2068">
                  <c:v>47.376928163751003</c:v>
                </c:pt>
                <c:pt idx="2069">
                  <c:v>47.387756015708803</c:v>
                </c:pt>
                <c:pt idx="2070">
                  <c:v>47.398576185372399</c:v>
                </c:pt>
                <c:pt idx="2071">
                  <c:v>47.409388677701699</c:v>
                </c:pt>
                <c:pt idx="2072">
                  <c:v>47.420193497652903</c:v>
                </c:pt>
                <c:pt idx="2073">
                  <c:v>47.430990650178899</c:v>
                </c:pt>
                <c:pt idx="2074">
                  <c:v>47.441780140229298</c:v>
                </c:pt>
                <c:pt idx="2075">
                  <c:v>47.452561972749898</c:v>
                </c:pt>
                <c:pt idx="2076">
                  <c:v>47.463336152683397</c:v>
                </c:pt>
                <c:pt idx="2077">
                  <c:v>47.474102684968898</c:v>
                </c:pt>
                <c:pt idx="2078">
                  <c:v>47.484861574542002</c:v>
                </c:pt>
                <c:pt idx="2079">
                  <c:v>47.495612826335197</c:v>
                </c:pt>
                <c:pt idx="2080">
                  <c:v>47.506356445277099</c:v>
                </c:pt>
                <c:pt idx="2081">
                  <c:v>47.517092436293197</c:v>
                </c:pt>
                <c:pt idx="2082">
                  <c:v>47.527820804305399</c:v>
                </c:pt>
                <c:pt idx="2083">
                  <c:v>47.538541554232197</c:v>
                </c:pt>
                <c:pt idx="2084">
                  <c:v>47.549254690988803</c:v>
                </c:pt>
                <c:pt idx="2085">
                  <c:v>47.559960219486697</c:v>
                </c:pt>
                <c:pt idx="2086">
                  <c:v>47.570658144634102</c:v>
                </c:pt>
                <c:pt idx="2087">
                  <c:v>47.581348471335801</c:v>
                </c:pt>
                <c:pt idx="2088">
                  <c:v>47.592031204493097</c:v>
                </c:pt>
                <c:pt idx="2089">
                  <c:v>47.602706349004002</c:v>
                </c:pt>
                <c:pt idx="2090">
                  <c:v>47.613373909762799</c:v>
                </c:pt>
                <c:pt idx="2091">
                  <c:v>47.624033891660602</c:v>
                </c:pt>
                <c:pt idx="2092">
                  <c:v>47.634686299584899</c:v>
                </c:pt>
                <c:pt idx="2093">
                  <c:v>47.645331138419898</c:v>
                </c:pt>
                <c:pt idx="2094">
                  <c:v>47.655968413046203</c:v>
                </c:pt>
                <c:pt idx="2095">
                  <c:v>47.666598128341199</c:v>
                </c:pt>
                <c:pt idx="2096">
                  <c:v>47.677220288504699</c:v>
                </c:pt>
                <c:pt idx="2097">
                  <c:v>47.6878348986859</c:v>
                </c:pt>
                <c:pt idx="2098">
                  <c:v>47.698441964080203</c:v>
                </c:pt>
                <c:pt idx="2099">
                  <c:v>47.7090414895493</c:v>
                </c:pt>
                <c:pt idx="2100">
                  <c:v>47.719633479951497</c:v>
                </c:pt>
                <c:pt idx="2101">
                  <c:v>47.7302179401415</c:v>
                </c:pt>
                <c:pt idx="2102">
                  <c:v>47.740794874970497</c:v>
                </c:pt>
                <c:pt idx="2103">
                  <c:v>47.7513642892863</c:v>
                </c:pt>
                <c:pt idx="2104">
                  <c:v>47.761926187933398</c:v>
                </c:pt>
                <c:pt idx="2105">
                  <c:v>47.772480575752503</c:v>
                </c:pt>
                <c:pt idx="2106">
                  <c:v>47.783027457581298</c:v>
                </c:pt>
                <c:pt idx="2107">
                  <c:v>47.793566838253597</c:v>
                </c:pt>
                <c:pt idx="2108">
                  <c:v>47.804098722599903</c:v>
                </c:pt>
                <c:pt idx="2109">
                  <c:v>47.814623115447397</c:v>
                </c:pt>
                <c:pt idx="2110">
                  <c:v>47.825140021619603</c:v>
                </c:pt>
                <c:pt idx="2111">
                  <c:v>47.835649445936703</c:v>
                </c:pt>
                <c:pt idx="2112">
                  <c:v>47.846151393215401</c:v>
                </c:pt>
                <c:pt idx="2113">
                  <c:v>47.856645868268899</c:v>
                </c:pt>
                <c:pt idx="2114">
                  <c:v>47.867132875906997</c:v>
                </c:pt>
                <c:pt idx="2115">
                  <c:v>47.877612420936003</c:v>
                </c:pt>
                <c:pt idx="2116">
                  <c:v>47.888084508158698</c:v>
                </c:pt>
                <c:pt idx="2117">
                  <c:v>47.898549142374598</c:v>
                </c:pt>
                <c:pt idx="2118">
                  <c:v>47.909006328379597</c:v>
                </c:pt>
                <c:pt idx="2119">
                  <c:v>47.919456070966099</c:v>
                </c:pt>
                <c:pt idx="2120">
                  <c:v>47.929898374923297</c:v>
                </c:pt>
                <c:pt idx="2121">
                  <c:v>47.940333245036598</c:v>
                </c:pt>
                <c:pt idx="2122">
                  <c:v>47.950760686088103</c:v>
                </c:pt>
                <c:pt idx="2123">
                  <c:v>47.961180702856602</c:v>
                </c:pt>
                <c:pt idx="2124">
                  <c:v>47.971593300117199</c:v>
                </c:pt>
                <c:pt idx="2125">
                  <c:v>47.981998482641501</c:v>
                </c:pt>
                <c:pt idx="2126">
                  <c:v>47.992396255198003</c:v>
                </c:pt>
                <c:pt idx="2127">
                  <c:v>48.002786622551397</c:v>
                </c:pt>
                <c:pt idx="2128">
                  <c:v>48.013169589462997</c:v>
                </c:pt>
                <c:pt idx="2129">
                  <c:v>48.023545160690801</c:v>
                </c:pt>
                <c:pt idx="2130">
                  <c:v>48.033913340989201</c:v>
                </c:pt>
                <c:pt idx="2131">
                  <c:v>48.044274135109198</c:v>
                </c:pt>
                <c:pt idx="2132">
                  <c:v>48.054627547798198</c:v>
                </c:pt>
                <c:pt idx="2133">
                  <c:v>48.064973583800402</c:v>
                </c:pt>
                <c:pt idx="2134">
                  <c:v>48.075312247856303</c:v>
                </c:pt>
                <c:pt idx="2135">
                  <c:v>48.085643544703103</c:v>
                </c:pt>
                <c:pt idx="2136">
                  <c:v>48.095967479074503</c:v>
                </c:pt>
                <c:pt idx="2137">
                  <c:v>48.106284055700698</c:v>
                </c:pt>
                <c:pt idx="2138">
                  <c:v>48.116593279308503</c:v>
                </c:pt>
                <c:pt idx="2139">
                  <c:v>48.126895154621103</c:v>
                </c:pt>
                <c:pt idx="2140">
                  <c:v>48.137189686358496</c:v>
                </c:pt>
                <c:pt idx="2141">
                  <c:v>48.147476879236997</c:v>
                </c:pt>
                <c:pt idx="2142">
                  <c:v>48.157756737969599</c:v>
                </c:pt>
                <c:pt idx="2143">
                  <c:v>48.168029267265602</c:v>
                </c:pt>
                <c:pt idx="2144">
                  <c:v>48.1782944718313</c:v>
                </c:pt>
                <c:pt idx="2145">
                  <c:v>48.188552356369001</c:v>
                </c:pt>
                <c:pt idx="2146">
                  <c:v>48.198802925577901</c:v>
                </c:pt>
                <c:pt idx="2147">
                  <c:v>48.209046184153699</c:v>
                </c:pt>
                <c:pt idx="2148">
                  <c:v>48.2192821367885</c:v>
                </c:pt>
                <c:pt idx="2149">
                  <c:v>48.229510788170998</c:v>
                </c:pt>
                <c:pt idx="2150">
                  <c:v>48.239732142986597</c:v>
                </c:pt>
                <c:pt idx="2151">
                  <c:v>48.249946205916999</c:v>
                </c:pt>
                <c:pt idx="2152">
                  <c:v>48.260152981640502</c:v>
                </c:pt>
                <c:pt idx="2153">
                  <c:v>48.2703524848502</c:v>
                </c:pt>
                <c:pt idx="2154">
                  <c:v>48.280544731870897</c:v>
                </c:pt>
                <c:pt idx="2155">
                  <c:v>48.290729707695903</c:v>
                </c:pt>
                <c:pt idx="2156">
                  <c:v>48.3009074170457</c:v>
                </c:pt>
                <c:pt idx="2157">
                  <c:v>48.311077864638101</c:v>
                </c:pt>
                <c:pt idx="2158">
                  <c:v>48.321241055188104</c:v>
                </c:pt>
                <c:pt idx="2159">
                  <c:v>48.331396993407701</c:v>
                </c:pt>
                <c:pt idx="2160">
                  <c:v>48.341545684006299</c:v>
                </c:pt>
                <c:pt idx="2161">
                  <c:v>48.351687131690198</c:v>
                </c:pt>
                <c:pt idx="2162">
                  <c:v>48.3618213411632</c:v>
                </c:pt>
                <c:pt idx="2163">
                  <c:v>48.371948317126098</c:v>
                </c:pt>
                <c:pt idx="2164">
                  <c:v>48.382068064276901</c:v>
                </c:pt>
                <c:pt idx="2165">
                  <c:v>48.392180587310797</c:v>
                </c:pt>
                <c:pt idx="2166">
                  <c:v>48.402285890920197</c:v>
                </c:pt>
                <c:pt idx="2167">
                  <c:v>48.412383979794498</c:v>
                </c:pt>
                <c:pt idx="2168">
                  <c:v>48.422474858620603</c:v>
                </c:pt>
                <c:pt idx="2169">
                  <c:v>48.432558532082297</c:v>
                </c:pt>
                <c:pt idx="2170">
                  <c:v>48.442635004860698</c:v>
                </c:pt>
                <c:pt idx="2171">
                  <c:v>48.452704281634098</c:v>
                </c:pt>
                <c:pt idx="2172">
                  <c:v>48.462766367077997</c:v>
                </c:pt>
                <c:pt idx="2173">
                  <c:v>48.472821265864901</c:v>
                </c:pt>
                <c:pt idx="2174">
                  <c:v>48.482868982664698</c:v>
                </c:pt>
                <c:pt idx="2175">
                  <c:v>48.492909522144302</c:v>
                </c:pt>
                <c:pt idx="2176">
                  <c:v>48.502942888968001</c:v>
                </c:pt>
                <c:pt idx="2177">
                  <c:v>48.512969087797003</c:v>
                </c:pt>
                <c:pt idx="2178">
                  <c:v>48.522988123289899</c:v>
                </c:pt>
                <c:pt idx="2179">
                  <c:v>48.533000000102398</c:v>
                </c:pt>
                <c:pt idx="2180">
                  <c:v>48.543004722887403</c:v>
                </c:pt>
                <c:pt idx="2181">
                  <c:v>48.553002296294899</c:v>
                </c:pt>
                <c:pt idx="2182">
                  <c:v>48.562992724972197</c:v>
                </c:pt>
                <c:pt idx="2183">
                  <c:v>48.572976013563697</c:v>
                </c:pt>
                <c:pt idx="2184">
                  <c:v>48.582952166711003</c:v>
                </c:pt>
                <c:pt idx="2185">
                  <c:v>48.592921189052902</c:v>
                </c:pt>
                <c:pt idx="2186">
                  <c:v>48.602883085225301</c:v>
                </c:pt>
                <c:pt idx="2187">
                  <c:v>48.612837859861401</c:v>
                </c:pt>
                <c:pt idx="2188">
                  <c:v>48.622785517591602</c:v>
                </c:pt>
                <c:pt idx="2189">
                  <c:v>48.6327260630433</c:v>
                </c:pt>
                <c:pt idx="2190">
                  <c:v>48.642659500841098</c:v>
                </c:pt>
                <c:pt idx="2191">
                  <c:v>48.652585835607098</c:v>
                </c:pt>
                <c:pt idx="2192">
                  <c:v>48.662505071960098</c:v>
                </c:pt>
                <c:pt idx="2193">
                  <c:v>48.6724172145164</c:v>
                </c:pt>
                <c:pt idx="2194">
                  <c:v>48.682322267889496</c:v>
                </c:pt>
                <c:pt idx="2195">
                  <c:v>48.692220236689799</c:v>
                </c:pt>
                <c:pt idx="2196">
                  <c:v>48.702111125525199</c:v>
                </c:pt>
                <c:pt idx="2197">
                  <c:v>48.711994939000597</c:v>
                </c:pt>
                <c:pt idx="2198">
                  <c:v>48.721871681718099</c:v>
                </c:pt>
                <c:pt idx="2199">
                  <c:v>48.731741358276999</c:v>
                </c:pt>
                <c:pt idx="2200">
                  <c:v>48.741603973273797</c:v>
                </c:pt>
                <c:pt idx="2201">
                  <c:v>48.751459531302103</c:v>
                </c:pt>
                <c:pt idx="2202">
                  <c:v>48.761308036952798</c:v>
                </c:pt>
                <c:pt idx="2203">
                  <c:v>48.771149494813898</c:v>
                </c:pt>
                <c:pt idx="2204">
                  <c:v>48.780983909470599</c:v>
                </c:pt>
                <c:pt idx="2205">
                  <c:v>48.7908112855052</c:v>
                </c:pt>
                <c:pt idx="2206">
                  <c:v>48.800631627497403</c:v>
                </c:pt>
                <c:pt idx="2207">
                  <c:v>48.810444940023899</c:v>
                </c:pt>
                <c:pt idx="2208">
                  <c:v>48.820251227658503</c:v>
                </c:pt>
                <c:pt idx="2209">
                  <c:v>48.830050494972397</c:v>
                </c:pt>
                <c:pt idx="2210">
                  <c:v>48.839842746533797</c:v>
                </c:pt>
                <c:pt idx="2211">
                  <c:v>48.849628009709903</c:v>
                </c:pt>
                <c:pt idx="2212">
                  <c:v>48.859406267824198</c:v>
                </c:pt>
                <c:pt idx="2213">
                  <c:v>48.869177525375299</c:v>
                </c:pt>
                <c:pt idx="2214">
                  <c:v>48.878941786961697</c:v>
                </c:pt>
                <c:pt idx="2215">
                  <c:v>48.8886990571797</c:v>
                </c:pt>
                <c:pt idx="2216">
                  <c:v>48.898449340623301</c:v>
                </c:pt>
                <c:pt idx="2217">
                  <c:v>48.908192641884298</c:v>
                </c:pt>
                <c:pt idx="2218">
                  <c:v>48.917928965551802</c:v>
                </c:pt>
                <c:pt idx="2219">
                  <c:v>48.9276583162127</c:v>
                </c:pt>
                <c:pt idx="2220">
                  <c:v>48.937380698451797</c:v>
                </c:pt>
                <c:pt idx="2221">
                  <c:v>48.9470961168511</c:v>
                </c:pt>
                <c:pt idx="2222">
                  <c:v>48.956804575990603</c:v>
                </c:pt>
                <c:pt idx="2223">
                  <c:v>48.9665060804479</c:v>
                </c:pt>
                <c:pt idx="2224">
                  <c:v>48.976200634797998</c:v>
                </c:pt>
                <c:pt idx="2225">
                  <c:v>48.9858882436139</c:v>
                </c:pt>
                <c:pt idx="2226">
                  <c:v>48.995568911466101</c:v>
                </c:pt>
                <c:pt idx="2227">
                  <c:v>49.005242642922603</c:v>
                </c:pt>
                <c:pt idx="2228">
                  <c:v>49.014909442549197</c:v>
                </c:pt>
                <c:pt idx="2229">
                  <c:v>49.024569314909499</c:v>
                </c:pt>
                <c:pt idx="2230">
                  <c:v>49.034222264564498</c:v>
                </c:pt>
                <c:pt idx="2231">
                  <c:v>49.043868296072901</c:v>
                </c:pt>
                <c:pt idx="2232">
                  <c:v>49.053507413991099</c:v>
                </c:pt>
                <c:pt idx="2233">
                  <c:v>49.063139622873202</c:v>
                </c:pt>
                <c:pt idx="2234">
                  <c:v>49.072764927270804</c:v>
                </c:pt>
                <c:pt idx="2235">
                  <c:v>49.082383331733404</c:v>
                </c:pt>
                <c:pt idx="2236">
                  <c:v>49.0919948408078</c:v>
                </c:pt>
                <c:pt idx="2237">
                  <c:v>49.101599459038802</c:v>
                </c:pt>
                <c:pt idx="2238">
                  <c:v>49.111197190968703</c:v>
                </c:pt>
                <c:pt idx="2239">
                  <c:v>49.120788041137303</c:v>
                </c:pt>
                <c:pt idx="2240">
                  <c:v>49.130372014082297</c:v>
                </c:pt>
                <c:pt idx="2241">
                  <c:v>49.139949114338997</c:v>
                </c:pt>
                <c:pt idx="2242">
                  <c:v>49.149519346440201</c:v>
                </c:pt>
                <c:pt idx="2243">
                  <c:v>49.159082714916501</c:v>
                </c:pt>
                <c:pt idx="2244">
                  <c:v>49.168639224296101</c:v>
                </c:pt>
                <c:pt idx="2245">
                  <c:v>49.178188879104802</c:v>
                </c:pt>
                <c:pt idx="2246">
                  <c:v>49.187731683866097</c:v>
                </c:pt>
                <c:pt idx="2247">
                  <c:v>49.197267643101299</c:v>
                </c:pt>
                <c:pt idx="2248">
                  <c:v>49.206796761329002</c:v>
                </c:pt>
                <c:pt idx="2249">
                  <c:v>49.216319043065802</c:v>
                </c:pt>
                <c:pt idx="2250">
                  <c:v>49.225834492825797</c:v>
                </c:pt>
                <c:pt idx="2251">
                  <c:v>49.235343115120699</c:v>
                </c:pt>
                <c:pt idx="2252">
                  <c:v>49.244844914459897</c:v>
                </c:pt>
                <c:pt idx="2253">
                  <c:v>49.254339895350498</c:v>
                </c:pt>
                <c:pt idx="2254">
                  <c:v>49.263828062297101</c:v>
                </c:pt>
                <c:pt idx="2255">
                  <c:v>49.273309419802203</c:v>
                </c:pt>
                <c:pt idx="2256">
                  <c:v>49.282783972365799</c:v>
                </c:pt>
                <c:pt idx="2257">
                  <c:v>49.292251724485503</c:v>
                </c:pt>
                <c:pt idx="2258">
                  <c:v>49.3017126806566</c:v>
                </c:pt>
                <c:pt idx="2259">
                  <c:v>49.311166845372099</c:v>
                </c:pt>
                <c:pt idx="2260">
                  <c:v>49.320614223122597</c:v>
                </c:pt>
                <c:pt idx="2261">
                  <c:v>49.330054818396398</c:v>
                </c:pt>
                <c:pt idx="2262">
                  <c:v>49.339488635679302</c:v>
                </c:pt>
                <c:pt idx="2263">
                  <c:v>49.348915679454997</c:v>
                </c:pt>
                <c:pt idx="2264">
                  <c:v>49.358335954204698</c:v>
                </c:pt>
                <c:pt idx="2265">
                  <c:v>49.367749464407197</c:v>
                </c:pt>
                <c:pt idx="2266">
                  <c:v>49.377156214538999</c:v>
                </c:pt>
                <c:pt idx="2267">
                  <c:v>49.3865562090743</c:v>
                </c:pt>
                <c:pt idx="2268">
                  <c:v>49.3959494556264</c:v>
                </c:pt>
                <c:pt idx="2269">
                  <c:v>49.405335957386399</c:v>
                </c:pt>
                <c:pt idx="2270">
                  <c:v>49.414715717270099</c:v>
                </c:pt>
                <c:pt idx="2271">
                  <c:v>49.424088739750999</c:v>
                </c:pt>
                <c:pt idx="2272">
                  <c:v>49.433455029300397</c:v>
                </c:pt>
                <c:pt idx="2273">
                  <c:v>49.442814590387101</c:v>
                </c:pt>
                <c:pt idx="2274">
                  <c:v>49.452167427478003</c:v>
                </c:pt>
                <c:pt idx="2275">
                  <c:v>49.461513545037498</c:v>
                </c:pt>
                <c:pt idx="2276">
                  <c:v>49.470852947527902</c:v>
                </c:pt>
                <c:pt idx="2277">
                  <c:v>49.480185639409001</c:v>
                </c:pt>
                <c:pt idx="2278">
                  <c:v>49.489511625138697</c:v>
                </c:pt>
                <c:pt idx="2279">
                  <c:v>49.498830909172398</c:v>
                </c:pt>
                <c:pt idx="2280">
                  <c:v>49.508143495963303</c:v>
                </c:pt>
                <c:pt idx="2281">
                  <c:v>49.517449389962501</c:v>
                </c:pt>
                <c:pt idx="2282">
                  <c:v>49.5267485956185</c:v>
                </c:pt>
                <c:pt idx="2283">
                  <c:v>49.536041117377899</c:v>
                </c:pt>
                <c:pt idx="2284">
                  <c:v>49.545326959684999</c:v>
                </c:pt>
                <c:pt idx="2285">
                  <c:v>49.554606126981597</c:v>
                </c:pt>
                <c:pt idx="2286">
                  <c:v>49.563878623707502</c:v>
                </c:pt>
                <c:pt idx="2287">
                  <c:v>49.573144454300198</c:v>
                </c:pt>
                <c:pt idx="2288">
                  <c:v>49.582403623194899</c:v>
                </c:pt>
                <c:pt idx="2289">
                  <c:v>49.591656134824497</c:v>
                </c:pt>
                <c:pt idx="2290">
                  <c:v>49.6009019936198</c:v>
                </c:pt>
                <c:pt idx="2291">
                  <c:v>49.610141204009203</c:v>
                </c:pt>
                <c:pt idx="2292">
                  <c:v>49.619373770419003</c:v>
                </c:pt>
                <c:pt idx="2293">
                  <c:v>49.628599697273103</c:v>
                </c:pt>
                <c:pt idx="2294">
                  <c:v>49.637818988993203</c:v>
                </c:pt>
                <c:pt idx="2295">
                  <c:v>49.647031649998802</c:v>
                </c:pt>
                <c:pt idx="2296">
                  <c:v>49.656237684707101</c:v>
                </c:pt>
                <c:pt idx="2297">
                  <c:v>49.665437097533101</c:v>
                </c:pt>
                <c:pt idx="2298">
                  <c:v>49.674629892889499</c:v>
                </c:pt>
                <c:pt idx="2299">
                  <c:v>49.683816075186698</c:v>
                </c:pt>
                <c:pt idx="2300">
                  <c:v>49.692995648832998</c:v>
                </c:pt>
                <c:pt idx="2301">
                  <c:v>49.702168618234303</c:v>
                </c:pt>
                <c:pt idx="2302">
                  <c:v>49.711334987794302</c:v>
                </c:pt>
                <c:pt idx="2303">
                  <c:v>49.720494761914601</c:v>
                </c:pt>
                <c:pt idx="2304">
                  <c:v>49.729647944994198</c:v>
                </c:pt>
                <c:pt idx="2305">
                  <c:v>49.738794541430202</c:v>
                </c:pt>
                <c:pt idx="2306">
                  <c:v>49.747934555617199</c:v>
                </c:pt>
                <c:pt idx="2307">
                  <c:v>49.7570679919478</c:v>
                </c:pt>
                <c:pt idx="2308">
                  <c:v>49.766194854812099</c:v>
                </c:pt>
                <c:pt idx="2309">
                  <c:v>49.775315148598096</c:v>
                </c:pt>
                <c:pt idx="2310">
                  <c:v>49.784428877691496</c:v>
                </c:pt>
                <c:pt idx="2311">
                  <c:v>49.793536046475701</c:v>
                </c:pt>
                <c:pt idx="2312">
                  <c:v>49.802636659332002</c:v>
                </c:pt>
                <c:pt idx="2313">
                  <c:v>49.811730720639297</c:v>
                </c:pt>
                <c:pt idx="2314">
                  <c:v>49.8208182347743</c:v>
                </c:pt>
                <c:pt idx="2315">
                  <c:v>49.829899206111499</c:v>
                </c:pt>
                <c:pt idx="2316">
                  <c:v>49.838973639023102</c:v>
                </c:pt>
                <c:pt idx="2317">
                  <c:v>49.848041537878998</c:v>
                </c:pt>
                <c:pt idx="2318">
                  <c:v>49.857102907046901</c:v>
                </c:pt>
                <c:pt idx="2319">
                  <c:v>49.866157750892299</c:v>
                </c:pt>
                <c:pt idx="2320">
                  <c:v>49.875206073778301</c:v>
                </c:pt>
                <c:pt idx="2321">
                  <c:v>49.884247880065999</c:v>
                </c:pt>
                <c:pt idx="2322">
                  <c:v>49.893283174114103</c:v>
                </c:pt>
                <c:pt idx="2323">
                  <c:v>49.902311960278901</c:v>
                </c:pt>
                <c:pt idx="2324">
                  <c:v>49.911334242914698</c:v>
                </c:pt>
                <c:pt idx="2325">
                  <c:v>49.920350024148597</c:v>
                </c:pt>
                <c:pt idx="2326">
                  <c:v>49.9293593057753</c:v>
                </c:pt>
                <c:pt idx="2327">
                  <c:v>49.938362096620097</c:v>
                </c:pt>
                <c:pt idx="2328">
                  <c:v>49.947358401022399</c:v>
                </c:pt>
                <c:pt idx="2329">
                  <c:v>49.956348223319402</c:v>
                </c:pt>
                <c:pt idx="2330">
                  <c:v>49.965331567845801</c:v>
                </c:pt>
                <c:pt idx="2331">
                  <c:v>49.974308438934202</c:v>
                </c:pt>
                <c:pt idx="2332">
                  <c:v>49.9832788409147</c:v>
                </c:pt>
                <c:pt idx="2333">
                  <c:v>49.992242778115298</c:v>
                </c:pt>
                <c:pt idx="2334">
                  <c:v>50.001200254861601</c:v>
                </c:pt>
                <c:pt idx="2335">
                  <c:v>50.0101512754769</c:v>
                </c:pt>
                <c:pt idx="2336">
                  <c:v>50.019095844282198</c:v>
                </c:pt>
                <c:pt idx="2337">
                  <c:v>50.0280339655964</c:v>
                </c:pt>
                <c:pt idx="2338">
                  <c:v>50.036965643735698</c:v>
                </c:pt>
                <c:pt idx="2339">
                  <c:v>50.045890883014501</c:v>
                </c:pt>
                <c:pt idx="2340">
                  <c:v>50.054809687744402</c:v>
                </c:pt>
                <c:pt idx="2341">
                  <c:v>50.063722062235001</c:v>
                </c:pt>
                <c:pt idx="2342">
                  <c:v>50.0726280107937</c:v>
                </c:pt>
                <c:pt idx="2343">
                  <c:v>50.0815275377254</c:v>
                </c:pt>
                <c:pt idx="2344">
                  <c:v>50.090420647332699</c:v>
                </c:pt>
                <c:pt idx="2345">
                  <c:v>50.099307343916003</c:v>
                </c:pt>
                <c:pt idx="2346">
                  <c:v>50.108187631773298</c:v>
                </c:pt>
                <c:pt idx="2347">
                  <c:v>50.117061515200497</c:v>
                </c:pt>
                <c:pt idx="2348">
                  <c:v>50.125928998491098</c:v>
                </c:pt>
                <c:pt idx="2349">
                  <c:v>50.134790085936103</c:v>
                </c:pt>
                <c:pt idx="2350">
                  <c:v>50.143644781824499</c:v>
                </c:pt>
                <c:pt idx="2351">
                  <c:v>50.152493090443002</c:v>
                </c:pt>
                <c:pt idx="2352">
                  <c:v>50.161335016075697</c:v>
                </c:pt>
                <c:pt idx="2353">
                  <c:v>50.170170563004703</c:v>
                </c:pt>
                <c:pt idx="2354">
                  <c:v>50.178999735509599</c:v>
                </c:pt>
                <c:pt idx="2355">
                  <c:v>50.187822537868001</c:v>
                </c:pt>
                <c:pt idx="2356">
                  <c:v>50.196638974354897</c:v>
                </c:pt>
                <c:pt idx="2357">
                  <c:v>50.2054490492431</c:v>
                </c:pt>
                <c:pt idx="2358">
                  <c:v>50.214252766803199</c:v>
                </c:pt>
                <c:pt idx="2359">
                  <c:v>50.223050131303403</c:v>
                </c:pt>
                <c:pt idx="2360">
                  <c:v>50.231841147009497</c:v>
                </c:pt>
                <c:pt idx="2361">
                  <c:v>50.2406258181853</c:v>
                </c:pt>
                <c:pt idx="2362">
                  <c:v>50.249404149092101</c:v>
                </c:pt>
                <c:pt idx="2363">
                  <c:v>50.258176143988898</c:v>
                </c:pt>
                <c:pt idx="2364">
                  <c:v>50.266941807132497</c:v>
                </c:pt>
                <c:pt idx="2365">
                  <c:v>50.275701142777201</c:v>
                </c:pt>
                <c:pt idx="2366">
                  <c:v>50.284454155175403</c:v>
                </c:pt>
                <c:pt idx="2367">
                  <c:v>50.293200848576802</c:v>
                </c:pt>
                <c:pt idx="2368">
                  <c:v>50.301941227229001</c:v>
                </c:pt>
                <c:pt idx="2369">
                  <c:v>50.310675295377301</c:v>
                </c:pt>
                <c:pt idx="2370">
                  <c:v>50.319403057264601</c:v>
                </c:pt>
                <c:pt idx="2371">
                  <c:v>50.328124517131599</c:v>
                </c:pt>
                <c:pt idx="2372">
                  <c:v>50.336839679216702</c:v>
                </c:pt>
                <c:pt idx="2373">
                  <c:v>50.345548547756003</c:v>
                </c:pt>
                <c:pt idx="2374">
                  <c:v>50.3542511269832</c:v>
                </c:pt>
                <c:pt idx="2375">
                  <c:v>50.362947421129903</c:v>
                </c:pt>
                <c:pt idx="2376">
                  <c:v>50.371637434425303</c:v>
                </c:pt>
                <c:pt idx="2377">
                  <c:v>50.380321171096199</c:v>
                </c:pt>
                <c:pt idx="2378">
                  <c:v>50.388998635367301</c:v>
                </c:pt>
                <c:pt idx="2379">
                  <c:v>50.397669831460902</c:v>
                </c:pt>
                <c:pt idx="2380">
                  <c:v>50.406334763597002</c:v>
                </c:pt>
                <c:pt idx="2381">
                  <c:v>50.414993435993203</c:v>
                </c:pt>
                <c:pt idx="2382">
                  <c:v>50.4236458528651</c:v>
                </c:pt>
                <c:pt idx="2383">
                  <c:v>50.432292018425798</c:v>
                </c:pt>
                <c:pt idx="2384">
                  <c:v>50.440931936886003</c:v>
                </c:pt>
                <c:pt idx="2385">
                  <c:v>50.4495656124544</c:v>
                </c:pt>
                <c:pt idx="2386">
                  <c:v>50.458193049337098</c:v>
                </c:pt>
                <c:pt idx="2387">
                  <c:v>50.466814251738199</c:v>
                </c:pt>
                <c:pt idx="2388">
                  <c:v>50.475429223859201</c:v>
                </c:pt>
                <c:pt idx="2389">
                  <c:v>50.484037969899497</c:v>
                </c:pt>
                <c:pt idx="2390">
                  <c:v>50.492640494056097</c:v>
                </c:pt>
                <c:pt idx="2391">
                  <c:v>50.501236800523898</c:v>
                </c:pt>
                <c:pt idx="2392">
                  <c:v>50.509826893495202</c:v>
                </c:pt>
                <c:pt idx="2393">
                  <c:v>50.518410777160398</c:v>
                </c:pt>
                <c:pt idx="2394">
                  <c:v>50.526988455707098</c:v>
                </c:pt>
                <c:pt idx="2395">
                  <c:v>50.535559933320997</c:v>
                </c:pt>
                <c:pt idx="2396">
                  <c:v>50.544125214185499</c:v>
                </c:pt>
                <c:pt idx="2397">
                  <c:v>50.552684302481403</c:v>
                </c:pt>
                <c:pt idx="2398">
                  <c:v>50.561237202387403</c:v>
                </c:pt>
                <c:pt idx="2399">
                  <c:v>50.569783918080098</c:v>
                </c:pt>
                <c:pt idx="2400">
                  <c:v>50.578324453733302</c:v>
                </c:pt>
                <c:pt idx="2401">
                  <c:v>50.5868588135191</c:v>
                </c:pt>
                <c:pt idx="2402">
                  <c:v>50.595387001606802</c:v>
                </c:pt>
                <c:pt idx="2403">
                  <c:v>50.603909022163599</c:v>
                </c:pt>
                <c:pt idx="2404">
                  <c:v>50.612424879354599</c:v>
                </c:pt>
                <c:pt idx="2405">
                  <c:v>50.620934577342197</c:v>
                </c:pt>
                <c:pt idx="2406">
                  <c:v>50.629438120286899</c:v>
                </c:pt>
                <c:pt idx="2407">
                  <c:v>50.637935512346701</c:v>
                </c:pt>
                <c:pt idx="2408">
                  <c:v>50.646426757677197</c:v>
                </c:pt>
                <c:pt idx="2409">
                  <c:v>50.6549118596227</c:v>
                </c:pt>
                <c:pt idx="2410">
                  <c:v>50.663390816831701</c:v>
                </c:pt>
                <c:pt idx="2411">
                  <c:v>50.671863639456497</c:v>
                </c:pt>
                <c:pt idx="2412">
                  <c:v>50.680330331637499</c:v>
                </c:pt>
                <c:pt idx="2413">
                  <c:v>50.688790897513101</c:v>
                </c:pt>
                <c:pt idx="2414">
                  <c:v>50.6972453412193</c:v>
                </c:pt>
                <c:pt idx="2415">
                  <c:v>50.705693666889601</c:v>
                </c:pt>
                <c:pt idx="2416">
                  <c:v>50.714135878655199</c:v>
                </c:pt>
                <c:pt idx="2417">
                  <c:v>50.722571980645</c:v>
                </c:pt>
                <c:pt idx="2418">
                  <c:v>50.731001976985603</c:v>
                </c:pt>
                <c:pt idx="2419">
                  <c:v>50.739425871801203</c:v>
                </c:pt>
                <c:pt idx="2420">
                  <c:v>50.747843669213701</c:v>
                </c:pt>
                <c:pt idx="2421">
                  <c:v>50.756255373342498</c:v>
                </c:pt>
                <c:pt idx="2422">
                  <c:v>50.764660988305003</c:v>
                </c:pt>
                <c:pt idx="2423">
                  <c:v>50.7730605182158</c:v>
                </c:pt>
                <c:pt idx="2424">
                  <c:v>50.781453967187602</c:v>
                </c:pt>
                <c:pt idx="2425">
                  <c:v>50.789841339330501</c:v>
                </c:pt>
                <c:pt idx="2426">
                  <c:v>50.7982226387522</c:v>
                </c:pt>
                <c:pt idx="2427">
                  <c:v>50.806597869558402</c:v>
                </c:pt>
                <c:pt idx="2428">
                  <c:v>50.814967035852</c:v>
                </c:pt>
                <c:pt idx="2429">
                  <c:v>50.823330141733898</c:v>
                </c:pt>
                <c:pt idx="2430">
                  <c:v>50.8316871913025</c:v>
                </c:pt>
                <c:pt idx="2431">
                  <c:v>50.840038188653999</c:v>
                </c:pt>
                <c:pt idx="2432">
                  <c:v>50.848383137882102</c:v>
                </c:pt>
                <c:pt idx="2433">
                  <c:v>50.8567220430782</c:v>
                </c:pt>
                <c:pt idx="2434">
                  <c:v>50.865054908331402</c:v>
                </c:pt>
                <c:pt idx="2435">
                  <c:v>50.873381737728401</c:v>
                </c:pt>
                <c:pt idx="2436">
                  <c:v>50.881702535353703</c:v>
                </c:pt>
                <c:pt idx="2437">
                  <c:v>50.890017305289199</c:v>
                </c:pt>
                <c:pt idx="2438">
                  <c:v>50.898326051614703</c:v>
                </c:pt>
                <c:pt idx="2439">
                  <c:v>50.906628778407601</c:v>
                </c:pt>
                <c:pt idx="2440">
                  <c:v>50.914925489742899</c:v>
                </c:pt>
                <c:pt idx="2441">
                  <c:v>50.9232161896932</c:v>
                </c:pt>
                <c:pt idx="2442">
                  <c:v>50.931500882328898</c:v>
                </c:pt>
                <c:pt idx="2443">
                  <c:v>50.939779571717999</c:v>
                </c:pt>
                <c:pt idx="2444">
                  <c:v>50.948052261926101</c:v>
                </c:pt>
                <c:pt idx="2445">
                  <c:v>50.956318957016698</c:v>
                </c:pt>
                <c:pt idx="2446">
                  <c:v>50.9645796610505</c:v>
                </c:pt>
                <c:pt idx="2447">
                  <c:v>50.972834378086397</c:v>
                </c:pt>
                <c:pt idx="2448">
                  <c:v>50.9810831121804</c:v>
                </c:pt>
                <c:pt idx="2449">
                  <c:v>50.989325867386697</c:v>
                </c:pt>
                <c:pt idx="2450">
                  <c:v>50.997562647756801</c:v>
                </c:pt>
                <c:pt idx="2451">
                  <c:v>51.005793457339898</c:v>
                </c:pt>
                <c:pt idx="2452">
                  <c:v>51.014018300182997</c:v>
                </c:pt>
                <c:pt idx="2453">
                  <c:v>51.022237180330599</c:v>
                </c:pt>
                <c:pt idx="2454">
                  <c:v>51.030450101824997</c:v>
                </c:pt>
                <c:pt idx="2455">
                  <c:v>51.038657068706101</c:v>
                </c:pt>
                <c:pt idx="2456">
                  <c:v>51.0468580850115</c:v>
                </c:pt>
                <c:pt idx="2457">
                  <c:v>51.055053154776203</c:v>
                </c:pt>
                <c:pt idx="2458">
                  <c:v>51.063242282033301</c:v>
                </c:pt>
                <c:pt idx="2459">
                  <c:v>51.071425470813097</c:v>
                </c:pt>
                <c:pt idx="2460">
                  <c:v>51.079602725143999</c:v>
                </c:pt>
                <c:pt idx="2461">
                  <c:v>51.087774049051603</c:v>
                </c:pt>
                <c:pt idx="2462">
                  <c:v>51.095939446559598</c:v>
                </c:pt>
                <c:pt idx="2463">
                  <c:v>51.104098921689101</c:v>
                </c:pt>
                <c:pt idx="2464">
                  <c:v>51.112252478458899</c:v>
                </c:pt>
                <c:pt idx="2465">
                  <c:v>51.1204001208854</c:v>
                </c:pt>
                <c:pt idx="2466">
                  <c:v>51.128541852982799</c:v>
                </c:pt>
                <c:pt idx="2467">
                  <c:v>51.136677678762901</c:v>
                </c:pt>
                <c:pt idx="2468">
                  <c:v>51.144807602235097</c:v>
                </c:pt>
                <c:pt idx="2469">
                  <c:v>51.152931627406502</c:v>
                </c:pt>
                <c:pt idx="2470">
                  <c:v>51.161049758281798</c:v>
                </c:pt>
                <c:pt idx="2471">
                  <c:v>51.169161998863501</c:v>
                </c:pt>
                <c:pt idx="2472">
                  <c:v>51.177268353151703</c:v>
                </c:pt>
                <c:pt idx="2473">
                  <c:v>51.185368825144103</c:v>
                </c:pt>
                <c:pt idx="2474">
                  <c:v>51.193463418835996</c:v>
                </c:pt>
                <c:pt idx="2475">
                  <c:v>51.201552138220599</c:v>
                </c:pt>
                <c:pt idx="2476">
                  <c:v>51.209634987288503</c:v>
                </c:pt>
                <c:pt idx="2477">
                  <c:v>51.217711970027999</c:v>
                </c:pt>
                <c:pt idx="2478">
                  <c:v>51.225783090425303</c:v>
                </c:pt>
                <c:pt idx="2479">
                  <c:v>51.233848352463902</c:v>
                </c:pt>
                <c:pt idx="2480">
                  <c:v>51.241907760125301</c:v>
                </c:pt>
                <c:pt idx="2481">
                  <c:v>51.249961317388298</c:v>
                </c:pt>
                <c:pt idx="2482">
                  <c:v>51.258009028229701</c:v>
                </c:pt>
                <c:pt idx="2483">
                  <c:v>51.266050896623803</c:v>
                </c:pt>
                <c:pt idx="2484">
                  <c:v>51.274086926542502</c:v>
                </c:pt>
                <c:pt idx="2485">
                  <c:v>51.282117121955402</c:v>
                </c:pt>
                <c:pt idx="2486">
                  <c:v>51.290141486829903</c:v>
                </c:pt>
                <c:pt idx="2487">
                  <c:v>51.298160025130898</c:v>
                </c:pt>
                <c:pt idx="2488">
                  <c:v>51.306172740820898</c:v>
                </c:pt>
                <c:pt idx="2489">
                  <c:v>51.314179637860299</c:v>
                </c:pt>
                <c:pt idx="2490">
                  <c:v>51.322180720206902</c:v>
                </c:pt>
                <c:pt idx="2491">
                  <c:v>51.330175991816297</c:v>
                </c:pt>
                <c:pt idx="2492">
                  <c:v>51.338165456641697</c:v>
                </c:pt>
                <c:pt idx="2493">
                  <c:v>51.346149118634102</c:v>
                </c:pt>
                <c:pt idx="2494">
                  <c:v>51.354126983174602</c:v>
                </c:pt>
                <c:pt idx="2495">
                  <c:v>51.362099052990899</c:v>
                </c:pt>
                <c:pt idx="2496">
                  <c:v>51.370065331882799</c:v>
                </c:pt>
                <c:pt idx="2497">
                  <c:v>51.378025823793102</c:v>
                </c:pt>
                <c:pt idx="2498">
                  <c:v>51.385980532662302</c:v>
                </c:pt>
                <c:pt idx="2499">
                  <c:v>51.393929462428702</c:v>
                </c:pt>
                <c:pt idx="2500">
                  <c:v>51.401872617028097</c:v>
                </c:pt>
                <c:pt idx="2501">
                  <c:v>51.409810000393897</c:v>
                </c:pt>
                <c:pt idx="2502">
                  <c:v>51.417741616457498</c:v>
                </c:pt>
                <c:pt idx="2503">
                  <c:v>51.425667469147598</c:v>
                </c:pt>
                <c:pt idx="2504">
                  <c:v>51.433587562390798</c:v>
                </c:pt>
                <c:pt idx="2505">
                  <c:v>51.441501900111298</c:v>
                </c:pt>
                <c:pt idx="2506">
                  <c:v>51.449410486231002</c:v>
                </c:pt>
                <c:pt idx="2507">
                  <c:v>51.4573133246693</c:v>
                </c:pt>
                <c:pt idx="2508">
                  <c:v>51.465210419343599</c:v>
                </c:pt>
                <c:pt idx="2509">
                  <c:v>51.473101774168597</c:v>
                </c:pt>
                <c:pt idx="2510">
                  <c:v>51.480987393056999</c:v>
                </c:pt>
                <c:pt idx="2511">
                  <c:v>51.4888672799188</c:v>
                </c:pt>
                <c:pt idx="2512">
                  <c:v>51.496741438662099</c:v>
                </c:pt>
                <c:pt idx="2513">
                  <c:v>51.504609873192301</c:v>
                </c:pt>
                <c:pt idx="2514">
                  <c:v>51.512472587412603</c:v>
                </c:pt>
                <c:pt idx="2515">
                  <c:v>51.520329585223998</c:v>
                </c:pt>
                <c:pt idx="2516">
                  <c:v>51.528180870524999</c:v>
                </c:pt>
                <c:pt idx="2517">
                  <c:v>51.536026447211697</c:v>
                </c:pt>
                <c:pt idx="2518">
                  <c:v>51.5438663191781</c:v>
                </c:pt>
                <c:pt idx="2519">
                  <c:v>51.551700490315802</c:v>
                </c:pt>
                <c:pt idx="2520">
                  <c:v>51.559528964513902</c:v>
                </c:pt>
                <c:pt idx="2521">
                  <c:v>51.567351745659401</c:v>
                </c:pt>
                <c:pt idx="2522">
                  <c:v>51.575168837636703</c:v>
                </c:pt>
                <c:pt idx="2523">
                  <c:v>51.582980244328198</c:v>
                </c:pt>
                <c:pt idx="2524">
                  <c:v>51.590785969613698</c:v>
                </c:pt>
                <c:pt idx="2525">
                  <c:v>51.598586017370799</c:v>
                </c:pt>
                <c:pt idx="2526">
                  <c:v>51.606380391474602</c:v>
                </c:pt>
                <c:pt idx="2527">
                  <c:v>51.614169095798196</c:v>
                </c:pt>
                <c:pt idx="2528">
                  <c:v>51.621952134212101</c:v>
                </c:pt>
                <c:pt idx="2529">
                  <c:v>51.629729510584497</c:v>
                </c:pt>
                <c:pt idx="2530">
                  <c:v>51.637501228781304</c:v>
                </c:pt>
                <c:pt idx="2531">
                  <c:v>51.645267292665999</c:v>
                </c:pt>
                <c:pt idx="2532">
                  <c:v>51.653027706099998</c:v>
                </c:pt>
                <c:pt idx="2533">
                  <c:v>51.660782472942103</c:v>
                </c:pt>
                <c:pt idx="2534">
                  <c:v>51.668531597048997</c:v>
                </c:pt>
                <c:pt idx="2535">
                  <c:v>51.676275082274699</c:v>
                </c:pt>
                <c:pt idx="2536">
                  <c:v>51.684012932471298</c:v>
                </c:pt>
                <c:pt idx="2537">
                  <c:v>51.691745151488398</c:v>
                </c:pt>
                <c:pt idx="2538">
                  <c:v>51.699471743173099</c:v>
                </c:pt>
                <c:pt idx="2539">
                  <c:v>51.707192711370503</c:v>
                </c:pt>
                <c:pt idx="2540">
                  <c:v>51.714908059922998</c:v>
                </c:pt>
                <c:pt idx="2541">
                  <c:v>51.722617792671002</c:v>
                </c:pt>
                <c:pt idx="2542">
                  <c:v>51.7303219134523</c:v>
                </c:pt>
                <c:pt idx="2543">
                  <c:v>51.738020426102501</c:v>
                </c:pt>
                <c:pt idx="2544">
                  <c:v>51.745713334454997</c:v>
                </c:pt>
                <c:pt idx="2545">
                  <c:v>51.753400642340601</c:v>
                </c:pt>
                <c:pt idx="2546">
                  <c:v>51.761082353587902</c:v>
                </c:pt>
                <c:pt idx="2547">
                  <c:v>51.768758472023102</c:v>
                </c:pt>
                <c:pt idx="2548">
                  <c:v>51.776429001470298</c:v>
                </c:pt>
                <c:pt idx="2549">
                  <c:v>51.784093945751003</c:v>
                </c:pt>
                <c:pt idx="2550">
                  <c:v>51.791753308684498</c:v>
                </c:pt>
                <c:pt idx="2551">
                  <c:v>51.799407094087698</c:v>
                </c:pt>
                <c:pt idx="2552">
                  <c:v>51.807055305775101</c:v>
                </c:pt>
                <c:pt idx="2553">
                  <c:v>51.814697947559203</c:v>
                </c:pt>
                <c:pt idx="2554">
                  <c:v>51.8223350232497</c:v>
                </c:pt>
                <c:pt idx="2555">
                  <c:v>51.829966536654403</c:v>
                </c:pt>
                <c:pt idx="2556">
                  <c:v>51.837592491578498</c:v>
                </c:pt>
                <c:pt idx="2557">
                  <c:v>51.8452128918249</c:v>
                </c:pt>
                <c:pt idx="2558">
                  <c:v>51.852827741194297</c:v>
                </c:pt>
                <c:pt idx="2559">
                  <c:v>51.860437043484801</c:v>
                </c:pt>
                <c:pt idx="2560">
                  <c:v>51.868040802492601</c:v>
                </c:pt>
                <c:pt idx="2561">
                  <c:v>51.8756390220111</c:v>
                </c:pt>
                <c:pt idx="2562">
                  <c:v>51.883231705831797</c:v>
                </c:pt>
                <c:pt idx="2563">
                  <c:v>51.890818857743398</c:v>
                </c:pt>
                <c:pt idx="2564">
                  <c:v>51.898400481532697</c:v>
                </c:pt>
                <c:pt idx="2565">
                  <c:v>51.905976580983904</c:v>
                </c:pt>
                <c:pt idx="2566">
                  <c:v>51.913547159879002</c:v>
                </c:pt>
                <c:pt idx="2567">
                  <c:v>51.921112221997603</c:v>
                </c:pt>
                <c:pt idx="2568">
                  <c:v>51.928671771117003</c:v>
                </c:pt>
                <c:pt idx="2569">
                  <c:v>51.9362258110121</c:v>
                </c:pt>
                <c:pt idx="2570">
                  <c:v>51.943774345455701</c:v>
                </c:pt>
                <c:pt idx="2571">
                  <c:v>51.951317378217901</c:v>
                </c:pt>
                <c:pt idx="2572">
                  <c:v>51.958854913066801</c:v>
                </c:pt>
                <c:pt idx="2573">
                  <c:v>51.966386953768001</c:v>
                </c:pt>
                <c:pt idx="2574">
                  <c:v>51.973913504084699</c:v>
                </c:pt>
                <c:pt idx="2575">
                  <c:v>51.981434567778003</c:v>
                </c:pt>
                <c:pt idx="2576">
                  <c:v>51.988950148606499</c:v>
                </c:pt>
                <c:pt idx="2577">
                  <c:v>51.9964602503265</c:v>
                </c:pt>
                <c:pt idx="2578">
                  <c:v>52.003964882341997</c:v>
                </c:pt>
                <c:pt idx="2579">
                  <c:v>52.011464045527298</c:v>
                </c:pt>
                <c:pt idx="2580">
                  <c:v>52.018957741218799</c:v>
                </c:pt>
                <c:pt idx="2581">
                  <c:v>52.026445973170603</c:v>
                </c:pt>
                <c:pt idx="2582">
                  <c:v>52.033928745134297</c:v>
                </c:pt>
                <c:pt idx="2583">
                  <c:v>52.041406060859003</c:v>
                </c:pt>
                <c:pt idx="2584">
                  <c:v>52.048877924091897</c:v>
                </c:pt>
                <c:pt idx="2585">
                  <c:v>52.056344338577603</c:v>
                </c:pt>
                <c:pt idx="2586">
                  <c:v>52.063805308058797</c:v>
                </c:pt>
                <c:pt idx="2587">
                  <c:v>52.071260836275499</c:v>
                </c:pt>
                <c:pt idx="2588">
                  <c:v>52.078710926965698</c:v>
                </c:pt>
                <c:pt idx="2589">
                  <c:v>52.0861555838651</c:v>
                </c:pt>
                <c:pt idx="2590">
                  <c:v>52.093594810706897</c:v>
                </c:pt>
                <c:pt idx="2591">
                  <c:v>52.101028611222297</c:v>
                </c:pt>
                <c:pt idx="2592">
                  <c:v>52.108456989140102</c:v>
                </c:pt>
                <c:pt idx="2593">
                  <c:v>52.115879948186802</c:v>
                </c:pt>
                <c:pt idx="2594">
                  <c:v>52.1232974920866</c:v>
                </c:pt>
                <c:pt idx="2595">
                  <c:v>52.130709624561497</c:v>
                </c:pt>
                <c:pt idx="2596">
                  <c:v>52.138116349331298</c:v>
                </c:pt>
                <c:pt idx="2597">
                  <c:v>52.1455176701133</c:v>
                </c:pt>
                <c:pt idx="2598">
                  <c:v>52.152913590622603</c:v>
                </c:pt>
                <c:pt idx="2599">
                  <c:v>52.160304114572099</c:v>
                </c:pt>
                <c:pt idx="2600">
                  <c:v>52.167689245672499</c:v>
                </c:pt>
                <c:pt idx="2601">
                  <c:v>52.175068987631903</c:v>
                </c:pt>
                <c:pt idx="2602">
                  <c:v>52.182443344156503</c:v>
                </c:pt>
                <c:pt idx="2603">
                  <c:v>52.189812318949897</c:v>
                </c:pt>
                <c:pt idx="2604">
                  <c:v>52.197175915713601</c:v>
                </c:pt>
                <c:pt idx="2605">
                  <c:v>52.204534138146798</c:v>
                </c:pt>
                <c:pt idx="2606">
                  <c:v>52.2118869899465</c:v>
                </c:pt>
                <c:pt idx="2607">
                  <c:v>52.219234474807202</c:v>
                </c:pt>
                <c:pt idx="2608">
                  <c:v>52.226576596421303</c:v>
                </c:pt>
                <c:pt idx="2609">
                  <c:v>52.233913358478901</c:v>
                </c:pt>
                <c:pt idx="2610">
                  <c:v>52.241244764667798</c:v>
                </c:pt>
                <c:pt idx="2611">
                  <c:v>52.2485708186734</c:v>
                </c:pt>
                <c:pt idx="2612">
                  <c:v>52.255891524179098</c:v>
                </c:pt>
                <c:pt idx="2613">
                  <c:v>52.263206884865703</c:v>
                </c:pt>
                <c:pt idx="2614">
                  <c:v>52.270516904412098</c:v>
                </c:pt>
                <c:pt idx="2615">
                  <c:v>52.277821586494497</c:v>
                </c:pt>
                <c:pt idx="2616">
                  <c:v>52.285120934787102</c:v>
                </c:pt>
                <c:pt idx="2617">
                  <c:v>52.2924149529617</c:v>
                </c:pt>
                <c:pt idx="2618">
                  <c:v>52.299703644688002</c:v>
                </c:pt>
                <c:pt idx="2619">
                  <c:v>52.306987013633197</c:v>
                </c:pt>
                <c:pt idx="2620">
                  <c:v>52.314265063462301</c:v>
                </c:pt>
                <c:pt idx="2621">
                  <c:v>52.321537797838097</c:v>
                </c:pt>
                <c:pt idx="2622">
                  <c:v>52.328805220420897</c:v>
                </c:pt>
                <c:pt idx="2623">
                  <c:v>52.336067334869099</c:v>
                </c:pt>
                <c:pt idx="2624">
                  <c:v>52.343324144838498</c:v>
                </c:pt>
                <c:pt idx="2625">
                  <c:v>52.350575653982702</c:v>
                </c:pt>
                <c:pt idx="2626">
                  <c:v>52.357821865952999</c:v>
                </c:pt>
                <c:pt idx="2627">
                  <c:v>52.365062784398603</c:v>
                </c:pt>
                <c:pt idx="2628">
                  <c:v>52.372298412966202</c:v>
                </c:pt>
                <c:pt idx="2629">
                  <c:v>52.379528755300299</c:v>
                </c:pt>
                <c:pt idx="2630">
                  <c:v>52.3867538150431</c:v>
                </c:pt>
                <c:pt idx="2631">
                  <c:v>52.393973595834701</c:v>
                </c:pt>
                <c:pt idx="2632">
                  <c:v>52.401188101312599</c:v>
                </c:pt>
                <c:pt idx="2633">
                  <c:v>52.408397335112298</c:v>
                </c:pt>
                <c:pt idx="2634">
                  <c:v>52.415601300866904</c:v>
                </c:pt>
                <c:pt idx="2635">
                  <c:v>52.422800002207197</c:v>
                </c:pt>
                <c:pt idx="2636">
                  <c:v>52.429993442761798</c:v>
                </c:pt>
                <c:pt idx="2637">
                  <c:v>52.437181626156999</c:v>
                </c:pt>
                <c:pt idx="2638">
                  <c:v>52.444364556016701</c:v>
                </c:pt>
                <c:pt idx="2639">
                  <c:v>52.451542235962798</c:v>
                </c:pt>
                <c:pt idx="2640">
                  <c:v>52.458714669614601</c:v>
                </c:pt>
                <c:pt idx="2641">
                  <c:v>52.465881860589299</c:v>
                </c:pt>
                <c:pt idx="2642">
                  <c:v>52.473043812501899</c:v>
                </c:pt>
                <c:pt idx="2643">
                  <c:v>52.480200528964801</c:v>
                </c:pt>
                <c:pt idx="2644">
                  <c:v>52.487352013588598</c:v>
                </c:pt>
                <c:pt idx="2645">
                  <c:v>52.494498269981101</c:v>
                </c:pt>
                <c:pt idx="2646">
                  <c:v>52.501639301748199</c:v>
                </c:pt>
                <c:pt idx="2647">
                  <c:v>52.508775112493502</c:v>
                </c:pt>
                <c:pt idx="2648">
                  <c:v>52.515905705818</c:v>
                </c:pt>
                <c:pt idx="2649">
                  <c:v>52.523031085320802</c:v>
                </c:pt>
                <c:pt idx="2650">
                  <c:v>52.5301512545986</c:v>
                </c:pt>
                <c:pt idx="2651">
                  <c:v>52.537266217245602</c:v>
                </c:pt>
                <c:pt idx="2652">
                  <c:v>52.544375976854099</c:v>
                </c:pt>
                <c:pt idx="2653">
                  <c:v>52.551480537013802</c:v>
                </c:pt>
                <c:pt idx="2654">
                  <c:v>52.558579901312299</c:v>
                </c:pt>
                <c:pt idx="2655">
                  <c:v>52.565674073334897</c:v>
                </c:pt>
                <c:pt idx="2656">
                  <c:v>52.572763056664598</c:v>
                </c:pt>
                <c:pt idx="2657">
                  <c:v>52.579846854882</c:v>
                </c:pt>
                <c:pt idx="2658">
                  <c:v>52.586925471565699</c:v>
                </c:pt>
                <c:pt idx="2659">
                  <c:v>52.593998910291802</c:v>
                </c:pt>
                <c:pt idx="2660">
                  <c:v>52.601067174634103</c:v>
                </c:pt>
                <c:pt idx="2661">
                  <c:v>52.608130268164402</c:v>
                </c:pt>
                <c:pt idx="2662">
                  <c:v>52.615188172642497</c:v>
                </c:pt>
                <c:pt idx="2663">
                  <c:v>52.622240946977698</c:v>
                </c:pt>
                <c:pt idx="2664">
                  <c:v>52.629288561565602</c:v>
                </c:pt>
                <c:pt idx="2665">
                  <c:v>52.6363310199797</c:v>
                </c:pt>
                <c:pt idx="2666">
                  <c:v>52.6433683257913</c:v>
                </c:pt>
                <c:pt idx="2667">
                  <c:v>52.650400482569196</c:v>
                </c:pt>
                <c:pt idx="2668">
                  <c:v>52.6574274938801</c:v>
                </c:pt>
                <c:pt idx="2669">
                  <c:v>52.664449363288497</c:v>
                </c:pt>
                <c:pt idx="2670">
                  <c:v>52.671466094356397</c:v>
                </c:pt>
                <c:pt idx="2671">
                  <c:v>52.678477690643803</c:v>
                </c:pt>
                <c:pt idx="2672">
                  <c:v>52.685484155707996</c:v>
                </c:pt>
                <c:pt idx="2673">
                  <c:v>52.692485493104599</c:v>
                </c:pt>
                <c:pt idx="2674">
                  <c:v>52.6994817063865</c:v>
                </c:pt>
                <c:pt idx="2675">
                  <c:v>52.706472799104397</c:v>
                </c:pt>
                <c:pt idx="2676">
                  <c:v>52.713458774806902</c:v>
                </c:pt>
                <c:pt idx="2677">
                  <c:v>52.720439637040201</c:v>
                </c:pt>
                <c:pt idx="2678">
                  <c:v>52.727415389348202</c:v>
                </c:pt>
                <c:pt idx="2679">
                  <c:v>52.734386035272699</c:v>
                </c:pt>
                <c:pt idx="2680">
                  <c:v>52.741351578353097</c:v>
                </c:pt>
                <c:pt idx="2681">
                  <c:v>52.748312022126498</c:v>
                </c:pt>
                <c:pt idx="2682">
                  <c:v>52.755267370127797</c:v>
                </c:pt>
                <c:pt idx="2683">
                  <c:v>52.762217625889697</c:v>
                </c:pt>
                <c:pt idx="2684">
                  <c:v>52.769162792942602</c:v>
                </c:pt>
                <c:pt idx="2685">
                  <c:v>52.776102874814498</c:v>
                </c:pt>
                <c:pt idx="2686">
                  <c:v>52.783037875031397</c:v>
                </c:pt>
                <c:pt idx="2687">
                  <c:v>52.789967797116802</c:v>
                </c:pt>
                <c:pt idx="2688">
                  <c:v>52.796892644591999</c:v>
                </c:pt>
                <c:pt idx="2689">
                  <c:v>52.803812420976101</c:v>
                </c:pt>
                <c:pt idx="2690">
                  <c:v>52.810727129786002</c:v>
                </c:pt>
                <c:pt idx="2691">
                  <c:v>52.817636774536197</c:v>
                </c:pt>
                <c:pt idx="2692">
                  <c:v>52.824541358738998</c:v>
                </c:pt>
                <c:pt idx="2693">
                  <c:v>52.831440885904399</c:v>
                </c:pt>
                <c:pt idx="2694">
                  <c:v>52.838335359540302</c:v>
                </c:pt>
                <c:pt idx="2695">
                  <c:v>52.845224783152098</c:v>
                </c:pt>
                <c:pt idx="2696">
                  <c:v>52.852109160243302</c:v>
                </c:pt>
                <c:pt idx="2697">
                  <c:v>52.858988494314701</c:v>
                </c:pt>
                <c:pt idx="2698">
                  <c:v>52.865862788865201</c:v>
                </c:pt>
                <c:pt idx="2699">
                  <c:v>52.872732047391402</c:v>
                </c:pt>
                <c:pt idx="2700">
                  <c:v>52.879596273387499</c:v>
                </c:pt>
                <c:pt idx="2701">
                  <c:v>52.886455470345403</c:v>
                </c:pt>
                <c:pt idx="2702">
                  <c:v>52.893309641755202</c:v>
                </c:pt>
                <c:pt idx="2703">
                  <c:v>52.900158791104097</c:v>
                </c:pt>
                <c:pt idx="2704">
                  <c:v>52.907002921877698</c:v>
                </c:pt>
                <c:pt idx="2705">
                  <c:v>52.913842037558801</c:v>
                </c:pt>
                <c:pt idx="2706">
                  <c:v>52.920676141628299</c:v>
                </c:pt>
                <c:pt idx="2707">
                  <c:v>52.927505237564802</c:v>
                </c:pt>
                <c:pt idx="2708">
                  <c:v>52.934329328844498</c:v>
                </c:pt>
                <c:pt idx="2709">
                  <c:v>52.941148418941502</c:v>
                </c:pt>
                <c:pt idx="2710">
                  <c:v>52.947962511327802</c:v>
                </c:pt>
                <c:pt idx="2711">
                  <c:v>52.954771609472701</c:v>
                </c:pt>
                <c:pt idx="2712">
                  <c:v>52.961575716843697</c:v>
                </c:pt>
                <c:pt idx="2713">
                  <c:v>52.968374836905902</c:v>
                </c:pt>
                <c:pt idx="2714">
                  <c:v>52.975168973122202</c:v>
                </c:pt>
                <c:pt idx="2715">
                  <c:v>52.981958128953103</c:v>
                </c:pt>
                <c:pt idx="2716">
                  <c:v>52.988742307857102</c:v>
                </c:pt>
                <c:pt idx="2717">
                  <c:v>52.995521513290299</c:v>
                </c:pt>
                <c:pt idx="2718">
                  <c:v>53.0022957487067</c:v>
                </c:pt>
                <c:pt idx="2719">
                  <c:v>53.009065017557802</c:v>
                </c:pt>
                <c:pt idx="2720">
                  <c:v>53.015829323293197</c:v>
                </c:pt>
                <c:pt idx="2721">
                  <c:v>53.022588669360097</c:v>
                </c:pt>
                <c:pt idx="2722">
                  <c:v>53.029343059203498</c:v>
                </c:pt>
                <c:pt idx="2723">
                  <c:v>53.036092496266001</c:v>
                </c:pt>
                <c:pt idx="2724">
                  <c:v>53.042836983988202</c:v>
                </c:pt>
                <c:pt idx="2725">
                  <c:v>53.049576525808497</c:v>
                </c:pt>
                <c:pt idx="2726">
                  <c:v>53.0563111251628</c:v>
                </c:pt>
                <c:pt idx="2727">
                  <c:v>53.063040785485001</c:v>
                </c:pt>
                <c:pt idx="2728">
                  <c:v>53.069765510206601</c:v>
                </c:pt>
                <c:pt idx="2729">
                  <c:v>53.076485302757199</c:v>
                </c:pt>
                <c:pt idx="2730">
                  <c:v>53.083200166563699</c:v>
                </c:pt>
                <c:pt idx="2731">
                  <c:v>53.089910105051104</c:v>
                </c:pt>
                <c:pt idx="2732">
                  <c:v>53.096615121642103</c:v>
                </c:pt>
                <c:pt idx="2733">
                  <c:v>53.103315219757199</c:v>
                </c:pt>
                <c:pt idx="2734">
                  <c:v>53.110010402814602</c:v>
                </c:pt>
                <c:pt idx="2735">
                  <c:v>53.116700674230401</c:v>
                </c:pt>
                <c:pt idx="2736">
                  <c:v>53.1233860374183</c:v>
                </c:pt>
                <c:pt idx="2737">
                  <c:v>53.130066495789997</c:v>
                </c:pt>
                <c:pt idx="2738">
                  <c:v>53.136742052754698</c:v>
                </c:pt>
                <c:pt idx="2739">
                  <c:v>53.143412711719598</c:v>
                </c:pt>
                <c:pt idx="2740">
                  <c:v>53.150078476089703</c:v>
                </c:pt>
                <c:pt idx="2741">
                  <c:v>53.156739349267603</c:v>
                </c:pt>
                <c:pt idx="2742">
                  <c:v>53.163395334653899</c:v>
                </c:pt>
                <c:pt idx="2743">
                  <c:v>53.170046435646697</c:v>
                </c:pt>
                <c:pt idx="2744">
                  <c:v>53.176692655642199</c:v>
                </c:pt>
                <c:pt idx="2745">
                  <c:v>53.1833339980342</c:v>
                </c:pt>
                <c:pt idx="2746">
                  <c:v>53.189970468921899</c:v>
                </c:pt>
                <c:pt idx="2747">
                  <c:v>53.196602076390498</c:v>
                </c:pt>
                <c:pt idx="2748">
                  <c:v>53.203228816833096</c:v>
                </c:pt>
                <c:pt idx="2749">
                  <c:v>53.209850693643197</c:v>
                </c:pt>
                <c:pt idx="2750">
                  <c:v>53.216467710211901</c:v>
                </c:pt>
                <c:pt idx="2751">
                  <c:v>53.223079869928398</c:v>
                </c:pt>
                <c:pt idx="2752">
                  <c:v>53.229687176179397</c:v>
                </c:pt>
                <c:pt idx="2753">
                  <c:v>53.2362896323501</c:v>
                </c:pt>
                <c:pt idx="2754">
                  <c:v>53.242887241822999</c:v>
                </c:pt>
                <c:pt idx="2755">
                  <c:v>53.249480007978903</c:v>
                </c:pt>
                <c:pt idx="2756">
                  <c:v>53.256067934196203</c:v>
                </c:pt>
                <c:pt idx="2757">
                  <c:v>53.262651023851397</c:v>
                </c:pt>
                <c:pt idx="2758">
                  <c:v>53.269229280318697</c:v>
                </c:pt>
                <c:pt idx="2759">
                  <c:v>53.275802706970502</c:v>
                </c:pt>
                <c:pt idx="2760">
                  <c:v>53.282371307176597</c:v>
                </c:pt>
                <c:pt idx="2761">
                  <c:v>53.288935084305201</c:v>
                </c:pt>
                <c:pt idx="2762">
                  <c:v>53.295494041722201</c:v>
                </c:pt>
                <c:pt idx="2763">
                  <c:v>53.302048182791196</c:v>
                </c:pt>
                <c:pt idx="2764">
                  <c:v>53.308597510874002</c:v>
                </c:pt>
                <c:pt idx="2765">
                  <c:v>53.315142029330097</c:v>
                </c:pt>
                <c:pt idx="2766">
                  <c:v>53.321681741517096</c:v>
                </c:pt>
                <c:pt idx="2767">
                  <c:v>53.328216650790203</c:v>
                </c:pt>
                <c:pt idx="2768">
                  <c:v>53.334746760502803</c:v>
                </c:pt>
                <c:pt idx="2769">
                  <c:v>53.341272074006099</c:v>
                </c:pt>
                <c:pt idx="2770">
                  <c:v>53.347792594649199</c:v>
                </c:pt>
                <c:pt idx="2771">
                  <c:v>53.354308325779002</c:v>
                </c:pt>
                <c:pt idx="2772">
                  <c:v>53.3608192707405</c:v>
                </c:pt>
                <c:pt idx="2773">
                  <c:v>53.367325432876399</c:v>
                </c:pt>
                <c:pt idx="2774">
                  <c:v>53.373826815527501</c:v>
                </c:pt>
                <c:pt idx="2775">
                  <c:v>53.380323422032497</c:v>
                </c:pt>
                <c:pt idx="2776">
                  <c:v>53.386815255727797</c:v>
                </c:pt>
                <c:pt idx="2777">
                  <c:v>53.393302319948098</c:v>
                </c:pt>
                <c:pt idx="2778">
                  <c:v>53.3997846180255</c:v>
                </c:pt>
                <c:pt idx="2779">
                  <c:v>53.406262153290399</c:v>
                </c:pt>
                <c:pt idx="2780">
                  <c:v>53.4127349290711</c:v>
                </c:pt>
                <c:pt idx="2781">
                  <c:v>53.419202948693702</c:v>
                </c:pt>
                <c:pt idx="2782">
                  <c:v>53.425666215482202</c:v>
                </c:pt>
                <c:pt idx="2783">
                  <c:v>53.432124732758503</c:v>
                </c:pt>
                <c:pt idx="2784">
                  <c:v>53.438578503842699</c:v>
                </c:pt>
                <c:pt idx="2785">
                  <c:v>53.445027532052499</c:v>
                </c:pt>
                <c:pt idx="2786">
                  <c:v>53.451471820703702</c:v>
                </c:pt>
                <c:pt idx="2787">
                  <c:v>53.457911373109901</c:v>
                </c:pt>
                <c:pt idx="2788">
                  <c:v>53.464346192582703</c:v>
                </c:pt>
                <c:pt idx="2789">
                  <c:v>53.4707762824317</c:v>
                </c:pt>
                <c:pt idx="2790">
                  <c:v>53.4772016459643</c:v>
                </c:pt>
                <c:pt idx="2791">
                  <c:v>53.483622286486003</c:v>
                </c:pt>
                <c:pt idx="2792">
                  <c:v>53.490038207300003</c:v>
                </c:pt>
                <c:pt idx="2793">
                  <c:v>53.496449411707601</c:v>
                </c:pt>
                <c:pt idx="2794">
                  <c:v>53.502855903007898</c:v>
                </c:pt>
                <c:pt idx="2795">
                  <c:v>53.509257684498202</c:v>
                </c:pt>
                <c:pt idx="2796">
                  <c:v>53.515654759473499</c:v>
                </c:pt>
                <c:pt idx="2797">
                  <c:v>53.522047131226699</c:v>
                </c:pt>
                <c:pt idx="2798">
                  <c:v>53.528434803048903</c:v>
                </c:pt>
                <c:pt idx="2799">
                  <c:v>53.534817778228899</c:v>
                </c:pt>
                <c:pt idx="2800">
                  <c:v>53.541196060053601</c:v>
                </c:pt>
                <c:pt idx="2801">
                  <c:v>53.547569651807599</c:v>
                </c:pt>
                <c:pt idx="2802">
                  <c:v>53.553938556773801</c:v>
                </c:pt>
                <c:pt idx="2803">
                  <c:v>53.560302778232803</c:v>
                </c:pt>
                <c:pt idx="2804">
                  <c:v>53.566662319463099</c:v>
                </c:pt>
                <c:pt idx="2805">
                  <c:v>53.573017183741399</c:v>
                </c:pt>
                <c:pt idx="2806">
                  <c:v>53.579367374342198</c:v>
                </c:pt>
                <c:pt idx="2807">
                  <c:v>53.585712894537899</c:v>
                </c:pt>
                <c:pt idx="2808">
                  <c:v>53.592053747598897</c:v>
                </c:pt>
                <c:pt idx="2809">
                  <c:v>53.598389936793602</c:v>
                </c:pt>
                <c:pt idx="2810">
                  <c:v>53.604721465388302</c:v>
                </c:pt>
                <c:pt idx="2811">
                  <c:v>53.611048336647301</c:v>
                </c:pt>
                <c:pt idx="2812">
                  <c:v>53.617370553832799</c:v>
                </c:pt>
                <c:pt idx="2813">
                  <c:v>53.623688120205003</c:v>
                </c:pt>
                <c:pt idx="2814">
                  <c:v>53.630001039021998</c:v>
                </c:pt>
                <c:pt idx="2815">
                  <c:v>53.636309313540004</c:v>
                </c:pt>
                <c:pt idx="2816">
                  <c:v>53.642612947012999</c:v>
                </c:pt>
                <c:pt idx="2817">
                  <c:v>53.648911942692997</c:v>
                </c:pt>
                <c:pt idx="2818">
                  <c:v>53.655206303830099</c:v>
                </c:pt>
                <c:pt idx="2819">
                  <c:v>53.661496033672201</c:v>
                </c:pt>
                <c:pt idx="2820">
                  <c:v>53.667781135465297</c:v>
                </c:pt>
                <c:pt idx="2821">
                  <c:v>53.674061612453201</c:v>
                </c:pt>
                <c:pt idx="2822">
                  <c:v>53.680337467877699</c:v>
                </c:pt>
                <c:pt idx="2823">
                  <c:v>53.686608704978802</c:v>
                </c:pt>
                <c:pt idx="2824">
                  <c:v>53.692875326994297</c:v>
                </c:pt>
                <c:pt idx="2825">
                  <c:v>53.699137337159897</c:v>
                </c:pt>
                <c:pt idx="2826">
                  <c:v>53.705394738709401</c:v>
                </c:pt>
                <c:pt idx="2827">
                  <c:v>53.711647534874402</c:v>
                </c:pt>
                <c:pt idx="2828">
                  <c:v>53.717895728884798</c:v>
                </c:pt>
                <c:pt idx="2829">
                  <c:v>53.724139323968203</c:v>
                </c:pt>
                <c:pt idx="2830">
                  <c:v>53.730378323350202</c:v>
                </c:pt>
                <c:pt idx="2831">
                  <c:v>53.736612730254599</c:v>
                </c:pt>
                <c:pt idx="2832">
                  <c:v>53.742842547902903</c:v>
                </c:pt>
                <c:pt idx="2833">
                  <c:v>53.749067779514696</c:v>
                </c:pt>
                <c:pt idx="2834">
                  <c:v>53.755288428307701</c:v>
                </c:pt>
                <c:pt idx="2835">
                  <c:v>53.761504497497299</c:v>
                </c:pt>
                <c:pt idx="2836">
                  <c:v>53.767715990297297</c:v>
                </c:pt>
                <c:pt idx="2837">
                  <c:v>53.773922909919001</c:v>
                </c:pt>
                <c:pt idx="2838">
                  <c:v>53.780125259572102</c:v>
                </c:pt>
                <c:pt idx="2839">
                  <c:v>53.786323042464097</c:v>
                </c:pt>
                <c:pt idx="2840">
                  <c:v>53.7925162618005</c:v>
                </c:pt>
                <c:pt idx="2841">
                  <c:v>53.7987049207848</c:v>
                </c:pt>
                <c:pt idx="2842">
                  <c:v>53.804889022618497</c:v>
                </c:pt>
                <c:pt idx="2843">
                  <c:v>53.811068570501099</c:v>
                </c:pt>
                <c:pt idx="2844">
                  <c:v>53.8172435676302</c:v>
                </c:pt>
                <c:pt idx="2845">
                  <c:v>53.823414017201102</c:v>
                </c:pt>
                <c:pt idx="2846">
                  <c:v>53.829579922407497</c:v>
                </c:pt>
                <c:pt idx="2847">
                  <c:v>53.835741286440701</c:v>
                </c:pt>
                <c:pt idx="2848">
                  <c:v>53.841898112490298</c:v>
                </c:pt>
                <c:pt idx="2849">
                  <c:v>53.8480504065259</c:v>
                </c:pt>
                <c:pt idx="2850">
                  <c:v>53.854198169359002</c:v>
                </c:pt>
                <c:pt idx="2851">
                  <c:v>53.860341403892598</c:v>
                </c:pt>
                <c:pt idx="2852">
                  <c:v>53.866480113310601</c:v>
                </c:pt>
                <c:pt idx="2853">
                  <c:v>53.872614300795398</c:v>
                </c:pt>
                <c:pt idx="2854">
                  <c:v>53.878743969527001</c:v>
                </c:pt>
                <c:pt idx="2855">
                  <c:v>53.884869122683597</c:v>
                </c:pt>
                <c:pt idx="2856">
                  <c:v>53.890989763441603</c:v>
                </c:pt>
                <c:pt idx="2857">
                  <c:v>53.897105894975098</c:v>
                </c:pt>
                <c:pt idx="2858">
                  <c:v>53.903217520456501</c:v>
                </c:pt>
                <c:pt idx="2859">
                  <c:v>53.909324643056102</c:v>
                </c:pt>
                <c:pt idx="2860">
                  <c:v>53.915427265942498</c:v>
                </c:pt>
                <c:pt idx="2861">
                  <c:v>53.921525392282</c:v>
                </c:pt>
                <c:pt idx="2862">
                  <c:v>53.927619025239203</c:v>
                </c:pt>
                <c:pt idx="2863">
                  <c:v>53.933708167976498</c:v>
                </c:pt>
                <c:pt idx="2864">
                  <c:v>53.939792823654798</c:v>
                </c:pt>
                <c:pt idx="2865">
                  <c:v>53.945872995432502</c:v>
                </c:pt>
                <c:pt idx="2866">
                  <c:v>53.951948686466302</c:v>
                </c:pt>
                <c:pt idx="2867">
                  <c:v>53.9580198999112</c:v>
                </c:pt>
                <c:pt idx="2868">
                  <c:v>53.964086638919902</c:v>
                </c:pt>
                <c:pt idx="2869">
                  <c:v>53.970148906643203</c:v>
                </c:pt>
                <c:pt idx="2870">
                  <c:v>53.976206706230201</c:v>
                </c:pt>
                <c:pt idx="2871">
                  <c:v>53.982260040827803</c:v>
                </c:pt>
                <c:pt idx="2872">
                  <c:v>53.988308913581101</c:v>
                </c:pt>
                <c:pt idx="2873">
                  <c:v>53.994353327633199</c:v>
                </c:pt>
                <c:pt idx="2874">
                  <c:v>54.000393286125302</c:v>
                </c:pt>
                <c:pt idx="2875">
                  <c:v>54.006428792196601</c:v>
                </c:pt>
                <c:pt idx="2876">
                  <c:v>54.012459848984498</c:v>
                </c:pt>
                <c:pt idx="2877">
                  <c:v>54.018486459624398</c:v>
                </c:pt>
                <c:pt idx="2878">
                  <c:v>54.024508627249702</c:v>
                </c:pt>
                <c:pt idx="2879">
                  <c:v>54.030526354991999</c:v>
                </c:pt>
                <c:pt idx="2880">
                  <c:v>54.036539645980803</c:v>
                </c:pt>
                <c:pt idx="2881">
                  <c:v>54.042548503343802</c:v>
                </c:pt>
                <c:pt idx="2882">
                  <c:v>54.048552930206803</c:v>
                </c:pt>
                <c:pt idx="2883">
                  <c:v>54.0545529296936</c:v>
                </c:pt>
                <c:pt idx="2884">
                  <c:v>54.060548504926203</c:v>
                </c:pt>
                <c:pt idx="2885">
                  <c:v>54.0665396590244</c:v>
                </c:pt>
                <c:pt idx="2886">
                  <c:v>54.072526395106401</c:v>
                </c:pt>
                <c:pt idx="2887">
                  <c:v>54.078508716288297</c:v>
                </c:pt>
                <c:pt idx="2888">
                  <c:v>54.084486625684299</c:v>
                </c:pt>
                <c:pt idx="2889">
                  <c:v>54.090460126406697</c:v>
                </c:pt>
                <c:pt idx="2890">
                  <c:v>54.096429221566098</c:v>
                </c:pt>
                <c:pt idx="2891">
                  <c:v>54.102393914270699</c:v>
                </c:pt>
                <c:pt idx="2892">
                  <c:v>54.108354207627201</c:v>
                </c:pt>
                <c:pt idx="2893">
                  <c:v>54.114310104740397</c:v>
                </c:pt>
                <c:pt idx="2894">
                  <c:v>54.120261608712802</c:v>
                </c:pt>
                <c:pt idx="2895">
                  <c:v>54.126208722645401</c:v>
                </c:pt>
                <c:pt idx="2896">
                  <c:v>54.132151449637099</c:v>
                </c:pt>
                <c:pt idx="2897">
                  <c:v>54.138089792784903</c:v>
                </c:pt>
                <c:pt idx="2898">
                  <c:v>54.144023755184101</c:v>
                </c:pt>
                <c:pt idx="2899">
                  <c:v>54.149953339927798</c:v>
                </c:pt>
                <c:pt idx="2900">
                  <c:v>54.155878550107303</c:v>
                </c:pt>
                <c:pt idx="2901">
                  <c:v>54.161799388812099</c:v>
                </c:pt>
                <c:pt idx="2902">
                  <c:v>54.1677158591297</c:v>
                </c:pt>
                <c:pt idx="2903">
                  <c:v>54.173627964145801</c:v>
                </c:pt>
                <c:pt idx="2904">
                  <c:v>54.179535706944101</c:v>
                </c:pt>
                <c:pt idx="2905">
                  <c:v>54.185439090606401</c:v>
                </c:pt>
                <c:pt idx="2906">
                  <c:v>54.191338118212698</c:v>
                </c:pt>
                <c:pt idx="2907">
                  <c:v>54.197232792841099</c:v>
                </c:pt>
                <c:pt idx="2908">
                  <c:v>54.203123117567699</c:v>
                </c:pt>
                <c:pt idx="2909">
                  <c:v>54.209009095466897</c:v>
                </c:pt>
                <c:pt idx="2910">
                  <c:v>54.2148907296109</c:v>
                </c:pt>
                <c:pt idx="2911">
                  <c:v>54.220768023070498</c:v>
                </c:pt>
                <c:pt idx="2912">
                  <c:v>54.226640978914098</c:v>
                </c:pt>
                <c:pt idx="2913">
                  <c:v>54.232509600208502</c:v>
                </c:pt>
                <c:pt idx="2914">
                  <c:v>54.2383738900186</c:v>
                </c:pt>
                <c:pt idx="2915">
                  <c:v>54.244233851407401</c:v>
                </c:pt>
                <c:pt idx="2916">
                  <c:v>54.250089487435901</c:v>
                </c:pt>
                <c:pt idx="2917">
                  <c:v>54.255940801163497</c:v>
                </c:pt>
                <c:pt idx="2918">
                  <c:v>54.2617877956474</c:v>
                </c:pt>
                <c:pt idx="2919">
                  <c:v>54.2676304739432</c:v>
                </c:pt>
                <c:pt idx="2920">
                  <c:v>54.273468839104403</c:v>
                </c:pt>
                <c:pt idx="2921">
                  <c:v>54.279302894182798</c:v>
                </c:pt>
                <c:pt idx="2922">
                  <c:v>54.285132642228199</c:v>
                </c:pt>
                <c:pt idx="2923">
                  <c:v>54.290958086288697</c:v>
                </c:pt>
                <c:pt idx="2924">
                  <c:v>54.296779229410298</c:v>
                </c:pt>
                <c:pt idx="2925">
                  <c:v>54.3025960746374</c:v>
                </c:pt>
                <c:pt idx="2926">
                  <c:v>54.308408625012198</c:v>
                </c:pt>
                <c:pt idx="2927">
                  <c:v>54.314216883575398</c:v>
                </c:pt>
                <c:pt idx="2928">
                  <c:v>54.320020853365499</c:v>
                </c:pt>
                <c:pt idx="2929">
                  <c:v>54.325820537419503</c:v>
                </c:pt>
                <c:pt idx="2930">
                  <c:v>54.331615938772302</c:v>
                </c:pt>
                <c:pt idx="2931">
                  <c:v>54.337407060456798</c:v>
                </c:pt>
                <c:pt idx="2932">
                  <c:v>54.343193905504499</c:v>
                </c:pt>
                <c:pt idx="2933">
                  <c:v>54.3489764769446</c:v>
                </c:pt>
                <c:pt idx="2934">
                  <c:v>54.354754777804601</c:v>
                </c:pt>
                <c:pt idx="2935">
                  <c:v>54.360528811110299</c:v>
                </c:pt>
                <c:pt idx="2936">
                  <c:v>54.366298579885402</c:v>
                </c:pt>
                <c:pt idx="2937">
                  <c:v>54.372064087151898</c:v>
                </c:pt>
                <c:pt idx="2938">
                  <c:v>54.377825335929998</c:v>
                </c:pt>
                <c:pt idx="2939">
                  <c:v>54.383582329237797</c:v>
                </c:pt>
                <c:pt idx="2940">
                  <c:v>54.389335070091803</c:v>
                </c:pt>
                <c:pt idx="2941">
                  <c:v>54.395083561506702</c:v>
                </c:pt>
                <c:pt idx="2942">
                  <c:v>54.400827806495002</c:v>
                </c:pt>
                <c:pt idx="2943">
                  <c:v>54.406567808067798</c:v>
                </c:pt>
                <c:pt idx="2944">
                  <c:v>54.412303569233998</c:v>
                </c:pt>
                <c:pt idx="2945">
                  <c:v>54.418035093000903</c:v>
                </c:pt>
                <c:pt idx="2946">
                  <c:v>54.423762382373901</c:v>
                </c:pt>
                <c:pt idx="2947">
                  <c:v>54.429485440356402</c:v>
                </c:pt>
                <c:pt idx="2948">
                  <c:v>54.435204269950198</c:v>
                </c:pt>
                <c:pt idx="2949">
                  <c:v>54.440918874155201</c:v>
                </c:pt>
                <c:pt idx="2950">
                  <c:v>54.446629255969299</c:v>
                </c:pt>
                <c:pt idx="2951">
                  <c:v>54.452335415536901</c:v>
                </c:pt>
                <c:pt idx="2952">
                  <c:v>54.458037356079501</c:v>
                </c:pt>
                <c:pt idx="2953">
                  <c:v>54.4637350829938</c:v>
                </c:pt>
                <c:pt idx="2954">
                  <c:v>54.469428599266102</c:v>
                </c:pt>
                <c:pt idx="2955">
                  <c:v>54.475117907880701</c:v>
                </c:pt>
                <c:pt idx="2956">
                  <c:v>54.480803011820001</c:v>
                </c:pt>
                <c:pt idx="2957">
                  <c:v>54.486483914064699</c:v>
                </c:pt>
                <c:pt idx="2958">
                  <c:v>54.492160617593598</c:v>
                </c:pt>
                <c:pt idx="2959">
                  <c:v>54.497833125383501</c:v>
                </c:pt>
                <c:pt idx="2960">
                  <c:v>54.503501440409302</c:v>
                </c:pt>
                <c:pt idx="2961">
                  <c:v>54.509165565644203</c:v>
                </c:pt>
                <c:pt idx="2962">
                  <c:v>54.514825504059502</c:v>
                </c:pt>
                <c:pt idx="2963">
                  <c:v>54.520481258624599</c:v>
                </c:pt>
                <c:pt idx="2964">
                  <c:v>54.526132832306999</c:v>
                </c:pt>
                <c:pt idx="2965">
                  <c:v>54.5317802280723</c:v>
                </c:pt>
                <c:pt idx="2966">
                  <c:v>54.537423448884297</c:v>
                </c:pt>
                <c:pt idx="2967">
                  <c:v>54.543062497705101</c:v>
                </c:pt>
                <c:pt idx="2968">
                  <c:v>54.548697377494598</c:v>
                </c:pt>
                <c:pt idx="2969">
                  <c:v>54.554328091210998</c:v>
                </c:pt>
                <c:pt idx="2970">
                  <c:v>54.559954641810897</c:v>
                </c:pt>
                <c:pt idx="2971">
                  <c:v>54.565577032248598</c:v>
                </c:pt>
                <c:pt idx="2972">
                  <c:v>54.571195265476703</c:v>
                </c:pt>
                <c:pt idx="2973">
                  <c:v>54.576809344446097</c:v>
                </c:pt>
                <c:pt idx="2974">
                  <c:v>54.582419272105803</c:v>
                </c:pt>
                <c:pt idx="2975">
                  <c:v>54.588025051402703</c:v>
                </c:pt>
                <c:pt idx="2976">
                  <c:v>54.593626685282103</c:v>
                </c:pt>
                <c:pt idx="2977">
                  <c:v>54.5992241766875</c:v>
                </c:pt>
                <c:pt idx="2978">
                  <c:v>54.604817528560297</c:v>
                </c:pt>
                <c:pt idx="2979">
                  <c:v>54.610406743840201</c:v>
                </c:pt>
                <c:pt idx="2980">
                  <c:v>54.615991825465002</c:v>
                </c:pt>
                <c:pt idx="2981">
                  <c:v>54.621572776370797</c:v>
                </c:pt>
                <c:pt idx="2982">
                  <c:v>54.627149599491602</c:v>
                </c:pt>
                <c:pt idx="2983">
                  <c:v>54.632722297759798</c:v>
                </c:pt>
                <c:pt idx="2984">
                  <c:v>54.638290874105898</c:v>
                </c:pt>
                <c:pt idx="2985">
                  <c:v>54.643855331458298</c:v>
                </c:pt>
                <c:pt idx="2986">
                  <c:v>54.649415672743999</c:v>
                </c:pt>
                <c:pt idx="2987">
                  <c:v>54.654971900887901</c:v>
                </c:pt>
                <c:pt idx="2988">
                  <c:v>54.660524018813</c:v>
                </c:pt>
                <c:pt idx="2989">
                  <c:v>54.6660720294405</c:v>
                </c:pt>
                <c:pt idx="2990">
                  <c:v>54.671615935689999</c:v>
                </c:pt>
                <c:pt idx="2991">
                  <c:v>54.677155740479002</c:v>
                </c:pt>
                <c:pt idx="2992">
                  <c:v>54.682691446723297</c:v>
                </c:pt>
                <c:pt idx="2993">
                  <c:v>54.6882230573367</c:v>
                </c:pt>
                <c:pt idx="2994">
                  <c:v>54.693750575231398</c:v>
                </c:pt>
                <c:pt idx="2995">
                  <c:v>54.699274003317598</c:v>
                </c:pt>
                <c:pt idx="2996">
                  <c:v>54.704793344503699</c:v>
                </c:pt>
                <c:pt idx="2997">
                  <c:v>54.710308601696397</c:v>
                </c:pt>
                <c:pt idx="2998">
                  <c:v>54.715819777800398</c:v>
                </c:pt>
                <c:pt idx="2999">
                  <c:v>54.721326875718702</c:v>
                </c:pt>
                <c:pt idx="3000">
                  <c:v>54.7268298983523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699-4AEF-8216-BC883CE74838}"/>
            </c:ext>
          </c:extLst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simulaçoes!$E$5:$E$3005</c:f>
              <c:numCache>
                <c:formatCode>General</c:formatCode>
                <c:ptCount val="3001"/>
                <c:pt idx="0">
                  <c:v>0</c:v>
                </c:pt>
                <c:pt idx="1">
                  <c:v>4.9131235903260101E-2</c:v>
                </c:pt>
                <c:pt idx="2">
                  <c:v>9.9285846980170595E-2</c:v>
                </c:pt>
                <c:pt idx="3">
                  <c:v>0.149558261548182</c:v>
                </c:pt>
                <c:pt idx="4">
                  <c:v>0.199875234432598</c:v>
                </c:pt>
                <c:pt idx="5">
                  <c:v>0.250208698727303</c:v>
                </c:pt>
                <c:pt idx="6">
                  <c:v>0.30054475473088998</c:v>
                </c:pt>
                <c:pt idx="7">
                  <c:v>0.35087568897612098</c:v>
                </c:pt>
                <c:pt idx="8">
                  <c:v>0.40119688580733398</c:v>
                </c:pt>
                <c:pt idx="9">
                  <c:v>0.45150536301990901</c:v>
                </c:pt>
                <c:pt idx="10">
                  <c:v>0.50179901574447205</c:v>
                </c:pt>
                <c:pt idx="11">
                  <c:v>0.55207621195035494</c:v>
                </c:pt>
                <c:pt idx="12">
                  <c:v>0.60233557282984695</c:v>
                </c:pt>
                <c:pt idx="13">
                  <c:v>0.65257585381542704</c:v>
                </c:pt>
                <c:pt idx="14">
                  <c:v>0.70279588278806404</c:v>
                </c:pt>
                <c:pt idx="15">
                  <c:v>0.75299453132568905</c:v>
                </c:pt>
                <c:pt idx="16">
                  <c:v>0.80317070576832705</c:v>
                </c:pt>
                <c:pt idx="17">
                  <c:v>0.85332334893720896</c:v>
                </c:pt>
                <c:pt idx="18">
                  <c:v>0.90345144687532197</c:v>
                </c:pt>
                <c:pt idx="19">
                  <c:v>0.953554037053568</c:v>
                </c:pt>
                <c:pt idx="20">
                  <c:v>1.0036302157169901</c:v>
                </c:pt>
                <c:pt idx="21">
                  <c:v>1.0536791433094499</c:v>
                </c:pt>
                <c:pt idx="22">
                  <c:v>1.1037000475649199</c:v>
                </c:pt>
                <c:pt idx="23">
                  <c:v>1.1536922244218599</c:v>
                </c:pt>
                <c:pt idx="24">
                  <c:v>1.20365503695486</c:v>
                </c:pt>
                <c:pt idx="25">
                  <c:v>1.25358791290841</c:v>
                </c:pt>
                <c:pt idx="26">
                  <c:v>1.30349034124061</c:v>
                </c:pt>
                <c:pt idx="27">
                  <c:v>1.35336186792179</c:v>
                </c:pt>
                <c:pt idx="28">
                  <c:v>1.4032020913951</c:v>
                </c:pt>
                <c:pt idx="29">
                  <c:v>1.4530106579916799</c:v>
                </c:pt>
                <c:pt idx="30">
                  <c:v>1.50278725739598</c:v>
                </c:pt>
                <c:pt idx="31">
                  <c:v>1.55253161826967</c:v>
                </c:pt>
                <c:pt idx="32">
                  <c:v>1.60224350415337</c:v>
                </c:pt>
                <c:pt idx="33">
                  <c:v>1.6519227096848901</c:v>
                </c:pt>
                <c:pt idx="34">
                  <c:v>1.70156905713749</c:v>
                </c:pt>
                <c:pt idx="35">
                  <c:v>1.75118239328713</c:v>
                </c:pt>
                <c:pt idx="36">
                  <c:v>1.80076258654539</c:v>
                </c:pt>
                <c:pt idx="37">
                  <c:v>1.8503095243115499</c:v>
                </c:pt>
                <c:pt idx="38">
                  <c:v>1.89982311085512</c:v>
                </c:pt>
                <c:pt idx="39">
                  <c:v>1.94930326527354</c:v>
                </c:pt>
                <c:pt idx="40">
                  <c:v>1.9987499196831999</c:v>
                </c:pt>
                <c:pt idx="41">
                  <c:v>2.04816301763123</c:v>
                </c:pt>
                <c:pt idx="42">
                  <c:v>2.09754251269701</c:v>
                </c:pt>
                <c:pt idx="43">
                  <c:v>2.1468883671580201</c:v>
                </c:pt>
                <c:pt idx="44">
                  <c:v>2.1962005510021401</c:v>
                </c:pt>
                <c:pt idx="45">
                  <c:v>2.2454790409423002</c:v>
                </c:pt>
                <c:pt idx="46">
                  <c:v>2.2947238195067898</c:v>
                </c:pt>
                <c:pt idx="47">
                  <c:v>2.3439348743693502</c:v>
                </c:pt>
                <c:pt idx="48">
                  <c:v>2.3931121976660998</c:v>
                </c:pt>
                <c:pt idx="49">
                  <c:v>2.4422557853966702</c:v>
                </c:pt>
                <c:pt idx="50">
                  <c:v>2.4913656368717199</c:v>
                </c:pt>
                <c:pt idx="51">
                  <c:v>2.5404417543167401</c:v>
                </c:pt>
                <c:pt idx="52">
                  <c:v>2.5894841424630299</c:v>
                </c:pt>
                <c:pt idx="53">
                  <c:v>2.63849280819823</c:v>
                </c:pt>
                <c:pt idx="54">
                  <c:v>2.68746776024429</c:v>
                </c:pt>
                <c:pt idx="55">
                  <c:v>2.7364090088942201</c:v>
                </c:pt>
                <c:pt idx="56">
                  <c:v>2.7853165658137802</c:v>
                </c:pt>
                <c:pt idx="57">
                  <c:v>2.8341904437263201</c:v>
                </c:pt>
                <c:pt idx="58">
                  <c:v>2.8830306563398498</c:v>
                </c:pt>
                <c:pt idx="59">
                  <c:v>2.93183721816095</c:v>
                </c:pt>
                <c:pt idx="60">
                  <c:v>2.9806101443041602</c:v>
                </c:pt>
                <c:pt idx="61">
                  <c:v>3.0293494504749501</c:v>
                </c:pt>
                <c:pt idx="62">
                  <c:v>3.0780551527848301</c:v>
                </c:pt>
                <c:pt idx="63">
                  <c:v>3.1267272676778401</c:v>
                </c:pt>
                <c:pt idx="64">
                  <c:v>3.17536581183314</c:v>
                </c:pt>
                <c:pt idx="65">
                  <c:v>3.2239708021001499</c:v>
                </c:pt>
                <c:pt idx="66">
                  <c:v>3.27254225545704</c:v>
                </c:pt>
                <c:pt idx="67">
                  <c:v>3.3210801889520898</c:v>
                </c:pt>
                <c:pt idx="68">
                  <c:v>3.3695846196585602</c:v>
                </c:pt>
                <c:pt idx="69">
                  <c:v>3.41805556466407</c:v>
                </c:pt>
                <c:pt idx="70">
                  <c:v>3.4664930409882002</c:v>
                </c:pt>
                <c:pt idx="71">
                  <c:v>3.5148970655773799</c:v>
                </c:pt>
                <c:pt idx="72">
                  <c:v>3.5632676553031799</c:v>
                </c:pt>
                <c:pt idx="73">
                  <c:v>3.61160482693364</c:v>
                </c:pt>
                <c:pt idx="74">
                  <c:v>3.6599085970429401</c:v>
                </c:pt>
                <c:pt idx="75">
                  <c:v>3.7081789820523601</c:v>
                </c:pt>
                <c:pt idx="76">
                  <c:v>3.7564159984811401</c:v>
                </c:pt>
                <c:pt idx="77">
                  <c:v>3.8046196624369601</c:v>
                </c:pt>
                <c:pt idx="78">
                  <c:v>3.8527899899667402</c:v>
                </c:pt>
                <c:pt idx="79">
                  <c:v>3.9009269969211799</c:v>
                </c:pt>
                <c:pt idx="80">
                  <c:v>3.9490306990005801</c:v>
                </c:pt>
                <c:pt idx="81">
                  <c:v>3.99710111176356</c:v>
                </c:pt>
                <c:pt idx="82">
                  <c:v>4.0451382505985203</c:v>
                </c:pt>
                <c:pt idx="83">
                  <c:v>4.0931421307049103</c:v>
                </c:pt>
                <c:pt idx="84">
                  <c:v>4.1411127671500401</c:v>
                </c:pt>
                <c:pt idx="85">
                  <c:v>4.1890501749036098</c:v>
                </c:pt>
                <c:pt idx="86">
                  <c:v>4.2369543686705802</c:v>
                </c:pt>
                <c:pt idx="87">
                  <c:v>4.2848253629842299</c:v>
                </c:pt>
                <c:pt idx="88">
                  <c:v>4.3326631722824898</c:v>
                </c:pt>
                <c:pt idx="89">
                  <c:v>4.3804678108346096</c:v>
                </c:pt>
                <c:pt idx="90">
                  <c:v>4.42823929279339</c:v>
                </c:pt>
                <c:pt idx="91">
                  <c:v>4.4759776321827296</c:v>
                </c:pt>
                <c:pt idx="92">
                  <c:v>4.5236828428916098</c:v>
                </c:pt>
                <c:pt idx="93">
                  <c:v>4.5713549386847498</c:v>
                </c:pt>
                <c:pt idx="94">
                  <c:v>4.6189939332038801</c:v>
                </c:pt>
                <c:pt idx="95">
                  <c:v>4.6665998399695496</c:v>
                </c:pt>
                <c:pt idx="96">
                  <c:v>4.7141726724166899</c:v>
                </c:pt>
                <c:pt idx="97">
                  <c:v>4.7617124438250098</c:v>
                </c:pt>
                <c:pt idx="98">
                  <c:v>4.8092191673936799</c:v>
                </c:pt>
                <c:pt idx="99">
                  <c:v>4.85669285625728</c:v>
                </c:pt>
                <c:pt idx="100">
                  <c:v>4.9041335233816499</c:v>
                </c:pt>
                <c:pt idx="101">
                  <c:v>4.9515411817204003</c:v>
                </c:pt>
                <c:pt idx="102">
                  <c:v>4.9989158441104502</c:v>
                </c:pt>
                <c:pt idx="103">
                  <c:v>5.046257523275</c:v>
                </c:pt>
                <c:pt idx="104">
                  <c:v>5.09356623195655</c:v>
                </c:pt>
                <c:pt idx="105">
                  <c:v>5.1408419827263998</c:v>
                </c:pt>
                <c:pt idx="106">
                  <c:v>5.1880847881291103</c:v>
                </c:pt>
                <c:pt idx="107">
                  <c:v>5.2352946606775896</c:v>
                </c:pt>
                <c:pt idx="108">
                  <c:v>5.2824716127561597</c:v>
                </c:pt>
                <c:pt idx="109">
                  <c:v>5.3296156567538704</c:v>
                </c:pt>
                <c:pt idx="110">
                  <c:v>5.3767268049780697</c:v>
                </c:pt>
                <c:pt idx="111">
                  <c:v>5.4238050696644597</c:v>
                </c:pt>
                <c:pt idx="112">
                  <c:v>5.4708504630651902</c:v>
                </c:pt>
                <c:pt idx="113">
                  <c:v>5.5178629973176996</c:v>
                </c:pt>
                <c:pt idx="114">
                  <c:v>5.5648426845466803</c:v>
                </c:pt>
                <c:pt idx="115">
                  <c:v>5.6117895368642996</c:v>
                </c:pt>
                <c:pt idx="116">
                  <c:v>5.65870356628918</c:v>
                </c:pt>
                <c:pt idx="117">
                  <c:v>5.7055847848671197</c:v>
                </c:pt>
                <c:pt idx="118">
                  <c:v>5.7524332045758699</c:v>
                </c:pt>
                <c:pt idx="119">
                  <c:v>5.7992488373532396</c:v>
                </c:pt>
                <c:pt idx="120">
                  <c:v>5.8460316951183904</c:v>
                </c:pt>
                <c:pt idx="121">
                  <c:v>5.8927817897809698</c:v>
                </c:pt>
                <c:pt idx="122">
                  <c:v>5.9394991332177796</c:v>
                </c:pt>
                <c:pt idx="123">
                  <c:v>5.9861837372977398</c:v>
                </c:pt>
                <c:pt idx="124">
                  <c:v>6.0328356138513604</c:v>
                </c:pt>
                <c:pt idx="125">
                  <c:v>6.0794547746821896</c:v>
                </c:pt>
                <c:pt idx="126">
                  <c:v>6.1260412316246304</c:v>
                </c:pt>
                <c:pt idx="127">
                  <c:v>6.1725949964915197</c:v>
                </c:pt>
                <c:pt idx="128">
                  <c:v>6.2191160810199797</c:v>
                </c:pt>
                <c:pt idx="129">
                  <c:v>6.2656044969923999</c:v>
                </c:pt>
                <c:pt idx="130">
                  <c:v>6.3120602561794197</c:v>
                </c:pt>
                <c:pt idx="131">
                  <c:v>6.3584833703319399</c:v>
                </c:pt>
                <c:pt idx="132">
                  <c:v>6.4048738511608398</c:v>
                </c:pt>
                <c:pt idx="133">
                  <c:v>6.4512317104080896</c:v>
                </c:pt>
                <c:pt idx="134">
                  <c:v>6.4975569597948297</c:v>
                </c:pt>
                <c:pt idx="135">
                  <c:v>6.54384961104605</c:v>
                </c:pt>
                <c:pt idx="136">
                  <c:v>6.59010967588498</c:v>
                </c:pt>
                <c:pt idx="137">
                  <c:v>6.6363371660241199</c:v>
                </c:pt>
                <c:pt idx="138">
                  <c:v>6.6825320931798897</c:v>
                </c:pt>
                <c:pt idx="139">
                  <c:v>6.7286944690160801</c:v>
                </c:pt>
                <c:pt idx="140">
                  <c:v>6.7748243052636399</c:v>
                </c:pt>
                <c:pt idx="141">
                  <c:v>6.8209216136348596</c:v>
                </c:pt>
                <c:pt idx="142">
                  <c:v>6.8669864058428898</c:v>
                </c:pt>
                <c:pt idx="143">
                  <c:v>6.9130186936049904</c:v>
                </c:pt>
                <c:pt idx="144">
                  <c:v>6.9590184886360698</c:v>
                </c:pt>
                <c:pt idx="145">
                  <c:v>7.0049858026233602</c:v>
                </c:pt>
                <c:pt idx="146">
                  <c:v>7.0509206473140402</c:v>
                </c:pt>
                <c:pt idx="147">
                  <c:v>7.0968230344408303</c:v>
                </c:pt>
                <c:pt idx="148">
                  <c:v>7.1426929757442696</c:v>
                </c:pt>
                <c:pt idx="149">
                  <c:v>7.1885304829738104</c:v>
                </c:pt>
                <c:pt idx="150">
                  <c:v>7.2343355678511099</c:v>
                </c:pt>
                <c:pt idx="151">
                  <c:v>7.2801082420908303</c:v>
                </c:pt>
                <c:pt idx="152">
                  <c:v>7.3258485174847001</c:v>
                </c:pt>
                <c:pt idx="153">
                  <c:v>7.3715564058010701</c:v>
                </c:pt>
                <c:pt idx="154">
                  <c:v>7.41723191881775</c:v>
                </c:pt>
                <c:pt idx="155">
                  <c:v>7.4628750683227603</c:v>
                </c:pt>
                <c:pt idx="156">
                  <c:v>7.5084858660670699</c:v>
                </c:pt>
                <c:pt idx="157">
                  <c:v>7.5540643238447904</c:v>
                </c:pt>
                <c:pt idx="158">
                  <c:v>7.5996104534753703</c:v>
                </c:pt>
                <c:pt idx="159">
                  <c:v>7.6451242667735899</c:v>
                </c:pt>
                <c:pt idx="160">
                  <c:v>7.6906057755644097</c:v>
                </c:pt>
                <c:pt idx="161">
                  <c:v>7.7360549916835204</c:v>
                </c:pt>
                <c:pt idx="162">
                  <c:v>7.7814719269130901</c:v>
                </c:pt>
                <c:pt idx="163">
                  <c:v>7.8268565931244103</c:v>
                </c:pt>
                <c:pt idx="164">
                  <c:v>7.8722090021733599</c:v>
                </c:pt>
                <c:pt idx="165">
                  <c:v>7.9175291659229501</c:v>
                </c:pt>
                <c:pt idx="166">
                  <c:v>7.9628170962459102</c:v>
                </c:pt>
                <c:pt idx="167">
                  <c:v>8.0080728050298209</c:v>
                </c:pt>
                <c:pt idx="168">
                  <c:v>8.0532963041939301</c:v>
                </c:pt>
                <c:pt idx="169">
                  <c:v>8.0984876056350803</c:v>
                </c:pt>
                <c:pt idx="170">
                  <c:v>8.1436467212755392</c:v>
                </c:pt>
                <c:pt idx="171">
                  <c:v>8.1887736630499202</c:v>
                </c:pt>
                <c:pt idx="172">
                  <c:v>8.2338684429055107</c:v>
                </c:pt>
                <c:pt idx="173">
                  <c:v>8.2789310727855696</c:v>
                </c:pt>
                <c:pt idx="174">
                  <c:v>8.3239615646444793</c:v>
                </c:pt>
                <c:pt idx="175">
                  <c:v>8.3689599304797397</c:v>
                </c:pt>
                <c:pt idx="176">
                  <c:v>8.4139261822862608</c:v>
                </c:pt>
                <c:pt idx="177">
                  <c:v>8.4588603320725007</c:v>
                </c:pt>
                <c:pt idx="178">
                  <c:v>8.5037623918607199</c:v>
                </c:pt>
                <c:pt idx="179">
                  <c:v>8.54863237368731</c:v>
                </c:pt>
                <c:pt idx="180">
                  <c:v>8.5934702896030508</c:v>
                </c:pt>
                <c:pt idx="181">
                  <c:v>8.6382761515837601</c:v>
                </c:pt>
                <c:pt idx="182">
                  <c:v>8.6830499717128902</c:v>
                </c:pt>
                <c:pt idx="183">
                  <c:v>8.7277917620912397</c:v>
                </c:pt>
                <c:pt idx="184">
                  <c:v>8.7725015348105604</c:v>
                </c:pt>
                <c:pt idx="185">
                  <c:v>8.8171793019758997</c:v>
                </c:pt>
                <c:pt idx="186">
                  <c:v>8.8618250757058306</c:v>
                </c:pt>
                <c:pt idx="187">
                  <c:v>8.9064388681325308</c:v>
                </c:pt>
                <c:pt idx="188">
                  <c:v>8.9510206913980195</c:v>
                </c:pt>
                <c:pt idx="189">
                  <c:v>8.9955705575826492</c:v>
                </c:pt>
                <c:pt idx="190">
                  <c:v>9.0400884788972604</c:v>
                </c:pt>
                <c:pt idx="191">
                  <c:v>9.0845744675180899</c:v>
                </c:pt>
                <c:pt idx="192">
                  <c:v>9.1290285356341805</c:v>
                </c:pt>
                <c:pt idx="193">
                  <c:v>9.1734506954473201</c:v>
                </c:pt>
                <c:pt idx="194">
                  <c:v>9.2178409591722996</c:v>
                </c:pt>
                <c:pt idx="195">
                  <c:v>9.2621993390367798</c:v>
                </c:pt>
                <c:pt idx="196">
                  <c:v>9.3065258472780403</c:v>
                </c:pt>
                <c:pt idx="197">
                  <c:v>9.3508204961436192</c:v>
                </c:pt>
                <c:pt idx="198">
                  <c:v>9.3950832979035592</c:v>
                </c:pt>
                <c:pt idx="199">
                  <c:v>9.4393142648362804</c:v>
                </c:pt>
                <c:pt idx="200">
                  <c:v>9.4835134092332893</c:v>
                </c:pt>
                <c:pt idx="201">
                  <c:v>9.5276807433991699</c:v>
                </c:pt>
                <c:pt idx="202">
                  <c:v>9.5718162796515909</c:v>
                </c:pt>
                <c:pt idx="203">
                  <c:v>9.6159200303214298</c:v>
                </c:pt>
                <c:pt idx="204">
                  <c:v>9.6599920077471797</c:v>
                </c:pt>
                <c:pt idx="205">
                  <c:v>9.7040322242851502</c:v>
                </c:pt>
                <c:pt idx="206">
                  <c:v>9.7480406923068799</c:v>
                </c:pt>
                <c:pt idx="207">
                  <c:v>9.7920174241950093</c:v>
                </c:pt>
                <c:pt idx="208">
                  <c:v>9.8359624323454096</c:v>
                </c:pt>
                <c:pt idx="209">
                  <c:v>9.8798757291671908</c:v>
                </c:pt>
                <c:pt idx="210">
                  <c:v>9.9237573270827806</c:v>
                </c:pt>
                <c:pt idx="211">
                  <c:v>9.9676072385279504</c:v>
                </c:pt>
                <c:pt idx="212">
                  <c:v>10.011425475941801</c:v>
                </c:pt>
                <c:pt idx="213">
                  <c:v>10.0552120517911</c:v>
                </c:pt>
                <c:pt idx="214">
                  <c:v>10.0989669785506</c:v>
                </c:pt>
                <c:pt idx="215">
                  <c:v>10.1426902687083</c:v>
                </c:pt>
                <c:pt idx="216">
                  <c:v>10.1863819347651</c:v>
                </c:pt>
                <c:pt idx="217">
                  <c:v>10.2300419892356</c:v>
                </c:pt>
                <c:pt idx="218">
                  <c:v>10.273670444647699</c:v>
                </c:pt>
                <c:pt idx="219">
                  <c:v>10.317267313536</c:v>
                </c:pt>
                <c:pt idx="220">
                  <c:v>10.360832608439299</c:v>
                </c:pt>
                <c:pt idx="221">
                  <c:v>10.404366341937701</c:v>
                </c:pt>
                <c:pt idx="222">
                  <c:v>10.4478685266109</c:v>
                </c:pt>
                <c:pt idx="223">
                  <c:v>10.4913391750519</c:v>
                </c:pt>
                <c:pt idx="224">
                  <c:v>10.534778299867099</c:v>
                </c:pt>
                <c:pt idx="225">
                  <c:v>10.5781859136761</c:v>
                </c:pt>
                <c:pt idx="226">
                  <c:v>10.621562029112001</c:v>
                </c:pt>
                <c:pt idx="227">
                  <c:v>10.664906658821399</c:v>
                </c:pt>
                <c:pt idx="228">
                  <c:v>10.708219815463901</c:v>
                </c:pt>
                <c:pt idx="229">
                  <c:v>10.751501511712799</c:v>
                </c:pt>
                <c:pt idx="230">
                  <c:v>10.794751760243001</c:v>
                </c:pt>
                <c:pt idx="231">
                  <c:v>10.837970573703201</c:v>
                </c:pt>
                <c:pt idx="232">
                  <c:v>10.881157964842901</c:v>
                </c:pt>
                <c:pt idx="233">
                  <c:v>10.9243139463844</c:v>
                </c:pt>
                <c:pt idx="234">
                  <c:v>10.9674385310629</c:v>
                </c:pt>
                <c:pt idx="235">
                  <c:v>11.010531731626701</c:v>
                </c:pt>
                <c:pt idx="236">
                  <c:v>11.053593560837101</c:v>
                </c:pt>
                <c:pt idx="237">
                  <c:v>11.096624031468499</c:v>
                </c:pt>
                <c:pt idx="238">
                  <c:v>11.1396231563082</c:v>
                </c:pt>
                <c:pt idx="239">
                  <c:v>11.182590948156699</c:v>
                </c:pt>
                <c:pt idx="240">
                  <c:v>11.2255274198275</c:v>
                </c:pt>
                <c:pt idx="241">
                  <c:v>11.268432584142399</c:v>
                </c:pt>
                <c:pt idx="242">
                  <c:v>11.311306453901601</c:v>
                </c:pt>
                <c:pt idx="243">
                  <c:v>11.3541490419836</c:v>
                </c:pt>
                <c:pt idx="244">
                  <c:v>11.396960361250899</c:v>
                </c:pt>
                <c:pt idx="245">
                  <c:v>11.4397404245784</c:v>
                </c:pt>
                <c:pt idx="246">
                  <c:v>11.4824892448539</c:v>
                </c:pt>
                <c:pt idx="247">
                  <c:v>11.5252068349778</c:v>
                </c:pt>
                <c:pt idx="248">
                  <c:v>11.5678932078633</c:v>
                </c:pt>
                <c:pt idx="249">
                  <c:v>11.610548376435901</c:v>
                </c:pt>
                <c:pt idx="250">
                  <c:v>11.6531723536343</c:v>
                </c:pt>
                <c:pt idx="251">
                  <c:v>11.695765152409299</c:v>
                </c:pt>
                <c:pt idx="252">
                  <c:v>11.738326785724601</c:v>
                </c:pt>
                <c:pt idx="253">
                  <c:v>11.7808572665552</c:v>
                </c:pt>
                <c:pt idx="254">
                  <c:v>11.823356607890601</c:v>
                </c:pt>
                <c:pt idx="255">
                  <c:v>11.8658248227323</c:v>
                </c:pt>
                <c:pt idx="256">
                  <c:v>11.9082619240941</c:v>
                </c:pt>
                <c:pt idx="257">
                  <c:v>11.9506679250023</c:v>
                </c:pt>
                <c:pt idx="258">
                  <c:v>11.9930428384958</c:v>
                </c:pt>
                <c:pt idx="259">
                  <c:v>12.0353866776262</c:v>
                </c:pt>
                <c:pt idx="260">
                  <c:v>12.077699455457299</c:v>
                </c:pt>
                <c:pt idx="261">
                  <c:v>12.1199811850655</c:v>
                </c:pt>
                <c:pt idx="262">
                  <c:v>12.1622318795396</c:v>
                </c:pt>
                <c:pt idx="263">
                  <c:v>12.204451551981</c:v>
                </c:pt>
                <c:pt idx="264">
                  <c:v>12.246640215495701</c:v>
                </c:pt>
                <c:pt idx="265">
                  <c:v>12.288797883214</c:v>
                </c:pt>
                <c:pt idx="266">
                  <c:v>12.330924568274501</c:v>
                </c:pt>
                <c:pt idx="267">
                  <c:v>12.3730202838273</c:v>
                </c:pt>
                <c:pt idx="268">
                  <c:v>12.4150850430352</c:v>
                </c:pt>
                <c:pt idx="269">
                  <c:v>12.4571188590731</c:v>
                </c:pt>
                <c:pt idx="270">
                  <c:v>12.4991217451282</c:v>
                </c:pt>
                <c:pt idx="271">
                  <c:v>12.5410937144001</c:v>
                </c:pt>
                <c:pt idx="272">
                  <c:v>12.583034780100499</c:v>
                </c:pt>
                <c:pt idx="273">
                  <c:v>12.6249449554533</c:v>
                </c:pt>
                <c:pt idx="274">
                  <c:v>12.6668242536949</c:v>
                </c:pt>
                <c:pt idx="275">
                  <c:v>12.708672688063499</c:v>
                </c:pt>
                <c:pt idx="276">
                  <c:v>12.7504902718241</c:v>
                </c:pt>
                <c:pt idx="277">
                  <c:v>12.792277018249999</c:v>
                </c:pt>
                <c:pt idx="278">
                  <c:v>12.8340329406251</c:v>
                </c:pt>
                <c:pt idx="279">
                  <c:v>12.8757580522457</c:v>
                </c:pt>
                <c:pt idx="280">
                  <c:v>12.917452366419701</c:v>
                </c:pt>
                <c:pt idx="281">
                  <c:v>12.9591158964674</c:v>
                </c:pt>
                <c:pt idx="282">
                  <c:v>13.000748655720701</c:v>
                </c:pt>
                <c:pt idx="283">
                  <c:v>13.0423506575238</c:v>
                </c:pt>
                <c:pt idx="284">
                  <c:v>13.0839219152328</c:v>
                </c:pt>
                <c:pt idx="285">
                  <c:v>13.1254624422156</c:v>
                </c:pt>
                <c:pt idx="286">
                  <c:v>13.1669722518459</c:v>
                </c:pt>
                <c:pt idx="287">
                  <c:v>13.208451357517999</c:v>
                </c:pt>
                <c:pt idx="288">
                  <c:v>13.249899772636899</c:v>
                </c:pt>
                <c:pt idx="289">
                  <c:v>13.291317510617599</c:v>
                </c:pt>
                <c:pt idx="290">
                  <c:v>13.3327045848871</c:v>
                </c:pt>
                <c:pt idx="291">
                  <c:v>13.374061008884301</c:v>
                </c:pt>
                <c:pt idx="292">
                  <c:v>13.4153867960597</c:v>
                </c:pt>
                <c:pt idx="293">
                  <c:v>13.456681959875599</c:v>
                </c:pt>
                <c:pt idx="294">
                  <c:v>13.497946513805999</c:v>
                </c:pt>
                <c:pt idx="295">
                  <c:v>13.539180471336699</c:v>
                </c:pt>
                <c:pt idx="296">
                  <c:v>13.5803838459651</c:v>
                </c:pt>
                <c:pt idx="297">
                  <c:v>13.621556651200301</c:v>
                </c:pt>
                <c:pt idx="298">
                  <c:v>13.662698900563001</c:v>
                </c:pt>
                <c:pt idx="299">
                  <c:v>13.7038106075856</c:v>
                </c:pt>
                <c:pt idx="300">
                  <c:v>13.744891785811999</c:v>
                </c:pt>
                <c:pt idx="301">
                  <c:v>13.785942448782899</c:v>
                </c:pt>
                <c:pt idx="302">
                  <c:v>13.8269626100496</c:v>
                </c:pt>
                <c:pt idx="303">
                  <c:v>13.8679522832097</c:v>
                </c:pt>
                <c:pt idx="304">
                  <c:v>13.908911481851799</c:v>
                </c:pt>
                <c:pt idx="305">
                  <c:v>13.949840219575901</c:v>
                </c:pt>
                <c:pt idx="306">
                  <c:v>13.9907385099935</c:v>
                </c:pt>
                <c:pt idx="307">
                  <c:v>14.0316063667272</c:v>
                </c:pt>
                <c:pt idx="308">
                  <c:v>14.0724438034112</c:v>
                </c:pt>
                <c:pt idx="309">
                  <c:v>14.113250833690801</c:v>
                </c:pt>
                <c:pt idx="310">
                  <c:v>14.1540274712226</c:v>
                </c:pt>
                <c:pt idx="311">
                  <c:v>14.1947737296745</c:v>
                </c:pt>
                <c:pt idx="312">
                  <c:v>14.2354896227257</c:v>
                </c:pt>
                <c:pt idx="313">
                  <c:v>14.276175164066499</c:v>
                </c:pt>
                <c:pt idx="314">
                  <c:v>14.3168303673983</c:v>
                </c:pt>
                <c:pt idx="315">
                  <c:v>14.357455246433799</c:v>
                </c:pt>
                <c:pt idx="316">
                  <c:v>14.3980498148967</c:v>
                </c:pt>
                <c:pt idx="317">
                  <c:v>14.4386140864873</c:v>
                </c:pt>
                <c:pt idx="318">
                  <c:v>14.4791480749765</c:v>
                </c:pt>
                <c:pt idx="319">
                  <c:v>14.5196517941202</c:v>
                </c:pt>
                <c:pt idx="320">
                  <c:v>14.5601252576853</c:v>
                </c:pt>
                <c:pt idx="321">
                  <c:v>14.6005684794494</c:v>
                </c:pt>
                <c:pt idx="322">
                  <c:v>14.640981473200799</c:v>
                </c:pt>
                <c:pt idx="323">
                  <c:v>14.681364252739201</c:v>
                </c:pt>
                <c:pt idx="324">
                  <c:v>14.721716831874501</c:v>
                </c:pt>
                <c:pt idx="325">
                  <c:v>14.762039224427999</c:v>
                </c:pt>
                <c:pt idx="326">
                  <c:v>14.802331444231299</c:v>
                </c:pt>
                <c:pt idx="327">
                  <c:v>14.8425935051271</c:v>
                </c:pt>
                <c:pt idx="328">
                  <c:v>14.8828254209687</c:v>
                </c:pt>
                <c:pt idx="329">
                  <c:v>14.9230272056201</c:v>
                </c:pt>
                <c:pt idx="330">
                  <c:v>14.963198872955999</c:v>
                </c:pt>
                <c:pt idx="331">
                  <c:v>15.0033404368617</c:v>
                </c:pt>
                <c:pt idx="332">
                  <c:v>15.043451911232101</c:v>
                </c:pt>
                <c:pt idx="333">
                  <c:v>15.0835333099736</c:v>
                </c:pt>
                <c:pt idx="334">
                  <c:v>15.123584647004</c:v>
                </c:pt>
                <c:pt idx="335">
                  <c:v>15.163605936250899</c:v>
                </c:pt>
                <c:pt idx="336">
                  <c:v>15.203597191652401</c:v>
                </c:pt>
                <c:pt idx="337">
                  <c:v>15.243558427157099</c:v>
                </c:pt>
                <c:pt idx="338">
                  <c:v>15.2834896567242</c:v>
                </c:pt>
                <c:pt idx="339">
                  <c:v>15.323390894323101</c:v>
                </c:pt>
                <c:pt idx="340">
                  <c:v>15.363262153933601</c:v>
                </c:pt>
                <c:pt idx="341">
                  <c:v>15.403103449546199</c:v>
                </c:pt>
                <c:pt idx="342">
                  <c:v>15.4429147951614</c:v>
                </c:pt>
                <c:pt idx="343">
                  <c:v>15.4826962047902</c:v>
                </c:pt>
                <c:pt idx="344">
                  <c:v>15.522447692453801</c:v>
                </c:pt>
                <c:pt idx="345">
                  <c:v>15.5621692721838</c:v>
                </c:pt>
                <c:pt idx="346">
                  <c:v>15.601860958022099</c:v>
                </c:pt>
                <c:pt idx="347">
                  <c:v>15.6415227640169</c:v>
                </c:pt>
                <c:pt idx="348">
                  <c:v>15.6811547042168</c:v>
                </c:pt>
                <c:pt idx="349">
                  <c:v>15.720756792706</c:v>
                </c:pt>
                <c:pt idx="350">
                  <c:v>15.7603290435662</c:v>
                </c:pt>
                <c:pt idx="351">
                  <c:v>15.7998714708893</c:v>
                </c:pt>
                <c:pt idx="352">
                  <c:v>15.839384088777001</c:v>
                </c:pt>
                <c:pt idx="353">
                  <c:v>15.8788669113413</c:v>
                </c:pt>
                <c:pt idx="354">
                  <c:v>15.918319952704</c:v>
                </c:pt>
                <c:pt idx="355">
                  <c:v>15.957743226997</c:v>
                </c:pt>
                <c:pt idx="356">
                  <c:v>15.9971367483618</c:v>
                </c:pt>
                <c:pt idx="357">
                  <c:v>16.0365005309502</c:v>
                </c:pt>
                <c:pt idx="358">
                  <c:v>16.075834588923598</c:v>
                </c:pt>
                <c:pt idx="359">
                  <c:v>16.115138936453199</c:v>
                </c:pt>
                <c:pt idx="360">
                  <c:v>16.1544135877202</c:v>
                </c:pt>
                <c:pt idx="361">
                  <c:v>16.193658556915501</c:v>
                </c:pt>
                <c:pt idx="362">
                  <c:v>16.232873858239699</c:v>
                </c:pt>
                <c:pt idx="363">
                  <c:v>16.272059505715902</c:v>
                </c:pt>
                <c:pt idx="364">
                  <c:v>16.311215513957599</c:v>
                </c:pt>
                <c:pt idx="365">
                  <c:v>16.350341896968001</c:v>
                </c:pt>
                <c:pt idx="366">
                  <c:v>16.3894386689879</c:v>
                </c:pt>
                <c:pt idx="367">
                  <c:v>16.428505844267502</c:v>
                </c:pt>
                <c:pt idx="368">
                  <c:v>16.467543437066301</c:v>
                </c:pt>
                <c:pt idx="369">
                  <c:v>16.5065514616524</c:v>
                </c:pt>
                <c:pt idx="370">
                  <c:v>16.545529932303701</c:v>
                </c:pt>
                <c:pt idx="371">
                  <c:v>16.584478863306799</c:v>
                </c:pt>
                <c:pt idx="372">
                  <c:v>16.6233982689577</c:v>
                </c:pt>
                <c:pt idx="373">
                  <c:v>16.662288163561499</c:v>
                </c:pt>
                <c:pt idx="374">
                  <c:v>16.701148561432301</c:v>
                </c:pt>
                <c:pt idx="375">
                  <c:v>16.739979476893701</c:v>
                </c:pt>
                <c:pt idx="376">
                  <c:v>16.778780924278099</c:v>
                </c:pt>
                <c:pt idx="377">
                  <c:v>16.817552917927401</c:v>
                </c:pt>
                <c:pt idx="378">
                  <c:v>16.856295472176299</c:v>
                </c:pt>
                <c:pt idx="379">
                  <c:v>16.895008601373402</c:v>
                </c:pt>
                <c:pt idx="380">
                  <c:v>16.933692319909099</c:v>
                </c:pt>
                <c:pt idx="381">
                  <c:v>16.972346642161401</c:v>
                </c:pt>
                <c:pt idx="382">
                  <c:v>17.0109715825172</c:v>
                </c:pt>
                <c:pt idx="383">
                  <c:v>17.049567155373001</c:v>
                </c:pt>
                <c:pt idx="384">
                  <c:v>17.088133375133999</c:v>
                </c:pt>
                <c:pt idx="385">
                  <c:v>17.126670256214702</c:v>
                </c:pt>
                <c:pt idx="386">
                  <c:v>17.165177813039001</c:v>
                </c:pt>
                <c:pt idx="387">
                  <c:v>17.203656060039499</c:v>
                </c:pt>
                <c:pt idx="388">
                  <c:v>17.2421050116583</c:v>
                </c:pt>
                <c:pt idx="389">
                  <c:v>17.280524682346499</c:v>
                </c:pt>
                <c:pt idx="390">
                  <c:v>17.318915086564399</c:v>
                </c:pt>
                <c:pt idx="391">
                  <c:v>17.357276238781399</c:v>
                </c:pt>
                <c:pt idx="392">
                  <c:v>17.3956081534761</c:v>
                </c:pt>
                <c:pt idx="393">
                  <c:v>17.4339108451362</c:v>
                </c:pt>
                <c:pt idx="394">
                  <c:v>17.472184328258599</c:v>
                </c:pt>
                <c:pt idx="395">
                  <c:v>17.510428617349199</c:v>
                </c:pt>
                <c:pt idx="396">
                  <c:v>17.548643726923299</c:v>
                </c:pt>
                <c:pt idx="397">
                  <c:v>17.5868296715052</c:v>
                </c:pt>
                <c:pt idx="398">
                  <c:v>17.624986465628201</c:v>
                </c:pt>
                <c:pt idx="399">
                  <c:v>17.663114123835101</c:v>
                </c:pt>
                <c:pt idx="400">
                  <c:v>17.701212660677601</c:v>
                </c:pt>
                <c:pt idx="401">
                  <c:v>17.7392820907166</c:v>
                </c:pt>
                <c:pt idx="402">
                  <c:v>17.777322428403199</c:v>
                </c:pt>
                <c:pt idx="403">
                  <c:v>17.815333687757199</c:v>
                </c:pt>
                <c:pt idx="404">
                  <c:v>17.853315883927301</c:v>
                </c:pt>
                <c:pt idx="405">
                  <c:v>17.891269031503199</c:v>
                </c:pt>
                <c:pt idx="406">
                  <c:v>17.929193145083602</c:v>
                </c:pt>
                <c:pt idx="407">
                  <c:v>17.967088239276201</c:v>
                </c:pt>
                <c:pt idx="408">
                  <c:v>18.0049543286977</c:v>
                </c:pt>
                <c:pt idx="409">
                  <c:v>18.042791427973501</c:v>
                </c:pt>
                <c:pt idx="410">
                  <c:v>18.080599551738299</c:v>
                </c:pt>
                <c:pt idx="411">
                  <c:v>18.118378714635401</c:v>
                </c:pt>
                <c:pt idx="412">
                  <c:v>18.156128931317198</c:v>
                </c:pt>
                <c:pt idx="413">
                  <c:v>18.193850216445099</c:v>
                </c:pt>
                <c:pt idx="414">
                  <c:v>18.2315425846894</c:v>
                </c:pt>
                <c:pt idx="415">
                  <c:v>18.269206050729199</c:v>
                </c:pt>
                <c:pt idx="416">
                  <c:v>18.3068406292529</c:v>
                </c:pt>
                <c:pt idx="417">
                  <c:v>18.3444463349574</c:v>
                </c:pt>
                <c:pt idx="418">
                  <c:v>18.382023182548899</c:v>
                </c:pt>
                <c:pt idx="419">
                  <c:v>18.419571186742399</c:v>
                </c:pt>
                <c:pt idx="420">
                  <c:v>18.457090362261798</c:v>
                </c:pt>
                <c:pt idx="421">
                  <c:v>18.494580723839999</c:v>
                </c:pt>
                <c:pt idx="422">
                  <c:v>18.5320422862189</c:v>
                </c:pt>
                <c:pt idx="423">
                  <c:v>18.569475064149302</c:v>
                </c:pt>
                <c:pt idx="424">
                  <c:v>18.6068790723909</c:v>
                </c:pt>
                <c:pt idx="425">
                  <c:v>18.6442543257123</c:v>
                </c:pt>
                <c:pt idx="426">
                  <c:v>18.681600838891299</c:v>
                </c:pt>
                <c:pt idx="427">
                  <c:v>18.7189186248388</c:v>
                </c:pt>
                <c:pt idx="428">
                  <c:v>18.756207699760601</c:v>
                </c:pt>
                <c:pt idx="429">
                  <c:v>18.793468078599201</c:v>
                </c:pt>
                <c:pt idx="430">
                  <c:v>18.830699776147</c:v>
                </c:pt>
                <c:pt idx="431">
                  <c:v>18.867902807205098</c:v>
                </c:pt>
                <c:pt idx="432">
                  <c:v>18.905077186583</c:v>
                </c:pt>
                <c:pt idx="433">
                  <c:v>18.942222929098499</c:v>
                </c:pt>
                <c:pt idx="434">
                  <c:v>18.9793400495778</c:v>
                </c:pt>
                <c:pt idx="435">
                  <c:v>19.016428562855499</c:v>
                </c:pt>
                <c:pt idx="436">
                  <c:v>19.0534884837748</c:v>
                </c:pt>
                <c:pt idx="437">
                  <c:v>19.090519827187101</c:v>
                </c:pt>
                <c:pt idx="438">
                  <c:v>19.1275226079524</c:v>
                </c:pt>
                <c:pt idx="439">
                  <c:v>19.1644968409387</c:v>
                </c:pt>
                <c:pt idx="440">
                  <c:v>19.201442541022999</c:v>
                </c:pt>
                <c:pt idx="441">
                  <c:v>19.238359723090198</c:v>
                </c:pt>
                <c:pt idx="442">
                  <c:v>19.275248402033899</c:v>
                </c:pt>
                <c:pt idx="443">
                  <c:v>19.3121085927561</c:v>
                </c:pt>
                <c:pt idx="444">
                  <c:v>19.348940310166899</c:v>
                </c:pt>
                <c:pt idx="445">
                  <c:v>19.385743569185301</c:v>
                </c:pt>
                <c:pt idx="446">
                  <c:v>19.4225183847383</c:v>
                </c:pt>
                <c:pt idx="447">
                  <c:v>19.4592647717616</c:v>
                </c:pt>
                <c:pt idx="448">
                  <c:v>19.495982745199001</c:v>
                </c:pt>
                <c:pt idx="449">
                  <c:v>19.532672320002899</c:v>
                </c:pt>
                <c:pt idx="450">
                  <c:v>19.5693335111342</c:v>
                </c:pt>
                <c:pt idx="451">
                  <c:v>19.605966331646599</c:v>
                </c:pt>
                <c:pt idx="452">
                  <c:v>19.642570797132901</c:v>
                </c:pt>
                <c:pt idx="453">
                  <c:v>19.6791469234213</c:v>
                </c:pt>
                <c:pt idx="454">
                  <c:v>19.7156947254771</c:v>
                </c:pt>
                <c:pt idx="455">
                  <c:v>19.752214218272801</c:v>
                </c:pt>
                <c:pt idx="456">
                  <c:v>19.788705416788801</c:v>
                </c:pt>
                <c:pt idx="457">
                  <c:v>19.8251683360131</c:v>
                </c:pt>
                <c:pt idx="458">
                  <c:v>19.8616029909414</c:v>
                </c:pt>
                <c:pt idx="459">
                  <c:v>19.898009396576999</c:v>
                </c:pt>
                <c:pt idx="460">
                  <c:v>19.934387567930798</c:v>
                </c:pt>
                <c:pt idx="461">
                  <c:v>19.970737520021402</c:v>
                </c:pt>
                <c:pt idx="462">
                  <c:v>20.007059267875</c:v>
                </c:pt>
                <c:pt idx="463">
                  <c:v>20.043352826525599</c:v>
                </c:pt>
                <c:pt idx="464">
                  <c:v>20.079618211014601</c:v>
                </c:pt>
                <c:pt idx="465">
                  <c:v>20.1158554363912</c:v>
                </c:pt>
                <c:pt idx="466">
                  <c:v>20.152064517712301</c:v>
                </c:pt>
                <c:pt idx="467">
                  <c:v>20.1882454700424</c:v>
                </c:pt>
                <c:pt idx="468">
                  <c:v>20.224398308453399</c:v>
                </c:pt>
                <c:pt idx="469">
                  <c:v>20.260523048025298</c:v>
                </c:pt>
                <c:pt idx="470">
                  <c:v>20.296619703845501</c:v>
                </c:pt>
                <c:pt idx="471">
                  <c:v>20.3326882910089</c:v>
                </c:pt>
                <c:pt idx="472">
                  <c:v>20.368728824618302</c:v>
                </c:pt>
                <c:pt idx="473">
                  <c:v>20.404741319784002</c:v>
                </c:pt>
                <c:pt idx="474">
                  <c:v>20.4407257916241</c:v>
                </c:pt>
                <c:pt idx="475">
                  <c:v>20.4766822561465</c:v>
                </c:pt>
                <c:pt idx="476">
                  <c:v>20.512610722941002</c:v>
                </c:pt>
                <c:pt idx="477">
                  <c:v>20.548511211389702</c:v>
                </c:pt>
                <c:pt idx="478">
                  <c:v>20.584383736601001</c:v>
                </c:pt>
                <c:pt idx="479">
                  <c:v>20.6202283136913</c:v>
                </c:pt>
                <c:pt idx="480">
                  <c:v>20.656044957784001</c:v>
                </c:pt>
                <c:pt idx="481">
                  <c:v>20.691833684010501</c:v>
                </c:pt>
                <c:pt idx="482">
                  <c:v>20.727594507509298</c:v>
                </c:pt>
                <c:pt idx="483">
                  <c:v>20.763327443426601</c:v>
                </c:pt>
                <c:pt idx="484">
                  <c:v>20.799032506915701</c:v>
                </c:pt>
                <c:pt idx="485">
                  <c:v>20.834709713137499</c:v>
                </c:pt>
                <c:pt idx="486">
                  <c:v>20.870359077260101</c:v>
                </c:pt>
                <c:pt idx="487">
                  <c:v>20.9059806144591</c:v>
                </c:pt>
                <c:pt idx="488">
                  <c:v>20.941574339917</c:v>
                </c:pt>
                <c:pt idx="489">
                  <c:v>20.977140268823799</c:v>
                </c:pt>
                <c:pt idx="490">
                  <c:v>21.012678416376598</c:v>
                </c:pt>
                <c:pt idx="491">
                  <c:v>21.048188797779702</c:v>
                </c:pt>
                <c:pt idx="492">
                  <c:v>21.0836714282445</c:v>
                </c:pt>
                <c:pt idx="493">
                  <c:v>21.119126322989398</c:v>
                </c:pt>
                <c:pt idx="494">
                  <c:v>21.154553497240101</c:v>
                </c:pt>
                <c:pt idx="495">
                  <c:v>21.189952966229001</c:v>
                </c:pt>
                <c:pt idx="496">
                  <c:v>21.225324745195799</c:v>
                </c:pt>
                <c:pt idx="497">
                  <c:v>21.2606688493868</c:v>
                </c:pt>
                <c:pt idx="498">
                  <c:v>21.295985294055601</c:v>
                </c:pt>
                <c:pt idx="499">
                  <c:v>21.331274093749801</c:v>
                </c:pt>
                <c:pt idx="500">
                  <c:v>21.366535260908901</c:v>
                </c:pt>
                <c:pt idx="501">
                  <c:v>21.401768813841301</c:v>
                </c:pt>
                <c:pt idx="502">
                  <c:v>21.4369747677978</c:v>
                </c:pt>
                <c:pt idx="503">
                  <c:v>21.472153138034599</c:v>
                </c:pt>
                <c:pt idx="504">
                  <c:v>21.507303939814001</c:v>
                </c:pt>
                <c:pt idx="505">
                  <c:v>21.542427188403799</c:v>
                </c:pt>
                <c:pt idx="506">
                  <c:v>21.577522899077401</c:v>
                </c:pt>
                <c:pt idx="507">
                  <c:v>21.612591087113799</c:v>
                </c:pt>
                <c:pt idx="508">
                  <c:v>21.647631767797701</c:v>
                </c:pt>
                <c:pt idx="509">
                  <c:v>21.6826449564191</c:v>
                </c:pt>
                <c:pt idx="510">
                  <c:v>21.7176306682736</c:v>
                </c:pt>
                <c:pt idx="511">
                  <c:v>21.752588918662099</c:v>
                </c:pt>
                <c:pt idx="512">
                  <c:v>21.787519722890899</c:v>
                </c:pt>
                <c:pt idx="513">
                  <c:v>21.8224230962715</c:v>
                </c:pt>
                <c:pt idx="514">
                  <c:v>21.857299054120801</c:v>
                </c:pt>
                <c:pt idx="515">
                  <c:v>21.892147611760901</c:v>
                </c:pt>
                <c:pt idx="516">
                  <c:v>21.926968784519001</c:v>
                </c:pt>
                <c:pt idx="517">
                  <c:v>21.9617625877273</c:v>
                </c:pt>
                <c:pt idx="518">
                  <c:v>21.996529036723398</c:v>
                </c:pt>
                <c:pt idx="519">
                  <c:v>22.031268146849499</c:v>
                </c:pt>
                <c:pt idx="520">
                  <c:v>22.0659799334532</c:v>
                </c:pt>
                <c:pt idx="521">
                  <c:v>22.100664411886601</c:v>
                </c:pt>
                <c:pt idx="522">
                  <c:v>22.135321597507101</c:v>
                </c:pt>
                <c:pt idx="523">
                  <c:v>22.1699515056766</c:v>
                </c:pt>
                <c:pt idx="524">
                  <c:v>22.204554151761901</c:v>
                </c:pt>
                <c:pt idx="525">
                  <c:v>22.239129551134599</c:v>
                </c:pt>
                <c:pt idx="526">
                  <c:v>22.273677719170799</c:v>
                </c:pt>
                <c:pt idx="527">
                  <c:v>22.3081986712515</c:v>
                </c:pt>
                <c:pt idx="528">
                  <c:v>22.342692422762099</c:v>
                </c:pt>
                <c:pt idx="529">
                  <c:v>22.3771589890925</c:v>
                </c:pt>
                <c:pt idx="530">
                  <c:v>22.411598385637301</c:v>
                </c:pt>
                <c:pt idx="531">
                  <c:v>22.446010627795399</c:v>
                </c:pt>
                <c:pt idx="532">
                  <c:v>22.480395730970201</c:v>
                </c:pt>
                <c:pt idx="533">
                  <c:v>22.514753710569401</c:v>
                </c:pt>
                <c:pt idx="534">
                  <c:v>22.549084581058398</c:v>
                </c:pt>
                <c:pt idx="535">
                  <c:v>22.583388357631001</c:v>
                </c:pt>
                <c:pt idx="536">
                  <c:v>22.617665056629502</c:v>
                </c:pt>
                <c:pt idx="537">
                  <c:v>22.651914693463802</c:v>
                </c:pt>
                <c:pt idx="538">
                  <c:v>22.686137283547701</c:v>
                </c:pt>
                <c:pt idx="539">
                  <c:v>22.720332842298301</c:v>
                </c:pt>
                <c:pt idx="540">
                  <c:v>22.754501385136599</c:v>
                </c:pt>
                <c:pt idx="541">
                  <c:v>22.788642927486801</c:v>
                </c:pt>
                <c:pt idx="542">
                  <c:v>22.822757484776599</c:v>
                </c:pt>
                <c:pt idx="543">
                  <c:v>22.856845072437199</c:v>
                </c:pt>
                <c:pt idx="544">
                  <c:v>22.890905705902998</c:v>
                </c:pt>
                <c:pt idx="545">
                  <c:v>22.924939400611699</c:v>
                </c:pt>
                <c:pt idx="546">
                  <c:v>22.9589461720042</c:v>
                </c:pt>
                <c:pt idx="547">
                  <c:v>22.992926035524601</c:v>
                </c:pt>
                <c:pt idx="548">
                  <c:v>23.026879006620099</c:v>
                </c:pt>
                <c:pt idx="549">
                  <c:v>23.060805100741</c:v>
                </c:pt>
                <c:pt idx="550">
                  <c:v>23.094704333340498</c:v>
                </c:pt>
                <c:pt idx="551">
                  <c:v>23.1285767198748</c:v>
                </c:pt>
                <c:pt idx="552">
                  <c:v>23.162422275802999</c:v>
                </c:pt>
                <c:pt idx="553">
                  <c:v>23.196241016586999</c:v>
                </c:pt>
                <c:pt idx="554">
                  <c:v>23.230032957691598</c:v>
                </c:pt>
                <c:pt idx="555">
                  <c:v>23.263798114584102</c:v>
                </c:pt>
                <c:pt idx="556">
                  <c:v>23.297536502734701</c:v>
                </c:pt>
                <c:pt idx="557">
                  <c:v>23.3312481376162</c:v>
                </c:pt>
                <c:pt idx="558">
                  <c:v>23.3649330347038</c:v>
                </c:pt>
                <c:pt idx="559">
                  <c:v>23.398591209475399</c:v>
                </c:pt>
                <c:pt idx="560">
                  <c:v>23.4322226774113</c:v>
                </c:pt>
                <c:pt idx="561">
                  <c:v>23.465827453994098</c:v>
                </c:pt>
                <c:pt idx="562">
                  <c:v>23.4994055547089</c:v>
                </c:pt>
                <c:pt idx="563">
                  <c:v>23.532956995043101</c:v>
                </c:pt>
                <c:pt idx="564">
                  <c:v>23.566481790486201</c:v>
                </c:pt>
                <c:pt idx="565">
                  <c:v>23.599979956529999</c:v>
                </c:pt>
                <c:pt idx="566">
                  <c:v>23.633451508668401</c:v>
                </c:pt>
                <c:pt idx="567">
                  <c:v>23.666896462397499</c:v>
                </c:pt>
                <c:pt idx="568">
                  <c:v>23.700314833215199</c:v>
                </c:pt>
                <c:pt idx="569">
                  <c:v>23.733706638957699</c:v>
                </c:pt>
                <c:pt idx="570">
                  <c:v>23.7670718937073</c:v>
                </c:pt>
                <c:pt idx="571">
                  <c:v>23.8004106124252</c:v>
                </c:pt>
                <c:pt idx="572">
                  <c:v>23.833722810638701</c:v>
                </c:pt>
                <c:pt idx="573">
                  <c:v>23.867008503877901</c:v>
                </c:pt>
                <c:pt idx="574">
                  <c:v>23.900267707675201</c:v>
                </c:pt>
                <c:pt idx="575">
                  <c:v>23.9335004375653</c:v>
                </c:pt>
                <c:pt idx="576">
                  <c:v>23.966706709085301</c:v>
                </c:pt>
                <c:pt idx="577">
                  <c:v>23.999886537774401</c:v>
                </c:pt>
                <c:pt idx="578">
                  <c:v>24.033039939174401</c:v>
                </c:pt>
                <c:pt idx="579">
                  <c:v>24.066166928828899</c:v>
                </c:pt>
                <c:pt idx="580">
                  <c:v>24.099267522283998</c:v>
                </c:pt>
                <c:pt idx="581">
                  <c:v>24.132341735087401</c:v>
                </c:pt>
                <c:pt idx="582">
                  <c:v>24.165389582789501</c:v>
                </c:pt>
                <c:pt idx="583">
                  <c:v>24.198411080942201</c:v>
                </c:pt>
                <c:pt idx="584">
                  <c:v>24.231406245099599</c:v>
                </c:pt>
                <c:pt idx="585">
                  <c:v>24.264375090817701</c:v>
                </c:pt>
                <c:pt idx="586">
                  <c:v>24.297317633654298</c:v>
                </c:pt>
                <c:pt idx="587">
                  <c:v>24.330233889169101</c:v>
                </c:pt>
                <c:pt idx="588">
                  <c:v>24.363123872923602</c:v>
                </c:pt>
                <c:pt idx="589">
                  <c:v>24.395987600481</c:v>
                </c:pt>
                <c:pt idx="590">
                  <c:v>24.428825087406199</c:v>
                </c:pt>
                <c:pt idx="591">
                  <c:v>24.461636349265799</c:v>
                </c:pt>
                <c:pt idx="592">
                  <c:v>24.494421401627999</c:v>
                </c:pt>
                <c:pt idx="593">
                  <c:v>24.527180260062501</c:v>
                </c:pt>
                <c:pt idx="594">
                  <c:v>24.559912940140698</c:v>
                </c:pt>
                <c:pt idx="595">
                  <c:v>24.592619457435401</c:v>
                </c:pt>
                <c:pt idx="596">
                  <c:v>24.6252998275206</c:v>
                </c:pt>
                <c:pt idx="597">
                  <c:v>24.657954065972</c:v>
                </c:pt>
                <c:pt idx="598">
                  <c:v>24.690582188366498</c:v>
                </c:pt>
                <c:pt idx="599">
                  <c:v>24.723184210282401</c:v>
                </c:pt>
                <c:pt idx="600">
                  <c:v>24.755760147299199</c:v>
                </c:pt>
                <c:pt idx="601">
                  <c:v>24.788310014997599</c:v>
                </c:pt>
                <c:pt idx="602">
                  <c:v>24.820833828959401</c:v>
                </c:pt>
                <c:pt idx="603">
                  <c:v>24.853331605186899</c:v>
                </c:pt>
                <c:pt idx="604">
                  <c:v>24.885803362721202</c:v>
                </c:pt>
                <c:pt idx="605">
                  <c:v>24.918249113784199</c:v>
                </c:pt>
                <c:pt idx="606">
                  <c:v>24.950668873992601</c:v>
                </c:pt>
                <c:pt idx="607">
                  <c:v>24.9830626589651</c:v>
                </c:pt>
                <c:pt idx="608">
                  <c:v>25.015430484322302</c:v>
                </c:pt>
                <c:pt idx="609">
                  <c:v>25.047772365686701</c:v>
                </c:pt>
                <c:pt idx="610">
                  <c:v>25.0800883186824</c:v>
                </c:pt>
                <c:pt idx="611">
                  <c:v>25.1123783589357</c:v>
                </c:pt>
                <c:pt idx="612">
                  <c:v>25.144642502074401</c:v>
                </c:pt>
                <c:pt idx="613">
                  <c:v>25.1768807637281</c:v>
                </c:pt>
                <c:pt idx="614">
                  <c:v>25.209093159528202</c:v>
                </c:pt>
                <c:pt idx="615">
                  <c:v>25.241279705107701</c:v>
                </c:pt>
                <c:pt idx="616">
                  <c:v>25.273440416101401</c:v>
                </c:pt>
                <c:pt idx="617">
                  <c:v>25.305575308145499</c:v>
                </c:pt>
                <c:pt idx="618">
                  <c:v>25.3376843968781</c:v>
                </c:pt>
                <c:pt idx="619">
                  <c:v>25.369767697938499</c:v>
                </c:pt>
                <c:pt idx="620">
                  <c:v>25.401825226967802</c:v>
                </c:pt>
                <c:pt idx="621">
                  <c:v>25.433856999608601</c:v>
                </c:pt>
                <c:pt idx="622">
                  <c:v>25.465863031504899</c:v>
                </c:pt>
                <c:pt idx="623">
                  <c:v>25.497843338302101</c:v>
                </c:pt>
                <c:pt idx="624">
                  <c:v>25.529797935647</c:v>
                </c:pt>
                <c:pt idx="625">
                  <c:v>25.561726839188101</c:v>
                </c:pt>
                <c:pt idx="626">
                  <c:v>25.5936300645748</c:v>
                </c:pt>
                <c:pt idx="627">
                  <c:v>25.625507627458099</c:v>
                </c:pt>
                <c:pt idx="628">
                  <c:v>25.657359543490202</c:v>
                </c:pt>
                <c:pt idx="629">
                  <c:v>25.6891858283247</c:v>
                </c:pt>
                <c:pt idx="630">
                  <c:v>25.720986497616099</c:v>
                </c:pt>
                <c:pt idx="631">
                  <c:v>25.752761567020499</c:v>
                </c:pt>
                <c:pt idx="632">
                  <c:v>25.784511052194901</c:v>
                </c:pt>
                <c:pt idx="633">
                  <c:v>25.816234968797598</c:v>
                </c:pt>
                <c:pt idx="634">
                  <c:v>25.847933332487798</c:v>
                </c:pt>
                <c:pt idx="635">
                  <c:v>25.879606158926102</c:v>
                </c:pt>
                <c:pt idx="636">
                  <c:v>25.9112534637738</c:v>
                </c:pt>
                <c:pt idx="637">
                  <c:v>25.942875262693502</c:v>
                </c:pt>
                <c:pt idx="638">
                  <c:v>25.9744715720675</c:v>
                </c:pt>
                <c:pt idx="639">
                  <c:v>26.006042408015599</c:v>
                </c:pt>
                <c:pt idx="640">
                  <c:v>26.037587785250999</c:v>
                </c:pt>
                <c:pt idx="641">
                  <c:v>26.0691077194532</c:v>
                </c:pt>
                <c:pt idx="642">
                  <c:v>26.1006022263029</c:v>
                </c:pt>
                <c:pt idx="643">
                  <c:v>26.132071321482002</c:v>
                </c:pt>
                <c:pt idx="644">
                  <c:v>26.163515020673699</c:v>
                </c:pt>
                <c:pt idx="645">
                  <c:v>26.1949333395624</c:v>
                </c:pt>
                <c:pt idx="646">
                  <c:v>26.226326293833601</c:v>
                </c:pt>
                <c:pt idx="647">
                  <c:v>26.2576938991741</c:v>
                </c:pt>
                <c:pt idx="648">
                  <c:v>26.289036171271899</c:v>
                </c:pt>
                <c:pt idx="649">
                  <c:v>26.320353125815799</c:v>
                </c:pt>
                <c:pt idx="650">
                  <c:v>26.351644778495999</c:v>
                </c:pt>
                <c:pt idx="651">
                  <c:v>26.382911145003501</c:v>
                </c:pt>
                <c:pt idx="652">
                  <c:v>26.414152241030699</c:v>
                </c:pt>
                <c:pt idx="653">
                  <c:v>26.445368082270701</c:v>
                </c:pt>
                <c:pt idx="654">
                  <c:v>26.476558684417601</c:v>
                </c:pt>
                <c:pt idx="655">
                  <c:v>26.507724063166702</c:v>
                </c:pt>
                <c:pt idx="656">
                  <c:v>26.538864234214</c:v>
                </c:pt>
                <c:pt idx="657">
                  <c:v>26.569979213256499</c:v>
                </c:pt>
                <c:pt idx="658">
                  <c:v>26.601069015992199</c:v>
                </c:pt>
                <c:pt idx="659">
                  <c:v>26.632133658119798</c:v>
                </c:pt>
                <c:pt idx="660">
                  <c:v>26.6631731553389</c:v>
                </c:pt>
                <c:pt idx="661">
                  <c:v>26.6941875233499</c:v>
                </c:pt>
                <c:pt idx="662">
                  <c:v>26.725176777853999</c:v>
                </c:pt>
                <c:pt idx="663">
                  <c:v>26.756140934553301</c:v>
                </c:pt>
                <c:pt idx="664">
                  <c:v>26.7870800091505</c:v>
                </c:pt>
                <c:pt idx="665">
                  <c:v>26.817994017348902</c:v>
                </c:pt>
                <c:pt idx="666">
                  <c:v>26.848882974852799</c:v>
                </c:pt>
                <c:pt idx="667">
                  <c:v>26.8797468973669</c:v>
                </c:pt>
                <c:pt idx="668">
                  <c:v>26.910585800596799</c:v>
                </c:pt>
                <c:pt idx="669">
                  <c:v>26.941399700248301</c:v>
                </c:pt>
                <c:pt idx="670">
                  <c:v>26.9721886120284</c:v>
                </c:pt>
                <c:pt idx="671">
                  <c:v>27.002952551644</c:v>
                </c:pt>
                <c:pt idx="672">
                  <c:v>27.033691534803101</c:v>
                </c:pt>
                <c:pt idx="673">
                  <c:v>27.064405576794901</c:v>
                </c:pt>
                <c:pt idx="674">
                  <c:v>27.095094693524299</c:v>
                </c:pt>
                <c:pt idx="675">
                  <c:v>27.125758900849402</c:v>
                </c:pt>
                <c:pt idx="676">
                  <c:v>27.156398214475502</c:v>
                </c:pt>
                <c:pt idx="677">
                  <c:v>27.1870126501084</c:v>
                </c:pt>
                <c:pt idx="678">
                  <c:v>27.217602223453898</c:v>
                </c:pt>
                <c:pt idx="679">
                  <c:v>27.248166950218099</c:v>
                </c:pt>
                <c:pt idx="680">
                  <c:v>27.278706846107401</c:v>
                </c:pt>
                <c:pt idx="681">
                  <c:v>27.3092219268283</c:v>
                </c:pt>
                <c:pt idx="682">
                  <c:v>27.339712208087501</c:v>
                </c:pt>
                <c:pt idx="683">
                  <c:v>27.370177705591701</c:v>
                </c:pt>
                <c:pt idx="684">
                  <c:v>27.400618435047701</c:v>
                </c:pt>
                <c:pt idx="685">
                  <c:v>27.431034412162699</c:v>
                </c:pt>
                <c:pt idx="686">
                  <c:v>27.461425652643499</c:v>
                </c:pt>
                <c:pt idx="687">
                  <c:v>27.491792172197201</c:v>
                </c:pt>
                <c:pt idx="688">
                  <c:v>27.522133986530701</c:v>
                </c:pt>
                <c:pt idx="689">
                  <c:v>27.5524511113511</c:v>
                </c:pt>
                <c:pt idx="690">
                  <c:v>27.582743562365199</c:v>
                </c:pt>
                <c:pt idx="691">
                  <c:v>27.613011355279902</c:v>
                </c:pt>
                <c:pt idx="692">
                  <c:v>27.643254505801799</c:v>
                </c:pt>
                <c:pt idx="693">
                  <c:v>27.673473029637499</c:v>
                </c:pt>
                <c:pt idx="694">
                  <c:v>27.703666942493399</c:v>
                </c:pt>
                <c:pt idx="695">
                  <c:v>27.733836260075702</c:v>
                </c:pt>
                <c:pt idx="696">
                  <c:v>27.7639809980903</c:v>
                </c:pt>
                <c:pt idx="697">
                  <c:v>27.794101172243</c:v>
                </c:pt>
                <c:pt idx="698">
                  <c:v>27.8241967982391</c:v>
                </c:pt>
                <c:pt idx="699">
                  <c:v>27.854267891783898</c:v>
                </c:pt>
                <c:pt idx="700">
                  <c:v>27.8843144685822</c:v>
                </c:pt>
                <c:pt idx="701">
                  <c:v>27.914336544338301</c:v>
                </c:pt>
                <c:pt idx="702">
                  <c:v>27.944334134756399</c:v>
                </c:pt>
                <c:pt idx="703">
                  <c:v>27.9743072555402</c:v>
                </c:pt>
                <c:pt idx="704">
                  <c:v>28.004255922392801</c:v>
                </c:pt>
                <c:pt idx="705">
                  <c:v>28.034180151017001</c:v>
                </c:pt>
                <c:pt idx="706">
                  <c:v>28.064079957115201</c:v>
                </c:pt>
                <c:pt idx="707">
                  <c:v>28.0939553563678</c:v>
                </c:pt>
                <c:pt idx="708">
                  <c:v>28.1238063637444</c:v>
                </c:pt>
                <c:pt idx="709">
                  <c:v>28.153632995621301</c:v>
                </c:pt>
                <c:pt idx="710">
                  <c:v>28.183435267694801</c:v>
                </c:pt>
                <c:pt idx="711">
                  <c:v>28.213213195660298</c:v>
                </c:pt>
                <c:pt idx="712">
                  <c:v>28.242966795212499</c:v>
                </c:pt>
                <c:pt idx="713">
                  <c:v>28.2726960820454</c:v>
                </c:pt>
                <c:pt idx="714">
                  <c:v>28.302401071852199</c:v>
                </c:pt>
                <c:pt idx="715">
                  <c:v>28.332081780325101</c:v>
                </c:pt>
                <c:pt idx="716">
                  <c:v>28.361738223155498</c:v>
                </c:pt>
                <c:pt idx="717">
                  <c:v>28.3913704160341</c:v>
                </c:pt>
                <c:pt idx="718">
                  <c:v>28.420978374650499</c:v>
                </c:pt>
                <c:pt idx="719">
                  <c:v>28.450562114693302</c:v>
                </c:pt>
                <c:pt idx="720">
                  <c:v>28.480121651850201</c:v>
                </c:pt>
                <c:pt idx="721">
                  <c:v>28.509657001808002</c:v>
                </c:pt>
                <c:pt idx="722">
                  <c:v>28.539168180252201</c:v>
                </c:pt>
                <c:pt idx="723">
                  <c:v>28.5686552028676</c:v>
                </c:pt>
                <c:pt idx="724">
                  <c:v>28.5981180853376</c:v>
                </c:pt>
                <c:pt idx="725">
                  <c:v>28.627556843344699</c:v>
                </c:pt>
                <c:pt idx="726">
                  <c:v>28.656971492570101</c:v>
                </c:pt>
                <c:pt idx="727">
                  <c:v>28.686362048693798</c:v>
                </c:pt>
                <c:pt idx="728">
                  <c:v>28.715728527394901</c:v>
                </c:pt>
                <c:pt idx="729">
                  <c:v>28.745070944350999</c:v>
                </c:pt>
                <c:pt idx="730">
                  <c:v>28.774389315238398</c:v>
                </c:pt>
                <c:pt idx="731">
                  <c:v>28.803683655732399</c:v>
                </c:pt>
                <c:pt idx="732">
                  <c:v>28.832953981506702</c:v>
                </c:pt>
                <c:pt idx="733">
                  <c:v>28.862200308233799</c:v>
                </c:pt>
                <c:pt idx="734">
                  <c:v>28.8914226515849</c:v>
                </c:pt>
                <c:pt idx="735">
                  <c:v>28.9206210272297</c:v>
                </c:pt>
                <c:pt idx="736">
                  <c:v>28.949795450836501</c:v>
                </c:pt>
                <c:pt idx="737">
                  <c:v>28.978945938072101</c:v>
                </c:pt>
                <c:pt idx="738">
                  <c:v>29.008072504602001</c:v>
                </c:pt>
                <c:pt idx="739">
                  <c:v>29.037175166090002</c:v>
                </c:pt>
                <c:pt idx="740">
                  <c:v>29.0662539381984</c:v>
                </c:pt>
                <c:pt idx="741">
                  <c:v>29.095308836588099</c:v>
                </c:pt>
                <c:pt idx="742">
                  <c:v>29.124339876918299</c:v>
                </c:pt>
                <c:pt idx="743">
                  <c:v>29.153347074846501</c:v>
                </c:pt>
                <c:pt idx="744">
                  <c:v>29.182330446028601</c:v>
                </c:pt>
                <c:pt idx="745">
                  <c:v>29.211290006119</c:v>
                </c:pt>
                <c:pt idx="746">
                  <c:v>29.240225770770198</c:v>
                </c:pt>
                <c:pt idx="747">
                  <c:v>29.2691377556331</c:v>
                </c:pt>
                <c:pt idx="748">
                  <c:v>29.298025976356701</c:v>
                </c:pt>
                <c:pt idx="749">
                  <c:v>29.326890449009301</c:v>
                </c:pt>
                <c:pt idx="750">
                  <c:v>29.355731189892399</c:v>
                </c:pt>
                <c:pt idx="751">
                  <c:v>29.384548213720201</c:v>
                </c:pt>
                <c:pt idx="752">
                  <c:v>29.4133415361418</c:v>
                </c:pt>
                <c:pt idx="753">
                  <c:v>29.442111172804601</c:v>
                </c:pt>
                <c:pt idx="754">
                  <c:v>29.470857139354301</c:v>
                </c:pt>
                <c:pt idx="755">
                  <c:v>29.499579451434698</c:v>
                </c:pt>
                <c:pt idx="756">
                  <c:v>29.5282781246881</c:v>
                </c:pt>
                <c:pt idx="757">
                  <c:v>29.556953174754799</c:v>
                </c:pt>
                <c:pt idx="758">
                  <c:v>29.585604617273301</c:v>
                </c:pt>
                <c:pt idx="759">
                  <c:v>29.614232467880299</c:v>
                </c:pt>
                <c:pt idx="760">
                  <c:v>29.642836742210601</c:v>
                </c:pt>
                <c:pt idx="761">
                  <c:v>29.671417455897</c:v>
                </c:pt>
                <c:pt idx="762">
                  <c:v>29.699974624570601</c:v>
                </c:pt>
                <c:pt idx="763">
                  <c:v>29.728508263860402</c:v>
                </c:pt>
                <c:pt idx="764">
                  <c:v>29.757018389393298</c:v>
                </c:pt>
                <c:pt idx="765">
                  <c:v>29.785505016794499</c:v>
                </c:pt>
                <c:pt idx="766">
                  <c:v>29.813968161686901</c:v>
                </c:pt>
                <c:pt idx="767">
                  <c:v>29.8424078396915</c:v>
                </c:pt>
                <c:pt idx="768">
                  <c:v>29.870824066427101</c:v>
                </c:pt>
                <c:pt idx="769">
                  <c:v>29.899216857510499</c:v>
                </c:pt>
                <c:pt idx="770">
                  <c:v>29.927586228556301</c:v>
                </c:pt>
                <c:pt idx="771">
                  <c:v>29.955932195176999</c:v>
                </c:pt>
                <c:pt idx="772">
                  <c:v>29.984254772982801</c:v>
                </c:pt>
                <c:pt idx="773">
                  <c:v>30.012553977581899</c:v>
                </c:pt>
                <c:pt idx="774">
                  <c:v>30.040829824580101</c:v>
                </c:pt>
                <c:pt idx="775">
                  <c:v>30.069082329580901</c:v>
                </c:pt>
                <c:pt idx="776">
                  <c:v>30.097311508185602</c:v>
                </c:pt>
                <c:pt idx="777">
                  <c:v>30.125517375993301</c:v>
                </c:pt>
                <c:pt idx="778">
                  <c:v>30.1536999486006</c:v>
                </c:pt>
                <c:pt idx="779">
                  <c:v>30.181859241601799</c:v>
                </c:pt>
                <c:pt idx="780">
                  <c:v>30.209995270588699</c:v>
                </c:pt>
                <c:pt idx="781">
                  <c:v>30.2381080511508</c:v>
                </c:pt>
                <c:pt idx="782">
                  <c:v>30.266197598875301</c:v>
                </c:pt>
                <c:pt idx="783">
                  <c:v>30.294263929346599</c:v>
                </c:pt>
                <c:pt idx="784">
                  <c:v>30.322307058146901</c:v>
                </c:pt>
                <c:pt idx="785">
                  <c:v>30.3503270008557</c:v>
                </c:pt>
                <c:pt idx="786">
                  <c:v>30.378323773050099</c:v>
                </c:pt>
                <c:pt idx="787">
                  <c:v>30.406297390304601</c:v>
                </c:pt>
                <c:pt idx="788">
                  <c:v>30.434247868191001</c:v>
                </c:pt>
                <c:pt idx="789">
                  <c:v>30.4621752222785</c:v>
                </c:pt>
                <c:pt idx="790">
                  <c:v>30.490079468133899</c:v>
                </c:pt>
                <c:pt idx="791">
                  <c:v>30.5179606224461</c:v>
                </c:pt>
                <c:pt idx="792">
                  <c:v>30.545818700655499</c:v>
                </c:pt>
                <c:pt idx="793">
                  <c:v>30.573653717523499</c:v>
                </c:pt>
                <c:pt idx="794">
                  <c:v>30.601465688615999</c:v>
                </c:pt>
                <c:pt idx="795">
                  <c:v>30.6292546294966</c:v>
                </c:pt>
                <c:pt idx="796">
                  <c:v>30.657020555726099</c:v>
                </c:pt>
                <c:pt idx="797">
                  <c:v>30.684763482863101</c:v>
                </c:pt>
                <c:pt idx="798">
                  <c:v>30.712483426463301</c:v>
                </c:pt>
                <c:pt idx="799">
                  <c:v>30.740180402080099</c:v>
                </c:pt>
                <c:pt idx="800">
                  <c:v>30.767854425264101</c:v>
                </c:pt>
                <c:pt idx="801">
                  <c:v>30.795505511563299</c:v>
                </c:pt>
                <c:pt idx="802">
                  <c:v>30.823133676523</c:v>
                </c:pt>
                <c:pt idx="803">
                  <c:v>30.850738935686</c:v>
                </c:pt>
                <c:pt idx="804">
                  <c:v>30.878321304592301</c:v>
                </c:pt>
                <c:pt idx="805">
                  <c:v>30.905880798779201</c:v>
                </c:pt>
                <c:pt idx="806">
                  <c:v>30.933417433780999</c:v>
                </c:pt>
                <c:pt idx="807">
                  <c:v>30.960931225129698</c:v>
                </c:pt>
                <c:pt idx="808">
                  <c:v>30.9884221883541</c:v>
                </c:pt>
                <c:pt idx="809">
                  <c:v>31.015890338980501</c:v>
                </c:pt>
                <c:pt idx="810">
                  <c:v>31.0433356925321</c:v>
                </c:pt>
                <c:pt idx="811">
                  <c:v>31.070758264529399</c:v>
                </c:pt>
                <c:pt idx="812">
                  <c:v>31.098158070490101</c:v>
                </c:pt>
                <c:pt idx="813">
                  <c:v>31.1255351259287</c:v>
                </c:pt>
                <c:pt idx="814">
                  <c:v>31.152889446357001</c:v>
                </c:pt>
                <c:pt idx="815">
                  <c:v>31.180221047283901</c:v>
                </c:pt>
                <c:pt idx="816">
                  <c:v>31.2075299442151</c:v>
                </c:pt>
                <c:pt idx="817">
                  <c:v>31.2348161526537</c:v>
                </c:pt>
                <c:pt idx="818">
                  <c:v>31.262079688099298</c:v>
                </c:pt>
                <c:pt idx="819">
                  <c:v>31.289320566048801</c:v>
                </c:pt>
                <c:pt idx="820">
                  <c:v>31.3165388019959</c:v>
                </c:pt>
                <c:pt idx="821">
                  <c:v>31.343734411431399</c:v>
                </c:pt>
                <c:pt idx="822">
                  <c:v>31.370907409842701</c:v>
                </c:pt>
                <c:pt idx="823">
                  <c:v>31.398057812714399</c:v>
                </c:pt>
                <c:pt idx="824">
                  <c:v>31.425185635527601</c:v>
                </c:pt>
                <c:pt idx="825">
                  <c:v>31.452290893760601</c:v>
                </c:pt>
                <c:pt idx="826">
                  <c:v>31.479373602888302</c:v>
                </c:pt>
                <c:pt idx="827">
                  <c:v>31.506433778382299</c:v>
                </c:pt>
                <c:pt idx="828">
                  <c:v>31.5334714357111</c:v>
                </c:pt>
                <c:pt idx="829">
                  <c:v>31.560486590339998</c:v>
                </c:pt>
                <c:pt idx="830">
                  <c:v>31.587479257730902</c:v>
                </c:pt>
                <c:pt idx="831">
                  <c:v>31.614449453342498</c:v>
                </c:pt>
                <c:pt idx="832">
                  <c:v>31.641397192629999</c:v>
                </c:pt>
                <c:pt idx="833">
                  <c:v>31.668322491777701</c:v>
                </c:pt>
                <c:pt idx="834">
                  <c:v>31.695225365720901</c:v>
                </c:pt>
                <c:pt idx="835">
                  <c:v>31.722105829777099</c:v>
                </c:pt>
                <c:pt idx="836">
                  <c:v>31.7489638993925</c:v>
                </c:pt>
                <c:pt idx="837">
                  <c:v>31.775799590010202</c:v>
                </c:pt>
                <c:pt idx="838">
                  <c:v>31.802612917069599</c:v>
                </c:pt>
                <c:pt idx="839">
                  <c:v>31.829403896007101</c:v>
                </c:pt>
                <c:pt idx="840">
                  <c:v>31.856172542255401</c:v>
                </c:pt>
                <c:pt idx="841">
                  <c:v>31.882918871244001</c:v>
                </c:pt>
                <c:pt idx="842">
                  <c:v>31.9096428983989</c:v>
                </c:pt>
                <c:pt idx="843">
                  <c:v>31.936344639142799</c:v>
                </c:pt>
                <c:pt idx="844">
                  <c:v>31.963024108894601</c:v>
                </c:pt>
                <c:pt idx="845">
                  <c:v>31.989681323069998</c:v>
                </c:pt>
                <c:pt idx="846">
                  <c:v>32.016316297081097</c:v>
                </c:pt>
                <c:pt idx="847">
                  <c:v>32.042929046336504</c:v>
                </c:pt>
                <c:pt idx="848">
                  <c:v>32.069519586241299</c:v>
                </c:pt>
                <c:pt idx="849">
                  <c:v>32.096087932196802</c:v>
                </c:pt>
                <c:pt idx="850">
                  <c:v>32.122634099600901</c:v>
                </c:pt>
                <c:pt idx="851">
                  <c:v>32.149158103847903</c:v>
                </c:pt>
                <c:pt idx="852">
                  <c:v>32.175659960328403</c:v>
                </c:pt>
                <c:pt idx="853">
                  <c:v>32.202139684429397</c:v>
                </c:pt>
                <c:pt idx="854">
                  <c:v>32.2285972915342</c:v>
                </c:pt>
                <c:pt idx="855">
                  <c:v>32.255032797022203</c:v>
                </c:pt>
                <c:pt idx="856">
                  <c:v>32.281446216269501</c:v>
                </c:pt>
                <c:pt idx="857">
                  <c:v>32.307837564648104</c:v>
                </c:pt>
                <c:pt idx="858">
                  <c:v>32.334206857526397</c:v>
                </c:pt>
                <c:pt idx="859">
                  <c:v>32.360554110269</c:v>
                </c:pt>
                <c:pt idx="860">
                  <c:v>32.386879338236596</c:v>
                </c:pt>
                <c:pt idx="861">
                  <c:v>32.413182556786303</c:v>
                </c:pt>
                <c:pt idx="862">
                  <c:v>32.439463781271101</c:v>
                </c:pt>
                <c:pt idx="863">
                  <c:v>32.465723027040198</c:v>
                </c:pt>
                <c:pt idx="864">
                  <c:v>32.4919603094392</c:v>
                </c:pt>
                <c:pt idx="865">
                  <c:v>32.5181756438094</c:v>
                </c:pt>
                <c:pt idx="866">
                  <c:v>32.544369045488303</c:v>
                </c:pt>
                <c:pt idx="867">
                  <c:v>32.570540529809499</c:v>
                </c:pt>
                <c:pt idx="868">
                  <c:v>32.5966901121026</c:v>
                </c:pt>
                <c:pt idx="869">
                  <c:v>32.622817807693302</c:v>
                </c:pt>
                <c:pt idx="870">
                  <c:v>32.648923631903102</c:v>
                </c:pt>
                <c:pt idx="871">
                  <c:v>32.675007600049703</c:v>
                </c:pt>
                <c:pt idx="872">
                  <c:v>32.701069727446502</c:v>
                </c:pt>
                <c:pt idx="873">
                  <c:v>32.727110029403001</c:v>
                </c:pt>
                <c:pt idx="874">
                  <c:v>32.753128521244598</c:v>
                </c:pt>
                <c:pt idx="875">
                  <c:v>32.779125218471002</c:v>
                </c:pt>
                <c:pt idx="876">
                  <c:v>32.805100136281197</c:v>
                </c:pt>
                <c:pt idx="877">
                  <c:v>32.831053289994401</c:v>
                </c:pt>
                <c:pt idx="878">
                  <c:v>32.856984694927498</c:v>
                </c:pt>
                <c:pt idx="879">
                  <c:v>32.882894366395497</c:v>
                </c:pt>
                <c:pt idx="880">
                  <c:v>32.908782319711499</c:v>
                </c:pt>
                <c:pt idx="881">
                  <c:v>32.934648570211699</c:v>
                </c:pt>
                <c:pt idx="882">
                  <c:v>32.960493133396199</c:v>
                </c:pt>
                <c:pt idx="883">
                  <c:v>32.986316024402903</c:v>
                </c:pt>
                <c:pt idx="884">
                  <c:v>33.012117258428198</c:v>
                </c:pt>
                <c:pt idx="885">
                  <c:v>33.037896853266403</c:v>
                </c:pt>
                <c:pt idx="886">
                  <c:v>33.0636548164033</c:v>
                </c:pt>
                <c:pt idx="887">
                  <c:v>33.089391192488101</c:v>
                </c:pt>
                <c:pt idx="888">
                  <c:v>33.1151059709088</c:v>
                </c:pt>
                <c:pt idx="889">
                  <c:v>33.140799168361099</c:v>
                </c:pt>
                <c:pt idx="890">
                  <c:v>33.166470819188802</c:v>
                </c:pt>
                <c:pt idx="891">
                  <c:v>33.1921209034643</c:v>
                </c:pt>
                <c:pt idx="892">
                  <c:v>33.217749466526598</c:v>
                </c:pt>
                <c:pt idx="893">
                  <c:v>33.243356512192101</c:v>
                </c:pt>
                <c:pt idx="894">
                  <c:v>33.268942055004601</c:v>
                </c:pt>
                <c:pt idx="895">
                  <c:v>33.2945063645654</c:v>
                </c:pt>
                <c:pt idx="896">
                  <c:v>33.320049212593197</c:v>
                </c:pt>
                <c:pt idx="897">
                  <c:v>33.345570599088198</c:v>
                </c:pt>
                <c:pt idx="898">
                  <c:v>33.371070524050403</c:v>
                </c:pt>
                <c:pt idx="899">
                  <c:v>33.396548987479697</c:v>
                </c:pt>
                <c:pt idx="900">
                  <c:v>33.422005989376103</c:v>
                </c:pt>
                <c:pt idx="901">
                  <c:v>33.447441529739599</c:v>
                </c:pt>
                <c:pt idx="902">
                  <c:v>33.472855608570399</c:v>
                </c:pt>
                <c:pt idx="903">
                  <c:v>33.498248599416698</c:v>
                </c:pt>
                <c:pt idx="904">
                  <c:v>33.523620335639997</c:v>
                </c:pt>
                <c:pt idx="905">
                  <c:v>33.548970717212597</c:v>
                </c:pt>
                <c:pt idx="906">
                  <c:v>33.5742997441345</c:v>
                </c:pt>
                <c:pt idx="907">
                  <c:v>33.599607416405597</c:v>
                </c:pt>
                <c:pt idx="908">
                  <c:v>33.624893734026102</c:v>
                </c:pt>
                <c:pt idx="909">
                  <c:v>33.650158696995902</c:v>
                </c:pt>
                <c:pt idx="910">
                  <c:v>33.675402305314897</c:v>
                </c:pt>
                <c:pt idx="911">
                  <c:v>33.700623619604997</c:v>
                </c:pt>
                <c:pt idx="912">
                  <c:v>33.725825522165501</c:v>
                </c:pt>
                <c:pt idx="913">
                  <c:v>33.751006090849501</c:v>
                </c:pt>
                <c:pt idx="914">
                  <c:v>33.776165340038297</c:v>
                </c:pt>
                <c:pt idx="915">
                  <c:v>33.801303284113601</c:v>
                </c:pt>
                <c:pt idx="916">
                  <c:v>33.826419937456798</c:v>
                </c:pt>
                <c:pt idx="917">
                  <c:v>33.851515314449301</c:v>
                </c:pt>
                <c:pt idx="918">
                  <c:v>33.876589429472602</c:v>
                </c:pt>
                <c:pt idx="919">
                  <c:v>33.901642331277202</c:v>
                </c:pt>
                <c:pt idx="920">
                  <c:v>33.926674291459598</c:v>
                </c:pt>
                <c:pt idx="921">
                  <c:v>33.951685108708503</c:v>
                </c:pt>
                <c:pt idx="922">
                  <c:v>33.976674803122599</c:v>
                </c:pt>
                <c:pt idx="923">
                  <c:v>34.001643394800602</c:v>
                </c:pt>
                <c:pt idx="924">
                  <c:v>34.026590903841097</c:v>
                </c:pt>
                <c:pt idx="925">
                  <c:v>34.051517350342799</c:v>
                </c:pt>
                <c:pt idx="926">
                  <c:v>34.076422754404199</c:v>
                </c:pt>
                <c:pt idx="927">
                  <c:v>34.101307136123999</c:v>
                </c:pt>
                <c:pt idx="928">
                  <c:v>34.126170515600897</c:v>
                </c:pt>
                <c:pt idx="929">
                  <c:v>34.151012912933503</c:v>
                </c:pt>
                <c:pt idx="930">
                  <c:v>34.175834348220398</c:v>
                </c:pt>
                <c:pt idx="931">
                  <c:v>34.200634841560301</c:v>
                </c:pt>
                <c:pt idx="932">
                  <c:v>34.225414322050497</c:v>
                </c:pt>
                <c:pt idx="933">
                  <c:v>34.250172875616997</c:v>
                </c:pt>
                <c:pt idx="934">
                  <c:v>34.274910523471497</c:v>
                </c:pt>
                <c:pt idx="935">
                  <c:v>34.299627284008501</c:v>
                </c:pt>
                <c:pt idx="936">
                  <c:v>34.324323175622702</c:v>
                </c:pt>
                <c:pt idx="937">
                  <c:v>34.348998216708701</c:v>
                </c:pt>
                <c:pt idx="938">
                  <c:v>34.373652425661199</c:v>
                </c:pt>
                <c:pt idx="939">
                  <c:v>34.398285820874797</c:v>
                </c:pt>
                <c:pt idx="940">
                  <c:v>34.422898420744097</c:v>
                </c:pt>
                <c:pt idx="941">
                  <c:v>34.447490243663701</c:v>
                </c:pt>
                <c:pt idx="942">
                  <c:v>34.472061308028401</c:v>
                </c:pt>
                <c:pt idx="943">
                  <c:v>34.496611632232799</c:v>
                </c:pt>
                <c:pt idx="944">
                  <c:v>34.521141139462799</c:v>
                </c:pt>
                <c:pt idx="945">
                  <c:v>34.545649895828198</c:v>
                </c:pt>
                <c:pt idx="946">
                  <c:v>34.570137937061901</c:v>
                </c:pt>
                <c:pt idx="947">
                  <c:v>34.594605279399602</c:v>
                </c:pt>
                <c:pt idx="948">
                  <c:v>34.619051939076698</c:v>
                </c:pt>
                <c:pt idx="949">
                  <c:v>34.6434779323287</c:v>
                </c:pt>
                <c:pt idx="950">
                  <c:v>34.667883275390999</c:v>
                </c:pt>
                <c:pt idx="951">
                  <c:v>34.692267984499203</c:v>
                </c:pt>
                <c:pt idx="952">
                  <c:v>34.716632075888903</c:v>
                </c:pt>
                <c:pt idx="953">
                  <c:v>34.740975565795402</c:v>
                </c:pt>
                <c:pt idx="954">
                  <c:v>34.765298470454397</c:v>
                </c:pt>
                <c:pt idx="955">
                  <c:v>34.789600806101198</c:v>
                </c:pt>
                <c:pt idx="956">
                  <c:v>34.813882550405403</c:v>
                </c:pt>
                <c:pt idx="957">
                  <c:v>34.838143726370298</c:v>
                </c:pt>
                <c:pt idx="958">
                  <c:v>34.862384366850897</c:v>
                </c:pt>
                <c:pt idx="959">
                  <c:v>34.886604486983799</c:v>
                </c:pt>
                <c:pt idx="960">
                  <c:v>34.910804101905498</c:v>
                </c:pt>
                <c:pt idx="961">
                  <c:v>34.934983226752799</c:v>
                </c:pt>
                <c:pt idx="962">
                  <c:v>34.959141876662002</c:v>
                </c:pt>
                <c:pt idx="963">
                  <c:v>34.9832800667699</c:v>
                </c:pt>
                <c:pt idx="964">
                  <c:v>35.007397812212901</c:v>
                </c:pt>
                <c:pt idx="965">
                  <c:v>35.031495128127702</c:v>
                </c:pt>
                <c:pt idx="966">
                  <c:v>35.055572029650897</c:v>
                </c:pt>
                <c:pt idx="967">
                  <c:v>35.0796285319189</c:v>
                </c:pt>
                <c:pt idx="968">
                  <c:v>35.103664637085899</c:v>
                </c:pt>
                <c:pt idx="969">
                  <c:v>35.127680356988897</c:v>
                </c:pt>
                <c:pt idx="970">
                  <c:v>35.151675718138598</c:v>
                </c:pt>
                <c:pt idx="971">
                  <c:v>35.175650735397902</c:v>
                </c:pt>
                <c:pt idx="972">
                  <c:v>35.1996054236295</c:v>
                </c:pt>
                <c:pt idx="973">
                  <c:v>35.223539797695899</c:v>
                </c:pt>
                <c:pt idx="974">
                  <c:v>35.24745387246</c:v>
                </c:pt>
                <c:pt idx="975">
                  <c:v>35.2713476627844</c:v>
                </c:pt>
                <c:pt idx="976">
                  <c:v>35.295221183531702</c:v>
                </c:pt>
                <c:pt idx="977">
                  <c:v>35.319074449564802</c:v>
                </c:pt>
                <c:pt idx="978">
                  <c:v>35.342907475746301</c:v>
                </c:pt>
                <c:pt idx="979">
                  <c:v>35.366720276938899</c:v>
                </c:pt>
                <c:pt idx="980">
                  <c:v>35.390512868005302</c:v>
                </c:pt>
                <c:pt idx="981">
                  <c:v>35.414285263808097</c:v>
                </c:pt>
                <c:pt idx="982">
                  <c:v>35.438037479210202</c:v>
                </c:pt>
                <c:pt idx="983">
                  <c:v>35.461769529074097</c:v>
                </c:pt>
                <c:pt idx="984">
                  <c:v>35.485481427541302</c:v>
                </c:pt>
                <c:pt idx="985">
                  <c:v>35.5091731819847</c:v>
                </c:pt>
                <c:pt idx="986">
                  <c:v>35.532844813909797</c:v>
                </c:pt>
                <c:pt idx="987">
                  <c:v>35.556496338089801</c:v>
                </c:pt>
                <c:pt idx="988">
                  <c:v>35.580127769297803</c:v>
                </c:pt>
                <c:pt idx="989">
                  <c:v>35.603739122306898</c:v>
                </c:pt>
                <c:pt idx="990">
                  <c:v>35.627330411890199</c:v>
                </c:pt>
                <c:pt idx="991">
                  <c:v>35.650901652820799</c:v>
                </c:pt>
                <c:pt idx="992">
                  <c:v>35.6744528598717</c:v>
                </c:pt>
                <c:pt idx="993">
                  <c:v>35.697984047816199</c:v>
                </c:pt>
                <c:pt idx="994">
                  <c:v>35.721495231427298</c:v>
                </c:pt>
                <c:pt idx="995">
                  <c:v>35.744986425478103</c:v>
                </c:pt>
                <c:pt idx="996">
                  <c:v>35.768457644741801</c:v>
                </c:pt>
                <c:pt idx="997">
                  <c:v>35.791908903991398</c:v>
                </c:pt>
                <c:pt idx="998">
                  <c:v>35.815340218000003</c:v>
                </c:pt>
                <c:pt idx="999">
                  <c:v>35.8387516015408</c:v>
                </c:pt>
                <c:pt idx="1000">
                  <c:v>35.862143069386903</c:v>
                </c:pt>
                <c:pt idx="1001">
                  <c:v>35.885514632765201</c:v>
                </c:pt>
                <c:pt idx="1002">
                  <c:v>35.908866307482398</c:v>
                </c:pt>
                <c:pt idx="1003">
                  <c:v>35.932198109826203</c:v>
                </c:pt>
                <c:pt idx="1004">
                  <c:v>35.955510054514498</c:v>
                </c:pt>
                <c:pt idx="1005">
                  <c:v>35.978802156265203</c:v>
                </c:pt>
                <c:pt idx="1006">
                  <c:v>36.002074429796401</c:v>
                </c:pt>
                <c:pt idx="1007">
                  <c:v>36.025326889825898</c:v>
                </c:pt>
                <c:pt idx="1008">
                  <c:v>36.048559551071598</c:v>
                </c:pt>
                <c:pt idx="1009">
                  <c:v>36.071772428251599</c:v>
                </c:pt>
                <c:pt idx="1010">
                  <c:v>36.094965536083699</c:v>
                </c:pt>
                <c:pt idx="1011">
                  <c:v>36.118138889285802</c:v>
                </c:pt>
                <c:pt idx="1012">
                  <c:v>36.141292502576</c:v>
                </c:pt>
                <c:pt idx="1013">
                  <c:v>36.164426390672098</c:v>
                </c:pt>
                <c:pt idx="1014">
                  <c:v>36.187540568292</c:v>
                </c:pt>
                <c:pt idx="1015">
                  <c:v>36.210635050153797</c:v>
                </c:pt>
                <c:pt idx="1016">
                  <c:v>36.233709850975302</c:v>
                </c:pt>
                <c:pt idx="1017">
                  <c:v>36.2567649838142</c:v>
                </c:pt>
                <c:pt idx="1018">
                  <c:v>36.2798004595344</c:v>
                </c:pt>
                <c:pt idx="1019">
                  <c:v>36.302816297132303</c:v>
                </c:pt>
                <c:pt idx="1020">
                  <c:v>36.325812511255798</c:v>
                </c:pt>
                <c:pt idx="1021">
                  <c:v>36.348789116552901</c:v>
                </c:pt>
                <c:pt idx="1022">
                  <c:v>36.371746127671699</c:v>
                </c:pt>
                <c:pt idx="1023">
                  <c:v>36.394683559260102</c:v>
                </c:pt>
                <c:pt idx="1024">
                  <c:v>36.417601425966197</c:v>
                </c:pt>
                <c:pt idx="1025">
                  <c:v>36.4404997424379</c:v>
                </c:pt>
                <c:pt idx="1026">
                  <c:v>36.4633785233233</c:v>
                </c:pt>
                <c:pt idx="1027">
                  <c:v>36.486237783270397</c:v>
                </c:pt>
                <c:pt idx="1028">
                  <c:v>36.509077536927201</c:v>
                </c:pt>
                <c:pt idx="1029">
                  <c:v>36.531897798941699</c:v>
                </c:pt>
                <c:pt idx="1030">
                  <c:v>36.554698583961802</c:v>
                </c:pt>
                <c:pt idx="1031">
                  <c:v>36.577479906635602</c:v>
                </c:pt>
                <c:pt idx="1032">
                  <c:v>36.600241781611103</c:v>
                </c:pt>
                <c:pt idx="1033">
                  <c:v>36.622984223536399</c:v>
                </c:pt>
                <c:pt idx="1034">
                  <c:v>36.645707230730999</c:v>
                </c:pt>
                <c:pt idx="1035">
                  <c:v>36.6684108291699</c:v>
                </c:pt>
                <c:pt idx="1036">
                  <c:v>36.6910950363064</c:v>
                </c:pt>
                <c:pt idx="1037">
                  <c:v>36.7137598667125</c:v>
                </c:pt>
                <c:pt idx="1038">
                  <c:v>36.736405334959798</c:v>
                </c:pt>
                <c:pt idx="1039">
                  <c:v>36.759031455620402</c:v>
                </c:pt>
                <c:pt idx="1040">
                  <c:v>36.781638243266002</c:v>
                </c:pt>
                <c:pt idx="1041">
                  <c:v>36.8042257124686</c:v>
                </c:pt>
                <c:pt idx="1042">
                  <c:v>36.826793877799801</c:v>
                </c:pt>
                <c:pt idx="1043">
                  <c:v>36.849342753831699</c:v>
                </c:pt>
                <c:pt idx="1044">
                  <c:v>36.871872355135999</c:v>
                </c:pt>
                <c:pt idx="1045">
                  <c:v>36.894382696284602</c:v>
                </c:pt>
                <c:pt idx="1046">
                  <c:v>36.916873791849397</c:v>
                </c:pt>
                <c:pt idx="1047">
                  <c:v>36.939345656402097</c:v>
                </c:pt>
                <c:pt idx="1048">
                  <c:v>36.961798304514801</c:v>
                </c:pt>
                <c:pt idx="1049">
                  <c:v>36.984231750759101</c:v>
                </c:pt>
                <c:pt idx="1050">
                  <c:v>37.006646009706898</c:v>
                </c:pt>
                <c:pt idx="1051">
                  <c:v>37.029041095930097</c:v>
                </c:pt>
                <c:pt idx="1052">
                  <c:v>37.0514170240006</c:v>
                </c:pt>
                <c:pt idx="1053">
                  <c:v>37.073773808490202</c:v>
                </c:pt>
                <c:pt idx="1054">
                  <c:v>37.096111463970701</c:v>
                </c:pt>
                <c:pt idx="1055">
                  <c:v>37.118430005013998</c:v>
                </c:pt>
                <c:pt idx="1056">
                  <c:v>37.140729446191997</c:v>
                </c:pt>
                <c:pt idx="1057">
                  <c:v>37.163009802076402</c:v>
                </c:pt>
                <c:pt idx="1058">
                  <c:v>37.185271087239201</c:v>
                </c:pt>
                <c:pt idx="1059">
                  <c:v>37.207513316252196</c:v>
                </c:pt>
                <c:pt idx="1060">
                  <c:v>37.229736503687299</c:v>
                </c:pt>
                <c:pt idx="1061">
                  <c:v>37.251940634827903</c:v>
                </c:pt>
                <c:pt idx="1062">
                  <c:v>37.274125744825</c:v>
                </c:pt>
                <c:pt idx="1063">
                  <c:v>37.296291853049098</c:v>
                </c:pt>
                <c:pt idx="1064">
                  <c:v>37.318438973936402</c:v>
                </c:pt>
                <c:pt idx="1065">
                  <c:v>37.3405671219233</c:v>
                </c:pt>
                <c:pt idx="1066">
                  <c:v>37.362676311446002</c:v>
                </c:pt>
                <c:pt idx="1067">
                  <c:v>37.384766556940797</c:v>
                </c:pt>
                <c:pt idx="1068">
                  <c:v>37.406837872844001</c:v>
                </c:pt>
                <c:pt idx="1069">
                  <c:v>37.428890273591698</c:v>
                </c:pt>
                <c:pt idx="1070">
                  <c:v>37.450923773620303</c:v>
                </c:pt>
                <c:pt idx="1071">
                  <c:v>37.472938387366099</c:v>
                </c:pt>
                <c:pt idx="1072">
                  <c:v>37.494934129265303</c:v>
                </c:pt>
                <c:pt idx="1073">
                  <c:v>37.516911013754203</c:v>
                </c:pt>
                <c:pt idx="1074">
                  <c:v>37.538869055268997</c:v>
                </c:pt>
                <c:pt idx="1075">
                  <c:v>37.560808268246099</c:v>
                </c:pt>
                <c:pt idx="1076">
                  <c:v>37.5827286671216</c:v>
                </c:pt>
                <c:pt idx="1077">
                  <c:v>37.604630266331903</c:v>
                </c:pt>
                <c:pt idx="1078">
                  <c:v>37.626513080313202</c:v>
                </c:pt>
                <c:pt idx="1079">
                  <c:v>37.648377123501803</c:v>
                </c:pt>
                <c:pt idx="1080">
                  <c:v>37.670222410333899</c:v>
                </c:pt>
                <c:pt idx="1081">
                  <c:v>37.692048955245902</c:v>
                </c:pt>
                <c:pt idx="1082">
                  <c:v>37.7138567726739</c:v>
                </c:pt>
                <c:pt idx="1083">
                  <c:v>37.735645877054303</c:v>
                </c:pt>
                <c:pt idx="1084">
                  <c:v>37.757416282823399</c:v>
                </c:pt>
                <c:pt idx="1085">
                  <c:v>37.779168004417301</c:v>
                </c:pt>
                <c:pt idx="1086">
                  <c:v>37.800901056272401</c:v>
                </c:pt>
                <c:pt idx="1087">
                  <c:v>37.822615452824898</c:v>
                </c:pt>
                <c:pt idx="1088">
                  <c:v>37.844311172508696</c:v>
                </c:pt>
                <c:pt idx="1089">
                  <c:v>37.8659882553739</c:v>
                </c:pt>
                <c:pt idx="1090">
                  <c:v>37.887646721472699</c:v>
                </c:pt>
                <c:pt idx="1091">
                  <c:v>37.909286585076202</c:v>
                </c:pt>
                <c:pt idx="1092">
                  <c:v>37.9309078604551</c:v>
                </c:pt>
                <c:pt idx="1093">
                  <c:v>37.952510561880203</c:v>
                </c:pt>
                <c:pt idx="1094">
                  <c:v>37.974094703622399</c:v>
                </c:pt>
                <c:pt idx="1095">
                  <c:v>37.995660299952597</c:v>
                </c:pt>
                <c:pt idx="1096">
                  <c:v>38.017207365141502</c:v>
                </c:pt>
                <c:pt idx="1097">
                  <c:v>38.038735913460002</c:v>
                </c:pt>
                <c:pt idx="1098">
                  <c:v>38.0602459591789</c:v>
                </c:pt>
                <c:pt idx="1099">
                  <c:v>38.081737516569099</c:v>
                </c:pt>
                <c:pt idx="1100">
                  <c:v>38.103210599901402</c:v>
                </c:pt>
                <c:pt idx="1101">
                  <c:v>38.124665223446698</c:v>
                </c:pt>
                <c:pt idx="1102">
                  <c:v>38.146101401475804</c:v>
                </c:pt>
                <c:pt idx="1103">
                  <c:v>38.167519148259402</c:v>
                </c:pt>
                <c:pt idx="1104">
                  <c:v>38.188918478068601</c:v>
                </c:pt>
                <c:pt idx="1105">
                  <c:v>38.210299405173998</c:v>
                </c:pt>
                <c:pt idx="1106">
                  <c:v>38.231661943846603</c:v>
                </c:pt>
                <c:pt idx="1107">
                  <c:v>38.253006108357098</c:v>
                </c:pt>
                <c:pt idx="1108">
                  <c:v>38.2743319129764</c:v>
                </c:pt>
                <c:pt idx="1109">
                  <c:v>38.295639371975398</c:v>
                </c:pt>
                <c:pt idx="1110">
                  <c:v>38.316928499624801</c:v>
                </c:pt>
                <c:pt idx="1111">
                  <c:v>38.338199310195598</c:v>
                </c:pt>
                <c:pt idx="1112">
                  <c:v>38.359451817958501</c:v>
                </c:pt>
                <c:pt idx="1113">
                  <c:v>38.380686037184397</c:v>
                </c:pt>
                <c:pt idx="1114">
                  <c:v>38.401901982144203</c:v>
                </c:pt>
                <c:pt idx="1115">
                  <c:v>38.423099501554603</c:v>
                </c:pt>
                <c:pt idx="1116">
                  <c:v>38.444278909668398</c:v>
                </c:pt>
                <c:pt idx="1117">
                  <c:v>38.465440079178798</c:v>
                </c:pt>
                <c:pt idx="1118">
                  <c:v>38.4865830243413</c:v>
                </c:pt>
                <c:pt idx="1119">
                  <c:v>38.507707759404902</c:v>
                </c:pt>
                <c:pt idx="1120">
                  <c:v>38.528814298611799</c:v>
                </c:pt>
                <c:pt idx="1121">
                  <c:v>38.549902656197901</c:v>
                </c:pt>
                <c:pt idx="1122">
                  <c:v>38.5709728463925</c:v>
                </c:pt>
                <c:pt idx="1123">
                  <c:v>38.592024883418297</c:v>
                </c:pt>
                <c:pt idx="1124">
                  <c:v>38.613058781491603</c:v>
                </c:pt>
                <c:pt idx="1125">
                  <c:v>38.634074554822199</c:v>
                </c:pt>
                <c:pt idx="1126">
                  <c:v>38.655072217613103</c:v>
                </c:pt>
                <c:pt idx="1127">
                  <c:v>38.676051784061002</c:v>
                </c:pt>
                <c:pt idx="1128">
                  <c:v>38.697013268356102</c:v>
                </c:pt>
                <c:pt idx="1129">
                  <c:v>38.717956684681802</c:v>
                </c:pt>
                <c:pt idx="1130">
                  <c:v>38.738882047215398</c:v>
                </c:pt>
                <c:pt idx="1131">
                  <c:v>38.759789370127201</c:v>
                </c:pt>
                <c:pt idx="1132">
                  <c:v>38.780678667581299</c:v>
                </c:pt>
                <c:pt idx="1133">
                  <c:v>38.801549953735197</c:v>
                </c:pt>
                <c:pt idx="1134">
                  <c:v>38.822403242739703</c:v>
                </c:pt>
                <c:pt idx="1135">
                  <c:v>38.8432385487394</c:v>
                </c:pt>
                <c:pt idx="1136">
                  <c:v>38.864055885871998</c:v>
                </c:pt>
                <c:pt idx="1137">
                  <c:v>38.884855268268801</c:v>
                </c:pt>
                <c:pt idx="1138">
                  <c:v>38.9056367100548</c:v>
                </c:pt>
                <c:pt idx="1139">
                  <c:v>38.926400225348203</c:v>
                </c:pt>
                <c:pt idx="1140">
                  <c:v>38.947145828260702</c:v>
                </c:pt>
                <c:pt idx="1141">
                  <c:v>38.967873532897599</c:v>
                </c:pt>
                <c:pt idx="1142">
                  <c:v>38.988583312963399</c:v>
                </c:pt>
                <c:pt idx="1143">
                  <c:v>39.0092752125787</c:v>
                </c:pt>
                <c:pt idx="1144">
                  <c:v>39.029949251545297</c:v>
                </c:pt>
                <c:pt idx="1145">
                  <c:v>39.050605443750399</c:v>
                </c:pt>
                <c:pt idx="1146">
                  <c:v>39.0712438030709</c:v>
                </c:pt>
                <c:pt idx="1147">
                  <c:v>39.091864343374503</c:v>
                </c:pt>
                <c:pt idx="1148">
                  <c:v>39.112467078518797</c:v>
                </c:pt>
                <c:pt idx="1149">
                  <c:v>39.133052022351599</c:v>
                </c:pt>
                <c:pt idx="1150">
                  <c:v>39.153619188711197</c:v>
                </c:pt>
                <c:pt idx="1151">
                  <c:v>39.174168591426003</c:v>
                </c:pt>
                <c:pt idx="1152">
                  <c:v>39.194700244314603</c:v>
                </c:pt>
                <c:pt idx="1153">
                  <c:v>39.215214161185799</c:v>
                </c:pt>
                <c:pt idx="1154">
                  <c:v>39.235710355838897</c:v>
                </c:pt>
                <c:pt idx="1155">
                  <c:v>39.256188842063303</c:v>
                </c:pt>
                <c:pt idx="1156">
                  <c:v>39.276649633638499</c:v>
                </c:pt>
                <c:pt idx="1157">
                  <c:v>39.2970927443343</c:v>
                </c:pt>
                <c:pt idx="1158">
                  <c:v>39.317518187910999</c:v>
                </c:pt>
                <c:pt idx="1159">
                  <c:v>39.337925978118903</c:v>
                </c:pt>
                <c:pt idx="1160">
                  <c:v>39.358316128698497</c:v>
                </c:pt>
                <c:pt idx="1161">
                  <c:v>39.378688653380799</c:v>
                </c:pt>
                <c:pt idx="1162">
                  <c:v>39.3990435658867</c:v>
                </c:pt>
                <c:pt idx="1163">
                  <c:v>39.419380879927601</c:v>
                </c:pt>
                <c:pt idx="1164">
                  <c:v>39.439700609205097</c:v>
                </c:pt>
                <c:pt idx="1165">
                  <c:v>39.460002767411098</c:v>
                </c:pt>
                <c:pt idx="1166">
                  <c:v>39.480287368227401</c:v>
                </c:pt>
                <c:pt idx="1167">
                  <c:v>39.500554425326499</c:v>
                </c:pt>
                <c:pt idx="1168">
                  <c:v>39.520803952370898</c:v>
                </c:pt>
                <c:pt idx="1169">
                  <c:v>39.5410359630134</c:v>
                </c:pt>
                <c:pt idx="1170">
                  <c:v>39.561250470896901</c:v>
                </c:pt>
                <c:pt idx="1171">
                  <c:v>39.581447489654899</c:v>
                </c:pt>
                <c:pt idx="1172">
                  <c:v>39.601627032910699</c:v>
                </c:pt>
                <c:pt idx="1173">
                  <c:v>39.621789114278101</c:v>
                </c:pt>
                <c:pt idx="1174">
                  <c:v>39.6419337473612</c:v>
                </c:pt>
                <c:pt idx="1175">
                  <c:v>39.662060945754199</c:v>
                </c:pt>
                <c:pt idx="1176">
                  <c:v>39.682170723041601</c:v>
                </c:pt>
                <c:pt idx="1177">
                  <c:v>39.702263092797999</c:v>
                </c:pt>
                <c:pt idx="1178">
                  <c:v>39.722338068588599</c:v>
                </c:pt>
                <c:pt idx="1179">
                  <c:v>39.742395663968402</c:v>
                </c:pt>
                <c:pt idx="1180">
                  <c:v>39.762435891380299</c:v>
                </c:pt>
                <c:pt idx="1181">
                  <c:v>39.7824587649528</c:v>
                </c:pt>
                <c:pt idx="1182">
                  <c:v>39.802464298573099</c:v>
                </c:pt>
                <c:pt idx="1183">
                  <c:v>39.822452505751201</c:v>
                </c:pt>
                <c:pt idx="1184">
                  <c:v>39.842423399987197</c:v>
                </c:pt>
                <c:pt idx="1185">
                  <c:v>39.862376994771601</c:v>
                </c:pt>
                <c:pt idx="1186">
                  <c:v>39.882313303584702</c:v>
                </c:pt>
                <c:pt idx="1187">
                  <c:v>39.902232339897097</c:v>
                </c:pt>
                <c:pt idx="1188">
                  <c:v>39.922134117169598</c:v>
                </c:pt>
                <c:pt idx="1189">
                  <c:v>39.942018648853001</c:v>
                </c:pt>
                <c:pt idx="1190">
                  <c:v>39.9618859483883</c:v>
                </c:pt>
                <c:pt idx="1191">
                  <c:v>39.981736029206701</c:v>
                </c:pt>
                <c:pt idx="1192">
                  <c:v>40.001568904729403</c:v>
                </c:pt>
                <c:pt idx="1193">
                  <c:v>40.021384588368001</c:v>
                </c:pt>
                <c:pt idx="1194">
                  <c:v>40.041183093523898</c:v>
                </c:pt>
                <c:pt idx="1195">
                  <c:v>40.060964433588801</c:v>
                </c:pt>
                <c:pt idx="1196">
                  <c:v>40.080728621944601</c:v>
                </c:pt>
                <c:pt idx="1197">
                  <c:v>40.100475671963203</c:v>
                </c:pt>
                <c:pt idx="1198">
                  <c:v>40.120205597006901</c:v>
                </c:pt>
                <c:pt idx="1199">
                  <c:v>40.139918410427903</c:v>
                </c:pt>
                <c:pt idx="1200">
                  <c:v>40.159614125568403</c:v>
                </c:pt>
                <c:pt idx="1201">
                  <c:v>40.179292755761203</c:v>
                </c:pt>
                <c:pt idx="1202">
                  <c:v>40.198954314328901</c:v>
                </c:pt>
                <c:pt idx="1203">
                  <c:v>40.218598814584297</c:v>
                </c:pt>
                <c:pt idx="1204">
                  <c:v>40.238226269830299</c:v>
                </c:pt>
                <c:pt idx="1205">
                  <c:v>40.257836693360098</c:v>
                </c:pt>
                <c:pt idx="1206">
                  <c:v>40.277430098456897</c:v>
                </c:pt>
                <c:pt idx="1207">
                  <c:v>40.297006498393998</c:v>
                </c:pt>
                <c:pt idx="1208">
                  <c:v>40.316565906435102</c:v>
                </c:pt>
                <c:pt idx="1209">
                  <c:v>40.3361083358337</c:v>
                </c:pt>
                <c:pt idx="1210">
                  <c:v>40.355633799833598</c:v>
                </c:pt>
                <c:pt idx="1211">
                  <c:v>40.375142311668803</c:v>
                </c:pt>
                <c:pt idx="1212">
                  <c:v>40.394633884563397</c:v>
                </c:pt>
                <c:pt idx="1213">
                  <c:v>40.4141085317316</c:v>
                </c:pt>
                <c:pt idx="1214">
                  <c:v>40.433566266377703</c:v>
                </c:pt>
                <c:pt idx="1215">
                  <c:v>40.453007101696201</c:v>
                </c:pt>
                <c:pt idx="1216">
                  <c:v>40.472431050871798</c:v>
                </c:pt>
                <c:pt idx="1217">
                  <c:v>40.491838127079198</c:v>
                </c:pt>
                <c:pt idx="1218">
                  <c:v>40.511228357246097</c:v>
                </c:pt>
                <c:pt idx="1219">
                  <c:v>40.530601751120699</c:v>
                </c:pt>
                <c:pt idx="1220">
                  <c:v>40.549958313728901</c:v>
                </c:pt>
                <c:pt idx="1221">
                  <c:v>40.569298058299204</c:v>
                </c:pt>
                <c:pt idx="1222">
                  <c:v>40.588620998051603</c:v>
                </c:pt>
                <c:pt idx="1223">
                  <c:v>40.607927146197802</c:v>
                </c:pt>
                <c:pt idx="1224">
                  <c:v>40.627216515941399</c:v>
                </c:pt>
                <c:pt idx="1225">
                  <c:v>40.646489120477398</c:v>
                </c:pt>
                <c:pt idx="1226">
                  <c:v>40.665744972992798</c:v>
                </c:pt>
                <c:pt idx="1227">
                  <c:v>40.684984086666098</c:v>
                </c:pt>
                <c:pt idx="1228">
                  <c:v>40.7042064746676</c:v>
                </c:pt>
                <c:pt idx="1229">
                  <c:v>40.723412150159398</c:v>
                </c:pt>
                <c:pt idx="1230">
                  <c:v>40.742601126295099</c:v>
                </c:pt>
                <c:pt idx="1231">
                  <c:v>40.761773416220201</c:v>
                </c:pt>
                <c:pt idx="1232">
                  <c:v>40.7809290330717</c:v>
                </c:pt>
                <c:pt idx="1233">
                  <c:v>40.800067989978601</c:v>
                </c:pt>
                <c:pt idx="1234">
                  <c:v>40.819190300061301</c:v>
                </c:pt>
                <c:pt idx="1235">
                  <c:v>40.8382959764321</c:v>
                </c:pt>
                <c:pt idx="1236">
                  <c:v>40.857385032194998</c:v>
                </c:pt>
                <c:pt idx="1237">
                  <c:v>40.876457480445602</c:v>
                </c:pt>
                <c:pt idx="1238">
                  <c:v>40.8955133342713</c:v>
                </c:pt>
                <c:pt idx="1239">
                  <c:v>40.914552606751201</c:v>
                </c:pt>
                <c:pt idx="1240">
                  <c:v>40.933575310956002</c:v>
                </c:pt>
                <c:pt idx="1241">
                  <c:v>40.952581459948298</c:v>
                </c:pt>
                <c:pt idx="1242">
                  <c:v>40.971571066782303</c:v>
                </c:pt>
                <c:pt idx="1243">
                  <c:v>40.990544144503801</c:v>
                </c:pt>
                <c:pt idx="1244">
                  <c:v>41.009500706150497</c:v>
                </c:pt>
                <c:pt idx="1245">
                  <c:v>41.0284407647517</c:v>
                </c:pt>
                <c:pt idx="1246">
                  <c:v>41.047364333328503</c:v>
                </c:pt>
                <c:pt idx="1247">
                  <c:v>41.0662714248935</c:v>
                </c:pt>
                <c:pt idx="1248">
                  <c:v>41.085162052451302</c:v>
                </c:pt>
                <c:pt idx="1249">
                  <c:v>41.104036228997998</c:v>
                </c:pt>
                <c:pt idx="1250">
                  <c:v>41.122893967521499</c:v>
                </c:pt>
                <c:pt idx="1251">
                  <c:v>41.141735281001303</c:v>
                </c:pt>
                <c:pt idx="1252">
                  <c:v>41.160560182408801</c:v>
                </c:pt>
                <c:pt idx="1253">
                  <c:v>41.179368684706802</c:v>
                </c:pt>
                <c:pt idx="1254">
                  <c:v>41.198160800850097</c:v>
                </c:pt>
                <c:pt idx="1255">
                  <c:v>41.216936543785202</c:v>
                </c:pt>
                <c:pt idx="1256">
                  <c:v>41.235695927854501</c:v>
                </c:pt>
                <c:pt idx="1257">
                  <c:v>41.2544389671828</c:v>
                </c:pt>
                <c:pt idx="1258">
                  <c:v>41.273165673821602</c:v>
                </c:pt>
                <c:pt idx="1259">
                  <c:v>41.2918760609437</c:v>
                </c:pt>
                <c:pt idx="1260">
                  <c:v>41.310570141721797</c:v>
                </c:pt>
                <c:pt idx="1261">
                  <c:v>41.329247929328403</c:v>
                </c:pt>
                <c:pt idx="1262">
                  <c:v>41.347909435769097</c:v>
                </c:pt>
                <c:pt idx="1263">
                  <c:v>41.366554674637499</c:v>
                </c:pt>
                <c:pt idx="1264">
                  <c:v>41.3851836591083</c:v>
                </c:pt>
                <c:pt idx="1265">
                  <c:v>41.403796402254798</c:v>
                </c:pt>
                <c:pt idx="1266">
                  <c:v>41.422392917150297</c:v>
                </c:pt>
                <c:pt idx="1267">
                  <c:v>41.440973216531503</c:v>
                </c:pt>
                <c:pt idx="1268">
                  <c:v>41.459537312669802</c:v>
                </c:pt>
                <c:pt idx="1269">
                  <c:v>41.478085219112302</c:v>
                </c:pt>
                <c:pt idx="1270">
                  <c:v>41.496616948835801</c:v>
                </c:pt>
                <c:pt idx="1271">
                  <c:v>41.515132514817203</c:v>
                </c:pt>
                <c:pt idx="1272">
                  <c:v>41.5336319300337</c:v>
                </c:pt>
                <c:pt idx="1273">
                  <c:v>41.552115206818797</c:v>
                </c:pt>
                <c:pt idx="1274">
                  <c:v>41.570582358148599</c:v>
                </c:pt>
                <c:pt idx="1275">
                  <c:v>41.589033397122002</c:v>
                </c:pt>
                <c:pt idx="1276">
                  <c:v>41.607468336644303</c:v>
                </c:pt>
                <c:pt idx="1277">
                  <c:v>41.625887189621103</c:v>
                </c:pt>
                <c:pt idx="1278">
                  <c:v>41.644289968839203</c:v>
                </c:pt>
                <c:pt idx="1279">
                  <c:v>41.662676686337001</c:v>
                </c:pt>
                <c:pt idx="1280">
                  <c:v>41.6810473556462</c:v>
                </c:pt>
                <c:pt idx="1281">
                  <c:v>41.699401989634701</c:v>
                </c:pt>
                <c:pt idx="1282">
                  <c:v>41.717740601170597</c:v>
                </c:pt>
                <c:pt idx="1283">
                  <c:v>41.736063203121901</c:v>
                </c:pt>
                <c:pt idx="1284">
                  <c:v>41.754369808356699</c:v>
                </c:pt>
                <c:pt idx="1285">
                  <c:v>41.772660429742999</c:v>
                </c:pt>
                <c:pt idx="1286">
                  <c:v>41.790935080148799</c:v>
                </c:pt>
                <c:pt idx="1287">
                  <c:v>41.809193771487301</c:v>
                </c:pt>
                <c:pt idx="1288">
                  <c:v>41.827436516675597</c:v>
                </c:pt>
                <c:pt idx="1289">
                  <c:v>41.845663328940503</c:v>
                </c:pt>
                <c:pt idx="1290">
                  <c:v>41.863874221095898</c:v>
                </c:pt>
                <c:pt idx="1291">
                  <c:v>41.882069205955901</c:v>
                </c:pt>
                <c:pt idx="1292">
                  <c:v>41.900248296334503</c:v>
                </c:pt>
                <c:pt idx="1293">
                  <c:v>41.918411505045697</c:v>
                </c:pt>
                <c:pt idx="1294">
                  <c:v>41.936558844903502</c:v>
                </c:pt>
                <c:pt idx="1295">
                  <c:v>41.954690328430303</c:v>
                </c:pt>
                <c:pt idx="1296">
                  <c:v>41.972805967167197</c:v>
                </c:pt>
                <c:pt idx="1297">
                  <c:v>41.990905774896</c:v>
                </c:pt>
                <c:pt idx="1298">
                  <c:v>42.0089897643687</c:v>
                </c:pt>
                <c:pt idx="1299">
                  <c:v>42.027057948337699</c:v>
                </c:pt>
                <c:pt idx="1300">
                  <c:v>42.045110339555301</c:v>
                </c:pt>
                <c:pt idx="1301">
                  <c:v>42.063146950773501</c:v>
                </c:pt>
                <c:pt idx="1302">
                  <c:v>42.081167794744701</c:v>
                </c:pt>
                <c:pt idx="1303">
                  <c:v>42.099172884221197</c:v>
                </c:pt>
                <c:pt idx="1304">
                  <c:v>42.117162230706697</c:v>
                </c:pt>
                <c:pt idx="1305">
                  <c:v>42.135135847209298</c:v>
                </c:pt>
                <c:pt idx="1306">
                  <c:v>42.153093746822201</c:v>
                </c:pt>
                <c:pt idx="1307">
                  <c:v>42.171035942233601</c:v>
                </c:pt>
                <c:pt idx="1308">
                  <c:v>42.188962446131796</c:v>
                </c:pt>
                <c:pt idx="1309">
                  <c:v>42.206873271205097</c:v>
                </c:pt>
                <c:pt idx="1310">
                  <c:v>42.2247684301418</c:v>
                </c:pt>
                <c:pt idx="1311">
                  <c:v>42.242647935630103</c:v>
                </c:pt>
                <c:pt idx="1312">
                  <c:v>42.260511798596902</c:v>
                </c:pt>
                <c:pt idx="1313">
                  <c:v>42.278360027601302</c:v>
                </c:pt>
                <c:pt idx="1314">
                  <c:v>42.296192640108799</c:v>
                </c:pt>
                <c:pt idx="1315">
                  <c:v>42.314009648754599</c:v>
                </c:pt>
                <c:pt idx="1316">
                  <c:v>42.331811066173501</c:v>
                </c:pt>
                <c:pt idx="1317">
                  <c:v>42.349596905000503</c:v>
                </c:pt>
                <c:pt idx="1318">
                  <c:v>42.367367177870598</c:v>
                </c:pt>
                <c:pt idx="1319">
                  <c:v>42.385121897418699</c:v>
                </c:pt>
                <c:pt idx="1320">
                  <c:v>42.402861076279898</c:v>
                </c:pt>
                <c:pt idx="1321">
                  <c:v>42.4205847270891</c:v>
                </c:pt>
                <c:pt idx="1322">
                  <c:v>42.438292862481298</c:v>
                </c:pt>
                <c:pt idx="1323">
                  <c:v>42.455985495091298</c:v>
                </c:pt>
                <c:pt idx="1324">
                  <c:v>42.473662637554398</c:v>
                </c:pt>
                <c:pt idx="1325">
                  <c:v>42.491324302505298</c:v>
                </c:pt>
                <c:pt idx="1326">
                  <c:v>42.508970502578997</c:v>
                </c:pt>
                <c:pt idx="1327">
                  <c:v>42.5266012504106</c:v>
                </c:pt>
                <c:pt idx="1328">
                  <c:v>42.544216558635</c:v>
                </c:pt>
                <c:pt idx="1329">
                  <c:v>42.561816439887103</c:v>
                </c:pt>
                <c:pt idx="1330">
                  <c:v>42.579400906802</c:v>
                </c:pt>
                <c:pt idx="1331">
                  <c:v>42.596969972014499</c:v>
                </c:pt>
                <c:pt idx="1332">
                  <c:v>42.614523638633798</c:v>
                </c:pt>
                <c:pt idx="1333">
                  <c:v>42.632061921191998</c:v>
                </c:pt>
                <c:pt idx="1334">
                  <c:v>42.6495848375409</c:v>
                </c:pt>
                <c:pt idx="1335">
                  <c:v>42.667092400202002</c:v>
                </c:pt>
                <c:pt idx="1336">
                  <c:v>42.6845846216967</c:v>
                </c:pt>
                <c:pt idx="1337">
                  <c:v>42.7020615145466</c:v>
                </c:pt>
                <c:pt idx="1338">
                  <c:v>42.719523091273103</c:v>
                </c:pt>
                <c:pt idx="1339">
                  <c:v>42.736969364397801</c:v>
                </c:pt>
                <c:pt idx="1340">
                  <c:v>42.754400346441997</c:v>
                </c:pt>
                <c:pt idx="1341">
                  <c:v>42.771816049927203</c:v>
                </c:pt>
                <c:pt idx="1342">
                  <c:v>42.7892164873751</c:v>
                </c:pt>
                <c:pt idx="1343">
                  <c:v>42.8066016713069</c:v>
                </c:pt>
                <c:pt idx="1344">
                  <c:v>42.8239716142443</c:v>
                </c:pt>
                <c:pt idx="1345">
                  <c:v>42.841326328708597</c:v>
                </c:pt>
                <c:pt idx="1346">
                  <c:v>42.858665827221401</c:v>
                </c:pt>
                <c:pt idx="1347">
                  <c:v>42.875990122304202</c:v>
                </c:pt>
                <c:pt idx="1348">
                  <c:v>42.893299226478398</c:v>
                </c:pt>
                <c:pt idx="1349">
                  <c:v>42.910593152265498</c:v>
                </c:pt>
                <c:pt idx="1350">
                  <c:v>42.927871912187001</c:v>
                </c:pt>
                <c:pt idx="1351">
                  <c:v>42.945135518764403</c:v>
                </c:pt>
                <c:pt idx="1352">
                  <c:v>42.962383964777601</c:v>
                </c:pt>
                <c:pt idx="1353">
                  <c:v>42.979617279434201</c:v>
                </c:pt>
                <c:pt idx="1354">
                  <c:v>42.996835475209402</c:v>
                </c:pt>
                <c:pt idx="1355">
                  <c:v>43.014038564481197</c:v>
                </c:pt>
                <c:pt idx="1356">
                  <c:v>43.031226559627598</c:v>
                </c:pt>
                <c:pt idx="1357">
                  <c:v>43.048399473026798</c:v>
                </c:pt>
                <c:pt idx="1358">
                  <c:v>43.0655573170568</c:v>
                </c:pt>
                <c:pt idx="1359">
                  <c:v>43.082700104095501</c:v>
                </c:pt>
                <c:pt idx="1360">
                  <c:v>43.099827846521102</c:v>
                </c:pt>
                <c:pt idx="1361">
                  <c:v>43.116940556711597</c:v>
                </c:pt>
                <c:pt idx="1362">
                  <c:v>43.134038247044899</c:v>
                </c:pt>
                <c:pt idx="1363">
                  <c:v>43.1511209298992</c:v>
                </c:pt>
                <c:pt idx="1364">
                  <c:v>43.168188617652497</c:v>
                </c:pt>
                <c:pt idx="1365">
                  <c:v>43.185241322682799</c:v>
                </c:pt>
                <c:pt idx="1366">
                  <c:v>43.202279057368202</c:v>
                </c:pt>
                <c:pt idx="1367">
                  <c:v>43.2193018340867</c:v>
                </c:pt>
                <c:pt idx="1368">
                  <c:v>43.236309665216403</c:v>
                </c:pt>
                <c:pt idx="1369">
                  <c:v>43.2533025631352</c:v>
                </c:pt>
                <c:pt idx="1370">
                  <c:v>43.270280540221201</c:v>
                </c:pt>
                <c:pt idx="1371">
                  <c:v>43.287243557143697</c:v>
                </c:pt>
                <c:pt idx="1372">
                  <c:v>43.304191716077099</c:v>
                </c:pt>
                <c:pt idx="1373">
                  <c:v>43.321124986833702</c:v>
                </c:pt>
                <c:pt idx="1374">
                  <c:v>43.338043381777297</c:v>
                </c:pt>
                <c:pt idx="1375">
                  <c:v>43.354946913263603</c:v>
                </c:pt>
                <c:pt idx="1376">
                  <c:v>43.371835593640903</c:v>
                </c:pt>
                <c:pt idx="1377">
                  <c:v>43.388709435249403</c:v>
                </c:pt>
                <c:pt idx="1378">
                  <c:v>43.405568450421903</c:v>
                </c:pt>
                <c:pt idx="1379">
                  <c:v>43.422412651483299</c:v>
                </c:pt>
                <c:pt idx="1380">
                  <c:v>43.439242050750899</c:v>
                </c:pt>
                <c:pt idx="1381">
                  <c:v>43.456056660534003</c:v>
                </c:pt>
                <c:pt idx="1382">
                  <c:v>43.472856493134401</c:v>
                </c:pt>
                <c:pt idx="1383">
                  <c:v>43.489641560846103</c:v>
                </c:pt>
                <c:pt idx="1384">
                  <c:v>43.506411875955401</c:v>
                </c:pt>
                <c:pt idx="1385">
                  <c:v>43.5231674507408</c:v>
                </c:pt>
                <c:pt idx="1386">
                  <c:v>43.539908297472998</c:v>
                </c:pt>
                <c:pt idx="1387">
                  <c:v>43.556634428415101</c:v>
                </c:pt>
                <c:pt idx="1388">
                  <c:v>43.573345855822502</c:v>
                </c:pt>
                <c:pt idx="1389">
                  <c:v>43.590042591942797</c:v>
                </c:pt>
                <c:pt idx="1390">
                  <c:v>43.606724649015703</c:v>
                </c:pt>
                <c:pt idx="1391">
                  <c:v>43.623392016237702</c:v>
                </c:pt>
                <c:pt idx="1392">
                  <c:v>43.640044717928397</c:v>
                </c:pt>
                <c:pt idx="1393">
                  <c:v>43.656682773982503</c:v>
                </c:pt>
                <c:pt idx="1394">
                  <c:v>43.673306196467998</c:v>
                </c:pt>
                <c:pt idx="1395">
                  <c:v>43.689914997442699</c:v>
                </c:pt>
                <c:pt idx="1396">
                  <c:v>43.7065091889542</c:v>
                </c:pt>
                <c:pt idx="1397">
                  <c:v>43.723088783039898</c:v>
                </c:pt>
                <c:pt idx="1398">
                  <c:v>43.739653791726802</c:v>
                </c:pt>
                <c:pt idx="1399">
                  <c:v>43.756204227032001</c:v>
                </c:pt>
                <c:pt idx="1400">
                  <c:v>43.772740100962302</c:v>
                </c:pt>
                <c:pt idx="1401">
                  <c:v>43.789261425514098</c:v>
                </c:pt>
                <c:pt idx="1402">
                  <c:v>43.805768212673797</c:v>
                </c:pt>
                <c:pt idx="1403">
                  <c:v>43.822260474417597</c:v>
                </c:pt>
                <c:pt idx="1404">
                  <c:v>43.838738222711299</c:v>
                </c:pt>
                <c:pt idx="1405">
                  <c:v>43.855201469510803</c:v>
                </c:pt>
                <c:pt idx="1406">
                  <c:v>43.871650226761403</c:v>
                </c:pt>
                <c:pt idx="1407">
                  <c:v>43.888084506398698</c:v>
                </c:pt>
                <c:pt idx="1408">
                  <c:v>43.904504320347598</c:v>
                </c:pt>
                <c:pt idx="1409">
                  <c:v>43.920909680523003</c:v>
                </c:pt>
                <c:pt idx="1410">
                  <c:v>43.937300598829701</c:v>
                </c:pt>
                <c:pt idx="1411">
                  <c:v>43.953677087162198</c:v>
                </c:pt>
                <c:pt idx="1412">
                  <c:v>43.970039157404798</c:v>
                </c:pt>
                <c:pt idx="1413">
                  <c:v>43.986386821431402</c:v>
                </c:pt>
                <c:pt idx="1414">
                  <c:v>44.002720091106099</c:v>
                </c:pt>
                <c:pt idx="1415">
                  <c:v>44.019038978282502</c:v>
                </c:pt>
                <c:pt idx="1416">
                  <c:v>44.035343494804103</c:v>
                </c:pt>
                <c:pt idx="1417">
                  <c:v>44.051633652504002</c:v>
                </c:pt>
                <c:pt idx="1418">
                  <c:v>44.067909463205503</c:v>
                </c:pt>
                <c:pt idx="1419">
                  <c:v>44.0841709387213</c:v>
                </c:pt>
                <c:pt idx="1420">
                  <c:v>44.100418090854099</c:v>
                </c:pt>
                <c:pt idx="1421">
                  <c:v>44.1166509313963</c:v>
                </c:pt>
                <c:pt idx="1422">
                  <c:v>44.132869472130203</c:v>
                </c:pt>
                <c:pt idx="1423">
                  <c:v>44.149073724827801</c:v>
                </c:pt>
                <c:pt idx="1424">
                  <c:v>44.1652637012509</c:v>
                </c:pt>
                <c:pt idx="1425">
                  <c:v>44.181439413151203</c:v>
                </c:pt>
                <c:pt idx="1426">
                  <c:v>44.197600872270002</c:v>
                </c:pt>
                <c:pt idx="1427">
                  <c:v>44.213748089653997</c:v>
                </c:pt>
                <c:pt idx="1428">
                  <c:v>44.2298810747563</c:v>
                </c:pt>
                <c:pt idx="1429">
                  <c:v>44.245999841880902</c:v>
                </c:pt>
                <c:pt idx="1430">
                  <c:v>44.2621044027129</c:v>
                </c:pt>
                <c:pt idx="1431">
                  <c:v>44.278194768926497</c:v>
                </c:pt>
                <c:pt idx="1432">
                  <c:v>44.294270952185599</c:v>
                </c:pt>
                <c:pt idx="1433">
                  <c:v>44.310332964143797</c:v>
                </c:pt>
                <c:pt idx="1434">
                  <c:v>44.326380816443802</c:v>
                </c:pt>
                <c:pt idx="1435">
                  <c:v>44.3424145207183</c:v>
                </c:pt>
                <c:pt idx="1436">
                  <c:v>44.358434088589</c:v>
                </c:pt>
                <c:pt idx="1437">
                  <c:v>44.374439531667498</c:v>
                </c:pt>
                <c:pt idx="1438">
                  <c:v>44.390430861554897</c:v>
                </c:pt>
                <c:pt idx="1439">
                  <c:v>44.406408089841598</c:v>
                </c:pt>
                <c:pt idx="1440">
                  <c:v>44.4223712281076</c:v>
                </c:pt>
                <c:pt idx="1441">
                  <c:v>44.438320287922501</c:v>
                </c:pt>
                <c:pt idx="1442">
                  <c:v>44.454255280845402</c:v>
                </c:pt>
                <c:pt idx="1443">
                  <c:v>44.470176218424797</c:v>
                </c:pt>
                <c:pt idx="1444">
                  <c:v>44.486083112198799</c:v>
                </c:pt>
                <c:pt idx="1445">
                  <c:v>44.501975973695103</c:v>
                </c:pt>
                <c:pt idx="1446">
                  <c:v>44.517854814430699</c:v>
                </c:pt>
                <c:pt idx="1447">
                  <c:v>44.533719645912399</c:v>
                </c:pt>
                <c:pt idx="1448">
                  <c:v>44.549570479636202</c:v>
                </c:pt>
                <c:pt idx="1449">
                  <c:v>44.565407327087897</c:v>
                </c:pt>
                <c:pt idx="1450">
                  <c:v>44.581230199742699</c:v>
                </c:pt>
                <c:pt idx="1451">
                  <c:v>44.5970391090652</c:v>
                </c:pt>
                <c:pt idx="1452">
                  <c:v>44.612834066509699</c:v>
                </c:pt>
                <c:pt idx="1453">
                  <c:v>44.628615083519897</c:v>
                </c:pt>
                <c:pt idx="1454">
                  <c:v>44.644382171529102</c:v>
                </c:pt>
                <c:pt idx="1455">
                  <c:v>44.6601353419601</c:v>
                </c:pt>
                <c:pt idx="1456">
                  <c:v>44.675874606225101</c:v>
                </c:pt>
                <c:pt idx="1457">
                  <c:v>44.691599975726</c:v>
                </c:pt>
                <c:pt idx="1458">
                  <c:v>44.707311461854097</c:v>
                </c:pt>
                <c:pt idx="1459">
                  <c:v>44.723009075990198</c:v>
                </c:pt>
                <c:pt idx="1460">
                  <c:v>44.7386928295046</c:v>
                </c:pt>
                <c:pt idx="1461">
                  <c:v>44.754362733757397</c:v>
                </c:pt>
                <c:pt idx="1462">
                  <c:v>44.770018800097802</c:v>
                </c:pt>
                <c:pt idx="1463">
                  <c:v>44.785661039864799</c:v>
                </c:pt>
                <c:pt idx="1464">
                  <c:v>44.801289477482499</c:v>
                </c:pt>
                <c:pt idx="1465">
                  <c:v>44.8169041195031</c:v>
                </c:pt>
                <c:pt idx="1466">
                  <c:v>44.832504970969303</c:v>
                </c:pt>
                <c:pt idx="1467">
                  <c:v>44.848092043267499</c:v>
                </c:pt>
                <c:pt idx="1468">
                  <c:v>44.863665347775097</c:v>
                </c:pt>
                <c:pt idx="1469">
                  <c:v>44.879224895860503</c:v>
                </c:pt>
                <c:pt idx="1470">
                  <c:v>44.894770698883399</c:v>
                </c:pt>
                <c:pt idx="1471">
                  <c:v>44.910302768194597</c:v>
                </c:pt>
                <c:pt idx="1472">
                  <c:v>44.925821115135697</c:v>
                </c:pt>
                <c:pt idx="1473">
                  <c:v>44.941325751039699</c:v>
                </c:pt>
                <c:pt idx="1474">
                  <c:v>44.9568166872305</c:v>
                </c:pt>
                <c:pt idx="1475">
                  <c:v>44.972293935023103</c:v>
                </c:pt>
                <c:pt idx="1476">
                  <c:v>44.9877575057237</c:v>
                </c:pt>
                <c:pt idx="1477">
                  <c:v>45.0032074106294</c:v>
                </c:pt>
                <c:pt idx="1478">
                  <c:v>45.018643661028499</c:v>
                </c:pt>
                <c:pt idx="1479">
                  <c:v>45.034066268200498</c:v>
                </c:pt>
                <c:pt idx="1480">
                  <c:v>45.049475243415799</c:v>
                </c:pt>
                <c:pt idx="1481">
                  <c:v>45.064870597935901</c:v>
                </c:pt>
                <c:pt idx="1482">
                  <c:v>45.080252343013498</c:v>
                </c:pt>
                <c:pt idx="1483">
                  <c:v>45.095620489892298</c:v>
                </c:pt>
                <c:pt idx="1484">
                  <c:v>45.110975049807003</c:v>
                </c:pt>
                <c:pt idx="1485">
                  <c:v>45.126316033983699</c:v>
                </c:pt>
                <c:pt idx="1486">
                  <c:v>45.141643453639198</c:v>
                </c:pt>
                <c:pt idx="1487">
                  <c:v>45.156957319981501</c:v>
                </c:pt>
                <c:pt idx="1488">
                  <c:v>45.172257644209999</c:v>
                </c:pt>
                <c:pt idx="1489">
                  <c:v>45.187544437514703</c:v>
                </c:pt>
                <c:pt idx="1490">
                  <c:v>45.202817711077003</c:v>
                </c:pt>
                <c:pt idx="1491">
                  <c:v>45.218077476069297</c:v>
                </c:pt>
                <c:pt idx="1492">
                  <c:v>45.233323743655099</c:v>
                </c:pt>
                <c:pt idx="1493">
                  <c:v>45.248556524988999</c:v>
                </c:pt>
                <c:pt idx="1494">
                  <c:v>45.263775831216499</c:v>
                </c:pt>
                <c:pt idx="1495">
                  <c:v>45.278981673474497</c:v>
                </c:pt>
                <c:pt idx="1496">
                  <c:v>45.294174062890797</c:v>
                </c:pt>
                <c:pt idx="1497">
                  <c:v>45.309353010584303</c:v>
                </c:pt>
                <c:pt idx="1498">
                  <c:v>45.324518527664999</c:v>
                </c:pt>
                <c:pt idx="1499">
                  <c:v>45.3396706252339</c:v>
                </c:pt>
                <c:pt idx="1500">
                  <c:v>45.3548093163567</c:v>
                </c:pt>
                <c:pt idx="1501">
                  <c:v>45.369934624877999</c:v>
                </c:pt>
                <c:pt idx="1502">
                  <c:v>45.385046548793802</c:v>
                </c:pt>
                <c:pt idx="1503">
                  <c:v>45.400145099242302</c:v>
                </c:pt>
                <c:pt idx="1504">
                  <c:v>45.4152302873539</c:v>
                </c:pt>
                <c:pt idx="1505">
                  <c:v>45.430302124251597</c:v>
                </c:pt>
                <c:pt idx="1506">
                  <c:v>45.445360621050398</c:v>
                </c:pt>
                <c:pt idx="1507">
                  <c:v>45.460405788858203</c:v>
                </c:pt>
                <c:pt idx="1508">
                  <c:v>45.4754376387747</c:v>
                </c:pt>
                <c:pt idx="1509">
                  <c:v>45.490456181892398</c:v>
                </c:pt>
                <c:pt idx="1510">
                  <c:v>45.505461429295998</c:v>
                </c:pt>
                <c:pt idx="1511">
                  <c:v>45.520453392062599</c:v>
                </c:pt>
                <c:pt idx="1512">
                  <c:v>45.535432081261597</c:v>
                </c:pt>
                <c:pt idx="1513">
                  <c:v>45.550397507954898</c:v>
                </c:pt>
                <c:pt idx="1514">
                  <c:v>45.5653496831967</c:v>
                </c:pt>
                <c:pt idx="1515">
                  <c:v>45.580288618033698</c:v>
                </c:pt>
                <c:pt idx="1516">
                  <c:v>45.595214323504599</c:v>
                </c:pt>
                <c:pt idx="1517">
                  <c:v>45.610126810640999</c:v>
                </c:pt>
                <c:pt idx="1518">
                  <c:v>45.625026090466498</c:v>
                </c:pt>
                <c:pt idx="1519">
                  <c:v>45.639912173997097</c:v>
                </c:pt>
                <c:pt idx="1520">
                  <c:v>45.654785072241502</c:v>
                </c:pt>
                <c:pt idx="1521">
                  <c:v>45.669644796200203</c:v>
                </c:pt>
                <c:pt idx="1522">
                  <c:v>45.684491356866701</c:v>
                </c:pt>
                <c:pt idx="1523">
                  <c:v>45.6993247652264</c:v>
                </c:pt>
                <c:pt idx="1524">
                  <c:v>45.714145032257299</c:v>
                </c:pt>
                <c:pt idx="1525">
                  <c:v>45.728952168929702</c:v>
                </c:pt>
                <c:pt idx="1526">
                  <c:v>45.743746186206302</c:v>
                </c:pt>
                <c:pt idx="1527">
                  <c:v>45.758527095042197</c:v>
                </c:pt>
                <c:pt idx="1528">
                  <c:v>45.773294906384898</c:v>
                </c:pt>
                <c:pt idx="1529">
                  <c:v>45.788049631173998</c:v>
                </c:pt>
                <c:pt idx="1530">
                  <c:v>45.8027912803419</c:v>
                </c:pt>
                <c:pt idx="1531">
                  <c:v>45.8175198648131</c:v>
                </c:pt>
                <c:pt idx="1532">
                  <c:v>45.832235395504597</c:v>
                </c:pt>
                <c:pt idx="1533">
                  <c:v>45.846937883325502</c:v>
                </c:pt>
                <c:pt idx="1534">
                  <c:v>45.861627339177701</c:v>
                </c:pt>
                <c:pt idx="1535">
                  <c:v>45.8763037739552</c:v>
                </c:pt>
                <c:pt idx="1536">
                  <c:v>45.890967198544402</c:v>
                </c:pt>
                <c:pt idx="1537">
                  <c:v>45.905617626457001</c:v>
                </c:pt>
                <c:pt idx="1538">
                  <c:v>45.920255068138303</c:v>
                </c:pt>
                <c:pt idx="1539">
                  <c:v>45.934879532713303</c:v>
                </c:pt>
                <c:pt idx="1540">
                  <c:v>45.949491031058002</c:v>
                </c:pt>
                <c:pt idx="1541">
                  <c:v>45.964089574041402</c:v>
                </c:pt>
                <c:pt idx="1542">
                  <c:v>45.9786751725253</c:v>
                </c:pt>
                <c:pt idx="1543">
                  <c:v>45.993247837364102</c:v>
                </c:pt>
                <c:pt idx="1544">
                  <c:v>46.007807579404897</c:v>
                </c:pt>
                <c:pt idx="1545">
                  <c:v>46.022354409487498</c:v>
                </c:pt>
                <c:pt idx="1546">
                  <c:v>46.036888338444697</c:v>
                </c:pt>
                <c:pt idx="1547">
                  <c:v>46.051409377101699</c:v>
                </c:pt>
                <c:pt idx="1548">
                  <c:v>46.065917536276601</c:v>
                </c:pt>
                <c:pt idx="1549">
                  <c:v>46.080412826780297</c:v>
                </c:pt>
                <c:pt idx="1550">
                  <c:v>46.094895259416099</c:v>
                </c:pt>
                <c:pt idx="1551">
                  <c:v>46.109364844980597</c:v>
                </c:pt>
                <c:pt idx="1552">
                  <c:v>46.123821594262502</c:v>
                </c:pt>
                <c:pt idx="1553">
                  <c:v>46.138265518043603</c:v>
                </c:pt>
                <c:pt idx="1554">
                  <c:v>46.1526966270985</c:v>
                </c:pt>
                <c:pt idx="1555">
                  <c:v>46.167114932194202</c:v>
                </c:pt>
                <c:pt idx="1556">
                  <c:v>46.181520444090701</c:v>
                </c:pt>
                <c:pt idx="1557">
                  <c:v>46.195913173540603</c:v>
                </c:pt>
                <c:pt idx="1558">
                  <c:v>46.210293131289298</c:v>
                </c:pt>
                <c:pt idx="1559">
                  <c:v>46.224660328074897</c:v>
                </c:pt>
                <c:pt idx="1560">
                  <c:v>46.239014774628302</c:v>
                </c:pt>
                <c:pt idx="1561">
                  <c:v>46.253356481673002</c:v>
                </c:pt>
                <c:pt idx="1562">
                  <c:v>46.267685459925303</c:v>
                </c:pt>
                <c:pt idx="1563">
                  <c:v>46.2820017200942</c:v>
                </c:pt>
                <c:pt idx="1564">
                  <c:v>46.296305272881497</c:v>
                </c:pt>
                <c:pt idx="1565">
                  <c:v>46.3105961289817</c:v>
                </c:pt>
                <c:pt idx="1566">
                  <c:v>46.324874299081898</c:v>
                </c:pt>
                <c:pt idx="1567">
                  <c:v>46.339139793862202</c:v>
                </c:pt>
                <c:pt idx="1568">
                  <c:v>46.353392623995298</c:v>
                </c:pt>
                <c:pt idx="1569">
                  <c:v>46.367632800146403</c:v>
                </c:pt>
                <c:pt idx="1570">
                  <c:v>46.381860332973801</c:v>
                </c:pt>
                <c:pt idx="1571">
                  <c:v>46.3960752331284</c:v>
                </c:pt>
                <c:pt idx="1572">
                  <c:v>46.410277511253597</c:v>
                </c:pt>
                <c:pt idx="1573">
                  <c:v>46.424467177756398</c:v>
                </c:pt>
                <c:pt idx="1574">
                  <c:v>46.438644238993</c:v>
                </c:pt>
                <c:pt idx="1575">
                  <c:v>46.4528087098059</c:v>
                </c:pt>
                <c:pt idx="1576">
                  <c:v>46.466960600802302</c:v>
                </c:pt>
                <c:pt idx="1577">
                  <c:v>46.481099922581897</c:v>
                </c:pt>
                <c:pt idx="1578">
                  <c:v>46.495226685737101</c:v>
                </c:pt>
                <c:pt idx="1579">
                  <c:v>46.509340900852997</c:v>
                </c:pt>
                <c:pt idx="1580">
                  <c:v>46.523442578507201</c:v>
                </c:pt>
                <c:pt idx="1581">
                  <c:v>46.53753172927</c:v>
                </c:pt>
                <c:pt idx="1582">
                  <c:v>46.551608363704602</c:v>
                </c:pt>
                <c:pt idx="1583">
                  <c:v>46.565672492366502</c:v>
                </c:pt>
                <c:pt idx="1584">
                  <c:v>46.579724125803999</c:v>
                </c:pt>
                <c:pt idx="1585">
                  <c:v>46.5937632745581</c:v>
                </c:pt>
                <c:pt idx="1586">
                  <c:v>46.607789949162402</c:v>
                </c:pt>
                <c:pt idx="1587">
                  <c:v>46.6218041601431</c:v>
                </c:pt>
                <c:pt idx="1588">
                  <c:v>46.635805918019201</c:v>
                </c:pt>
                <c:pt idx="1589">
                  <c:v>46.6497952333021</c:v>
                </c:pt>
                <c:pt idx="1590">
                  <c:v>46.663772116496098</c:v>
                </c:pt>
                <c:pt idx="1591">
                  <c:v>46.677736578097999</c:v>
                </c:pt>
                <c:pt idx="1592">
                  <c:v>46.691688628597397</c:v>
                </c:pt>
                <c:pt idx="1593">
                  <c:v>46.705628278476397</c:v>
                </c:pt>
                <c:pt idx="1594">
                  <c:v>46.719555538209796</c:v>
                </c:pt>
                <c:pt idx="1595">
                  <c:v>46.733470418265</c:v>
                </c:pt>
                <c:pt idx="1596">
                  <c:v>46.747372929102298</c:v>
                </c:pt>
                <c:pt idx="1597">
                  <c:v>46.761263081174199</c:v>
                </c:pt>
                <c:pt idx="1598">
                  <c:v>46.775140884926302</c:v>
                </c:pt>
                <c:pt idx="1599">
                  <c:v>46.789006350796697</c:v>
                </c:pt>
                <c:pt idx="1600">
                  <c:v>46.802859489215898</c:v>
                </c:pt>
                <c:pt idx="1601">
                  <c:v>46.816700310607402</c:v>
                </c:pt>
                <c:pt idx="1602">
                  <c:v>46.830528825387198</c:v>
                </c:pt>
                <c:pt idx="1603">
                  <c:v>46.844345043963997</c:v>
                </c:pt>
                <c:pt idx="1604">
                  <c:v>46.858148976739002</c:v>
                </c:pt>
                <c:pt idx="1605">
                  <c:v>46.871940634106302</c:v>
                </c:pt>
                <c:pt idx="1606">
                  <c:v>46.885720026452397</c:v>
                </c:pt>
                <c:pt idx="1607">
                  <c:v>46.899487164156596</c:v>
                </c:pt>
                <c:pt idx="1608">
                  <c:v>46.913242057590899</c:v>
                </c:pt>
                <c:pt idx="1609">
                  <c:v>46.9269847171199</c:v>
                </c:pt>
                <c:pt idx="1610">
                  <c:v>46.940715153100598</c:v>
                </c:pt>
                <c:pt idx="1611">
                  <c:v>46.954433375883099</c:v>
                </c:pt>
                <c:pt idx="1612">
                  <c:v>46.9681393958097</c:v>
                </c:pt>
                <c:pt idx="1613">
                  <c:v>46.981833223215801</c:v>
                </c:pt>
                <c:pt idx="1614">
                  <c:v>46.995514868429098</c:v>
                </c:pt>
                <c:pt idx="1615">
                  <c:v>47.009184341770101</c:v>
                </c:pt>
                <c:pt idx="1616">
                  <c:v>47.022841653552</c:v>
                </c:pt>
                <c:pt idx="1617">
                  <c:v>47.036486814080398</c:v>
                </c:pt>
                <c:pt idx="1618">
                  <c:v>47.050119833653902</c:v>
                </c:pt>
                <c:pt idx="1619">
                  <c:v>47.063740722563502</c:v>
                </c:pt>
                <c:pt idx="1620">
                  <c:v>47.077349491092903</c:v>
                </c:pt>
                <c:pt idx="1621">
                  <c:v>47.090946149518501</c:v>
                </c:pt>
                <c:pt idx="1622">
                  <c:v>47.104530708109401</c:v>
                </c:pt>
                <c:pt idx="1623">
                  <c:v>47.118103177127203</c:v>
                </c:pt>
                <c:pt idx="1624">
                  <c:v>47.131663566826298</c:v>
                </c:pt>
                <c:pt idx="1625">
                  <c:v>47.145211887453698</c:v>
                </c:pt>
                <c:pt idx="1626">
                  <c:v>47.1587481492489</c:v>
                </c:pt>
                <c:pt idx="1627">
                  <c:v>47.172272362444303</c:v>
                </c:pt>
                <c:pt idx="1628">
                  <c:v>47.185784537264801</c:v>
                </c:pt>
                <c:pt idx="1629">
                  <c:v>47.199284683927999</c:v>
                </c:pt>
                <c:pt idx="1630">
                  <c:v>47.212772812644097</c:v>
                </c:pt>
                <c:pt idx="1631">
                  <c:v>47.226248933615999</c:v>
                </c:pt>
                <c:pt idx="1632">
                  <c:v>47.239713057039303</c:v>
                </c:pt>
                <c:pt idx="1633">
                  <c:v>47.253165193102198</c:v>
                </c:pt>
                <c:pt idx="1634">
                  <c:v>47.266605351985397</c:v>
                </c:pt>
                <c:pt idx="1635">
                  <c:v>47.280033539659101</c:v>
                </c:pt>
                <c:pt idx="1636">
                  <c:v>47.293449768555099</c:v>
                </c:pt>
                <c:pt idx="1637">
                  <c:v>47.306854050412298</c:v>
                </c:pt>
                <c:pt idx="1638">
                  <c:v>47.320246395372799</c:v>
                </c:pt>
                <c:pt idx="1639">
                  <c:v>47.3336268135712</c:v>
                </c:pt>
                <c:pt idx="1640">
                  <c:v>47.346995315134798</c:v>
                </c:pt>
                <c:pt idx="1641">
                  <c:v>47.360351910183297</c:v>
                </c:pt>
                <c:pt idx="1642">
                  <c:v>47.3736966088291</c:v>
                </c:pt>
                <c:pt idx="1643">
                  <c:v>47.387029421176898</c:v>
                </c:pt>
                <c:pt idx="1644">
                  <c:v>47.400350357324299</c:v>
                </c:pt>
                <c:pt idx="1645">
                  <c:v>47.413659427361097</c:v>
                </c:pt>
                <c:pt idx="1646">
                  <c:v>47.426956641369998</c:v>
                </c:pt>
                <c:pt idx="1647">
                  <c:v>47.440242009425901</c:v>
                </c:pt>
                <c:pt idx="1648">
                  <c:v>47.453515541596502</c:v>
                </c:pt>
                <c:pt idx="1649">
                  <c:v>47.466777247941899</c:v>
                </c:pt>
                <c:pt idx="1650">
                  <c:v>47.480027138514998</c:v>
                </c:pt>
                <c:pt idx="1651">
                  <c:v>47.493265223360901</c:v>
                </c:pt>
                <c:pt idx="1652">
                  <c:v>47.506491512517499</c:v>
                </c:pt>
                <c:pt idx="1653">
                  <c:v>47.519706016015299</c:v>
                </c:pt>
                <c:pt idx="1654">
                  <c:v>47.532908743877002</c:v>
                </c:pt>
                <c:pt idx="1655">
                  <c:v>47.546099706118198</c:v>
                </c:pt>
                <c:pt idx="1656">
                  <c:v>47.559278912746997</c:v>
                </c:pt>
                <c:pt idx="1657">
                  <c:v>47.572446373763803</c:v>
                </c:pt>
                <c:pt idx="1658">
                  <c:v>47.585602099162003</c:v>
                </c:pt>
                <c:pt idx="1659">
                  <c:v>47.598746098927101</c:v>
                </c:pt>
                <c:pt idx="1660">
                  <c:v>47.6118783830374</c:v>
                </c:pt>
                <c:pt idx="1661">
                  <c:v>47.624998961463703</c:v>
                </c:pt>
                <c:pt idx="1662">
                  <c:v>47.638107844169397</c:v>
                </c:pt>
                <c:pt idx="1663">
                  <c:v>47.651205041110302</c:v>
                </c:pt>
                <c:pt idx="1664">
                  <c:v>47.664290562234903</c:v>
                </c:pt>
                <c:pt idx="1665">
                  <c:v>47.677364417484199</c:v>
                </c:pt>
                <c:pt idx="1666">
                  <c:v>47.690426616791697</c:v>
                </c:pt>
                <c:pt idx="1667">
                  <c:v>47.703477170083602</c:v>
                </c:pt>
                <c:pt idx="1668">
                  <c:v>47.716516087278499</c:v>
                </c:pt>
                <c:pt idx="1669">
                  <c:v>47.729543378287602</c:v>
                </c:pt>
                <c:pt idx="1670">
                  <c:v>47.742559053014702</c:v>
                </c:pt>
                <c:pt idx="1671">
                  <c:v>47.755563121356097</c:v>
                </c:pt>
                <c:pt idx="1672">
                  <c:v>47.768555593200702</c:v>
                </c:pt>
                <c:pt idx="1673">
                  <c:v>47.781536478429899</c:v>
                </c:pt>
                <c:pt idx="1674">
                  <c:v>47.794505786917497</c:v>
                </c:pt>
                <c:pt idx="1675">
                  <c:v>47.807463528530299</c:v>
                </c:pt>
                <c:pt idx="1676">
                  <c:v>47.820409713127198</c:v>
                </c:pt>
                <c:pt idx="1677">
                  <c:v>47.833344350559798</c:v>
                </c:pt>
                <c:pt idx="1678">
                  <c:v>47.8462674506724</c:v>
                </c:pt>
                <c:pt idx="1679">
                  <c:v>47.859179023301699</c:v>
                </c:pt>
                <c:pt idx="1680">
                  <c:v>47.872079078276897</c:v>
                </c:pt>
                <c:pt idx="1681">
                  <c:v>47.884967625419797</c:v>
                </c:pt>
                <c:pt idx="1682">
                  <c:v>47.897844674544899</c:v>
                </c:pt>
                <c:pt idx="1683">
                  <c:v>47.910710235459099</c:v>
                </c:pt>
                <c:pt idx="1684">
                  <c:v>47.923564317961898</c:v>
                </c:pt>
                <c:pt idx="1685">
                  <c:v>47.936406931845198</c:v>
                </c:pt>
                <c:pt idx="1686">
                  <c:v>47.9492380868938</c:v>
                </c:pt>
                <c:pt idx="1687">
                  <c:v>47.9620577928847</c:v>
                </c:pt>
                <c:pt idx="1688">
                  <c:v>47.974866059587598</c:v>
                </c:pt>
                <c:pt idx="1689">
                  <c:v>47.987662896764803</c:v>
                </c:pt>
                <c:pt idx="1690">
                  <c:v>48.000448314171102</c:v>
                </c:pt>
                <c:pt idx="1691">
                  <c:v>48.013222321553798</c:v>
                </c:pt>
                <c:pt idx="1692">
                  <c:v>48.025984928652797</c:v>
                </c:pt>
                <c:pt idx="1693">
                  <c:v>48.038736145200602</c:v>
                </c:pt>
                <c:pt idx="1694">
                  <c:v>48.051475980922099</c:v>
                </c:pt>
                <c:pt idx="1695">
                  <c:v>48.064204445534997</c:v>
                </c:pt>
                <c:pt idx="1696">
                  <c:v>48.0769215496219</c:v>
                </c:pt>
                <c:pt idx="1697">
                  <c:v>48.089627303475197</c:v>
                </c:pt>
                <c:pt idx="1698">
                  <c:v>48.102321715465202</c:v>
                </c:pt>
                <c:pt idx="1699">
                  <c:v>48.115004795283298</c:v>
                </c:pt>
                <c:pt idx="1700">
                  <c:v>48.127676552613501</c:v>
                </c:pt>
                <c:pt idx="1701">
                  <c:v>48.140336997132202</c:v>
                </c:pt>
                <c:pt idx="1702">
                  <c:v>48.152986138508602</c:v>
                </c:pt>
                <c:pt idx="1703">
                  <c:v>48.165623986404498</c:v>
                </c:pt>
                <c:pt idx="1704">
                  <c:v>48.178250550474097</c:v>
                </c:pt>
                <c:pt idx="1705">
                  <c:v>48.190865840364502</c:v>
                </c:pt>
                <c:pt idx="1706">
                  <c:v>48.203469865715</c:v>
                </c:pt>
                <c:pt idx="1707">
                  <c:v>48.216062636157801</c:v>
                </c:pt>
                <c:pt idx="1708">
                  <c:v>48.228644161317497</c:v>
                </c:pt>
                <c:pt idx="1709">
                  <c:v>48.241214450811398</c:v>
                </c:pt>
                <c:pt idx="1710">
                  <c:v>48.253773514249403</c:v>
                </c:pt>
                <c:pt idx="1711">
                  <c:v>48.266321361233999</c:v>
                </c:pt>
                <c:pt idx="1712">
                  <c:v>48.278858001360099</c:v>
                </c:pt>
                <c:pt idx="1713">
                  <c:v>48.291383444215398</c:v>
                </c:pt>
                <c:pt idx="1714">
                  <c:v>48.303897699380101</c:v>
                </c:pt>
                <c:pt idx="1715">
                  <c:v>48.316400776427002</c:v>
                </c:pt>
                <c:pt idx="1716">
                  <c:v>48.328892684921598</c:v>
                </c:pt>
                <c:pt idx="1717">
                  <c:v>48.341373434421797</c:v>
                </c:pt>
                <c:pt idx="1718">
                  <c:v>48.353843034478203</c:v>
                </c:pt>
                <c:pt idx="1719">
                  <c:v>48.366301494634001</c:v>
                </c:pt>
                <c:pt idx="1720">
                  <c:v>48.378748824424903</c:v>
                </c:pt>
                <c:pt idx="1721">
                  <c:v>48.391185033379202</c:v>
                </c:pt>
                <c:pt idx="1722">
                  <c:v>48.403610131018098</c:v>
                </c:pt>
                <c:pt idx="1723">
                  <c:v>48.416024126854801</c:v>
                </c:pt>
                <c:pt idx="1724">
                  <c:v>48.428427030395703</c:v>
                </c:pt>
                <c:pt idx="1725">
                  <c:v>48.440818851139298</c:v>
                </c:pt>
                <c:pt idx="1726">
                  <c:v>48.4531995985771</c:v>
                </c:pt>
                <c:pt idx="1727">
                  <c:v>48.465569282192803</c:v>
                </c:pt>
                <c:pt idx="1728">
                  <c:v>48.477927911462999</c:v>
                </c:pt>
                <c:pt idx="1729">
                  <c:v>48.4902754958567</c:v>
                </c:pt>
                <c:pt idx="1730">
                  <c:v>48.502612044835701</c:v>
                </c:pt>
                <c:pt idx="1731">
                  <c:v>48.514937567854098</c:v>
                </c:pt>
                <c:pt idx="1732">
                  <c:v>48.527252074358799</c:v>
                </c:pt>
                <c:pt idx="1733">
                  <c:v>48.539555573789201</c:v>
                </c:pt>
                <c:pt idx="1734">
                  <c:v>48.551848075577396</c:v>
                </c:pt>
                <c:pt idx="1735">
                  <c:v>48.564129589148003</c:v>
                </c:pt>
                <c:pt idx="1736">
                  <c:v>48.576400123918098</c:v>
                </c:pt>
                <c:pt idx="1737">
                  <c:v>48.5886596892976</c:v>
                </c:pt>
                <c:pt idx="1738">
                  <c:v>48.6009082946889</c:v>
                </c:pt>
                <c:pt idx="1739">
                  <c:v>48.613145949486899</c:v>
                </c:pt>
                <c:pt idx="1740">
                  <c:v>48.625372663079197</c:v>
                </c:pt>
                <c:pt idx="1741">
                  <c:v>48.637588444846003</c:v>
                </c:pt>
                <c:pt idx="1742">
                  <c:v>48.6497933041599</c:v>
                </c:pt>
                <c:pt idx="1743">
                  <c:v>48.661987250386403</c:v>
                </c:pt>
                <c:pt idx="1744">
                  <c:v>48.674170292883304</c:v>
                </c:pt>
                <c:pt idx="1745">
                  <c:v>48.686342441001202</c:v>
                </c:pt>
                <c:pt idx="1746">
                  <c:v>48.698503704083201</c:v>
                </c:pt>
                <c:pt idx="1747">
                  <c:v>48.710654091464903</c:v>
                </c:pt>
                <c:pt idx="1748">
                  <c:v>48.722793612474703</c:v>
                </c:pt>
                <c:pt idx="1749">
                  <c:v>48.734922276433402</c:v>
                </c:pt>
                <c:pt idx="1750">
                  <c:v>48.747040092654501</c:v>
                </c:pt>
                <c:pt idx="1751">
                  <c:v>48.759147070444101</c:v>
                </c:pt>
                <c:pt idx="1752">
                  <c:v>48.771243219100803</c:v>
                </c:pt>
                <c:pt idx="1753">
                  <c:v>48.783328547915801</c:v>
                </c:pt>
                <c:pt idx="1754">
                  <c:v>48.795403066172902</c:v>
                </c:pt>
                <c:pt idx="1755">
                  <c:v>48.807466783148698</c:v>
                </c:pt>
                <c:pt idx="1756">
                  <c:v>48.819519708111997</c:v>
                </c:pt>
                <c:pt idx="1757">
                  <c:v>48.8315618508718</c:v>
                </c:pt>
                <c:pt idx="1758">
                  <c:v>48.843593229170601</c:v>
                </c:pt>
                <c:pt idx="1759">
                  <c:v>48.855613843789598</c:v>
                </c:pt>
                <c:pt idx="1760">
                  <c:v>48.867623703983099</c:v>
                </c:pt>
                <c:pt idx="1761">
                  <c:v>48.8796228189983</c:v>
                </c:pt>
                <c:pt idx="1762">
                  <c:v>48.891611198075204</c:v>
                </c:pt>
                <c:pt idx="1763">
                  <c:v>48.903588850446198</c:v>
                </c:pt>
                <c:pt idx="1764">
                  <c:v>48.915555785336998</c:v>
                </c:pt>
                <c:pt idx="1765">
                  <c:v>48.927512011965597</c:v>
                </c:pt>
                <c:pt idx="1766">
                  <c:v>48.9394575395429</c:v>
                </c:pt>
                <c:pt idx="1767">
                  <c:v>48.951392377272697</c:v>
                </c:pt>
                <c:pt idx="1768">
                  <c:v>48.9633165343512</c:v>
                </c:pt>
                <c:pt idx="1769">
                  <c:v>48.975230019967803</c:v>
                </c:pt>
                <c:pt idx="1770">
                  <c:v>48.987132843304202</c:v>
                </c:pt>
                <c:pt idx="1771">
                  <c:v>48.999025013535203</c:v>
                </c:pt>
                <c:pt idx="1772">
                  <c:v>49.010906539828198</c:v>
                </c:pt>
                <c:pt idx="1773">
                  <c:v>49.0227774313433</c:v>
                </c:pt>
                <c:pt idx="1774">
                  <c:v>49.034637697233499</c:v>
                </c:pt>
                <c:pt idx="1775">
                  <c:v>49.046487346644398</c:v>
                </c:pt>
                <c:pt idx="1776">
                  <c:v>49.058326388714498</c:v>
                </c:pt>
                <c:pt idx="1777">
                  <c:v>49.0701548325749</c:v>
                </c:pt>
                <c:pt idx="1778">
                  <c:v>49.081972687349499</c:v>
                </c:pt>
                <c:pt idx="1779">
                  <c:v>49.093779962155097</c:v>
                </c:pt>
                <c:pt idx="1780">
                  <c:v>49.105576666101001</c:v>
                </c:pt>
                <c:pt idx="1781">
                  <c:v>49.1173628082894</c:v>
                </c:pt>
                <c:pt idx="1782">
                  <c:v>49.129138397815296</c:v>
                </c:pt>
                <c:pt idx="1783">
                  <c:v>49.140903443766199</c:v>
                </c:pt>
                <c:pt idx="1784">
                  <c:v>49.1526579552228</c:v>
                </c:pt>
                <c:pt idx="1785">
                  <c:v>49.164401941257999</c:v>
                </c:pt>
                <c:pt idx="1786">
                  <c:v>49.176135410937903</c:v>
                </c:pt>
                <c:pt idx="1787">
                  <c:v>49.187858373321099</c:v>
                </c:pt>
                <c:pt idx="1788">
                  <c:v>49.199570837459099</c:v>
                </c:pt>
                <c:pt idx="1789">
                  <c:v>49.211272812395997</c:v>
                </c:pt>
                <c:pt idx="1790">
                  <c:v>49.222964307168802</c:v>
                </c:pt>
                <c:pt idx="1791">
                  <c:v>49.234645330807098</c:v>
                </c:pt>
                <c:pt idx="1792">
                  <c:v>49.246315892333499</c:v>
                </c:pt>
                <c:pt idx="1793">
                  <c:v>49.257976000763001</c:v>
                </c:pt>
                <c:pt idx="1794">
                  <c:v>49.269625665103597</c:v>
                </c:pt>
                <c:pt idx="1795">
                  <c:v>49.281264894356099</c:v>
                </c:pt>
                <c:pt idx="1796">
                  <c:v>49.292893697513698</c:v>
                </c:pt>
                <c:pt idx="1797">
                  <c:v>49.304512083562798</c:v>
                </c:pt>
                <c:pt idx="1798">
                  <c:v>49.316120061482302</c:v>
                </c:pt>
                <c:pt idx="1799">
                  <c:v>49.327717640243797</c:v>
                </c:pt>
                <c:pt idx="1800">
                  <c:v>49.339304828811798</c:v>
                </c:pt>
                <c:pt idx="1801">
                  <c:v>49.350881636143498</c:v>
                </c:pt>
                <c:pt idx="1802">
                  <c:v>49.362448071188801</c:v>
                </c:pt>
                <c:pt idx="1803">
                  <c:v>49.374004142890499</c:v>
                </c:pt>
                <c:pt idx="1804">
                  <c:v>49.3855498601839</c:v>
                </c:pt>
                <c:pt idx="1805">
                  <c:v>49.397085231997302</c:v>
                </c:pt>
                <c:pt idx="1806">
                  <c:v>49.408610267251603</c:v>
                </c:pt>
                <c:pt idx="1807">
                  <c:v>49.420124974860599</c:v>
                </c:pt>
                <c:pt idx="1808">
                  <c:v>49.4316293637306</c:v>
                </c:pt>
                <c:pt idx="1809">
                  <c:v>49.4431234427608</c:v>
                </c:pt>
                <c:pt idx="1810">
                  <c:v>49.4546072208433</c:v>
                </c:pt>
                <c:pt idx="1811">
                  <c:v>49.466080706862599</c:v>
                </c:pt>
                <c:pt idx="1812">
                  <c:v>49.477543909696301</c:v>
                </c:pt>
                <c:pt idx="1813">
                  <c:v>49.488996838214597</c:v>
                </c:pt>
                <c:pt idx="1814">
                  <c:v>49.500439501280397</c:v>
                </c:pt>
                <c:pt idx="1815">
                  <c:v>49.511871907749502</c:v>
                </c:pt>
                <c:pt idx="1816">
                  <c:v>49.5232940664702</c:v>
                </c:pt>
                <c:pt idx="1817">
                  <c:v>49.534705986283797</c:v>
                </c:pt>
                <c:pt idx="1818">
                  <c:v>49.546107676024199</c:v>
                </c:pt>
                <c:pt idx="1819">
                  <c:v>49.557499153136703</c:v>
                </c:pt>
                <c:pt idx="1820">
                  <c:v>49.5688804216446</c:v>
                </c:pt>
                <c:pt idx="1821">
                  <c:v>49.580251487261897</c:v>
                </c:pt>
                <c:pt idx="1822">
                  <c:v>49.591612358812696</c:v>
                </c:pt>
                <c:pt idx="1823">
                  <c:v>49.602963045113597</c:v>
                </c:pt>
                <c:pt idx="1824">
                  <c:v>49.614303554974597</c:v>
                </c:pt>
                <c:pt idx="1825">
                  <c:v>49.625633897198298</c:v>
                </c:pt>
                <c:pt idx="1826">
                  <c:v>49.636954080580402</c:v>
                </c:pt>
                <c:pt idx="1827">
                  <c:v>49.648264113909597</c:v>
                </c:pt>
                <c:pt idx="1828">
                  <c:v>49.659564005967297</c:v>
                </c:pt>
                <c:pt idx="1829">
                  <c:v>49.6708537655282</c:v>
                </c:pt>
                <c:pt idx="1830">
                  <c:v>49.682133401359799</c:v>
                </c:pt>
                <c:pt idx="1831">
                  <c:v>49.693402922222397</c:v>
                </c:pt>
                <c:pt idx="1832">
                  <c:v>49.704662336869497</c:v>
                </c:pt>
                <c:pt idx="1833">
                  <c:v>49.715911654047403</c:v>
                </c:pt>
                <c:pt idx="1834">
                  <c:v>49.727150882495401</c:v>
                </c:pt>
                <c:pt idx="1835">
                  <c:v>49.738380030945798</c:v>
                </c:pt>
                <c:pt idx="1836">
                  <c:v>49.749599108123697</c:v>
                </c:pt>
                <c:pt idx="1837">
                  <c:v>49.760808122747299</c:v>
                </c:pt>
                <c:pt idx="1838">
                  <c:v>49.772007083527598</c:v>
                </c:pt>
                <c:pt idx="1839">
                  <c:v>49.783195999168797</c:v>
                </c:pt>
                <c:pt idx="1840">
                  <c:v>49.794374878367897</c:v>
                </c:pt>
                <c:pt idx="1841">
                  <c:v>49.805543729814801</c:v>
                </c:pt>
                <c:pt idx="1842">
                  <c:v>49.816702562192297</c:v>
                </c:pt>
                <c:pt idx="1843">
                  <c:v>49.827851384176398</c:v>
                </c:pt>
                <c:pt idx="1844">
                  <c:v>49.838990204435902</c:v>
                </c:pt>
                <c:pt idx="1845">
                  <c:v>49.850119031632502</c:v>
                </c:pt>
                <c:pt idx="1846">
                  <c:v>49.861237874420901</c:v>
                </c:pt>
                <c:pt idx="1847">
                  <c:v>49.872346741448901</c:v>
                </c:pt>
                <c:pt idx="1848">
                  <c:v>49.883445641357</c:v>
                </c:pt>
                <c:pt idx="1849">
                  <c:v>49.894534582778697</c:v>
                </c:pt>
                <c:pt idx="1850">
                  <c:v>49.905613574340698</c:v>
                </c:pt>
                <c:pt idx="1851">
                  <c:v>49.9166826246623</c:v>
                </c:pt>
                <c:pt idx="1852">
                  <c:v>49.927741742355998</c:v>
                </c:pt>
                <c:pt idx="1853">
                  <c:v>49.938790936027203</c:v>
                </c:pt>
                <c:pt idx="1854">
                  <c:v>49.949830214274201</c:v>
                </c:pt>
                <c:pt idx="1855">
                  <c:v>49.960859585688297</c:v>
                </c:pt>
                <c:pt idx="1856">
                  <c:v>49.971879058853702</c:v>
                </c:pt>
                <c:pt idx="1857">
                  <c:v>49.982888642347497</c:v>
                </c:pt>
                <c:pt idx="1858">
                  <c:v>49.99388834474</c:v>
                </c:pt>
                <c:pt idx="1859">
                  <c:v>50.004878174594097</c:v>
                </c:pt>
                <c:pt idx="1860">
                  <c:v>50.015858140466001</c:v>
                </c:pt>
                <c:pt idx="1861">
                  <c:v>50.0268282509046</c:v>
                </c:pt>
                <c:pt idx="1862">
                  <c:v>50.037788514451798</c:v>
                </c:pt>
                <c:pt idx="1863">
                  <c:v>50.048738939642597</c:v>
                </c:pt>
                <c:pt idx="1864">
                  <c:v>50.059679535004797</c:v>
                </c:pt>
                <c:pt idx="1865">
                  <c:v>50.070610309059099</c:v>
                </c:pt>
                <c:pt idx="1866">
                  <c:v>50.081531270319402</c:v>
                </c:pt>
                <c:pt idx="1867">
                  <c:v>50.092442427292298</c:v>
                </c:pt>
                <c:pt idx="1868">
                  <c:v>50.103343788477403</c:v>
                </c:pt>
                <c:pt idx="1869">
                  <c:v>50.114235362367403</c:v>
                </c:pt>
                <c:pt idx="1870">
                  <c:v>50.125117157447797</c:v>
                </c:pt>
                <c:pt idx="1871">
                  <c:v>50.1359891821971</c:v>
                </c:pt>
                <c:pt idx="1872">
                  <c:v>50.146851445086902</c:v>
                </c:pt>
                <c:pt idx="1873">
                  <c:v>50.157703954581301</c:v>
                </c:pt>
                <c:pt idx="1874">
                  <c:v>50.1685467191379</c:v>
                </c:pt>
                <c:pt idx="1875">
                  <c:v>50.179379747207001</c:v>
                </c:pt>
                <c:pt idx="1876">
                  <c:v>50.190203047231797</c:v>
                </c:pt>
                <c:pt idx="1877">
                  <c:v>50.2010166276484</c:v>
                </c:pt>
                <c:pt idx="1878">
                  <c:v>50.211820496886197</c:v>
                </c:pt>
                <c:pt idx="1879">
                  <c:v>50.222614663367096</c:v>
                </c:pt>
                <c:pt idx="1880">
                  <c:v>50.233399140221699</c:v>
                </c:pt>
                <c:pt idx="1881">
                  <c:v>50.244173938766401</c:v>
                </c:pt>
                <c:pt idx="1882">
                  <c:v>50.254939060504299</c:v>
                </c:pt>
                <c:pt idx="1883">
                  <c:v>50.265694513848302</c:v>
                </c:pt>
                <c:pt idx="1884">
                  <c:v>50.276440307204702</c:v>
                </c:pt>
                <c:pt idx="1885">
                  <c:v>50.287176448972701</c:v>
                </c:pt>
                <c:pt idx="1886">
                  <c:v>50.2979029475446</c:v>
                </c:pt>
                <c:pt idx="1887">
                  <c:v>50.308619811306201</c:v>
                </c:pt>
                <c:pt idx="1888">
                  <c:v>50.319327048636197</c:v>
                </c:pt>
                <c:pt idx="1889">
                  <c:v>50.3300246679064</c:v>
                </c:pt>
                <c:pt idx="1890">
                  <c:v>50.340712677482003</c:v>
                </c:pt>
                <c:pt idx="1891">
                  <c:v>50.351391085721097</c:v>
                </c:pt>
                <c:pt idx="1892">
                  <c:v>50.362059900974998</c:v>
                </c:pt>
                <c:pt idx="1893">
                  <c:v>50.372719131588397</c:v>
                </c:pt>
                <c:pt idx="1894">
                  <c:v>50.383368785898902</c:v>
                </c:pt>
                <c:pt idx="1895">
                  <c:v>50.394008872237301</c:v>
                </c:pt>
                <c:pt idx="1896">
                  <c:v>50.4046393989276</c:v>
                </c:pt>
                <c:pt idx="1897">
                  <c:v>50.415260374286902</c:v>
                </c:pt>
                <c:pt idx="1898">
                  <c:v>50.425871806625601</c:v>
                </c:pt>
                <c:pt idx="1899">
                  <c:v>50.436473704247</c:v>
                </c:pt>
                <c:pt idx="1900">
                  <c:v>50.4470660754478</c:v>
                </c:pt>
                <c:pt idx="1901">
                  <c:v>50.457648928517798</c:v>
                </c:pt>
                <c:pt idx="1902">
                  <c:v>50.468222271739798</c:v>
                </c:pt>
                <c:pt idx="1903">
                  <c:v>50.478786113389901</c:v>
                </c:pt>
                <c:pt idx="1904">
                  <c:v>50.489340461737299</c:v>
                </c:pt>
                <c:pt idx="1905">
                  <c:v>50.499885325044403</c:v>
                </c:pt>
                <c:pt idx="1906">
                  <c:v>50.510420711566702</c:v>
                </c:pt>
                <c:pt idx="1907">
                  <c:v>50.520946629553002</c:v>
                </c:pt>
                <c:pt idx="1908">
                  <c:v>50.531463087245001</c:v>
                </c:pt>
                <c:pt idx="1909">
                  <c:v>50.541970092877698</c:v>
                </c:pt>
                <c:pt idx="1910">
                  <c:v>50.552467654679297</c:v>
                </c:pt>
                <c:pt idx="1911">
                  <c:v>50.5629557808711</c:v>
                </c:pt>
                <c:pt idx="1912">
                  <c:v>50.573434479667597</c:v>
                </c:pt>
                <c:pt idx="1913">
                  <c:v>50.583903759276303</c:v>
                </c:pt>
                <c:pt idx="1914">
                  <c:v>50.594363627897998</c:v>
                </c:pt>
                <c:pt idx="1915">
                  <c:v>50.604814093726603</c:v>
                </c:pt>
                <c:pt idx="1916">
                  <c:v>50.615255164949303</c:v>
                </c:pt>
                <c:pt idx="1917">
                  <c:v>50.625686849746202</c:v>
                </c:pt>
                <c:pt idx="1918">
                  <c:v>50.636109156290701</c:v>
                </c:pt>
                <c:pt idx="1919">
                  <c:v>50.646522092749301</c:v>
                </c:pt>
                <c:pt idx="1920">
                  <c:v>50.656925667281797</c:v>
                </c:pt>
                <c:pt idx="1921">
                  <c:v>50.667319888041</c:v>
                </c:pt>
                <c:pt idx="1922">
                  <c:v>50.677704763172898</c:v>
                </c:pt>
                <c:pt idx="1923">
                  <c:v>50.688080300816601</c:v>
                </c:pt>
                <c:pt idx="1924">
                  <c:v>50.6984465091045</c:v>
                </c:pt>
                <c:pt idx="1925">
                  <c:v>50.708803396161997</c:v>
                </c:pt>
                <c:pt idx="1926">
                  <c:v>50.719150970107798</c:v>
                </c:pt>
                <c:pt idx="1927">
                  <c:v>50.7294892390535</c:v>
                </c:pt>
                <c:pt idx="1928">
                  <c:v>50.7398182111042</c:v>
                </c:pt>
                <c:pt idx="1929">
                  <c:v>50.750137894357898</c:v>
                </c:pt>
                <c:pt idx="1930">
                  <c:v>50.760448296905899</c:v>
                </c:pt>
                <c:pt idx="1931">
                  <c:v>50.770749426832502</c:v>
                </c:pt>
                <c:pt idx="1932">
                  <c:v>50.781041292215299</c:v>
                </c:pt>
                <c:pt idx="1933">
                  <c:v>50.791323901125097</c:v>
                </c:pt>
                <c:pt idx="1934">
                  <c:v>50.801597261625503</c:v>
                </c:pt>
                <c:pt idx="1935">
                  <c:v>50.811861381773703</c:v>
                </c:pt>
                <c:pt idx="1936">
                  <c:v>50.822116269619897</c:v>
                </c:pt>
                <c:pt idx="1937">
                  <c:v>50.832361933207302</c:v>
                </c:pt>
                <c:pt idx="1938">
                  <c:v>50.842598380572397</c:v>
                </c:pt>
                <c:pt idx="1939">
                  <c:v>50.852825619744799</c:v>
                </c:pt>
                <c:pt idx="1940">
                  <c:v>50.863043658747401</c:v>
                </c:pt>
                <c:pt idx="1941">
                  <c:v>50.873252506408399</c:v>
                </c:pt>
                <c:pt idx="1942">
                  <c:v>50.883452181477203</c:v>
                </c:pt>
                <c:pt idx="1943">
                  <c:v>50.893642681138701</c:v>
                </c:pt>
                <c:pt idx="1944">
                  <c:v>50.903824013407601</c:v>
                </c:pt>
                <c:pt idx="1945">
                  <c:v>50.913996186292103</c:v>
                </c:pt>
                <c:pt idx="1946">
                  <c:v>50.9241592077937</c:v>
                </c:pt>
                <c:pt idx="1947">
                  <c:v>50.934313085907398</c:v>
                </c:pt>
                <c:pt idx="1948">
                  <c:v>50.944457828621204</c:v>
                </c:pt>
                <c:pt idx="1949">
                  <c:v>50.954593443916998</c:v>
                </c:pt>
                <c:pt idx="1950">
                  <c:v>50.964719939769502</c:v>
                </c:pt>
                <c:pt idx="1951">
                  <c:v>50.974837324147202</c:v>
                </c:pt>
                <c:pt idx="1952">
                  <c:v>50.984945605011802</c:v>
                </c:pt>
                <c:pt idx="1953">
                  <c:v>50.995044790318197</c:v>
                </c:pt>
                <c:pt idx="1954">
                  <c:v>51.005134888014901</c:v>
                </c:pt>
                <c:pt idx="1955">
                  <c:v>51.0152159060437</c:v>
                </c:pt>
                <c:pt idx="1956">
                  <c:v>51.025287852339702</c:v>
                </c:pt>
                <c:pt idx="1957">
                  <c:v>51.035350734831397</c:v>
                </c:pt>
                <c:pt idx="1958">
                  <c:v>51.045404561440698</c:v>
                </c:pt>
                <c:pt idx="1959">
                  <c:v>51.055449340082802</c:v>
                </c:pt>
                <c:pt idx="1960">
                  <c:v>51.065485078666299</c:v>
                </c:pt>
                <c:pt idx="1961">
                  <c:v>51.075511785093099</c:v>
                </c:pt>
                <c:pt idx="1962">
                  <c:v>51.085529467258503</c:v>
                </c:pt>
                <c:pt idx="1963">
                  <c:v>51.095538133051299</c:v>
                </c:pt>
                <c:pt idx="1964">
                  <c:v>51.105537790353402</c:v>
                </c:pt>
                <c:pt idx="1965">
                  <c:v>51.115528447040198</c:v>
                </c:pt>
                <c:pt idx="1966">
                  <c:v>51.1255101109805</c:v>
                </c:pt>
                <c:pt idx="1967">
                  <c:v>51.135482790036399</c:v>
                </c:pt>
                <c:pt idx="1968">
                  <c:v>51.1454464920634</c:v>
                </c:pt>
                <c:pt idx="1969">
                  <c:v>51.1554012249103</c:v>
                </c:pt>
                <c:pt idx="1970">
                  <c:v>51.165346996419402</c:v>
                </c:pt>
                <c:pt idx="1971">
                  <c:v>51.175283814426102</c:v>
                </c:pt>
                <c:pt idx="1972">
                  <c:v>51.185211686759402</c:v>
                </c:pt>
                <c:pt idx="1973">
                  <c:v>51.195130621241702</c:v>
                </c:pt>
                <c:pt idx="1974">
                  <c:v>51.205040625688497</c:v>
                </c:pt>
                <c:pt idx="1975">
                  <c:v>51.214941707908899</c:v>
                </c:pt>
                <c:pt idx="1976">
                  <c:v>51.224833875705301</c:v>
                </c:pt>
                <c:pt idx="1977">
                  <c:v>51.2347171368733</c:v>
                </c:pt>
                <c:pt idx="1978">
                  <c:v>51.244591499202102</c:v>
                </c:pt>
                <c:pt idx="1979">
                  <c:v>51.254456970474102</c:v>
                </c:pt>
                <c:pt idx="1980">
                  <c:v>51.264313558465197</c:v>
                </c:pt>
                <c:pt idx="1981">
                  <c:v>51.274161270944496</c:v>
                </c:pt>
                <c:pt idx="1982">
                  <c:v>51.284000115674601</c:v>
                </c:pt>
                <c:pt idx="1983">
                  <c:v>51.293830100411398</c:v>
                </c:pt>
                <c:pt idx="1984">
                  <c:v>51.303651232904201</c:v>
                </c:pt>
                <c:pt idx="1985">
                  <c:v>51.313463520895503</c:v>
                </c:pt>
                <c:pt idx="1986">
                  <c:v>51.323266972121402</c:v>
                </c:pt>
                <c:pt idx="1987">
                  <c:v>51.333061594311303</c:v>
                </c:pt>
                <c:pt idx="1988">
                  <c:v>51.342847395187803</c:v>
                </c:pt>
                <c:pt idx="1989">
                  <c:v>51.352624382467098</c:v>
                </c:pt>
                <c:pt idx="1990">
                  <c:v>51.362392563858499</c:v>
                </c:pt>
                <c:pt idx="1991">
                  <c:v>51.3721519470649</c:v>
                </c:pt>
                <c:pt idx="1992">
                  <c:v>51.381902539782402</c:v>
                </c:pt>
                <c:pt idx="1993">
                  <c:v>51.391644349700599</c:v>
                </c:pt>
                <c:pt idx="1994">
                  <c:v>51.401377384502297</c:v>
                </c:pt>
                <c:pt idx="1995">
                  <c:v>51.411101651863802</c:v>
                </c:pt>
                <c:pt idx="1996">
                  <c:v>51.4208171594547</c:v>
                </c:pt>
                <c:pt idx="1997">
                  <c:v>51.430523914938</c:v>
                </c:pt>
                <c:pt idx="1998">
                  <c:v>51.44022192597</c:v>
                </c:pt>
                <c:pt idx="1999">
                  <c:v>51.449911200200397</c:v>
                </c:pt>
                <c:pt idx="2000">
                  <c:v>51.459591745272199</c:v>
                </c:pt>
                <c:pt idx="2001">
                  <c:v>51.469263568822001</c:v>
                </c:pt>
                <c:pt idx="2002">
                  <c:v>51.478926678479397</c:v>
                </c:pt>
                <c:pt idx="2003">
                  <c:v>51.488581067370497</c:v>
                </c:pt>
                <c:pt idx="2004">
                  <c:v>51.498226787325798</c:v>
                </c:pt>
                <c:pt idx="2005">
                  <c:v>51.507863816889902</c:v>
                </c:pt>
                <c:pt idx="2006">
                  <c:v>51.517492163692303</c:v>
                </c:pt>
                <c:pt idx="2007">
                  <c:v>51.527111835356003</c:v>
                </c:pt>
                <c:pt idx="2008">
                  <c:v>51.536722839497202</c:v>
                </c:pt>
                <c:pt idx="2009">
                  <c:v>51.546325183725799</c:v>
                </c:pt>
                <c:pt idx="2010">
                  <c:v>51.555918875644799</c:v>
                </c:pt>
                <c:pt idx="2011">
                  <c:v>51.565503922850603</c:v>
                </c:pt>
                <c:pt idx="2012">
                  <c:v>51.575080332933197</c:v>
                </c:pt>
                <c:pt idx="2013">
                  <c:v>51.584648113475701</c:v>
                </c:pt>
                <c:pt idx="2014">
                  <c:v>51.594207272054902</c:v>
                </c:pt>
                <c:pt idx="2015">
                  <c:v>51.603757816240702</c:v>
                </c:pt>
                <c:pt idx="2016">
                  <c:v>51.613299753596699</c:v>
                </c:pt>
                <c:pt idx="2017">
                  <c:v>51.622833091679603</c:v>
                </c:pt>
                <c:pt idx="2018">
                  <c:v>51.632357838039702</c:v>
                </c:pt>
                <c:pt idx="2019">
                  <c:v>51.641874000220803</c:v>
                </c:pt>
                <c:pt idx="2020">
                  <c:v>51.6513815857599</c:v>
                </c:pt>
                <c:pt idx="2021">
                  <c:v>51.660880602187497</c:v>
                </c:pt>
                <c:pt idx="2022">
                  <c:v>51.670371057027602</c:v>
                </c:pt>
                <c:pt idx="2023">
                  <c:v>51.6798529577976</c:v>
                </c:pt>
                <c:pt idx="2024">
                  <c:v>51.689326312008198</c:v>
                </c:pt>
                <c:pt idx="2025">
                  <c:v>51.698791127163602</c:v>
                </c:pt>
                <c:pt idx="2026">
                  <c:v>51.7082474107617</c:v>
                </c:pt>
                <c:pt idx="2027">
                  <c:v>51.717695170293297</c:v>
                </c:pt>
                <c:pt idx="2028">
                  <c:v>51.727134413243199</c:v>
                </c:pt>
                <c:pt idx="2029">
                  <c:v>51.736565147089401</c:v>
                </c:pt>
                <c:pt idx="2030">
                  <c:v>51.745987379303202</c:v>
                </c:pt>
                <c:pt idx="2031">
                  <c:v>51.755401117349599</c:v>
                </c:pt>
                <c:pt idx="2032">
                  <c:v>51.764806368686997</c:v>
                </c:pt>
                <c:pt idx="2033">
                  <c:v>51.774203140767099</c:v>
                </c:pt>
                <c:pt idx="2034">
                  <c:v>51.783591441035398</c:v>
                </c:pt>
                <c:pt idx="2035">
                  <c:v>51.792971276930601</c:v>
                </c:pt>
                <c:pt idx="2036">
                  <c:v>51.8023426558849</c:v>
                </c:pt>
                <c:pt idx="2037">
                  <c:v>51.811705585323999</c:v>
                </c:pt>
                <c:pt idx="2038">
                  <c:v>51.821060072667201</c:v>
                </c:pt>
                <c:pt idx="2039">
                  <c:v>51.830406125327102</c:v>
                </c:pt>
                <c:pt idx="2040">
                  <c:v>51.8397437507099</c:v>
                </c:pt>
                <c:pt idx="2041">
                  <c:v>51.849072956215302</c:v>
                </c:pt>
                <c:pt idx="2042">
                  <c:v>51.858393749236399</c:v>
                </c:pt>
                <c:pt idx="2043">
                  <c:v>51.8677061371598</c:v>
                </c:pt>
                <c:pt idx="2044">
                  <c:v>51.8770101273658</c:v>
                </c:pt>
                <c:pt idx="2045">
                  <c:v>51.886305727227899</c:v>
                </c:pt>
                <c:pt idx="2046">
                  <c:v>51.895592944113403</c:v>
                </c:pt>
                <c:pt idx="2047">
                  <c:v>51.904871785382902</c:v>
                </c:pt>
                <c:pt idx="2048">
                  <c:v>51.914142258390598</c:v>
                </c:pt>
                <c:pt idx="2049">
                  <c:v>51.923404370484199</c:v>
                </c:pt>
                <c:pt idx="2050">
                  <c:v>51.932658129004999</c:v>
                </c:pt>
                <c:pt idx="2051">
                  <c:v>51.941903541287701</c:v>
                </c:pt>
                <c:pt idx="2052">
                  <c:v>51.951140614660602</c:v>
                </c:pt>
                <c:pt idx="2053">
                  <c:v>51.960369356445497</c:v>
                </c:pt>
                <c:pt idx="2054">
                  <c:v>51.9695897739578</c:v>
                </c:pt>
                <c:pt idx="2055">
                  <c:v>51.978801874506303</c:v>
                </c:pt>
                <c:pt idx="2056">
                  <c:v>51.988005665393601</c:v>
                </c:pt>
                <c:pt idx="2057">
                  <c:v>51.997201153915597</c:v>
                </c:pt>
                <c:pt idx="2058">
                  <c:v>52.006388347361799</c:v>
                </c:pt>
                <c:pt idx="2059">
                  <c:v>52.015567253015298</c:v>
                </c:pt>
                <c:pt idx="2060">
                  <c:v>52.024737878152699</c:v>
                </c:pt>
                <c:pt idx="2061">
                  <c:v>52.033900230044303</c:v>
                </c:pt>
                <c:pt idx="2062">
                  <c:v>52.043054315953903</c:v>
                </c:pt>
                <c:pt idx="2063">
                  <c:v>52.052200143138698</c:v>
                </c:pt>
                <c:pt idx="2064">
                  <c:v>52.061337724090897</c:v>
                </c:pt>
                <c:pt idx="2065">
                  <c:v>52.070467068966998</c:v>
                </c:pt>
                <c:pt idx="2066">
                  <c:v>52.079588177606396</c:v>
                </c:pt>
                <c:pt idx="2067">
                  <c:v>52.088701057262</c:v>
                </c:pt>
                <c:pt idx="2068">
                  <c:v>52.097805715181003</c:v>
                </c:pt>
                <c:pt idx="2069">
                  <c:v>52.1069021586041</c:v>
                </c:pt>
                <c:pt idx="2070">
                  <c:v>52.115990394766399</c:v>
                </c:pt>
                <c:pt idx="2071">
                  <c:v>52.1250704308964</c:v>
                </c:pt>
                <c:pt idx="2072">
                  <c:v>52.134142274216998</c:v>
                </c:pt>
                <c:pt idx="2073">
                  <c:v>52.143205931944699</c:v>
                </c:pt>
                <c:pt idx="2074">
                  <c:v>52.152261411290297</c:v>
                </c:pt>
                <c:pt idx="2075">
                  <c:v>52.161308719458098</c:v>
                </c:pt>
                <c:pt idx="2076">
                  <c:v>52.170347863646903</c:v>
                </c:pt>
                <c:pt idx="2077">
                  <c:v>52.179378851049002</c:v>
                </c:pt>
                <c:pt idx="2078">
                  <c:v>52.188401688850902</c:v>
                </c:pt>
                <c:pt idx="2079">
                  <c:v>52.197416384233001</c:v>
                </c:pt>
                <c:pt idx="2080">
                  <c:v>52.206422944369798</c:v>
                </c:pt>
                <c:pt idx="2081">
                  <c:v>52.215421376429703</c:v>
                </c:pt>
                <c:pt idx="2082">
                  <c:v>52.224411687575</c:v>
                </c:pt>
                <c:pt idx="2083">
                  <c:v>52.233393884962197</c:v>
                </c:pt>
                <c:pt idx="2084">
                  <c:v>52.2423679757418</c:v>
                </c:pt>
                <c:pt idx="2085">
                  <c:v>52.251333967058002</c:v>
                </c:pt>
                <c:pt idx="2086">
                  <c:v>52.260291866049499</c:v>
                </c:pt>
                <c:pt idx="2087">
                  <c:v>52.269241679848498</c:v>
                </c:pt>
                <c:pt idx="2088">
                  <c:v>52.2781834155818</c:v>
                </c:pt>
                <c:pt idx="2089">
                  <c:v>52.287117080369697</c:v>
                </c:pt>
                <c:pt idx="2090">
                  <c:v>52.296042681326803</c:v>
                </c:pt>
                <c:pt idx="2091">
                  <c:v>52.3049602255618</c:v>
                </c:pt>
                <c:pt idx="2092">
                  <c:v>52.313869720177401</c:v>
                </c:pt>
                <c:pt idx="2093">
                  <c:v>52.322771172270301</c:v>
                </c:pt>
                <c:pt idx="2094">
                  <c:v>52.331664588931197</c:v>
                </c:pt>
                <c:pt idx="2095">
                  <c:v>52.340549977245097</c:v>
                </c:pt>
                <c:pt idx="2096">
                  <c:v>52.349427344290902</c:v>
                </c:pt>
                <c:pt idx="2097">
                  <c:v>52.358296697141697</c:v>
                </c:pt>
                <c:pt idx="2098">
                  <c:v>52.367158042864403</c:v>
                </c:pt>
                <c:pt idx="2099">
                  <c:v>52.376011388520503</c:v>
                </c:pt>
                <c:pt idx="2100">
                  <c:v>52.384856741165002</c:v>
                </c:pt>
                <c:pt idx="2101">
                  <c:v>52.393694107847601</c:v>
                </c:pt>
                <c:pt idx="2102">
                  <c:v>52.402523495611597</c:v>
                </c:pt>
                <c:pt idx="2103">
                  <c:v>52.411344911494702</c:v>
                </c:pt>
                <c:pt idx="2104">
                  <c:v>52.420158362528703</c:v>
                </c:pt>
                <c:pt idx="2105">
                  <c:v>52.428963855739397</c:v>
                </c:pt>
                <c:pt idx="2106">
                  <c:v>52.437761398146897</c:v>
                </c:pt>
                <c:pt idx="2107">
                  <c:v>52.446550996765303</c:v>
                </c:pt>
                <c:pt idx="2108">
                  <c:v>52.455332658602899</c:v>
                </c:pt>
                <c:pt idx="2109">
                  <c:v>52.464106390662202</c:v>
                </c:pt>
                <c:pt idx="2110">
                  <c:v>52.4728721999398</c:v>
                </c:pt>
                <c:pt idx="2111">
                  <c:v>52.481630093426404</c:v>
                </c:pt>
                <c:pt idx="2112">
                  <c:v>52.490380078107002</c:v>
                </c:pt>
                <c:pt idx="2113">
                  <c:v>52.499122160960603</c:v>
                </c:pt>
                <c:pt idx="2114">
                  <c:v>52.507856348960601</c:v>
                </c:pt>
                <c:pt idx="2115">
                  <c:v>52.5165826490745</c:v>
                </c:pt>
                <c:pt idx="2116">
                  <c:v>52.525301068263801</c:v>
                </c:pt>
                <c:pt idx="2117">
                  <c:v>52.534011613484502</c:v>
                </c:pt>
                <c:pt idx="2118">
                  <c:v>52.542714291686501</c:v>
                </c:pt>
                <c:pt idx="2119">
                  <c:v>52.551409109814301</c:v>
                </c:pt>
                <c:pt idx="2120">
                  <c:v>52.560096074806196</c:v>
                </c:pt>
                <c:pt idx="2121">
                  <c:v>52.568775193594902</c:v>
                </c:pt>
                <c:pt idx="2122">
                  <c:v>52.5774464731074</c:v>
                </c:pt>
                <c:pt idx="2123">
                  <c:v>52.586109920264803</c:v>
                </c:pt>
                <c:pt idx="2124">
                  <c:v>52.594765541982497</c:v>
                </c:pt>
                <c:pt idx="2125">
                  <c:v>52.603413345170097</c:v>
                </c:pt>
                <c:pt idx="2126">
                  <c:v>52.612053336731499</c:v>
                </c:pt>
                <c:pt idx="2127">
                  <c:v>52.620685523564802</c:v>
                </c:pt>
                <c:pt idx="2128">
                  <c:v>52.629309912562498</c:v>
                </c:pt>
                <c:pt idx="2129">
                  <c:v>52.637926510611102</c:v>
                </c:pt>
                <c:pt idx="2130">
                  <c:v>52.646535324591603</c:v>
                </c:pt>
                <c:pt idx="2131">
                  <c:v>52.655136361379199</c:v>
                </c:pt>
                <c:pt idx="2132">
                  <c:v>52.663729627843303</c:v>
                </c:pt>
                <c:pt idx="2133">
                  <c:v>52.672315130847799</c:v>
                </c:pt>
                <c:pt idx="2134">
                  <c:v>52.680892877250699</c:v>
                </c:pt>
                <c:pt idx="2135">
                  <c:v>52.689462873904297</c:v>
                </c:pt>
                <c:pt idx="2136">
                  <c:v>52.698025127655299</c:v>
                </c:pt>
                <c:pt idx="2137">
                  <c:v>52.706579646386899</c:v>
                </c:pt>
                <c:pt idx="2138">
                  <c:v>52.715126439173197</c:v>
                </c:pt>
                <c:pt idx="2139">
                  <c:v>52.723665509807297</c:v>
                </c:pt>
                <c:pt idx="2140">
                  <c:v>52.732196865120201</c:v>
                </c:pt>
                <c:pt idx="2141">
                  <c:v>52.740720511937198</c:v>
                </c:pt>
                <c:pt idx="2142">
                  <c:v>52.749236457078098</c:v>
                </c:pt>
                <c:pt idx="2143">
                  <c:v>52.757744707357197</c:v>
                </c:pt>
                <c:pt idx="2144">
                  <c:v>52.766245269583102</c:v>
                </c:pt>
                <c:pt idx="2145">
                  <c:v>52.774738150559003</c:v>
                </c:pt>
                <c:pt idx="2146">
                  <c:v>52.783223357082598</c:v>
                </c:pt>
                <c:pt idx="2147">
                  <c:v>52.791700895945901</c:v>
                </c:pt>
                <c:pt idx="2148">
                  <c:v>52.800170773935598</c:v>
                </c:pt>
                <c:pt idx="2149">
                  <c:v>52.808632997832802</c:v>
                </c:pt>
                <c:pt idx="2150">
                  <c:v>52.817087574413101</c:v>
                </c:pt>
                <c:pt idx="2151">
                  <c:v>52.825534510446602</c:v>
                </c:pt>
                <c:pt idx="2152">
                  <c:v>52.833973812697799</c:v>
                </c:pt>
                <c:pt idx="2153">
                  <c:v>52.842405487925902</c:v>
                </c:pt>
                <c:pt idx="2154">
                  <c:v>52.850829542884703</c:v>
                </c:pt>
                <c:pt idx="2155">
                  <c:v>52.8592459843222</c:v>
                </c:pt>
                <c:pt idx="2156">
                  <c:v>52.867654818981201</c:v>
                </c:pt>
                <c:pt idx="2157">
                  <c:v>52.876056053598901</c:v>
                </c:pt>
                <c:pt idx="2158">
                  <c:v>52.884449694907303</c:v>
                </c:pt>
                <c:pt idx="2159">
                  <c:v>52.892835749632603</c:v>
                </c:pt>
                <c:pt idx="2160">
                  <c:v>52.901214224495703</c:v>
                </c:pt>
                <c:pt idx="2161">
                  <c:v>52.909585126212299</c:v>
                </c:pt>
                <c:pt idx="2162">
                  <c:v>52.917948461492301</c:v>
                </c:pt>
                <c:pt idx="2163">
                  <c:v>52.926304237040497</c:v>
                </c:pt>
                <c:pt idx="2164">
                  <c:v>52.934652459556197</c:v>
                </c:pt>
                <c:pt idx="2165">
                  <c:v>52.942993135732998</c:v>
                </c:pt>
                <c:pt idx="2166">
                  <c:v>52.9513262722596</c:v>
                </c:pt>
                <c:pt idx="2167">
                  <c:v>52.959651875818899</c:v>
                </c:pt>
                <c:pt idx="2168">
                  <c:v>52.967969953088698</c:v>
                </c:pt>
                <c:pt idx="2169">
                  <c:v>52.976280510741198</c:v>
                </c:pt>
                <c:pt idx="2170">
                  <c:v>52.9845835554434</c:v>
                </c:pt>
                <c:pt idx="2171">
                  <c:v>52.9928790938568</c:v>
                </c:pt>
                <c:pt idx="2172">
                  <c:v>53.001167132637697</c:v>
                </c:pt>
                <c:pt idx="2173">
                  <c:v>53.0094476784368</c:v>
                </c:pt>
                <c:pt idx="2174">
                  <c:v>53.017720737899701</c:v>
                </c:pt>
                <c:pt idx="2175">
                  <c:v>53.025986317666501</c:v>
                </c:pt>
                <c:pt idx="2176">
                  <c:v>53.034244424371998</c:v>
                </c:pt>
                <c:pt idx="2177">
                  <c:v>53.042495064645799</c:v>
                </c:pt>
                <c:pt idx="2178">
                  <c:v>53.0507382451121</c:v>
                </c:pt>
                <c:pt idx="2179">
                  <c:v>53.058973972389602</c:v>
                </c:pt>
                <c:pt idx="2180">
                  <c:v>53.067202253091999</c:v>
                </c:pt>
                <c:pt idx="2181">
                  <c:v>53.075423093827403</c:v>
                </c:pt>
                <c:pt idx="2182">
                  <c:v>53.083636501199003</c:v>
                </c:pt>
                <c:pt idx="2183">
                  <c:v>53.0918424818042</c:v>
                </c:pt>
                <c:pt idx="2184">
                  <c:v>53.100041042235603</c:v>
                </c:pt>
                <c:pt idx="2185">
                  <c:v>53.108232189080198</c:v>
                </c:pt>
                <c:pt idx="2186">
                  <c:v>53.116415928919899</c:v>
                </c:pt>
                <c:pt idx="2187">
                  <c:v>53.124592268331199</c:v>
                </c:pt>
                <c:pt idx="2188">
                  <c:v>53.132761213885502</c:v>
                </c:pt>
                <c:pt idx="2189">
                  <c:v>53.140922772148798</c:v>
                </c:pt>
                <c:pt idx="2190">
                  <c:v>53.149076949682097</c:v>
                </c:pt>
                <c:pt idx="2191">
                  <c:v>53.157223753040803</c:v>
                </c:pt>
                <c:pt idx="2192">
                  <c:v>53.165363188775302</c:v>
                </c:pt>
                <c:pt idx="2193">
                  <c:v>53.173495263430802</c:v>
                </c:pt>
                <c:pt idx="2194">
                  <c:v>53.181619983547201</c:v>
                </c:pt>
                <c:pt idx="2195">
                  <c:v>53.189737355659197</c:v>
                </c:pt>
                <c:pt idx="2196">
                  <c:v>53.197847386296303</c:v>
                </c:pt>
                <c:pt idx="2197">
                  <c:v>53.205950081982799</c:v>
                </c:pt>
                <c:pt idx="2198">
                  <c:v>53.214045449237801</c:v>
                </c:pt>
                <c:pt idx="2199">
                  <c:v>53.222133494575303</c:v>
                </c:pt>
                <c:pt idx="2200">
                  <c:v>53.230214224504103</c:v>
                </c:pt>
                <c:pt idx="2201">
                  <c:v>53.238287645527599</c:v>
                </c:pt>
                <c:pt idx="2202">
                  <c:v>53.246353764144203</c:v>
                </c:pt>
                <c:pt idx="2203">
                  <c:v>53.254412586847401</c:v>
                </c:pt>
                <c:pt idx="2204">
                  <c:v>53.262464120125102</c:v>
                </c:pt>
                <c:pt idx="2205">
                  <c:v>53.270508370460298</c:v>
                </c:pt>
                <c:pt idx="2206">
                  <c:v>53.278545344330702</c:v>
                </c:pt>
                <c:pt idx="2207">
                  <c:v>53.286575048209201</c:v>
                </c:pt>
                <c:pt idx="2208">
                  <c:v>53.294597488563298</c:v>
                </c:pt>
                <c:pt idx="2209">
                  <c:v>53.302612671855201</c:v>
                </c:pt>
                <c:pt idx="2210">
                  <c:v>53.310620603905903</c:v>
                </c:pt>
                <c:pt idx="2211">
                  <c:v>53.318621285329797</c:v>
                </c:pt>
                <c:pt idx="2212">
                  <c:v>53.326614728644103</c:v>
                </c:pt>
                <c:pt idx="2213">
                  <c:v>53.3346009402795</c:v>
                </c:pt>
                <c:pt idx="2214">
                  <c:v>53.342579926661202</c:v>
                </c:pt>
                <c:pt idx="2215">
                  <c:v>53.350551694209102</c:v>
                </c:pt>
                <c:pt idx="2216">
                  <c:v>53.358516249337796</c:v>
                </c:pt>
                <c:pt idx="2217">
                  <c:v>53.366473598456999</c:v>
                </c:pt>
                <c:pt idx="2218">
                  <c:v>53.374423747970702</c:v>
                </c:pt>
                <c:pt idx="2219">
                  <c:v>53.382366704277899</c:v>
                </c:pt>
                <c:pt idx="2220">
                  <c:v>53.390302473772401</c:v>
                </c:pt>
                <c:pt idx="2221">
                  <c:v>53.398231062842598</c:v>
                </c:pt>
                <c:pt idx="2222">
                  <c:v>53.4061524778718</c:v>
                </c:pt>
                <c:pt idx="2223">
                  <c:v>53.414066725238101</c:v>
                </c:pt>
                <c:pt idx="2224">
                  <c:v>53.421973811314402</c:v>
                </c:pt>
                <c:pt idx="2225">
                  <c:v>53.429873742468203</c:v>
                </c:pt>
                <c:pt idx="2226">
                  <c:v>53.437766525061903</c:v>
                </c:pt>
                <c:pt idx="2227">
                  <c:v>53.445652165452898</c:v>
                </c:pt>
                <c:pt idx="2228">
                  <c:v>53.4535306699931</c:v>
                </c:pt>
                <c:pt idx="2229">
                  <c:v>53.461402045029303</c:v>
                </c:pt>
                <c:pt idx="2230">
                  <c:v>53.469266296903299</c:v>
                </c:pt>
                <c:pt idx="2231">
                  <c:v>53.477123431951597</c:v>
                </c:pt>
                <c:pt idx="2232">
                  <c:v>53.484973456505301</c:v>
                </c:pt>
                <c:pt idx="2233">
                  <c:v>53.492816376890701</c:v>
                </c:pt>
                <c:pt idx="2234">
                  <c:v>53.500652199428899</c:v>
                </c:pt>
                <c:pt idx="2235">
                  <c:v>53.508480930435503</c:v>
                </c:pt>
                <c:pt idx="2236">
                  <c:v>53.5163025762212</c:v>
                </c:pt>
                <c:pt idx="2237">
                  <c:v>53.524117143091701</c:v>
                </c:pt>
                <c:pt idx="2238">
                  <c:v>53.531924637347203</c:v>
                </c:pt>
                <c:pt idx="2239">
                  <c:v>53.5397250652831</c:v>
                </c:pt>
                <c:pt idx="2240">
                  <c:v>53.547518433189403</c:v>
                </c:pt>
                <c:pt idx="2241">
                  <c:v>53.555304747351201</c:v>
                </c:pt>
                <c:pt idx="2242">
                  <c:v>53.5630840140483</c:v>
                </c:pt>
                <c:pt idx="2243">
                  <c:v>53.570856239555397</c:v>
                </c:pt>
                <c:pt idx="2244">
                  <c:v>53.578621430142398</c:v>
                </c:pt>
                <c:pt idx="2245">
                  <c:v>53.586379592073598</c:v>
                </c:pt>
                <c:pt idx="2246">
                  <c:v>53.594130731608502</c:v>
                </c:pt>
                <c:pt idx="2247">
                  <c:v>53.601874855001597</c:v>
                </c:pt>
                <c:pt idx="2248">
                  <c:v>53.609611968502001</c:v>
                </c:pt>
                <c:pt idx="2249">
                  <c:v>53.6173420783539</c:v>
                </c:pt>
                <c:pt idx="2250">
                  <c:v>53.625065190796498</c:v>
                </c:pt>
                <c:pt idx="2251">
                  <c:v>53.632781312063798</c:v>
                </c:pt>
                <c:pt idx="2252">
                  <c:v>53.640490448384703</c:v>
                </c:pt>
                <c:pt idx="2253">
                  <c:v>53.648192605983098</c:v>
                </c:pt>
                <c:pt idx="2254">
                  <c:v>53.655887791078001</c:v>
                </c:pt>
                <c:pt idx="2255">
                  <c:v>53.663576009883002</c:v>
                </c:pt>
                <c:pt idx="2256">
                  <c:v>53.671257268607</c:v>
                </c:pt>
                <c:pt idx="2257">
                  <c:v>53.678931573453497</c:v>
                </c:pt>
                <c:pt idx="2258">
                  <c:v>53.6865989306215</c:v>
                </c:pt>
                <c:pt idx="2259">
                  <c:v>53.6942593463043</c:v>
                </c:pt>
                <c:pt idx="2260">
                  <c:v>53.701912826690702</c:v>
                </c:pt>
                <c:pt idx="2261">
                  <c:v>53.709559377964197</c:v>
                </c:pt>
                <c:pt idx="2262">
                  <c:v>53.717199006303503</c:v>
                </c:pt>
                <c:pt idx="2263">
                  <c:v>53.724831717882097</c:v>
                </c:pt>
                <c:pt idx="2264">
                  <c:v>53.7324575188685</c:v>
                </c:pt>
                <c:pt idx="2265">
                  <c:v>53.740076415426401</c:v>
                </c:pt>
                <c:pt idx="2266">
                  <c:v>53.7476884137143</c:v>
                </c:pt>
                <c:pt idx="2267">
                  <c:v>53.755293519885697</c:v>
                </c:pt>
                <c:pt idx="2268">
                  <c:v>53.762891740089302</c:v>
                </c:pt>
                <c:pt idx="2269">
                  <c:v>53.770483080468701</c:v>
                </c:pt>
                <c:pt idx="2270">
                  <c:v>53.7780675471625</c:v>
                </c:pt>
                <c:pt idx="2271">
                  <c:v>53.785645146304503</c:v>
                </c:pt>
                <c:pt idx="2272">
                  <c:v>53.793215884023297</c:v>
                </c:pt>
                <c:pt idx="2273">
                  <c:v>53.800779766442602</c:v>
                </c:pt>
                <c:pt idx="2274">
                  <c:v>53.808336799681399</c:v>
                </c:pt>
                <c:pt idx="2275">
                  <c:v>53.815886989853396</c:v>
                </c:pt>
                <c:pt idx="2276">
                  <c:v>53.823430343067599</c:v>
                </c:pt>
                <c:pt idx="2277">
                  <c:v>53.830966865428003</c:v>
                </c:pt>
                <c:pt idx="2278">
                  <c:v>53.838496563033601</c:v>
                </c:pt>
                <c:pt idx="2279">
                  <c:v>53.846019441978399</c:v>
                </c:pt>
                <c:pt idx="2280">
                  <c:v>53.853535508351897</c:v>
                </c:pt>
                <c:pt idx="2281">
                  <c:v>53.861044768238102</c:v>
                </c:pt>
                <c:pt idx="2282">
                  <c:v>53.868547227716597</c:v>
                </c:pt>
                <c:pt idx="2283">
                  <c:v>53.876042892861697</c:v>
                </c:pt>
                <c:pt idx="2284">
                  <c:v>53.883531761010097</c:v>
                </c:pt>
                <c:pt idx="2285">
                  <c:v>53.891013845836802</c:v>
                </c:pt>
                <c:pt idx="2286">
                  <c:v>53.898489153977003</c:v>
                </c:pt>
                <c:pt idx="2287">
                  <c:v>53.90595769147</c:v>
                </c:pt>
                <c:pt idx="2288">
                  <c:v>53.913419464350298</c:v>
                </c:pt>
                <c:pt idx="2289">
                  <c:v>53.9208744786471</c:v>
                </c:pt>
                <c:pt idx="2290">
                  <c:v>53.928322740384402</c:v>
                </c:pt>
                <c:pt idx="2291">
                  <c:v>53.935764255581397</c:v>
                </c:pt>
                <c:pt idx="2292">
                  <c:v>53.943199030251897</c:v>
                </c:pt>
                <c:pt idx="2293">
                  <c:v>53.950627070404799</c:v>
                </c:pt>
                <c:pt idx="2294">
                  <c:v>53.958048382043799</c:v>
                </c:pt>
                <c:pt idx="2295">
                  <c:v>53.965462971167497</c:v>
                </c:pt>
                <c:pt idx="2296">
                  <c:v>53.972870843769499</c:v>
                </c:pt>
                <c:pt idx="2297">
                  <c:v>53.980272005838302</c:v>
                </c:pt>
                <c:pt idx="2298">
                  <c:v>53.987666463357201</c:v>
                </c:pt>
                <c:pt idx="2299">
                  <c:v>53.995054222304603</c:v>
                </c:pt>
                <c:pt idx="2300">
                  <c:v>54.0024352886538</c:v>
                </c:pt>
                <c:pt idx="2301">
                  <c:v>54.009809668372803</c:v>
                </c:pt>
                <c:pt idx="2302">
                  <c:v>54.0171773674249</c:v>
                </c:pt>
                <c:pt idx="2303">
                  <c:v>54.024538391767997</c:v>
                </c:pt>
                <c:pt idx="2304">
                  <c:v>54.031892747355201</c:v>
                </c:pt>
                <c:pt idx="2305">
                  <c:v>54.0392404401344</c:v>
                </c:pt>
                <c:pt idx="2306">
                  <c:v>54.046581476048502</c:v>
                </c:pt>
                <c:pt idx="2307">
                  <c:v>54.0539158610353</c:v>
                </c:pt>
                <c:pt idx="2308">
                  <c:v>54.061243601027698</c:v>
                </c:pt>
                <c:pt idx="2309">
                  <c:v>54.068564701953399</c:v>
                </c:pt>
                <c:pt idx="2310">
                  <c:v>54.075879169735103</c:v>
                </c:pt>
                <c:pt idx="2311">
                  <c:v>54.083187010290601</c:v>
                </c:pt>
                <c:pt idx="2312">
                  <c:v>54.090488229532497</c:v>
                </c:pt>
                <c:pt idx="2313">
                  <c:v>54.097782833368399</c:v>
                </c:pt>
                <c:pt idx="2314">
                  <c:v>54.105070827700999</c:v>
                </c:pt>
                <c:pt idx="2315">
                  <c:v>54.112352218428001</c:v>
                </c:pt>
                <c:pt idx="2316">
                  <c:v>54.1196270114418</c:v>
                </c:pt>
                <c:pt idx="2317">
                  <c:v>54.126895212629996</c:v>
                </c:pt>
                <c:pt idx="2318">
                  <c:v>54.134156827875401</c:v>
                </c:pt>
                <c:pt idx="2319">
                  <c:v>54.141411863055403</c:v>
                </c:pt>
                <c:pt idx="2320">
                  <c:v>54.148660324042503</c:v>
                </c:pt>
                <c:pt idx="2321">
                  <c:v>54.155902216704497</c:v>
                </c:pt>
                <c:pt idx="2322">
                  <c:v>54.163137546903798</c:v>
                </c:pt>
                <c:pt idx="2323">
                  <c:v>54.170366320498204</c:v>
                </c:pt>
                <c:pt idx="2324">
                  <c:v>54.1775885433402</c:v>
                </c:pt>
                <c:pt idx="2325">
                  <c:v>54.184804221277403</c:v>
                </c:pt>
                <c:pt idx="2326">
                  <c:v>54.192013360152501</c:v>
                </c:pt>
                <c:pt idx="2327">
                  <c:v>54.199215965803297</c:v>
                </c:pt>
                <c:pt idx="2328">
                  <c:v>54.206412044062397</c:v>
                </c:pt>
                <c:pt idx="2329">
                  <c:v>54.213601600757499</c:v>
                </c:pt>
                <c:pt idx="2330">
                  <c:v>54.220784641711603</c:v>
                </c:pt>
                <c:pt idx="2331">
                  <c:v>54.227961172742397</c:v>
                </c:pt>
                <c:pt idx="2332">
                  <c:v>54.235131199662803</c:v>
                </c:pt>
                <c:pt idx="2333">
                  <c:v>54.242294728280697</c:v>
                </c:pt>
                <c:pt idx="2334">
                  <c:v>54.249451764399097</c:v>
                </c:pt>
                <c:pt idx="2335">
                  <c:v>54.256602313816103</c:v>
                </c:pt>
                <c:pt idx="2336">
                  <c:v>54.263746382324797</c:v>
                </c:pt>
                <c:pt idx="2337">
                  <c:v>54.270883975713197</c:v>
                </c:pt>
                <c:pt idx="2338">
                  <c:v>54.278015099764801</c:v>
                </c:pt>
                <c:pt idx="2339">
                  <c:v>54.2851397602576</c:v>
                </c:pt>
                <c:pt idx="2340">
                  <c:v>54.292257962965202</c:v>
                </c:pt>
                <c:pt idx="2341">
                  <c:v>54.299369713655999</c:v>
                </c:pt>
                <c:pt idx="2342">
                  <c:v>54.306475018093501</c:v>
                </c:pt>
                <c:pt idx="2343">
                  <c:v>54.313573882036302</c:v>
                </c:pt>
                <c:pt idx="2344">
                  <c:v>54.320666311238199</c:v>
                </c:pt>
                <c:pt idx="2345">
                  <c:v>54.327752311447902</c:v>
                </c:pt>
                <c:pt idx="2346">
                  <c:v>54.334831888409397</c:v>
                </c:pt>
                <c:pt idx="2347">
                  <c:v>54.341905047861601</c:v>
                </c:pt>
                <c:pt idx="2348">
                  <c:v>54.348971795538702</c:v>
                </c:pt>
                <c:pt idx="2349">
                  <c:v>54.356032137169798</c:v>
                </c:pt>
                <c:pt idx="2350">
                  <c:v>54.363086078479299</c:v>
                </c:pt>
                <c:pt idx="2351">
                  <c:v>54.370133625186703</c:v>
                </c:pt>
                <c:pt idx="2352">
                  <c:v>54.377174783006502</c:v>
                </c:pt>
                <c:pt idx="2353">
                  <c:v>54.384209557648298</c:v>
                </c:pt>
                <c:pt idx="2354">
                  <c:v>54.391237954816901</c:v>
                </c:pt>
                <c:pt idx="2355">
                  <c:v>54.398259980212401</c:v>
                </c:pt>
                <c:pt idx="2356">
                  <c:v>54.405275639529798</c:v>
                </c:pt>
                <c:pt idx="2357">
                  <c:v>54.412284936979901</c:v>
                </c:pt>
                <c:pt idx="2358">
                  <c:v>54.4192878792079</c:v>
                </c:pt>
                <c:pt idx="2359">
                  <c:v>54.426284472302299</c:v>
                </c:pt>
                <c:pt idx="2360">
                  <c:v>54.433274721935597</c:v>
                </c:pt>
                <c:pt idx="2361">
                  <c:v>54.4402586337755</c:v>
                </c:pt>
                <c:pt idx="2362">
                  <c:v>54.447236213484501</c:v>
                </c:pt>
                <c:pt idx="2363">
                  <c:v>54.454207466720497</c:v>
                </c:pt>
                <c:pt idx="2364">
                  <c:v>54.461172399136402</c:v>
                </c:pt>
                <c:pt idx="2365">
                  <c:v>54.468131016380298</c:v>
                </c:pt>
                <c:pt idx="2366">
                  <c:v>54.475083324095301</c:v>
                </c:pt>
                <c:pt idx="2367">
                  <c:v>54.482029327919697</c:v>
                </c:pt>
                <c:pt idx="2368">
                  <c:v>54.488969033486804</c:v>
                </c:pt>
                <c:pt idx="2369">
                  <c:v>54.495902446425298</c:v>
                </c:pt>
                <c:pt idx="2370">
                  <c:v>54.502829572358699</c:v>
                </c:pt>
                <c:pt idx="2371">
                  <c:v>54.509750416905902</c:v>
                </c:pt>
                <c:pt idx="2372">
                  <c:v>54.516664985680798</c:v>
                </c:pt>
                <c:pt idx="2373">
                  <c:v>54.523573284292503</c:v>
                </c:pt>
                <c:pt idx="2374">
                  <c:v>54.530475318345196</c:v>
                </c:pt>
                <c:pt idx="2375">
                  <c:v>54.537371093438303</c:v>
                </c:pt>
                <c:pt idx="2376">
                  <c:v>54.544260615166401</c:v>
                </c:pt>
                <c:pt idx="2377">
                  <c:v>54.551143889119103</c:v>
                </c:pt>
                <c:pt idx="2378">
                  <c:v>54.558020920881198</c:v>
                </c:pt>
                <c:pt idx="2379">
                  <c:v>54.564891716032903</c:v>
                </c:pt>
                <c:pt idx="2380">
                  <c:v>54.571756280149202</c:v>
                </c:pt>
                <c:pt idx="2381">
                  <c:v>54.578614618800501</c:v>
                </c:pt>
                <c:pt idx="2382">
                  <c:v>54.585466737552302</c:v>
                </c:pt>
                <c:pt idx="2383">
                  <c:v>54.5923126419654</c:v>
                </c:pt>
                <c:pt idx="2384">
                  <c:v>54.599152337595498</c:v>
                </c:pt>
                <c:pt idx="2385">
                  <c:v>54.605985829993799</c:v>
                </c:pt>
                <c:pt idx="2386">
                  <c:v>54.612813124706598</c:v>
                </c:pt>
                <c:pt idx="2387">
                  <c:v>54.6196342272751</c:v>
                </c:pt>
                <c:pt idx="2388">
                  <c:v>54.626449143236101</c:v>
                </c:pt>
                <c:pt idx="2389">
                  <c:v>54.633257878121398</c:v>
                </c:pt>
                <c:pt idx="2390">
                  <c:v>54.640060437457997</c:v>
                </c:pt>
                <c:pt idx="2391">
                  <c:v>54.6468568267682</c:v>
                </c:pt>
                <c:pt idx="2392">
                  <c:v>54.653647051569301</c:v>
                </c:pt>
                <c:pt idx="2393">
                  <c:v>54.660431117374003</c:v>
                </c:pt>
                <c:pt idx="2394">
                  <c:v>54.667209029690198</c:v>
                </c:pt>
                <c:pt idx="2395">
                  <c:v>54.673980794020999</c:v>
                </c:pt>
                <c:pt idx="2396">
                  <c:v>54.680746415864597</c:v>
                </c:pt>
                <c:pt idx="2397">
                  <c:v>54.687505900714498</c:v>
                </c:pt>
                <c:pt idx="2398">
                  <c:v>54.694259254059503</c:v>
                </c:pt>
                <c:pt idx="2399">
                  <c:v>54.701006481383601</c:v>
                </c:pt>
                <c:pt idx="2400">
                  <c:v>54.707747588165901</c:v>
                </c:pt>
                <c:pt idx="2401">
                  <c:v>54.714482579881</c:v>
                </c:pt>
                <c:pt idx="2402">
                  <c:v>54.721211461998401</c:v>
                </c:pt>
                <c:pt idx="2403">
                  <c:v>54.727934239983099</c:v>
                </c:pt>
                <c:pt idx="2404">
                  <c:v>54.734650919295298</c:v>
                </c:pt>
                <c:pt idx="2405">
                  <c:v>54.741361505390401</c:v>
                </c:pt>
                <c:pt idx="2406">
                  <c:v>54.748066003719103</c:v>
                </c:pt>
                <c:pt idx="2407">
                  <c:v>54.754764419727202</c:v>
                </c:pt>
                <c:pt idx="2408">
                  <c:v>54.761456758856099</c:v>
                </c:pt>
                <c:pt idx="2409">
                  <c:v>54.768143026541999</c:v>
                </c:pt>
                <c:pt idx="2410">
                  <c:v>54.774823228216803</c:v>
                </c:pt>
                <c:pt idx="2411">
                  <c:v>54.781497369307402</c:v>
                </c:pt>
                <c:pt idx="2412">
                  <c:v>54.788165455236197</c:v>
                </c:pt>
                <c:pt idx="2413">
                  <c:v>54.794827491420499</c:v>
                </c:pt>
                <c:pt idx="2414">
                  <c:v>54.801483483273302</c:v>
                </c:pt>
                <c:pt idx="2415">
                  <c:v>54.808133436202603</c:v>
                </c:pt>
                <c:pt idx="2416">
                  <c:v>54.814777355611902</c:v>
                </c:pt>
                <c:pt idx="2417">
                  <c:v>54.821415246899697</c:v>
                </c:pt>
                <c:pt idx="2418">
                  <c:v>54.828047115460201</c:v>
                </c:pt>
                <c:pt idx="2419">
                  <c:v>54.834672966682398</c:v>
                </c:pt>
                <c:pt idx="2420">
                  <c:v>54.841292805951099</c:v>
                </c:pt>
                <c:pt idx="2421">
                  <c:v>54.847906638646002</c:v>
                </c:pt>
                <c:pt idx="2422">
                  <c:v>54.854514470142298</c:v>
                </c:pt>
                <c:pt idx="2423">
                  <c:v>54.861116305810597</c:v>
                </c:pt>
                <c:pt idx="2424">
                  <c:v>54.867712151016498</c:v>
                </c:pt>
                <c:pt idx="2425">
                  <c:v>54.874302011121301</c:v>
                </c:pt>
                <c:pt idx="2426">
                  <c:v>54.880885891481299</c:v>
                </c:pt>
                <c:pt idx="2427">
                  <c:v>54.887463797448397</c:v>
                </c:pt>
                <c:pt idx="2428">
                  <c:v>54.894035734369503</c:v>
                </c:pt>
                <c:pt idx="2429">
                  <c:v>54.9006017075871</c:v>
                </c:pt>
                <c:pt idx="2430">
                  <c:v>54.907161723234204</c:v>
                </c:pt>
                <c:pt idx="2431">
                  <c:v>54.913715786395002</c:v>
                </c:pt>
                <c:pt idx="2432">
                  <c:v>54.920263901926504</c:v>
                </c:pt>
                <c:pt idx="2433">
                  <c:v>54.9268060751549</c:v>
                </c:pt>
                <c:pt idx="2434">
                  <c:v>54.933342311401297</c:v>
                </c:pt>
                <c:pt idx="2435">
                  <c:v>54.939872615982303</c:v>
                </c:pt>
                <c:pt idx="2436">
                  <c:v>54.946396994210097</c:v>
                </c:pt>
                <c:pt idx="2437">
                  <c:v>54.952915451392002</c:v>
                </c:pt>
                <c:pt idx="2438">
                  <c:v>54.959427992830904</c:v>
                </c:pt>
                <c:pt idx="2439">
                  <c:v>54.965934623825</c:v>
                </c:pt>
                <c:pt idx="2440">
                  <c:v>54.972435349667897</c:v>
                </c:pt>
                <c:pt idx="2441">
                  <c:v>54.978930175648699</c:v>
                </c:pt>
                <c:pt idx="2442">
                  <c:v>54.985419107051598</c:v>
                </c:pt>
                <c:pt idx="2443">
                  <c:v>54.991902149156701</c:v>
                </c:pt>
                <c:pt idx="2444">
                  <c:v>54.998379307239198</c:v>
                </c:pt>
                <c:pt idx="2445">
                  <c:v>55.004850586569702</c:v>
                </c:pt>
                <c:pt idx="2446">
                  <c:v>55.011315992414303</c:v>
                </c:pt>
                <c:pt idx="2447">
                  <c:v>55.017775530034498</c:v>
                </c:pt>
                <c:pt idx="2448">
                  <c:v>55.024229204687401</c:v>
                </c:pt>
                <c:pt idx="2449">
                  <c:v>55.030677021625202</c:v>
                </c:pt>
                <c:pt idx="2450">
                  <c:v>55.037118986095798</c:v>
                </c:pt>
                <c:pt idx="2451">
                  <c:v>55.043555103342499</c:v>
                </c:pt>
                <c:pt idx="2452">
                  <c:v>55.0499853786039</c:v>
                </c:pt>
                <c:pt idx="2453">
                  <c:v>55.0564098171143</c:v>
                </c:pt>
                <c:pt idx="2454">
                  <c:v>55.062828424103103</c:v>
                </c:pt>
                <c:pt idx="2455">
                  <c:v>55.069241204795503</c:v>
                </c:pt>
                <c:pt idx="2456">
                  <c:v>55.075648164411902</c:v>
                </c:pt>
                <c:pt idx="2457">
                  <c:v>55.082049308168401</c:v>
                </c:pt>
                <c:pt idx="2458">
                  <c:v>55.088444641276404</c:v>
                </c:pt>
                <c:pt idx="2459">
                  <c:v>55.094834168942697</c:v>
                </c:pt>
                <c:pt idx="2460">
                  <c:v>55.101217896369697</c:v>
                </c:pt>
                <c:pt idx="2461">
                  <c:v>55.107595828755301</c:v>
                </c:pt>
                <c:pt idx="2462">
                  <c:v>55.113967971292801</c:v>
                </c:pt>
                <c:pt idx="2463">
                  <c:v>55.120334329171101</c:v>
                </c:pt>
                <c:pt idx="2464">
                  <c:v>55.126694907574397</c:v>
                </c:pt>
                <c:pt idx="2465">
                  <c:v>55.133049711682403</c:v>
                </c:pt>
                <c:pt idx="2466">
                  <c:v>55.139398746670501</c:v>
                </c:pt>
                <c:pt idx="2467">
                  <c:v>55.145742017709502</c:v>
                </c:pt>
                <c:pt idx="2468">
                  <c:v>55.152079529965597</c:v>
                </c:pt>
                <c:pt idx="2469">
                  <c:v>55.158411288600597</c:v>
                </c:pt>
                <c:pt idx="2470">
                  <c:v>55.164737298771698</c:v>
                </c:pt>
                <c:pt idx="2471">
                  <c:v>55.171057565631799</c:v>
                </c:pt>
                <c:pt idx="2472">
                  <c:v>55.177372094329201</c:v>
                </c:pt>
                <c:pt idx="2473">
                  <c:v>55.1836808900077</c:v>
                </c:pt>
                <c:pt idx="2474">
                  <c:v>55.189983957806596</c:v>
                </c:pt>
                <c:pt idx="2475">
                  <c:v>55.196281302860903</c:v>
                </c:pt>
                <c:pt idx="2476">
                  <c:v>55.202572930300903</c:v>
                </c:pt>
                <c:pt idx="2477">
                  <c:v>55.2088588452525</c:v>
                </c:pt>
                <c:pt idx="2478">
                  <c:v>55.215139052837301</c:v>
                </c:pt>
                <c:pt idx="2479">
                  <c:v>55.221413558172202</c:v>
                </c:pt>
                <c:pt idx="2480">
                  <c:v>55.227682366369699</c:v>
                </c:pt>
                <c:pt idx="2481">
                  <c:v>55.233945482537997</c:v>
                </c:pt>
                <c:pt idx="2482">
                  <c:v>55.240202911780699</c:v>
                </c:pt>
                <c:pt idx="2483">
                  <c:v>55.246454659196999</c:v>
                </c:pt>
                <c:pt idx="2484">
                  <c:v>55.252700729881703</c:v>
                </c:pt>
                <c:pt idx="2485">
                  <c:v>55.258941128925002</c:v>
                </c:pt>
                <c:pt idx="2486">
                  <c:v>55.265175861412999</c:v>
                </c:pt>
                <c:pt idx="2487">
                  <c:v>55.271404932426897</c:v>
                </c:pt>
                <c:pt idx="2488">
                  <c:v>55.277628347043802</c:v>
                </c:pt>
                <c:pt idx="2489">
                  <c:v>55.283846110336299</c:v>
                </c:pt>
                <c:pt idx="2490">
                  <c:v>55.290058227372597</c:v>
                </c:pt>
                <c:pt idx="2491">
                  <c:v>55.296264703216401</c:v>
                </c:pt>
                <c:pt idx="2492">
                  <c:v>55.302465542927102</c:v>
                </c:pt>
                <c:pt idx="2493">
                  <c:v>55.3086607515596</c:v>
                </c:pt>
                <c:pt idx="2494">
                  <c:v>55.314850334164298</c:v>
                </c:pt>
                <c:pt idx="2495">
                  <c:v>55.321034295787499</c:v>
                </c:pt>
                <c:pt idx="2496">
                  <c:v>55.327212641470801</c:v>
                </c:pt>
                <c:pt idx="2497">
                  <c:v>55.333385376251599</c:v>
                </c:pt>
                <c:pt idx="2498">
                  <c:v>55.3395525051627</c:v>
                </c:pt>
                <c:pt idx="2499">
                  <c:v>55.345714033232703</c:v>
                </c:pt>
                <c:pt idx="2500">
                  <c:v>55.351869965485697</c:v>
                </c:pt>
                <c:pt idx="2501">
                  <c:v>55.358020306941597</c:v>
                </c:pt>
                <c:pt idx="2502">
                  <c:v>55.364165062615598</c:v>
                </c:pt>
                <c:pt idx="2503">
                  <c:v>55.370304238358102</c:v>
                </c:pt>
                <c:pt idx="2504">
                  <c:v>55.376437839392203</c:v>
                </c:pt>
                <c:pt idx="2505">
                  <c:v>55.382565869779</c:v>
                </c:pt>
                <c:pt idx="2506">
                  <c:v>55.388688334519699</c:v>
                </c:pt>
                <c:pt idx="2507">
                  <c:v>55.394805238610701</c:v>
                </c:pt>
                <c:pt idx="2508">
                  <c:v>55.400916587044499</c:v>
                </c:pt>
                <c:pt idx="2509">
                  <c:v>55.407022384808897</c:v>
                </c:pt>
                <c:pt idx="2510">
                  <c:v>55.413122636887799</c:v>
                </c:pt>
                <c:pt idx="2511">
                  <c:v>55.419217348260297</c:v>
                </c:pt>
                <c:pt idx="2512">
                  <c:v>55.425306523901398</c:v>
                </c:pt>
                <c:pt idx="2513">
                  <c:v>55.431390168781803</c:v>
                </c:pt>
                <c:pt idx="2514">
                  <c:v>55.437468287867802</c:v>
                </c:pt>
                <c:pt idx="2515">
                  <c:v>55.443540886121397</c:v>
                </c:pt>
                <c:pt idx="2516">
                  <c:v>55.449607968500104</c:v>
                </c:pt>
                <c:pt idx="2517">
                  <c:v>55.455669539957398</c:v>
                </c:pt>
                <c:pt idx="2518">
                  <c:v>55.461725605441998</c:v>
                </c:pt>
                <c:pt idx="2519">
                  <c:v>55.467776169898698</c:v>
                </c:pt>
                <c:pt idx="2520">
                  <c:v>55.473821238267803</c:v>
                </c:pt>
                <c:pt idx="2521">
                  <c:v>55.479860815485097</c:v>
                </c:pt>
                <c:pt idx="2522">
                  <c:v>55.485894906482301</c:v>
                </c:pt>
                <c:pt idx="2523">
                  <c:v>55.491923516186702</c:v>
                </c:pt>
                <c:pt idx="2524">
                  <c:v>55.497946649521197</c:v>
                </c:pt>
                <c:pt idx="2525">
                  <c:v>55.503964311404403</c:v>
                </c:pt>
                <c:pt idx="2526">
                  <c:v>55.509976506750597</c:v>
                </c:pt>
                <c:pt idx="2527">
                  <c:v>55.515983240469701</c:v>
                </c:pt>
                <c:pt idx="2528">
                  <c:v>55.521984517467303</c:v>
                </c:pt>
                <c:pt idx="2529">
                  <c:v>55.527980342644703</c:v>
                </c:pt>
                <c:pt idx="2530">
                  <c:v>55.533970720898701</c:v>
                </c:pt>
                <c:pt idx="2531">
                  <c:v>55.539955657122</c:v>
                </c:pt>
                <c:pt idx="2532">
                  <c:v>55.545935156202901</c:v>
                </c:pt>
                <c:pt idx="2533">
                  <c:v>55.551909223025199</c:v>
                </c:pt>
                <c:pt idx="2534">
                  <c:v>55.557877862468402</c:v>
                </c:pt>
                <c:pt idx="2535">
                  <c:v>55.563841079408</c:v>
                </c:pt>
                <c:pt idx="2536">
                  <c:v>55.5697988787146</c:v>
                </c:pt>
                <c:pt idx="2537">
                  <c:v>55.575751265255001</c:v>
                </c:pt>
                <c:pt idx="2538">
                  <c:v>55.581698243891402</c:v>
                </c:pt>
                <c:pt idx="2539">
                  <c:v>55.587639819481602</c:v>
                </c:pt>
                <c:pt idx="2540">
                  <c:v>55.593575996879203</c:v>
                </c:pt>
                <c:pt idx="2541">
                  <c:v>55.599506780933403</c:v>
                </c:pt>
                <c:pt idx="2542">
                  <c:v>55.605432176489103</c:v>
                </c:pt>
                <c:pt idx="2543">
                  <c:v>55.611352188386903</c:v>
                </c:pt>
                <c:pt idx="2544">
                  <c:v>55.617266821462898</c:v>
                </c:pt>
                <c:pt idx="2545">
                  <c:v>55.6231760805492</c:v>
                </c:pt>
                <c:pt idx="2546">
                  <c:v>55.6290799704731</c:v>
                </c:pt>
                <c:pt idx="2547">
                  <c:v>55.634978496057897</c:v>
                </c:pt>
                <c:pt idx="2548">
                  <c:v>55.6408716621224</c:v>
                </c:pt>
                <c:pt idx="2549">
                  <c:v>55.646759473481303</c:v>
                </c:pt>
                <c:pt idx="2550">
                  <c:v>55.652641934944597</c:v>
                </c:pt>
                <c:pt idx="2551">
                  <c:v>55.658519051318301</c:v>
                </c:pt>
                <c:pt idx="2552">
                  <c:v>55.664390827403899</c:v>
                </c:pt>
                <c:pt idx="2553">
                  <c:v>55.670257267998601</c:v>
                </c:pt>
                <c:pt idx="2554">
                  <c:v>55.676118377895101</c:v>
                </c:pt>
                <c:pt idx="2555">
                  <c:v>55.681974161882103</c:v>
                </c:pt>
                <c:pt idx="2556">
                  <c:v>55.687824624743698</c:v>
                </c:pt>
                <c:pt idx="2557">
                  <c:v>55.6936697712597</c:v>
                </c:pt>
                <c:pt idx="2558">
                  <c:v>55.699509606205702</c:v>
                </c:pt>
                <c:pt idx="2559">
                  <c:v>55.705344134352799</c:v>
                </c:pt>
                <c:pt idx="2560">
                  <c:v>55.711173360467797</c:v>
                </c:pt>
                <c:pt idx="2561">
                  <c:v>55.716997289313298</c:v>
                </c:pt>
                <c:pt idx="2562">
                  <c:v>55.722815925647403</c:v>
                </c:pt>
                <c:pt idx="2563">
                  <c:v>55.728629275860897</c:v>
                </c:pt>
                <c:pt idx="2564">
                  <c:v>55.734437343211702</c:v>
                </c:pt>
                <c:pt idx="2565">
                  <c:v>55.740240132427601</c:v>
                </c:pt>
                <c:pt idx="2566">
                  <c:v>55.746037648253498</c:v>
                </c:pt>
                <c:pt idx="2567">
                  <c:v>55.751829895430099</c:v>
                </c:pt>
                <c:pt idx="2568">
                  <c:v>55.757616878693803</c:v>
                </c:pt>
                <c:pt idx="2569">
                  <c:v>55.763398602776697</c:v>
                </c:pt>
                <c:pt idx="2570">
                  <c:v>55.769175072406703</c:v>
                </c:pt>
                <c:pt idx="2571">
                  <c:v>55.774946292307398</c:v>
                </c:pt>
                <c:pt idx="2572">
                  <c:v>55.780712267197899</c:v>
                </c:pt>
                <c:pt idx="2573">
                  <c:v>55.786473001793297</c:v>
                </c:pt>
                <c:pt idx="2574">
                  <c:v>55.792228500804299</c:v>
                </c:pt>
                <c:pt idx="2575">
                  <c:v>55.797978768937298</c:v>
                </c:pt>
                <c:pt idx="2576">
                  <c:v>55.803723810894503</c:v>
                </c:pt>
                <c:pt idx="2577">
                  <c:v>55.809463631373802</c:v>
                </c:pt>
                <c:pt idx="2578">
                  <c:v>55.8151982350686</c:v>
                </c:pt>
                <c:pt idx="2579">
                  <c:v>55.8209276266684</c:v>
                </c:pt>
                <c:pt idx="2580">
                  <c:v>55.826651810858202</c:v>
                </c:pt>
                <c:pt idx="2581">
                  <c:v>55.832370792318599</c:v>
                </c:pt>
                <c:pt idx="2582">
                  <c:v>55.8380845757261</c:v>
                </c:pt>
                <c:pt idx="2583">
                  <c:v>55.843793165752999</c:v>
                </c:pt>
                <c:pt idx="2584">
                  <c:v>55.849496567067099</c:v>
                </c:pt>
                <c:pt idx="2585">
                  <c:v>55.855194784331999</c:v>
                </c:pt>
                <c:pt idx="2586">
                  <c:v>55.860887822207097</c:v>
                </c:pt>
                <c:pt idx="2587">
                  <c:v>55.866575685347399</c:v>
                </c:pt>
                <c:pt idx="2588">
                  <c:v>55.8722583784036</c:v>
                </c:pt>
                <c:pt idx="2589">
                  <c:v>55.877935906022302</c:v>
                </c:pt>
                <c:pt idx="2590">
                  <c:v>55.883608272845699</c:v>
                </c:pt>
                <c:pt idx="2591">
                  <c:v>55.889275483511597</c:v>
                </c:pt>
                <c:pt idx="2592">
                  <c:v>55.8949375426538</c:v>
                </c:pt>
                <c:pt idx="2593">
                  <c:v>55.900594454901601</c:v>
                </c:pt>
                <c:pt idx="2594">
                  <c:v>55.90624622488</c:v>
                </c:pt>
                <c:pt idx="2595">
                  <c:v>55.911892857209899</c:v>
                </c:pt>
                <c:pt idx="2596">
                  <c:v>55.917534356507701</c:v>
                </c:pt>
                <c:pt idx="2597">
                  <c:v>55.923170727385802</c:v>
                </c:pt>
                <c:pt idx="2598">
                  <c:v>55.928801974452099</c:v>
                </c:pt>
                <c:pt idx="2599">
                  <c:v>55.9344281023101</c:v>
                </c:pt>
                <c:pt idx="2600">
                  <c:v>55.940049115559397</c:v>
                </c:pt>
                <c:pt idx="2601">
                  <c:v>55.945665018795097</c:v>
                </c:pt>
                <c:pt idx="2602">
                  <c:v>55.951275816607797</c:v>
                </c:pt>
                <c:pt idx="2603">
                  <c:v>55.9568815135843</c:v>
                </c:pt>
                <c:pt idx="2604">
                  <c:v>55.962482114306702</c:v>
                </c:pt>
                <c:pt idx="2605">
                  <c:v>55.968077623353103</c:v>
                </c:pt>
                <c:pt idx="2606">
                  <c:v>55.973668045297103</c:v>
                </c:pt>
                <c:pt idx="2607">
                  <c:v>55.979253384708201</c:v>
                </c:pt>
                <c:pt idx="2608">
                  <c:v>55.984833646151401</c:v>
                </c:pt>
                <c:pt idx="2609">
                  <c:v>55.990408834187697</c:v>
                </c:pt>
                <c:pt idx="2610">
                  <c:v>55.995978953373601</c:v>
                </c:pt>
                <c:pt idx="2611">
                  <c:v>56.001544008585</c:v>
                </c:pt>
                <c:pt idx="2612">
                  <c:v>56.007104007951902</c:v>
                </c:pt>
                <c:pt idx="2613">
                  <c:v>56.012658952427302</c:v>
                </c:pt>
                <c:pt idx="2614">
                  <c:v>56.018208846561002</c:v>
                </c:pt>
                <c:pt idx="2615">
                  <c:v>56.023753694898602</c:v>
                </c:pt>
                <c:pt idx="2616">
                  <c:v>56.029293501981698</c:v>
                </c:pt>
                <c:pt idx="2617">
                  <c:v>56.034828272347603</c:v>
                </c:pt>
                <c:pt idx="2618">
                  <c:v>56.040358010529701</c:v>
                </c:pt>
                <c:pt idx="2619">
                  <c:v>56.045882721056998</c:v>
                </c:pt>
                <c:pt idx="2620">
                  <c:v>56.0514024084545</c:v>
                </c:pt>
                <c:pt idx="2621">
                  <c:v>56.056917077243099</c:v>
                </c:pt>
                <c:pt idx="2622">
                  <c:v>56.062426731939397</c:v>
                </c:pt>
                <c:pt idx="2623">
                  <c:v>56.067931377055899</c:v>
                </c:pt>
                <c:pt idx="2624">
                  <c:v>56.0734310171011</c:v>
                </c:pt>
                <c:pt idx="2625">
                  <c:v>56.078925656579202</c:v>
                </c:pt>
                <c:pt idx="2626">
                  <c:v>56.084415299990297</c:v>
                </c:pt>
                <c:pt idx="2627">
                  <c:v>56.089899951830397</c:v>
                </c:pt>
                <c:pt idx="2628">
                  <c:v>56.095379616591302</c:v>
                </c:pt>
                <c:pt idx="2629">
                  <c:v>56.100854298760702</c:v>
                </c:pt>
                <c:pt idx="2630">
                  <c:v>56.106324002822099</c:v>
                </c:pt>
                <c:pt idx="2631">
                  <c:v>56.111788733254997</c:v>
                </c:pt>
                <c:pt idx="2632">
                  <c:v>56.1172484945345</c:v>
                </c:pt>
                <c:pt idx="2633">
                  <c:v>56.1227032911317</c:v>
                </c:pt>
                <c:pt idx="2634">
                  <c:v>56.128153127513798</c:v>
                </c:pt>
                <c:pt idx="2635">
                  <c:v>56.133598008143402</c:v>
                </c:pt>
                <c:pt idx="2636">
                  <c:v>56.139037937479202</c:v>
                </c:pt>
                <c:pt idx="2637">
                  <c:v>56.144472919975797</c:v>
                </c:pt>
                <c:pt idx="2638">
                  <c:v>56.149902960083601</c:v>
                </c:pt>
                <c:pt idx="2639">
                  <c:v>56.155328062248799</c:v>
                </c:pt>
                <c:pt idx="2640">
                  <c:v>56.160748230913597</c:v>
                </c:pt>
                <c:pt idx="2641">
                  <c:v>56.166163470515798</c:v>
                </c:pt>
                <c:pt idx="2642">
                  <c:v>56.1715737854894</c:v>
                </c:pt>
                <c:pt idx="2643">
                  <c:v>56.176979180263899</c:v>
                </c:pt>
                <c:pt idx="2644">
                  <c:v>56.182379659265003</c:v>
                </c:pt>
                <c:pt idx="2645">
                  <c:v>56.187775226913999</c:v>
                </c:pt>
                <c:pt idx="2646">
                  <c:v>56.193165887628197</c:v>
                </c:pt>
                <c:pt idx="2647">
                  <c:v>56.198551645820601</c:v>
                </c:pt>
                <c:pt idx="2648">
                  <c:v>56.203932505900298</c:v>
                </c:pt>
                <c:pt idx="2649">
                  <c:v>56.209308472271999</c:v>
                </c:pt>
                <c:pt idx="2650">
                  <c:v>56.214679549336502</c:v>
                </c:pt>
                <c:pt idx="2651">
                  <c:v>56.220045741490203</c:v>
                </c:pt>
                <c:pt idx="2652">
                  <c:v>56.2254070531256</c:v>
                </c:pt>
                <c:pt idx="2653">
                  <c:v>56.230763488630799</c:v>
                </c:pt>
                <c:pt idx="2654">
                  <c:v>56.236115052390097</c:v>
                </c:pt>
                <c:pt idx="2655">
                  <c:v>56.241461748783301</c:v>
                </c:pt>
                <c:pt idx="2656">
                  <c:v>56.246803582186402</c:v>
                </c:pt>
                <c:pt idx="2657">
                  <c:v>56.252140556970801</c:v>
                </c:pt>
                <c:pt idx="2658">
                  <c:v>56.257472677504303</c:v>
                </c:pt>
                <c:pt idx="2659">
                  <c:v>56.262799948150104</c:v>
                </c:pt>
                <c:pt idx="2660">
                  <c:v>56.268122373986401</c:v>
                </c:pt>
                <c:pt idx="2661">
                  <c:v>56.2734399622789</c:v>
                </c:pt>
                <c:pt idx="2662">
                  <c:v>56.278752714071601</c:v>
                </c:pt>
                <c:pt idx="2663">
                  <c:v>56.284060633721701</c:v>
                </c:pt>
                <c:pt idx="2664">
                  <c:v>56.289363725582803</c:v>
                </c:pt>
                <c:pt idx="2665">
                  <c:v>56.2946619940044</c:v>
                </c:pt>
                <c:pt idx="2666">
                  <c:v>56.299955443331697</c:v>
                </c:pt>
                <c:pt idx="2667">
                  <c:v>56.305244077906302</c:v>
                </c:pt>
                <c:pt idx="2668">
                  <c:v>56.310527902065601</c:v>
                </c:pt>
                <c:pt idx="2669">
                  <c:v>56.315806920142997</c:v>
                </c:pt>
                <c:pt idx="2670">
                  <c:v>56.321081136467797</c:v>
                </c:pt>
                <c:pt idx="2671">
                  <c:v>56.3263505553656</c:v>
                </c:pt>
                <c:pt idx="2672">
                  <c:v>56.331615181157701</c:v>
                </c:pt>
                <c:pt idx="2673">
                  <c:v>56.336875018161599</c:v>
                </c:pt>
                <c:pt idx="2674">
                  <c:v>56.3421300706907</c:v>
                </c:pt>
                <c:pt idx="2675">
                  <c:v>56.347380343054297</c:v>
                </c:pt>
                <c:pt idx="2676">
                  <c:v>56.352625839557902</c:v>
                </c:pt>
                <c:pt idx="2677">
                  <c:v>56.357866564502899</c:v>
                </c:pt>
                <c:pt idx="2678">
                  <c:v>56.363102522186601</c:v>
                </c:pt>
                <c:pt idx="2679">
                  <c:v>56.368333716902598</c:v>
                </c:pt>
                <c:pt idx="2680">
                  <c:v>56.3735601529402</c:v>
                </c:pt>
                <c:pt idx="2681">
                  <c:v>56.3787818345848</c:v>
                </c:pt>
                <c:pt idx="2682">
                  <c:v>56.383998766117799</c:v>
                </c:pt>
                <c:pt idx="2683">
                  <c:v>56.389210951816601</c:v>
                </c:pt>
                <c:pt idx="2684">
                  <c:v>56.394418395954602</c:v>
                </c:pt>
                <c:pt idx="2685">
                  <c:v>56.399621102801198</c:v>
                </c:pt>
                <c:pt idx="2686">
                  <c:v>56.404819076621699</c:v>
                </c:pt>
                <c:pt idx="2687">
                  <c:v>56.410012321677598</c:v>
                </c:pt>
                <c:pt idx="2688">
                  <c:v>56.415200842226298</c:v>
                </c:pt>
                <c:pt idx="2689">
                  <c:v>56.420384642521199</c:v>
                </c:pt>
                <c:pt idx="2690">
                  <c:v>56.425563726811603</c:v>
                </c:pt>
                <c:pt idx="2691">
                  <c:v>56.430738099342904</c:v>
                </c:pt>
                <c:pt idx="2692">
                  <c:v>56.435907764356401</c:v>
                </c:pt>
                <c:pt idx="2693">
                  <c:v>56.4410727260897</c:v>
                </c:pt>
                <c:pt idx="2694">
                  <c:v>56.446232988776103</c:v>
                </c:pt>
                <c:pt idx="2695">
                  <c:v>56.451388556644901</c:v>
                </c:pt>
                <c:pt idx="2696">
                  <c:v>56.456539433921499</c:v>
                </c:pt>
                <c:pt idx="2697">
                  <c:v>56.461685624827297</c:v>
                </c:pt>
                <c:pt idx="2698">
                  <c:v>56.466827133579599</c:v>
                </c:pt>
                <c:pt idx="2699">
                  <c:v>56.471963964391897</c:v>
                </c:pt>
                <c:pt idx="2700">
                  <c:v>56.477096121473501</c:v>
                </c:pt>
                <c:pt idx="2701">
                  <c:v>56.482223609029802</c:v>
                </c:pt>
                <c:pt idx="2702">
                  <c:v>56.487346431262097</c:v>
                </c:pt>
                <c:pt idx="2703">
                  <c:v>56.492464592367803</c:v>
                </c:pt>
                <c:pt idx="2704">
                  <c:v>56.497578096540302</c:v>
                </c:pt>
                <c:pt idx="2705">
                  <c:v>56.502686947969003</c:v>
                </c:pt>
                <c:pt idx="2706">
                  <c:v>56.507791150839097</c:v>
                </c:pt>
                <c:pt idx="2707">
                  <c:v>56.512890709331998</c:v>
                </c:pt>
                <c:pt idx="2708">
                  <c:v>56.517985627625201</c:v>
                </c:pt>
                <c:pt idx="2709">
                  <c:v>56.5230759109403</c:v>
                </c:pt>
                <c:pt idx="2710">
                  <c:v>56.528161565484503</c:v>
                </c:pt>
                <c:pt idx="2711">
                  <c:v>56.533242592642303</c:v>
                </c:pt>
                <c:pt idx="2712">
                  <c:v>56.538318996585303</c:v>
                </c:pt>
                <c:pt idx="2713">
                  <c:v>56.543390781480802</c:v>
                </c:pt>
                <c:pt idx="2714">
                  <c:v>56.548457951492701</c:v>
                </c:pt>
                <c:pt idx="2715">
                  <c:v>56.553520510780501</c:v>
                </c:pt>
                <c:pt idx="2716">
                  <c:v>56.558578463500297</c:v>
                </c:pt>
                <c:pt idx="2717">
                  <c:v>56.563631813804101</c:v>
                </c:pt>
                <c:pt idx="2718">
                  <c:v>56.568680565840197</c:v>
                </c:pt>
                <c:pt idx="2719">
                  <c:v>56.573724723752598</c:v>
                </c:pt>
                <c:pt idx="2720">
                  <c:v>56.578764291681999</c:v>
                </c:pt>
                <c:pt idx="2721">
                  <c:v>56.583799273765003</c:v>
                </c:pt>
                <c:pt idx="2722">
                  <c:v>56.588829674134097</c:v>
                </c:pt>
                <c:pt idx="2723">
                  <c:v>56.593855496918302</c:v>
                </c:pt>
                <c:pt idx="2724">
                  <c:v>56.598876746242503</c:v>
                </c:pt>
                <c:pt idx="2725">
                  <c:v>56.603893426227799</c:v>
                </c:pt>
                <c:pt idx="2726">
                  <c:v>56.608905540991501</c:v>
                </c:pt>
                <c:pt idx="2727">
                  <c:v>56.613913094646897</c:v>
                </c:pt>
                <c:pt idx="2728">
                  <c:v>56.618916091303603</c:v>
                </c:pt>
                <c:pt idx="2729">
                  <c:v>56.623914535067101</c:v>
                </c:pt>
                <c:pt idx="2730">
                  <c:v>56.628908430039203</c:v>
                </c:pt>
                <c:pt idx="2731">
                  <c:v>56.633897780317803</c:v>
                </c:pt>
                <c:pt idx="2732">
                  <c:v>56.638882589996904</c:v>
                </c:pt>
                <c:pt idx="2733">
                  <c:v>56.643862863166802</c:v>
                </c:pt>
                <c:pt idx="2734">
                  <c:v>56.648838603913603</c:v>
                </c:pt>
                <c:pt idx="2735">
                  <c:v>56.6538098163198</c:v>
                </c:pt>
                <c:pt idx="2736">
                  <c:v>56.658776504464001</c:v>
                </c:pt>
                <c:pt idx="2737">
                  <c:v>56.663738672420799</c:v>
                </c:pt>
                <c:pt idx="2738">
                  <c:v>56.668696324261099</c:v>
                </c:pt>
                <c:pt idx="2739">
                  <c:v>56.673649464051799</c:v>
                </c:pt>
                <c:pt idx="2740">
                  <c:v>56.678598095856003</c:v>
                </c:pt>
                <c:pt idx="2741">
                  <c:v>56.6835422237329</c:v>
                </c:pt>
                <c:pt idx="2742">
                  <c:v>56.688481851737897</c:v>
                </c:pt>
                <c:pt idx="2743">
                  <c:v>56.693416983922297</c:v>
                </c:pt>
                <c:pt idx="2744">
                  <c:v>56.698347624333998</c:v>
                </c:pt>
                <c:pt idx="2745">
                  <c:v>56.703273777016499</c:v>
                </c:pt>
                <c:pt idx="2746">
                  <c:v>56.708195446009697</c:v>
                </c:pt>
                <c:pt idx="2747">
                  <c:v>56.713112635349802</c:v>
                </c:pt>
                <c:pt idx="2748">
                  <c:v>56.718025349068697</c:v>
                </c:pt>
                <c:pt idx="2749">
                  <c:v>56.722933591194803</c:v>
                </c:pt>
                <c:pt idx="2750">
                  <c:v>56.7278373657524</c:v>
                </c:pt>
                <c:pt idx="2751">
                  <c:v>56.732736676762201</c:v>
                </c:pt>
                <c:pt idx="2752">
                  <c:v>56.737631528240698</c:v>
                </c:pt>
                <c:pt idx="2753">
                  <c:v>56.742521924200801</c:v>
                </c:pt>
                <c:pt idx="2754">
                  <c:v>56.747407868651401</c:v>
                </c:pt>
                <c:pt idx="2755">
                  <c:v>56.752289365597598</c:v>
                </c:pt>
                <c:pt idx="2756">
                  <c:v>56.757166419040502</c:v>
                </c:pt>
                <c:pt idx="2757">
                  <c:v>56.762039032977498</c:v>
                </c:pt>
                <c:pt idx="2758">
                  <c:v>56.766907213339699</c:v>
                </c:pt>
                <c:pt idx="2759">
                  <c:v>56.771770965920098</c:v>
                </c:pt>
                <c:pt idx="2760">
                  <c:v>56.776630291381203</c:v>
                </c:pt>
                <c:pt idx="2761">
                  <c:v>56.781485193718702</c:v>
                </c:pt>
                <c:pt idx="2762">
                  <c:v>56.786335676924502</c:v>
                </c:pt>
                <c:pt idx="2763">
                  <c:v>56.791181744986702</c:v>
                </c:pt>
                <c:pt idx="2764">
                  <c:v>56.796023401889798</c:v>
                </c:pt>
                <c:pt idx="2765">
                  <c:v>56.800860651614698</c:v>
                </c:pt>
                <c:pt idx="2766">
                  <c:v>56.805693498138403</c:v>
                </c:pt>
                <c:pt idx="2767">
                  <c:v>56.810521945434502</c:v>
                </c:pt>
                <c:pt idx="2768">
                  <c:v>56.815345997472697</c:v>
                </c:pt>
                <c:pt idx="2769">
                  <c:v>56.820165658219103</c:v>
                </c:pt>
                <c:pt idx="2770">
                  <c:v>56.824980931635999</c:v>
                </c:pt>
                <c:pt idx="2771">
                  <c:v>56.8297918216822</c:v>
                </c:pt>
                <c:pt idx="2772">
                  <c:v>56.834598332312702</c:v>
                </c:pt>
                <c:pt idx="2773">
                  <c:v>56.839400467478796</c:v>
                </c:pt>
                <c:pt idx="2774">
                  <c:v>56.844198231128097</c:v>
                </c:pt>
                <c:pt idx="2775">
                  <c:v>56.848991627204697</c:v>
                </c:pt>
                <c:pt idx="2776">
                  <c:v>56.853780659648798</c:v>
                </c:pt>
                <c:pt idx="2777">
                  <c:v>56.858565332396999</c:v>
                </c:pt>
                <c:pt idx="2778">
                  <c:v>56.863345649382097</c:v>
                </c:pt>
                <c:pt idx="2779">
                  <c:v>56.8681216145335</c:v>
                </c:pt>
                <c:pt idx="2780">
                  <c:v>56.8728932317767</c:v>
                </c:pt>
                <c:pt idx="2781">
                  <c:v>56.877660505033397</c:v>
                </c:pt>
                <c:pt idx="2782">
                  <c:v>56.882423438221899</c:v>
                </c:pt>
                <c:pt idx="2783">
                  <c:v>56.8871820352566</c:v>
                </c:pt>
                <c:pt idx="2784">
                  <c:v>56.8919363000483</c:v>
                </c:pt>
                <c:pt idx="2785">
                  <c:v>56.896686236504202</c:v>
                </c:pt>
                <c:pt idx="2786">
                  <c:v>56.901431848527601</c:v>
                </c:pt>
                <c:pt idx="2787">
                  <c:v>56.906173140018304</c:v>
                </c:pt>
                <c:pt idx="2788">
                  <c:v>56.910910114872301</c:v>
                </c:pt>
                <c:pt idx="2789">
                  <c:v>56.915642776981898</c:v>
                </c:pt>
                <c:pt idx="2790">
                  <c:v>56.920371130235999</c:v>
                </c:pt>
                <c:pt idx="2791">
                  <c:v>56.9250951785193</c:v>
                </c:pt>
                <c:pt idx="2792">
                  <c:v>56.929814925713302</c:v>
                </c:pt>
                <c:pt idx="2793">
                  <c:v>56.934530375695601</c:v>
                </c:pt>
                <c:pt idx="2794">
                  <c:v>56.939241532340098</c:v>
                </c:pt>
                <c:pt idx="2795">
                  <c:v>56.943948399516998</c:v>
                </c:pt>
                <c:pt idx="2796">
                  <c:v>56.948650981092896</c:v>
                </c:pt>
                <c:pt idx="2797">
                  <c:v>56.953349280930702</c:v>
                </c:pt>
                <c:pt idx="2798">
                  <c:v>56.9580433028896</c:v>
                </c:pt>
                <c:pt idx="2799">
                  <c:v>56.962733050825001</c:v>
                </c:pt>
                <c:pt idx="2800">
                  <c:v>56.967418528588802</c:v>
                </c:pt>
                <c:pt idx="2801">
                  <c:v>56.972099740029101</c:v>
                </c:pt>
                <c:pt idx="2802">
                  <c:v>56.976776688990398</c:v>
                </c:pt>
                <c:pt idx="2803">
                  <c:v>56.981449379313403</c:v>
                </c:pt>
                <c:pt idx="2804">
                  <c:v>56.986117814835197</c:v>
                </c:pt>
                <c:pt idx="2805">
                  <c:v>56.990781999389199</c:v>
                </c:pt>
                <c:pt idx="2806">
                  <c:v>56.995441936805101</c:v>
                </c:pt>
                <c:pt idx="2807">
                  <c:v>57.000097632703103</c:v>
                </c:pt>
                <c:pt idx="2808">
                  <c:v>57.004749091569103</c:v>
                </c:pt>
                <c:pt idx="2809">
                  <c:v>57.009396315163102</c:v>
                </c:pt>
                <c:pt idx="2810">
                  <c:v>57.0140393073168</c:v>
                </c:pt>
                <c:pt idx="2811">
                  <c:v>57.018678071858503</c:v>
                </c:pt>
                <c:pt idx="2812">
                  <c:v>57.023312612613203</c:v>
                </c:pt>
                <c:pt idx="2813">
                  <c:v>57.027942933402201</c:v>
                </c:pt>
                <c:pt idx="2814">
                  <c:v>57.032569038043697</c:v>
                </c:pt>
                <c:pt idx="2815">
                  <c:v>57.037190930352402</c:v>
                </c:pt>
                <c:pt idx="2816">
                  <c:v>57.041808614139498</c:v>
                </c:pt>
                <c:pt idx="2817">
                  <c:v>57.046422093212897</c:v>
                </c:pt>
                <c:pt idx="2818">
                  <c:v>57.051031371377199</c:v>
                </c:pt>
                <c:pt idx="2819">
                  <c:v>57.055636452433198</c:v>
                </c:pt>
                <c:pt idx="2820">
                  <c:v>57.060237340178901</c:v>
                </c:pt>
                <c:pt idx="2821">
                  <c:v>57.0648340384083</c:v>
                </c:pt>
                <c:pt idx="2822">
                  <c:v>57.069426550912397</c:v>
                </c:pt>
                <c:pt idx="2823">
                  <c:v>57.074014881478703</c:v>
                </c:pt>
                <c:pt idx="2824">
                  <c:v>57.078599033891201</c:v>
                </c:pt>
                <c:pt idx="2825">
                  <c:v>57.083179011930604</c:v>
                </c:pt>
                <c:pt idx="2826">
                  <c:v>57.087754819374197</c:v>
                </c:pt>
                <c:pt idx="2827">
                  <c:v>57.092326459995697</c:v>
                </c:pt>
                <c:pt idx="2828">
                  <c:v>57.096893937565802</c:v>
                </c:pt>
                <c:pt idx="2829">
                  <c:v>57.101457255851301</c:v>
                </c:pt>
                <c:pt idx="2830">
                  <c:v>57.1060164186161</c:v>
                </c:pt>
                <c:pt idx="2831">
                  <c:v>57.1105714296203</c:v>
                </c:pt>
                <c:pt idx="2832">
                  <c:v>57.115122292620804</c:v>
                </c:pt>
                <c:pt idx="2833">
                  <c:v>57.119669011371002</c:v>
                </c:pt>
                <c:pt idx="2834">
                  <c:v>57.124211589621098</c:v>
                </c:pt>
                <c:pt idx="2835">
                  <c:v>57.128750031117498</c:v>
                </c:pt>
                <c:pt idx="2836">
                  <c:v>57.133284339603698</c:v>
                </c:pt>
                <c:pt idx="2837">
                  <c:v>57.137814518819397</c:v>
                </c:pt>
                <c:pt idx="2838">
                  <c:v>57.142340572501098</c:v>
                </c:pt>
                <c:pt idx="2839">
                  <c:v>57.146862504381801</c:v>
                </c:pt>
                <c:pt idx="2840">
                  <c:v>57.151380318191201</c:v>
                </c:pt>
                <c:pt idx="2841">
                  <c:v>57.155894017655399</c:v>
                </c:pt>
                <c:pt idx="2842">
                  <c:v>57.160403606497397</c:v>
                </c:pt>
                <c:pt idx="2843">
                  <c:v>57.164909088436602</c:v>
                </c:pt>
                <c:pt idx="2844">
                  <c:v>57.169410467188897</c:v>
                </c:pt>
                <c:pt idx="2845">
                  <c:v>57.173907746402399</c:v>
                </c:pt>
                <c:pt idx="2846">
                  <c:v>57.178400929772302</c:v>
                </c:pt>
                <c:pt idx="2847">
                  <c:v>57.182890021069603</c:v>
                </c:pt>
                <c:pt idx="2848">
                  <c:v>57.187375023996204</c:v>
                </c:pt>
                <c:pt idx="2849">
                  <c:v>57.191855942250598</c:v>
                </c:pt>
                <c:pt idx="2850">
                  <c:v>57.1963327795278</c:v>
                </c:pt>
                <c:pt idx="2851">
                  <c:v>57.2008055395195</c:v>
                </c:pt>
                <c:pt idx="2852">
                  <c:v>57.205274225913797</c:v>
                </c:pt>
                <c:pt idx="2853">
                  <c:v>57.209738842395502</c:v>
                </c:pt>
                <c:pt idx="2854">
                  <c:v>57.214199392646201</c:v>
                </c:pt>
                <c:pt idx="2855">
                  <c:v>57.218655880343597</c:v>
                </c:pt>
                <c:pt idx="2856">
                  <c:v>57.223108309162498</c:v>
                </c:pt>
                <c:pt idx="2857">
                  <c:v>57.227556682773901</c:v>
                </c:pt>
                <c:pt idx="2858">
                  <c:v>57.2320010048456</c:v>
                </c:pt>
                <c:pt idx="2859">
                  <c:v>57.236441279042097</c:v>
                </c:pt>
                <c:pt idx="2860">
                  <c:v>57.240877509024102</c:v>
                </c:pt>
                <c:pt idx="2861">
                  <c:v>57.245309698449198</c:v>
                </c:pt>
                <c:pt idx="2862">
                  <c:v>57.249737850971499</c:v>
                </c:pt>
                <c:pt idx="2863">
                  <c:v>57.254161970241697</c:v>
                </c:pt>
                <c:pt idx="2864">
                  <c:v>57.258582059907098</c:v>
                </c:pt>
                <c:pt idx="2865">
                  <c:v>57.262998123611602</c:v>
                </c:pt>
                <c:pt idx="2866">
                  <c:v>57.267410164995603</c:v>
                </c:pt>
                <c:pt idx="2867">
                  <c:v>57.271818187696098</c:v>
                </c:pt>
                <c:pt idx="2868">
                  <c:v>57.276222195346897</c:v>
                </c:pt>
                <c:pt idx="2869">
                  <c:v>57.280622191578097</c:v>
                </c:pt>
                <c:pt idx="2870">
                  <c:v>57.2850181800165</c:v>
                </c:pt>
                <c:pt idx="2871">
                  <c:v>57.289410164285599</c:v>
                </c:pt>
                <c:pt idx="2872">
                  <c:v>57.293798148005301</c:v>
                </c:pt>
                <c:pt idx="2873">
                  <c:v>57.298182134792299</c:v>
                </c:pt>
                <c:pt idx="2874">
                  <c:v>57.302562128259602</c:v>
                </c:pt>
                <c:pt idx="2875">
                  <c:v>57.306938132017102</c:v>
                </c:pt>
                <c:pt idx="2876">
                  <c:v>57.311310149671101</c:v>
                </c:pt>
                <c:pt idx="2877">
                  <c:v>57.315678184824598</c:v>
                </c:pt>
                <c:pt idx="2878">
                  <c:v>57.320042241076997</c:v>
                </c:pt>
                <c:pt idx="2879">
                  <c:v>57.324402322024397</c:v>
                </c:pt>
                <c:pt idx="2880">
                  <c:v>57.328758431259701</c:v>
                </c:pt>
                <c:pt idx="2881">
                  <c:v>57.333110572372</c:v>
                </c:pt>
                <c:pt idx="2882">
                  <c:v>57.337458748947299</c:v>
                </c:pt>
                <c:pt idx="2883">
                  <c:v>57.341802963276102</c:v>
                </c:pt>
                <c:pt idx="2884">
                  <c:v>57.346143218851999</c:v>
                </c:pt>
                <c:pt idx="2885">
                  <c:v>57.350479520400697</c:v>
                </c:pt>
                <c:pt idx="2886">
                  <c:v>57.354811871494697</c:v>
                </c:pt>
                <c:pt idx="2887">
                  <c:v>57.359140275706203</c:v>
                </c:pt>
                <c:pt idx="2888">
                  <c:v>57.363464736607803</c:v>
                </c:pt>
                <c:pt idx="2889">
                  <c:v>57.367785257771899</c:v>
                </c:pt>
                <c:pt idx="2890">
                  <c:v>57.372101842770903</c:v>
                </c:pt>
                <c:pt idx="2891">
                  <c:v>57.376414495177301</c:v>
                </c:pt>
                <c:pt idx="2892">
                  <c:v>57.380723218563404</c:v>
                </c:pt>
                <c:pt idx="2893">
                  <c:v>57.3850280165016</c:v>
                </c:pt>
                <c:pt idx="2894">
                  <c:v>57.3893288925645</c:v>
                </c:pt>
                <c:pt idx="2895">
                  <c:v>57.393625850324398</c:v>
                </c:pt>
                <c:pt idx="2896">
                  <c:v>57.397918893353697</c:v>
                </c:pt>
                <c:pt idx="2897">
                  <c:v>57.402208025224901</c:v>
                </c:pt>
                <c:pt idx="2898">
                  <c:v>57.406493249510397</c:v>
                </c:pt>
                <c:pt idx="2899">
                  <c:v>57.410774569782497</c:v>
                </c:pt>
                <c:pt idx="2900">
                  <c:v>57.4150519896139</c:v>
                </c:pt>
                <c:pt idx="2901">
                  <c:v>57.419325512576798</c:v>
                </c:pt>
                <c:pt idx="2902">
                  <c:v>57.423595142243599</c:v>
                </c:pt>
                <c:pt idx="2903">
                  <c:v>57.427860882186899</c:v>
                </c:pt>
                <c:pt idx="2904">
                  <c:v>57.432122735979</c:v>
                </c:pt>
                <c:pt idx="2905">
                  <c:v>57.436380707192299</c:v>
                </c:pt>
                <c:pt idx="2906">
                  <c:v>57.440634799399298</c:v>
                </c:pt>
                <c:pt idx="2907">
                  <c:v>57.4448850161724</c:v>
                </c:pt>
                <c:pt idx="2908">
                  <c:v>57.449131361084</c:v>
                </c:pt>
                <c:pt idx="2909">
                  <c:v>57.4533738377066</c:v>
                </c:pt>
                <c:pt idx="2910">
                  <c:v>57.457612449612498</c:v>
                </c:pt>
                <c:pt idx="2911">
                  <c:v>57.461847200374201</c:v>
                </c:pt>
                <c:pt idx="2912">
                  <c:v>57.4660780935641</c:v>
                </c:pt>
                <c:pt idx="2913">
                  <c:v>57.470305132754604</c:v>
                </c:pt>
                <c:pt idx="2914">
                  <c:v>57.4745283215182</c:v>
                </c:pt>
                <c:pt idx="2915">
                  <c:v>57.478747663427299</c:v>
                </c:pt>
                <c:pt idx="2916">
                  <c:v>57.482963153843002</c:v>
                </c:pt>
                <c:pt idx="2917">
                  <c:v>57.487174792773096</c:v>
                </c:pt>
                <c:pt idx="2918">
                  <c:v>57.491382593824902</c:v>
                </c:pt>
                <c:pt idx="2919">
                  <c:v>57.495586560520401</c:v>
                </c:pt>
                <c:pt idx="2920">
                  <c:v>57.499786696381499</c:v>
                </c:pt>
                <c:pt idx="2921">
                  <c:v>57.503983004930198</c:v>
                </c:pt>
                <c:pt idx="2922">
                  <c:v>57.508175489688497</c:v>
                </c:pt>
                <c:pt idx="2923">
                  <c:v>57.5123641541784</c:v>
                </c:pt>
                <c:pt idx="2924">
                  <c:v>57.516549001921803</c:v>
                </c:pt>
                <c:pt idx="2925">
                  <c:v>57.520730036440703</c:v>
                </c:pt>
                <c:pt idx="2926">
                  <c:v>57.524907261257198</c:v>
                </c:pt>
                <c:pt idx="2927">
                  <c:v>57.529080679893099</c:v>
                </c:pt>
                <c:pt idx="2928">
                  <c:v>57.533250295870602</c:v>
                </c:pt>
                <c:pt idx="2929">
                  <c:v>57.537416112711497</c:v>
                </c:pt>
                <c:pt idx="2930">
                  <c:v>57.541578133937797</c:v>
                </c:pt>
                <c:pt idx="2931">
                  <c:v>57.545736363071597</c:v>
                </c:pt>
                <c:pt idx="2932">
                  <c:v>57.549890803634703</c:v>
                </c:pt>
                <c:pt idx="2933">
                  <c:v>57.554041459149303</c:v>
                </c:pt>
                <c:pt idx="2934">
                  <c:v>57.558188333137203</c:v>
                </c:pt>
                <c:pt idx="2935">
                  <c:v>57.562331429120498</c:v>
                </c:pt>
                <c:pt idx="2936">
                  <c:v>57.5664707506211</c:v>
                </c:pt>
                <c:pt idx="2937">
                  <c:v>57.570606301161</c:v>
                </c:pt>
                <c:pt idx="2938">
                  <c:v>57.574738084262201</c:v>
                </c:pt>
                <c:pt idx="2939">
                  <c:v>57.5788661034467</c:v>
                </c:pt>
                <c:pt idx="2940">
                  <c:v>57.582990362236401</c:v>
                </c:pt>
                <c:pt idx="2941">
                  <c:v>57.587110864153402</c:v>
                </c:pt>
                <c:pt idx="2942">
                  <c:v>57.591227612719599</c:v>
                </c:pt>
                <c:pt idx="2943">
                  <c:v>57.595340611456997</c:v>
                </c:pt>
                <c:pt idx="2944">
                  <c:v>57.5994498638875</c:v>
                </c:pt>
                <c:pt idx="2945">
                  <c:v>57.603555373533297</c:v>
                </c:pt>
                <c:pt idx="2946">
                  <c:v>57.6076571439162</c:v>
                </c:pt>
                <c:pt idx="2947">
                  <c:v>57.611755178558198</c:v>
                </c:pt>
                <c:pt idx="2948">
                  <c:v>57.615849480981304</c:v>
                </c:pt>
                <c:pt idx="2949">
                  <c:v>57.619940043238699</c:v>
                </c:pt>
                <c:pt idx="2950">
                  <c:v>57.624026857793602</c:v>
                </c:pt>
                <c:pt idx="2951">
                  <c:v>57.628109947720603</c:v>
                </c:pt>
                <c:pt idx="2952">
                  <c:v>57.632189316455502</c:v>
                </c:pt>
                <c:pt idx="2953">
                  <c:v>57.636264967433704</c:v>
                </c:pt>
                <c:pt idx="2954">
                  <c:v>57.640336904090802</c:v>
                </c:pt>
                <c:pt idx="2955">
                  <c:v>57.644405129862598</c:v>
                </c:pt>
                <c:pt idx="2956">
                  <c:v>57.648469648184502</c:v>
                </c:pt>
                <c:pt idx="2957">
                  <c:v>57.652530462492102</c:v>
                </c:pt>
                <c:pt idx="2958">
                  <c:v>57.656587576221099</c:v>
                </c:pt>
                <c:pt idx="2959">
                  <c:v>57.660640992807103</c:v>
                </c:pt>
                <c:pt idx="2960">
                  <c:v>57.664690715685602</c:v>
                </c:pt>
                <c:pt idx="2961">
                  <c:v>57.668736748292197</c:v>
                </c:pt>
                <c:pt idx="2962">
                  <c:v>57.672779094062598</c:v>
                </c:pt>
                <c:pt idx="2963">
                  <c:v>57.6768177564323</c:v>
                </c:pt>
                <c:pt idx="2964">
                  <c:v>57.680852738836997</c:v>
                </c:pt>
                <c:pt idx="2965">
                  <c:v>57.684884044712199</c:v>
                </c:pt>
                <c:pt idx="2966">
                  <c:v>57.6889116774935</c:v>
                </c:pt>
                <c:pt idx="2967">
                  <c:v>57.692935640616497</c:v>
                </c:pt>
                <c:pt idx="2968">
                  <c:v>57.696955937516897</c:v>
                </c:pt>
                <c:pt idx="2969">
                  <c:v>57.700972571630203</c:v>
                </c:pt>
                <c:pt idx="2970">
                  <c:v>57.704985546392003</c:v>
                </c:pt>
                <c:pt idx="2971">
                  <c:v>57.708994865237898</c:v>
                </c:pt>
                <c:pt idx="2972">
                  <c:v>57.713000531603498</c:v>
                </c:pt>
                <c:pt idx="2973">
                  <c:v>57.717002548924398</c:v>
                </c:pt>
                <c:pt idx="2974">
                  <c:v>57.7210009206362</c:v>
                </c:pt>
                <c:pt idx="2975">
                  <c:v>57.724995650174598</c:v>
                </c:pt>
                <c:pt idx="2976">
                  <c:v>57.728986740975003</c:v>
                </c:pt>
                <c:pt idx="2977">
                  <c:v>57.732974196473101</c:v>
                </c:pt>
                <c:pt idx="2978">
                  <c:v>57.736958020104503</c:v>
                </c:pt>
                <c:pt idx="2979">
                  <c:v>57.740938215304801</c:v>
                </c:pt>
                <c:pt idx="2980">
                  <c:v>57.7449147855096</c:v>
                </c:pt>
                <c:pt idx="2981">
                  <c:v>57.748887734154501</c:v>
                </c:pt>
                <c:pt idx="2982">
                  <c:v>57.752857054425498</c:v>
                </c:pt>
                <c:pt idx="2983">
                  <c:v>57.756822731344798</c:v>
                </c:pt>
                <c:pt idx="2984">
                  <c:v>57.760784793590403</c:v>
                </c:pt>
                <c:pt idx="2985">
                  <c:v>57.764743244498199</c:v>
                </c:pt>
                <c:pt idx="2986">
                  <c:v>57.768698087404402</c:v>
                </c:pt>
                <c:pt idx="2987">
                  <c:v>57.772649325644998</c:v>
                </c:pt>
                <c:pt idx="2988">
                  <c:v>57.776596962555999</c:v>
                </c:pt>
                <c:pt idx="2989">
                  <c:v>57.780541001473402</c:v>
                </c:pt>
                <c:pt idx="2990">
                  <c:v>57.784481445733299</c:v>
                </c:pt>
                <c:pt idx="2991">
                  <c:v>57.7884182986718</c:v>
                </c:pt>
                <c:pt idx="2992">
                  <c:v>57.792351563624798</c:v>
                </c:pt>
                <c:pt idx="2993">
                  <c:v>57.796281243928398</c:v>
                </c:pt>
                <c:pt idx="2994">
                  <c:v>57.800207342918704</c:v>
                </c:pt>
                <c:pt idx="2995">
                  <c:v>57.804129863931699</c:v>
                </c:pt>
                <c:pt idx="2996">
                  <c:v>57.808048810303397</c:v>
                </c:pt>
                <c:pt idx="2997">
                  <c:v>57.811964185369803</c:v>
                </c:pt>
                <c:pt idx="2998">
                  <c:v>57.815875992467099</c:v>
                </c:pt>
                <c:pt idx="2999">
                  <c:v>57.819784234931198</c:v>
                </c:pt>
                <c:pt idx="3000">
                  <c:v>57.823688916098199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699-4AEF-8216-BC883CE74838}"/>
            </c:ext>
          </c:extLst>
        </c:ser>
        <c:ser>
          <c:idx val="5"/>
          <c:order val="4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simulaçoes!$G$5:$G$3005</c:f>
              <c:numCache>
                <c:formatCode>General</c:formatCode>
                <c:ptCount val="3001"/>
                <c:pt idx="0">
                  <c:v>0</c:v>
                </c:pt>
                <c:pt idx="1">
                  <c:v>6.8907199007307296E-2</c:v>
                </c:pt>
                <c:pt idx="2">
                  <c:v>0.13923331601306099</c:v>
                </c:pt>
                <c:pt idx="3">
                  <c:v>0.20971763095160001</c:v>
                </c:pt>
                <c:pt idx="4">
                  <c:v>0.280246899400381</c:v>
                </c:pt>
                <c:pt idx="5">
                  <c:v>0.350777616127809</c:v>
                </c:pt>
                <c:pt idx="6">
                  <c:v>0.421287984773624</c:v>
                </c:pt>
                <c:pt idx="7">
                  <c:v>0.49176562669041401</c:v>
                </c:pt>
                <c:pt idx="8">
                  <c:v>0.56220292105146497</c:v>
                </c:pt>
                <c:pt idx="9">
                  <c:v>0.63259483389854798</c:v>
                </c:pt>
                <c:pt idx="10">
                  <c:v>0.70293779920812804</c:v>
                </c:pt>
                <c:pt idx="11">
                  <c:v>0.77322911054856103</c:v>
                </c:pt>
                <c:pt idx="12">
                  <c:v>0.84346657939718095</c:v>
                </c:pt>
                <c:pt idx="13">
                  <c:v>0.91364833920167998</c:v>
                </c:pt>
                <c:pt idx="14">
                  <c:v>0.98377273172356305</c:v>
                </c:pt>
                <c:pt idx="15">
                  <c:v>1.05383824390137</c:v>
                </c:pt>
                <c:pt idx="16">
                  <c:v>1.12384347073695</c:v>
                </c:pt>
                <c:pt idx="17">
                  <c:v>1.19378709952609</c:v>
                </c:pt>
                <c:pt idx="18">
                  <c:v>1.2636679016058201</c:v>
                </c:pt>
                <c:pt idx="19">
                  <c:v>1.3334847303581601</c:v>
                </c:pt>
                <c:pt idx="20">
                  <c:v>1.4032365209262301</c:v>
                </c:pt>
                <c:pt idx="21">
                  <c:v>1.4729222901164201</c:v>
                </c:pt>
                <c:pt idx="22">
                  <c:v>1.5425411364691599</c:v>
                </c:pt>
                <c:pt idx="23">
                  <c:v>1.612092237813</c:v>
                </c:pt>
                <c:pt idx="24">
                  <c:v>1.6815748493612399</c:v>
                </c:pt>
                <c:pt idx="25">
                  <c:v>1.7509883000923501</c:v>
                </c:pt>
                <c:pt idx="26">
                  <c:v>1.82033198815997</c:v>
                </c:pt>
                <c:pt idx="27">
                  <c:v>1.8896053749344399</c:v>
                </c:pt>
                <c:pt idx="28">
                  <c:v>1.9588079825740301</c:v>
                </c:pt>
                <c:pt idx="29">
                  <c:v>2.0279393900990601</c:v>
                </c:pt>
                <c:pt idx="30">
                  <c:v>2.0969992247041001</c:v>
                </c:pt>
                <c:pt idx="31">
                  <c:v>2.1659871589973401</c:v>
                </c:pt>
                <c:pt idx="32">
                  <c:v>2.2349029072094702</c:v>
                </c:pt>
                <c:pt idx="33">
                  <c:v>2.3037462204843902</c:v>
                </c:pt>
                <c:pt idx="34">
                  <c:v>2.3725168834289998</c:v>
                </c:pt>
                <c:pt idx="35">
                  <c:v>2.4412147104191901</c:v>
                </c:pt>
                <c:pt idx="36">
                  <c:v>2.50983954216658</c:v>
                </c:pt>
                <c:pt idx="37">
                  <c:v>2.5783912433495901</c:v>
                </c:pt>
                <c:pt idx="38">
                  <c:v>2.64686970028631</c:v>
                </c:pt>
                <c:pt idx="39">
                  <c:v>2.715274818413</c:v>
                </c:pt>
                <c:pt idx="40">
                  <c:v>2.7836065200480902</c:v>
                </c:pt>
                <c:pt idx="41">
                  <c:v>2.8518647425891301</c:v>
                </c:pt>
                <c:pt idx="42">
                  <c:v>2.9200494369464001</c:v>
                </c:pt>
                <c:pt idx="43">
                  <c:v>2.9881605659055701</c:v>
                </c:pt>
                <c:pt idx="44">
                  <c:v>3.0561981031791698</c:v>
                </c:pt>
                <c:pt idx="45">
                  <c:v>3.1241620320230701</c:v>
                </c:pt>
                <c:pt idx="46">
                  <c:v>3.1920523442108402</c:v>
                </c:pt>
                <c:pt idx="47">
                  <c:v>3.2598690390515501</c:v>
                </c:pt>
                <c:pt idx="48">
                  <c:v>3.32761212255966</c:v>
                </c:pt>
                <c:pt idx="49">
                  <c:v>3.3952816068251401</c:v>
                </c:pt>
                <c:pt idx="50">
                  <c:v>3.4628775090913901</c:v>
                </c:pt>
                <c:pt idx="51">
                  <c:v>3.53039985151656</c:v>
                </c:pt>
                <c:pt idx="52">
                  <c:v>3.5978486604908402</c:v>
                </c:pt>
                <c:pt idx="53">
                  <c:v>3.6652239660919399</c:v>
                </c:pt>
                <c:pt idx="54">
                  <c:v>3.7325258018302101</c:v>
                </c:pt>
                <c:pt idx="55">
                  <c:v>3.7997542041699002</c:v>
                </c:pt>
                <c:pt idx="56">
                  <c:v>3.8669092121574402</c:v>
                </c:pt>
                <c:pt idx="57">
                  <c:v>3.9339908672494399</c:v>
                </c:pt>
                <c:pt idx="58">
                  <c:v>4.0009992129429799</c:v>
                </c:pt>
                <c:pt idx="59">
                  <c:v>4.0679342945759496</c:v>
                </c:pt>
                <c:pt idx="60">
                  <c:v>4.1347961591804099</c:v>
                </c:pt>
                <c:pt idx="61">
                  <c:v>4.2015848552028503</c:v>
                </c:pt>
                <c:pt idx="62">
                  <c:v>4.26830043234117</c:v>
                </c:pt>
                <c:pt idx="63">
                  <c:v>4.3349429415092802</c:v>
                </c:pt>
                <c:pt idx="64">
                  <c:v>4.4015124345153103</c:v>
                </c:pt>
                <c:pt idx="65">
                  <c:v>4.4680089641481997</c:v>
                </c:pt>
                <c:pt idx="66">
                  <c:v>4.5344325838928796</c:v>
                </c:pt>
                <c:pt idx="67">
                  <c:v>4.6007833480101903</c:v>
                </c:pt>
                <c:pt idx="68">
                  <c:v>4.6670613113035504</c:v>
                </c:pt>
                <c:pt idx="69">
                  <c:v>4.7332665291276399</c:v>
                </c:pt>
                <c:pt idx="70">
                  <c:v>4.7993990572982996</c:v>
                </c:pt>
                <c:pt idx="71">
                  <c:v>4.8654589520218003</c:v>
                </c:pt>
                <c:pt idx="72">
                  <c:v>4.9314462699088297</c:v>
                </c:pt>
                <c:pt idx="73">
                  <c:v>4.9973610677972902</c:v>
                </c:pt>
                <c:pt idx="74">
                  <c:v>5.0632034028589699</c:v>
                </c:pt>
                <c:pt idx="75">
                  <c:v>5.1289733324293199</c:v>
                </c:pt>
                <c:pt idx="76">
                  <c:v>5.1946709140991203</c:v>
                </c:pt>
                <c:pt idx="77">
                  <c:v>5.2602962056188698</c:v>
                </c:pt>
                <c:pt idx="78">
                  <c:v>5.3258492648532201</c:v>
                </c:pt>
                <c:pt idx="79">
                  <c:v>5.3913301497835802</c:v>
                </c:pt>
                <c:pt idx="80">
                  <c:v>5.4567389185418902</c:v>
                </c:pt>
                <c:pt idx="81">
                  <c:v>5.5220756294836404</c:v>
                </c:pt>
                <c:pt idx="82">
                  <c:v>5.5873403408655999</c:v>
                </c:pt>
                <c:pt idx="83">
                  <c:v>5.6525331106663197</c:v>
                </c:pt>
                <c:pt idx="84">
                  <c:v>5.7176539971495597</c:v>
                </c:pt>
                <c:pt idx="85">
                  <c:v>5.7827030593048603</c:v>
                </c:pt>
                <c:pt idx="86">
                  <c:v>5.8476803555765899</c:v>
                </c:pt>
                <c:pt idx="87">
                  <c:v>5.9125859443400399</c:v>
                </c:pt>
                <c:pt idx="88">
                  <c:v>5.9774198840153003</c:v>
                </c:pt>
                <c:pt idx="89">
                  <c:v>6.0421822331577602</c:v>
                </c:pt>
                <c:pt idx="90">
                  <c:v>6.1068730506034097</c:v>
                </c:pt>
                <c:pt idx="91">
                  <c:v>6.1714923949644103</c:v>
                </c:pt>
                <c:pt idx="92">
                  <c:v>6.2360403245037803</c:v>
                </c:pt>
                <c:pt idx="93">
                  <c:v>6.3005168974572099</c:v>
                </c:pt>
                <c:pt idx="94">
                  <c:v>6.3649221721931504</c:v>
                </c:pt>
                <c:pt idx="95">
                  <c:v>6.4292562077153903</c:v>
                </c:pt>
                <c:pt idx="96">
                  <c:v>6.4935190625018304</c:v>
                </c:pt>
                <c:pt idx="97">
                  <c:v>6.5577107950781599</c:v>
                </c:pt>
                <c:pt idx="98">
                  <c:v>6.62183146409585</c:v>
                </c:pt>
                <c:pt idx="99">
                  <c:v>6.6858811281406396</c:v>
                </c:pt>
                <c:pt idx="100">
                  <c:v>6.7498598453090199</c:v>
                </c:pt>
                <c:pt idx="101">
                  <c:v>6.8137676740848097</c:v>
                </c:pt>
                <c:pt idx="102">
                  <c:v>6.87760467294639</c:v>
                </c:pt>
                <c:pt idx="103">
                  <c:v>6.9413709008856204</c:v>
                </c:pt>
                <c:pt idx="104">
                  <c:v>7.0050664163618599</c:v>
                </c:pt>
                <c:pt idx="105">
                  <c:v>7.0686912777363098</c:v>
                </c:pt>
                <c:pt idx="106">
                  <c:v>7.1322455427377696</c:v>
                </c:pt>
                <c:pt idx="107">
                  <c:v>7.1957292696395596</c:v>
                </c:pt>
                <c:pt idx="108">
                  <c:v>7.2591425169767803</c:v>
                </c:pt>
                <c:pt idx="109">
                  <c:v>7.3224853440917199</c:v>
                </c:pt>
                <c:pt idx="110">
                  <c:v>7.3857578094815199</c:v>
                </c:pt>
                <c:pt idx="111">
                  <c:v>7.4489599718199697</c:v>
                </c:pt>
                <c:pt idx="112">
                  <c:v>7.5120918895861903</c:v>
                </c:pt>
                <c:pt idx="113">
                  <c:v>7.5751536218366997</c:v>
                </c:pt>
                <c:pt idx="114">
                  <c:v>7.6381452267453698</c:v>
                </c:pt>
                <c:pt idx="115">
                  <c:v>7.7010667619298099</c:v>
                </c:pt>
                <c:pt idx="116">
                  <c:v>7.7639182854546798</c:v>
                </c:pt>
                <c:pt idx="117">
                  <c:v>7.8266998560400802</c:v>
                </c:pt>
                <c:pt idx="118">
                  <c:v>7.8894115327180296</c:v>
                </c:pt>
                <c:pt idx="119">
                  <c:v>7.9520533736727801</c:v>
                </c:pt>
                <c:pt idx="120">
                  <c:v>8.0146254373860106</c:v>
                </c:pt>
                <c:pt idx="121">
                  <c:v>8.0771277824398595</c:v>
                </c:pt>
                <c:pt idx="122">
                  <c:v>8.1395604676630402</c:v>
                </c:pt>
                <c:pt idx="123">
                  <c:v>8.2019235512090098</c:v>
                </c:pt>
                <c:pt idx="124">
                  <c:v>8.2642170912744</c:v>
                </c:pt>
                <c:pt idx="125">
                  <c:v>8.32644114624485</c:v>
                </c:pt>
                <c:pt idx="126">
                  <c:v>8.3885957750393203</c:v>
                </c:pt>
                <c:pt idx="127">
                  <c:v>8.4506810364018197</c:v>
                </c:pt>
                <c:pt idx="128">
                  <c:v>8.5126969889678499</c:v>
                </c:pt>
                <c:pt idx="129">
                  <c:v>8.5746436911116994</c:v>
                </c:pt>
                <c:pt idx="130">
                  <c:v>8.6365212014243493</c:v>
                </c:pt>
                <c:pt idx="131">
                  <c:v>8.6983295785524692</c:v>
                </c:pt>
                <c:pt idx="132">
                  <c:v>8.7600688809586398</c:v>
                </c:pt>
                <c:pt idx="133">
                  <c:v>8.8217391671227094</c:v>
                </c:pt>
                <c:pt idx="134">
                  <c:v>8.8833404954680706</c:v>
                </c:pt>
                <c:pt idx="135">
                  <c:v>8.9448729249823096</c:v>
                </c:pt>
                <c:pt idx="136">
                  <c:v>9.0063365143019798</c:v>
                </c:pt>
                <c:pt idx="137">
                  <c:v>9.0677313222046791</c:v>
                </c:pt>
                <c:pt idx="138">
                  <c:v>9.1290574070988395</c:v>
                </c:pt>
                <c:pt idx="139">
                  <c:v>9.1903148277696403</c:v>
                </c:pt>
                <c:pt idx="140">
                  <c:v>9.2515036429149795</c:v>
                </c:pt>
                <c:pt idx="141">
                  <c:v>9.3126239112609408</c:v>
                </c:pt>
                <c:pt idx="142">
                  <c:v>9.3736756915082307</c:v>
                </c:pt>
                <c:pt idx="143">
                  <c:v>9.4346590423707699</c:v>
                </c:pt>
                <c:pt idx="144">
                  <c:v>9.4955740226266894</c:v>
                </c:pt>
                <c:pt idx="145">
                  <c:v>9.5564206910034795</c:v>
                </c:pt>
                <c:pt idx="146">
                  <c:v>9.6171991062550894</c:v>
                </c:pt>
                <c:pt idx="147">
                  <c:v>9.6779093271931806</c:v>
                </c:pt>
                <c:pt idx="148">
                  <c:v>9.7385514126264798</c:v>
                </c:pt>
                <c:pt idx="149">
                  <c:v>9.7991254213714605</c:v>
                </c:pt>
                <c:pt idx="150">
                  <c:v>9.8596314122699198</c:v>
                </c:pt>
                <c:pt idx="151">
                  <c:v>9.9200694441814594</c:v>
                </c:pt>
                <c:pt idx="152">
                  <c:v>9.98043957599252</c:v>
                </c:pt>
                <c:pt idx="153">
                  <c:v>10.0407418665989</c:v>
                </c:pt>
                <c:pt idx="154">
                  <c:v>10.1009763748397</c:v>
                </c:pt>
                <c:pt idx="155">
                  <c:v>10.161143159640799</c:v>
                </c:pt>
                <c:pt idx="156">
                  <c:v>10.2212422799109</c:v>
                </c:pt>
                <c:pt idx="157">
                  <c:v>10.281273794585699</c:v>
                </c:pt>
                <c:pt idx="158">
                  <c:v>10.341237762596</c:v>
                </c:pt>
                <c:pt idx="159">
                  <c:v>10.4011342428823</c:v>
                </c:pt>
                <c:pt idx="160">
                  <c:v>10.4609632944388</c:v>
                </c:pt>
                <c:pt idx="161">
                  <c:v>10.5207249762885</c:v>
                </c:pt>
                <c:pt idx="162">
                  <c:v>10.580419347438101</c:v>
                </c:pt>
                <c:pt idx="163">
                  <c:v>10.6400464669274</c:v>
                </c:pt>
                <c:pt idx="164">
                  <c:v>10.699606393799099</c:v>
                </c:pt>
                <c:pt idx="165">
                  <c:v>10.759099187140601</c:v>
                </c:pt>
                <c:pt idx="166">
                  <c:v>10.8185249060522</c:v>
                </c:pt>
                <c:pt idx="167">
                  <c:v>10.877883609464501</c:v>
                </c:pt>
                <c:pt idx="168">
                  <c:v>10.937175356474199</c:v>
                </c:pt>
                <c:pt idx="169">
                  <c:v>10.9964002061141</c:v>
                </c:pt>
                <c:pt idx="170">
                  <c:v>11.055558217580099</c:v>
                </c:pt>
                <c:pt idx="171">
                  <c:v>11.1146494500356</c:v>
                </c:pt>
                <c:pt idx="172">
                  <c:v>11.173673962616199</c:v>
                </c:pt>
                <c:pt idx="173">
                  <c:v>11.2326318144382</c:v>
                </c:pt>
                <c:pt idx="174">
                  <c:v>11.2915230645675</c:v>
                </c:pt>
                <c:pt idx="175">
                  <c:v>11.3503477722518</c:v>
                </c:pt>
                <c:pt idx="176">
                  <c:v>11.4091059966995</c:v>
                </c:pt>
                <c:pt idx="177">
                  <c:v>11.467797797093199</c:v>
                </c:pt>
                <c:pt idx="178">
                  <c:v>11.526423232662699</c:v>
                </c:pt>
                <c:pt idx="179">
                  <c:v>11.584982362668899</c:v>
                </c:pt>
                <c:pt idx="180">
                  <c:v>11.6434752463758</c:v>
                </c:pt>
                <c:pt idx="181">
                  <c:v>11.701901942948901</c:v>
                </c:pt>
                <c:pt idx="182">
                  <c:v>11.7602625117011</c:v>
                </c:pt>
                <c:pt idx="183">
                  <c:v>11.8185570119127</c:v>
                </c:pt>
                <c:pt idx="184">
                  <c:v>11.8767855028645</c:v>
                </c:pt>
                <c:pt idx="185">
                  <c:v>11.9349480438339</c:v>
                </c:pt>
                <c:pt idx="186">
                  <c:v>11.993044694136101</c:v>
                </c:pt>
                <c:pt idx="187">
                  <c:v>12.0510755130862</c:v>
                </c:pt>
                <c:pt idx="188">
                  <c:v>12.109040559998499</c:v>
                </c:pt>
                <c:pt idx="189">
                  <c:v>12.166939894202301</c:v>
                </c:pt>
                <c:pt idx="190">
                  <c:v>12.2247735750405</c:v>
                </c:pt>
                <c:pt idx="191">
                  <c:v>12.2825416618634</c:v>
                </c:pt>
                <c:pt idx="192">
                  <c:v>12.340244214050101</c:v>
                </c:pt>
                <c:pt idx="193">
                  <c:v>12.3978812909608</c:v>
                </c:pt>
                <c:pt idx="194">
                  <c:v>12.4554529519766</c:v>
                </c:pt>
                <c:pt idx="195">
                  <c:v>12.5129592564882</c:v>
                </c:pt>
                <c:pt idx="196">
                  <c:v>12.5704002638962</c:v>
                </c:pt>
                <c:pt idx="197">
                  <c:v>12.6277760336109</c:v>
                </c:pt>
                <c:pt idx="198">
                  <c:v>12.685086625026299</c:v>
                </c:pt>
                <c:pt idx="199">
                  <c:v>12.7423320975794</c:v>
                </c:pt>
                <c:pt idx="200">
                  <c:v>12.7995125107077</c:v>
                </c:pt>
                <c:pt idx="201">
                  <c:v>12.856627923856101</c:v>
                </c:pt>
                <c:pt idx="202">
                  <c:v>12.9136783964787</c:v>
                </c:pt>
                <c:pt idx="203">
                  <c:v>12.9706639880393</c:v>
                </c:pt>
                <c:pt idx="204">
                  <c:v>13.027584757953599</c:v>
                </c:pt>
                <c:pt idx="205">
                  <c:v>13.0844407657048</c:v>
                </c:pt>
                <c:pt idx="206">
                  <c:v>13.1412320707867</c:v>
                </c:pt>
                <c:pt idx="207">
                  <c:v>13.197958732688299</c:v>
                </c:pt>
                <c:pt idx="208">
                  <c:v>13.2546208109073</c:v>
                </c:pt>
                <c:pt idx="209">
                  <c:v>13.3112183649495</c:v>
                </c:pt>
                <c:pt idx="210">
                  <c:v>13.3677514542702</c:v>
                </c:pt>
                <c:pt idx="211">
                  <c:v>13.4242201383707</c:v>
                </c:pt>
                <c:pt idx="212">
                  <c:v>13.4806244767934</c:v>
                </c:pt>
                <c:pt idx="213">
                  <c:v>13.536964529062301</c:v>
                </c:pt>
                <c:pt idx="214">
                  <c:v>13.593240354708399</c:v>
                </c:pt>
                <c:pt idx="215">
                  <c:v>13.649452013269499</c:v>
                </c:pt>
                <c:pt idx="216">
                  <c:v>13.7055995642457</c:v>
                </c:pt>
                <c:pt idx="217">
                  <c:v>13.761683067146899</c:v>
                </c:pt>
                <c:pt idx="218">
                  <c:v>13.817702581552</c:v>
                </c:pt>
                <c:pt idx="219">
                  <c:v>13.8736581670115</c:v>
                </c:pt>
                <c:pt idx="220">
                  <c:v>13.929549883081901</c:v>
                </c:pt>
                <c:pt idx="221">
                  <c:v>13.985377789325099</c:v>
                </c:pt>
                <c:pt idx="222">
                  <c:v>14.041141945228199</c:v>
                </c:pt>
                <c:pt idx="223">
                  <c:v>14.0968424102496</c:v>
                </c:pt>
                <c:pt idx="224">
                  <c:v>14.1524792440743</c:v>
                </c:pt>
                <c:pt idx="225">
                  <c:v>14.208052506274299</c:v>
                </c:pt>
                <c:pt idx="226">
                  <c:v>14.2635622564261</c:v>
                </c:pt>
                <c:pt idx="227">
                  <c:v>14.3190085541114</c:v>
                </c:pt>
                <c:pt idx="228">
                  <c:v>14.374391458916699</c:v>
                </c:pt>
                <c:pt idx="229">
                  <c:v>14.429711030433401</c:v>
                </c:pt>
                <c:pt idx="230">
                  <c:v>14.484967328257699</c:v>
                </c:pt>
                <c:pt idx="231">
                  <c:v>14.540160411991</c:v>
                </c:pt>
                <c:pt idx="232">
                  <c:v>14.595290341239499</c:v>
                </c:pt>
                <c:pt idx="233">
                  <c:v>14.650357175128701</c:v>
                </c:pt>
                <c:pt idx="234">
                  <c:v>14.705360973524501</c:v>
                </c:pt>
                <c:pt idx="235">
                  <c:v>14.7603017960685</c:v>
                </c:pt>
                <c:pt idx="236">
                  <c:v>14.815179702357099</c:v>
                </c:pt>
                <c:pt idx="237">
                  <c:v>14.8699947519898</c:v>
                </c:pt>
                <c:pt idx="238">
                  <c:v>14.924747004569699</c:v>
                </c:pt>
                <c:pt idx="239">
                  <c:v>14.979436519702899</c:v>
                </c:pt>
                <c:pt idx="240">
                  <c:v>15.0340633569989</c:v>
                </c:pt>
                <c:pt idx="241">
                  <c:v>15.088627576070399</c:v>
                </c:pt>
                <c:pt idx="242">
                  <c:v>15.1431292365336</c:v>
                </c:pt>
                <c:pt idx="243">
                  <c:v>15.197568397722399</c:v>
                </c:pt>
                <c:pt idx="244">
                  <c:v>15.2519451189864</c:v>
                </c:pt>
                <c:pt idx="245">
                  <c:v>15.306259460239801</c:v>
                </c:pt>
                <c:pt idx="246">
                  <c:v>15.360511481073599</c:v>
                </c:pt>
                <c:pt idx="247">
                  <c:v>15.4147012410795</c:v>
                </c:pt>
                <c:pt idx="248">
                  <c:v>15.468828799850501</c:v>
                </c:pt>
                <c:pt idx="249">
                  <c:v>15.5228942169808</c:v>
                </c:pt>
                <c:pt idx="250">
                  <c:v>15.5768975520655</c:v>
                </c:pt>
                <c:pt idx="251">
                  <c:v>15.6308388647009</c:v>
                </c:pt>
                <c:pt idx="252">
                  <c:v>15.684718214484599</c:v>
                </c:pt>
                <c:pt idx="253">
                  <c:v>15.7385356610149</c:v>
                </c:pt>
                <c:pt idx="254">
                  <c:v>15.792291263154199</c:v>
                </c:pt>
                <c:pt idx="255">
                  <c:v>15.8459850809455</c:v>
                </c:pt>
                <c:pt idx="256">
                  <c:v>15.899617173980699</c:v>
                </c:pt>
                <c:pt idx="257">
                  <c:v>15.9531876018214</c:v>
                </c:pt>
                <c:pt idx="258">
                  <c:v>16.006696424027499</c:v>
                </c:pt>
                <c:pt idx="259">
                  <c:v>16.0601437001581</c:v>
                </c:pt>
                <c:pt idx="260">
                  <c:v>16.1135294897711</c:v>
                </c:pt>
                <c:pt idx="261">
                  <c:v>16.166853852422999</c:v>
                </c:pt>
                <c:pt idx="262">
                  <c:v>16.220116847669299</c:v>
                </c:pt>
                <c:pt idx="263">
                  <c:v>16.273318535064199</c:v>
                </c:pt>
                <c:pt idx="264">
                  <c:v>16.326458973830299</c:v>
                </c:pt>
                <c:pt idx="265">
                  <c:v>16.379538223319301</c:v>
                </c:pt>
                <c:pt idx="266">
                  <c:v>16.432556343339701</c:v>
                </c:pt>
                <c:pt idx="267">
                  <c:v>16.4855133934023</c:v>
                </c:pt>
                <c:pt idx="268">
                  <c:v>16.538409433014699</c:v>
                </c:pt>
                <c:pt idx="269">
                  <c:v>16.591244521680999</c:v>
                </c:pt>
                <c:pt idx="270">
                  <c:v>16.644018718901901</c:v>
                </c:pt>
                <c:pt idx="271">
                  <c:v>16.696732084175</c:v>
                </c:pt>
                <c:pt idx="272">
                  <c:v>16.7493846769942</c:v>
                </c:pt>
                <c:pt idx="273">
                  <c:v>16.801976556850299</c:v>
                </c:pt>
                <c:pt idx="274">
                  <c:v>16.8545077831958</c:v>
                </c:pt>
                <c:pt idx="275">
                  <c:v>16.906978413185701</c:v>
                </c:pt>
                <c:pt idx="276">
                  <c:v>16.959388508229001</c:v>
                </c:pt>
                <c:pt idx="277">
                  <c:v>17.0117381277683</c:v>
                </c:pt>
                <c:pt idx="278">
                  <c:v>17.064027331241999</c:v>
                </c:pt>
                <c:pt idx="279">
                  <c:v>17.116256178083699</c:v>
                </c:pt>
                <c:pt idx="280">
                  <c:v>17.168424727722702</c:v>
                </c:pt>
                <c:pt idx="281">
                  <c:v>17.220533039583898</c:v>
                </c:pt>
                <c:pt idx="282">
                  <c:v>17.272581173087602</c:v>
                </c:pt>
                <c:pt idx="283">
                  <c:v>17.324569187649601</c:v>
                </c:pt>
                <c:pt idx="284">
                  <c:v>17.376497142681401</c:v>
                </c:pt>
                <c:pt idx="285">
                  <c:v>17.4283650975899</c:v>
                </c:pt>
                <c:pt idx="286">
                  <c:v>17.480173111777699</c:v>
                </c:pt>
                <c:pt idx="287">
                  <c:v>17.5319212446427</c:v>
                </c:pt>
                <c:pt idx="288">
                  <c:v>17.583609555578601</c:v>
                </c:pt>
                <c:pt idx="289">
                  <c:v>17.635238103974299</c:v>
                </c:pt>
                <c:pt idx="290">
                  <c:v>17.686806949214599</c:v>
                </c:pt>
                <c:pt idx="291">
                  <c:v>17.738316150679601</c:v>
                </c:pt>
                <c:pt idx="292">
                  <c:v>17.7897657677449</c:v>
                </c:pt>
                <c:pt idx="293">
                  <c:v>17.8411558597819</c:v>
                </c:pt>
                <c:pt idx="294">
                  <c:v>17.892486485931599</c:v>
                </c:pt>
                <c:pt idx="295">
                  <c:v>17.9437576998893</c:v>
                </c:pt>
                <c:pt idx="296">
                  <c:v>17.994969565797799</c:v>
                </c:pt>
                <c:pt idx="297">
                  <c:v>18.046122142922801</c:v>
                </c:pt>
                <c:pt idx="298">
                  <c:v>18.097215490522501</c:v>
                </c:pt>
                <c:pt idx="299">
                  <c:v>18.148249667848098</c:v>
                </c:pt>
                <c:pt idx="300">
                  <c:v>18.199224734143499</c:v>
                </c:pt>
                <c:pt idx="301">
                  <c:v>18.250140748645101</c:v>
                </c:pt>
                <c:pt idx="302">
                  <c:v>18.300997770582399</c:v>
                </c:pt>
                <c:pt idx="303">
                  <c:v>18.3517958591775</c:v>
                </c:pt>
                <c:pt idx="304">
                  <c:v>18.402535073645101</c:v>
                </c:pt>
                <c:pt idx="305">
                  <c:v>18.453215473192898</c:v>
                </c:pt>
                <c:pt idx="306">
                  <c:v>18.503837117021199</c:v>
                </c:pt>
                <c:pt idx="307">
                  <c:v>18.554400064323001</c:v>
                </c:pt>
                <c:pt idx="308">
                  <c:v>18.604904374284299</c:v>
                </c:pt>
                <c:pt idx="309">
                  <c:v>18.655350106083599</c:v>
                </c:pt>
                <c:pt idx="310">
                  <c:v>18.705737318892201</c:v>
                </c:pt>
                <c:pt idx="311">
                  <c:v>18.756066071874201</c:v>
                </c:pt>
                <c:pt idx="312">
                  <c:v>18.806336424186402</c:v>
                </c:pt>
                <c:pt idx="313">
                  <c:v>18.8565484349785</c:v>
                </c:pt>
                <c:pt idx="314">
                  <c:v>18.906702162896</c:v>
                </c:pt>
                <c:pt idx="315">
                  <c:v>18.956797659682699</c:v>
                </c:pt>
                <c:pt idx="316">
                  <c:v>19.006834990840002</c:v>
                </c:pt>
                <c:pt idx="317">
                  <c:v>19.0568142153686</c:v>
                </c:pt>
                <c:pt idx="318">
                  <c:v>19.106735392258202</c:v>
                </c:pt>
                <c:pt idx="319">
                  <c:v>19.156598580487302</c:v>
                </c:pt>
                <c:pt idx="320">
                  <c:v>19.206403839023601</c:v>
                </c:pt>
                <c:pt idx="321">
                  <c:v>19.256151226823398</c:v>
                </c:pt>
                <c:pt idx="322">
                  <c:v>19.3058408028324</c:v>
                </c:pt>
                <c:pt idx="323">
                  <c:v>19.355472625984699</c:v>
                </c:pt>
                <c:pt idx="324">
                  <c:v>19.405046755203799</c:v>
                </c:pt>
                <c:pt idx="325">
                  <c:v>19.4545632494019</c:v>
                </c:pt>
                <c:pt idx="326">
                  <c:v>19.504022167480301</c:v>
                </c:pt>
                <c:pt idx="327">
                  <c:v>19.553423568329102</c:v>
                </c:pt>
                <c:pt idx="328">
                  <c:v>19.602767510827402</c:v>
                </c:pt>
                <c:pt idx="329">
                  <c:v>19.652054053843401</c:v>
                </c:pt>
                <c:pt idx="330">
                  <c:v>19.701283256233999</c:v>
                </c:pt>
                <c:pt idx="331">
                  <c:v>19.750455176845101</c:v>
                </c:pt>
                <c:pt idx="332">
                  <c:v>19.7995698745118</c:v>
                </c:pt>
                <c:pt idx="333">
                  <c:v>19.848627408057698</c:v>
                </c:pt>
                <c:pt idx="334">
                  <c:v>19.897627835588501</c:v>
                </c:pt>
                <c:pt idx="335">
                  <c:v>19.946571208638399</c:v>
                </c:pt>
                <c:pt idx="336">
                  <c:v>19.9954575924084</c:v>
                </c:pt>
                <c:pt idx="337">
                  <c:v>20.044287045554501</c:v>
                </c:pt>
                <c:pt idx="338">
                  <c:v>20.093059626717601</c:v>
                </c:pt>
                <c:pt idx="339">
                  <c:v>20.141775394523901</c:v>
                </c:pt>
                <c:pt idx="340">
                  <c:v>20.190434407584199</c:v>
                </c:pt>
                <c:pt idx="341">
                  <c:v>20.239036724494699</c:v>
                </c:pt>
                <c:pt idx="342">
                  <c:v>20.287582403836499</c:v>
                </c:pt>
                <c:pt idx="343">
                  <c:v>20.336071504175699</c:v>
                </c:pt>
                <c:pt idx="344">
                  <c:v>20.384504084063298</c:v>
                </c:pt>
                <c:pt idx="345">
                  <c:v>20.432880202035701</c:v>
                </c:pt>
                <c:pt idx="346">
                  <c:v>20.4811999166139</c:v>
                </c:pt>
                <c:pt idx="347">
                  <c:v>20.529463286304299</c:v>
                </c:pt>
                <c:pt idx="348">
                  <c:v>20.5776703695979</c:v>
                </c:pt>
                <c:pt idx="349">
                  <c:v>20.625821224971201</c:v>
                </c:pt>
                <c:pt idx="350">
                  <c:v>20.673915910885398</c:v>
                </c:pt>
                <c:pt idx="351">
                  <c:v>20.721954485786899</c:v>
                </c:pt>
                <c:pt idx="352">
                  <c:v>20.769937008107</c:v>
                </c:pt>
                <c:pt idx="353">
                  <c:v>20.817863536261999</c:v>
                </c:pt>
                <c:pt idx="354">
                  <c:v>20.865734132409401</c:v>
                </c:pt>
                <c:pt idx="355">
                  <c:v>20.913548838491302</c:v>
                </c:pt>
                <c:pt idx="356">
                  <c:v>20.961307724347801</c:v>
                </c:pt>
                <c:pt idx="357">
                  <c:v>21.009010848193402</c:v>
                </c:pt>
                <c:pt idx="358">
                  <c:v>21.056658268227299</c:v>
                </c:pt>
                <c:pt idx="359">
                  <c:v>21.104250042633002</c:v>
                </c:pt>
                <c:pt idx="360">
                  <c:v>21.151786229578601</c:v>
                </c:pt>
                <c:pt idx="361">
                  <c:v>21.199266887216002</c:v>
                </c:pt>
                <c:pt idx="362">
                  <c:v>21.246692073681299</c:v>
                </c:pt>
                <c:pt idx="363">
                  <c:v>21.294061847094099</c:v>
                </c:pt>
                <c:pt idx="364">
                  <c:v>21.341376265557798</c:v>
                </c:pt>
                <c:pt idx="365">
                  <c:v>21.388635387159201</c:v>
                </c:pt>
                <c:pt idx="366">
                  <c:v>21.435839269968302</c:v>
                </c:pt>
                <c:pt idx="367">
                  <c:v>21.482987972038</c:v>
                </c:pt>
                <c:pt idx="368">
                  <c:v>21.530081551404201</c:v>
                </c:pt>
                <c:pt idx="369">
                  <c:v>21.577120066085602</c:v>
                </c:pt>
                <c:pt idx="370">
                  <c:v>21.6241035740832</c:v>
                </c:pt>
                <c:pt idx="371">
                  <c:v>21.671032133380599</c:v>
                </c:pt>
                <c:pt idx="372">
                  <c:v>21.717905801943299</c:v>
                </c:pt>
                <c:pt idx="373">
                  <c:v>21.764724637718999</c:v>
                </c:pt>
                <c:pt idx="374">
                  <c:v>21.811488697637198</c:v>
                </c:pt>
                <c:pt idx="375">
                  <c:v>21.8581980337446</c:v>
                </c:pt>
                <c:pt idx="376">
                  <c:v>21.904852709539401</c:v>
                </c:pt>
                <c:pt idx="377">
                  <c:v>21.951452782794899</c:v>
                </c:pt>
                <c:pt idx="378">
                  <c:v>21.9979983112611</c:v>
                </c:pt>
                <c:pt idx="379">
                  <c:v>22.044489352664499</c:v>
                </c:pt>
                <c:pt idx="380">
                  <c:v>22.0909259647079</c:v>
                </c:pt>
                <c:pt idx="381">
                  <c:v>22.137308205070202</c:v>
                </c:pt>
                <c:pt idx="382">
                  <c:v>22.183636131406001</c:v>
                </c:pt>
                <c:pt idx="383">
                  <c:v>22.229909801345201</c:v>
                </c:pt>
                <c:pt idx="384">
                  <c:v>22.276129272493101</c:v>
                </c:pt>
                <c:pt idx="385">
                  <c:v>22.322294602429999</c:v>
                </c:pt>
                <c:pt idx="386">
                  <c:v>22.3684058487109</c:v>
                </c:pt>
                <c:pt idx="387">
                  <c:v>22.4144630688651</c:v>
                </c:pt>
                <c:pt idx="388">
                  <c:v>22.460466320396201</c:v>
                </c:pt>
                <c:pt idx="389">
                  <c:v>22.506415660781801</c:v>
                </c:pt>
                <c:pt idx="390">
                  <c:v>22.552311147473102</c:v>
                </c:pt>
                <c:pt idx="391">
                  <c:v>22.598152837894801</c:v>
                </c:pt>
                <c:pt idx="392">
                  <c:v>22.6439407894445</c:v>
                </c:pt>
                <c:pt idx="393">
                  <c:v>22.689675059493101</c:v>
                </c:pt>
                <c:pt idx="394">
                  <c:v>22.735355705383899</c:v>
                </c:pt>
                <c:pt idx="395">
                  <c:v>22.780982784432599</c:v>
                </c:pt>
                <c:pt idx="396">
                  <c:v>22.826556353927099</c:v>
                </c:pt>
                <c:pt idx="397">
                  <c:v>22.872076471127201</c:v>
                </c:pt>
                <c:pt idx="398">
                  <c:v>22.917543193264098</c:v>
                </c:pt>
                <c:pt idx="399">
                  <c:v>22.962956577540702</c:v>
                </c:pt>
                <c:pt idx="400">
                  <c:v>23.0083166805023</c:v>
                </c:pt>
                <c:pt idx="401">
                  <c:v>23.0536235586362</c:v>
                </c:pt>
                <c:pt idx="402">
                  <c:v>23.098877270042301</c:v>
                </c:pt>
                <c:pt idx="403">
                  <c:v>23.144077871782098</c:v>
                </c:pt>
                <c:pt idx="404">
                  <c:v>23.189225420886402</c:v>
                </c:pt>
                <c:pt idx="405">
                  <c:v>23.234319974354801</c:v>
                </c:pt>
                <c:pt idx="406">
                  <c:v>23.279361589155101</c:v>
                </c:pt>
                <c:pt idx="407">
                  <c:v>23.324350322223601</c:v>
                </c:pt>
                <c:pt idx="408">
                  <c:v>23.3692862304645</c:v>
                </c:pt>
                <c:pt idx="409">
                  <c:v>23.414169370749601</c:v>
                </c:pt>
                <c:pt idx="410">
                  <c:v>23.458999799917901</c:v>
                </c:pt>
                <c:pt idx="411">
                  <c:v>23.5037775747758</c:v>
                </c:pt>
                <c:pt idx="412">
                  <c:v>23.5485027520965</c:v>
                </c:pt>
                <c:pt idx="413">
                  <c:v>23.5931753886195</c:v>
                </c:pt>
                <c:pt idx="414">
                  <c:v>23.637795541050899</c:v>
                </c:pt>
                <c:pt idx="415">
                  <c:v>23.682363266062499</c:v>
                </c:pt>
                <c:pt idx="416">
                  <c:v>23.726878620291998</c:v>
                </c:pt>
                <c:pt idx="417">
                  <c:v>23.7713416603425</c:v>
                </c:pt>
                <c:pt idx="418">
                  <c:v>23.815752442782301</c:v>
                </c:pt>
                <c:pt idx="419">
                  <c:v>23.860111024144501</c:v>
                </c:pt>
                <c:pt idx="420">
                  <c:v>23.904417460926901</c:v>
                </c:pt>
                <c:pt idx="421">
                  <c:v>23.948671809591499</c:v>
                </c:pt>
                <c:pt idx="422">
                  <c:v>23.992874126564601</c:v>
                </c:pt>
                <c:pt idx="423">
                  <c:v>24.037024468236002</c:v>
                </c:pt>
                <c:pt idx="424">
                  <c:v>24.0811228909593</c:v>
                </c:pt>
                <c:pt idx="425">
                  <c:v>24.125169451051001</c:v>
                </c:pt>
                <c:pt idx="426">
                  <c:v>24.169164208616898</c:v>
                </c:pt>
                <c:pt idx="427">
                  <c:v>24.213107219561302</c:v>
                </c:pt>
                <c:pt idx="428">
                  <c:v>24.256998537733001</c:v>
                </c:pt>
                <c:pt idx="429">
                  <c:v>24.3008382193877</c:v>
                </c:pt>
                <c:pt idx="430">
                  <c:v>24.344626320746801</c:v>
                </c:pt>
                <c:pt idx="431">
                  <c:v>24.3883628979973</c:v>
                </c:pt>
                <c:pt idx="432">
                  <c:v>24.432048007291201</c:v>
                </c:pt>
                <c:pt idx="433">
                  <c:v>24.475681704745501</c:v>
                </c:pt>
                <c:pt idx="434">
                  <c:v>24.5192640464421</c:v>
                </c:pt>
                <c:pt idx="435">
                  <c:v>24.562795088427499</c:v>
                </c:pt>
                <c:pt idx="436">
                  <c:v>24.606274886712601</c:v>
                </c:pt>
                <c:pt idx="437">
                  <c:v>24.649703497272299</c:v>
                </c:pt>
                <c:pt idx="438">
                  <c:v>24.6930809760457</c:v>
                </c:pt>
                <c:pt idx="439">
                  <c:v>24.7364073789355</c:v>
                </c:pt>
                <c:pt idx="440">
                  <c:v>24.779682761808001</c:v>
                </c:pt>
                <c:pt idx="441">
                  <c:v>24.822907180492901</c:v>
                </c:pt>
                <c:pt idx="442">
                  <c:v>24.866080690783001</c:v>
                </c:pt>
                <c:pt idx="443">
                  <c:v>24.909203348434101</c:v>
                </c:pt>
                <c:pt idx="444">
                  <c:v>24.952275209164601</c:v>
                </c:pt>
                <c:pt idx="445">
                  <c:v>24.9952963286554</c:v>
                </c:pt>
                <c:pt idx="446">
                  <c:v>25.038266762549998</c:v>
                </c:pt>
                <c:pt idx="447">
                  <c:v>25.081186566453699</c:v>
                </c:pt>
                <c:pt idx="448">
                  <c:v>25.124055795933799</c:v>
                </c:pt>
                <c:pt idx="449">
                  <c:v>25.166874506519399</c:v>
                </c:pt>
                <c:pt idx="450">
                  <c:v>25.209642753700798</c:v>
                </c:pt>
                <c:pt idx="451">
                  <c:v>25.2523605929299</c:v>
                </c:pt>
                <c:pt idx="452">
                  <c:v>25.295028086345301</c:v>
                </c:pt>
                <c:pt idx="453">
                  <c:v>25.3376452853154</c:v>
                </c:pt>
                <c:pt idx="454">
                  <c:v>25.380212243892899</c:v>
                </c:pt>
                <c:pt idx="455">
                  <c:v>25.422729017485</c:v>
                </c:pt>
                <c:pt idx="456">
                  <c:v>25.4651956614635</c:v>
                </c:pt>
                <c:pt idx="457">
                  <c:v>25.507612231165499</c:v>
                </c:pt>
                <c:pt idx="458">
                  <c:v>25.549978781892602</c:v>
                </c:pt>
                <c:pt idx="459">
                  <c:v>25.592295368911099</c:v>
                </c:pt>
                <c:pt idx="460">
                  <c:v>25.634562047451698</c:v>
                </c:pt>
                <c:pt idx="461">
                  <c:v>25.6767788727098</c:v>
                </c:pt>
                <c:pt idx="462">
                  <c:v>25.718945899844702</c:v>
                </c:pt>
                <c:pt idx="463">
                  <c:v>25.761063183980099</c:v>
                </c:pt>
                <c:pt idx="464">
                  <c:v>25.803130780203599</c:v>
                </c:pt>
                <c:pt idx="465">
                  <c:v>25.845148743566799</c:v>
                </c:pt>
                <c:pt idx="466">
                  <c:v>25.887117129085102</c:v>
                </c:pt>
                <c:pt idx="467">
                  <c:v>25.9290359917375</c:v>
                </c:pt>
                <c:pt idx="468">
                  <c:v>25.970905386466502</c:v>
                </c:pt>
                <c:pt idx="469">
                  <c:v>26.012725368178302</c:v>
                </c:pt>
                <c:pt idx="470">
                  <c:v>26.054495991742101</c:v>
                </c:pt>
                <c:pt idx="471">
                  <c:v>26.0962173119906</c:v>
                </c:pt>
                <c:pt idx="472">
                  <c:v>26.137889383719202</c:v>
                </c:pt>
                <c:pt idx="473">
                  <c:v>26.1795122616867</c:v>
                </c:pt>
                <c:pt idx="474">
                  <c:v>26.221086000614299</c:v>
                </c:pt>
                <c:pt idx="475">
                  <c:v>26.262610655186201</c:v>
                </c:pt>
                <c:pt idx="476">
                  <c:v>26.304086280049201</c:v>
                </c:pt>
                <c:pt idx="477">
                  <c:v>26.345512929940099</c:v>
                </c:pt>
                <c:pt idx="478">
                  <c:v>26.3868906623923</c:v>
                </c:pt>
                <c:pt idx="479">
                  <c:v>26.4282195293687</c:v>
                </c:pt>
                <c:pt idx="480">
                  <c:v>26.469499585406801</c:v>
                </c:pt>
                <c:pt idx="481">
                  <c:v>26.510730885007799</c:v>
                </c:pt>
                <c:pt idx="482">
                  <c:v>26.551913482636699</c:v>
                </c:pt>
                <c:pt idx="483">
                  <c:v>26.593047432722098</c:v>
                </c:pt>
                <c:pt idx="484">
                  <c:v>26.634132789656199</c:v>
                </c:pt>
                <c:pt idx="485">
                  <c:v>26.675169607794398</c:v>
                </c:pt>
                <c:pt idx="486">
                  <c:v>26.716157941455801</c:v>
                </c:pt>
                <c:pt idx="487">
                  <c:v>26.757097844922399</c:v>
                </c:pt>
                <c:pt idx="488">
                  <c:v>26.797989372439599</c:v>
                </c:pt>
                <c:pt idx="489">
                  <c:v>26.838832578216</c:v>
                </c:pt>
                <c:pt idx="490">
                  <c:v>26.879627516423</c:v>
                </c:pt>
                <c:pt idx="491">
                  <c:v>26.920374241195098</c:v>
                </c:pt>
                <c:pt idx="492">
                  <c:v>26.961072806629399</c:v>
                </c:pt>
                <c:pt idx="493">
                  <c:v>27.001723266786001</c:v>
                </c:pt>
                <c:pt idx="494">
                  <c:v>27.042325675687501</c:v>
                </c:pt>
                <c:pt idx="495">
                  <c:v>27.0828800873192</c:v>
                </c:pt>
                <c:pt idx="496">
                  <c:v>27.123386555628901</c:v>
                </c:pt>
                <c:pt idx="497">
                  <c:v>27.163845134526699</c:v>
                </c:pt>
                <c:pt idx="498">
                  <c:v>27.2042558778851</c:v>
                </c:pt>
                <c:pt idx="499">
                  <c:v>27.244618839538798</c:v>
                </c:pt>
                <c:pt idx="500">
                  <c:v>27.2849340732846</c:v>
                </c:pt>
                <c:pt idx="501">
                  <c:v>27.325201632881601</c:v>
                </c:pt>
                <c:pt idx="502">
                  <c:v>27.365421572050501</c:v>
                </c:pt>
                <c:pt idx="503">
                  <c:v>27.4055939443992</c:v>
                </c:pt>
                <c:pt idx="504">
                  <c:v>27.445718803414799</c:v>
                </c:pt>
                <c:pt idx="505">
                  <c:v>27.4857962028874</c:v>
                </c:pt>
                <c:pt idx="506">
                  <c:v>27.525826196380901</c:v>
                </c:pt>
                <c:pt idx="507">
                  <c:v>27.565808837420999</c:v>
                </c:pt>
                <c:pt idx="508">
                  <c:v>27.605744179494199</c:v>
                </c:pt>
                <c:pt idx="509">
                  <c:v>27.645632276048701</c:v>
                </c:pt>
                <c:pt idx="510">
                  <c:v>27.6854731804933</c:v>
                </c:pt>
                <c:pt idx="511">
                  <c:v>27.7252669461982</c:v>
                </c:pt>
                <c:pt idx="512">
                  <c:v>27.765013626494401</c:v>
                </c:pt>
                <c:pt idx="513">
                  <c:v>27.804713274673599</c:v>
                </c:pt>
                <c:pt idx="514">
                  <c:v>27.844365943988699</c:v>
                </c:pt>
                <c:pt idx="515">
                  <c:v>27.8839716876526</c:v>
                </c:pt>
                <c:pt idx="516">
                  <c:v>27.923530558839399</c:v>
                </c:pt>
                <c:pt idx="517">
                  <c:v>27.963042610683399</c:v>
                </c:pt>
                <c:pt idx="518">
                  <c:v>28.002507896279202</c:v>
                </c:pt>
                <c:pt idx="519">
                  <c:v>28.041926468681801</c:v>
                </c:pt>
                <c:pt idx="520">
                  <c:v>28.081298380906599</c:v>
                </c:pt>
                <c:pt idx="521">
                  <c:v>28.120623685928901</c:v>
                </c:pt>
                <c:pt idx="522">
                  <c:v>28.159902436684</c:v>
                </c:pt>
                <c:pt idx="523">
                  <c:v>28.1991346860673</c:v>
                </c:pt>
                <c:pt idx="524">
                  <c:v>28.2383204869341</c:v>
                </c:pt>
                <c:pt idx="525">
                  <c:v>28.277459892099401</c:v>
                </c:pt>
                <c:pt idx="526">
                  <c:v>28.316552954337698</c:v>
                </c:pt>
                <c:pt idx="527">
                  <c:v>28.3555997263833</c:v>
                </c:pt>
                <c:pt idx="528">
                  <c:v>28.394600260930002</c:v>
                </c:pt>
                <c:pt idx="529">
                  <c:v>28.433554610454799</c:v>
                </c:pt>
                <c:pt idx="530">
                  <c:v>28.472462827523099</c:v>
                </c:pt>
                <c:pt idx="531">
                  <c:v>28.511324964867601</c:v>
                </c:pt>
                <c:pt idx="532">
                  <c:v>28.550141075014299</c:v>
                </c:pt>
                <c:pt idx="533">
                  <c:v>28.588911210448</c:v>
                </c:pt>
                <c:pt idx="534">
                  <c:v>28.627635423612102</c:v>
                </c:pt>
                <c:pt idx="535">
                  <c:v>28.666313766908999</c:v>
                </c:pt>
                <c:pt idx="536">
                  <c:v>28.704946292699301</c:v>
                </c:pt>
                <c:pt idx="537">
                  <c:v>28.743533053302301</c:v>
                </c:pt>
                <c:pt idx="538">
                  <c:v>28.7820741009957</c:v>
                </c:pt>
                <c:pt idx="539">
                  <c:v>28.820569488015401</c:v>
                </c:pt>
                <c:pt idx="540">
                  <c:v>28.8590192665554</c:v>
                </c:pt>
                <c:pt idx="541">
                  <c:v>28.897423488767899</c:v>
                </c:pt>
                <c:pt idx="542">
                  <c:v>28.9357822067632</c:v>
                </c:pt>
                <c:pt idx="543">
                  <c:v>28.974095472609399</c:v>
                </c:pt>
                <c:pt idx="544">
                  <c:v>29.012363338332399</c:v>
                </c:pt>
                <c:pt idx="545">
                  <c:v>29.050585855915799</c:v>
                </c:pt>
                <c:pt idx="546">
                  <c:v>29.088763077301</c:v>
                </c:pt>
                <c:pt idx="547">
                  <c:v>29.1268950543868</c:v>
                </c:pt>
                <c:pt idx="548">
                  <c:v>29.164981839029402</c:v>
                </c:pt>
                <c:pt idx="549">
                  <c:v>29.2030234830425</c:v>
                </c:pt>
                <c:pt idx="550">
                  <c:v>29.241020038197</c:v>
                </c:pt>
                <c:pt idx="551">
                  <c:v>29.278971556220899</c:v>
                </c:pt>
                <c:pt idx="552">
                  <c:v>29.316878088799399</c:v>
                </c:pt>
                <c:pt idx="553">
                  <c:v>29.354739687574501</c:v>
                </c:pt>
                <c:pt idx="554">
                  <c:v>29.3925564041452</c:v>
                </c:pt>
                <c:pt idx="555">
                  <c:v>29.4303282912343</c:v>
                </c:pt>
                <c:pt idx="556">
                  <c:v>29.4680553998652</c:v>
                </c:pt>
                <c:pt idx="557">
                  <c:v>29.505737781112099</c:v>
                </c:pt>
                <c:pt idx="558">
                  <c:v>29.543375486422601</c:v>
                </c:pt>
                <c:pt idx="559">
                  <c:v>29.5809685672019</c:v>
                </c:pt>
                <c:pt idx="560">
                  <c:v>29.618517074812299</c:v>
                </c:pt>
                <c:pt idx="561">
                  <c:v>29.656021060573501</c:v>
                </c:pt>
                <c:pt idx="562">
                  <c:v>29.693480575762099</c:v>
                </c:pt>
                <c:pt idx="563">
                  <c:v>29.730895671612</c:v>
                </c:pt>
                <c:pt idx="564">
                  <c:v>29.768266399313799</c:v>
                </c:pt>
                <c:pt idx="565">
                  <c:v>29.805592810015298</c:v>
                </c:pt>
                <c:pt idx="566">
                  <c:v>29.8428749548209</c:v>
                </c:pt>
                <c:pt idx="567">
                  <c:v>29.880112884791899</c:v>
                </c:pt>
                <c:pt idx="568">
                  <c:v>29.917306650946198</c:v>
                </c:pt>
                <c:pt idx="569">
                  <c:v>29.954456304258201</c:v>
                </c:pt>
                <c:pt idx="570">
                  <c:v>29.991561895659</c:v>
                </c:pt>
                <c:pt idx="571">
                  <c:v>30.028623476036099</c:v>
                </c:pt>
                <c:pt idx="572">
                  <c:v>30.065641096233399</c:v>
                </c:pt>
                <c:pt idx="573">
                  <c:v>30.102614807050902</c:v>
                </c:pt>
                <c:pt idx="574">
                  <c:v>30.139544659245001</c:v>
                </c:pt>
                <c:pt idx="575">
                  <c:v>30.1764307035283</c:v>
                </c:pt>
                <c:pt idx="576">
                  <c:v>30.213272990569301</c:v>
                </c:pt>
                <c:pt idx="577">
                  <c:v>30.2500715709925</c:v>
                </c:pt>
                <c:pt idx="578">
                  <c:v>30.286826495378499</c:v>
                </c:pt>
                <c:pt idx="579">
                  <c:v>30.323537814263499</c:v>
                </c:pt>
                <c:pt idx="580">
                  <c:v>30.360205578139599</c:v>
                </c:pt>
                <c:pt idx="581">
                  <c:v>30.396829839611499</c:v>
                </c:pt>
                <c:pt idx="582">
                  <c:v>30.433410647405001</c:v>
                </c:pt>
                <c:pt idx="583">
                  <c:v>30.469948051797701</c:v>
                </c:pt>
                <c:pt idx="584">
                  <c:v>30.506442103134699</c:v>
                </c:pt>
                <c:pt idx="585">
                  <c:v>30.542892851718001</c:v>
                </c:pt>
                <c:pt idx="586">
                  <c:v>30.579300347806299</c:v>
                </c:pt>
                <c:pt idx="587">
                  <c:v>30.6156646416147</c:v>
                </c:pt>
                <c:pt idx="588">
                  <c:v>30.651985783314998</c:v>
                </c:pt>
                <c:pt idx="589">
                  <c:v>30.6882638230352</c:v>
                </c:pt>
                <c:pt idx="590">
                  <c:v>30.724498810859998</c:v>
                </c:pt>
                <c:pt idx="591">
                  <c:v>30.760690796830399</c:v>
                </c:pt>
                <c:pt idx="592">
                  <c:v>30.7968398309437</c:v>
                </c:pt>
                <c:pt idx="593">
                  <c:v>30.832945963153499</c:v>
                </c:pt>
                <c:pt idx="594">
                  <c:v>30.869009243369501</c:v>
                </c:pt>
                <c:pt idx="595">
                  <c:v>30.905029721457801</c:v>
                </c:pt>
                <c:pt idx="596">
                  <c:v>30.941007447240299</c:v>
                </c:pt>
                <c:pt idx="597">
                  <c:v>30.976942470495299</c:v>
                </c:pt>
                <c:pt idx="598">
                  <c:v>31.012834840956799</c:v>
                </c:pt>
                <c:pt idx="599">
                  <c:v>31.048684608315099</c:v>
                </c:pt>
                <c:pt idx="600">
                  <c:v>31.084491822215998</c:v>
                </c:pt>
                <c:pt idx="601">
                  <c:v>31.1202565322615</c:v>
                </c:pt>
                <c:pt idx="602">
                  <c:v>31.1559787880092</c:v>
                </c:pt>
                <c:pt idx="603">
                  <c:v>31.191658638972498</c:v>
                </c:pt>
                <c:pt idx="604">
                  <c:v>31.227296134620499</c:v>
                </c:pt>
                <c:pt idx="605">
                  <c:v>31.262891324378099</c:v>
                </c:pt>
                <c:pt idx="606">
                  <c:v>31.298444257804999</c:v>
                </c:pt>
                <c:pt idx="607">
                  <c:v>31.333954985015101</c:v>
                </c:pt>
                <c:pt idx="608">
                  <c:v>31.369423554523799</c:v>
                </c:pt>
                <c:pt idx="609">
                  <c:v>31.404850015592402</c:v>
                </c:pt>
                <c:pt idx="610">
                  <c:v>31.440234417438202</c:v>
                </c:pt>
                <c:pt idx="611">
                  <c:v>31.475576809234401</c:v>
                </c:pt>
                <c:pt idx="612">
                  <c:v>31.5108772401104</c:v>
                </c:pt>
                <c:pt idx="613">
                  <c:v>31.546135759151099</c:v>
                </c:pt>
                <c:pt idx="614">
                  <c:v>31.5813524153975</c:v>
                </c:pt>
                <c:pt idx="615">
                  <c:v>31.616527257846201</c:v>
                </c:pt>
                <c:pt idx="616">
                  <c:v>31.6516603354499</c:v>
                </c:pt>
                <c:pt idx="617">
                  <c:v>31.686751697116701</c:v>
                </c:pt>
                <c:pt idx="618">
                  <c:v>31.721801391710599</c:v>
                </c:pt>
                <c:pt idx="619">
                  <c:v>31.756809468050999</c:v>
                </c:pt>
                <c:pt idx="620">
                  <c:v>31.7917759749132</c:v>
                </c:pt>
                <c:pt idx="621">
                  <c:v>31.826700961027701</c:v>
                </c:pt>
                <c:pt idx="622">
                  <c:v>31.861584475080999</c:v>
                </c:pt>
                <c:pt idx="623">
                  <c:v>31.896426565714599</c:v>
                </c:pt>
                <c:pt idx="624">
                  <c:v>31.9312272815258</c:v>
                </c:pt>
                <c:pt idx="625">
                  <c:v>31.965986671067</c:v>
                </c:pt>
                <c:pt idx="626">
                  <c:v>32.000704782846299</c:v>
                </c:pt>
                <c:pt idx="627">
                  <c:v>32.035381665326803</c:v>
                </c:pt>
                <c:pt idx="628">
                  <c:v>32.070017366926997</c:v>
                </c:pt>
                <c:pt idx="629">
                  <c:v>32.104611936020703</c:v>
                </c:pt>
                <c:pt idx="630">
                  <c:v>32.139165420936898</c:v>
                </c:pt>
                <c:pt idx="631">
                  <c:v>32.173677869959597</c:v>
                </c:pt>
                <c:pt idx="632">
                  <c:v>32.208149331506199</c:v>
                </c:pt>
                <c:pt idx="633">
                  <c:v>32.242579853911998</c:v>
                </c:pt>
                <c:pt idx="634">
                  <c:v>32.276969485085402</c:v>
                </c:pt>
                <c:pt idx="635">
                  <c:v>32.311318273136699</c:v>
                </c:pt>
                <c:pt idx="636">
                  <c:v>32.345626266131703</c:v>
                </c:pt>
                <c:pt idx="637">
                  <c:v>32.3798935120913</c:v>
                </c:pt>
                <c:pt idx="638">
                  <c:v>32.4141200589915</c:v>
                </c:pt>
                <c:pt idx="639">
                  <c:v>32.448305954763597</c:v>
                </c:pt>
                <c:pt idx="640">
                  <c:v>32.482451247293703</c:v>
                </c:pt>
                <c:pt idx="641">
                  <c:v>32.516555984423199</c:v>
                </c:pt>
                <c:pt idx="642">
                  <c:v>32.550620213948299</c:v>
                </c:pt>
                <c:pt idx="643">
                  <c:v>32.584643983620303</c:v>
                </c:pt>
                <c:pt idx="644">
                  <c:v>32.618627341145498</c:v>
                </c:pt>
                <c:pt idx="645">
                  <c:v>32.652570334184801</c:v>
                </c:pt>
                <c:pt idx="646">
                  <c:v>32.686473010354199</c:v>
                </c:pt>
                <c:pt idx="647">
                  <c:v>32.720335417224597</c:v>
                </c:pt>
                <c:pt idx="648">
                  <c:v>32.754157602321399</c:v>
                </c:pt>
                <c:pt idx="649">
                  <c:v>32.787939613125097</c:v>
                </c:pt>
                <c:pt idx="650">
                  <c:v>32.821681497070699</c:v>
                </c:pt>
                <c:pt idx="651">
                  <c:v>32.855383301547903</c:v>
                </c:pt>
                <c:pt idx="652">
                  <c:v>32.889045073901002</c:v>
                </c:pt>
                <c:pt idx="653">
                  <c:v>32.9226668614292</c:v>
                </c:pt>
                <c:pt idx="654">
                  <c:v>32.956248711386003</c:v>
                </c:pt>
                <c:pt idx="655">
                  <c:v>32.989790670979403</c:v>
                </c:pt>
                <c:pt idx="656">
                  <c:v>33.023292787372199</c:v>
                </c:pt>
                <c:pt idx="657">
                  <c:v>33.056755107681397</c:v>
                </c:pt>
                <c:pt idx="658">
                  <c:v>33.090177679396703</c:v>
                </c:pt>
                <c:pt idx="659">
                  <c:v>33.123560549465203</c:v>
                </c:pt>
                <c:pt idx="660">
                  <c:v>33.156903764644902</c:v>
                </c:pt>
                <c:pt idx="661">
                  <c:v>33.190207371879502</c:v>
                </c:pt>
                <c:pt idx="662">
                  <c:v>33.223471418067597</c:v>
                </c:pt>
                <c:pt idx="663">
                  <c:v>33.256695950062301</c:v>
                </c:pt>
                <c:pt idx="664">
                  <c:v>33.289881014671401</c:v>
                </c:pt>
                <c:pt idx="665">
                  <c:v>33.323026658657298</c:v>
                </c:pt>
                <c:pt idx="666">
                  <c:v>33.356132928736997</c:v>
                </c:pt>
                <c:pt idx="667">
                  <c:v>33.389199871581802</c:v>
                </c:pt>
                <c:pt idx="668">
                  <c:v>33.422227533817797</c:v>
                </c:pt>
                <c:pt idx="669">
                  <c:v>33.455215962025598</c:v>
                </c:pt>
                <c:pt idx="670">
                  <c:v>33.488165202739999</c:v>
                </c:pt>
                <c:pt idx="671">
                  <c:v>33.521075302450498</c:v>
                </c:pt>
                <c:pt idx="672">
                  <c:v>33.553946307600697</c:v>
                </c:pt>
                <c:pt idx="673">
                  <c:v>33.586778264589</c:v>
                </c:pt>
                <c:pt idx="674">
                  <c:v>33.6195712197676</c:v>
                </c:pt>
                <c:pt idx="675">
                  <c:v>33.652325219443597</c:v>
                </c:pt>
                <c:pt idx="676">
                  <c:v>33.685040309877799</c:v>
                </c:pt>
                <c:pt idx="677">
                  <c:v>33.717716537285803</c:v>
                </c:pt>
                <c:pt idx="678">
                  <c:v>33.750353947836999</c:v>
                </c:pt>
                <c:pt idx="679">
                  <c:v>33.782952587655302</c:v>
                </c:pt>
                <c:pt idx="680">
                  <c:v>33.815512502818599</c:v>
                </c:pt>
                <c:pt idx="681">
                  <c:v>33.848033739359003</c:v>
                </c:pt>
                <c:pt idx="682">
                  <c:v>33.880516343262798</c:v>
                </c:pt>
                <c:pt idx="683">
                  <c:v>33.912960360470201</c:v>
                </c:pt>
                <c:pt idx="684">
                  <c:v>33.945365837856798</c:v>
                </c:pt>
                <c:pt idx="685">
                  <c:v>33.977732820608303</c:v>
                </c:pt>
                <c:pt idx="686">
                  <c:v>34.010061354377697</c:v>
                </c:pt>
                <c:pt idx="687">
                  <c:v>34.042351484932801</c:v>
                </c:pt>
                <c:pt idx="688">
                  <c:v>34.074603257995498</c:v>
                </c:pt>
                <c:pt idx="689">
                  <c:v>34.106816719242097</c:v>
                </c:pt>
                <c:pt idx="690">
                  <c:v>34.138991914303297</c:v>
                </c:pt>
                <c:pt idx="691">
                  <c:v>34.171128888763903</c:v>
                </c:pt>
                <c:pt idx="692">
                  <c:v>34.203227688163203</c:v>
                </c:pt>
                <c:pt idx="693">
                  <c:v>34.235288357994598</c:v>
                </c:pt>
                <c:pt idx="694">
                  <c:v>34.267310943705702</c:v>
                </c:pt>
                <c:pt idx="695">
                  <c:v>34.299295490698398</c:v>
                </c:pt>
                <c:pt idx="696">
                  <c:v>34.331242044328803</c:v>
                </c:pt>
                <c:pt idx="697">
                  <c:v>34.363150649906999</c:v>
                </c:pt>
                <c:pt idx="698">
                  <c:v>34.395021352697299</c:v>
                </c:pt>
                <c:pt idx="699">
                  <c:v>34.426854197918097</c:v>
                </c:pt>
                <c:pt idx="700">
                  <c:v>34.458649230741997</c:v>
                </c:pt>
                <c:pt idx="701">
                  <c:v>34.490406496295599</c:v>
                </c:pt>
                <c:pt idx="702">
                  <c:v>34.522126039659497</c:v>
                </c:pt>
                <c:pt idx="703">
                  <c:v>34.553807905868403</c:v>
                </c:pt>
                <c:pt idx="704">
                  <c:v>34.585452139910799</c:v>
                </c:pt>
                <c:pt idx="705">
                  <c:v>34.617058786729601</c:v>
                </c:pt>
                <c:pt idx="706">
                  <c:v>34.648627891221103</c:v>
                </c:pt>
                <c:pt idx="707">
                  <c:v>34.680159498236101</c:v>
                </c:pt>
                <c:pt idx="708">
                  <c:v>34.711653652578903</c:v>
                </c:pt>
                <c:pt idx="709">
                  <c:v>34.743110399007797</c:v>
                </c:pt>
                <c:pt idx="710">
                  <c:v>34.774529782235199</c:v>
                </c:pt>
                <c:pt idx="711">
                  <c:v>34.805911846926897</c:v>
                </c:pt>
                <c:pt idx="712">
                  <c:v>34.837256637703</c:v>
                </c:pt>
                <c:pt idx="713">
                  <c:v>34.868564199137197</c:v>
                </c:pt>
                <c:pt idx="714">
                  <c:v>34.899834576671701</c:v>
                </c:pt>
                <c:pt idx="715">
                  <c:v>34.931067814981802</c:v>
                </c:pt>
                <c:pt idx="716">
                  <c:v>34.962263957662799</c:v>
                </c:pt>
                <c:pt idx="717">
                  <c:v>34.993423049121397</c:v>
                </c:pt>
                <c:pt idx="718">
                  <c:v>35.024545133718902</c:v>
                </c:pt>
                <c:pt idx="719">
                  <c:v>35.055630255770701</c:v>
                </c:pt>
                <c:pt idx="720">
                  <c:v>35.086678459546597</c:v>
                </c:pt>
                <c:pt idx="721">
                  <c:v>35.117689789270798</c:v>
                </c:pt>
                <c:pt idx="722">
                  <c:v>35.148664289121797</c:v>
                </c:pt>
                <c:pt idx="723">
                  <c:v>35.179602003232297</c:v>
                </c:pt>
                <c:pt idx="724">
                  <c:v>35.210502975689401</c:v>
                </c:pt>
                <c:pt idx="725">
                  <c:v>35.241367250534303</c:v>
                </c:pt>
                <c:pt idx="726">
                  <c:v>35.272194871762601</c:v>
                </c:pt>
                <c:pt idx="727">
                  <c:v>35.302985883324098</c:v>
                </c:pt>
                <c:pt idx="728">
                  <c:v>35.333740329123003</c:v>
                </c:pt>
                <c:pt idx="729">
                  <c:v>35.364458253017403</c:v>
                </c:pt>
                <c:pt idx="730">
                  <c:v>35.395139698820003</c:v>
                </c:pt>
                <c:pt idx="731">
                  <c:v>35.4257847102973</c:v>
                </c:pt>
                <c:pt idx="732">
                  <c:v>35.456393331170403</c:v>
                </c:pt>
                <c:pt idx="733">
                  <c:v>35.4869656051142</c:v>
                </c:pt>
                <c:pt idx="734">
                  <c:v>35.517501575757997</c:v>
                </c:pt>
                <c:pt idx="735">
                  <c:v>35.548001286685299</c:v>
                </c:pt>
                <c:pt idx="736">
                  <c:v>35.578464781433603</c:v>
                </c:pt>
                <c:pt idx="737">
                  <c:v>35.608892103494597</c:v>
                </c:pt>
                <c:pt idx="738">
                  <c:v>35.639283296313998</c:v>
                </c:pt>
                <c:pt idx="739">
                  <c:v>35.669638403291898</c:v>
                </c:pt>
                <c:pt idx="740">
                  <c:v>35.699957467782198</c:v>
                </c:pt>
                <c:pt idx="741">
                  <c:v>35.730240533093102</c:v>
                </c:pt>
                <c:pt idx="742">
                  <c:v>35.760487642486702</c:v>
                </c:pt>
                <c:pt idx="743">
                  <c:v>35.790698839179299</c:v>
                </c:pt>
                <c:pt idx="744">
                  <c:v>35.8208741665769</c:v>
                </c:pt>
                <c:pt idx="745">
                  <c:v>35.851013669062603</c:v>
                </c:pt>
                <c:pt idx="746">
                  <c:v>35.881117388455799</c:v>
                </c:pt>
                <c:pt idx="747">
                  <c:v>35.911185367804798</c:v>
                </c:pt>
                <c:pt idx="748">
                  <c:v>35.941217650112499</c:v>
                </c:pt>
                <c:pt idx="749">
                  <c:v>35.971214278336703</c:v>
                </c:pt>
                <c:pt idx="750">
                  <c:v>36.001175295389501</c:v>
                </c:pt>
                <c:pt idx="751">
                  <c:v>36.031100744137703</c:v>
                </c:pt>
                <c:pt idx="752">
                  <c:v>36.060990667402699</c:v>
                </c:pt>
                <c:pt idx="753">
                  <c:v>36.090845107960298</c:v>
                </c:pt>
                <c:pt idx="754">
                  <c:v>36.120664108541099</c:v>
                </c:pt>
                <c:pt idx="755">
                  <c:v>36.150447711830303</c:v>
                </c:pt>
                <c:pt idx="756">
                  <c:v>36.180195960467501</c:v>
                </c:pt>
                <c:pt idx="757">
                  <c:v>36.209908897047001</c:v>
                </c:pt>
                <c:pt idx="758">
                  <c:v>36.239586564117602</c:v>
                </c:pt>
                <c:pt idx="759">
                  <c:v>36.269229004182797</c:v>
                </c:pt>
                <c:pt idx="760">
                  <c:v>36.298836259700401</c:v>
                </c:pt>
                <c:pt idx="761">
                  <c:v>36.3284083730831</c:v>
                </c:pt>
                <c:pt idx="762">
                  <c:v>36.357945386697999</c:v>
                </c:pt>
                <c:pt idx="763">
                  <c:v>36.387447342866601</c:v>
                </c:pt>
                <c:pt idx="764">
                  <c:v>36.416914283865303</c:v>
                </c:pt>
                <c:pt idx="765">
                  <c:v>36.446346251924901</c:v>
                </c:pt>
                <c:pt idx="766">
                  <c:v>36.4757432892306</c:v>
                </c:pt>
                <c:pt idx="767">
                  <c:v>36.505105437922502</c:v>
                </c:pt>
                <c:pt idx="768">
                  <c:v>36.5344327400948</c:v>
                </c:pt>
                <c:pt idx="769">
                  <c:v>36.563725237796703</c:v>
                </c:pt>
                <c:pt idx="770">
                  <c:v>36.592982973031603</c:v>
                </c:pt>
                <c:pt idx="771">
                  <c:v>36.622205987757702</c:v>
                </c:pt>
                <c:pt idx="772">
                  <c:v>36.651394323887502</c:v>
                </c:pt>
                <c:pt idx="773">
                  <c:v>36.680548023288303</c:v>
                </c:pt>
                <c:pt idx="774">
                  <c:v>36.709667127781799</c:v>
                </c:pt>
                <c:pt idx="775">
                  <c:v>36.738751680101402</c:v>
                </c:pt>
                <c:pt idx="776">
                  <c:v>36.767801721416397</c:v>
                </c:pt>
                <c:pt idx="777">
                  <c:v>36.796817293193001</c:v>
                </c:pt>
                <c:pt idx="778">
                  <c:v>36.825798437083002</c:v>
                </c:pt>
                <c:pt idx="779">
                  <c:v>36.854745194692903</c:v>
                </c:pt>
                <c:pt idx="780">
                  <c:v>36.883657607584297</c:v>
                </c:pt>
                <c:pt idx="781">
                  <c:v>36.912535717273499</c:v>
                </c:pt>
                <c:pt idx="782">
                  <c:v>36.941379565232197</c:v>
                </c:pt>
                <c:pt idx="783">
                  <c:v>36.970189192886799</c:v>
                </c:pt>
                <c:pt idx="784">
                  <c:v>36.998964641618599</c:v>
                </c:pt>
                <c:pt idx="785">
                  <c:v>37.027705952764002</c:v>
                </c:pt>
                <c:pt idx="786">
                  <c:v>37.0564131676146</c:v>
                </c:pt>
                <c:pt idx="787">
                  <c:v>37.085086327416498</c:v>
                </c:pt>
                <c:pt idx="788">
                  <c:v>37.113725473371197</c:v>
                </c:pt>
                <c:pt idx="789">
                  <c:v>37.142330646635102</c:v>
                </c:pt>
                <c:pt idx="790">
                  <c:v>37.170901888319499</c:v>
                </c:pt>
                <c:pt idx="791">
                  <c:v>37.1994392394908</c:v>
                </c:pt>
                <c:pt idx="792">
                  <c:v>37.227942741170402</c:v>
                </c:pt>
                <c:pt idx="793">
                  <c:v>37.256412434334699</c:v>
                </c:pt>
                <c:pt idx="794">
                  <c:v>37.284848359915202</c:v>
                </c:pt>
                <c:pt idx="795">
                  <c:v>37.313250558798202</c:v>
                </c:pt>
                <c:pt idx="796">
                  <c:v>37.341619071825299</c:v>
                </c:pt>
                <c:pt idx="797">
                  <c:v>37.369953939793</c:v>
                </c:pt>
                <c:pt idx="798">
                  <c:v>37.398255203452898</c:v>
                </c:pt>
                <c:pt idx="799">
                  <c:v>37.426522903511497</c:v>
                </c:pt>
                <c:pt idx="800">
                  <c:v>37.4547570806306</c:v>
                </c:pt>
                <c:pt idx="801">
                  <c:v>37.482957775426797</c:v>
                </c:pt>
                <c:pt idx="802">
                  <c:v>37.511125028471803</c:v>
                </c:pt>
                <c:pt idx="803">
                  <c:v>37.5392588802926</c:v>
                </c:pt>
                <c:pt idx="804">
                  <c:v>37.567359371371097</c:v>
                </c:pt>
                <c:pt idx="805">
                  <c:v>37.595426542575403</c:v>
                </c:pt>
                <c:pt idx="806">
                  <c:v>37.623460434506001</c:v>
                </c:pt>
                <c:pt idx="807">
                  <c:v>37.651461087013303</c:v>
                </c:pt>
                <c:pt idx="808">
                  <c:v>37.679428540409198</c:v>
                </c:pt>
                <c:pt idx="809">
                  <c:v>37.707362834961003</c:v>
                </c:pt>
                <c:pt idx="810">
                  <c:v>37.735264010891299</c:v>
                </c:pt>
                <c:pt idx="811">
                  <c:v>37.7631321083784</c:v>
                </c:pt>
                <c:pt idx="812">
                  <c:v>37.790967167555898</c:v>
                </c:pt>
                <c:pt idx="813">
                  <c:v>37.818769228513098</c:v>
                </c:pt>
                <c:pt idx="814">
                  <c:v>37.846538331294497</c:v>
                </c:pt>
                <c:pt idx="815">
                  <c:v>37.874274515900197</c:v>
                </c:pt>
                <c:pt idx="816">
                  <c:v>37.901977822286099</c:v>
                </c:pt>
                <c:pt idx="817">
                  <c:v>37.929648290363097</c:v>
                </c:pt>
                <c:pt idx="818">
                  <c:v>37.957285959998103</c:v>
                </c:pt>
                <c:pt idx="819">
                  <c:v>37.984890871013199</c:v>
                </c:pt>
                <c:pt idx="820">
                  <c:v>38.012463063186303</c:v>
                </c:pt>
                <c:pt idx="821">
                  <c:v>38.040002576250799</c:v>
                </c:pt>
                <c:pt idx="822">
                  <c:v>38.067509449895603</c:v>
                </c:pt>
                <c:pt idx="823">
                  <c:v>38.094983723765097</c:v>
                </c:pt>
                <c:pt idx="824">
                  <c:v>38.122425437459498</c:v>
                </c:pt>
                <c:pt idx="825">
                  <c:v>38.149834630534599</c:v>
                </c:pt>
                <c:pt idx="826">
                  <c:v>38.1772113425016</c:v>
                </c:pt>
                <c:pt idx="827">
                  <c:v>38.204555612827498</c:v>
                </c:pt>
                <c:pt idx="828">
                  <c:v>38.231867480934902</c:v>
                </c:pt>
                <c:pt idx="829">
                  <c:v>38.259146986201998</c:v>
                </c:pt>
                <c:pt idx="830">
                  <c:v>38.286394167962698</c:v>
                </c:pt>
                <c:pt idx="831">
                  <c:v>38.313609065506498</c:v>
                </c:pt>
                <c:pt idx="832">
                  <c:v>38.340791718078599</c:v>
                </c:pt>
                <c:pt idx="833">
                  <c:v>38.367942164879899</c:v>
                </c:pt>
                <c:pt idx="834">
                  <c:v>38.395060445067003</c:v>
                </c:pt>
                <c:pt idx="835">
                  <c:v>38.422146597831997</c:v>
                </c:pt>
                <c:pt idx="836">
                  <c:v>38.4492006630256</c:v>
                </c:pt>
                <c:pt idx="837">
                  <c:v>38.476222678937802</c:v>
                </c:pt>
                <c:pt idx="838">
                  <c:v>38.503212684556701</c:v>
                </c:pt>
                <c:pt idx="839">
                  <c:v>38.530170718826596</c:v>
                </c:pt>
                <c:pt idx="840">
                  <c:v>38.557096820647899</c:v>
                </c:pt>
                <c:pt idx="841">
                  <c:v>38.583991028877101</c:v>
                </c:pt>
                <c:pt idx="842">
                  <c:v>38.610853382326603</c:v>
                </c:pt>
                <c:pt idx="843">
                  <c:v>38.637683919765301</c:v>
                </c:pt>
                <c:pt idx="844">
                  <c:v>38.664482679918002</c:v>
                </c:pt>
                <c:pt idx="845">
                  <c:v>38.691249701465701</c:v>
                </c:pt>
                <c:pt idx="846">
                  <c:v>38.7179850230455</c:v>
                </c:pt>
                <c:pt idx="847">
                  <c:v>38.7446886832508</c:v>
                </c:pt>
                <c:pt idx="848">
                  <c:v>38.7713607206313</c:v>
                </c:pt>
                <c:pt idx="849">
                  <c:v>38.798001173692597</c:v>
                </c:pt>
                <c:pt idx="850">
                  <c:v>38.824610080896797</c:v>
                </c:pt>
                <c:pt idx="851">
                  <c:v>38.851187480662198</c:v>
                </c:pt>
                <c:pt idx="852">
                  <c:v>38.877733411363302</c:v>
                </c:pt>
                <c:pt idx="853">
                  <c:v>38.904247911330799</c:v>
                </c:pt>
                <c:pt idx="854">
                  <c:v>38.930731018852001</c:v>
                </c:pt>
                <c:pt idx="855">
                  <c:v>38.9571827721701</c:v>
                </c:pt>
                <c:pt idx="856">
                  <c:v>38.983603209484997</c:v>
                </c:pt>
                <c:pt idx="857">
                  <c:v>39.009992368952702</c:v>
                </c:pt>
                <c:pt idx="858">
                  <c:v>39.036350288685597</c:v>
                </c:pt>
                <c:pt idx="859">
                  <c:v>39.062677006752502</c:v>
                </c:pt>
                <c:pt idx="860">
                  <c:v>39.0889725611787</c:v>
                </c:pt>
                <c:pt idx="861">
                  <c:v>39.1152369899456</c:v>
                </c:pt>
                <c:pt idx="862">
                  <c:v>39.141470330991297</c:v>
                </c:pt>
                <c:pt idx="863">
                  <c:v>39.167672622210297</c:v>
                </c:pt>
                <c:pt idx="864">
                  <c:v>39.193843901453299</c:v>
                </c:pt>
                <c:pt idx="865">
                  <c:v>39.219984206527798</c:v>
                </c:pt>
                <c:pt idx="866">
                  <c:v>39.246093575737802</c:v>
                </c:pt>
                <c:pt idx="867">
                  <c:v>39.272172046541897</c:v>
                </c:pt>
                <c:pt idx="868">
                  <c:v>39.298219656445703</c:v>
                </c:pt>
                <c:pt idx="869">
                  <c:v>39.324236443089703</c:v>
                </c:pt>
                <c:pt idx="870">
                  <c:v>39.3502224440712</c:v>
                </c:pt>
                <c:pt idx="871">
                  <c:v>39.376177696944197</c:v>
                </c:pt>
                <c:pt idx="872">
                  <c:v>39.402102239219801</c:v>
                </c:pt>
                <c:pt idx="873">
                  <c:v>39.427996108365797</c:v>
                </c:pt>
                <c:pt idx="874">
                  <c:v>39.453859341806698</c:v>
                </c:pt>
                <c:pt idx="875">
                  <c:v>39.4796919769243</c:v>
                </c:pt>
                <c:pt idx="876">
                  <c:v>39.5054940510569</c:v>
                </c:pt>
                <c:pt idx="877">
                  <c:v>39.531265601500003</c:v>
                </c:pt>
                <c:pt idx="878">
                  <c:v>39.557006665506002</c:v>
                </c:pt>
                <c:pt idx="879">
                  <c:v>39.5827172802842</c:v>
                </c:pt>
                <c:pt idx="880">
                  <c:v>39.608397483000999</c:v>
                </c:pt>
                <c:pt idx="881">
                  <c:v>39.6340473107796</c:v>
                </c:pt>
                <c:pt idx="882">
                  <c:v>39.659666800700499</c:v>
                </c:pt>
                <c:pt idx="883">
                  <c:v>39.685255989801</c:v>
                </c:pt>
                <c:pt idx="884">
                  <c:v>39.710814915075701</c:v>
                </c:pt>
                <c:pt idx="885">
                  <c:v>39.736343613476102</c:v>
                </c:pt>
                <c:pt idx="886">
                  <c:v>39.761842121910902</c:v>
                </c:pt>
                <c:pt idx="887">
                  <c:v>39.787310477245903</c:v>
                </c:pt>
                <c:pt idx="888">
                  <c:v>39.8127487163041</c:v>
                </c:pt>
                <c:pt idx="889">
                  <c:v>39.838156875865501</c:v>
                </c:pt>
                <c:pt idx="890">
                  <c:v>39.863534992667503</c:v>
                </c:pt>
                <c:pt idx="891">
                  <c:v>39.888883103404503</c:v>
                </c:pt>
                <c:pt idx="892">
                  <c:v>39.914201244728297</c:v>
                </c:pt>
                <c:pt idx="893">
                  <c:v>39.939489453247802</c:v>
                </c:pt>
                <c:pt idx="894">
                  <c:v>39.964747765529303</c:v>
                </c:pt>
                <c:pt idx="895">
                  <c:v>39.989976218096203</c:v>
                </c:pt>
                <c:pt idx="896">
                  <c:v>40.015174847762502</c:v>
                </c:pt>
                <c:pt idx="897">
                  <c:v>40.040343691243798</c:v>
                </c:pt>
                <c:pt idx="898">
                  <c:v>40.065482784451397</c:v>
                </c:pt>
                <c:pt idx="899">
                  <c:v>40.090592163746599</c:v>
                </c:pt>
                <c:pt idx="900">
                  <c:v>40.115671865448498</c:v>
                </c:pt>
                <c:pt idx="901">
                  <c:v>40.140721925833702</c:v>
                </c:pt>
                <c:pt idx="902">
                  <c:v>40.165742381136802</c:v>
                </c:pt>
                <c:pt idx="903">
                  <c:v>40.190733267550002</c:v>
                </c:pt>
                <c:pt idx="904">
                  <c:v>40.2156946212233</c:v>
                </c:pt>
                <c:pt idx="905">
                  <c:v>40.240626478264602</c:v>
                </c:pt>
                <c:pt idx="906">
                  <c:v>40.265528874739601</c:v>
                </c:pt>
                <c:pt idx="907">
                  <c:v>40.290401846671799</c:v>
                </c:pt>
                <c:pt idx="908">
                  <c:v>40.315245430042602</c:v>
                </c:pt>
                <c:pt idx="909">
                  <c:v>40.340059660791297</c:v>
                </c:pt>
                <c:pt idx="910">
                  <c:v>40.364844574815201</c:v>
                </c:pt>
                <c:pt idx="911">
                  <c:v>40.389600207969401</c:v>
                </c:pt>
                <c:pt idx="912">
                  <c:v>40.414326596067198</c:v>
                </c:pt>
                <c:pt idx="913">
                  <c:v>40.439023774879701</c:v>
                </c:pt>
                <c:pt idx="914">
                  <c:v>40.463691780136202</c:v>
                </c:pt>
                <c:pt idx="915">
                  <c:v>40.488330647524002</c:v>
                </c:pt>
                <c:pt idx="916">
                  <c:v>40.512940412688202</c:v>
                </c:pt>
                <c:pt idx="917">
                  <c:v>40.5375211112325</c:v>
                </c:pt>
                <c:pt idx="918">
                  <c:v>40.562072778718402</c:v>
                </c:pt>
                <c:pt idx="919">
                  <c:v>40.586595450665499</c:v>
                </c:pt>
                <c:pt idx="920">
                  <c:v>40.611089162551799</c:v>
                </c:pt>
                <c:pt idx="921">
                  <c:v>40.635553949813399</c:v>
                </c:pt>
                <c:pt idx="922">
                  <c:v>40.6599898478445</c:v>
                </c:pt>
                <c:pt idx="923">
                  <c:v>40.6843968919978</c:v>
                </c:pt>
                <c:pt idx="924">
                  <c:v>40.708775117583897</c:v>
                </c:pt>
                <c:pt idx="925">
                  <c:v>40.733124559872202</c:v>
                </c:pt>
                <c:pt idx="926">
                  <c:v>40.7574452541173</c:v>
                </c:pt>
                <c:pt idx="927">
                  <c:v>40.781737236289999</c:v>
                </c:pt>
                <c:pt idx="928">
                  <c:v>40.806000540834901</c:v>
                </c:pt>
                <c:pt idx="929">
                  <c:v>40.830235202861097</c:v>
                </c:pt>
                <c:pt idx="930">
                  <c:v>40.854441257436299</c:v>
                </c:pt>
                <c:pt idx="931">
                  <c:v>40.878618739586699</c:v>
                </c:pt>
                <c:pt idx="932">
                  <c:v>40.902767684297103</c:v>
                </c:pt>
                <c:pt idx="933">
                  <c:v>40.926888126510804</c:v>
                </c:pt>
                <c:pt idx="934">
                  <c:v>40.950980101129403</c:v>
                </c:pt>
                <c:pt idx="935">
                  <c:v>40.9750436430134</c:v>
                </c:pt>
                <c:pt idx="936">
                  <c:v>40.999078786981499</c:v>
                </c:pt>
                <c:pt idx="937">
                  <c:v>41.023085567811101</c:v>
                </c:pt>
                <c:pt idx="938">
                  <c:v>41.047064020238103</c:v>
                </c:pt>
                <c:pt idx="939">
                  <c:v>41.071014178956901</c:v>
                </c:pt>
                <c:pt idx="940">
                  <c:v>41.0949360786204</c:v>
                </c:pt>
                <c:pt idx="941">
                  <c:v>41.118829753840103</c:v>
                </c:pt>
                <c:pt idx="942">
                  <c:v>41.142695239185997</c:v>
                </c:pt>
                <c:pt idx="943">
                  <c:v>41.166532569186501</c:v>
                </c:pt>
                <c:pt idx="944">
                  <c:v>41.190341778328701</c:v>
                </c:pt>
                <c:pt idx="945">
                  <c:v>41.214122901058197</c:v>
                </c:pt>
                <c:pt idx="946">
                  <c:v>41.237875971778998</c:v>
                </c:pt>
                <c:pt idx="947">
                  <c:v>41.261601024853697</c:v>
                </c:pt>
                <c:pt idx="948">
                  <c:v>41.285298094603398</c:v>
                </c:pt>
                <c:pt idx="949">
                  <c:v>41.308967215307803</c:v>
                </c:pt>
                <c:pt idx="950">
                  <c:v>41.332608421205101</c:v>
                </c:pt>
                <c:pt idx="951">
                  <c:v>41.356221746491897</c:v>
                </c:pt>
                <c:pt idx="952">
                  <c:v>41.379807225323503</c:v>
                </c:pt>
                <c:pt idx="953">
                  <c:v>41.403364891813702</c:v>
                </c:pt>
                <c:pt idx="954">
                  <c:v>41.426894781407299</c:v>
                </c:pt>
                <c:pt idx="955">
                  <c:v>41.450396926950098</c:v>
                </c:pt>
                <c:pt idx="956">
                  <c:v>41.473871362439901</c:v>
                </c:pt>
                <c:pt idx="957">
                  <c:v>41.497318121835697</c:v>
                </c:pt>
                <c:pt idx="958">
                  <c:v>41.5207372390554</c:v>
                </c:pt>
                <c:pt idx="959">
                  <c:v>41.544128747975698</c:v>
                </c:pt>
                <c:pt idx="960">
                  <c:v>41.567492682431897</c:v>
                </c:pt>
                <c:pt idx="961">
                  <c:v>41.590829076218199</c:v>
                </c:pt>
                <c:pt idx="962">
                  <c:v>41.6141379630876</c:v>
                </c:pt>
                <c:pt idx="963">
                  <c:v>41.6374193767519</c:v>
                </c:pt>
                <c:pt idx="964">
                  <c:v>41.660673350881503</c:v>
                </c:pt>
                <c:pt idx="965">
                  <c:v>41.683899919105897</c:v>
                </c:pt>
                <c:pt idx="966">
                  <c:v>41.707099115013101</c:v>
                </c:pt>
                <c:pt idx="967">
                  <c:v>41.730270972150102</c:v>
                </c:pt>
                <c:pt idx="968">
                  <c:v>41.7534155240225</c:v>
                </c:pt>
                <c:pt idx="969">
                  <c:v>41.776532804094799</c:v>
                </c:pt>
                <c:pt idx="970">
                  <c:v>41.799622845790303</c:v>
                </c:pt>
                <c:pt idx="971">
                  <c:v>41.822685682490899</c:v>
                </c:pt>
                <c:pt idx="972">
                  <c:v>41.845721347537499</c:v>
                </c:pt>
                <c:pt idx="973">
                  <c:v>41.8687298742298</c:v>
                </c:pt>
                <c:pt idx="974">
                  <c:v>41.891711295825999</c:v>
                </c:pt>
                <c:pt idx="975">
                  <c:v>41.914665645543501</c:v>
                </c:pt>
                <c:pt idx="976">
                  <c:v>41.937592956557999</c:v>
                </c:pt>
                <c:pt idx="977">
                  <c:v>41.960493262004498</c:v>
                </c:pt>
                <c:pt idx="978">
                  <c:v>41.983366594976403</c:v>
                </c:pt>
                <c:pt idx="979">
                  <c:v>42.006212988526002</c:v>
                </c:pt>
                <c:pt idx="980">
                  <c:v>42.029032475664401</c:v>
                </c:pt>
                <c:pt idx="981">
                  <c:v>42.051825091591297</c:v>
                </c:pt>
                <c:pt idx="982">
                  <c:v>42.074590867468501</c:v>
                </c:pt>
                <c:pt idx="983">
                  <c:v>42.097329836127997</c:v>
                </c:pt>
                <c:pt idx="984">
                  <c:v>42.120042030444203</c:v>
                </c:pt>
                <c:pt idx="985">
                  <c:v>42.142727483250901</c:v>
                </c:pt>
                <c:pt idx="986">
                  <c:v>42.165386227341699</c:v>
                </c:pt>
                <c:pt idx="987">
                  <c:v>42.188018295469597</c:v>
                </c:pt>
                <c:pt idx="988">
                  <c:v>42.210623720347101</c:v>
                </c:pt>
                <c:pt idx="989">
                  <c:v>42.233202534646601</c:v>
                </c:pt>
                <c:pt idx="990">
                  <c:v>42.2557547709998</c:v>
                </c:pt>
                <c:pt idx="991">
                  <c:v>42.278280461998001</c:v>
                </c:pt>
                <c:pt idx="992">
                  <c:v>42.300779640191998</c:v>
                </c:pt>
                <c:pt idx="993">
                  <c:v>42.323252338092502</c:v>
                </c:pt>
                <c:pt idx="994">
                  <c:v>42.345698588169299</c:v>
                </c:pt>
                <c:pt idx="995">
                  <c:v>42.368118422852199</c:v>
                </c:pt>
                <c:pt idx="996">
                  <c:v>42.390511874530397</c:v>
                </c:pt>
                <c:pt idx="997">
                  <c:v>42.412878975552502</c:v>
                </c:pt>
                <c:pt idx="998">
                  <c:v>42.4352197582269</c:v>
                </c:pt>
                <c:pt idx="999">
                  <c:v>42.457534254821503</c:v>
                </c:pt>
                <c:pt idx="1000">
                  <c:v>42.479822497563902</c:v>
                </c:pt>
                <c:pt idx="1001">
                  <c:v>42.502084518640899</c:v>
                </c:pt>
                <c:pt idx="1002">
                  <c:v>42.524320350199297</c:v>
                </c:pt>
                <c:pt idx="1003">
                  <c:v>42.546530026287599</c:v>
                </c:pt>
                <c:pt idx="1004">
                  <c:v>42.5687135779363</c:v>
                </c:pt>
                <c:pt idx="1005">
                  <c:v>42.590871036701103</c:v>
                </c:pt>
                <c:pt idx="1006">
                  <c:v>42.613002434597199</c:v>
                </c:pt>
                <c:pt idx="1007">
                  <c:v>42.635107803600199</c:v>
                </c:pt>
                <c:pt idx="1008">
                  <c:v>42.657187175646399</c:v>
                </c:pt>
                <c:pt idx="1009">
                  <c:v>42.679240582632197</c:v>
                </c:pt>
                <c:pt idx="1010">
                  <c:v>42.701268056414698</c:v>
                </c:pt>
                <c:pt idx="1011">
                  <c:v>42.723269628811202</c:v>
                </c:pt>
                <c:pt idx="1012">
                  <c:v>42.745245331599598</c:v>
                </c:pt>
                <c:pt idx="1013">
                  <c:v>42.767195196518102</c:v>
                </c:pt>
                <c:pt idx="1014">
                  <c:v>42.789119255265398</c:v>
                </c:pt>
                <c:pt idx="1015">
                  <c:v>42.811017539500597</c:v>
                </c:pt>
                <c:pt idx="1016">
                  <c:v>42.832890080843299</c:v>
                </c:pt>
                <c:pt idx="1017">
                  <c:v>42.854736910873399</c:v>
                </c:pt>
                <c:pt idx="1018">
                  <c:v>42.876558061131199</c:v>
                </c:pt>
                <c:pt idx="1019">
                  <c:v>42.898353563117702</c:v>
                </c:pt>
                <c:pt idx="1020">
                  <c:v>42.9201234482939</c:v>
                </c:pt>
                <c:pt idx="1021">
                  <c:v>42.941867748081599</c:v>
                </c:pt>
                <c:pt idx="1022">
                  <c:v>42.963586493862898</c:v>
                </c:pt>
                <c:pt idx="1023">
                  <c:v>42.985279716980301</c:v>
                </c:pt>
                <c:pt idx="1024">
                  <c:v>43.006947448736597</c:v>
                </c:pt>
                <c:pt idx="1025">
                  <c:v>43.0285897217612</c:v>
                </c:pt>
                <c:pt idx="1026">
                  <c:v>43.050206567115303</c:v>
                </c:pt>
                <c:pt idx="1027">
                  <c:v>43.071798015179802</c:v>
                </c:pt>
                <c:pt idx="1028">
                  <c:v>43.093364097127498</c:v>
                </c:pt>
                <c:pt idx="1029">
                  <c:v>43.114904844092003</c:v>
                </c:pt>
                <c:pt idx="1030">
                  <c:v>43.136420287168598</c:v>
                </c:pt>
                <c:pt idx="1031">
                  <c:v>43.1579104574135</c:v>
                </c:pt>
                <c:pt idx="1032">
                  <c:v>43.179375385844097</c:v>
                </c:pt>
                <c:pt idx="1033">
                  <c:v>43.200815103439197</c:v>
                </c:pt>
                <c:pt idx="1034">
                  <c:v>43.222229641138703</c:v>
                </c:pt>
                <c:pt idx="1035">
                  <c:v>43.243619029843799</c:v>
                </c:pt>
                <c:pt idx="1036">
                  <c:v>43.264983300416802</c:v>
                </c:pt>
                <c:pt idx="1037">
                  <c:v>43.286322483681303</c:v>
                </c:pt>
                <c:pt idx="1038">
                  <c:v>43.3076366104222</c:v>
                </c:pt>
                <c:pt idx="1039">
                  <c:v>43.328925711385303</c:v>
                </c:pt>
                <c:pt idx="1040">
                  <c:v>43.350189817277901</c:v>
                </c:pt>
                <c:pt idx="1041">
                  <c:v>43.371428958768597</c:v>
                </c:pt>
                <c:pt idx="1042">
                  <c:v>43.392643166486799</c:v>
                </c:pt>
                <c:pt idx="1043">
                  <c:v>43.413832471023703</c:v>
                </c:pt>
                <c:pt idx="1044">
                  <c:v>43.434996902931097</c:v>
                </c:pt>
                <c:pt idx="1045">
                  <c:v>43.4561364927225</c:v>
                </c:pt>
                <c:pt idx="1046">
                  <c:v>43.477251270872301</c:v>
                </c:pt>
                <c:pt idx="1047">
                  <c:v>43.4983412686083</c:v>
                </c:pt>
                <c:pt idx="1048">
                  <c:v>43.519406516838899</c:v>
                </c:pt>
                <c:pt idx="1049">
                  <c:v>43.54044704495</c:v>
                </c:pt>
                <c:pt idx="1050">
                  <c:v>43.5614628832843</c:v>
                </c:pt>
                <c:pt idx="1051">
                  <c:v>43.582454062146603</c:v>
                </c:pt>
                <c:pt idx="1052">
                  <c:v>43.603420611803202</c:v>
                </c:pt>
                <c:pt idx="1053">
                  <c:v>43.624362562482503</c:v>
                </c:pt>
                <c:pt idx="1054">
                  <c:v>43.645279944374899</c:v>
                </c:pt>
                <c:pt idx="1055">
                  <c:v>43.666172787632398</c:v>
                </c:pt>
                <c:pt idx="1056">
                  <c:v>43.687041122369003</c:v>
                </c:pt>
                <c:pt idx="1057">
                  <c:v>43.707884978660701</c:v>
                </c:pt>
                <c:pt idx="1058">
                  <c:v>43.728704386545303</c:v>
                </c:pt>
                <c:pt idx="1059">
                  <c:v>43.7494993760223</c:v>
                </c:pt>
                <c:pt idx="1060">
                  <c:v>43.770269977053303</c:v>
                </c:pt>
                <c:pt idx="1061">
                  <c:v>43.791016219561797</c:v>
                </c:pt>
                <c:pt idx="1062">
                  <c:v>43.811738133433003</c:v>
                </c:pt>
                <c:pt idx="1063">
                  <c:v>43.8324357485142</c:v>
                </c:pt>
                <c:pt idx="1064">
                  <c:v>43.853109094614297</c:v>
                </c:pt>
                <c:pt idx="1065">
                  <c:v>43.873758201504302</c:v>
                </c:pt>
                <c:pt idx="1066">
                  <c:v>43.894383098916997</c:v>
                </c:pt>
                <c:pt idx="1067">
                  <c:v>43.9149838165471</c:v>
                </c:pt>
                <c:pt idx="1068">
                  <c:v>43.9355603840513</c:v>
                </c:pt>
                <c:pt idx="1069">
                  <c:v>43.956112831527001</c:v>
                </c:pt>
                <c:pt idx="1070">
                  <c:v>43.976641189770397</c:v>
                </c:pt>
                <c:pt idx="1071">
                  <c:v>43.9971454869778</c:v>
                </c:pt>
                <c:pt idx="1072">
                  <c:v>44.017625752677802</c:v>
                </c:pt>
                <c:pt idx="1073">
                  <c:v>44.038082016361997</c:v>
                </c:pt>
                <c:pt idx="1074">
                  <c:v>44.058514307484401</c:v>
                </c:pt>
                <c:pt idx="1075">
                  <c:v>44.078922655461497</c:v>
                </c:pt>
                <c:pt idx="1076">
                  <c:v>44.099307089672799</c:v>
                </c:pt>
                <c:pt idx="1077">
                  <c:v>44.119667639459799</c:v>
                </c:pt>
                <c:pt idx="1078">
                  <c:v>44.140004334127099</c:v>
                </c:pt>
                <c:pt idx="1079">
                  <c:v>44.160317202941499</c:v>
                </c:pt>
                <c:pt idx="1080">
                  <c:v>44.180606275132703</c:v>
                </c:pt>
                <c:pt idx="1081">
                  <c:v>44.200871579892798</c:v>
                </c:pt>
                <c:pt idx="1082">
                  <c:v>44.221113146376503</c:v>
                </c:pt>
                <c:pt idx="1083">
                  <c:v>44.241331003701198</c:v>
                </c:pt>
                <c:pt idx="1084">
                  <c:v>44.261525180946698</c:v>
                </c:pt>
                <c:pt idx="1085">
                  <c:v>44.281695707155599</c:v>
                </c:pt>
                <c:pt idx="1086">
                  <c:v>44.301842611333001</c:v>
                </c:pt>
                <c:pt idx="1087">
                  <c:v>44.321965922446502</c:v>
                </c:pt>
                <c:pt idx="1088">
                  <c:v>44.342065669426397</c:v>
                </c:pt>
                <c:pt idx="1089">
                  <c:v>44.362141881165499</c:v>
                </c:pt>
                <c:pt idx="1090">
                  <c:v>44.382194586519297</c:v>
                </c:pt>
                <c:pt idx="1091">
                  <c:v>44.402223814445001</c:v>
                </c:pt>
                <c:pt idx="1092">
                  <c:v>44.4222295958605</c:v>
                </c:pt>
                <c:pt idx="1093">
                  <c:v>44.4422119577034</c:v>
                </c:pt>
                <c:pt idx="1094">
                  <c:v>44.4621709287199</c:v>
                </c:pt>
                <c:pt idx="1095">
                  <c:v>44.482106537619899</c:v>
                </c:pt>
                <c:pt idx="1096">
                  <c:v>44.502018813077299</c:v>
                </c:pt>
                <c:pt idx="1097">
                  <c:v>44.521907783729802</c:v>
                </c:pt>
                <c:pt idx="1098">
                  <c:v>44.541773478179401</c:v>
                </c:pt>
                <c:pt idx="1099">
                  <c:v>44.561615924991898</c:v>
                </c:pt>
                <c:pt idx="1100">
                  <c:v>44.581435152696798</c:v>
                </c:pt>
                <c:pt idx="1101">
                  <c:v>44.601231189788102</c:v>
                </c:pt>
                <c:pt idx="1102">
                  <c:v>44.621004064723202</c:v>
                </c:pt>
                <c:pt idx="1103">
                  <c:v>44.6407538059239</c:v>
                </c:pt>
                <c:pt idx="1104">
                  <c:v>44.660480441775697</c:v>
                </c:pt>
                <c:pt idx="1105">
                  <c:v>44.680184000628103</c:v>
                </c:pt>
                <c:pt idx="1106">
                  <c:v>44.699864510794697</c:v>
                </c:pt>
                <c:pt idx="1107">
                  <c:v>44.719522000552899</c:v>
                </c:pt>
                <c:pt idx="1108">
                  <c:v>44.739156498144098</c:v>
                </c:pt>
                <c:pt idx="1109">
                  <c:v>44.758768031773599</c:v>
                </c:pt>
                <c:pt idx="1110">
                  <c:v>44.778356630034096</c:v>
                </c:pt>
                <c:pt idx="1111">
                  <c:v>44.797922321051999</c:v>
                </c:pt>
                <c:pt idx="1112">
                  <c:v>44.8174651326636</c:v>
                </c:pt>
                <c:pt idx="1113">
                  <c:v>44.836985092943102</c:v>
                </c:pt>
                <c:pt idx="1114">
                  <c:v>44.8564822299291</c:v>
                </c:pt>
                <c:pt idx="1115">
                  <c:v>44.875956571624499</c:v>
                </c:pt>
                <c:pt idx="1116">
                  <c:v>44.895408145996498</c:v>
                </c:pt>
                <c:pt idx="1117">
                  <c:v>44.914836980977</c:v>
                </c:pt>
                <c:pt idx="1118">
                  <c:v>44.934243104462098</c:v>
                </c:pt>
                <c:pt idx="1119">
                  <c:v>44.953626544312201</c:v>
                </c:pt>
                <c:pt idx="1120">
                  <c:v>44.972987328352303</c:v>
                </c:pt>
                <c:pt idx="1121">
                  <c:v>44.992325484371598</c:v>
                </c:pt>
                <c:pt idx="1122">
                  <c:v>45.011641040123997</c:v>
                </c:pt>
                <c:pt idx="1123">
                  <c:v>45.030934023327298</c:v>
                </c:pt>
                <c:pt idx="1124">
                  <c:v>45.050204461664201</c:v>
                </c:pt>
                <c:pt idx="1125">
                  <c:v>45.069452382781499</c:v>
                </c:pt>
                <c:pt idx="1126">
                  <c:v>45.088677814290499</c:v>
                </c:pt>
                <c:pt idx="1127">
                  <c:v>45.107880783766802</c:v>
                </c:pt>
                <c:pt idx="1128">
                  <c:v>45.127061318834599</c:v>
                </c:pt>
                <c:pt idx="1129">
                  <c:v>45.1462194477336</c:v>
                </c:pt>
                <c:pt idx="1130">
                  <c:v>45.165355197288903</c:v>
                </c:pt>
                <c:pt idx="1131">
                  <c:v>45.184468594948399</c:v>
                </c:pt>
                <c:pt idx="1132">
                  <c:v>45.203559668125401</c:v>
                </c:pt>
                <c:pt idx="1133">
                  <c:v>45.222628444197802</c:v>
                </c:pt>
                <c:pt idx="1134">
                  <c:v>45.241674950508497</c:v>
                </c:pt>
                <c:pt idx="1135">
                  <c:v>45.260699214365303</c:v>
                </c:pt>
                <c:pt idx="1136">
                  <c:v>45.279701263040899</c:v>
                </c:pt>
                <c:pt idx="1137">
                  <c:v>45.298681123772901</c:v>
                </c:pt>
                <c:pt idx="1138">
                  <c:v>45.317638823763801</c:v>
                </c:pt>
                <c:pt idx="1139">
                  <c:v>45.336574390180999</c:v>
                </c:pt>
                <c:pt idx="1140">
                  <c:v>45.355487850156898</c:v>
                </c:pt>
                <c:pt idx="1141">
                  <c:v>45.374379230788499</c:v>
                </c:pt>
                <c:pt idx="1142">
                  <c:v>45.3932485591382</c:v>
                </c:pt>
                <c:pt idx="1143">
                  <c:v>45.412095862232803</c:v>
                </c:pt>
                <c:pt idx="1144">
                  <c:v>45.430921167064298</c:v>
                </c:pt>
                <c:pt idx="1145">
                  <c:v>45.449724500589497</c:v>
                </c:pt>
                <c:pt idx="1146">
                  <c:v>45.468505889730203</c:v>
                </c:pt>
                <c:pt idx="1147">
                  <c:v>45.487265362191202</c:v>
                </c:pt>
                <c:pt idx="1148">
                  <c:v>45.506002944712897</c:v>
                </c:pt>
                <c:pt idx="1149">
                  <c:v>45.524718663686102</c:v>
                </c:pt>
                <c:pt idx="1150">
                  <c:v>45.543412545915402</c:v>
                </c:pt>
                <c:pt idx="1151">
                  <c:v>45.562084618171397</c:v>
                </c:pt>
                <c:pt idx="1152">
                  <c:v>45.580734907189999</c:v>
                </c:pt>
                <c:pt idx="1153">
                  <c:v>45.599363439672999</c:v>
                </c:pt>
                <c:pt idx="1154">
                  <c:v>45.617970242287903</c:v>
                </c:pt>
                <c:pt idx="1155">
                  <c:v>45.636555341667801</c:v>
                </c:pt>
                <c:pt idx="1156">
                  <c:v>45.655118764411498</c:v>
                </c:pt>
                <c:pt idx="1157">
                  <c:v>45.673660537083599</c:v>
                </c:pt>
                <c:pt idx="1158">
                  <c:v>45.6921806862143</c:v>
                </c:pt>
                <c:pt idx="1159">
                  <c:v>45.710679238299399</c:v>
                </c:pt>
                <c:pt idx="1160">
                  <c:v>45.729156219800501</c:v>
                </c:pt>
                <c:pt idx="1161">
                  <c:v>45.747611657144901</c:v>
                </c:pt>
                <c:pt idx="1162">
                  <c:v>45.766045576725404</c:v>
                </c:pt>
                <c:pt idx="1163">
                  <c:v>45.784458004900898</c:v>
                </c:pt>
                <c:pt idx="1164">
                  <c:v>45.802848967995402</c:v>
                </c:pt>
                <c:pt idx="1165">
                  <c:v>45.8212184924421</c:v>
                </c:pt>
                <c:pt idx="1166">
                  <c:v>45.839566605326397</c:v>
                </c:pt>
                <c:pt idx="1167">
                  <c:v>45.857893332112901</c:v>
                </c:pt>
                <c:pt idx="1168">
                  <c:v>45.8761986990067</c:v>
                </c:pt>
                <c:pt idx="1169">
                  <c:v>45.894482732179704</c:v>
                </c:pt>
                <c:pt idx="1170">
                  <c:v>45.912745457770001</c:v>
                </c:pt>
                <c:pt idx="1171">
                  <c:v>45.930986901881703</c:v>
                </c:pt>
                <c:pt idx="1172">
                  <c:v>45.949207090585602</c:v>
                </c:pt>
                <c:pt idx="1173">
                  <c:v>45.967406049918701</c:v>
                </c:pt>
                <c:pt idx="1174">
                  <c:v>45.985583805884097</c:v>
                </c:pt>
                <c:pt idx="1175">
                  <c:v>46.003740384451604</c:v>
                </c:pt>
                <c:pt idx="1176">
                  <c:v>46.021875811556903</c:v>
                </c:pt>
                <c:pt idx="1177">
                  <c:v>46.039990113102299</c:v>
                </c:pt>
                <c:pt idx="1178">
                  <c:v>46.058083314956399</c:v>
                </c:pt>
                <c:pt idx="1179">
                  <c:v>46.076155442953798</c:v>
                </c:pt>
                <c:pt idx="1180">
                  <c:v>46.094206522895803</c:v>
                </c:pt>
                <c:pt idx="1181">
                  <c:v>46.112236580549798</c:v>
                </c:pt>
                <c:pt idx="1182">
                  <c:v>46.130245641649502</c:v>
                </c:pt>
                <c:pt idx="1183">
                  <c:v>46.148233731895097</c:v>
                </c:pt>
                <c:pt idx="1184">
                  <c:v>46.1662008781406</c:v>
                </c:pt>
                <c:pt idx="1185">
                  <c:v>46.184147105671201</c:v>
                </c:pt>
                <c:pt idx="1186">
                  <c:v>46.202072439546598</c:v>
                </c:pt>
                <c:pt idx="1187">
                  <c:v>46.219976905352397</c:v>
                </c:pt>
                <c:pt idx="1188">
                  <c:v>46.237860528640702</c:v>
                </c:pt>
                <c:pt idx="1189">
                  <c:v>46.2557233349307</c:v>
                </c:pt>
                <c:pt idx="1190">
                  <c:v>46.273565349708498</c:v>
                </c:pt>
                <c:pt idx="1191">
                  <c:v>46.291386598426698</c:v>
                </c:pt>
                <c:pt idx="1192">
                  <c:v>46.309187106505199</c:v>
                </c:pt>
                <c:pt idx="1193">
                  <c:v>46.3269668993305</c:v>
                </c:pt>
                <c:pt idx="1194">
                  <c:v>46.344726002256003</c:v>
                </c:pt>
                <c:pt idx="1195">
                  <c:v>46.362464440601997</c:v>
                </c:pt>
                <c:pt idx="1196">
                  <c:v>46.380182239655497</c:v>
                </c:pt>
                <c:pt idx="1197">
                  <c:v>46.397879424670499</c:v>
                </c:pt>
                <c:pt idx="1198">
                  <c:v>46.415556020867797</c:v>
                </c:pt>
                <c:pt idx="1199">
                  <c:v>46.433212053435298</c:v>
                </c:pt>
                <c:pt idx="1200">
                  <c:v>46.450847547527196</c:v>
                </c:pt>
                <c:pt idx="1201">
                  <c:v>46.4684625282651</c:v>
                </c:pt>
                <c:pt idx="1202">
                  <c:v>46.486057020737299</c:v>
                </c:pt>
                <c:pt idx="1203">
                  <c:v>46.503631049998702</c:v>
                </c:pt>
                <c:pt idx="1204">
                  <c:v>46.521184641071301</c:v>
                </c:pt>
                <c:pt idx="1205">
                  <c:v>46.538717818944001</c:v>
                </c:pt>
                <c:pt idx="1206">
                  <c:v>46.556230608572299</c:v>
                </c:pt>
                <c:pt idx="1207">
                  <c:v>46.573723036070703</c:v>
                </c:pt>
                <c:pt idx="1208">
                  <c:v>46.591195126955498</c:v>
                </c:pt>
                <c:pt idx="1209">
                  <c:v>46.608646904718803</c:v>
                </c:pt>
                <c:pt idx="1210">
                  <c:v>46.626078394214403</c:v>
                </c:pt>
                <c:pt idx="1211">
                  <c:v>46.643489620263502</c:v>
                </c:pt>
                <c:pt idx="1212">
                  <c:v>46.6608806076554</c:v>
                </c:pt>
                <c:pt idx="1213">
                  <c:v>46.678251381146801</c:v>
                </c:pt>
                <c:pt idx="1214">
                  <c:v>46.695601965462203</c:v>
                </c:pt>
                <c:pt idx="1215">
                  <c:v>46.712932385293698</c:v>
                </c:pt>
                <c:pt idx="1216">
                  <c:v>46.730242665301198</c:v>
                </c:pt>
                <c:pt idx="1217">
                  <c:v>46.747532830112199</c:v>
                </c:pt>
                <c:pt idx="1218">
                  <c:v>46.764802904322003</c:v>
                </c:pt>
                <c:pt idx="1219">
                  <c:v>46.782052912493498</c:v>
                </c:pt>
                <c:pt idx="1220">
                  <c:v>46.799282879157197</c:v>
                </c:pt>
                <c:pt idx="1221">
                  <c:v>46.816492828811498</c:v>
                </c:pt>
                <c:pt idx="1222">
                  <c:v>46.833682785922299</c:v>
                </c:pt>
                <c:pt idx="1223">
                  <c:v>46.850852774923403</c:v>
                </c:pt>
                <c:pt idx="1224">
                  <c:v>46.868002820215899</c:v>
                </c:pt>
                <c:pt idx="1225">
                  <c:v>46.885132946169101</c:v>
                </c:pt>
                <c:pt idx="1226">
                  <c:v>46.902243177119601</c:v>
                </c:pt>
                <c:pt idx="1227">
                  <c:v>46.919333537371799</c:v>
                </c:pt>
                <c:pt idx="1228">
                  <c:v>46.936404051197798</c:v>
                </c:pt>
                <c:pt idx="1229">
                  <c:v>46.953454742837501</c:v>
                </c:pt>
                <c:pt idx="1230">
                  <c:v>46.970485637043502</c:v>
                </c:pt>
                <c:pt idx="1231">
                  <c:v>46.987496759622701</c:v>
                </c:pt>
                <c:pt idx="1232">
                  <c:v>47.0044881329597</c:v>
                </c:pt>
                <c:pt idx="1233">
                  <c:v>47.0214597811933</c:v>
                </c:pt>
                <c:pt idx="1234">
                  <c:v>47.038411728431001</c:v>
                </c:pt>
                <c:pt idx="1235">
                  <c:v>47.055343998748697</c:v>
                </c:pt>
                <c:pt idx="1236">
                  <c:v>47.072256616190899</c:v>
                </c:pt>
                <c:pt idx="1237">
                  <c:v>47.089149604770398</c:v>
                </c:pt>
                <c:pt idx="1238">
                  <c:v>47.106022988468602</c:v>
                </c:pt>
                <c:pt idx="1239">
                  <c:v>47.1228767912352</c:v>
                </c:pt>
                <c:pt idx="1240">
                  <c:v>47.139711036988402</c:v>
                </c:pt>
                <c:pt idx="1241">
                  <c:v>47.156525749615199</c:v>
                </c:pt>
                <c:pt idx="1242">
                  <c:v>47.173320952970499</c:v>
                </c:pt>
                <c:pt idx="1243">
                  <c:v>47.190096670878098</c:v>
                </c:pt>
                <c:pt idx="1244">
                  <c:v>47.2068529271301</c:v>
                </c:pt>
                <c:pt idx="1245">
                  <c:v>47.223589745487203</c:v>
                </c:pt>
                <c:pt idx="1246">
                  <c:v>47.240307149678301</c:v>
                </c:pt>
                <c:pt idx="1247">
                  <c:v>47.257005163400997</c:v>
                </c:pt>
                <c:pt idx="1248">
                  <c:v>47.273683810321302</c:v>
                </c:pt>
                <c:pt idx="1249">
                  <c:v>47.2903431140736</c:v>
                </c:pt>
                <c:pt idx="1250">
                  <c:v>47.306983098260901</c:v>
                </c:pt>
                <c:pt idx="1251">
                  <c:v>47.323603786454598</c:v>
                </c:pt>
                <c:pt idx="1252">
                  <c:v>47.340205202194497</c:v>
                </c:pt>
                <c:pt idx="1253">
                  <c:v>47.356787368989004</c:v>
                </c:pt>
                <c:pt idx="1254">
                  <c:v>47.373350311012999</c:v>
                </c:pt>
                <c:pt idx="1255">
                  <c:v>47.389894051493499</c:v>
                </c:pt>
                <c:pt idx="1256">
                  <c:v>47.406418613981899</c:v>
                </c:pt>
                <c:pt idx="1257">
                  <c:v>47.4229240220306</c:v>
                </c:pt>
                <c:pt idx="1258">
                  <c:v>47.439410298458398</c:v>
                </c:pt>
                <c:pt idx="1259">
                  <c:v>47.455877467014197</c:v>
                </c:pt>
                <c:pt idx="1260">
                  <c:v>47.472325551174002</c:v>
                </c:pt>
                <c:pt idx="1261">
                  <c:v>47.488754574387997</c:v>
                </c:pt>
                <c:pt idx="1262">
                  <c:v>47.505164559265602</c:v>
                </c:pt>
                <c:pt idx="1263">
                  <c:v>47.521555529417498</c:v>
                </c:pt>
                <c:pt idx="1264">
                  <c:v>47.537927508230602</c:v>
                </c:pt>
                <c:pt idx="1265">
                  <c:v>47.5542805190302</c:v>
                </c:pt>
                <c:pt idx="1266">
                  <c:v>47.570614709309503</c:v>
                </c:pt>
                <c:pt idx="1267">
                  <c:v>47.586929767938699</c:v>
                </c:pt>
                <c:pt idx="1268">
                  <c:v>47.603225978481099</c:v>
                </c:pt>
                <c:pt idx="1269">
                  <c:v>47.619503340936703</c:v>
                </c:pt>
                <c:pt idx="1270">
                  <c:v>47.635762071028097</c:v>
                </c:pt>
                <c:pt idx="1271">
                  <c:v>47.652002056897402</c:v>
                </c:pt>
                <c:pt idx="1272">
                  <c:v>47.668223255058798</c:v>
                </c:pt>
                <c:pt idx="1273">
                  <c:v>47.6844256655123</c:v>
                </c:pt>
                <c:pt idx="1274">
                  <c:v>47.7006092882581</c:v>
                </c:pt>
                <c:pt idx="1275">
                  <c:v>47.716774123295998</c:v>
                </c:pt>
                <c:pt idx="1276">
                  <c:v>47.732920170626002</c:v>
                </c:pt>
                <c:pt idx="1277">
                  <c:v>47.749047430248197</c:v>
                </c:pt>
                <c:pt idx="1278">
                  <c:v>47.765156434913301</c:v>
                </c:pt>
                <c:pt idx="1279">
                  <c:v>47.781246870998899</c:v>
                </c:pt>
                <c:pt idx="1280">
                  <c:v>47.797318660276098</c:v>
                </c:pt>
                <c:pt idx="1281">
                  <c:v>47.813371802745003</c:v>
                </c:pt>
                <c:pt idx="1282">
                  <c:v>47.829406298405601</c:v>
                </c:pt>
                <c:pt idx="1283">
                  <c:v>47.845422147257899</c:v>
                </c:pt>
                <c:pt idx="1284">
                  <c:v>47.861419349301798</c:v>
                </c:pt>
                <c:pt idx="1285">
                  <c:v>47.877397904537503</c:v>
                </c:pt>
                <c:pt idx="1286">
                  <c:v>47.893357252158403</c:v>
                </c:pt>
                <c:pt idx="1287">
                  <c:v>47.909299860871002</c:v>
                </c:pt>
                <c:pt idx="1288">
                  <c:v>47.925223862584303</c:v>
                </c:pt>
                <c:pt idx="1289">
                  <c:v>47.941129278237803</c:v>
                </c:pt>
                <c:pt idx="1290">
                  <c:v>47.957016128770803</c:v>
                </c:pt>
                <c:pt idx="1291">
                  <c:v>47.972884435122602</c:v>
                </c:pt>
                <c:pt idx="1292">
                  <c:v>47.988734218232601</c:v>
                </c:pt>
                <c:pt idx="1293">
                  <c:v>48.004565499040098</c:v>
                </c:pt>
                <c:pt idx="1294">
                  <c:v>48.020378714178896</c:v>
                </c:pt>
                <c:pt idx="1295">
                  <c:v>48.036173596951599</c:v>
                </c:pt>
                <c:pt idx="1296">
                  <c:v>48.051950154898698</c:v>
                </c:pt>
                <c:pt idx="1297">
                  <c:v>48.067708417218697</c:v>
                </c:pt>
                <c:pt idx="1298">
                  <c:v>48.083448413109899</c:v>
                </c:pt>
                <c:pt idx="1299">
                  <c:v>48.099170171770801</c:v>
                </c:pt>
                <c:pt idx="1300">
                  <c:v>48.114873722399899</c:v>
                </c:pt>
                <c:pt idx="1301">
                  <c:v>48.130559094195497</c:v>
                </c:pt>
                <c:pt idx="1302">
                  <c:v>48.146226316356</c:v>
                </c:pt>
                <c:pt idx="1303">
                  <c:v>48.161875418080001</c:v>
                </c:pt>
                <c:pt idx="1304">
                  <c:v>48.1775064285657</c:v>
                </c:pt>
                <c:pt idx="1305">
                  <c:v>48.193119376309298</c:v>
                </c:pt>
                <c:pt idx="1306">
                  <c:v>48.208714160698896</c:v>
                </c:pt>
                <c:pt idx="1307">
                  <c:v>48.224290909827502</c:v>
                </c:pt>
                <c:pt idx="1308">
                  <c:v>48.2398496504508</c:v>
                </c:pt>
                <c:pt idx="1309">
                  <c:v>48.255390409324797</c:v>
                </c:pt>
                <c:pt idx="1310">
                  <c:v>48.270913213205297</c:v>
                </c:pt>
                <c:pt idx="1311">
                  <c:v>48.286418088848002</c:v>
                </c:pt>
                <c:pt idx="1312">
                  <c:v>48.301905063008697</c:v>
                </c:pt>
                <c:pt idx="1313">
                  <c:v>48.3173741624434</c:v>
                </c:pt>
                <c:pt idx="1314">
                  <c:v>48.332825413907798</c:v>
                </c:pt>
                <c:pt idx="1315">
                  <c:v>48.348258844157698</c:v>
                </c:pt>
                <c:pt idx="1316">
                  <c:v>48.363674479948898</c:v>
                </c:pt>
                <c:pt idx="1317">
                  <c:v>48.379072337654698</c:v>
                </c:pt>
                <c:pt idx="1318">
                  <c:v>48.394452290340901</c:v>
                </c:pt>
                <c:pt idx="1319">
                  <c:v>48.409814487194403</c:v>
                </c:pt>
                <c:pt idx="1320">
                  <c:v>48.425158951769298</c:v>
                </c:pt>
                <c:pt idx="1321">
                  <c:v>48.440485707619601</c:v>
                </c:pt>
                <c:pt idx="1322">
                  <c:v>48.455794778299499</c:v>
                </c:pt>
                <c:pt idx="1323">
                  <c:v>48.471086187363099</c:v>
                </c:pt>
                <c:pt idx="1324">
                  <c:v>48.486359958364503</c:v>
                </c:pt>
                <c:pt idx="1325">
                  <c:v>48.501616114857903</c:v>
                </c:pt>
                <c:pt idx="1326">
                  <c:v>48.516854680397302</c:v>
                </c:pt>
                <c:pt idx="1327">
                  <c:v>48.532075678536899</c:v>
                </c:pt>
                <c:pt idx="1328">
                  <c:v>48.547279132830703</c:v>
                </c:pt>
                <c:pt idx="1329">
                  <c:v>48.562465055639898</c:v>
                </c:pt>
                <c:pt idx="1330">
                  <c:v>48.577633393840003</c:v>
                </c:pt>
                <c:pt idx="1331">
                  <c:v>48.592784235430699</c:v>
                </c:pt>
                <c:pt idx="1332">
                  <c:v>48.607917602173302</c:v>
                </c:pt>
                <c:pt idx="1333">
                  <c:v>48.623033515829299</c:v>
                </c:pt>
                <c:pt idx="1334">
                  <c:v>48.638131998160198</c:v>
                </c:pt>
                <c:pt idx="1335">
                  <c:v>48.653213070927499</c:v>
                </c:pt>
                <c:pt idx="1336">
                  <c:v>48.6682767558924</c:v>
                </c:pt>
                <c:pt idx="1337">
                  <c:v>48.683323074816599</c:v>
                </c:pt>
                <c:pt idx="1338">
                  <c:v>48.698352049461299</c:v>
                </c:pt>
                <c:pt idx="1339">
                  <c:v>48.7133637015882</c:v>
                </c:pt>
                <c:pt idx="1340">
                  <c:v>48.728358052958498</c:v>
                </c:pt>
                <c:pt idx="1341">
                  <c:v>48.743335118474398</c:v>
                </c:pt>
                <c:pt idx="1342">
                  <c:v>48.758294892241899</c:v>
                </c:pt>
                <c:pt idx="1343">
                  <c:v>48.773237420843301</c:v>
                </c:pt>
                <c:pt idx="1344">
                  <c:v>48.788162725301902</c:v>
                </c:pt>
                <c:pt idx="1345">
                  <c:v>48.803070826640798</c:v>
                </c:pt>
                <c:pt idx="1346">
                  <c:v>48.817961745882897</c:v>
                </c:pt>
                <c:pt idx="1347">
                  <c:v>48.832835504051602</c:v>
                </c:pt>
                <c:pt idx="1348">
                  <c:v>48.847692122169697</c:v>
                </c:pt>
                <c:pt idx="1349">
                  <c:v>48.862531621260601</c:v>
                </c:pt>
                <c:pt idx="1350">
                  <c:v>48.877354022347198</c:v>
                </c:pt>
                <c:pt idx="1351">
                  <c:v>48.892159346452701</c:v>
                </c:pt>
                <c:pt idx="1352">
                  <c:v>48.906947614600199</c:v>
                </c:pt>
                <c:pt idx="1353">
                  <c:v>48.921718843980997</c:v>
                </c:pt>
                <c:pt idx="1354">
                  <c:v>48.936473045699998</c:v>
                </c:pt>
                <c:pt idx="1355">
                  <c:v>48.951210250448497</c:v>
                </c:pt>
                <c:pt idx="1356">
                  <c:v>48.965930478940102</c:v>
                </c:pt>
                <c:pt idx="1357">
                  <c:v>48.980633751888497</c:v>
                </c:pt>
                <c:pt idx="1358">
                  <c:v>48.995320090007397</c:v>
                </c:pt>
                <c:pt idx="1359">
                  <c:v>49.009989514010499</c:v>
                </c:pt>
                <c:pt idx="1360">
                  <c:v>49.024642044611298</c:v>
                </c:pt>
                <c:pt idx="1361">
                  <c:v>49.039277702523599</c:v>
                </c:pt>
                <c:pt idx="1362">
                  <c:v>49.053896508461101</c:v>
                </c:pt>
                <c:pt idx="1363">
                  <c:v>49.068498483137297</c:v>
                </c:pt>
                <c:pt idx="1364">
                  <c:v>49.083083647266001</c:v>
                </c:pt>
                <c:pt idx="1365">
                  <c:v>49.097652017905602</c:v>
                </c:pt>
                <c:pt idx="1366">
                  <c:v>49.112203609516101</c:v>
                </c:pt>
                <c:pt idx="1367">
                  <c:v>49.126738449599202</c:v>
                </c:pt>
                <c:pt idx="1368">
                  <c:v>49.141256558633302</c:v>
                </c:pt>
                <c:pt idx="1369">
                  <c:v>49.155757957096498</c:v>
                </c:pt>
                <c:pt idx="1370">
                  <c:v>49.170242665466901</c:v>
                </c:pt>
                <c:pt idx="1371">
                  <c:v>49.184710704222702</c:v>
                </c:pt>
                <c:pt idx="1372">
                  <c:v>49.199162093842197</c:v>
                </c:pt>
                <c:pt idx="1373">
                  <c:v>49.213596854803498</c:v>
                </c:pt>
                <c:pt idx="1374">
                  <c:v>49.228015007584801</c:v>
                </c:pt>
                <c:pt idx="1375">
                  <c:v>49.242416572664297</c:v>
                </c:pt>
                <c:pt idx="1376">
                  <c:v>49.256801570520103</c:v>
                </c:pt>
                <c:pt idx="1377">
                  <c:v>49.271170012560503</c:v>
                </c:pt>
                <c:pt idx="1378">
                  <c:v>49.285521910401897</c:v>
                </c:pt>
                <c:pt idx="1379">
                  <c:v>49.299857298098601</c:v>
                </c:pt>
                <c:pt idx="1380">
                  <c:v>49.314176195896401</c:v>
                </c:pt>
                <c:pt idx="1381">
                  <c:v>49.328478624041097</c:v>
                </c:pt>
                <c:pt idx="1382">
                  <c:v>49.342764602778701</c:v>
                </c:pt>
                <c:pt idx="1383">
                  <c:v>49.3570341523548</c:v>
                </c:pt>
                <c:pt idx="1384">
                  <c:v>49.371287293015399</c:v>
                </c:pt>
                <c:pt idx="1385">
                  <c:v>49.385524045006299</c:v>
                </c:pt>
                <c:pt idx="1386">
                  <c:v>49.3997444285733</c:v>
                </c:pt>
                <c:pt idx="1387">
                  <c:v>49.4139484639622</c:v>
                </c:pt>
                <c:pt idx="1388">
                  <c:v>49.428136171418899</c:v>
                </c:pt>
                <c:pt idx="1389">
                  <c:v>49.442307571189197</c:v>
                </c:pt>
                <c:pt idx="1390">
                  <c:v>49.456462683519</c:v>
                </c:pt>
                <c:pt idx="1391">
                  <c:v>49.470601528654001</c:v>
                </c:pt>
                <c:pt idx="1392">
                  <c:v>49.484724126840199</c:v>
                </c:pt>
                <c:pt idx="1393">
                  <c:v>49.498830498323201</c:v>
                </c:pt>
                <c:pt idx="1394">
                  <c:v>49.5129206631279</c:v>
                </c:pt>
                <c:pt idx="1395">
                  <c:v>49.526994600980103</c:v>
                </c:pt>
                <c:pt idx="1396">
                  <c:v>49.541052365994403</c:v>
                </c:pt>
                <c:pt idx="1397">
                  <c:v>49.555093978042599</c:v>
                </c:pt>
                <c:pt idx="1398">
                  <c:v>49.569119456996603</c:v>
                </c:pt>
                <c:pt idx="1399">
                  <c:v>49.583128822728298</c:v>
                </c:pt>
                <c:pt idx="1400">
                  <c:v>49.597122095109398</c:v>
                </c:pt>
                <c:pt idx="1401">
                  <c:v>49.6110992940119</c:v>
                </c:pt>
                <c:pt idx="1402">
                  <c:v>49.625060439307497</c:v>
                </c:pt>
                <c:pt idx="1403">
                  <c:v>49.639005550868198</c:v>
                </c:pt>
                <c:pt idx="1404">
                  <c:v>49.652934648565697</c:v>
                </c:pt>
                <c:pt idx="1405">
                  <c:v>49.666847752271899</c:v>
                </c:pt>
                <c:pt idx="1406">
                  <c:v>49.680744881858701</c:v>
                </c:pt>
                <c:pt idx="1407">
                  <c:v>49.694626057197901</c:v>
                </c:pt>
                <c:pt idx="1408">
                  <c:v>49.708491298161398</c:v>
                </c:pt>
                <c:pt idx="1409">
                  <c:v>49.722340624620898</c:v>
                </c:pt>
                <c:pt idx="1410">
                  <c:v>49.736174056448299</c:v>
                </c:pt>
                <c:pt idx="1411">
                  <c:v>49.749991613515597</c:v>
                </c:pt>
                <c:pt idx="1412">
                  <c:v>49.763793286701599</c:v>
                </c:pt>
                <c:pt idx="1413">
                  <c:v>49.777579101903001</c:v>
                </c:pt>
                <c:pt idx="1414">
                  <c:v>49.791349093797301</c:v>
                </c:pt>
                <c:pt idx="1415">
                  <c:v>49.805103281827002</c:v>
                </c:pt>
                <c:pt idx="1416">
                  <c:v>49.8188416854343</c:v>
                </c:pt>
                <c:pt idx="1417">
                  <c:v>49.8325643240617</c:v>
                </c:pt>
                <c:pt idx="1418">
                  <c:v>49.846271217151497</c:v>
                </c:pt>
                <c:pt idx="1419">
                  <c:v>49.859962384146201</c:v>
                </c:pt>
                <c:pt idx="1420">
                  <c:v>49.873637844488002</c:v>
                </c:pt>
                <c:pt idx="1421">
                  <c:v>49.887297617619403</c:v>
                </c:pt>
                <c:pt idx="1422">
                  <c:v>49.900941722982701</c:v>
                </c:pt>
                <c:pt idx="1423">
                  <c:v>49.914570180020398</c:v>
                </c:pt>
                <c:pt idx="1424">
                  <c:v>49.928183008174798</c:v>
                </c:pt>
                <c:pt idx="1425">
                  <c:v>49.941780226888298</c:v>
                </c:pt>
                <c:pt idx="1426">
                  <c:v>49.955361855603201</c:v>
                </c:pt>
                <c:pt idx="1427">
                  <c:v>49.968927913762002</c:v>
                </c:pt>
                <c:pt idx="1428">
                  <c:v>49.982478420806999</c:v>
                </c:pt>
                <c:pt idx="1429">
                  <c:v>49.996013384252102</c:v>
                </c:pt>
                <c:pt idx="1430">
                  <c:v>50.009532797607498</c:v>
                </c:pt>
                <c:pt idx="1431">
                  <c:v>50.023036710052097</c:v>
                </c:pt>
                <c:pt idx="1432">
                  <c:v>50.036525140592403</c:v>
                </c:pt>
                <c:pt idx="1433">
                  <c:v>50.049998108234803</c:v>
                </c:pt>
                <c:pt idx="1434">
                  <c:v>50.063455631985697</c:v>
                </c:pt>
                <c:pt idx="1435">
                  <c:v>50.076897730851599</c:v>
                </c:pt>
                <c:pt idx="1436">
                  <c:v>50.090324423838901</c:v>
                </c:pt>
                <c:pt idx="1437">
                  <c:v>50.103735729954103</c:v>
                </c:pt>
                <c:pt idx="1438">
                  <c:v>50.117131668203598</c:v>
                </c:pt>
                <c:pt idx="1439">
                  <c:v>50.1305122575938</c:v>
                </c:pt>
                <c:pt idx="1440">
                  <c:v>50.143877517131202</c:v>
                </c:pt>
                <c:pt idx="1441">
                  <c:v>50.157227465822203</c:v>
                </c:pt>
                <c:pt idx="1442">
                  <c:v>50.170562122673203</c:v>
                </c:pt>
                <c:pt idx="1443">
                  <c:v>50.183881506690703</c:v>
                </c:pt>
                <c:pt idx="1444">
                  <c:v>50.197185636881201</c:v>
                </c:pt>
                <c:pt idx="1445">
                  <c:v>50.210474532250998</c:v>
                </c:pt>
                <c:pt idx="1446">
                  <c:v>50.223748211806701</c:v>
                </c:pt>
                <c:pt idx="1447">
                  <c:v>50.237006614146701</c:v>
                </c:pt>
                <c:pt idx="1448">
                  <c:v>50.250249819820098</c:v>
                </c:pt>
                <c:pt idx="1449">
                  <c:v>50.263477856292297</c:v>
                </c:pt>
                <c:pt idx="1450">
                  <c:v>50.276690742201303</c:v>
                </c:pt>
                <c:pt idx="1451">
                  <c:v>50.289888496185803</c:v>
                </c:pt>
                <c:pt idx="1452">
                  <c:v>50.303071136883801</c:v>
                </c:pt>
                <c:pt idx="1453">
                  <c:v>50.3162386829338</c:v>
                </c:pt>
                <c:pt idx="1454">
                  <c:v>50.329391152973997</c:v>
                </c:pt>
                <c:pt idx="1455">
                  <c:v>50.342528565642802</c:v>
                </c:pt>
                <c:pt idx="1456">
                  <c:v>50.355650939578403</c:v>
                </c:pt>
                <c:pt idx="1457">
                  <c:v>50.368758293419297</c:v>
                </c:pt>
                <c:pt idx="1458">
                  <c:v>50.381850645803603</c:v>
                </c:pt>
                <c:pt idx="1459">
                  <c:v>50.3949280153698</c:v>
                </c:pt>
                <c:pt idx="1460">
                  <c:v>50.4079904207561</c:v>
                </c:pt>
                <c:pt idx="1461">
                  <c:v>50.421037880600799</c:v>
                </c:pt>
                <c:pt idx="1462">
                  <c:v>50.434070413542301</c:v>
                </c:pt>
                <c:pt idx="1463">
                  <c:v>50.447088038218901</c:v>
                </c:pt>
                <c:pt idx="1464">
                  <c:v>50.460090773268803</c:v>
                </c:pt>
                <c:pt idx="1465">
                  <c:v>50.473078637330403</c:v>
                </c:pt>
                <c:pt idx="1466">
                  <c:v>50.486051649042103</c:v>
                </c:pt>
                <c:pt idx="1467">
                  <c:v>50.499009827042002</c:v>
                </c:pt>
                <c:pt idx="1468">
                  <c:v>50.511953189968601</c:v>
                </c:pt>
                <c:pt idx="1469">
                  <c:v>50.524881756460097</c:v>
                </c:pt>
                <c:pt idx="1470">
                  <c:v>50.5377955451549</c:v>
                </c:pt>
                <c:pt idx="1471">
                  <c:v>50.550694574691299</c:v>
                </c:pt>
                <c:pt idx="1472">
                  <c:v>50.563578863707498</c:v>
                </c:pt>
                <c:pt idx="1473">
                  <c:v>50.576448363207</c:v>
                </c:pt>
                <c:pt idx="1474">
                  <c:v>50.589303086674803</c:v>
                </c:pt>
                <c:pt idx="1475">
                  <c:v>50.602143110435698</c:v>
                </c:pt>
                <c:pt idx="1476">
                  <c:v>50.614968452586702</c:v>
                </c:pt>
                <c:pt idx="1477">
                  <c:v>50.627779131224798</c:v>
                </c:pt>
                <c:pt idx="1478">
                  <c:v>50.640575164446901</c:v>
                </c:pt>
                <c:pt idx="1479">
                  <c:v>50.653356570349899</c:v>
                </c:pt>
                <c:pt idx="1480">
                  <c:v>50.666123367030799</c:v>
                </c:pt>
                <c:pt idx="1481">
                  <c:v>50.678875572586598</c:v>
                </c:pt>
                <c:pt idx="1482">
                  <c:v>50.691613205114201</c:v>
                </c:pt>
                <c:pt idx="1483">
                  <c:v>50.7043362827105</c:v>
                </c:pt>
                <c:pt idx="1484">
                  <c:v>50.717044823472698</c:v>
                </c:pt>
                <c:pt idx="1485">
                  <c:v>50.729738845497401</c:v>
                </c:pt>
                <c:pt idx="1486">
                  <c:v>50.7424183668819</c:v>
                </c:pt>
                <c:pt idx="1487">
                  <c:v>50.7550834057229</c:v>
                </c:pt>
                <c:pt idx="1488">
                  <c:v>50.767733980117399</c:v>
                </c:pt>
                <c:pt idx="1489">
                  <c:v>50.780370108162501</c:v>
                </c:pt>
                <c:pt idx="1490">
                  <c:v>50.792991807954998</c:v>
                </c:pt>
                <c:pt idx="1491">
                  <c:v>50.805599097592001</c:v>
                </c:pt>
                <c:pt idx="1492">
                  <c:v>50.818191995170302</c:v>
                </c:pt>
                <c:pt idx="1493">
                  <c:v>50.830770518786899</c:v>
                </c:pt>
                <c:pt idx="1494">
                  <c:v>50.843334686538903</c:v>
                </c:pt>
                <c:pt idx="1495">
                  <c:v>50.855884516522998</c:v>
                </c:pt>
                <c:pt idx="1496">
                  <c:v>50.868420026836397</c:v>
                </c:pt>
                <c:pt idx="1497">
                  <c:v>50.880941235575897</c:v>
                </c:pt>
                <c:pt idx="1498">
                  <c:v>50.893448160838503</c:v>
                </c:pt>
                <c:pt idx="1499">
                  <c:v>50.905940799661799</c:v>
                </c:pt>
                <c:pt idx="1500">
                  <c:v>50.918419063073003</c:v>
                </c:pt>
                <c:pt idx="1501">
                  <c:v>50.930883080823897</c:v>
                </c:pt>
                <c:pt idx="1502">
                  <c:v>50.943332870413201</c:v>
                </c:pt>
                <c:pt idx="1503">
                  <c:v>50.955768449339097</c:v>
                </c:pt>
                <c:pt idx="1504">
                  <c:v>50.968189835100098</c:v>
                </c:pt>
                <c:pt idx="1505">
                  <c:v>50.9805970451945</c:v>
                </c:pt>
                <c:pt idx="1506">
                  <c:v>50.992990097120803</c:v>
                </c:pt>
                <c:pt idx="1507">
                  <c:v>51.005369008377301</c:v>
                </c:pt>
                <c:pt idx="1508">
                  <c:v>51.017733796462501</c:v>
                </c:pt>
                <c:pt idx="1509">
                  <c:v>51.030084478874798</c:v>
                </c:pt>
                <c:pt idx="1510">
                  <c:v>51.0424210731125</c:v>
                </c:pt>
                <c:pt idx="1511">
                  <c:v>51.054743596674101</c:v>
                </c:pt>
                <c:pt idx="1512">
                  <c:v>51.067052067058</c:v>
                </c:pt>
                <c:pt idx="1513">
                  <c:v>51.0793465017626</c:v>
                </c:pt>
                <c:pt idx="1514">
                  <c:v>51.091626918286202</c:v>
                </c:pt>
                <c:pt idx="1515">
                  <c:v>51.103893334127299</c:v>
                </c:pt>
                <c:pt idx="1516">
                  <c:v>51.1161457667843</c:v>
                </c:pt>
                <c:pt idx="1517">
                  <c:v>51.128384233755497</c:v>
                </c:pt>
                <c:pt idx="1518">
                  <c:v>51.140608752539499</c:v>
                </c:pt>
                <c:pt idx="1519">
                  <c:v>51.152819340634501</c:v>
                </c:pt>
                <c:pt idx="1520">
                  <c:v>51.165016015539003</c:v>
                </c:pt>
                <c:pt idx="1521">
                  <c:v>51.177198794751398</c:v>
                </c:pt>
                <c:pt idx="1522">
                  <c:v>51.189367695770002</c:v>
                </c:pt>
                <c:pt idx="1523">
                  <c:v>51.201522736093402</c:v>
                </c:pt>
                <c:pt idx="1524">
                  <c:v>51.213663933219898</c:v>
                </c:pt>
                <c:pt idx="1525">
                  <c:v>51.2257913046478</c:v>
                </c:pt>
                <c:pt idx="1526">
                  <c:v>51.237904354473102</c:v>
                </c:pt>
                <c:pt idx="1527">
                  <c:v>51.250004028347803</c:v>
                </c:pt>
                <c:pt idx="1528">
                  <c:v>51.2620899055403</c:v>
                </c:pt>
                <c:pt idx="1529">
                  <c:v>51.274162003497899</c:v>
                </c:pt>
                <c:pt idx="1530">
                  <c:v>51.286220339645403</c:v>
                </c:pt>
                <c:pt idx="1531">
                  <c:v>51.2982649313849</c:v>
                </c:pt>
                <c:pt idx="1532">
                  <c:v>51.310295796096298</c:v>
                </c:pt>
                <c:pt idx="1533">
                  <c:v>51.322312951137</c:v>
                </c:pt>
                <c:pt idx="1534">
                  <c:v>51.334316413841798</c:v>
                </c:pt>
                <c:pt idx="1535">
                  <c:v>51.346306201523198</c:v>
                </c:pt>
                <c:pt idx="1536">
                  <c:v>51.358282331471102</c:v>
                </c:pt>
                <c:pt idx="1537">
                  <c:v>51.370244820952898</c:v>
                </c:pt>
                <c:pt idx="1538">
                  <c:v>51.3821936872137</c:v>
                </c:pt>
                <c:pt idx="1539">
                  <c:v>51.394128947475998</c:v>
                </c:pt>
                <c:pt idx="1540">
                  <c:v>51.406050618939901</c:v>
                </c:pt>
                <c:pt idx="1541">
                  <c:v>51.417958718782899</c:v>
                </c:pt>
                <c:pt idx="1542">
                  <c:v>51.4298532641603</c:v>
                </c:pt>
                <c:pt idx="1543">
                  <c:v>51.441734272204499</c:v>
                </c:pt>
                <c:pt idx="1544">
                  <c:v>51.453601760025897</c:v>
                </c:pt>
                <c:pt idx="1545">
                  <c:v>51.465455744712202</c:v>
                </c:pt>
                <c:pt idx="1546">
                  <c:v>51.477296243328503</c:v>
                </c:pt>
                <c:pt idx="1547">
                  <c:v>51.489123272917801</c:v>
                </c:pt>
                <c:pt idx="1548">
                  <c:v>51.500936850500203</c:v>
                </c:pt>
                <c:pt idx="1549">
                  <c:v>51.512736993073702</c:v>
                </c:pt>
                <c:pt idx="1550">
                  <c:v>51.524523717613597</c:v>
                </c:pt>
                <c:pt idx="1551">
                  <c:v>51.536297041072899</c:v>
                </c:pt>
                <c:pt idx="1552">
                  <c:v>51.5480569224178</c:v>
                </c:pt>
                <c:pt idx="1553">
                  <c:v>51.559803341872602</c:v>
                </c:pt>
                <c:pt idx="1554">
                  <c:v>51.571536397023102</c:v>
                </c:pt>
                <c:pt idx="1555">
                  <c:v>51.583256104163901</c:v>
                </c:pt>
                <c:pt idx="1556">
                  <c:v>51.594962479557502</c:v>
                </c:pt>
                <c:pt idx="1557">
                  <c:v>51.606655539434897</c:v>
                </c:pt>
                <c:pt idx="1558">
                  <c:v>51.618335299995003</c:v>
                </c:pt>
                <c:pt idx="1559">
                  <c:v>51.6300017774049</c:v>
                </c:pt>
                <c:pt idx="1560">
                  <c:v>51.641654987799903</c:v>
                </c:pt>
                <c:pt idx="1561">
                  <c:v>51.653294947283499</c:v>
                </c:pt>
                <c:pt idx="1562">
                  <c:v>51.664921671927097</c:v>
                </c:pt>
                <c:pt idx="1563">
                  <c:v>51.676535177770397</c:v>
                </c:pt>
                <c:pt idx="1564">
                  <c:v>51.688135480821401</c:v>
                </c:pt>
                <c:pt idx="1565">
                  <c:v>51.699722597056102</c:v>
                </c:pt>
                <c:pt idx="1566">
                  <c:v>51.711296542418602</c:v>
                </c:pt>
                <c:pt idx="1567">
                  <c:v>51.7228573328211</c:v>
                </c:pt>
                <c:pt idx="1568">
                  <c:v>51.734404984144199</c:v>
                </c:pt>
                <c:pt idx="1569">
                  <c:v>51.745939512236497</c:v>
                </c:pt>
                <c:pt idx="1570">
                  <c:v>51.757460932914697</c:v>
                </c:pt>
                <c:pt idx="1571">
                  <c:v>51.768969261963598</c:v>
                </c:pt>
                <c:pt idx="1572">
                  <c:v>51.780464515136302</c:v>
                </c:pt>
                <c:pt idx="1573">
                  <c:v>51.7919467081541</c:v>
                </c:pt>
                <c:pt idx="1574">
                  <c:v>51.803415856706202</c:v>
                </c:pt>
                <c:pt idx="1575">
                  <c:v>51.8148719764501</c:v>
                </c:pt>
                <c:pt idx="1576">
                  <c:v>51.826315083011501</c:v>
                </c:pt>
                <c:pt idx="1577">
                  <c:v>51.837745191984098</c:v>
                </c:pt>
                <c:pt idx="1578">
                  <c:v>51.8491623189298</c:v>
                </c:pt>
                <c:pt idx="1579">
                  <c:v>51.860566479378797</c:v>
                </c:pt>
                <c:pt idx="1580">
                  <c:v>51.871957688829298</c:v>
                </c:pt>
                <c:pt idx="1581">
                  <c:v>51.883335962747502</c:v>
                </c:pt>
                <c:pt idx="1582">
                  <c:v>51.894701316568103</c:v>
                </c:pt>
                <c:pt idx="1583">
                  <c:v>51.906053765693699</c:v>
                </c:pt>
                <c:pt idx="1584">
                  <c:v>51.917393325495098</c:v>
                </c:pt>
                <c:pt idx="1585">
                  <c:v>51.928720011311299</c:v>
                </c:pt>
                <c:pt idx="1586">
                  <c:v>51.940033838449303</c:v>
                </c:pt>
                <c:pt idx="1587">
                  <c:v>51.951334822184499</c:v>
                </c:pt>
                <c:pt idx="1588">
                  <c:v>51.962622977760198</c:v>
                </c:pt>
                <c:pt idx="1589">
                  <c:v>51.973898320388003</c:v>
                </c:pt>
                <c:pt idx="1590">
                  <c:v>51.9851608652476</c:v>
                </c:pt>
                <c:pt idx="1591">
                  <c:v>51.996410631697202</c:v>
                </c:pt>
                <c:pt idx="1592">
                  <c:v>52.007647642142203</c:v>
                </c:pt>
                <c:pt idx="1593">
                  <c:v>52.018871901611298</c:v>
                </c:pt>
                <c:pt idx="1594">
                  <c:v>52.030083425215899</c:v>
                </c:pt>
                <c:pt idx="1595">
                  <c:v>52.041282228036401</c:v>
                </c:pt>
                <c:pt idx="1596">
                  <c:v>52.052468325122298</c:v>
                </c:pt>
                <c:pt idx="1597">
                  <c:v>52.063641731492403</c:v>
                </c:pt>
                <c:pt idx="1598">
                  <c:v>52.0748024621345</c:v>
                </c:pt>
                <c:pt idx="1599">
                  <c:v>52.085950532005597</c:v>
                </c:pt>
                <c:pt idx="1600">
                  <c:v>52.097085956031798</c:v>
                </c:pt>
                <c:pt idx="1601">
                  <c:v>52.108208749108101</c:v>
                </c:pt>
                <c:pt idx="1602">
                  <c:v>52.119318926098998</c:v>
                </c:pt>
                <c:pt idx="1603">
                  <c:v>52.130416501837999</c:v>
                </c:pt>
                <c:pt idx="1604">
                  <c:v>52.141501491127499</c:v>
                </c:pt>
                <c:pt idx="1605">
                  <c:v>52.1525739087392</c:v>
                </c:pt>
                <c:pt idx="1606">
                  <c:v>52.163633769414098</c:v>
                </c:pt>
                <c:pt idx="1607">
                  <c:v>52.174681087861998</c:v>
                </c:pt>
                <c:pt idx="1608">
                  <c:v>52.185715878761997</c:v>
                </c:pt>
                <c:pt idx="1609">
                  <c:v>52.1967381567624</c:v>
                </c:pt>
                <c:pt idx="1610">
                  <c:v>52.207747936480303</c:v>
                </c:pt>
                <c:pt idx="1611">
                  <c:v>52.2187452325023</c:v>
                </c:pt>
                <c:pt idx="1612">
                  <c:v>52.229730059383897</c:v>
                </c:pt>
                <c:pt idx="1613">
                  <c:v>52.240702431649801</c:v>
                </c:pt>
                <c:pt idx="1614">
                  <c:v>52.251662363793798</c:v>
                </c:pt>
                <c:pt idx="1615">
                  <c:v>52.262609870278901</c:v>
                </c:pt>
                <c:pt idx="1616">
                  <c:v>52.273544965537198</c:v>
                </c:pt>
                <c:pt idx="1617">
                  <c:v>52.2844676639697</c:v>
                </c:pt>
                <c:pt idx="1618">
                  <c:v>52.295377979946799</c:v>
                </c:pt>
                <c:pt idx="1619">
                  <c:v>52.306275927808002</c:v>
                </c:pt>
                <c:pt idx="1620">
                  <c:v>52.317161521861799</c:v>
                </c:pt>
                <c:pt idx="1621">
                  <c:v>52.328034776385898</c:v>
                </c:pt>
                <c:pt idx="1622">
                  <c:v>52.338895705627003</c:v>
                </c:pt>
                <c:pt idx="1623">
                  <c:v>52.349744323801197</c:v>
                </c:pt>
                <c:pt idx="1624">
                  <c:v>52.360580645093499</c:v>
                </c:pt>
                <c:pt idx="1625">
                  <c:v>52.371404683658</c:v>
                </c:pt>
                <c:pt idx="1626">
                  <c:v>52.382216453618099</c:v>
                </c:pt>
                <c:pt idx="1627">
                  <c:v>52.393015969066198</c:v>
                </c:pt>
                <c:pt idx="1628">
                  <c:v>52.403803244063802</c:v>
                </c:pt>
                <c:pt idx="1629">
                  <c:v>52.4145782926417</c:v>
                </c:pt>
                <c:pt idx="1630">
                  <c:v>52.4253411467636</c:v>
                </c:pt>
                <c:pt idx="1631">
                  <c:v>52.436091900341097</c:v>
                </c:pt>
                <c:pt idx="1632">
                  <c:v>52.446830480122699</c:v>
                </c:pt>
                <c:pt idx="1633">
                  <c:v>52.457556900454897</c:v>
                </c:pt>
                <c:pt idx="1634">
                  <c:v>52.468271175660703</c:v>
                </c:pt>
                <c:pt idx="1635">
                  <c:v>52.478973320039302</c:v>
                </c:pt>
                <c:pt idx="1636">
                  <c:v>52.489663347866603</c:v>
                </c:pt>
                <c:pt idx="1637">
                  <c:v>52.500341273394604</c:v>
                </c:pt>
                <c:pt idx="1638">
                  <c:v>52.511007110851999</c:v>
                </c:pt>
                <c:pt idx="1639">
                  <c:v>52.521660874443803</c:v>
                </c:pt>
                <c:pt idx="1640">
                  <c:v>52.532302578351199</c:v>
                </c:pt>
                <c:pt idx="1641">
                  <c:v>52.542932236732199</c:v>
                </c:pt>
                <c:pt idx="1642">
                  <c:v>52.553549863720697</c:v>
                </c:pt>
                <c:pt idx="1643">
                  <c:v>52.564155473427597</c:v>
                </c:pt>
                <c:pt idx="1644">
                  <c:v>52.5747490799397</c:v>
                </c:pt>
                <c:pt idx="1645">
                  <c:v>52.585330697320401</c:v>
                </c:pt>
                <c:pt idx="1646">
                  <c:v>52.5959003396095</c:v>
                </c:pt>
                <c:pt idx="1647">
                  <c:v>52.606458020823403</c:v>
                </c:pt>
                <c:pt idx="1648">
                  <c:v>52.617003754954503</c:v>
                </c:pt>
                <c:pt idx="1649">
                  <c:v>52.627537555971898</c:v>
                </c:pt>
                <c:pt idx="1650">
                  <c:v>52.6380594378209</c:v>
                </c:pt>
                <c:pt idx="1651">
                  <c:v>52.648569414423598</c:v>
                </c:pt>
                <c:pt idx="1652">
                  <c:v>52.659067499678002</c:v>
                </c:pt>
                <c:pt idx="1653">
                  <c:v>52.669553707458803</c:v>
                </c:pt>
                <c:pt idx="1654">
                  <c:v>52.6800280516171</c:v>
                </c:pt>
                <c:pt idx="1655">
                  <c:v>52.690490545980303</c:v>
                </c:pt>
                <c:pt idx="1656">
                  <c:v>52.700941204352198</c:v>
                </c:pt>
                <c:pt idx="1657">
                  <c:v>52.711380040513198</c:v>
                </c:pt>
                <c:pt idx="1658">
                  <c:v>52.721807068219803</c:v>
                </c:pt>
                <c:pt idx="1659">
                  <c:v>52.732222301205198</c:v>
                </c:pt>
                <c:pt idx="1660">
                  <c:v>52.742625753178899</c:v>
                </c:pt>
                <c:pt idx="1661">
                  <c:v>52.7530174378266</c:v>
                </c:pt>
                <c:pt idx="1662">
                  <c:v>52.7633973688108</c:v>
                </c:pt>
                <c:pt idx="1663">
                  <c:v>52.773765559769998</c:v>
                </c:pt>
                <c:pt idx="1664">
                  <c:v>52.784122024319402</c:v>
                </c:pt>
                <c:pt idx="1665">
                  <c:v>52.794466776050498</c:v>
                </c:pt>
                <c:pt idx="1666">
                  <c:v>52.804799828531202</c:v>
                </c:pt>
                <c:pt idx="1667">
                  <c:v>52.8151211953058</c:v>
                </c:pt>
                <c:pt idx="1668">
                  <c:v>52.825430889894903</c:v>
                </c:pt>
                <c:pt idx="1669">
                  <c:v>52.835728929341599</c:v>
                </c:pt>
                <c:pt idx="1670">
                  <c:v>52.846015406804497</c:v>
                </c:pt>
                <c:pt idx="1671">
                  <c:v>52.856290260577403</c:v>
                </c:pt>
                <c:pt idx="1672">
                  <c:v>52.866553504418697</c:v>
                </c:pt>
                <c:pt idx="1673">
                  <c:v>52.876805152068698</c:v>
                </c:pt>
                <c:pt idx="1674">
                  <c:v>52.8870452172496</c:v>
                </c:pt>
                <c:pt idx="1675">
                  <c:v>52.8972737136653</c:v>
                </c:pt>
                <c:pt idx="1676">
                  <c:v>52.9074906550021</c:v>
                </c:pt>
                <c:pt idx="1677">
                  <c:v>52.917696054927703</c:v>
                </c:pt>
                <c:pt idx="1678">
                  <c:v>52.927889927092203</c:v>
                </c:pt>
                <c:pt idx="1679">
                  <c:v>52.938072285127099</c:v>
                </c:pt>
                <c:pt idx="1680">
                  <c:v>52.948243142646199</c:v>
                </c:pt>
                <c:pt idx="1681">
                  <c:v>52.958402513245197</c:v>
                </c:pt>
                <c:pt idx="1682">
                  <c:v>52.9685504105015</c:v>
                </c:pt>
                <c:pt idx="1683">
                  <c:v>52.978686847974501</c:v>
                </c:pt>
                <c:pt idx="1684">
                  <c:v>52.988811839205802</c:v>
                </c:pt>
                <c:pt idx="1685">
                  <c:v>52.998925397718402</c:v>
                </c:pt>
                <c:pt idx="1686">
                  <c:v>53.009027537017701</c:v>
                </c:pt>
                <c:pt idx="1687">
                  <c:v>53.019118270590702</c:v>
                </c:pt>
                <c:pt idx="1688">
                  <c:v>53.029197611906497</c:v>
                </c:pt>
                <c:pt idx="1689">
                  <c:v>53.039265574416099</c:v>
                </c:pt>
                <c:pt idx="1690">
                  <c:v>53.049322171552198</c:v>
                </c:pt>
                <c:pt idx="1691">
                  <c:v>53.0593674167297</c:v>
                </c:pt>
                <c:pt idx="1692">
                  <c:v>53.069401323345303</c:v>
                </c:pt>
                <c:pt idx="1693">
                  <c:v>53.079423904777599</c:v>
                </c:pt>
                <c:pt idx="1694">
                  <c:v>53.089435174387098</c:v>
                </c:pt>
                <c:pt idx="1695">
                  <c:v>53.099435145516402</c:v>
                </c:pt>
                <c:pt idx="1696">
                  <c:v>53.1094238314897</c:v>
                </c:pt>
                <c:pt idx="1697">
                  <c:v>53.119401245613403</c:v>
                </c:pt>
                <c:pt idx="1698">
                  <c:v>53.129367401175699</c:v>
                </c:pt>
                <c:pt idx="1699">
                  <c:v>53.139322311446797</c:v>
                </c:pt>
                <c:pt idx="1700">
                  <c:v>53.149265989678597</c:v>
                </c:pt>
                <c:pt idx="1701">
                  <c:v>53.159198449105098</c:v>
                </c:pt>
                <c:pt idx="1702">
                  <c:v>53.169119702942297</c:v>
                </c:pt>
                <c:pt idx="1703">
                  <c:v>53.179029764387899</c:v>
                </c:pt>
                <c:pt idx="1704">
                  <c:v>53.188928646621697</c:v>
                </c:pt>
                <c:pt idx="1705">
                  <c:v>53.198816362805204</c:v>
                </c:pt>
                <c:pt idx="1706">
                  <c:v>53.2086929260822</c:v>
                </c:pt>
                <c:pt idx="1707">
                  <c:v>53.218558349577897</c:v>
                </c:pt>
                <c:pt idx="1708">
                  <c:v>53.228412646399804</c:v>
                </c:pt>
                <c:pt idx="1709">
                  <c:v>53.238255855712701</c:v>
                </c:pt>
                <c:pt idx="1710">
                  <c:v>53.248087969250598</c:v>
                </c:pt>
                <c:pt idx="1711">
                  <c:v>53.257908998075003</c:v>
                </c:pt>
                <c:pt idx="1712">
                  <c:v>53.267718955331702</c:v>
                </c:pt>
                <c:pt idx="1713">
                  <c:v>53.277517854149998</c:v>
                </c:pt>
                <c:pt idx="1714">
                  <c:v>53.2873057076431</c:v>
                </c:pt>
                <c:pt idx="1715">
                  <c:v>53.297082528907701</c:v>
                </c:pt>
                <c:pt idx="1716">
                  <c:v>53.306848331024497</c:v>
                </c:pt>
                <c:pt idx="1717">
                  <c:v>53.316603127057597</c:v>
                </c:pt>
                <c:pt idx="1718">
                  <c:v>53.326346930055301</c:v>
                </c:pt>
                <c:pt idx="1719">
                  <c:v>53.336079753049098</c:v>
                </c:pt>
                <c:pt idx="1720">
                  <c:v>53.345801609054703</c:v>
                </c:pt>
                <c:pt idx="1721">
                  <c:v>53.355512511071097</c:v>
                </c:pt>
                <c:pt idx="1722">
                  <c:v>53.365212472081303</c:v>
                </c:pt>
                <c:pt idx="1723">
                  <c:v>53.374901505052001</c:v>
                </c:pt>
                <c:pt idx="1724">
                  <c:v>53.384579622933501</c:v>
                </c:pt>
                <c:pt idx="1725">
                  <c:v>53.394246838660003</c:v>
                </c:pt>
                <c:pt idx="1726">
                  <c:v>53.403903165149401</c:v>
                </c:pt>
                <c:pt idx="1727">
                  <c:v>53.4135486153031</c:v>
                </c:pt>
                <c:pt idx="1728">
                  <c:v>53.423183202006598</c:v>
                </c:pt>
                <c:pt idx="1729">
                  <c:v>53.432806938128699</c:v>
                </c:pt>
                <c:pt idx="1730">
                  <c:v>53.442419836522397</c:v>
                </c:pt>
                <c:pt idx="1731">
                  <c:v>53.452021910024001</c:v>
                </c:pt>
                <c:pt idx="1732">
                  <c:v>53.461613171453799</c:v>
                </c:pt>
                <c:pt idx="1733">
                  <c:v>53.471193633615599</c:v>
                </c:pt>
                <c:pt idx="1734">
                  <c:v>53.480763309297302</c:v>
                </c:pt>
                <c:pt idx="1735">
                  <c:v>53.490322211270097</c:v>
                </c:pt>
                <c:pt idx="1736">
                  <c:v>53.4998703522892</c:v>
                </c:pt>
                <c:pt idx="1737">
                  <c:v>53.509407745093498</c:v>
                </c:pt>
                <c:pt idx="1738">
                  <c:v>53.518934402405399</c:v>
                </c:pt>
                <c:pt idx="1739">
                  <c:v>53.5284503369314</c:v>
                </c:pt>
                <c:pt idx="1740">
                  <c:v>53.5379555613615</c:v>
                </c:pt>
                <c:pt idx="1741">
                  <c:v>53.547450088369402</c:v>
                </c:pt>
                <c:pt idx="1742">
                  <c:v>53.556933930612601</c:v>
                </c:pt>
                <c:pt idx="1743">
                  <c:v>53.566407100732299</c:v>
                </c:pt>
                <c:pt idx="1744">
                  <c:v>53.575869611353497</c:v>
                </c:pt>
                <c:pt idx="1745">
                  <c:v>53.585321475084797</c:v>
                </c:pt>
                <c:pt idx="1746">
                  <c:v>53.594762704518701</c:v>
                </c:pt>
                <c:pt idx="1747">
                  <c:v>53.604193312231303</c:v>
                </c:pt>
                <c:pt idx="1748">
                  <c:v>53.613613312727402</c:v>
                </c:pt>
                <c:pt idx="1749">
                  <c:v>53.623022717232899</c:v>
                </c:pt>
                <c:pt idx="1750">
                  <c:v>53.632421537813997</c:v>
                </c:pt>
                <c:pt idx="1751">
                  <c:v>53.6418097869864</c:v>
                </c:pt>
                <c:pt idx="1752">
                  <c:v>53.651187477249799</c:v>
                </c:pt>
                <c:pt idx="1753">
                  <c:v>53.660554621087599</c:v>
                </c:pt>
                <c:pt idx="1754">
                  <c:v>53.669911230967003</c:v>
                </c:pt>
                <c:pt idx="1755">
                  <c:v>53.679257319339101</c:v>
                </c:pt>
                <c:pt idx="1756">
                  <c:v>53.688592898638603</c:v>
                </c:pt>
                <c:pt idx="1757">
                  <c:v>53.6979179812841</c:v>
                </c:pt>
                <c:pt idx="1758">
                  <c:v>53.7072325796779</c:v>
                </c:pt>
                <c:pt idx="1759">
                  <c:v>53.716536706206199</c:v>
                </c:pt>
                <c:pt idx="1760">
                  <c:v>53.7258303732388</c:v>
                </c:pt>
                <c:pt idx="1761">
                  <c:v>53.735113593129597</c:v>
                </c:pt>
                <c:pt idx="1762">
                  <c:v>53.7443863782159</c:v>
                </c:pt>
                <c:pt idx="1763">
                  <c:v>53.753648740819003</c:v>
                </c:pt>
                <c:pt idx="1764">
                  <c:v>53.762900693244099</c:v>
                </c:pt>
                <c:pt idx="1765">
                  <c:v>53.772142247779897</c:v>
                </c:pt>
                <c:pt idx="1766">
                  <c:v>53.781373416699097</c:v>
                </c:pt>
                <c:pt idx="1767">
                  <c:v>53.7905942122581</c:v>
                </c:pt>
                <c:pt idx="1768">
                  <c:v>53.799804646696998</c:v>
                </c:pt>
                <c:pt idx="1769">
                  <c:v>53.809004732239998</c:v>
                </c:pt>
                <c:pt idx="1770">
                  <c:v>53.818194481094601</c:v>
                </c:pt>
                <c:pt idx="1771">
                  <c:v>53.827373905452603</c:v>
                </c:pt>
                <c:pt idx="1772">
                  <c:v>53.836543017489099</c:v>
                </c:pt>
                <c:pt idx="1773">
                  <c:v>53.845701829363399</c:v>
                </c:pt>
                <c:pt idx="1774">
                  <c:v>53.854850353218403</c:v>
                </c:pt>
                <c:pt idx="1775">
                  <c:v>53.863988601180601</c:v>
                </c:pt>
                <c:pt idx="1776">
                  <c:v>53.873116585360698</c:v>
                </c:pt>
                <c:pt idx="1777">
                  <c:v>53.882234317852898</c:v>
                </c:pt>
                <c:pt idx="1778">
                  <c:v>53.891341810735099</c:v>
                </c:pt>
                <c:pt idx="1779">
                  <c:v>53.900439076069297</c:v>
                </c:pt>
                <c:pt idx="1780">
                  <c:v>53.909526125901003</c:v>
                </c:pt>
                <c:pt idx="1781">
                  <c:v>53.918602972259698</c:v>
                </c:pt>
                <c:pt idx="1782">
                  <c:v>53.927669627158501</c:v>
                </c:pt>
                <c:pt idx="1783">
                  <c:v>53.936726102594399</c:v>
                </c:pt>
                <c:pt idx="1784">
                  <c:v>53.945772410548201</c:v>
                </c:pt>
                <c:pt idx="1785">
                  <c:v>53.954808562984297</c:v>
                </c:pt>
                <c:pt idx="1786">
                  <c:v>53.963834571851102</c:v>
                </c:pt>
                <c:pt idx="1787">
                  <c:v>53.972850449080802</c:v>
                </c:pt>
                <c:pt idx="1788">
                  <c:v>53.9818562065891</c:v>
                </c:pt>
                <c:pt idx="1789">
                  <c:v>53.990851856275803</c:v>
                </c:pt>
                <c:pt idx="1790">
                  <c:v>53.999837410024298</c:v>
                </c:pt>
                <c:pt idx="1791">
                  <c:v>54.0088128797019</c:v>
                </c:pt>
                <c:pt idx="1792">
                  <c:v>54.0177782771596</c:v>
                </c:pt>
                <c:pt idx="1793">
                  <c:v>54.026733614232299</c:v>
                </c:pt>
                <c:pt idx="1794">
                  <c:v>54.035678902738397</c:v>
                </c:pt>
                <c:pt idx="1795">
                  <c:v>54.044614154480499</c:v>
                </c:pt>
                <c:pt idx="1796">
                  <c:v>54.053539381244498</c:v>
                </c:pt>
                <c:pt idx="1797">
                  <c:v>54.062454594800698</c:v>
                </c:pt>
                <c:pt idx="1798">
                  <c:v>54.0713598069025</c:v>
                </c:pt>
                <c:pt idx="1799">
                  <c:v>54.080255029287699</c:v>
                </c:pt>
                <c:pt idx="1800">
                  <c:v>54.089140273677401</c:v>
                </c:pt>
                <c:pt idx="1801">
                  <c:v>54.098015551776797</c:v>
                </c:pt>
                <c:pt idx="1802">
                  <c:v>54.106880875274697</c:v>
                </c:pt>
                <c:pt idx="1803">
                  <c:v>54.115736268024101</c:v>
                </c:pt>
                <c:pt idx="1804">
                  <c:v>54.1245817335193</c:v>
                </c:pt>
                <c:pt idx="1805">
                  <c:v>54.133417280428397</c:v>
                </c:pt>
                <c:pt idx="1806">
                  <c:v>54.1422429204056</c:v>
                </c:pt>
                <c:pt idx="1807">
                  <c:v>54.151058665089501</c:v>
                </c:pt>
                <c:pt idx="1808">
                  <c:v>54.159864526102702</c:v>
                </c:pt>
                <c:pt idx="1809">
                  <c:v>54.168660515051997</c:v>
                </c:pt>
                <c:pt idx="1810">
                  <c:v>54.177446643528299</c:v>
                </c:pt>
                <c:pt idx="1811">
                  <c:v>54.186222923106598</c:v>
                </c:pt>
                <c:pt idx="1812">
                  <c:v>54.194989365346302</c:v>
                </c:pt>
                <c:pt idx="1813">
                  <c:v>54.203745981790497</c:v>
                </c:pt>
                <c:pt idx="1814">
                  <c:v>54.212492783966901</c:v>
                </c:pt>
                <c:pt idx="1815">
                  <c:v>54.221229783387102</c:v>
                </c:pt>
                <c:pt idx="1816">
                  <c:v>54.2299569915468</c:v>
                </c:pt>
                <c:pt idx="1817">
                  <c:v>54.238674419925999</c:v>
                </c:pt>
                <c:pt idx="1818">
                  <c:v>54.247382079988803</c:v>
                </c:pt>
                <c:pt idx="1819">
                  <c:v>54.256079983183298</c:v>
                </c:pt>
                <c:pt idx="1820">
                  <c:v>54.264768140941797</c:v>
                </c:pt>
                <c:pt idx="1821">
                  <c:v>54.273446564681002</c:v>
                </c:pt>
                <c:pt idx="1822">
                  <c:v>54.282115265801302</c:v>
                </c:pt>
                <c:pt idx="1823">
                  <c:v>54.290774255687701</c:v>
                </c:pt>
                <c:pt idx="1824">
                  <c:v>54.299423545708997</c:v>
                </c:pt>
                <c:pt idx="1825">
                  <c:v>54.308063147218299</c:v>
                </c:pt>
                <c:pt idx="1826">
                  <c:v>54.316693071552699</c:v>
                </c:pt>
                <c:pt idx="1827">
                  <c:v>54.325313330033701</c:v>
                </c:pt>
                <c:pt idx="1828">
                  <c:v>54.333923933966702</c:v>
                </c:pt>
                <c:pt idx="1829">
                  <c:v>54.342524894641301</c:v>
                </c:pt>
                <c:pt idx="1830">
                  <c:v>54.351116223331402</c:v>
                </c:pt>
                <c:pt idx="1831">
                  <c:v>54.359697931294797</c:v>
                </c:pt>
                <c:pt idx="1832">
                  <c:v>54.368270029773697</c:v>
                </c:pt>
                <c:pt idx="1833">
                  <c:v>54.376832529994097</c:v>
                </c:pt>
                <c:pt idx="1834">
                  <c:v>54.385385443166399</c:v>
                </c:pt>
                <c:pt idx="1835">
                  <c:v>54.393928780485197</c:v>
                </c:pt>
                <c:pt idx="1836">
                  <c:v>54.402462553128998</c:v>
                </c:pt>
                <c:pt idx="1837">
                  <c:v>54.410986772260699</c:v>
                </c:pt>
                <c:pt idx="1838">
                  <c:v>54.419501449027202</c:v>
                </c:pt>
                <c:pt idx="1839">
                  <c:v>54.428006594559399</c:v>
                </c:pt>
                <c:pt idx="1840">
                  <c:v>54.436502219972603</c:v>
                </c:pt>
                <c:pt idx="1841">
                  <c:v>54.444988336366201</c:v>
                </c:pt>
                <c:pt idx="1842">
                  <c:v>54.453464954823602</c:v>
                </c:pt>
                <c:pt idx="1843">
                  <c:v>54.461932086412403</c:v>
                </c:pt>
                <c:pt idx="1844">
                  <c:v>54.470389742184501</c:v>
                </c:pt>
                <c:pt idx="1845">
                  <c:v>54.478837933175697</c:v>
                </c:pt>
                <c:pt idx="1846">
                  <c:v>54.487276670406096</c:v>
                </c:pt>
                <c:pt idx="1847">
                  <c:v>54.495705964879797</c:v>
                </c:pt>
                <c:pt idx="1848">
                  <c:v>54.504125827585298</c:v>
                </c:pt>
                <c:pt idx="1849">
                  <c:v>54.512536269495001</c:v>
                </c:pt>
                <c:pt idx="1850">
                  <c:v>54.520937301565503</c:v>
                </c:pt>
                <c:pt idx="1851">
                  <c:v>54.529328934737499</c:v>
                </c:pt>
                <c:pt idx="1852">
                  <c:v>54.537711179936103</c:v>
                </c:pt>
                <c:pt idx="1853">
                  <c:v>54.546084048070199</c:v>
                </c:pt>
                <c:pt idx="1854">
                  <c:v>54.554447550033103</c:v>
                </c:pt>
                <c:pt idx="1855">
                  <c:v>54.562801696702003</c:v>
                </c:pt>
                <c:pt idx="1856">
                  <c:v>54.571146498938496</c:v>
                </c:pt>
                <c:pt idx="1857">
                  <c:v>54.579481967588102</c:v>
                </c:pt>
                <c:pt idx="1858">
                  <c:v>54.587808145743097</c:v>
                </c:pt>
                <c:pt idx="1859">
                  <c:v>54.596125022838997</c:v>
                </c:pt>
                <c:pt idx="1860">
                  <c:v>54.6044326015761</c:v>
                </c:pt>
                <c:pt idx="1861">
                  <c:v>54.612730892817602</c:v>
                </c:pt>
                <c:pt idx="1862">
                  <c:v>54.621019907411501</c:v>
                </c:pt>
                <c:pt idx="1863">
                  <c:v>54.629299656191101</c:v>
                </c:pt>
                <c:pt idx="1864">
                  <c:v>54.637570149974501</c:v>
                </c:pt>
                <c:pt idx="1865">
                  <c:v>54.645831399565402</c:v>
                </c:pt>
                <c:pt idx="1866">
                  <c:v>54.654083415752197</c:v>
                </c:pt>
                <c:pt idx="1867">
                  <c:v>54.662326209308397</c:v>
                </c:pt>
                <c:pt idx="1868">
                  <c:v>54.670559790992797</c:v>
                </c:pt>
                <c:pt idx="1869">
                  <c:v>54.678784171549097</c:v>
                </c:pt>
                <c:pt idx="1870">
                  <c:v>54.686999361706299</c:v>
                </c:pt>
                <c:pt idx="1871">
                  <c:v>54.6952053721784</c:v>
                </c:pt>
                <c:pt idx="1872">
                  <c:v>54.703402213664297</c:v>
                </c:pt>
                <c:pt idx="1873">
                  <c:v>54.711589896848402</c:v>
                </c:pt>
                <c:pt idx="1874">
                  <c:v>54.719768432399803</c:v>
                </c:pt>
                <c:pt idx="1875">
                  <c:v>54.727937830972998</c:v>
                </c:pt>
                <c:pt idx="1876">
                  <c:v>54.736098103207397</c:v>
                </c:pt>
                <c:pt idx="1877">
                  <c:v>54.744249259727503</c:v>
                </c:pt>
                <c:pt idx="1878">
                  <c:v>54.752391311143001</c:v>
                </c:pt>
                <c:pt idx="1879">
                  <c:v>54.760524268048698</c:v>
                </c:pt>
                <c:pt idx="1880">
                  <c:v>54.768648141024499</c:v>
                </c:pt>
                <c:pt idx="1881">
                  <c:v>54.776762940635102</c:v>
                </c:pt>
                <c:pt idx="1882">
                  <c:v>54.784868677430801</c:v>
                </c:pt>
                <c:pt idx="1883">
                  <c:v>54.7929653619465</c:v>
                </c:pt>
                <c:pt idx="1884">
                  <c:v>54.801053004702702</c:v>
                </c:pt>
                <c:pt idx="1885">
                  <c:v>54.809131616204397</c:v>
                </c:pt>
                <c:pt idx="1886">
                  <c:v>54.8172012069424</c:v>
                </c:pt>
                <c:pt idx="1887">
                  <c:v>54.825261787391902</c:v>
                </c:pt>
                <c:pt idx="1888">
                  <c:v>54.833313368013599</c:v>
                </c:pt>
                <c:pt idx="1889">
                  <c:v>54.841355959253299</c:v>
                </c:pt>
                <c:pt idx="1890">
                  <c:v>54.8493895715417</c:v>
                </c:pt>
                <c:pt idx="1891">
                  <c:v>54.857414215294703</c:v>
                </c:pt>
                <c:pt idx="1892">
                  <c:v>54.865429900913398</c:v>
                </c:pt>
                <c:pt idx="1893">
                  <c:v>54.873436638783801</c:v>
                </c:pt>
                <c:pt idx="1894">
                  <c:v>54.881434439277101</c:v>
                </c:pt>
                <c:pt idx="1895">
                  <c:v>54.889423312749599</c:v>
                </c:pt>
                <c:pt idx="1896">
                  <c:v>54.8974032695426</c:v>
                </c:pt>
                <c:pt idx="1897">
                  <c:v>54.905374319982698</c:v>
                </c:pt>
                <c:pt idx="1898">
                  <c:v>54.913336474381403</c:v>
                </c:pt>
                <c:pt idx="1899">
                  <c:v>54.921289743035402</c:v>
                </c:pt>
                <c:pt idx="1900">
                  <c:v>54.929234136226398</c:v>
                </c:pt>
                <c:pt idx="1901">
                  <c:v>54.937169664221301</c:v>
                </c:pt>
                <c:pt idx="1902">
                  <c:v>54.945096337271998</c:v>
                </c:pt>
                <c:pt idx="1903">
                  <c:v>54.953014165615699</c:v>
                </c:pt>
                <c:pt idx="1904">
                  <c:v>54.960923159474397</c:v>
                </c:pt>
                <c:pt idx="1905">
                  <c:v>54.968823329055297</c:v>
                </c:pt>
                <c:pt idx="1906">
                  <c:v>54.976714684550899</c:v>
                </c:pt>
                <c:pt idx="1907">
                  <c:v>54.984597236138498</c:v>
                </c:pt>
                <c:pt idx="1908">
                  <c:v>54.992470993980596</c:v>
                </c:pt>
                <c:pt idx="1909">
                  <c:v>55.000335968225002</c:v>
                </c:pt>
                <c:pt idx="1910">
                  <c:v>55.008192169004303</c:v>
                </c:pt>
                <c:pt idx="1911">
                  <c:v>55.016039606436202</c:v>
                </c:pt>
                <c:pt idx="1912">
                  <c:v>55.023878290623799</c:v>
                </c:pt>
                <c:pt idx="1913">
                  <c:v>55.031708271284302</c:v>
                </c:pt>
                <c:pt idx="1914">
                  <c:v>55.039529532529997</c:v>
                </c:pt>
                <c:pt idx="1915">
                  <c:v>55.047342074193097</c:v>
                </c:pt>
                <c:pt idx="1916">
                  <c:v>55.055145906416797</c:v>
                </c:pt>
                <c:pt idx="1917">
                  <c:v>55.062941039330497</c:v>
                </c:pt>
                <c:pt idx="1918">
                  <c:v>55.07072748305</c:v>
                </c:pt>
                <c:pt idx="1919">
                  <c:v>55.078505247677299</c:v>
                </c:pt>
                <c:pt idx="1920">
                  <c:v>55.086274343300602</c:v>
                </c:pt>
                <c:pt idx="1921">
                  <c:v>55.094034779994502</c:v>
                </c:pt>
                <c:pt idx="1922">
                  <c:v>55.101786567819701</c:v>
                </c:pt>
                <c:pt idx="1923">
                  <c:v>55.109529716823403</c:v>
                </c:pt>
                <c:pt idx="1924">
                  <c:v>55.117264237039002</c:v>
                </c:pt>
                <c:pt idx="1925">
                  <c:v>55.124990138485998</c:v>
                </c:pt>
                <c:pt idx="1926">
                  <c:v>55.132707431170402</c:v>
                </c:pt>
                <c:pt idx="1927">
                  <c:v>55.1404161250843</c:v>
                </c:pt>
                <c:pt idx="1928">
                  <c:v>55.148116230206298</c:v>
                </c:pt>
                <c:pt idx="1929">
                  <c:v>55.155807756500998</c:v>
                </c:pt>
                <c:pt idx="1930">
                  <c:v>55.163490713919401</c:v>
                </c:pt>
                <c:pt idx="1931">
                  <c:v>55.171165112398903</c:v>
                </c:pt>
                <c:pt idx="1932">
                  <c:v>55.1788309618629</c:v>
                </c:pt>
                <c:pt idx="1933">
                  <c:v>55.186488272221297</c:v>
                </c:pt>
                <c:pt idx="1934">
                  <c:v>55.194137053370198</c:v>
                </c:pt>
                <c:pt idx="1935">
                  <c:v>55.201777315191997</c:v>
                </c:pt>
                <c:pt idx="1936">
                  <c:v>55.209409067555299</c:v>
                </c:pt>
                <c:pt idx="1937">
                  <c:v>55.217032320314999</c:v>
                </c:pt>
                <c:pt idx="1938">
                  <c:v>55.224647083312298</c:v>
                </c:pt>
                <c:pt idx="1939">
                  <c:v>55.2322533663747</c:v>
                </c:pt>
                <c:pt idx="1940">
                  <c:v>55.239851179315998</c:v>
                </c:pt>
                <c:pt idx="1941">
                  <c:v>55.2474405319361</c:v>
                </c:pt>
                <c:pt idx="1942">
                  <c:v>55.255021434021202</c:v>
                </c:pt>
                <c:pt idx="1943">
                  <c:v>55.262593895344096</c:v>
                </c:pt>
                <c:pt idx="1944">
                  <c:v>55.270157925663497</c:v>
                </c:pt>
                <c:pt idx="1945">
                  <c:v>55.277713534724498</c:v>
                </c:pt>
                <c:pt idx="1946">
                  <c:v>55.2852607322585</c:v>
                </c:pt>
                <c:pt idx="1947">
                  <c:v>55.292799527983199</c:v>
                </c:pt>
                <c:pt idx="1948">
                  <c:v>55.300329931602498</c:v>
                </c:pt>
                <c:pt idx="1949">
                  <c:v>55.307851952806502</c:v>
                </c:pt>
                <c:pt idx="1950">
                  <c:v>55.3153656012718</c:v>
                </c:pt>
                <c:pt idx="1951">
                  <c:v>55.3228708866612</c:v>
                </c:pt>
                <c:pt idx="1952">
                  <c:v>55.3303678186236</c:v>
                </c:pt>
                <c:pt idx="1953">
                  <c:v>55.337856406794302</c:v>
                </c:pt>
                <c:pt idx="1954">
                  <c:v>55.345336660794899</c:v>
                </c:pt>
                <c:pt idx="1955">
                  <c:v>55.352808590233202</c:v>
                </c:pt>
                <c:pt idx="1956">
                  <c:v>55.360272204703399</c:v>
                </c:pt>
                <c:pt idx="1957">
                  <c:v>55.367727513785901</c:v>
                </c:pt>
                <c:pt idx="1958">
                  <c:v>55.375174527047299</c:v>
                </c:pt>
                <c:pt idx="1959">
                  <c:v>55.382613254040599</c:v>
                </c:pt>
                <c:pt idx="1960">
                  <c:v>55.390043704304901</c:v>
                </c:pt>
                <c:pt idx="1961">
                  <c:v>55.397465887365797</c:v>
                </c:pt>
                <c:pt idx="1962">
                  <c:v>55.404879812734997</c:v>
                </c:pt>
                <c:pt idx="1963">
                  <c:v>55.412285489910502</c:v>
                </c:pt>
                <c:pt idx="1964">
                  <c:v>55.419682928376702</c:v>
                </c:pt>
                <c:pt idx="1965">
                  <c:v>55.427072137604199</c:v>
                </c:pt>
                <c:pt idx="1966">
                  <c:v>55.4344531270497</c:v>
                </c:pt>
                <c:pt idx="1967">
                  <c:v>55.441825906156403</c:v>
                </c:pt>
                <c:pt idx="1968">
                  <c:v>55.4491904438975</c:v>
                </c:pt>
                <c:pt idx="1969">
                  <c:v>55.456546886124499</c:v>
                </c:pt>
                <c:pt idx="1970">
                  <c:v>55.463895148915398</c:v>
                </c:pt>
                <c:pt idx="1971">
                  <c:v>55.471235241776803</c:v>
                </c:pt>
                <c:pt idx="1972">
                  <c:v>55.478567174201999</c:v>
                </c:pt>
                <c:pt idx="1973">
                  <c:v>55.485890955670399</c:v>
                </c:pt>
                <c:pt idx="1974">
                  <c:v>55.493206595647699</c:v>
                </c:pt>
                <c:pt idx="1975">
                  <c:v>55.500514103586198</c:v>
                </c:pt>
                <c:pt idx="1976">
                  <c:v>55.507813488924498</c:v>
                </c:pt>
                <c:pt idx="1977">
                  <c:v>55.515104761087599</c:v>
                </c:pt>
                <c:pt idx="1978">
                  <c:v>55.522387929487003</c:v>
                </c:pt>
                <c:pt idx="1979">
                  <c:v>55.529663003520703</c:v>
                </c:pt>
                <c:pt idx="1980">
                  <c:v>55.5369299925731</c:v>
                </c:pt>
                <c:pt idx="1981">
                  <c:v>55.544188906015201</c:v>
                </c:pt>
                <c:pt idx="1982">
                  <c:v>55.551439753204299</c:v>
                </c:pt>
                <c:pt idx="1983">
                  <c:v>55.558682543484501</c:v>
                </c:pt>
                <c:pt idx="1984">
                  <c:v>55.565917286186398</c:v>
                </c:pt>
                <c:pt idx="1985">
                  <c:v>55.573143990627202</c:v>
                </c:pt>
                <c:pt idx="1986">
                  <c:v>55.580362666110403</c:v>
                </c:pt>
                <c:pt idx="1987">
                  <c:v>55.587573321926698</c:v>
                </c:pt>
                <c:pt idx="1988">
                  <c:v>55.594775967352902</c:v>
                </c:pt>
                <c:pt idx="1989">
                  <c:v>55.601970611652703</c:v>
                </c:pt>
                <c:pt idx="1990">
                  <c:v>55.6091572640766</c:v>
                </c:pt>
                <c:pt idx="1991">
                  <c:v>55.6163359338615</c:v>
                </c:pt>
                <c:pt idx="1992">
                  <c:v>55.623506630231198</c:v>
                </c:pt>
                <c:pt idx="1993">
                  <c:v>55.630669362396297</c:v>
                </c:pt>
                <c:pt idx="1994">
                  <c:v>55.637824139553999</c:v>
                </c:pt>
                <c:pt idx="1995">
                  <c:v>55.644970970888501</c:v>
                </c:pt>
                <c:pt idx="1996">
                  <c:v>55.652109865570402</c:v>
                </c:pt>
                <c:pt idx="1997">
                  <c:v>55.659240832757597</c:v>
                </c:pt>
                <c:pt idx="1998">
                  <c:v>55.6663638815944</c:v>
                </c:pt>
                <c:pt idx="1999">
                  <c:v>55.673479021212401</c:v>
                </c:pt>
                <c:pt idx="2000">
                  <c:v>55.680586260729697</c:v>
                </c:pt>
                <c:pt idx="2001">
                  <c:v>55.687685609251403</c:v>
                </c:pt>
                <c:pt idx="2002">
                  <c:v>55.694777075869702</c:v>
                </c:pt>
                <c:pt idx="2003">
                  <c:v>55.701860669663503</c:v>
                </c:pt>
                <c:pt idx="2004">
                  <c:v>55.7089363996987</c:v>
                </c:pt>
                <c:pt idx="2005">
                  <c:v>55.716004275028297</c:v>
                </c:pt>
                <c:pt idx="2006">
                  <c:v>55.723064304692201</c:v>
                </c:pt>
                <c:pt idx="2007">
                  <c:v>55.730116497717198</c:v>
                </c:pt>
                <c:pt idx="2008">
                  <c:v>55.737160863117502</c:v>
                </c:pt>
                <c:pt idx="2009">
                  <c:v>55.7441974098939</c:v>
                </c:pt>
                <c:pt idx="2010">
                  <c:v>55.751226147034501</c:v>
                </c:pt>
                <c:pt idx="2011">
                  <c:v>55.758247083514597</c:v>
                </c:pt>
                <c:pt idx="2012">
                  <c:v>55.765260228296398</c:v>
                </c:pt>
                <c:pt idx="2013">
                  <c:v>55.772265590329397</c:v>
                </c:pt>
                <c:pt idx="2014">
                  <c:v>55.779263178550003</c:v>
                </c:pt>
                <c:pt idx="2015">
                  <c:v>55.786253001882102</c:v>
                </c:pt>
                <c:pt idx="2016">
                  <c:v>55.793235069236601</c:v>
                </c:pt>
                <c:pt idx="2017">
                  <c:v>55.8002093895116</c:v>
                </c:pt>
                <c:pt idx="2018">
                  <c:v>55.8071759715924</c:v>
                </c:pt>
                <c:pt idx="2019">
                  <c:v>55.814134824351797</c:v>
                </c:pt>
                <c:pt idx="2020">
                  <c:v>55.821085956649497</c:v>
                </c:pt>
                <c:pt idx="2021">
                  <c:v>55.828029377332797</c:v>
                </c:pt>
                <c:pt idx="2022">
                  <c:v>55.8349650952361</c:v>
                </c:pt>
                <c:pt idx="2023">
                  <c:v>55.841893145245997</c:v>
                </c:pt>
                <c:pt idx="2024">
                  <c:v>55.8488135195376</c:v>
                </c:pt>
                <c:pt idx="2025">
                  <c:v>55.855726219823303</c:v>
                </c:pt>
                <c:pt idx="2026">
                  <c:v>55.862631254965898</c:v>
                </c:pt>
                <c:pt idx="2027">
                  <c:v>55.869528633816898</c:v>
                </c:pt>
                <c:pt idx="2028">
                  <c:v>55.876418365216502</c:v>
                </c:pt>
                <c:pt idx="2029">
                  <c:v>55.883300457994103</c:v>
                </c:pt>
                <c:pt idx="2030">
                  <c:v>55.890174920967802</c:v>
                </c:pt>
                <c:pt idx="2031">
                  <c:v>55.897041762944902</c:v>
                </c:pt>
                <c:pt idx="2032">
                  <c:v>55.903900992721297</c:v>
                </c:pt>
                <c:pt idx="2033">
                  <c:v>55.910752619082402</c:v>
                </c:pt>
                <c:pt idx="2034">
                  <c:v>55.917596650802302</c:v>
                </c:pt>
                <c:pt idx="2035">
                  <c:v>55.9244330966443</c:v>
                </c:pt>
                <c:pt idx="2036">
                  <c:v>55.931261965361003</c:v>
                </c:pt>
                <c:pt idx="2037">
                  <c:v>55.938083265693898</c:v>
                </c:pt>
                <c:pt idx="2038">
                  <c:v>55.944897006373701</c:v>
                </c:pt>
                <c:pt idx="2039">
                  <c:v>55.951703196120498</c:v>
                </c:pt>
                <c:pt idx="2040">
                  <c:v>55.958501843643504</c:v>
                </c:pt>
                <c:pt idx="2041">
                  <c:v>55.965292957641203</c:v>
                </c:pt>
                <c:pt idx="2042">
                  <c:v>55.972076546801397</c:v>
                </c:pt>
                <c:pt idx="2043">
                  <c:v>55.978852619801202</c:v>
                </c:pt>
                <c:pt idx="2044">
                  <c:v>55.985621185307203</c:v>
                </c:pt>
                <c:pt idx="2045">
                  <c:v>55.9923822519753</c:v>
                </c:pt>
                <c:pt idx="2046">
                  <c:v>55.999135828450903</c:v>
                </c:pt>
                <c:pt idx="2047">
                  <c:v>56.005881923368598</c:v>
                </c:pt>
                <c:pt idx="2048">
                  <c:v>56.012620545352902</c:v>
                </c:pt>
                <c:pt idx="2049">
                  <c:v>56.019351703017499</c:v>
                </c:pt>
                <c:pt idx="2050">
                  <c:v>56.026075404965901</c:v>
                </c:pt>
                <c:pt idx="2051">
                  <c:v>56.032791659790902</c:v>
                </c:pt>
                <c:pt idx="2052">
                  <c:v>56.039500476075197</c:v>
                </c:pt>
                <c:pt idx="2053">
                  <c:v>56.046201862391001</c:v>
                </c:pt>
                <c:pt idx="2054">
                  <c:v>56.052895827300198</c:v>
                </c:pt>
                <c:pt idx="2055">
                  <c:v>56.059582379354303</c:v>
                </c:pt>
                <c:pt idx="2056">
                  <c:v>56.066261527094802</c:v>
                </c:pt>
                <c:pt idx="2057">
                  <c:v>56.072933279052798</c:v>
                </c:pt>
                <c:pt idx="2058">
                  <c:v>56.079597643749103</c:v>
                </c:pt>
                <c:pt idx="2059">
                  <c:v>56.086254629694501</c:v>
                </c:pt>
                <c:pt idx="2060">
                  <c:v>56.092904245389697</c:v>
                </c:pt>
                <c:pt idx="2061">
                  <c:v>56.099546499325101</c:v>
                </c:pt>
                <c:pt idx="2062">
                  <c:v>56.106181399981203</c:v>
                </c:pt>
                <c:pt idx="2063">
                  <c:v>56.112808955828498</c:v>
                </c:pt>
                <c:pt idx="2064">
                  <c:v>56.119429175327198</c:v>
                </c:pt>
                <c:pt idx="2065">
                  <c:v>56.126042066927702</c:v>
                </c:pt>
                <c:pt idx="2066">
                  <c:v>56.132647639070598</c:v>
                </c:pt>
                <c:pt idx="2067">
                  <c:v>56.139245900186403</c:v>
                </c:pt>
                <c:pt idx="2068">
                  <c:v>56.145836858695603</c:v>
                </c:pt>
                <c:pt idx="2069">
                  <c:v>56.152420523009198</c:v>
                </c:pt>
                <c:pt idx="2070">
                  <c:v>56.158996901527999</c:v>
                </c:pt>
                <c:pt idx="2071">
                  <c:v>56.165566002643203</c:v>
                </c:pt>
                <c:pt idx="2072">
                  <c:v>56.172127834736202</c:v>
                </c:pt>
                <c:pt idx="2073">
                  <c:v>56.178682406178801</c:v>
                </c:pt>
                <c:pt idx="2074">
                  <c:v>56.185229725332697</c:v>
                </c:pt>
                <c:pt idx="2075">
                  <c:v>56.191769800550503</c:v>
                </c:pt>
                <c:pt idx="2076">
                  <c:v>56.198302640174603</c:v>
                </c:pt>
                <c:pt idx="2077">
                  <c:v>56.204828252538199</c:v>
                </c:pt>
                <c:pt idx="2078">
                  <c:v>56.211346645964703</c:v>
                </c:pt>
                <c:pt idx="2079">
                  <c:v>56.217857828767997</c:v>
                </c:pt>
                <c:pt idx="2080">
                  <c:v>56.224361809252599</c:v>
                </c:pt>
                <c:pt idx="2081">
                  <c:v>56.2308585957134</c:v>
                </c:pt>
                <c:pt idx="2082">
                  <c:v>56.237348196435804</c:v>
                </c:pt>
                <c:pt idx="2083">
                  <c:v>56.243830619695899</c:v>
                </c:pt>
                <c:pt idx="2084">
                  <c:v>56.250305873629301</c:v>
                </c:pt>
                <c:pt idx="2085">
                  <c:v>56.2567739663141</c:v>
                </c:pt>
                <c:pt idx="2086">
                  <c:v>56.263234906278903</c:v>
                </c:pt>
                <c:pt idx="2087">
                  <c:v>56.269688701761297</c:v>
                </c:pt>
                <c:pt idx="2088">
                  <c:v>56.276135360989699</c:v>
                </c:pt>
                <c:pt idx="2089">
                  <c:v>56.282574892183199</c:v>
                </c:pt>
                <c:pt idx="2090">
                  <c:v>56.289007303551699</c:v>
                </c:pt>
                <c:pt idx="2091">
                  <c:v>56.295432603296</c:v>
                </c:pt>
                <c:pt idx="2092">
                  <c:v>56.3018507996075</c:v>
                </c:pt>
                <c:pt idx="2093">
                  <c:v>56.308261900668597</c:v>
                </c:pt>
                <c:pt idx="2094">
                  <c:v>56.3146659146527</c:v>
                </c:pt>
                <c:pt idx="2095">
                  <c:v>56.321062849724001</c:v>
                </c:pt>
                <c:pt idx="2096">
                  <c:v>56.327452714037598</c:v>
                </c:pt>
                <c:pt idx="2097">
                  <c:v>56.333835515739899</c:v>
                </c:pt>
                <c:pt idx="2098">
                  <c:v>56.340211262967898</c:v>
                </c:pt>
                <c:pt idx="2099">
                  <c:v>56.346579963849898</c:v>
                </c:pt>
                <c:pt idx="2100">
                  <c:v>56.352941626505299</c:v>
                </c:pt>
                <c:pt idx="2101">
                  <c:v>56.359296259044598</c:v>
                </c:pt>
                <c:pt idx="2102">
                  <c:v>56.365643869569197</c:v>
                </c:pt>
                <c:pt idx="2103">
                  <c:v>56.371984466172201</c:v>
                </c:pt>
                <c:pt idx="2104">
                  <c:v>56.378318056937303</c:v>
                </c:pt>
                <c:pt idx="2105">
                  <c:v>56.384644649939801</c:v>
                </c:pt>
                <c:pt idx="2106">
                  <c:v>56.390964253246302</c:v>
                </c:pt>
                <c:pt idx="2107">
                  <c:v>56.397276874914503</c:v>
                </c:pt>
                <c:pt idx="2108">
                  <c:v>56.403582522993503</c:v>
                </c:pt>
                <c:pt idx="2109">
                  <c:v>56.409881205523902</c:v>
                </c:pt>
                <c:pt idx="2110">
                  <c:v>56.416172930537499</c:v>
                </c:pt>
                <c:pt idx="2111">
                  <c:v>56.4224577060576</c:v>
                </c:pt>
                <c:pt idx="2112">
                  <c:v>56.428735540098998</c:v>
                </c:pt>
                <c:pt idx="2113">
                  <c:v>56.435006440667898</c:v>
                </c:pt>
                <c:pt idx="2114">
                  <c:v>56.441270415762098</c:v>
                </c:pt>
                <c:pt idx="2115">
                  <c:v>56.447527473370897</c:v>
                </c:pt>
                <c:pt idx="2116">
                  <c:v>56.453777621475098</c:v>
                </c:pt>
                <c:pt idx="2117">
                  <c:v>56.460020868047202</c:v>
                </c:pt>
                <c:pt idx="2118">
                  <c:v>56.466257221051499</c:v>
                </c:pt>
                <c:pt idx="2119">
                  <c:v>56.472486688443702</c:v>
                </c:pt>
                <c:pt idx="2120">
                  <c:v>56.478709278171202</c:v>
                </c:pt>
                <c:pt idx="2121">
                  <c:v>56.484924998173298</c:v>
                </c:pt>
                <c:pt idx="2122">
                  <c:v>56.491133856381097</c:v>
                </c:pt>
                <c:pt idx="2123">
                  <c:v>56.4973358607173</c:v>
                </c:pt>
                <c:pt idx="2124">
                  <c:v>56.5035310190964</c:v>
                </c:pt>
                <c:pt idx="2125">
                  <c:v>56.509719339425097</c:v>
                </c:pt>
                <c:pt idx="2126">
                  <c:v>56.515900829601598</c:v>
                </c:pt>
                <c:pt idx="2127">
                  <c:v>56.522075497516198</c:v>
                </c:pt>
                <c:pt idx="2128">
                  <c:v>56.528243351051202</c:v>
                </c:pt>
                <c:pt idx="2129">
                  <c:v>56.534404398080703</c:v>
                </c:pt>
                <c:pt idx="2130">
                  <c:v>56.540558646470899</c:v>
                </c:pt>
                <c:pt idx="2131">
                  <c:v>56.546706104080101</c:v>
                </c:pt>
                <c:pt idx="2132">
                  <c:v>56.5528467787586</c:v>
                </c:pt>
                <c:pt idx="2133">
                  <c:v>56.558980678348902</c:v>
                </c:pt>
                <c:pt idx="2134">
                  <c:v>56.565107810685397</c:v>
                </c:pt>
                <c:pt idx="2135">
                  <c:v>56.571228183594997</c:v>
                </c:pt>
                <c:pt idx="2136">
                  <c:v>56.577341804896399</c:v>
                </c:pt>
                <c:pt idx="2137">
                  <c:v>56.583448682400899</c:v>
                </c:pt>
                <c:pt idx="2138">
                  <c:v>56.589548823911898</c:v>
                </c:pt>
                <c:pt idx="2139">
                  <c:v>56.595642237225</c:v>
                </c:pt>
                <c:pt idx="2140">
                  <c:v>56.601728930128203</c:v>
                </c:pt>
                <c:pt idx="2141">
                  <c:v>56.607808910401999</c:v>
                </c:pt>
                <c:pt idx="2142">
                  <c:v>56.613882185818902</c:v>
                </c:pt>
                <c:pt idx="2143">
                  <c:v>56.619948764144198</c:v>
                </c:pt>
                <c:pt idx="2144">
                  <c:v>56.6260086531355</c:v>
                </c:pt>
                <c:pt idx="2145">
                  <c:v>56.632061860542699</c:v>
                </c:pt>
                <c:pt idx="2146">
                  <c:v>56.6381083686735</c:v>
                </c:pt>
                <c:pt idx="2147">
                  <c:v>56.644148204028397</c:v>
                </c:pt>
                <c:pt idx="2148">
                  <c:v>56.650181378886401</c:v>
                </c:pt>
                <c:pt idx="2149">
                  <c:v>56.656207900896703</c:v>
                </c:pt>
                <c:pt idx="2150">
                  <c:v>56.662227777699698</c:v>
                </c:pt>
                <c:pt idx="2151">
                  <c:v>56.668241016927603</c:v>
                </c:pt>
                <c:pt idx="2152">
                  <c:v>56.674247626203503</c:v>
                </c:pt>
                <c:pt idx="2153">
                  <c:v>56.680247613142299</c:v>
                </c:pt>
                <c:pt idx="2154">
                  <c:v>56.686240985349897</c:v>
                </c:pt>
                <c:pt idx="2155">
                  <c:v>56.692227750424003</c:v>
                </c:pt>
                <c:pt idx="2156">
                  <c:v>56.698207915953603</c:v>
                </c:pt>
                <c:pt idx="2157">
                  <c:v>56.7041814895192</c:v>
                </c:pt>
                <c:pt idx="2158">
                  <c:v>56.710148478692702</c:v>
                </c:pt>
                <c:pt idx="2159">
                  <c:v>56.716108891037699</c:v>
                </c:pt>
                <c:pt idx="2160">
                  <c:v>56.722062734109201</c:v>
                </c:pt>
                <c:pt idx="2161">
                  <c:v>56.728010015453798</c:v>
                </c:pt>
                <c:pt idx="2162">
                  <c:v>56.7339507426097</c:v>
                </c:pt>
                <c:pt idx="2163">
                  <c:v>56.7398849231067</c:v>
                </c:pt>
                <c:pt idx="2164">
                  <c:v>56.7458125644661</c:v>
                </c:pt>
                <c:pt idx="2165">
                  <c:v>56.751733674200999</c:v>
                </c:pt>
                <c:pt idx="2166">
                  <c:v>56.7576482598162</c:v>
                </c:pt>
                <c:pt idx="2167">
                  <c:v>56.7635563288081</c:v>
                </c:pt>
                <c:pt idx="2168">
                  <c:v>56.769457888664597</c:v>
                </c:pt>
                <c:pt idx="2169">
                  <c:v>56.775352946865603</c:v>
                </c:pt>
                <c:pt idx="2170">
                  <c:v>56.781241510882801</c:v>
                </c:pt>
                <c:pt idx="2171">
                  <c:v>56.787123588179298</c:v>
                </c:pt>
                <c:pt idx="2172">
                  <c:v>56.792999186210402</c:v>
                </c:pt>
                <c:pt idx="2173">
                  <c:v>56.798868312422897</c:v>
                </c:pt>
                <c:pt idx="2174">
                  <c:v>56.804730974255598</c:v>
                </c:pt>
                <c:pt idx="2175">
                  <c:v>56.810587179139098</c:v>
                </c:pt>
                <c:pt idx="2176">
                  <c:v>56.816436934495897</c:v>
                </c:pt>
                <c:pt idx="2177">
                  <c:v>56.822280247740203</c:v>
                </c:pt>
                <c:pt idx="2178">
                  <c:v>56.8281171262783</c:v>
                </c:pt>
                <c:pt idx="2179">
                  <c:v>56.833947577508503</c:v>
                </c:pt>
                <c:pt idx="2180">
                  <c:v>56.839771608820897</c:v>
                </c:pt>
                <c:pt idx="2181">
                  <c:v>56.8455892275975</c:v>
                </c:pt>
                <c:pt idx="2182">
                  <c:v>56.851400441212498</c:v>
                </c:pt>
                <c:pt idx="2183">
                  <c:v>56.857205257032</c:v>
                </c:pt>
                <c:pt idx="2184">
                  <c:v>56.863003682414103</c:v>
                </c:pt>
                <c:pt idx="2185">
                  <c:v>56.868795724709003</c:v>
                </c:pt>
                <c:pt idx="2186">
                  <c:v>56.874581391258999</c:v>
                </c:pt>
                <c:pt idx="2187">
                  <c:v>56.880360689398401</c:v>
                </c:pt>
                <c:pt idx="2188">
                  <c:v>56.886133626453798</c:v>
                </c:pt>
                <c:pt idx="2189">
                  <c:v>56.891900209743703</c:v>
                </c:pt>
                <c:pt idx="2190">
                  <c:v>56.897660446578897</c:v>
                </c:pt>
                <c:pt idx="2191">
                  <c:v>56.903414344262401</c:v>
                </c:pt>
                <c:pt idx="2192">
                  <c:v>56.909161910089203</c:v>
                </c:pt>
                <c:pt idx="2193">
                  <c:v>56.914903151346799</c:v>
                </c:pt>
                <c:pt idx="2194">
                  <c:v>56.920638075314699</c:v>
                </c:pt>
                <c:pt idx="2195">
                  <c:v>56.926366689264803</c:v>
                </c:pt>
                <c:pt idx="2196">
                  <c:v>56.932089000461197</c:v>
                </c:pt>
                <c:pt idx="2197">
                  <c:v>56.937805016160503</c:v>
                </c:pt>
                <c:pt idx="2198">
                  <c:v>56.943514743611203</c:v>
                </c:pt>
                <c:pt idx="2199">
                  <c:v>56.949218190054502</c:v>
                </c:pt>
                <c:pt idx="2200">
                  <c:v>56.954915362724002</c:v>
                </c:pt>
                <c:pt idx="2201">
                  <c:v>56.960606268845297</c:v>
                </c:pt>
                <c:pt idx="2202">
                  <c:v>56.966290915636797</c:v>
                </c:pt>
                <c:pt idx="2203">
                  <c:v>56.971969310308999</c:v>
                </c:pt>
                <c:pt idx="2204">
                  <c:v>56.9776414600653</c:v>
                </c:pt>
                <c:pt idx="2205">
                  <c:v>56.983307372101002</c:v>
                </c:pt>
                <c:pt idx="2206">
                  <c:v>56.988967053604199</c:v>
                </c:pt>
                <c:pt idx="2207">
                  <c:v>56.994620501940801</c:v>
                </c:pt>
                <c:pt idx="2208">
                  <c:v>57.000267716393701</c:v>
                </c:pt>
                <c:pt idx="2209">
                  <c:v>57.005908719990202</c:v>
                </c:pt>
                <c:pt idx="2210">
                  <c:v>57.011543519826198</c:v>
                </c:pt>
                <c:pt idx="2211">
                  <c:v>57.017172122989301</c:v>
                </c:pt>
                <c:pt idx="2212">
                  <c:v>57.022794536558202</c:v>
                </c:pt>
                <c:pt idx="2213">
                  <c:v>57.028410767603397</c:v>
                </c:pt>
                <c:pt idx="2214">
                  <c:v>57.034020823186701</c:v>
                </c:pt>
                <c:pt idx="2215">
                  <c:v>57.039624710361402</c:v>
                </c:pt>
                <c:pt idx="2216">
                  <c:v>57.045222436172402</c:v>
                </c:pt>
                <c:pt idx="2217">
                  <c:v>57.050814007656001</c:v>
                </c:pt>
                <c:pt idx="2218">
                  <c:v>57.056399431840099</c:v>
                </c:pt>
                <c:pt idx="2219">
                  <c:v>57.061978715744203</c:v>
                </c:pt>
                <c:pt idx="2220">
                  <c:v>57.067551866379198</c:v>
                </c:pt>
                <c:pt idx="2221">
                  <c:v>57.073118890747701</c:v>
                </c:pt>
                <c:pt idx="2222">
                  <c:v>57.078679795843797</c:v>
                </c:pt>
                <c:pt idx="2223">
                  <c:v>57.084234588653104</c:v>
                </c:pt>
                <c:pt idx="2224">
                  <c:v>57.089783276153099</c:v>
                </c:pt>
                <c:pt idx="2225">
                  <c:v>57.095325865312603</c:v>
                </c:pt>
                <c:pt idx="2226">
                  <c:v>57.100862363092098</c:v>
                </c:pt>
                <c:pt idx="2227">
                  <c:v>57.106392776443798</c:v>
                </c:pt>
                <c:pt idx="2228">
                  <c:v>57.111917112311602</c:v>
                </c:pt>
                <c:pt idx="2229">
                  <c:v>57.117435377630798</c:v>
                </c:pt>
                <c:pt idx="2230">
                  <c:v>57.122947579328603</c:v>
                </c:pt>
                <c:pt idx="2231">
                  <c:v>57.128453724323798</c:v>
                </c:pt>
                <c:pt idx="2232">
                  <c:v>57.133953819527001</c:v>
                </c:pt>
                <c:pt idx="2233">
                  <c:v>57.139447871840197</c:v>
                </c:pt>
                <c:pt idx="2234">
                  <c:v>57.144935888157498</c:v>
                </c:pt>
                <c:pt idx="2235">
                  <c:v>57.150417875364496</c:v>
                </c:pt>
                <c:pt idx="2236">
                  <c:v>57.1558938403384</c:v>
                </c:pt>
                <c:pt idx="2237">
                  <c:v>57.161363789948602</c:v>
                </c:pt>
                <c:pt idx="2238">
                  <c:v>57.166827731055697</c:v>
                </c:pt>
                <c:pt idx="2239">
                  <c:v>57.172285670512501</c:v>
                </c:pt>
                <c:pt idx="2240">
                  <c:v>57.177737615163402</c:v>
                </c:pt>
                <c:pt idx="2241">
                  <c:v>57.183183571844701</c:v>
                </c:pt>
                <c:pt idx="2242">
                  <c:v>57.188623547384204</c:v>
                </c:pt>
                <c:pt idx="2243">
                  <c:v>57.194057548601997</c:v>
                </c:pt>
                <c:pt idx="2244">
                  <c:v>57.199485582309599</c:v>
                </c:pt>
                <c:pt idx="2245">
                  <c:v>57.204907655310599</c:v>
                </c:pt>
                <c:pt idx="2246">
                  <c:v>57.210323774400202</c:v>
                </c:pt>
                <c:pt idx="2247">
                  <c:v>57.215733946365802</c:v>
                </c:pt>
                <c:pt idx="2248">
                  <c:v>57.221138177986397</c:v>
                </c:pt>
                <c:pt idx="2249">
                  <c:v>57.226536476033097</c:v>
                </c:pt>
                <c:pt idx="2250">
                  <c:v>57.231928847268598</c:v>
                </c:pt>
                <c:pt idx="2251">
                  <c:v>57.237315298447697</c:v>
                </c:pt>
                <c:pt idx="2252">
                  <c:v>57.242695836317203</c:v>
                </c:pt>
                <c:pt idx="2253">
                  <c:v>57.248070467615698</c:v>
                </c:pt>
                <c:pt idx="2254">
                  <c:v>57.253439199073703</c:v>
                </c:pt>
                <c:pt idx="2255">
                  <c:v>57.258802037413801</c:v>
                </c:pt>
                <c:pt idx="2256">
                  <c:v>57.264158989350499</c:v>
                </c:pt>
                <c:pt idx="2257">
                  <c:v>57.269510061590204</c:v>
                </c:pt>
                <c:pt idx="2258">
                  <c:v>57.274855260831401</c:v>
                </c:pt>
                <c:pt idx="2259">
                  <c:v>57.280194593764598</c:v>
                </c:pt>
                <c:pt idx="2260">
                  <c:v>57.2855280670722</c:v>
                </c:pt>
                <c:pt idx="2261">
                  <c:v>57.290855687428603</c:v>
                </c:pt>
                <c:pt idx="2262">
                  <c:v>57.296177461500498</c:v>
                </c:pt>
                <c:pt idx="2263">
                  <c:v>57.301493395946402</c:v>
                </c:pt>
                <c:pt idx="2264">
                  <c:v>57.306803497416901</c:v>
                </c:pt>
                <c:pt idx="2265">
                  <c:v>57.312107772554697</c:v>
                </c:pt>
                <c:pt idx="2266">
                  <c:v>57.317406227994603</c:v>
                </c:pt>
                <c:pt idx="2267">
                  <c:v>57.322698870363404</c:v>
                </c:pt>
                <c:pt idx="2268">
                  <c:v>57.327985706280202</c:v>
                </c:pt>
                <c:pt idx="2269">
                  <c:v>57.333266737005502</c:v>
                </c:pt>
                <c:pt idx="2270">
                  <c:v>57.338541973548701</c:v>
                </c:pt>
                <c:pt idx="2271">
                  <c:v>57.3438114230349</c:v>
                </c:pt>
                <c:pt idx="2272">
                  <c:v>57.349075092037701</c:v>
                </c:pt>
                <c:pt idx="2273">
                  <c:v>57.354332987122802</c:v>
                </c:pt>
                <c:pt idx="2274">
                  <c:v>57.359585114847398</c:v>
                </c:pt>
                <c:pt idx="2275">
                  <c:v>57.364831481761001</c:v>
                </c:pt>
                <c:pt idx="2276">
                  <c:v>57.370072094404797</c:v>
                </c:pt>
                <c:pt idx="2277">
                  <c:v>57.375306959312198</c:v>
                </c:pt>
                <c:pt idx="2278">
                  <c:v>57.380536083008202</c:v>
                </c:pt>
                <c:pt idx="2279">
                  <c:v>57.3857594720102</c:v>
                </c:pt>
                <c:pt idx="2280">
                  <c:v>57.390977132827103</c:v>
                </c:pt>
                <c:pt idx="2281">
                  <c:v>57.396189071960201</c:v>
                </c:pt>
                <c:pt idx="2282">
                  <c:v>57.401395295902503</c:v>
                </c:pt>
                <c:pt idx="2283">
                  <c:v>57.406595811139198</c:v>
                </c:pt>
                <c:pt idx="2284">
                  <c:v>57.411790624147301</c:v>
                </c:pt>
                <c:pt idx="2285">
                  <c:v>57.416979741396098</c:v>
                </c:pt>
                <c:pt idx="2286">
                  <c:v>57.422163169346597</c:v>
                </c:pt>
                <c:pt idx="2287">
                  <c:v>57.427340914452202</c:v>
                </c:pt>
                <c:pt idx="2288">
                  <c:v>57.432512983158098</c:v>
                </c:pt>
                <c:pt idx="2289">
                  <c:v>57.437679381901603</c:v>
                </c:pt>
                <c:pt idx="2290">
                  <c:v>57.442840117112098</c:v>
                </c:pt>
                <c:pt idx="2291">
                  <c:v>57.447995195211099</c:v>
                </c:pt>
                <c:pt idx="2292">
                  <c:v>57.4531446226122</c:v>
                </c:pt>
                <c:pt idx="2293">
                  <c:v>57.4582884057209</c:v>
                </c:pt>
                <c:pt idx="2294">
                  <c:v>57.463426550935097</c:v>
                </c:pt>
                <c:pt idx="2295">
                  <c:v>57.468559064644701</c:v>
                </c:pt>
                <c:pt idx="2296">
                  <c:v>57.473685953231602</c:v>
                </c:pt>
                <c:pt idx="2297">
                  <c:v>57.47880722307</c:v>
                </c:pt>
                <c:pt idx="2298">
                  <c:v>57.483922880526201</c:v>
                </c:pt>
                <c:pt idx="2299">
                  <c:v>57.489032931958498</c:v>
                </c:pt>
                <c:pt idx="2300">
                  <c:v>57.4941373837177</c:v>
                </c:pt>
                <c:pt idx="2301">
                  <c:v>57.499236242146502</c:v>
                </c:pt>
                <c:pt idx="2302">
                  <c:v>57.504329513579798</c:v>
                </c:pt>
                <c:pt idx="2303">
                  <c:v>57.5094172043448</c:v>
                </c:pt>
                <c:pt idx="2304">
                  <c:v>57.514499320760798</c:v>
                </c:pt>
                <c:pt idx="2305">
                  <c:v>57.519575869139402</c:v>
                </c:pt>
                <c:pt idx="2306">
                  <c:v>57.524646855784297</c:v>
                </c:pt>
                <c:pt idx="2307">
                  <c:v>57.529712286991703</c:v>
                </c:pt>
                <c:pt idx="2308">
                  <c:v>57.534772169049603</c:v>
                </c:pt>
                <c:pt idx="2309">
                  <c:v>57.539826508238697</c:v>
                </c:pt>
                <c:pt idx="2310">
                  <c:v>57.5448753108316</c:v>
                </c:pt>
                <c:pt idx="2311">
                  <c:v>57.549918583093401</c:v>
                </c:pt>
                <c:pt idx="2312">
                  <c:v>57.554956331281403</c:v>
                </c:pt>
                <c:pt idx="2313">
                  <c:v>57.559988561645199</c:v>
                </c:pt>
                <c:pt idx="2314">
                  <c:v>57.5650152804266</c:v>
                </c:pt>
                <c:pt idx="2315">
                  <c:v>57.570036493859902</c:v>
                </c:pt>
                <c:pt idx="2316">
                  <c:v>57.5750522081714</c:v>
                </c:pt>
                <c:pt idx="2317">
                  <c:v>57.580062429580103</c:v>
                </c:pt>
                <c:pt idx="2318">
                  <c:v>57.585067164297101</c:v>
                </c:pt>
                <c:pt idx="2319">
                  <c:v>57.590066418526</c:v>
                </c:pt>
                <c:pt idx="2320">
                  <c:v>57.595060198462399</c:v>
                </c:pt>
                <c:pt idx="2321">
                  <c:v>57.600048510294798</c:v>
                </c:pt>
                <c:pt idx="2322">
                  <c:v>57.605031360203597</c:v>
                </c:pt>
                <c:pt idx="2323">
                  <c:v>57.6100087543618</c:v>
                </c:pt>
                <c:pt idx="2324">
                  <c:v>57.614980698934801</c:v>
                </c:pt>
                <c:pt idx="2325">
                  <c:v>57.619947200080297</c:v>
                </c:pt>
                <c:pt idx="2326">
                  <c:v>57.624908263948498</c:v>
                </c:pt>
                <c:pt idx="2327">
                  <c:v>57.629863896681996</c:v>
                </c:pt>
                <c:pt idx="2328">
                  <c:v>57.634814104415902</c:v>
                </c:pt>
                <c:pt idx="2329">
                  <c:v>57.639758893277403</c:v>
                </c:pt>
                <c:pt idx="2330">
                  <c:v>57.644698271426002</c:v>
                </c:pt>
                <c:pt idx="2331">
                  <c:v>57.649632245796703</c:v>
                </c:pt>
                <c:pt idx="2332">
                  <c:v>57.654560819959798</c:v>
                </c:pt>
                <c:pt idx="2333">
                  <c:v>57.659484000023703</c:v>
                </c:pt>
                <c:pt idx="2334">
                  <c:v>57.6644017920894</c:v>
                </c:pt>
                <c:pt idx="2335">
                  <c:v>57.669314202250703</c:v>
                </c:pt>
                <c:pt idx="2336">
                  <c:v>57.674221236594001</c:v>
                </c:pt>
                <c:pt idx="2337">
                  <c:v>57.679122901198397</c:v>
                </c:pt>
                <c:pt idx="2338">
                  <c:v>57.6840192021359</c:v>
                </c:pt>
                <c:pt idx="2339">
                  <c:v>57.688910145471098</c:v>
                </c:pt>
                <c:pt idx="2340">
                  <c:v>57.693795737261397</c:v>
                </c:pt>
                <c:pt idx="2341">
                  <c:v>57.698675983556903</c:v>
                </c:pt>
                <c:pt idx="2342">
                  <c:v>57.7035508904005</c:v>
                </c:pt>
                <c:pt idx="2343">
                  <c:v>57.708420463828098</c:v>
                </c:pt>
                <c:pt idx="2344">
                  <c:v>57.713284709867999</c:v>
                </c:pt>
                <c:pt idx="2345">
                  <c:v>57.718143634541697</c:v>
                </c:pt>
                <c:pt idx="2346">
                  <c:v>57.722997243863198</c:v>
                </c:pt>
                <c:pt idx="2347">
                  <c:v>57.727845543839599</c:v>
                </c:pt>
                <c:pt idx="2348">
                  <c:v>57.732688540470697</c:v>
                </c:pt>
                <c:pt idx="2349">
                  <c:v>57.737526239749002</c:v>
                </c:pt>
                <c:pt idx="2350">
                  <c:v>57.742358647660303</c:v>
                </c:pt>
                <c:pt idx="2351">
                  <c:v>57.747185770182803</c:v>
                </c:pt>
                <c:pt idx="2352">
                  <c:v>57.752007613287901</c:v>
                </c:pt>
                <c:pt idx="2353">
                  <c:v>57.756824182939901</c:v>
                </c:pt>
                <c:pt idx="2354">
                  <c:v>57.761635485095702</c:v>
                </c:pt>
                <c:pt idx="2355">
                  <c:v>57.766441525705403</c:v>
                </c:pt>
                <c:pt idx="2356">
                  <c:v>57.771242310711997</c:v>
                </c:pt>
                <c:pt idx="2357">
                  <c:v>57.776037846051302</c:v>
                </c:pt>
                <c:pt idx="2358">
                  <c:v>57.780828137652399</c:v>
                </c:pt>
                <c:pt idx="2359">
                  <c:v>57.785613191436802</c:v>
                </c:pt>
                <c:pt idx="2360">
                  <c:v>57.790393013319502</c:v>
                </c:pt>
                <c:pt idx="2361">
                  <c:v>57.7951676092082</c:v>
                </c:pt>
                <c:pt idx="2362">
                  <c:v>57.799936985003697</c:v>
                </c:pt>
                <c:pt idx="2363">
                  <c:v>57.804701146599797</c:v>
                </c:pt>
                <c:pt idx="2364">
                  <c:v>57.809460099883303</c:v>
                </c:pt>
                <c:pt idx="2365">
                  <c:v>57.814213850733999</c:v>
                </c:pt>
                <c:pt idx="2366">
                  <c:v>57.818962405024799</c:v>
                </c:pt>
                <c:pt idx="2367">
                  <c:v>57.8237057686216</c:v>
                </c:pt>
                <c:pt idx="2368">
                  <c:v>57.828443947383498</c:v>
                </c:pt>
                <c:pt idx="2369">
                  <c:v>57.833176947162499</c:v>
                </c:pt>
                <c:pt idx="2370">
                  <c:v>57.8379047738037</c:v>
                </c:pt>
                <c:pt idx="2371">
                  <c:v>57.842627433145502</c:v>
                </c:pt>
                <c:pt idx="2372">
                  <c:v>57.847344931019101</c:v>
                </c:pt>
                <c:pt idx="2373">
                  <c:v>57.852057273249102</c:v>
                </c:pt>
                <c:pt idx="2374">
                  <c:v>57.856764465653001</c:v>
                </c:pt>
                <c:pt idx="2375">
                  <c:v>57.861466514041702</c:v>
                </c:pt>
                <c:pt idx="2376">
                  <c:v>57.866163424219103</c:v>
                </c:pt>
                <c:pt idx="2377">
                  <c:v>57.870855201982103</c:v>
                </c:pt>
                <c:pt idx="2378">
                  <c:v>57.875541853121099</c:v>
                </c:pt>
                <c:pt idx="2379">
                  <c:v>57.880223383419498</c:v>
                </c:pt>
                <c:pt idx="2380">
                  <c:v>57.884899798653898</c:v>
                </c:pt>
                <c:pt idx="2381">
                  <c:v>57.889571104594097</c:v>
                </c:pt>
                <c:pt idx="2382">
                  <c:v>57.894237307003301</c:v>
                </c:pt>
                <c:pt idx="2383">
                  <c:v>57.898898411637703</c:v>
                </c:pt>
                <c:pt idx="2384">
                  <c:v>57.903554424246799</c:v>
                </c:pt>
                <c:pt idx="2385">
                  <c:v>57.908205350573397</c:v>
                </c:pt>
                <c:pt idx="2386">
                  <c:v>57.9128511963536</c:v>
                </c:pt>
                <c:pt idx="2387">
                  <c:v>57.9174919673166</c:v>
                </c:pt>
                <c:pt idx="2388">
                  <c:v>57.922127669185102</c:v>
                </c:pt>
                <c:pt idx="2389">
                  <c:v>57.926758307675001</c:v>
                </c:pt>
                <c:pt idx="2390">
                  <c:v>57.931383888495503</c:v>
                </c:pt>
                <c:pt idx="2391">
                  <c:v>57.936004417349203</c:v>
                </c:pt>
                <c:pt idx="2392">
                  <c:v>57.9406199003013</c:v>
                </c:pt>
                <c:pt idx="2393">
                  <c:v>57.945230342700697</c:v>
                </c:pt>
                <c:pt idx="2394">
                  <c:v>57.949835750218497</c:v>
                </c:pt>
                <c:pt idx="2395">
                  <c:v>57.954436128531</c:v>
                </c:pt>
                <c:pt idx="2396">
                  <c:v>57.959031483307797</c:v>
                </c:pt>
                <c:pt idx="2397">
                  <c:v>57.963621820211998</c:v>
                </c:pt>
                <c:pt idx="2398">
                  <c:v>57.968207144900099</c:v>
                </c:pt>
                <c:pt idx="2399">
                  <c:v>57.972787463022101</c:v>
                </c:pt>
                <c:pt idx="2400">
                  <c:v>57.9773627802211</c:v>
                </c:pt>
                <c:pt idx="2401">
                  <c:v>57.9819331021341</c:v>
                </c:pt>
                <c:pt idx="2402">
                  <c:v>57.986498434391102</c:v>
                </c:pt>
                <c:pt idx="2403">
                  <c:v>57.991058782615802</c:v>
                </c:pt>
                <c:pt idx="2404">
                  <c:v>57.995614152425503</c:v>
                </c:pt>
                <c:pt idx="2405">
                  <c:v>58.000164549430501</c:v>
                </c:pt>
                <c:pt idx="2406">
                  <c:v>58.004709979235102</c:v>
                </c:pt>
                <c:pt idx="2407">
                  <c:v>58.009250447436898</c:v>
                </c:pt>
                <c:pt idx="2408">
                  <c:v>58.013785959626901</c:v>
                </c:pt>
                <c:pt idx="2409">
                  <c:v>58.018316521389899</c:v>
                </c:pt>
                <c:pt idx="2410">
                  <c:v>58.022842138303801</c:v>
                </c:pt>
                <c:pt idx="2411">
                  <c:v>58.027362815940599</c:v>
                </c:pt>
                <c:pt idx="2412">
                  <c:v>58.031878559865397</c:v>
                </c:pt>
                <c:pt idx="2413">
                  <c:v>58.036389375637</c:v>
                </c:pt>
                <c:pt idx="2414">
                  <c:v>58.040895268808001</c:v>
                </c:pt>
                <c:pt idx="2415">
                  <c:v>58.045396244924198</c:v>
                </c:pt>
                <c:pt idx="2416">
                  <c:v>58.049892309525397</c:v>
                </c:pt>
                <c:pt idx="2417">
                  <c:v>58.0543834681446</c:v>
                </c:pt>
                <c:pt idx="2418">
                  <c:v>58.058869726308899</c:v>
                </c:pt>
                <c:pt idx="2419">
                  <c:v>58.0633510895386</c:v>
                </c:pt>
                <c:pt idx="2420">
                  <c:v>58.067827563347898</c:v>
                </c:pt>
                <c:pt idx="2421">
                  <c:v>58.072299153244501</c:v>
                </c:pt>
                <c:pt idx="2422">
                  <c:v>58.07676586473</c:v>
                </c:pt>
                <c:pt idx="2423">
                  <c:v>58.081227703299398</c:v>
                </c:pt>
                <c:pt idx="2424">
                  <c:v>58.085684674441502</c:v>
                </c:pt>
                <c:pt idx="2425">
                  <c:v>58.090136783638997</c:v>
                </c:pt>
                <c:pt idx="2426">
                  <c:v>58.094584036367898</c:v>
                </c:pt>
                <c:pt idx="2427">
                  <c:v>58.099026438098299</c:v>
                </c:pt>
                <c:pt idx="2428">
                  <c:v>58.103463994293897</c:v>
                </c:pt>
                <c:pt idx="2429">
                  <c:v>58.107896710412099</c:v>
                </c:pt>
                <c:pt idx="2430">
                  <c:v>58.112324591903999</c:v>
                </c:pt>
                <c:pt idx="2431">
                  <c:v>58.116747644214797</c:v>
                </c:pt>
                <c:pt idx="2432">
                  <c:v>58.121165872783003</c:v>
                </c:pt>
                <c:pt idx="2433">
                  <c:v>58.125579283041198</c:v>
                </c:pt>
                <c:pt idx="2434">
                  <c:v>58.129987880415896</c:v>
                </c:pt>
                <c:pt idx="2435">
                  <c:v>58.134391670326998</c:v>
                </c:pt>
                <c:pt idx="2436">
                  <c:v>58.138790658188597</c:v>
                </c:pt>
                <c:pt idx="2437">
                  <c:v>58.143184849408598</c:v>
                </c:pt>
                <c:pt idx="2438">
                  <c:v>58.147574249388398</c:v>
                </c:pt>
                <c:pt idx="2439">
                  <c:v>58.151958863523703</c:v>
                </c:pt>
                <c:pt idx="2440">
                  <c:v>58.1563386972038</c:v>
                </c:pt>
                <c:pt idx="2441">
                  <c:v>58.160713755811997</c:v>
                </c:pt>
                <c:pt idx="2442">
                  <c:v>58.165084044725397</c:v>
                </c:pt>
                <c:pt idx="2443">
                  <c:v>58.169449569315098</c:v>
                </c:pt>
                <c:pt idx="2444">
                  <c:v>58.173810334945998</c:v>
                </c:pt>
                <c:pt idx="2445">
                  <c:v>58.178166346977001</c:v>
                </c:pt>
                <c:pt idx="2446">
                  <c:v>58.182517610760897</c:v>
                </c:pt>
                <c:pt idx="2447">
                  <c:v>58.186864131644498</c:v>
                </c:pt>
                <c:pt idx="2448">
                  <c:v>58.191205914968499</c:v>
                </c:pt>
                <c:pt idx="2449">
                  <c:v>58.195542966067599</c:v>
                </c:pt>
                <c:pt idx="2450">
                  <c:v>58.199875290270498</c:v>
                </c:pt>
                <c:pt idx="2451">
                  <c:v>58.204202892899701</c:v>
                </c:pt>
                <c:pt idx="2452">
                  <c:v>58.208525779272101</c:v>
                </c:pt>
                <c:pt idx="2453">
                  <c:v>58.212843954698201</c:v>
                </c:pt>
                <c:pt idx="2454">
                  <c:v>58.2171574244827</c:v>
                </c:pt>
                <c:pt idx="2455">
                  <c:v>58.2214661939244</c:v>
                </c:pt>
                <c:pt idx="2456">
                  <c:v>58.225770268316097</c:v>
                </c:pt>
                <c:pt idx="2457">
                  <c:v>58.230069652944501</c:v>
                </c:pt>
                <c:pt idx="2458">
                  <c:v>58.234364353090598</c:v>
                </c:pt>
                <c:pt idx="2459">
                  <c:v>58.238654374029302</c:v>
                </c:pt>
                <c:pt idx="2460">
                  <c:v>58.242939721029799</c:v>
                </c:pt>
                <c:pt idx="2461">
                  <c:v>58.247220399355101</c:v>
                </c:pt>
                <c:pt idx="2462">
                  <c:v>58.251496414262697</c:v>
                </c:pt>
                <c:pt idx="2463">
                  <c:v>58.255767771003804</c:v>
                </c:pt>
                <c:pt idx="2464">
                  <c:v>58.260034474824003</c:v>
                </c:pt>
                <c:pt idx="2465">
                  <c:v>58.264296530963001</c:v>
                </c:pt>
                <c:pt idx="2466">
                  <c:v>58.268553944654698</c:v>
                </c:pt>
                <c:pt idx="2467">
                  <c:v>58.272806721127097</c:v>
                </c:pt>
                <c:pt idx="2468">
                  <c:v>58.277054865602302</c:v>
                </c:pt>
                <c:pt idx="2469">
                  <c:v>58.281298383296701</c:v>
                </c:pt>
                <c:pt idx="2470">
                  <c:v>58.285537279421</c:v>
                </c:pt>
                <c:pt idx="2471">
                  <c:v>58.289771559179798</c:v>
                </c:pt>
                <c:pt idx="2472">
                  <c:v>58.294001227772299</c:v>
                </c:pt>
                <c:pt idx="2473">
                  <c:v>58.298226290391703</c:v>
                </c:pt>
                <c:pt idx="2474">
                  <c:v>58.3024467522254</c:v>
                </c:pt>
                <c:pt idx="2475">
                  <c:v>58.306662618455299</c:v>
                </c:pt>
                <c:pt idx="2476">
                  <c:v>58.310873894257298</c:v>
                </c:pt>
                <c:pt idx="2477">
                  <c:v>58.315080584801798</c:v>
                </c:pt>
                <c:pt idx="2478">
                  <c:v>58.3192826952533</c:v>
                </c:pt>
                <c:pt idx="2479">
                  <c:v>58.323480230770798</c:v>
                </c:pt>
                <c:pt idx="2480">
                  <c:v>58.327673196507398</c:v>
                </c:pt>
                <c:pt idx="2481">
                  <c:v>58.331861597610697</c:v>
                </c:pt>
                <c:pt idx="2482">
                  <c:v>58.336045439222602</c:v>
                </c:pt>
                <c:pt idx="2483">
                  <c:v>58.3402247264792</c:v>
                </c:pt>
                <c:pt idx="2484">
                  <c:v>58.344399454117202</c:v>
                </c:pt>
                <c:pt idx="2485">
                  <c:v>58.348569629498698</c:v>
                </c:pt>
                <c:pt idx="2486">
                  <c:v>58.352735265073598</c:v>
                </c:pt>
                <c:pt idx="2487">
                  <c:v>58.356896365936898</c:v>
                </c:pt>
                <c:pt idx="2488">
                  <c:v>58.361052937178002</c:v>
                </c:pt>
                <c:pt idx="2489">
                  <c:v>58.365204983880297</c:v>
                </c:pt>
                <c:pt idx="2490">
                  <c:v>58.369352511121498</c:v>
                </c:pt>
                <c:pt idx="2491">
                  <c:v>58.373495523973503</c:v>
                </c:pt>
                <c:pt idx="2492">
                  <c:v>58.377634027502197</c:v>
                </c:pt>
                <c:pt idx="2493">
                  <c:v>58.381768026768199</c:v>
                </c:pt>
                <c:pt idx="2494">
                  <c:v>58.385897526825801</c:v>
                </c:pt>
                <c:pt idx="2495">
                  <c:v>58.390022532723798</c:v>
                </c:pt>
                <c:pt idx="2496">
                  <c:v>58.394143049505402</c:v>
                </c:pt>
                <c:pt idx="2497">
                  <c:v>58.398259082207701</c:v>
                </c:pt>
                <c:pt idx="2498">
                  <c:v>58.402370635862397</c:v>
                </c:pt>
                <c:pt idx="2499">
                  <c:v>58.406477715495299</c:v>
                </c:pt>
                <c:pt idx="2500">
                  <c:v>58.410580326126599</c:v>
                </c:pt>
                <c:pt idx="2501">
                  <c:v>58.414678472770603</c:v>
                </c:pt>
                <c:pt idx="2502">
                  <c:v>58.418772160436298</c:v>
                </c:pt>
                <c:pt idx="2503">
                  <c:v>58.422861394126599</c:v>
                </c:pt>
                <c:pt idx="2504">
                  <c:v>58.426946178838897</c:v>
                </c:pt>
                <c:pt idx="2505">
                  <c:v>58.431026519565002</c:v>
                </c:pt>
                <c:pt idx="2506">
                  <c:v>58.435102421291198</c:v>
                </c:pt>
                <c:pt idx="2507">
                  <c:v>58.439173888997601</c:v>
                </c:pt>
                <c:pt idx="2508">
                  <c:v>58.443240927659403</c:v>
                </c:pt>
                <c:pt idx="2509">
                  <c:v>58.447303542245599</c:v>
                </c:pt>
                <c:pt idx="2510">
                  <c:v>58.4513617377198</c:v>
                </c:pt>
                <c:pt idx="2511">
                  <c:v>58.455415519040201</c:v>
                </c:pt>
                <c:pt idx="2512">
                  <c:v>58.459464891159101</c:v>
                </c:pt>
                <c:pt idx="2513">
                  <c:v>58.463509859023397</c:v>
                </c:pt>
                <c:pt idx="2514">
                  <c:v>58.467550427574402</c:v>
                </c:pt>
                <c:pt idx="2515">
                  <c:v>58.471586601747802</c:v>
                </c:pt>
                <c:pt idx="2516">
                  <c:v>58.475618386473698</c:v>
                </c:pt>
                <c:pt idx="2517">
                  <c:v>58.479645786676798</c:v>
                </c:pt>
                <c:pt idx="2518">
                  <c:v>58.483668807276203</c:v>
                </c:pt>
                <c:pt idx="2519">
                  <c:v>58.487687453185501</c:v>
                </c:pt>
                <c:pt idx="2520">
                  <c:v>58.491701729312702</c:v>
                </c:pt>
                <c:pt idx="2521">
                  <c:v>58.495711640560501</c:v>
                </c:pt>
                <c:pt idx="2522">
                  <c:v>58.499717191826001</c:v>
                </c:pt>
                <c:pt idx="2523">
                  <c:v>58.503718388000699</c:v>
                </c:pt>
                <c:pt idx="2524">
                  <c:v>58.5077152339707</c:v>
                </c:pt>
                <c:pt idx="2525">
                  <c:v>58.511707734616799</c:v>
                </c:pt>
                <c:pt idx="2526">
                  <c:v>58.515695894814201</c:v>
                </c:pt>
                <c:pt idx="2527">
                  <c:v>58.519679719432702</c:v>
                </c:pt>
                <c:pt idx="2528">
                  <c:v>58.5236592133366</c:v>
                </c:pt>
                <c:pt idx="2529">
                  <c:v>58.5276343813848</c:v>
                </c:pt>
                <c:pt idx="2530">
                  <c:v>58.531605228430998</c:v>
                </c:pt>
                <c:pt idx="2531">
                  <c:v>58.535571759323197</c:v>
                </c:pt>
                <c:pt idx="2532">
                  <c:v>58.539533978904103</c:v>
                </c:pt>
                <c:pt idx="2533">
                  <c:v>58.543491892011197</c:v>
                </c:pt>
                <c:pt idx="2534">
                  <c:v>58.547445503476297</c:v>
                </c:pt>
                <c:pt idx="2535">
                  <c:v>58.551394818126198</c:v>
                </c:pt>
                <c:pt idx="2536">
                  <c:v>58.555339840781997</c:v>
                </c:pt>
                <c:pt idx="2537">
                  <c:v>58.559280576259802</c:v>
                </c:pt>
                <c:pt idx="2538">
                  <c:v>58.5632170293702</c:v>
                </c:pt>
                <c:pt idx="2539">
                  <c:v>58.567149204918302</c:v>
                </c:pt>
                <c:pt idx="2540">
                  <c:v>58.571077107704198</c:v>
                </c:pt>
                <c:pt idx="2541">
                  <c:v>58.575000742522498</c:v>
                </c:pt>
                <c:pt idx="2542">
                  <c:v>58.578920114162599</c:v>
                </c:pt>
                <c:pt idx="2543">
                  <c:v>58.582835227408701</c:v>
                </c:pt>
                <c:pt idx="2544">
                  <c:v>58.586746087039401</c:v>
                </c:pt>
                <c:pt idx="2545">
                  <c:v>58.590652697828503</c:v>
                </c:pt>
                <c:pt idx="2546">
                  <c:v>58.594555064544103</c:v>
                </c:pt>
                <c:pt idx="2547">
                  <c:v>58.598453191949403</c:v>
                </c:pt>
                <c:pt idx="2548">
                  <c:v>58.602347084802098</c:v>
                </c:pt>
                <c:pt idx="2549">
                  <c:v>58.606236747855</c:v>
                </c:pt>
                <c:pt idx="2550">
                  <c:v>58.610122185855303</c:v>
                </c:pt>
                <c:pt idx="2551">
                  <c:v>58.614003403545297</c:v>
                </c:pt>
                <c:pt idx="2552">
                  <c:v>58.617880405662</c:v>
                </c:pt>
                <c:pt idx="2553">
                  <c:v>58.621753196937199</c:v>
                </c:pt>
                <c:pt idx="2554">
                  <c:v>58.625621782097497</c:v>
                </c:pt>
                <c:pt idx="2555">
                  <c:v>58.629486165864499</c:v>
                </c:pt>
                <c:pt idx="2556">
                  <c:v>58.633346352954398</c:v>
                </c:pt>
                <c:pt idx="2557">
                  <c:v>58.637202348078397</c:v>
                </c:pt>
                <c:pt idx="2558">
                  <c:v>58.641054155942697</c:v>
                </c:pt>
                <c:pt idx="2559">
                  <c:v>58.644901781248002</c:v>
                </c:pt>
                <c:pt idx="2560">
                  <c:v>58.648745228690302</c:v>
                </c:pt>
                <c:pt idx="2561">
                  <c:v>58.652584502960302</c:v>
                </c:pt>
                <c:pt idx="2562">
                  <c:v>58.656419608743498</c:v>
                </c:pt>
                <c:pt idx="2563">
                  <c:v>58.660250550720399</c:v>
                </c:pt>
                <c:pt idx="2564">
                  <c:v>58.664077333566702</c:v>
                </c:pt>
                <c:pt idx="2565">
                  <c:v>58.6678999619526</c:v>
                </c:pt>
                <c:pt idx="2566">
                  <c:v>58.671718440543501</c:v>
                </c:pt>
                <c:pt idx="2567">
                  <c:v>58.675532773999699</c:v>
                </c:pt>
                <c:pt idx="2568">
                  <c:v>58.679342966976499</c:v>
                </c:pt>
                <c:pt idx="2569">
                  <c:v>58.683149024123999</c:v>
                </c:pt>
                <c:pt idx="2570">
                  <c:v>58.686950950087599</c:v>
                </c:pt>
                <c:pt idx="2571">
                  <c:v>58.690748749507399</c:v>
                </c:pt>
                <c:pt idx="2572">
                  <c:v>58.694542427018597</c:v>
                </c:pt>
                <c:pt idx="2573">
                  <c:v>58.698331987251599</c:v>
                </c:pt>
                <c:pt idx="2574">
                  <c:v>58.7021174348315</c:v>
                </c:pt>
                <c:pt idx="2575">
                  <c:v>58.705898774378603</c:v>
                </c:pt>
                <c:pt idx="2576">
                  <c:v>58.709676005556702</c:v>
                </c:pt>
                <c:pt idx="2577">
                  <c:v>58.713449116477598</c:v>
                </c:pt>
                <c:pt idx="2578">
                  <c:v>58.717218132011098</c:v>
                </c:pt>
                <c:pt idx="2579">
                  <c:v>58.720983056730901</c:v>
                </c:pt>
                <c:pt idx="2580">
                  <c:v>58.724743895205499</c:v>
                </c:pt>
                <c:pt idx="2581">
                  <c:v>58.728500651998303</c:v>
                </c:pt>
                <c:pt idx="2582">
                  <c:v>58.732253331667103</c:v>
                </c:pt>
                <c:pt idx="2583">
                  <c:v>58.736001938765</c:v>
                </c:pt>
                <c:pt idx="2584">
                  <c:v>58.739746477839397</c:v>
                </c:pt>
                <c:pt idx="2585">
                  <c:v>58.7434869534328</c:v>
                </c:pt>
                <c:pt idx="2586">
                  <c:v>58.747223370082303</c:v>
                </c:pt>
                <c:pt idx="2587">
                  <c:v>58.750955732320101</c:v>
                </c:pt>
                <c:pt idx="2588">
                  <c:v>58.754684044672899</c:v>
                </c:pt>
                <c:pt idx="2589">
                  <c:v>58.7584083116624</c:v>
                </c:pt>
                <c:pt idx="2590">
                  <c:v>58.762128537805097</c:v>
                </c:pt>
                <c:pt idx="2591">
                  <c:v>58.765844727612397</c:v>
                </c:pt>
                <c:pt idx="2592">
                  <c:v>58.769556885590603</c:v>
                </c:pt>
                <c:pt idx="2593">
                  <c:v>58.773265016240501</c:v>
                </c:pt>
                <c:pt idx="2594">
                  <c:v>58.776969124058297</c:v>
                </c:pt>
                <c:pt idx="2595">
                  <c:v>58.780669213534701</c:v>
                </c:pt>
                <c:pt idx="2596">
                  <c:v>58.784365289155403</c:v>
                </c:pt>
                <c:pt idx="2597">
                  <c:v>58.788057355401001</c:v>
                </c:pt>
                <c:pt idx="2598">
                  <c:v>58.791745416746998</c:v>
                </c:pt>
                <c:pt idx="2599">
                  <c:v>58.795429477663902</c:v>
                </c:pt>
                <c:pt idx="2600">
                  <c:v>58.799109542616897</c:v>
                </c:pt>
                <c:pt idx="2601">
                  <c:v>58.802785616066302</c:v>
                </c:pt>
                <c:pt idx="2602">
                  <c:v>58.806457702467299</c:v>
                </c:pt>
                <c:pt idx="2603">
                  <c:v>58.810125806270101</c:v>
                </c:pt>
                <c:pt idx="2604">
                  <c:v>58.8137899319197</c:v>
                </c:pt>
                <c:pt idx="2605">
                  <c:v>58.817450083856201</c:v>
                </c:pt>
                <c:pt idx="2606">
                  <c:v>58.821106266514498</c:v>
                </c:pt>
                <c:pt idx="2607">
                  <c:v>58.824758484324803</c:v>
                </c:pt>
                <c:pt idx="2608">
                  <c:v>58.828406741711802</c:v>
                </c:pt>
                <c:pt idx="2609">
                  <c:v>58.832051043095703</c:v>
                </c:pt>
                <c:pt idx="2610">
                  <c:v>58.835691392891398</c:v>
                </c:pt>
                <c:pt idx="2611">
                  <c:v>58.839327795508801</c:v>
                </c:pt>
                <c:pt idx="2612">
                  <c:v>58.842960255352899</c:v>
                </c:pt>
                <c:pt idx="2613">
                  <c:v>58.846588776823701</c:v>
                </c:pt>
                <c:pt idx="2614">
                  <c:v>58.850213364316403</c:v>
                </c:pt>
                <c:pt idx="2615">
                  <c:v>58.853834022220902</c:v>
                </c:pt>
                <c:pt idx="2616">
                  <c:v>58.857450754922503</c:v>
                </c:pt>
                <c:pt idx="2617">
                  <c:v>58.861063566801199</c:v>
                </c:pt>
                <c:pt idx="2618">
                  <c:v>58.864672462232399</c:v>
                </c:pt>
                <c:pt idx="2619">
                  <c:v>58.868277445586401</c:v>
                </c:pt>
                <c:pt idx="2620">
                  <c:v>58.871878521228602</c:v>
                </c:pt>
                <c:pt idx="2621">
                  <c:v>58.875475693519597</c:v>
                </c:pt>
                <c:pt idx="2622">
                  <c:v>58.879068966814799</c:v>
                </c:pt>
                <c:pt idx="2623">
                  <c:v>58.882658345465003</c:v>
                </c:pt>
                <c:pt idx="2624">
                  <c:v>58.886243833816003</c:v>
                </c:pt>
                <c:pt idx="2625">
                  <c:v>58.889825436208902</c:v>
                </c:pt>
                <c:pt idx="2626">
                  <c:v>58.893403156979502</c:v>
                </c:pt>
                <c:pt idx="2627">
                  <c:v>58.896977000459302</c:v>
                </c:pt>
                <c:pt idx="2628">
                  <c:v>58.900546970974403</c:v>
                </c:pt>
                <c:pt idx="2629">
                  <c:v>58.9041130728464</c:v>
                </c:pt>
                <c:pt idx="2630">
                  <c:v>58.907675310392101</c:v>
                </c:pt>
                <c:pt idx="2631">
                  <c:v>58.9112336879232</c:v>
                </c:pt>
                <c:pt idx="2632">
                  <c:v>58.914788209746703</c:v>
                </c:pt>
                <c:pt idx="2633">
                  <c:v>58.918338880164903</c:v>
                </c:pt>
                <c:pt idx="2634">
                  <c:v>58.921885703475297</c:v>
                </c:pt>
                <c:pt idx="2635">
                  <c:v>58.925428683970303</c:v>
                </c:pt>
                <c:pt idx="2636">
                  <c:v>58.928967825937796</c:v>
                </c:pt>
                <c:pt idx="2637">
                  <c:v>58.932503133660902</c:v>
                </c:pt>
                <c:pt idx="2638">
                  <c:v>58.936034611417803</c:v>
                </c:pt>
                <c:pt idx="2639">
                  <c:v>58.939562263482003</c:v>
                </c:pt>
                <c:pt idx="2640">
                  <c:v>58.9430860941223</c:v>
                </c:pt>
                <c:pt idx="2641">
                  <c:v>58.946606107602797</c:v>
                </c:pt>
                <c:pt idx="2642">
                  <c:v>58.9501223081825</c:v>
                </c:pt>
                <c:pt idx="2643">
                  <c:v>58.953634700116197</c:v>
                </c:pt>
                <c:pt idx="2644">
                  <c:v>58.957143287653501</c:v>
                </c:pt>
                <c:pt idx="2645">
                  <c:v>58.9606480750396</c:v>
                </c:pt>
                <c:pt idx="2646">
                  <c:v>58.964149066514899</c:v>
                </c:pt>
                <c:pt idx="2647">
                  <c:v>58.967646266315001</c:v>
                </c:pt>
                <c:pt idx="2648">
                  <c:v>58.971139678671001</c:v>
                </c:pt>
                <c:pt idx="2649">
                  <c:v>58.974629307809202</c:v>
                </c:pt>
                <c:pt idx="2650">
                  <c:v>58.978115157951102</c:v>
                </c:pt>
                <c:pt idx="2651">
                  <c:v>58.981597233313899</c:v>
                </c:pt>
                <c:pt idx="2652">
                  <c:v>58.985075538109697</c:v>
                </c:pt>
                <c:pt idx="2653">
                  <c:v>58.988550076546296</c:v>
                </c:pt>
                <c:pt idx="2654">
                  <c:v>58.992020852826698</c:v>
                </c:pt>
                <c:pt idx="2655">
                  <c:v>58.995487871149301</c:v>
                </c:pt>
                <c:pt idx="2656">
                  <c:v>58.998951135707799</c:v>
                </c:pt>
                <c:pt idx="2657">
                  <c:v>59.002410650691402</c:v>
                </c:pt>
                <c:pt idx="2658">
                  <c:v>59.005866420284697</c:v>
                </c:pt>
                <c:pt idx="2659">
                  <c:v>59.0093184486675</c:v>
                </c:pt>
                <c:pt idx="2660">
                  <c:v>59.012766740015202</c:v>
                </c:pt>
                <c:pt idx="2661">
                  <c:v>59.016211298498597</c:v>
                </c:pt>
                <c:pt idx="2662">
                  <c:v>59.019652128283802</c:v>
                </c:pt>
                <c:pt idx="2663">
                  <c:v>59.023089233532502</c:v>
                </c:pt>
                <c:pt idx="2664">
                  <c:v>59.0265226184017</c:v>
                </c:pt>
                <c:pt idx="2665">
                  <c:v>59.029952287043898</c:v>
                </c:pt>
                <c:pt idx="2666">
                  <c:v>59.033378243607103</c:v>
                </c:pt>
                <c:pt idx="2667">
                  <c:v>59.036800492234597</c:v>
                </c:pt>
                <c:pt idx="2668">
                  <c:v>59.040219037065498</c:v>
                </c:pt>
                <c:pt idx="2669">
                  <c:v>59.043633867249</c:v>
                </c:pt>
                <c:pt idx="2670">
                  <c:v>59.047044997509403</c:v>
                </c:pt>
                <c:pt idx="2671">
                  <c:v>59.0504524355038</c:v>
                </c:pt>
                <c:pt idx="2672">
                  <c:v>59.053856185333998</c:v>
                </c:pt>
                <c:pt idx="2673">
                  <c:v>59.057256251096703</c:v>
                </c:pt>
                <c:pt idx="2674">
                  <c:v>59.0606526368841</c:v>
                </c:pt>
                <c:pt idx="2675">
                  <c:v>59.064045346783601</c:v>
                </c:pt>
                <c:pt idx="2676">
                  <c:v>59.067434384877998</c:v>
                </c:pt>
                <c:pt idx="2677">
                  <c:v>59.070819755245203</c:v>
                </c:pt>
                <c:pt idx="2678">
                  <c:v>59.074201461958701</c:v>
                </c:pt>
                <c:pt idx="2679">
                  <c:v>59.077579509087201</c:v>
                </c:pt>
                <c:pt idx="2680">
                  <c:v>59.080953900694503</c:v>
                </c:pt>
                <c:pt idx="2681">
                  <c:v>59.084324640840002</c:v>
                </c:pt>
                <c:pt idx="2682">
                  <c:v>59.087691733578502</c:v>
                </c:pt>
                <c:pt idx="2683">
                  <c:v>59.091055182959799</c:v>
                </c:pt>
                <c:pt idx="2684">
                  <c:v>59.094414993029503</c:v>
                </c:pt>
                <c:pt idx="2685">
                  <c:v>59.0977711678281</c:v>
                </c:pt>
                <c:pt idx="2686">
                  <c:v>59.101123711391899</c:v>
                </c:pt>
                <c:pt idx="2687">
                  <c:v>59.104472627752202</c:v>
                </c:pt>
                <c:pt idx="2688">
                  <c:v>59.107817920935901</c:v>
                </c:pt>
                <c:pt idx="2689">
                  <c:v>59.111159594965201</c:v>
                </c:pt>
                <c:pt idx="2690">
                  <c:v>59.114497653857903</c:v>
                </c:pt>
                <c:pt idx="2691">
                  <c:v>59.117832101626803</c:v>
                </c:pt>
                <c:pt idx="2692">
                  <c:v>59.121162942280499</c:v>
                </c:pt>
                <c:pt idx="2693">
                  <c:v>59.1244901798228</c:v>
                </c:pt>
                <c:pt idx="2694">
                  <c:v>59.127813818253003</c:v>
                </c:pt>
                <c:pt idx="2695">
                  <c:v>59.131133861565701</c:v>
                </c:pt>
                <c:pt idx="2696">
                  <c:v>59.134450313751202</c:v>
                </c:pt>
                <c:pt idx="2697">
                  <c:v>59.137763178794899</c:v>
                </c:pt>
                <c:pt idx="2698">
                  <c:v>59.141072460677997</c:v>
                </c:pt>
                <c:pt idx="2699">
                  <c:v>59.144378163376999</c:v>
                </c:pt>
                <c:pt idx="2700">
                  <c:v>59.147680290863697</c:v>
                </c:pt>
                <c:pt idx="2701">
                  <c:v>59.150978847105598</c:v>
                </c:pt>
                <c:pt idx="2702">
                  <c:v>59.154273836065599</c:v>
                </c:pt>
                <c:pt idx="2703">
                  <c:v>59.157565261702103</c:v>
                </c:pt>
                <c:pt idx="2704">
                  <c:v>59.160853127968998</c:v>
                </c:pt>
                <c:pt idx="2705">
                  <c:v>59.164137438815601</c:v>
                </c:pt>
                <c:pt idx="2706">
                  <c:v>59.167418198186802</c:v>
                </c:pt>
                <c:pt idx="2707">
                  <c:v>59.170695410023001</c:v>
                </c:pt>
                <c:pt idx="2708">
                  <c:v>59.1739690782601</c:v>
                </c:pt>
                <c:pt idx="2709">
                  <c:v>59.177239206829498</c:v>
                </c:pt>
                <c:pt idx="2710">
                  <c:v>59.180505799658299</c:v>
                </c:pt>
                <c:pt idx="2711">
                  <c:v>59.183768860668899</c:v>
                </c:pt>
                <c:pt idx="2712">
                  <c:v>59.1870283937793</c:v>
                </c:pt>
                <c:pt idx="2713">
                  <c:v>59.190284402903103</c:v>
                </c:pt>
                <c:pt idx="2714">
                  <c:v>59.193536891949599</c:v>
                </c:pt>
                <c:pt idx="2715">
                  <c:v>59.196785864823497</c:v>
                </c:pt>
                <c:pt idx="2716">
                  <c:v>59.200031325425002</c:v>
                </c:pt>
                <c:pt idx="2717">
                  <c:v>59.203273277649998</c:v>
                </c:pt>
                <c:pt idx="2718">
                  <c:v>59.206511725390001</c:v>
                </c:pt>
                <c:pt idx="2719">
                  <c:v>59.209746672532098</c:v>
                </c:pt>
                <c:pt idx="2720">
                  <c:v>59.212978122958901</c:v>
                </c:pt>
                <c:pt idx="2721">
                  <c:v>59.216206080548702</c:v>
                </c:pt>
                <c:pt idx="2722">
                  <c:v>59.219430549175399</c:v>
                </c:pt>
                <c:pt idx="2723">
                  <c:v>59.222651532708497</c:v>
                </c:pt>
                <c:pt idx="2724">
                  <c:v>59.225869035013098</c:v>
                </c:pt>
                <c:pt idx="2725">
                  <c:v>59.229083059950099</c:v>
                </c:pt>
                <c:pt idx="2726">
                  <c:v>59.232293611375702</c:v>
                </c:pt>
                <c:pt idx="2727">
                  <c:v>59.2355006931422</c:v>
                </c:pt>
                <c:pt idx="2728">
                  <c:v>59.238704309097102</c:v>
                </c:pt>
                <c:pt idx="2729">
                  <c:v>59.241904463083998</c:v>
                </c:pt>
                <c:pt idx="2730">
                  <c:v>59.245101158941701</c:v>
                </c:pt>
                <c:pt idx="2731">
                  <c:v>59.248294400505202</c:v>
                </c:pt>
                <c:pt idx="2732">
                  <c:v>59.251484191604703</c:v>
                </c:pt>
                <c:pt idx="2733">
                  <c:v>59.254670536066399</c:v>
                </c:pt>
                <c:pt idx="2734">
                  <c:v>59.2578534377121</c:v>
                </c:pt>
                <c:pt idx="2735">
                  <c:v>59.261032900359297</c:v>
                </c:pt>
                <c:pt idx="2736">
                  <c:v>59.264208927821201</c:v>
                </c:pt>
                <c:pt idx="2737">
                  <c:v>59.267381523906799</c:v>
                </c:pt>
                <c:pt idx="2738">
                  <c:v>59.270550692420699</c:v>
                </c:pt>
                <c:pt idx="2739">
                  <c:v>59.273716437163202</c:v>
                </c:pt>
                <c:pt idx="2740">
                  <c:v>59.276878761930597</c:v>
                </c:pt>
                <c:pt idx="2741">
                  <c:v>59.280037670514702</c:v>
                </c:pt>
                <c:pt idx="2742">
                  <c:v>59.2831931667031</c:v>
                </c:pt>
                <c:pt idx="2743">
                  <c:v>59.286345254279198</c:v>
                </c:pt>
                <c:pt idx="2744">
                  <c:v>59.2894939370222</c:v>
                </c:pt>
                <c:pt idx="2745">
                  <c:v>59.292639218707002</c:v>
                </c:pt>
                <c:pt idx="2746">
                  <c:v>59.295781103104297</c:v>
                </c:pt>
                <c:pt idx="2747">
                  <c:v>59.2989195939806</c:v>
                </c:pt>
                <c:pt idx="2748">
                  <c:v>59.3020546950981</c:v>
                </c:pt>
                <c:pt idx="2749">
                  <c:v>59.3051864102151</c:v>
                </c:pt>
                <c:pt idx="2750">
                  <c:v>59.308314743085297</c:v>
                </c:pt>
                <c:pt idx="2751">
                  <c:v>59.311439697458397</c:v>
                </c:pt>
                <c:pt idx="2752">
                  <c:v>59.314561277080102</c:v>
                </c:pt>
                <c:pt idx="2753">
                  <c:v>59.317679485691599</c:v>
                </c:pt>
                <c:pt idx="2754">
                  <c:v>59.3207943270302</c:v>
                </c:pt>
                <c:pt idx="2755">
                  <c:v>59.323905804828897</c:v>
                </c:pt>
                <c:pt idx="2756">
                  <c:v>59.327013922816597</c:v>
                </c:pt>
                <c:pt idx="2757">
                  <c:v>59.330118684718002</c:v>
                </c:pt>
                <c:pt idx="2758">
                  <c:v>59.333220094253697</c:v>
                </c:pt>
                <c:pt idx="2759">
                  <c:v>59.336318155140198</c:v>
                </c:pt>
                <c:pt idx="2760">
                  <c:v>59.339412871089799</c:v>
                </c:pt>
                <c:pt idx="2761">
                  <c:v>59.342504241833701</c:v>
                </c:pt>
                <c:pt idx="2762">
                  <c:v>59.345592269191997</c:v>
                </c:pt>
                <c:pt idx="2763">
                  <c:v>59.348676962286099</c:v>
                </c:pt>
                <c:pt idx="2764">
                  <c:v>59.351758324801999</c:v>
                </c:pt>
                <c:pt idx="2765">
                  <c:v>59.354836360421501</c:v>
                </c:pt>
                <c:pt idx="2766">
                  <c:v>59.357911072822098</c:v>
                </c:pt>
                <c:pt idx="2767">
                  <c:v>59.360982465677402</c:v>
                </c:pt>
                <c:pt idx="2768">
                  <c:v>59.3640505426564</c:v>
                </c:pt>
                <c:pt idx="2769">
                  <c:v>59.367115307424299</c:v>
                </c:pt>
                <c:pt idx="2770">
                  <c:v>59.370176763641801</c:v>
                </c:pt>
                <c:pt idx="2771">
                  <c:v>59.3732349149657</c:v>
                </c:pt>
                <c:pt idx="2772">
                  <c:v>59.376289765048398</c:v>
                </c:pt>
                <c:pt idx="2773">
                  <c:v>59.379341317538298</c:v>
                </c:pt>
                <c:pt idx="2774">
                  <c:v>59.382389576079497</c:v>
                </c:pt>
                <c:pt idx="2775">
                  <c:v>59.385434544312098</c:v>
                </c:pt>
                <c:pt idx="2776">
                  <c:v>59.388476225871997</c:v>
                </c:pt>
                <c:pt idx="2777">
                  <c:v>59.391514624391</c:v>
                </c:pt>
                <c:pt idx="2778">
                  <c:v>59.394549743496697</c:v>
                </c:pt>
                <c:pt idx="2779">
                  <c:v>59.397581586812599</c:v>
                </c:pt>
                <c:pt idx="2780">
                  <c:v>59.400610157957999</c:v>
                </c:pt>
                <c:pt idx="2781">
                  <c:v>59.403635460548301</c:v>
                </c:pt>
                <c:pt idx="2782">
                  <c:v>59.406657498194697</c:v>
                </c:pt>
                <c:pt idx="2783">
                  <c:v>59.4096762745042</c:v>
                </c:pt>
                <c:pt idx="2784">
                  <c:v>59.412691793079802</c:v>
                </c:pt>
                <c:pt idx="2785">
                  <c:v>59.415704057520401</c:v>
                </c:pt>
                <c:pt idx="2786">
                  <c:v>59.418713071420797</c:v>
                </c:pt>
                <c:pt idx="2787">
                  <c:v>59.421718838371802</c:v>
                </c:pt>
                <c:pt idx="2788">
                  <c:v>59.424721361960103</c:v>
                </c:pt>
                <c:pt idx="2789">
                  <c:v>59.427720645768197</c:v>
                </c:pt>
                <c:pt idx="2790">
                  <c:v>59.430716693374798</c:v>
                </c:pt>
                <c:pt idx="2791">
                  <c:v>59.433709508354298</c:v>
                </c:pt>
                <c:pt idx="2792">
                  <c:v>59.436699094277301</c:v>
                </c:pt>
                <c:pt idx="2793">
                  <c:v>59.439685454710101</c:v>
                </c:pt>
                <c:pt idx="2794">
                  <c:v>59.442668593215203</c:v>
                </c:pt>
                <c:pt idx="2795">
                  <c:v>59.445648513350903</c:v>
                </c:pt>
                <c:pt idx="2796">
                  <c:v>59.448625218671701</c:v>
                </c:pt>
                <c:pt idx="2797">
                  <c:v>59.451598712727801</c:v>
                </c:pt>
                <c:pt idx="2798">
                  <c:v>59.4545689990657</c:v>
                </c:pt>
                <c:pt idx="2799">
                  <c:v>59.457536081227602</c:v>
                </c:pt>
                <c:pt idx="2800">
                  <c:v>59.460499962752003</c:v>
                </c:pt>
                <c:pt idx="2801">
                  <c:v>59.4634606471732</c:v>
                </c:pt>
                <c:pt idx="2802">
                  <c:v>59.466418138021702</c:v>
                </c:pt>
                <c:pt idx="2803">
                  <c:v>59.469372438823697</c:v>
                </c:pt>
                <c:pt idx="2804">
                  <c:v>59.472323553101901</c:v>
                </c:pt>
                <c:pt idx="2805">
                  <c:v>59.475271484374602</c:v>
                </c:pt>
                <c:pt idx="2806">
                  <c:v>59.478216236156499</c:v>
                </c:pt>
                <c:pt idx="2807">
                  <c:v>59.481157811957999</c:v>
                </c:pt>
                <c:pt idx="2808">
                  <c:v>59.484096215285902</c:v>
                </c:pt>
                <c:pt idx="2809">
                  <c:v>59.487031449642899</c:v>
                </c:pt>
                <c:pt idx="2810">
                  <c:v>59.489963518527702</c:v>
                </c:pt>
                <c:pt idx="2811">
                  <c:v>59.492892425435301</c:v>
                </c:pt>
                <c:pt idx="2812">
                  <c:v>59.495818173856399</c:v>
                </c:pt>
                <c:pt idx="2813">
                  <c:v>59.498740767278299</c:v>
                </c:pt>
                <c:pt idx="2814">
                  <c:v>59.501660209183903</c:v>
                </c:pt>
                <c:pt idx="2815">
                  <c:v>59.504576503052498</c:v>
                </c:pt>
                <c:pt idx="2816">
                  <c:v>59.507489652359503</c:v>
                </c:pt>
                <c:pt idx="2817">
                  <c:v>59.510399660576397</c:v>
                </c:pt>
                <c:pt idx="2818">
                  <c:v>59.5133065311705</c:v>
                </c:pt>
                <c:pt idx="2819">
                  <c:v>59.5162102676057</c:v>
                </c:pt>
                <c:pt idx="2820">
                  <c:v>59.519110873341802</c:v>
                </c:pt>
                <c:pt idx="2821">
                  <c:v>59.522008351834799</c:v>
                </c:pt>
                <c:pt idx="2822">
                  <c:v>59.524902706536601</c:v>
                </c:pt>
                <c:pt idx="2823">
                  <c:v>59.527793940895698</c:v>
                </c:pt>
                <c:pt idx="2824">
                  <c:v>59.530682058356398</c:v>
                </c:pt>
                <c:pt idx="2825">
                  <c:v>59.533567062359403</c:v>
                </c:pt>
                <c:pt idx="2826">
                  <c:v>59.536448956341196</c:v>
                </c:pt>
                <c:pt idx="2827">
                  <c:v>59.539327743735001</c:v>
                </c:pt>
                <c:pt idx="2828">
                  <c:v>59.542203427969703</c:v>
                </c:pt>
                <c:pt idx="2829">
                  <c:v>59.545076012470801</c:v>
                </c:pt>
                <c:pt idx="2830">
                  <c:v>59.547945500659601</c:v>
                </c:pt>
                <c:pt idx="2831">
                  <c:v>59.550811895953899</c:v>
                </c:pt>
                <c:pt idx="2832">
                  <c:v>59.553675201767497</c:v>
                </c:pt>
                <c:pt idx="2833">
                  <c:v>59.556535421510702</c:v>
                </c:pt>
                <c:pt idx="2834">
                  <c:v>59.5593925585896</c:v>
                </c:pt>
                <c:pt idx="2835">
                  <c:v>59.562246616406902</c:v>
                </c:pt>
                <c:pt idx="2836">
                  <c:v>59.565097598361398</c:v>
                </c:pt>
                <c:pt idx="2837">
                  <c:v>59.567945507848101</c:v>
                </c:pt>
                <c:pt idx="2838">
                  <c:v>59.570790348258299</c:v>
                </c:pt>
                <c:pt idx="2839">
                  <c:v>59.573632122979397</c:v>
                </c:pt>
                <c:pt idx="2840">
                  <c:v>59.576470835395398</c:v>
                </c:pt>
                <c:pt idx="2841">
                  <c:v>59.579306488886097</c:v>
                </c:pt>
                <c:pt idx="2842">
                  <c:v>59.582139086828001</c:v>
                </c:pt>
                <c:pt idx="2843">
                  <c:v>59.5849686325937</c:v>
                </c:pt>
                <c:pt idx="2844">
                  <c:v>59.5877951295519</c:v>
                </c:pt>
                <c:pt idx="2845">
                  <c:v>59.590618581067901</c:v>
                </c:pt>
                <c:pt idx="2846">
                  <c:v>59.593438990503103</c:v>
                </c:pt>
                <c:pt idx="2847">
                  <c:v>59.596256361215403</c:v>
                </c:pt>
                <c:pt idx="2848">
                  <c:v>59.599070696558599</c:v>
                </c:pt>
                <c:pt idx="2849">
                  <c:v>59.601881999883297</c:v>
                </c:pt>
                <c:pt idx="2850">
                  <c:v>59.604690274536097</c:v>
                </c:pt>
                <c:pt idx="2851">
                  <c:v>59.607495523860003</c:v>
                </c:pt>
                <c:pt idx="2852">
                  <c:v>59.610297751194402</c:v>
                </c:pt>
                <c:pt idx="2853">
                  <c:v>59.613096959652601</c:v>
                </c:pt>
                <c:pt idx="2854">
                  <c:v>59.615893145298202</c:v>
                </c:pt>
                <c:pt idx="2855">
                  <c:v>59.618686318602798</c:v>
                </c:pt>
                <c:pt idx="2856">
                  <c:v>59.621476482883203</c:v>
                </c:pt>
                <c:pt idx="2857">
                  <c:v>59.624263641452501</c:v>
                </c:pt>
                <c:pt idx="2858">
                  <c:v>59.627047797620101</c:v>
                </c:pt>
                <c:pt idx="2859">
                  <c:v>59.629828954691803</c:v>
                </c:pt>
                <c:pt idx="2860">
                  <c:v>59.632607115969599</c:v>
                </c:pt>
                <c:pt idx="2861">
                  <c:v>59.6353822847516</c:v>
                </c:pt>
                <c:pt idx="2862">
                  <c:v>59.638154464332501</c:v>
                </c:pt>
                <c:pt idx="2863">
                  <c:v>59.640923658003103</c:v>
                </c:pt>
                <c:pt idx="2864">
                  <c:v>59.643689869050597</c:v>
                </c:pt>
                <c:pt idx="2865">
                  <c:v>59.646453100758499</c:v>
                </c:pt>
                <c:pt idx="2866">
                  <c:v>59.649213356406499</c:v>
                </c:pt>
                <c:pt idx="2867">
                  <c:v>59.6519706392708</c:v>
                </c:pt>
                <c:pt idx="2868">
                  <c:v>59.654724952623901</c:v>
                </c:pt>
                <c:pt idx="2869">
                  <c:v>59.657476299734597</c:v>
                </c:pt>
                <c:pt idx="2870">
                  <c:v>59.660224683867803</c:v>
                </c:pt>
                <c:pt idx="2871">
                  <c:v>59.6629701082853</c:v>
                </c:pt>
                <c:pt idx="2872">
                  <c:v>59.665712576244701</c:v>
                </c:pt>
                <c:pt idx="2873">
                  <c:v>59.668452091000297</c:v>
                </c:pt>
                <c:pt idx="2874">
                  <c:v>59.671188655802602</c:v>
                </c:pt>
                <c:pt idx="2875">
                  <c:v>59.673922273898498</c:v>
                </c:pt>
                <c:pt idx="2876">
                  <c:v>59.676652948531299</c:v>
                </c:pt>
                <c:pt idx="2877">
                  <c:v>59.679380682940803</c:v>
                </c:pt>
                <c:pt idx="2878">
                  <c:v>59.6821054803629</c:v>
                </c:pt>
                <c:pt idx="2879">
                  <c:v>59.684827344030097</c:v>
                </c:pt>
                <c:pt idx="2880">
                  <c:v>59.6875462771713</c:v>
                </c:pt>
                <c:pt idx="2881">
                  <c:v>59.690262283011798</c:v>
                </c:pt>
                <c:pt idx="2882">
                  <c:v>59.692975364773197</c:v>
                </c:pt>
                <c:pt idx="2883">
                  <c:v>59.695685525673497</c:v>
                </c:pt>
                <c:pt idx="2884">
                  <c:v>59.698392768927299</c:v>
                </c:pt>
                <c:pt idx="2885">
                  <c:v>59.701097097745603</c:v>
                </c:pt>
                <c:pt idx="2886">
                  <c:v>59.703798515335599</c:v>
                </c:pt>
                <c:pt idx="2887">
                  <c:v>59.706497024901203</c:v>
                </c:pt>
                <c:pt idx="2888">
                  <c:v>59.7091926296427</c:v>
                </c:pt>
                <c:pt idx="2889">
                  <c:v>59.711885332756601</c:v>
                </c:pt>
                <c:pt idx="2890">
                  <c:v>59.714575137436199</c:v>
                </c:pt>
                <c:pt idx="2891">
                  <c:v>59.717262046871198</c:v>
                </c:pt>
                <c:pt idx="2892">
                  <c:v>59.719946064247402</c:v>
                </c:pt>
                <c:pt idx="2893">
                  <c:v>59.722627192747602</c:v>
                </c:pt>
                <c:pt idx="2894">
                  <c:v>59.725305435550702</c:v>
                </c:pt>
                <c:pt idx="2895">
                  <c:v>59.727980795832302</c:v>
                </c:pt>
                <c:pt idx="2896">
                  <c:v>59.730653276764301</c:v>
                </c:pt>
                <c:pt idx="2897">
                  <c:v>59.733322881515299</c:v>
                </c:pt>
                <c:pt idx="2898">
                  <c:v>59.735989613250197</c:v>
                </c:pt>
                <c:pt idx="2899">
                  <c:v>59.738653475130498</c:v>
                </c:pt>
                <c:pt idx="2900">
                  <c:v>59.7413144703144</c:v>
                </c:pt>
                <c:pt idx="2901">
                  <c:v>59.743972601956202</c:v>
                </c:pt>
                <c:pt idx="2902">
                  <c:v>59.746627873207103</c:v>
                </c:pt>
                <c:pt idx="2903">
                  <c:v>59.749280287214702</c:v>
                </c:pt>
                <c:pt idx="2904">
                  <c:v>59.751929847123002</c:v>
                </c:pt>
                <c:pt idx="2905">
                  <c:v>59.754576556072799</c:v>
                </c:pt>
                <c:pt idx="2906">
                  <c:v>59.757220417201196</c:v>
                </c:pt>
                <c:pt idx="2907">
                  <c:v>59.759861433642101</c:v>
                </c:pt>
                <c:pt idx="2908">
                  <c:v>59.762499608525701</c:v>
                </c:pt>
                <c:pt idx="2909">
                  <c:v>59.765134944978897</c:v>
                </c:pt>
                <c:pt idx="2910">
                  <c:v>59.767767446125298</c:v>
                </c:pt>
                <c:pt idx="2911">
                  <c:v>59.770397115084698</c:v>
                </c:pt>
                <c:pt idx="2912">
                  <c:v>59.773023954973901</c:v>
                </c:pt>
                <c:pt idx="2913">
                  <c:v>59.7756479689061</c:v>
                </c:pt>
                <c:pt idx="2914">
                  <c:v>59.778269159990899</c:v>
                </c:pt>
                <c:pt idx="2915">
                  <c:v>59.780887531334898</c:v>
                </c:pt>
                <c:pt idx="2916">
                  <c:v>59.783503086041001</c:v>
                </c:pt>
                <c:pt idx="2917">
                  <c:v>59.786115827208803</c:v>
                </c:pt>
                <c:pt idx="2918">
                  <c:v>59.7887257579346</c:v>
                </c:pt>
                <c:pt idx="2919">
                  <c:v>59.791332881311199</c:v>
                </c:pt>
                <c:pt idx="2920">
                  <c:v>59.793937200427997</c:v>
                </c:pt>
                <c:pt idx="2921">
                  <c:v>59.796538718371202</c:v>
                </c:pt>
                <c:pt idx="2922">
                  <c:v>59.799137438223397</c:v>
                </c:pt>
                <c:pt idx="2923">
                  <c:v>59.801733363064201</c:v>
                </c:pt>
                <c:pt idx="2924">
                  <c:v>59.804326495969498</c:v>
                </c:pt>
                <c:pt idx="2925">
                  <c:v>59.806916840011901</c:v>
                </c:pt>
                <c:pt idx="2926">
                  <c:v>59.809504398260998</c:v>
                </c:pt>
                <c:pt idx="2927">
                  <c:v>59.812089173782503</c:v>
                </c:pt>
                <c:pt idx="2928">
                  <c:v>59.814671169639396</c:v>
                </c:pt>
                <c:pt idx="2929">
                  <c:v>59.817250388890898</c:v>
                </c:pt>
                <c:pt idx="2930">
                  <c:v>59.819826834593101</c:v>
                </c:pt>
                <c:pt idx="2931">
                  <c:v>59.822400509798697</c:v>
                </c:pt>
                <c:pt idx="2932">
                  <c:v>59.824971417557101</c:v>
                </c:pt>
                <c:pt idx="2933">
                  <c:v>59.827539560914602</c:v>
                </c:pt>
                <c:pt idx="2934">
                  <c:v>59.830104942913898</c:v>
                </c:pt>
                <c:pt idx="2935">
                  <c:v>59.832667566594601</c:v>
                </c:pt>
                <c:pt idx="2936">
                  <c:v>59.835227434993001</c:v>
                </c:pt>
                <c:pt idx="2937">
                  <c:v>59.8377845511421</c:v>
                </c:pt>
                <c:pt idx="2938">
                  <c:v>59.840338918071502</c:v>
                </c:pt>
                <c:pt idx="2939">
                  <c:v>59.8428905388079</c:v>
                </c:pt>
                <c:pt idx="2940">
                  <c:v>59.845439416374397</c:v>
                </c:pt>
                <c:pt idx="2941">
                  <c:v>59.847985553790899</c:v>
                </c:pt>
                <c:pt idx="2942">
                  <c:v>59.8505289540741</c:v>
                </c:pt>
                <c:pt idx="2943">
                  <c:v>59.853069620237598</c:v>
                </c:pt>
                <c:pt idx="2944">
                  <c:v>59.855607555291499</c:v>
                </c:pt>
                <c:pt idx="2945">
                  <c:v>59.858142762242899</c:v>
                </c:pt>
                <c:pt idx="2946">
                  <c:v>59.860675236017201</c:v>
                </c:pt>
                <c:pt idx="2947">
                  <c:v>59.863204982769901</c:v>
                </c:pt>
                <c:pt idx="2948">
                  <c:v>59.865732009907198</c:v>
                </c:pt>
                <c:pt idx="2949">
                  <c:v>59.868256320412897</c:v>
                </c:pt>
                <c:pt idx="2950">
                  <c:v>59.870777917267603</c:v>
                </c:pt>
                <c:pt idx="2951">
                  <c:v>59.873296803448497</c:v>
                </c:pt>
                <c:pt idx="2952">
                  <c:v>59.8758129819294</c:v>
                </c:pt>
                <c:pt idx="2953">
                  <c:v>59.878326455681098</c:v>
                </c:pt>
                <c:pt idx="2954">
                  <c:v>59.880837227670902</c:v>
                </c:pt>
                <c:pt idx="2955">
                  <c:v>59.8833453008627</c:v>
                </c:pt>
                <c:pt idx="2956">
                  <c:v>59.885850678217402</c:v>
                </c:pt>
                <c:pt idx="2957">
                  <c:v>59.888353362692399</c:v>
                </c:pt>
                <c:pt idx="2958">
                  <c:v>59.890853357242001</c:v>
                </c:pt>
                <c:pt idx="2959">
                  <c:v>59.893350664817099</c:v>
                </c:pt>
                <c:pt idx="2960">
                  <c:v>59.895845288365301</c:v>
                </c:pt>
                <c:pt idx="2961">
                  <c:v>59.898337230831203</c:v>
                </c:pt>
                <c:pt idx="2962">
                  <c:v>59.900826495155798</c:v>
                </c:pt>
                <c:pt idx="2963">
                  <c:v>59.903313084277201</c:v>
                </c:pt>
                <c:pt idx="2964">
                  <c:v>59.905797001129898</c:v>
                </c:pt>
                <c:pt idx="2965">
                  <c:v>59.908278248645502</c:v>
                </c:pt>
                <c:pt idx="2966">
                  <c:v>59.910756829752103</c:v>
                </c:pt>
                <c:pt idx="2967">
                  <c:v>59.913232747374799</c:v>
                </c:pt>
                <c:pt idx="2968">
                  <c:v>59.9157060044354</c:v>
                </c:pt>
                <c:pt idx="2969">
                  <c:v>59.918176603852302</c:v>
                </c:pt>
                <c:pt idx="2970">
                  <c:v>59.920644548541098</c:v>
                </c:pt>
                <c:pt idx="2971">
                  <c:v>59.923109841413698</c:v>
                </c:pt>
                <c:pt idx="2972">
                  <c:v>59.925572485379199</c:v>
                </c:pt>
                <c:pt idx="2973">
                  <c:v>59.928032483343202</c:v>
                </c:pt>
                <c:pt idx="2974">
                  <c:v>59.930489838208501</c:v>
                </c:pt>
                <c:pt idx="2975">
                  <c:v>59.932944552874297</c:v>
                </c:pt>
                <c:pt idx="2976">
                  <c:v>59.935396630236902</c:v>
                </c:pt>
                <c:pt idx="2977">
                  <c:v>59.937846073189199</c:v>
                </c:pt>
                <c:pt idx="2978">
                  <c:v>59.940292884621201</c:v>
                </c:pt>
                <c:pt idx="2979">
                  <c:v>59.9427370674196</c:v>
                </c:pt>
                <c:pt idx="2980">
                  <c:v>59.9451786244678</c:v>
                </c:pt>
                <c:pt idx="2981">
                  <c:v>59.9476175586464</c:v>
                </c:pt>
                <c:pt idx="2982">
                  <c:v>59.950053872832399</c:v>
                </c:pt>
                <c:pt idx="2983">
                  <c:v>59.9524875699001</c:v>
                </c:pt>
                <c:pt idx="2984">
                  <c:v>59.954918652720302</c:v>
                </c:pt>
                <c:pt idx="2985">
                  <c:v>59.957347124160997</c:v>
                </c:pt>
                <c:pt idx="2986">
                  <c:v>59.959772987086701</c:v>
                </c:pt>
                <c:pt idx="2987">
                  <c:v>59.962196244359198</c:v>
                </c:pt>
                <c:pt idx="2988">
                  <c:v>59.964616898836802</c:v>
                </c:pt>
                <c:pt idx="2989">
                  <c:v>59.967034953374899</c:v>
                </c:pt>
                <c:pt idx="2990">
                  <c:v>59.9694504108258</c:v>
                </c:pt>
                <c:pt idx="2991">
                  <c:v>59.971863274038597</c:v>
                </c:pt>
                <c:pt idx="2992">
                  <c:v>59.974273545859397</c:v>
                </c:pt>
                <c:pt idx="2993">
                  <c:v>59.976681229131103</c:v>
                </c:pt>
                <c:pt idx="2994">
                  <c:v>59.979086326693597</c:v>
                </c:pt>
                <c:pt idx="2995">
                  <c:v>59.981488841383701</c:v>
                </c:pt>
                <c:pt idx="2996">
                  <c:v>59.983888776035101</c:v>
                </c:pt>
                <c:pt idx="2997">
                  <c:v>59.986286133478501</c:v>
                </c:pt>
                <c:pt idx="2998">
                  <c:v>59.988680916541398</c:v>
                </c:pt>
                <c:pt idx="2999">
                  <c:v>59.991073128048498</c:v>
                </c:pt>
                <c:pt idx="3000">
                  <c:v>59.993462770821097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699-4AEF-8216-BC883CE74838}"/>
            </c:ext>
          </c:extLst>
        </c:ser>
        <c:ser>
          <c:idx val="7"/>
          <c:order val="5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simulaçoes!$I$5:$I$3005</c:f>
              <c:numCache>
                <c:formatCode>General</c:formatCode>
                <c:ptCount val="3001"/>
                <c:pt idx="0">
                  <c:v>0</c:v>
                </c:pt>
                <c:pt idx="1">
                  <c:v>8.5634465642861105E-2</c:v>
                </c:pt>
                <c:pt idx="2">
                  <c:v>0.17291750649470899</c:v>
                </c:pt>
                <c:pt idx="3">
                  <c:v>0.26035681429810298</c:v>
                </c:pt>
                <c:pt idx="4">
                  <c:v>0.34781300329392401</c:v>
                </c:pt>
                <c:pt idx="5">
                  <c:v>0.43523242289607</c:v>
                </c:pt>
                <c:pt idx="6">
                  <c:v>0.52258809049522004</c:v>
                </c:pt>
                <c:pt idx="7">
                  <c:v>0.60986457530077298</c:v>
                </c:pt>
                <c:pt idx="8">
                  <c:v>0.69705230358222603</c:v>
                </c:pt>
                <c:pt idx="9">
                  <c:v>0.78414492367354205</c:v>
                </c:pt>
                <c:pt idx="10">
                  <c:v>0.87113794845567905</c:v>
                </c:pt>
                <c:pt idx="11">
                  <c:v>0.958028013079118</c:v>
                </c:pt>
                <c:pt idx="12">
                  <c:v>1.04481245267307</c:v>
                </c:pt>
                <c:pt idx="13">
                  <c:v>1.1314890549726799</c:v>
                </c:pt>
                <c:pt idx="14">
                  <c:v>1.2180559125997601</c:v>
                </c:pt>
                <c:pt idx="15">
                  <c:v>1.3045113342749499</c:v>
                </c:pt>
                <c:pt idx="16">
                  <c:v>1.3908537915786501</c:v>
                </c:pt>
                <c:pt idx="17">
                  <c:v>1.4770818882433101</c:v>
                </c:pt>
                <c:pt idx="18">
                  <c:v>1.5631943421352701</c:v>
                </c:pt>
                <c:pt idx="19">
                  <c:v>1.6491899752335299</c:v>
                </c:pt>
                <c:pt idx="20">
                  <c:v>1.7350677076021901</c:v>
                </c:pt>
                <c:pt idx="21">
                  <c:v>1.8208265532974399</c:v>
                </c:pt>
                <c:pt idx="22">
                  <c:v>1.9064656168992999</c:v>
                </c:pt>
                <c:pt idx="23">
                  <c:v>1.99198408982929</c:v>
                </c:pt>
                <c:pt idx="24">
                  <c:v>2.07738124642285</c:v>
                </c:pt>
                <c:pt idx="25">
                  <c:v>2.1626564395244801</c:v>
                </c:pt>
                <c:pt idx="26">
                  <c:v>2.2478090957058399</c:v>
                </c:pt>
                <c:pt idx="27">
                  <c:v>2.3328387103374402</c:v>
                </c:pt>
                <c:pt idx="28">
                  <c:v>2.4177448425157602</c:v>
                </c:pt>
                <c:pt idx="29">
                  <c:v>2.5025271099605502</c:v>
                </c:pt>
                <c:pt idx="30">
                  <c:v>2.5871851841748801</c:v>
                </c:pt>
                <c:pt idx="31">
                  <c:v>2.6717187858578799</c:v>
                </c:pt>
                <c:pt idx="32">
                  <c:v>2.7561276802537402</c:v>
                </c:pt>
                <c:pt idx="33">
                  <c:v>2.8404116734488198</c:v>
                </c:pt>
                <c:pt idx="34">
                  <c:v>2.9245706078220302</c:v>
                </c:pt>
                <c:pt idx="35">
                  <c:v>3.0086043584040798</c:v>
                </c:pt>
                <c:pt idx="36">
                  <c:v>3.0925128301924598</c:v>
                </c:pt>
                <c:pt idx="37">
                  <c:v>3.17629595536093</c:v>
                </c:pt>
                <c:pt idx="38">
                  <c:v>3.25995369031016</c:v>
                </c:pt>
                <c:pt idx="39">
                  <c:v>3.3434860130488202</c:v>
                </c:pt>
                <c:pt idx="40">
                  <c:v>3.4268929211025898</c:v>
                </c:pt>
                <c:pt idx="41">
                  <c:v>3.5101744293689099</c:v>
                </c:pt>
                <c:pt idx="42">
                  <c:v>3.5933305684319898</c:v>
                </c:pt>
                <c:pt idx="43">
                  <c:v>3.6763613832568698</c:v>
                </c:pt>
                <c:pt idx="44">
                  <c:v>3.7592669314514899</c:v>
                </c:pt>
                <c:pt idx="45">
                  <c:v>3.84204728204949</c:v>
                </c:pt>
                <c:pt idx="46">
                  <c:v>3.9247025143769698</c:v>
                </c:pt>
                <c:pt idx="47">
                  <c:v>4.0072327169626298</c:v>
                </c:pt>
                <c:pt idx="48">
                  <c:v>4.0896379864313301</c:v>
                </c:pt>
                <c:pt idx="49">
                  <c:v>4.1719184269381202</c:v>
                </c:pt>
                <c:pt idx="50">
                  <c:v>4.2540741493002603</c:v>
                </c:pt>
                <c:pt idx="51">
                  <c:v>4.3361052702364402</c:v>
                </c:pt>
                <c:pt idx="52">
                  <c:v>4.4180119119147303</c:v>
                </c:pt>
                <c:pt idx="53">
                  <c:v>4.4997942013202303</c:v>
                </c:pt>
                <c:pt idx="54">
                  <c:v>4.58145226971412</c:v>
                </c:pt>
                <c:pt idx="55">
                  <c:v>4.6629862522699996</c:v>
                </c:pt>
                <c:pt idx="56">
                  <c:v>4.74439628768926</c:v>
                </c:pt>
                <c:pt idx="57">
                  <c:v>4.8256825176832097</c:v>
                </c:pt>
                <c:pt idx="58">
                  <c:v>4.9068450868551396</c:v>
                </c:pt>
                <c:pt idx="59">
                  <c:v>4.9878841422806497</c:v>
                </c:pt>
                <c:pt idx="60">
                  <c:v>5.0687998332789297</c:v>
                </c:pt>
                <c:pt idx="61">
                  <c:v>5.149592311268</c:v>
                </c:pt>
                <c:pt idx="62">
                  <c:v>5.2302617293809597</c:v>
                </c:pt>
                <c:pt idx="63">
                  <c:v>5.3108082424638496</c:v>
                </c:pt>
                <c:pt idx="64">
                  <c:v>5.39123200674935</c:v>
                </c:pt>
                <c:pt idx="65">
                  <c:v>5.4715331797885796</c:v>
                </c:pt>
                <c:pt idx="66">
                  <c:v>5.5517119203268397</c:v>
                </c:pt>
                <c:pt idx="67">
                  <c:v>5.6317683880333602</c:v>
                </c:pt>
                <c:pt idx="68">
                  <c:v>5.7117027436202497</c:v>
                </c:pt>
                <c:pt idx="69">
                  <c:v>5.7915151484883998</c:v>
                </c:pt>
                <c:pt idx="70">
                  <c:v>5.8712057648867999</c:v>
                </c:pt>
                <c:pt idx="71">
                  <c:v>5.9507747556099204</c:v>
                </c:pt>
                <c:pt idx="72">
                  <c:v>6.0302222841110504</c:v>
                </c:pt>
                <c:pt idx="73">
                  <c:v>6.1095485142808901</c:v>
                </c:pt>
                <c:pt idx="74">
                  <c:v>6.1887536105136798</c:v>
                </c:pt>
                <c:pt idx="75">
                  <c:v>6.2678377375416803</c:v>
                </c:pt>
                <c:pt idx="76">
                  <c:v>6.34680106048586</c:v>
                </c:pt>
                <c:pt idx="77">
                  <c:v>6.4256437447171697</c:v>
                </c:pt>
                <c:pt idx="78">
                  <c:v>6.5043659559294902</c:v>
                </c:pt>
                <c:pt idx="79">
                  <c:v>6.5829678599686003</c:v>
                </c:pt>
                <c:pt idx="80">
                  <c:v>6.6614496228966003</c:v>
                </c:pt>
                <c:pt idx="81">
                  <c:v>6.7398114109660003</c:v>
                </c:pt>
                <c:pt idx="82">
                  <c:v>6.8180533904920102</c:v>
                </c:pt>
                <c:pt idx="83">
                  <c:v>6.8961757280023397</c:v>
                </c:pt>
                <c:pt idx="84">
                  <c:v>6.9741785900224498</c:v>
                </c:pt>
                <c:pt idx="85">
                  <c:v>7.0520621432199704</c:v>
                </c:pt>
                <c:pt idx="86">
                  <c:v>7.12982655429483</c:v>
                </c:pt>
                <c:pt idx="87">
                  <c:v>7.2074719899791697</c:v>
                </c:pt>
                <c:pt idx="88">
                  <c:v>7.2849986170508396</c:v>
                </c:pt>
                <c:pt idx="89">
                  <c:v>7.3624066022715198</c:v>
                </c:pt>
                <c:pt idx="90">
                  <c:v>7.4396961124723502</c:v>
                </c:pt>
                <c:pt idx="91">
                  <c:v>7.5168673144281799</c:v>
                </c:pt>
                <c:pt idx="92">
                  <c:v>7.5939203749002697</c:v>
                </c:pt>
                <c:pt idx="93">
                  <c:v>7.6708554606159298</c:v>
                </c:pt>
                <c:pt idx="94">
                  <c:v>7.7476727382565898</c:v>
                </c:pt>
                <c:pt idx="95">
                  <c:v>7.8243723745319302</c:v>
                </c:pt>
                <c:pt idx="96">
                  <c:v>7.9009545360621702</c:v>
                </c:pt>
                <c:pt idx="97">
                  <c:v>7.9774193893983201</c:v>
                </c:pt>
                <c:pt idx="98">
                  <c:v>8.0537671010861693</c:v>
                </c:pt>
                <c:pt idx="99">
                  <c:v>8.1299978375741606</c:v>
                </c:pt>
                <c:pt idx="100">
                  <c:v>8.2061117652464404</c:v>
                </c:pt>
                <c:pt idx="101">
                  <c:v>8.2821090504956398</c:v>
                </c:pt>
                <c:pt idx="102">
                  <c:v>8.3579898595837498</c:v>
                </c:pt>
                <c:pt idx="103">
                  <c:v>8.4337543587211599</c:v>
                </c:pt>
                <c:pt idx="104">
                  <c:v>8.5094027140157404</c:v>
                </c:pt>
                <c:pt idx="105">
                  <c:v>8.5849350915171296</c:v>
                </c:pt>
                <c:pt idx="106">
                  <c:v>8.6603516571849308</c:v>
                </c:pt>
                <c:pt idx="107">
                  <c:v>8.7356525769190903</c:v>
                </c:pt>
                <c:pt idx="108">
                  <c:v>8.8108380165038493</c:v>
                </c:pt>
                <c:pt idx="109">
                  <c:v>8.8859081416592094</c:v>
                </c:pt>
                <c:pt idx="110">
                  <c:v>8.9608631180677598</c:v>
                </c:pt>
                <c:pt idx="111">
                  <c:v>9.03570311125773</c:v>
                </c:pt>
                <c:pt idx="112">
                  <c:v>9.1104282866922404</c:v>
                </c:pt>
                <c:pt idx="113">
                  <c:v>9.18503880972826</c:v>
                </c:pt>
                <c:pt idx="114">
                  <c:v>9.2595348456310393</c:v>
                </c:pt>
                <c:pt idx="115">
                  <c:v>9.3339165595762097</c:v>
                </c:pt>
                <c:pt idx="116">
                  <c:v>9.4081841166396796</c:v>
                </c:pt>
                <c:pt idx="117">
                  <c:v>9.4823376819217398</c:v>
                </c:pt>
                <c:pt idx="118">
                  <c:v>9.5563774203085199</c:v>
                </c:pt>
                <c:pt idx="119">
                  <c:v>9.6303034966392396</c:v>
                </c:pt>
                <c:pt idx="120">
                  <c:v>9.7041160755680202</c:v>
                </c:pt>
                <c:pt idx="121">
                  <c:v>9.7778153215185792</c:v>
                </c:pt>
                <c:pt idx="122">
                  <c:v>9.8514013989821603</c:v>
                </c:pt>
                <c:pt idx="123">
                  <c:v>9.9248744722445199</c:v>
                </c:pt>
                <c:pt idx="124">
                  <c:v>9.9982347062423997</c:v>
                </c:pt>
                <c:pt idx="125">
                  <c:v>10.0714822654424</c:v>
                </c:pt>
                <c:pt idx="126">
                  <c:v>10.144617314207</c:v>
                </c:pt>
                <c:pt idx="127">
                  <c:v>10.217640016783699</c:v>
                </c:pt>
                <c:pt idx="128">
                  <c:v>10.290550535668199</c:v>
                </c:pt>
                <c:pt idx="129">
                  <c:v>10.3633490350082</c:v>
                </c:pt>
                <c:pt idx="130">
                  <c:v>10.4360356780673</c:v>
                </c:pt>
                <c:pt idx="131">
                  <c:v>10.5086106286351</c:v>
                </c:pt>
                <c:pt idx="132">
                  <c:v>10.5810740506882</c:v>
                </c:pt>
                <c:pt idx="133">
                  <c:v>10.653426107104</c:v>
                </c:pt>
                <c:pt idx="134">
                  <c:v>10.725666961363601</c:v>
                </c:pt>
                <c:pt idx="135">
                  <c:v>10.7977967770898</c:v>
                </c:pt>
                <c:pt idx="136">
                  <c:v>10.8698157173088</c:v>
                </c:pt>
                <c:pt idx="137">
                  <c:v>10.9417239453362</c:v>
                </c:pt>
                <c:pt idx="138">
                  <c:v>11.0135216245669</c:v>
                </c:pt>
                <c:pt idx="139">
                  <c:v>11.0852089181077</c:v>
                </c:pt>
                <c:pt idx="140">
                  <c:v>11.156785988092601</c:v>
                </c:pt>
                <c:pt idx="141">
                  <c:v>11.2282529954891</c:v>
                </c:pt>
                <c:pt idx="142">
                  <c:v>11.2996101026805</c:v>
                </c:pt>
                <c:pt idx="143">
                  <c:v>11.3708574721497</c:v>
                </c:pt>
                <c:pt idx="144">
                  <c:v>11.441995267392899</c:v>
                </c:pt>
                <c:pt idx="145">
                  <c:v>11.513023650040999</c:v>
                </c:pt>
                <c:pt idx="146">
                  <c:v>11.583942781911601</c:v>
                </c:pt>
                <c:pt idx="147">
                  <c:v>11.6547528242816</c:v>
                </c:pt>
                <c:pt idx="148">
                  <c:v>11.7254539392449</c:v>
                </c:pt>
                <c:pt idx="149">
                  <c:v>11.7960462884382</c:v>
                </c:pt>
                <c:pt idx="150">
                  <c:v>11.866530033600601</c:v>
                </c:pt>
                <c:pt idx="151">
                  <c:v>11.936905336225999</c:v>
                </c:pt>
                <c:pt idx="152">
                  <c:v>12.0071723577128</c:v>
                </c:pt>
                <c:pt idx="153">
                  <c:v>12.0773312593257</c:v>
                </c:pt>
                <c:pt idx="154">
                  <c:v>12.1473822019293</c:v>
                </c:pt>
                <c:pt idx="155">
                  <c:v>12.2173253466761</c:v>
                </c:pt>
                <c:pt idx="156">
                  <c:v>12.287160854466901</c:v>
                </c:pt>
                <c:pt idx="157">
                  <c:v>12.356888886013101</c:v>
                </c:pt>
                <c:pt idx="158">
                  <c:v>12.426509601920101</c:v>
                </c:pt>
                <c:pt idx="159">
                  <c:v>12.496023162728401</c:v>
                </c:pt>
                <c:pt idx="160">
                  <c:v>12.5654297288285</c:v>
                </c:pt>
                <c:pt idx="161">
                  <c:v>12.634729460390099</c:v>
                </c:pt>
                <c:pt idx="162">
                  <c:v>12.7039225175692</c:v>
                </c:pt>
                <c:pt idx="163">
                  <c:v>12.773009060359</c:v>
                </c:pt>
                <c:pt idx="164">
                  <c:v>12.8419892486615</c:v>
                </c:pt>
                <c:pt idx="165">
                  <c:v>12.9108632422677</c:v>
                </c:pt>
                <c:pt idx="166">
                  <c:v>12.979631200776501</c:v>
                </c:pt>
                <c:pt idx="167">
                  <c:v>13.048293283694999</c:v>
                </c:pt>
                <c:pt idx="168">
                  <c:v>13.1168496504056</c:v>
                </c:pt>
                <c:pt idx="169">
                  <c:v>13.1853004601669</c:v>
                </c:pt>
                <c:pt idx="170">
                  <c:v>13.2536458721657</c:v>
                </c:pt>
                <c:pt idx="171">
                  <c:v>13.321886045400801</c:v>
                </c:pt>
                <c:pt idx="172">
                  <c:v>13.3900211387641</c:v>
                </c:pt>
                <c:pt idx="173">
                  <c:v>13.4580513110285</c:v>
                </c:pt>
                <c:pt idx="174">
                  <c:v>13.5259767208439</c:v>
                </c:pt>
                <c:pt idx="175">
                  <c:v>13.593797526705799</c:v>
                </c:pt>
                <c:pt idx="176">
                  <c:v>13.661513886959399</c:v>
                </c:pt>
                <c:pt idx="177">
                  <c:v>13.7291259599053</c:v>
                </c:pt>
                <c:pt idx="178">
                  <c:v>13.7966339036835</c:v>
                </c:pt>
                <c:pt idx="179">
                  <c:v>13.864037876308901</c:v>
                </c:pt>
                <c:pt idx="180">
                  <c:v>13.9313380356718</c:v>
                </c:pt>
                <c:pt idx="181">
                  <c:v>13.998534539360399</c:v>
                </c:pt>
                <c:pt idx="182">
                  <c:v>14.0656275450366</c:v>
                </c:pt>
                <c:pt idx="183">
                  <c:v>14.132617210201801</c:v>
                </c:pt>
                <c:pt idx="184">
                  <c:v>14.199503692207101</c:v>
                </c:pt>
                <c:pt idx="185">
                  <c:v>14.2662871482745</c:v>
                </c:pt>
                <c:pt idx="186">
                  <c:v>14.3329677354441</c:v>
                </c:pt>
                <c:pt idx="187">
                  <c:v>14.399545610546401</c:v>
                </c:pt>
                <c:pt idx="188">
                  <c:v>14.4660209304653</c:v>
                </c:pt>
                <c:pt idx="189">
                  <c:v>14.5323938518729</c:v>
                </c:pt>
                <c:pt idx="190">
                  <c:v>14.5986645313093</c:v>
                </c:pt>
                <c:pt idx="191">
                  <c:v>14.664833125182399</c:v>
                </c:pt>
                <c:pt idx="192">
                  <c:v>14.7308997895597</c:v>
                </c:pt>
                <c:pt idx="193">
                  <c:v>14.796864680625101</c:v>
                </c:pt>
                <c:pt idx="194">
                  <c:v>14.8627279544055</c:v>
                </c:pt>
                <c:pt idx="195">
                  <c:v>14.928489766752101</c:v>
                </c:pt>
                <c:pt idx="196">
                  <c:v>14.994150273381701</c:v>
                </c:pt>
                <c:pt idx="197">
                  <c:v>15.059709629876799</c:v>
                </c:pt>
                <c:pt idx="198">
                  <c:v>15.125167991685901</c:v>
                </c:pt>
                <c:pt idx="199">
                  <c:v>15.1905255139846</c:v>
                </c:pt>
                <c:pt idx="200">
                  <c:v>15.255782351727699</c:v>
                </c:pt>
                <c:pt idx="201">
                  <c:v>15.320938660102501</c:v>
                </c:pt>
                <c:pt idx="202">
                  <c:v>15.3859945939773</c:v>
                </c:pt>
                <c:pt idx="203">
                  <c:v>15.4509503080827</c:v>
                </c:pt>
                <c:pt idx="204">
                  <c:v>15.515805957011899</c:v>
                </c:pt>
                <c:pt idx="205">
                  <c:v>15.5805616952204</c:v>
                </c:pt>
                <c:pt idx="206">
                  <c:v>15.645217677026301</c:v>
                </c:pt>
                <c:pt idx="207">
                  <c:v>15.709774056142599</c:v>
                </c:pt>
                <c:pt idx="208">
                  <c:v>15.7742309868218</c:v>
                </c:pt>
                <c:pt idx="209">
                  <c:v>15.838588622941099</c:v>
                </c:pt>
                <c:pt idx="210">
                  <c:v>15.902847118216</c:v>
                </c:pt>
                <c:pt idx="211">
                  <c:v>15.967006626220501</c:v>
                </c:pt>
                <c:pt idx="212">
                  <c:v>16.0310673003872</c:v>
                </c:pt>
                <c:pt idx="213">
                  <c:v>16.095029294007301</c:v>
                </c:pt>
                <c:pt idx="214">
                  <c:v>16.158892760004399</c:v>
                </c:pt>
                <c:pt idx="215">
                  <c:v>16.2226578512409</c:v>
                </c:pt>
                <c:pt idx="216">
                  <c:v>16.286324720699898</c:v>
                </c:pt>
                <c:pt idx="217">
                  <c:v>16.349893521057702</c:v>
                </c:pt>
                <c:pt idx="218">
                  <c:v>16.4133644048459</c:v>
                </c:pt>
                <c:pt idx="219">
                  <c:v>16.476737524450598</c:v>
                </c:pt>
                <c:pt idx="220">
                  <c:v>16.540013032112999</c:v>
                </c:pt>
                <c:pt idx="221">
                  <c:v>16.603191079893399</c:v>
                </c:pt>
                <c:pt idx="222">
                  <c:v>16.666271819348299</c:v>
                </c:pt>
                <c:pt idx="223">
                  <c:v>16.729255402494701</c:v>
                </c:pt>
                <c:pt idx="224">
                  <c:v>16.7921419809493</c:v>
                </c:pt>
                <c:pt idx="225">
                  <c:v>16.854931706180199</c:v>
                </c:pt>
                <c:pt idx="226">
                  <c:v>16.917624729506802</c:v>
                </c:pt>
                <c:pt idx="227">
                  <c:v>16.9802212021001</c:v>
                </c:pt>
                <c:pt idx="228">
                  <c:v>17.042721274982501</c:v>
                </c:pt>
                <c:pt idx="229">
                  <c:v>17.1051250984554</c:v>
                </c:pt>
                <c:pt idx="230">
                  <c:v>17.1674328233129</c:v>
                </c:pt>
                <c:pt idx="231">
                  <c:v>17.229644600330801</c:v>
                </c:pt>
                <c:pt idx="232">
                  <c:v>17.291760579898401</c:v>
                </c:pt>
                <c:pt idx="233">
                  <c:v>17.353780912253999</c:v>
                </c:pt>
                <c:pt idx="234">
                  <c:v>17.415705747485699</c:v>
                </c:pt>
                <c:pt idx="235">
                  <c:v>17.477535235530802</c:v>
                </c:pt>
                <c:pt idx="236">
                  <c:v>17.539269526176099</c:v>
                </c:pt>
                <c:pt idx="237">
                  <c:v>17.6009087690577</c:v>
                </c:pt>
                <c:pt idx="238">
                  <c:v>17.6624531136614</c:v>
                </c:pt>
                <c:pt idx="239">
                  <c:v>17.723902709322001</c:v>
                </c:pt>
                <c:pt idx="240">
                  <c:v>17.785257704992901</c:v>
                </c:pt>
                <c:pt idx="241">
                  <c:v>17.8465182483992</c:v>
                </c:pt>
                <c:pt idx="242">
                  <c:v>17.9076844894233</c:v>
                </c:pt>
                <c:pt idx="243">
                  <c:v>17.9687565767262</c:v>
                </c:pt>
                <c:pt idx="244">
                  <c:v>18.029734658814199</c:v>
                </c:pt>
                <c:pt idx="245">
                  <c:v>18.090618884039301</c:v>
                </c:pt>
                <c:pt idx="246">
                  <c:v>18.151409400599199</c:v>
                </c:pt>
                <c:pt idx="247">
                  <c:v>18.212106356536999</c:v>
                </c:pt>
                <c:pt idx="248">
                  <c:v>18.272709899741699</c:v>
                </c:pt>
                <c:pt idx="249">
                  <c:v>18.333220177947801</c:v>
                </c:pt>
                <c:pt idx="250">
                  <c:v>18.393637338735299</c:v>
                </c:pt>
                <c:pt idx="251">
                  <c:v>18.453961529530002</c:v>
                </c:pt>
                <c:pt idx="252">
                  <c:v>18.5141928963811</c:v>
                </c:pt>
                <c:pt idx="253">
                  <c:v>18.574331586427299</c:v>
                </c:pt>
                <c:pt idx="254">
                  <c:v>18.634377747143301</c:v>
                </c:pt>
                <c:pt idx="255">
                  <c:v>18.694331525248799</c:v>
                </c:pt>
                <c:pt idx="256">
                  <c:v>18.754193067304801</c:v>
                </c:pt>
                <c:pt idx="257">
                  <c:v>18.8139625197133</c:v>
                </c:pt>
                <c:pt idx="258">
                  <c:v>18.873640028717301</c:v>
                </c:pt>
                <c:pt idx="259">
                  <c:v>18.933225740401198</c:v>
                </c:pt>
                <c:pt idx="260">
                  <c:v>18.992719800690001</c:v>
                </c:pt>
                <c:pt idx="261">
                  <c:v>19.052122355350001</c:v>
                </c:pt>
                <c:pt idx="262">
                  <c:v>19.1114335499887</c:v>
                </c:pt>
                <c:pt idx="263">
                  <c:v>19.170653529857301</c:v>
                </c:pt>
                <c:pt idx="264">
                  <c:v>19.229782438658901</c:v>
                </c:pt>
                <c:pt idx="265">
                  <c:v>19.288820422699299</c:v>
                </c:pt>
                <c:pt idx="266">
                  <c:v>19.347767626869199</c:v>
                </c:pt>
                <c:pt idx="267">
                  <c:v>19.406624195895901</c:v>
                </c:pt>
                <c:pt idx="268">
                  <c:v>19.465390274343299</c:v>
                </c:pt>
                <c:pt idx="269">
                  <c:v>19.524066006612301</c:v>
                </c:pt>
                <c:pt idx="270">
                  <c:v>19.582651536940499</c:v>
                </c:pt>
                <c:pt idx="271">
                  <c:v>19.641147009402399</c:v>
                </c:pt>
                <c:pt idx="272">
                  <c:v>19.699552567908999</c:v>
                </c:pt>
                <c:pt idx="273">
                  <c:v>19.757868356208402</c:v>
                </c:pt>
                <c:pt idx="274">
                  <c:v>19.816094517885102</c:v>
                </c:pt>
                <c:pt idx="275">
                  <c:v>19.874231195450701</c:v>
                </c:pt>
                <c:pt idx="276">
                  <c:v>19.932278532075301</c:v>
                </c:pt>
                <c:pt idx="277">
                  <c:v>19.990236671306899</c:v>
                </c:pt>
                <c:pt idx="278">
                  <c:v>20.0481057560072</c:v>
                </c:pt>
                <c:pt idx="279">
                  <c:v>20.105885928871</c:v>
                </c:pt>
                <c:pt idx="280">
                  <c:v>20.163577332426399</c:v>
                </c:pt>
                <c:pt idx="281">
                  <c:v>20.2211801090344</c:v>
                </c:pt>
                <c:pt idx="282">
                  <c:v>20.278694400889499</c:v>
                </c:pt>
                <c:pt idx="283">
                  <c:v>20.336120350018899</c:v>
                </c:pt>
                <c:pt idx="284">
                  <c:v>20.3934580982834</c:v>
                </c:pt>
                <c:pt idx="285">
                  <c:v>20.4507077873767</c:v>
                </c:pt>
                <c:pt idx="286">
                  <c:v>20.507869558624002</c:v>
                </c:pt>
                <c:pt idx="287">
                  <c:v>20.564943550988101</c:v>
                </c:pt>
                <c:pt idx="288">
                  <c:v>20.621929907675401</c:v>
                </c:pt>
                <c:pt idx="289">
                  <c:v>20.678828769658701</c:v>
                </c:pt>
                <c:pt idx="290">
                  <c:v>20.7356402777421</c:v>
                </c:pt>
                <c:pt idx="291">
                  <c:v>20.792364572560899</c:v>
                </c:pt>
                <c:pt idx="292">
                  <c:v>20.849001794581199</c:v>
                </c:pt>
                <c:pt idx="293">
                  <c:v>20.905552084100901</c:v>
                </c:pt>
                <c:pt idx="294">
                  <c:v>20.9620155812486</c:v>
                </c:pt>
                <c:pt idx="295">
                  <c:v>21.018392425984299</c:v>
                </c:pt>
                <c:pt idx="296">
                  <c:v>21.0746827580993</c:v>
                </c:pt>
                <c:pt idx="297">
                  <c:v>21.130886717215901</c:v>
                </c:pt>
                <c:pt idx="298">
                  <c:v>21.1870044427877</c:v>
                </c:pt>
                <c:pt idx="299">
                  <c:v>21.2430360740995</c:v>
                </c:pt>
                <c:pt idx="300">
                  <c:v>21.298981750267199</c:v>
                </c:pt>
                <c:pt idx="301">
                  <c:v>21.354841610238001</c:v>
                </c:pt>
                <c:pt idx="302">
                  <c:v>21.410615792790299</c:v>
                </c:pt>
                <c:pt idx="303">
                  <c:v>21.466304436533601</c:v>
                </c:pt>
                <c:pt idx="304">
                  <c:v>21.5219076757853</c:v>
                </c:pt>
                <c:pt idx="305">
                  <c:v>21.577425651584701</c:v>
                </c:pt>
                <c:pt idx="306">
                  <c:v>21.632858502338699</c:v>
                </c:pt>
                <c:pt idx="307">
                  <c:v>21.688206365889499</c:v>
                </c:pt>
                <c:pt idx="308">
                  <c:v>21.743469379907101</c:v>
                </c:pt>
                <c:pt idx="309">
                  <c:v>21.798647681889499</c:v>
                </c:pt>
                <c:pt idx="310">
                  <c:v>21.853741409162598</c:v>
                </c:pt>
                <c:pt idx="311">
                  <c:v>21.908750698880102</c:v>
                </c:pt>
                <c:pt idx="312">
                  <c:v>21.963675688023802</c:v>
                </c:pt>
                <c:pt idx="313">
                  <c:v>22.018516513403402</c:v>
                </c:pt>
                <c:pt idx="314">
                  <c:v>22.0732733116565</c:v>
                </c:pt>
                <c:pt idx="315">
                  <c:v>22.1279462192484</c:v>
                </c:pt>
                <c:pt idx="316">
                  <c:v>22.182535372472799</c:v>
                </c:pt>
                <c:pt idx="317">
                  <c:v>22.237040907450901</c:v>
                </c:pt>
                <c:pt idx="318">
                  <c:v>22.291462960132002</c:v>
                </c:pt>
                <c:pt idx="319">
                  <c:v>22.345801666293301</c:v>
                </c:pt>
                <c:pt idx="320">
                  <c:v>22.400057161539799</c:v>
                </c:pt>
                <c:pt idx="321">
                  <c:v>22.4542295776968</c:v>
                </c:pt>
                <c:pt idx="322">
                  <c:v>22.508319051372201</c:v>
                </c:pt>
                <c:pt idx="323">
                  <c:v>22.562325718768999</c:v>
                </c:pt>
                <c:pt idx="324">
                  <c:v>22.616249714702501</c:v>
                </c:pt>
                <c:pt idx="325">
                  <c:v>22.670091173812299</c:v>
                </c:pt>
                <c:pt idx="326">
                  <c:v>22.723850230562601</c:v>
                </c:pt>
                <c:pt idx="327">
                  <c:v>22.7775270192416</c:v>
                </c:pt>
                <c:pt idx="328">
                  <c:v>22.8311216739618</c:v>
                </c:pt>
                <c:pt idx="329">
                  <c:v>22.884634328660201</c:v>
                </c:pt>
                <c:pt idx="330">
                  <c:v>22.938065117097899</c:v>
                </c:pt>
                <c:pt idx="331">
                  <c:v>22.991414172860502</c:v>
                </c:pt>
                <c:pt idx="332">
                  <c:v>23.044681629357601</c:v>
                </c:pt>
                <c:pt idx="333">
                  <c:v>23.097867619823401</c:v>
                </c:pt>
                <c:pt idx="334">
                  <c:v>23.150972277316299</c:v>
                </c:pt>
                <c:pt idx="335">
                  <c:v>23.203995734718902</c:v>
                </c:pt>
                <c:pt idx="336">
                  <c:v>23.256938124738198</c:v>
                </c:pt>
                <c:pt idx="337">
                  <c:v>23.309799579905601</c:v>
                </c:pt>
                <c:pt idx="338">
                  <c:v>23.362580230526799</c:v>
                </c:pt>
                <c:pt idx="339">
                  <c:v>23.415280208547799</c:v>
                </c:pt>
                <c:pt idx="340">
                  <c:v>23.4678996473945</c:v>
                </c:pt>
                <c:pt idx="341">
                  <c:v>23.520438678818198</c:v>
                </c:pt>
                <c:pt idx="342">
                  <c:v>23.572897434392299</c:v>
                </c:pt>
                <c:pt idx="343">
                  <c:v>23.6252760455111</c:v>
                </c:pt>
                <c:pt idx="344">
                  <c:v>23.677574643390901</c:v>
                </c:pt>
                <c:pt idx="345">
                  <c:v>23.7297933590695</c:v>
                </c:pt>
                <c:pt idx="346">
                  <c:v>23.781932323405901</c:v>
                </c:pt>
                <c:pt idx="347">
                  <c:v>23.833991667080898</c:v>
                </c:pt>
                <c:pt idx="348">
                  <c:v>23.8859715205969</c:v>
                </c:pt>
                <c:pt idx="349">
                  <c:v>23.937872014277701</c:v>
                </c:pt>
                <c:pt idx="350">
                  <c:v>23.9896932782686</c:v>
                </c:pt>
                <c:pt idx="351">
                  <c:v>24.0414354425364</c:v>
                </c:pt>
                <c:pt idx="352">
                  <c:v>24.093098636869701</c:v>
                </c:pt>
                <c:pt idx="353">
                  <c:v>24.144682990878401</c:v>
                </c:pt>
                <c:pt idx="354">
                  <c:v>24.196188633993899</c:v>
                </c:pt>
                <c:pt idx="355">
                  <c:v>24.247615695757901</c:v>
                </c:pt>
                <c:pt idx="356">
                  <c:v>24.298964301508999</c:v>
                </c:pt>
                <c:pt idx="357">
                  <c:v>24.350234583087499</c:v>
                </c:pt>
                <c:pt idx="358">
                  <c:v>24.401426669146701</c:v>
                </c:pt>
                <c:pt idx="359">
                  <c:v>24.452540688160799</c:v>
                </c:pt>
                <c:pt idx="360">
                  <c:v>24.503576768425301</c:v>
                </c:pt>
                <c:pt idx="361">
                  <c:v>24.554535038056802</c:v>
                </c:pt>
                <c:pt idx="362">
                  <c:v>24.605415624992801</c:v>
                </c:pt>
                <c:pt idx="363">
                  <c:v>24.656218656991701</c:v>
                </c:pt>
                <c:pt idx="364">
                  <c:v>24.7069442616326</c:v>
                </c:pt>
                <c:pt idx="365">
                  <c:v>24.7575925663151</c:v>
                </c:pt>
                <c:pt idx="366">
                  <c:v>24.808163698259499</c:v>
                </c:pt>
                <c:pt idx="367">
                  <c:v>24.858657784506502</c:v>
                </c:pt>
                <c:pt idx="368">
                  <c:v>24.909074951916899</c:v>
                </c:pt>
                <c:pt idx="369">
                  <c:v>24.959415327171801</c:v>
                </c:pt>
                <c:pt idx="370">
                  <c:v>25.009679036772301</c:v>
                </c:pt>
                <c:pt idx="371">
                  <c:v>25.0598662070398</c:v>
                </c:pt>
                <c:pt idx="372">
                  <c:v>25.109976963876999</c:v>
                </c:pt>
                <c:pt idx="373">
                  <c:v>25.160011432367799</c:v>
                </c:pt>
                <c:pt idx="374">
                  <c:v>25.2099697391183</c:v>
                </c:pt>
                <c:pt idx="375">
                  <c:v>25.259852009697902</c:v>
                </c:pt>
                <c:pt idx="376">
                  <c:v>25.309658369493</c:v>
                </c:pt>
                <c:pt idx="377">
                  <c:v>25.359388943708101</c:v>
                </c:pt>
                <c:pt idx="378">
                  <c:v>25.409043857364701</c:v>
                </c:pt>
                <c:pt idx="379">
                  <c:v>25.458623235301602</c:v>
                </c:pt>
                <c:pt idx="380">
                  <c:v>25.508127202174698</c:v>
                </c:pt>
                <c:pt idx="381">
                  <c:v>25.557555882456601</c:v>
                </c:pt>
                <c:pt idx="382">
                  <c:v>25.606909400436901</c:v>
                </c:pt>
                <c:pt idx="383">
                  <c:v>25.656187880221701</c:v>
                </c:pt>
                <c:pt idx="384">
                  <c:v>25.705391445733301</c:v>
                </c:pt>
                <c:pt idx="385">
                  <c:v>25.754520220710599</c:v>
                </c:pt>
                <c:pt idx="386">
                  <c:v>25.803574328708599</c:v>
                </c:pt>
                <c:pt idx="387">
                  <c:v>25.852553893098001</c:v>
                </c:pt>
                <c:pt idx="388">
                  <c:v>25.901459037065599</c:v>
                </c:pt>
                <c:pt idx="389">
                  <c:v>25.950289883613799</c:v>
                </c:pt>
                <c:pt idx="390">
                  <c:v>25.999046555560501</c:v>
                </c:pt>
                <c:pt idx="391">
                  <c:v>26.047729175608499</c:v>
                </c:pt>
                <c:pt idx="392">
                  <c:v>26.096337867096899</c:v>
                </c:pt>
                <c:pt idx="393">
                  <c:v>26.144872751551901</c:v>
                </c:pt>
                <c:pt idx="394">
                  <c:v>26.1933339510758</c:v>
                </c:pt>
                <c:pt idx="395">
                  <c:v>26.241721587587001</c:v>
                </c:pt>
                <c:pt idx="396">
                  <c:v>26.290035782819999</c:v>
                </c:pt>
                <c:pt idx="397">
                  <c:v>26.338276658325299</c:v>
                </c:pt>
                <c:pt idx="398">
                  <c:v>26.386444335468902</c:v>
                </c:pt>
                <c:pt idx="399">
                  <c:v>26.434538935432599</c:v>
                </c:pt>
                <c:pt idx="400">
                  <c:v>26.4825605792138</c:v>
                </c:pt>
                <c:pt idx="401">
                  <c:v>26.530509387625301</c:v>
                </c:pt>
                <c:pt idx="402">
                  <c:v>26.578385481295001</c:v>
                </c:pt>
                <c:pt idx="403">
                  <c:v>26.6261889806662</c:v>
                </c:pt>
                <c:pt idx="404">
                  <c:v>26.6739200059972</c:v>
                </c:pt>
                <c:pt idx="405">
                  <c:v>26.721578677361101</c:v>
                </c:pt>
                <c:pt idx="406">
                  <c:v>26.769165114646199</c:v>
                </c:pt>
                <c:pt idx="407">
                  <c:v>26.816679437554999</c:v>
                </c:pt>
                <c:pt idx="408">
                  <c:v>26.864121765604999</c:v>
                </c:pt>
                <c:pt idx="409">
                  <c:v>26.911492218128</c:v>
                </c:pt>
                <c:pt idx="410">
                  <c:v>26.9587909142701</c:v>
                </c:pt>
                <c:pt idx="411">
                  <c:v>27.0060179756635</c:v>
                </c:pt>
                <c:pt idx="412">
                  <c:v>27.053173519144199</c:v>
                </c:pt>
                <c:pt idx="413">
                  <c:v>27.100257663245301</c:v>
                </c:pt>
                <c:pt idx="414">
                  <c:v>27.147270526439101</c:v>
                </c:pt>
                <c:pt idx="415">
                  <c:v>27.194212227015399</c:v>
                </c:pt>
                <c:pt idx="416">
                  <c:v>27.241082883081599</c:v>
                </c:pt>
                <c:pt idx="417">
                  <c:v>27.287882612562999</c:v>
                </c:pt>
                <c:pt idx="418">
                  <c:v>27.334611533202199</c:v>
                </c:pt>
                <c:pt idx="419">
                  <c:v>27.381269762559398</c:v>
                </c:pt>
                <c:pt idx="420">
                  <c:v>27.427857418012501</c:v>
                </c:pt>
                <c:pt idx="421">
                  <c:v>27.474374616756698</c:v>
                </c:pt>
                <c:pt idx="422">
                  <c:v>27.520821475804901</c:v>
                </c:pt>
                <c:pt idx="423">
                  <c:v>27.567198111987299</c:v>
                </c:pt>
                <c:pt idx="424">
                  <c:v>27.6135046419516</c:v>
                </c:pt>
                <c:pt idx="425">
                  <c:v>27.659741182163</c:v>
                </c:pt>
                <c:pt idx="426">
                  <c:v>27.705907848904001</c:v>
                </c:pt>
                <c:pt idx="427">
                  <c:v>27.752004758274499</c:v>
                </c:pt>
                <c:pt idx="428">
                  <c:v>27.798032026191802</c:v>
                </c:pt>
                <c:pt idx="429">
                  <c:v>27.843989768390401</c:v>
                </c:pt>
                <c:pt idx="430">
                  <c:v>27.889878102382401</c:v>
                </c:pt>
                <c:pt idx="431">
                  <c:v>27.935697142458299</c:v>
                </c:pt>
                <c:pt idx="432">
                  <c:v>27.981447003494999</c:v>
                </c:pt>
                <c:pt idx="433">
                  <c:v>28.027127800555601</c:v>
                </c:pt>
                <c:pt idx="434">
                  <c:v>28.072739648523399</c:v>
                </c:pt>
                <c:pt idx="435">
                  <c:v>28.118282662102398</c:v>
                </c:pt>
                <c:pt idx="436">
                  <c:v>28.163756955817401</c:v>
                </c:pt>
                <c:pt idx="437">
                  <c:v>28.209162644013599</c:v>
                </c:pt>
                <c:pt idx="438">
                  <c:v>28.254499840857299</c:v>
                </c:pt>
                <c:pt idx="439">
                  <c:v>28.2997686603352</c:v>
                </c:pt>
                <c:pt idx="440">
                  <c:v>28.3449692162554</c:v>
                </c:pt>
                <c:pt idx="441">
                  <c:v>28.390101622246402</c:v>
                </c:pt>
                <c:pt idx="442">
                  <c:v>28.435165991758101</c:v>
                </c:pt>
                <c:pt idx="443">
                  <c:v>28.4801624380612</c:v>
                </c:pt>
                <c:pt idx="444">
                  <c:v>28.525091074247499</c:v>
                </c:pt>
                <c:pt idx="445">
                  <c:v>28.5699520132302</c:v>
                </c:pt>
                <c:pt idx="446">
                  <c:v>28.614745367743499</c:v>
                </c:pt>
                <c:pt idx="447">
                  <c:v>28.659471250343</c:v>
                </c:pt>
                <c:pt idx="448">
                  <c:v>28.704129773405398</c:v>
                </c:pt>
                <c:pt idx="449">
                  <c:v>28.748721049625601</c:v>
                </c:pt>
                <c:pt idx="450">
                  <c:v>28.7932451908678</c:v>
                </c:pt>
                <c:pt idx="451">
                  <c:v>28.837702308802601</c:v>
                </c:pt>
                <c:pt idx="452">
                  <c:v>28.8820925151106</c:v>
                </c:pt>
                <c:pt idx="453">
                  <c:v>28.9264159212949</c:v>
                </c:pt>
                <c:pt idx="454">
                  <c:v>28.9706726386813</c:v>
                </c:pt>
                <c:pt idx="455">
                  <c:v>29.0148627784186</c:v>
                </c:pt>
                <c:pt idx="456">
                  <c:v>29.058986451477999</c:v>
                </c:pt>
                <c:pt idx="457">
                  <c:v>29.1030437686541</c:v>
                </c:pt>
                <c:pt idx="458">
                  <c:v>29.147034840564299</c:v>
                </c:pt>
                <c:pt idx="459">
                  <c:v>29.190959777649201</c:v>
                </c:pt>
                <c:pt idx="460">
                  <c:v>29.2348186901724</c:v>
                </c:pt>
                <c:pt idx="461">
                  <c:v>29.278611688220899</c:v>
                </c:pt>
                <c:pt idx="462">
                  <c:v>29.322338881705299</c:v>
                </c:pt>
                <c:pt idx="463">
                  <c:v>29.3660003803591</c:v>
                </c:pt>
                <c:pt idx="464">
                  <c:v>29.4095962937397</c:v>
                </c:pt>
                <c:pt idx="465">
                  <c:v>29.4531267312281</c:v>
                </c:pt>
                <c:pt idx="466">
                  <c:v>29.4965918020287</c:v>
                </c:pt>
                <c:pt idx="467">
                  <c:v>29.5399916151699</c:v>
                </c:pt>
                <c:pt idx="468">
                  <c:v>29.583326279453299</c:v>
                </c:pt>
                <c:pt idx="469">
                  <c:v>29.626595903553699</c:v>
                </c:pt>
                <c:pt idx="470">
                  <c:v>29.669800596001899</c:v>
                </c:pt>
                <c:pt idx="471">
                  <c:v>29.712940465119999</c:v>
                </c:pt>
                <c:pt idx="472">
                  <c:v>29.756015619053901</c:v>
                </c:pt>
                <c:pt idx="473">
                  <c:v>29.7990261657737</c:v>
                </c:pt>
                <c:pt idx="474">
                  <c:v>29.841972213073699</c:v>
                </c:pt>
                <c:pt idx="475">
                  <c:v>29.884853868572701</c:v>
                </c:pt>
                <c:pt idx="476">
                  <c:v>29.927671239713401</c:v>
                </c:pt>
                <c:pt idx="477">
                  <c:v>29.970424433763402</c:v>
                </c:pt>
                <c:pt idx="478">
                  <c:v>30.0131135578144</c:v>
                </c:pt>
                <c:pt idx="479">
                  <c:v>30.055738718783001</c:v>
                </c:pt>
                <c:pt idx="480">
                  <c:v>30.098300023410399</c:v>
                </c:pt>
                <c:pt idx="481">
                  <c:v>30.140797578262401</c:v>
                </c:pt>
                <c:pt idx="482">
                  <c:v>30.1832314897297</c:v>
                </c:pt>
                <c:pt idx="483">
                  <c:v>30.2256018640281</c:v>
                </c:pt>
                <c:pt idx="484">
                  <c:v>30.267908807198001</c:v>
                </c:pt>
                <c:pt idx="485">
                  <c:v>30.310152425105201</c:v>
                </c:pt>
                <c:pt idx="486">
                  <c:v>30.352332823440602</c:v>
                </c:pt>
                <c:pt idx="487">
                  <c:v>30.3944501081662</c:v>
                </c:pt>
                <c:pt idx="488">
                  <c:v>30.436504384866598</c:v>
                </c:pt>
                <c:pt idx="489">
                  <c:v>30.478495758255701</c:v>
                </c:pt>
                <c:pt idx="490">
                  <c:v>30.5204243333508</c:v>
                </c:pt>
                <c:pt idx="491">
                  <c:v>30.562290214995699</c:v>
                </c:pt>
                <c:pt idx="492">
                  <c:v>30.604093507861599</c:v>
                </c:pt>
                <c:pt idx="493">
                  <c:v>30.645834316446699</c:v>
                </c:pt>
                <c:pt idx="494">
                  <c:v>30.687512745076599</c:v>
                </c:pt>
                <c:pt idx="495">
                  <c:v>30.7291288979043</c:v>
                </c:pt>
                <c:pt idx="496">
                  <c:v>30.7706828789102</c:v>
                </c:pt>
                <c:pt idx="497">
                  <c:v>30.8121747919024</c:v>
                </c:pt>
                <c:pt idx="498">
                  <c:v>30.853604740516701</c:v>
                </c:pt>
                <c:pt idx="499">
                  <c:v>30.894972828216801</c:v>
                </c:pt>
                <c:pt idx="500">
                  <c:v>30.936279158294401</c:v>
                </c:pt>
                <c:pt idx="501">
                  <c:v>30.9775238338691</c:v>
                </c:pt>
                <c:pt idx="502">
                  <c:v>31.018706957888899</c:v>
                </c:pt>
                <c:pt idx="503">
                  <c:v>31.05982863313</c:v>
                </c:pt>
                <c:pt idx="504">
                  <c:v>31.1008889621971</c:v>
                </c:pt>
                <c:pt idx="505">
                  <c:v>31.141888047523199</c:v>
                </c:pt>
                <c:pt idx="506">
                  <c:v>31.182825991516498</c:v>
                </c:pt>
                <c:pt idx="507">
                  <c:v>31.2237028967801</c:v>
                </c:pt>
                <c:pt idx="508">
                  <c:v>31.264518865326799</c:v>
                </c:pt>
                <c:pt idx="509">
                  <c:v>31.3052739991066</c:v>
                </c:pt>
                <c:pt idx="510">
                  <c:v>31.345968399089099</c:v>
                </c:pt>
                <c:pt idx="511">
                  <c:v>31.386602166961399</c:v>
                </c:pt>
                <c:pt idx="512">
                  <c:v>31.427175403913999</c:v>
                </c:pt>
                <c:pt idx="513">
                  <c:v>31.467688211091701</c:v>
                </c:pt>
                <c:pt idx="514">
                  <c:v>31.5081406893067</c:v>
                </c:pt>
                <c:pt idx="515">
                  <c:v>31.5485329392198</c:v>
                </c:pt>
                <c:pt idx="516">
                  <c:v>31.588865061537302</c:v>
                </c:pt>
                <c:pt idx="517">
                  <c:v>31.6291371566784</c:v>
                </c:pt>
                <c:pt idx="518">
                  <c:v>31.669349324851002</c:v>
                </c:pt>
                <c:pt idx="519">
                  <c:v>31.709501666449</c:v>
                </c:pt>
                <c:pt idx="520">
                  <c:v>31.749594280528001</c:v>
                </c:pt>
                <c:pt idx="521">
                  <c:v>31.789627267630401</c:v>
                </c:pt>
                <c:pt idx="522">
                  <c:v>31.829600726804301</c:v>
                </c:pt>
                <c:pt idx="523">
                  <c:v>31.869514756960001</c:v>
                </c:pt>
                <c:pt idx="524">
                  <c:v>31.909369457835101</c:v>
                </c:pt>
                <c:pt idx="525">
                  <c:v>31.949164928766798</c:v>
                </c:pt>
                <c:pt idx="526">
                  <c:v>31.988901269092299</c:v>
                </c:pt>
                <c:pt idx="527">
                  <c:v>32.028578578148803</c:v>
                </c:pt>
                <c:pt idx="528">
                  <c:v>32.0681969494591</c:v>
                </c:pt>
                <c:pt idx="529">
                  <c:v>32.107756485086</c:v>
                </c:pt>
                <c:pt idx="530">
                  <c:v>32.1472572839847</c:v>
                </c:pt>
                <c:pt idx="531">
                  <c:v>32.186699445024203</c:v>
                </c:pt>
                <c:pt idx="532">
                  <c:v>32.226083067073397</c:v>
                </c:pt>
                <c:pt idx="533">
                  <c:v>32.2654082441613</c:v>
                </c:pt>
                <c:pt idx="534">
                  <c:v>32.304675072370003</c:v>
                </c:pt>
                <c:pt idx="535">
                  <c:v>32.343883652799398</c:v>
                </c:pt>
                <c:pt idx="536">
                  <c:v>32.383034083545098</c:v>
                </c:pt>
                <c:pt idx="537">
                  <c:v>32.422126462703403</c:v>
                </c:pt>
                <c:pt idx="538">
                  <c:v>32.461160887282801</c:v>
                </c:pt>
                <c:pt idx="539">
                  <c:v>32.5001374455464</c:v>
                </c:pt>
                <c:pt idx="540">
                  <c:v>32.539056240653998</c:v>
                </c:pt>
                <c:pt idx="541">
                  <c:v>32.577917369807203</c:v>
                </c:pt>
                <c:pt idx="542">
                  <c:v>32.616720930208203</c:v>
                </c:pt>
                <c:pt idx="543">
                  <c:v>32.655467019058797</c:v>
                </c:pt>
                <c:pt idx="544">
                  <c:v>32.694155708807301</c:v>
                </c:pt>
                <c:pt idx="545">
                  <c:v>32.732787102418698</c:v>
                </c:pt>
                <c:pt idx="546">
                  <c:v>32.771361306147099</c:v>
                </c:pt>
                <c:pt idx="547">
                  <c:v>32.809878416434998</c:v>
                </c:pt>
                <c:pt idx="548">
                  <c:v>32.848338529724899</c:v>
                </c:pt>
                <c:pt idx="549">
                  <c:v>32.8867417424593</c:v>
                </c:pt>
                <c:pt idx="550">
                  <c:v>32.925088151080601</c:v>
                </c:pt>
                <c:pt idx="551">
                  <c:v>32.9633778520314</c:v>
                </c:pt>
                <c:pt idx="552">
                  <c:v>33.001610941754002</c:v>
                </c:pt>
                <c:pt idx="553">
                  <c:v>33.039787516691</c:v>
                </c:pt>
                <c:pt idx="554">
                  <c:v>33.077907673284898</c:v>
                </c:pt>
                <c:pt idx="555">
                  <c:v>33.115971488587498</c:v>
                </c:pt>
                <c:pt idx="556">
                  <c:v>33.153979019928002</c:v>
                </c:pt>
                <c:pt idx="557">
                  <c:v>33.191930403489401</c:v>
                </c:pt>
                <c:pt idx="558">
                  <c:v>33.229825734235497</c:v>
                </c:pt>
                <c:pt idx="559">
                  <c:v>33.267665107130099</c:v>
                </c:pt>
                <c:pt idx="560">
                  <c:v>33.305448617136904</c:v>
                </c:pt>
                <c:pt idx="561">
                  <c:v>33.343176359219697</c:v>
                </c:pt>
                <c:pt idx="562">
                  <c:v>33.380848428342297</c:v>
                </c:pt>
                <c:pt idx="563">
                  <c:v>33.418464919468498</c:v>
                </c:pt>
                <c:pt idx="564">
                  <c:v>33.456025927561903</c:v>
                </c:pt>
                <c:pt idx="565">
                  <c:v>33.4935315475864</c:v>
                </c:pt>
                <c:pt idx="566">
                  <c:v>33.530981874505798</c:v>
                </c:pt>
                <c:pt idx="567">
                  <c:v>33.568376925348801</c:v>
                </c:pt>
                <c:pt idx="568">
                  <c:v>33.6057168428149</c:v>
                </c:pt>
                <c:pt idx="569">
                  <c:v>33.643001728193397</c:v>
                </c:pt>
                <c:pt idx="570">
                  <c:v>33.680231674652099</c:v>
                </c:pt>
                <c:pt idx="571">
                  <c:v>33.717406775358498</c:v>
                </c:pt>
                <c:pt idx="572">
                  <c:v>33.754527123480202</c:v>
                </c:pt>
                <c:pt idx="573">
                  <c:v>33.791592812184902</c:v>
                </c:pt>
                <c:pt idx="574">
                  <c:v>33.828603934640199</c:v>
                </c:pt>
                <c:pt idx="575">
                  <c:v>33.8655605840137</c:v>
                </c:pt>
                <c:pt idx="576">
                  <c:v>33.902462853472997</c:v>
                </c:pt>
                <c:pt idx="577">
                  <c:v>33.939310836185697</c:v>
                </c:pt>
                <c:pt idx="578">
                  <c:v>33.976104487165003</c:v>
                </c:pt>
                <c:pt idx="579">
                  <c:v>34.012844104156798</c:v>
                </c:pt>
                <c:pt idx="580">
                  <c:v>34.049529682027398</c:v>
                </c:pt>
                <c:pt idx="581">
                  <c:v>34.086161313619598</c:v>
                </c:pt>
                <c:pt idx="582">
                  <c:v>34.122739091613902</c:v>
                </c:pt>
                <c:pt idx="583">
                  <c:v>34.159263108528101</c:v>
                </c:pt>
                <c:pt idx="584">
                  <c:v>34.195733456717399</c:v>
                </c:pt>
                <c:pt idx="585">
                  <c:v>34.232150228374302</c:v>
                </c:pt>
                <c:pt idx="586">
                  <c:v>34.268513515528902</c:v>
                </c:pt>
                <c:pt idx="587">
                  <c:v>34.304823410048598</c:v>
                </c:pt>
                <c:pt idx="588">
                  <c:v>34.341080003638197</c:v>
                </c:pt>
                <c:pt idx="589">
                  <c:v>34.377283378966403</c:v>
                </c:pt>
                <c:pt idx="590">
                  <c:v>34.413433545070298</c:v>
                </c:pt>
                <c:pt idx="591">
                  <c:v>34.449530663782198</c:v>
                </c:pt>
                <c:pt idx="592">
                  <c:v>34.485574824299803</c:v>
                </c:pt>
                <c:pt idx="593">
                  <c:v>34.521566115591199</c:v>
                </c:pt>
                <c:pt idx="594">
                  <c:v>34.557504626394802</c:v>
                </c:pt>
                <c:pt idx="595">
                  <c:v>34.593390445219697</c:v>
                </c:pt>
                <c:pt idx="596">
                  <c:v>34.629223660345303</c:v>
                </c:pt>
                <c:pt idx="597">
                  <c:v>34.665004359821403</c:v>
                </c:pt>
                <c:pt idx="598">
                  <c:v>34.700732631468398</c:v>
                </c:pt>
                <c:pt idx="599">
                  <c:v>34.736408562877102</c:v>
                </c:pt>
                <c:pt idx="600">
                  <c:v>34.772032241408802</c:v>
                </c:pt>
                <c:pt idx="601">
                  <c:v>34.8076037541951</c:v>
                </c:pt>
                <c:pt idx="602">
                  <c:v>34.8431231881382</c:v>
                </c:pt>
                <c:pt idx="603">
                  <c:v>34.878590629910804</c:v>
                </c:pt>
                <c:pt idx="604">
                  <c:v>34.914006165955897</c:v>
                </c:pt>
                <c:pt idx="605">
                  <c:v>34.949369882486998</c:v>
                </c:pt>
                <c:pt idx="606">
                  <c:v>34.984681865488199</c:v>
                </c:pt>
                <c:pt idx="607">
                  <c:v>35.019942203031199</c:v>
                </c:pt>
                <c:pt idx="608">
                  <c:v>35.055150980043202</c:v>
                </c:pt>
                <c:pt idx="609">
                  <c:v>35.090308280882603</c:v>
                </c:pt>
                <c:pt idx="610">
                  <c:v>35.125414190683799</c:v>
                </c:pt>
                <c:pt idx="611">
                  <c:v>35.160468794353697</c:v>
                </c:pt>
                <c:pt idx="612">
                  <c:v>35.195472176572601</c:v>
                </c:pt>
                <c:pt idx="613">
                  <c:v>35.230424421793401</c:v>
                </c:pt>
                <c:pt idx="614">
                  <c:v>35.265325614241704</c:v>
                </c:pt>
                <c:pt idx="615">
                  <c:v>35.300175837916399</c:v>
                </c:pt>
                <c:pt idx="616">
                  <c:v>35.334975176588898</c:v>
                </c:pt>
                <c:pt idx="617">
                  <c:v>35.369723713803701</c:v>
                </c:pt>
                <c:pt idx="618">
                  <c:v>35.404421532877997</c:v>
                </c:pt>
                <c:pt idx="619">
                  <c:v>35.439068716902099</c:v>
                </c:pt>
                <c:pt idx="620">
                  <c:v>35.473665348738997</c:v>
                </c:pt>
                <c:pt idx="621">
                  <c:v>35.508211511024598</c:v>
                </c:pt>
                <c:pt idx="622">
                  <c:v>35.542707286167698</c:v>
                </c:pt>
                <c:pt idx="623">
                  <c:v>35.577152756350003</c:v>
                </c:pt>
                <c:pt idx="624">
                  <c:v>35.611548019550199</c:v>
                </c:pt>
                <c:pt idx="625">
                  <c:v>35.645893197671903</c:v>
                </c:pt>
                <c:pt idx="626">
                  <c:v>35.680188330639901</c:v>
                </c:pt>
                <c:pt idx="627">
                  <c:v>35.714433501035003</c:v>
                </c:pt>
                <c:pt idx="628">
                  <c:v>35.7486287912579</c:v>
                </c:pt>
                <c:pt idx="629">
                  <c:v>35.7827742835292</c:v>
                </c:pt>
                <c:pt idx="630">
                  <c:v>35.816870059888899</c:v>
                </c:pt>
                <c:pt idx="631">
                  <c:v>35.850916202197197</c:v>
                </c:pt>
                <c:pt idx="632">
                  <c:v>35.884912792133797</c:v>
                </c:pt>
                <c:pt idx="633">
                  <c:v>35.918859911198197</c:v>
                </c:pt>
                <c:pt idx="634">
                  <c:v>35.952757640709699</c:v>
                </c:pt>
                <c:pt idx="635">
                  <c:v>35.9866060618075</c:v>
                </c:pt>
                <c:pt idx="636">
                  <c:v>36.020405255450299</c:v>
                </c:pt>
                <c:pt idx="637">
                  <c:v>36.054155302416703</c:v>
                </c:pt>
                <c:pt idx="638">
                  <c:v>36.0878562833053</c:v>
                </c:pt>
                <c:pt idx="639">
                  <c:v>36.121508278534002</c:v>
                </c:pt>
                <c:pt idx="640">
                  <c:v>36.155111368340897</c:v>
                </c:pt>
                <c:pt idx="641">
                  <c:v>36.188665632783497</c:v>
                </c:pt>
                <c:pt idx="642">
                  <c:v>36.222171194151699</c:v>
                </c:pt>
                <c:pt idx="643">
                  <c:v>36.255628108356198</c:v>
                </c:pt>
                <c:pt idx="644">
                  <c:v>36.289036447945101</c:v>
                </c:pt>
                <c:pt idx="645">
                  <c:v>36.322396293267097</c:v>
                </c:pt>
                <c:pt idx="646">
                  <c:v>36.355707724526603</c:v>
                </c:pt>
                <c:pt idx="647">
                  <c:v>36.388970821783097</c:v>
                </c:pt>
                <c:pt idx="648">
                  <c:v>36.422185664951499</c:v>
                </c:pt>
                <c:pt idx="649">
                  <c:v>36.455352333801997</c:v>
                </c:pt>
                <c:pt idx="650">
                  <c:v>36.488470907960199</c:v>
                </c:pt>
                <c:pt idx="651">
                  <c:v>36.521541466906797</c:v>
                </c:pt>
                <c:pt idx="652">
                  <c:v>36.5545640899782</c:v>
                </c:pt>
                <c:pt idx="653">
                  <c:v>36.587538856365803</c:v>
                </c:pt>
                <c:pt idx="654">
                  <c:v>36.620465845116499</c:v>
                </c:pt>
                <c:pt idx="655">
                  <c:v>36.653345135132497</c:v>
                </c:pt>
                <c:pt idx="656">
                  <c:v>36.6861768051712</c:v>
                </c:pt>
                <c:pt idx="657">
                  <c:v>36.718960933845601</c:v>
                </c:pt>
                <c:pt idx="658">
                  <c:v>36.751697599623903</c:v>
                </c:pt>
                <c:pt idx="659">
                  <c:v>36.784386886542798</c:v>
                </c:pt>
                <c:pt idx="660">
                  <c:v>36.817028877607598</c:v>
                </c:pt>
                <c:pt idx="661">
                  <c:v>36.849623643551702</c:v>
                </c:pt>
                <c:pt idx="662">
                  <c:v>36.8821712625519</c:v>
                </c:pt>
                <c:pt idx="663">
                  <c:v>36.914671812650703</c:v>
                </c:pt>
                <c:pt idx="664">
                  <c:v>36.947125371756002</c:v>
                </c:pt>
                <c:pt idx="665">
                  <c:v>36.979532017641297</c:v>
                </c:pt>
                <c:pt idx="666">
                  <c:v>37.011891827945902</c:v>
                </c:pt>
                <c:pt idx="667">
                  <c:v>37.044204880174398</c:v>
                </c:pt>
                <c:pt idx="668">
                  <c:v>37.0764712516972</c:v>
                </c:pt>
                <c:pt idx="669">
                  <c:v>37.108691019750097</c:v>
                </c:pt>
                <c:pt idx="670">
                  <c:v>37.140864261434501</c:v>
                </c:pt>
                <c:pt idx="671">
                  <c:v>37.172991053717503</c:v>
                </c:pt>
                <c:pt idx="672">
                  <c:v>37.205071473431701</c:v>
                </c:pt>
                <c:pt idx="673">
                  <c:v>37.237105597275303</c:v>
                </c:pt>
                <c:pt idx="674">
                  <c:v>37.269093501811902</c:v>
                </c:pt>
                <c:pt idx="675">
                  <c:v>37.3010352634711</c:v>
                </c:pt>
                <c:pt idx="676">
                  <c:v>37.3329309585476</c:v>
                </c:pt>
                <c:pt idx="677">
                  <c:v>37.3647806587771</c:v>
                </c:pt>
                <c:pt idx="678">
                  <c:v>37.3965844438722</c:v>
                </c:pt>
                <c:pt idx="679">
                  <c:v>37.428342389764801</c:v>
                </c:pt>
                <c:pt idx="680">
                  <c:v>37.460054572169199</c:v>
                </c:pt>
                <c:pt idx="681">
                  <c:v>37.491721066664098</c:v>
                </c:pt>
                <c:pt idx="682">
                  <c:v>37.523341948692703</c:v>
                </c:pt>
                <c:pt idx="683">
                  <c:v>37.554917293562902</c:v>
                </c:pt>
                <c:pt idx="684">
                  <c:v>37.586447176446903</c:v>
                </c:pt>
                <c:pt idx="685">
                  <c:v>37.617931672381602</c:v>
                </c:pt>
                <c:pt idx="686">
                  <c:v>37.649370856268099</c:v>
                </c:pt>
                <c:pt idx="687">
                  <c:v>37.680764802872403</c:v>
                </c:pt>
                <c:pt idx="688">
                  <c:v>37.7121135868246</c:v>
                </c:pt>
                <c:pt idx="689">
                  <c:v>37.743417282619497</c:v>
                </c:pt>
                <c:pt idx="690">
                  <c:v>37.774675964616598</c:v>
                </c:pt>
                <c:pt idx="691">
                  <c:v>37.805889707039398</c:v>
                </c:pt>
                <c:pt idx="692">
                  <c:v>37.8370585839765</c:v>
                </c:pt>
                <c:pt idx="693">
                  <c:v>37.868182669380502</c:v>
                </c:pt>
                <c:pt idx="694">
                  <c:v>37.899262037068702</c:v>
                </c:pt>
                <c:pt idx="695">
                  <c:v>37.930296760723103</c:v>
                </c:pt>
                <c:pt idx="696">
                  <c:v>37.961286913889801</c:v>
                </c:pt>
                <c:pt idx="697">
                  <c:v>37.992232569979798</c:v>
                </c:pt>
                <c:pt idx="698">
                  <c:v>38.023133802268298</c:v>
                </c:pt>
                <c:pt idx="699">
                  <c:v>38.053990683895101</c:v>
                </c:pt>
                <c:pt idx="700">
                  <c:v>38.084803287864702</c:v>
                </c:pt>
                <c:pt idx="701">
                  <c:v>38.115571687045701</c:v>
                </c:pt>
                <c:pt idx="702">
                  <c:v>38.146295954244898</c:v>
                </c:pt>
                <c:pt idx="703">
                  <c:v>38.176976162000997</c:v>
                </c:pt>
                <c:pt idx="704">
                  <c:v>38.207612382774101</c:v>
                </c:pt>
                <c:pt idx="705">
                  <c:v>38.238204688891599</c:v>
                </c:pt>
                <c:pt idx="706">
                  <c:v>38.2687531525456</c:v>
                </c:pt>
                <c:pt idx="707">
                  <c:v>38.299257845792802</c:v>
                </c:pt>
                <c:pt idx="708">
                  <c:v>38.3297188405543</c:v>
                </c:pt>
                <c:pt idx="709">
                  <c:v>38.3601362086157</c:v>
                </c:pt>
                <c:pt idx="710">
                  <c:v>38.3905100216273</c:v>
                </c:pt>
                <c:pt idx="711">
                  <c:v>38.420840351103699</c:v>
                </c:pt>
                <c:pt idx="712">
                  <c:v>38.451127268424102</c:v>
                </c:pt>
                <c:pt idx="713">
                  <c:v>38.481370844832398</c:v>
                </c:pt>
                <c:pt idx="714">
                  <c:v>38.511571151436698</c:v>
                </c:pt>
                <c:pt idx="715">
                  <c:v>38.541728259209897</c:v>
                </c:pt>
                <c:pt idx="716">
                  <c:v>38.571842238989198</c:v>
                </c:pt>
                <c:pt idx="717">
                  <c:v>38.601913161476602</c:v>
                </c:pt>
                <c:pt idx="718">
                  <c:v>38.631941097238197</c:v>
                </c:pt>
                <c:pt idx="719">
                  <c:v>38.661926116705096</c:v>
                </c:pt>
                <c:pt idx="720">
                  <c:v>38.691868290172501</c:v>
                </c:pt>
                <c:pt idx="721">
                  <c:v>38.721767687800501</c:v>
                </c:pt>
                <c:pt idx="722">
                  <c:v>38.751624379613403</c:v>
                </c:pt>
                <c:pt idx="723">
                  <c:v>38.781438435500299</c:v>
                </c:pt>
                <c:pt idx="724">
                  <c:v>38.811209925214499</c:v>
                </c:pt>
                <c:pt idx="725">
                  <c:v>38.8409389183741</c:v>
                </c:pt>
                <c:pt idx="726">
                  <c:v>38.870625484461598</c:v>
                </c:pt>
                <c:pt idx="727">
                  <c:v>38.900269708118202</c:v>
                </c:pt>
                <c:pt idx="728">
                  <c:v>38.929871646694103</c:v>
                </c:pt>
                <c:pt idx="729">
                  <c:v>38.959431368373302</c:v>
                </c:pt>
                <c:pt idx="730">
                  <c:v>38.988948942252797</c:v>
                </c:pt>
                <c:pt idx="731">
                  <c:v>39.0184244372984</c:v>
                </c:pt>
                <c:pt idx="732">
                  <c:v>39.0478579223441</c:v>
                </c:pt>
                <c:pt idx="733">
                  <c:v>39.077249466092297</c:v>
                </c:pt>
                <c:pt idx="734">
                  <c:v>39.106599137114202</c:v>
                </c:pt>
                <c:pt idx="735">
                  <c:v>39.135907003848899</c:v>
                </c:pt>
                <c:pt idx="736">
                  <c:v>39.165173134604501</c:v>
                </c:pt>
                <c:pt idx="737">
                  <c:v>39.194397597557</c:v>
                </c:pt>
                <c:pt idx="738">
                  <c:v>39.2235804607513</c:v>
                </c:pt>
                <c:pt idx="739">
                  <c:v>39.252721792100502</c:v>
                </c:pt>
                <c:pt idx="740">
                  <c:v>39.281821659386097</c:v>
                </c:pt>
                <c:pt idx="741">
                  <c:v>39.310880130258198</c:v>
                </c:pt>
                <c:pt idx="742">
                  <c:v>39.339897272235198</c:v>
                </c:pt>
                <c:pt idx="743">
                  <c:v>39.368873152704097</c:v>
                </c:pt>
                <c:pt idx="744">
                  <c:v>39.397807838920201</c:v>
                </c:pt>
                <c:pt idx="745">
                  <c:v>39.426701398007197</c:v>
                </c:pt>
                <c:pt idx="746">
                  <c:v>39.455553896957397</c:v>
                </c:pt>
                <c:pt idx="747">
                  <c:v>39.484365402631397</c:v>
                </c:pt>
                <c:pt idx="748">
                  <c:v>39.513135981758303</c:v>
                </c:pt>
                <c:pt idx="749">
                  <c:v>39.541865700935702</c:v>
                </c:pt>
                <c:pt idx="750">
                  <c:v>39.570554626629502</c:v>
                </c:pt>
                <c:pt idx="751">
                  <c:v>39.599202825174103</c:v>
                </c:pt>
                <c:pt idx="752">
                  <c:v>39.627810385543498</c:v>
                </c:pt>
                <c:pt idx="753">
                  <c:v>39.656377356857497</c:v>
                </c:pt>
                <c:pt idx="754">
                  <c:v>39.6849038031216</c:v>
                </c:pt>
                <c:pt idx="755">
                  <c:v>39.7133897903838</c:v>
                </c:pt>
                <c:pt idx="756">
                  <c:v>39.7418353845664</c:v>
                </c:pt>
                <c:pt idx="757">
                  <c:v>39.770240651465997</c:v>
                </c:pt>
                <c:pt idx="758">
                  <c:v>39.7986056567538</c:v>
                </c:pt>
                <c:pt idx="759">
                  <c:v>39.826930465975401</c:v>
                </c:pt>
                <c:pt idx="760">
                  <c:v>39.855215144551003</c:v>
                </c:pt>
                <c:pt idx="761">
                  <c:v>39.883459757774901</c:v>
                </c:pt>
                <c:pt idx="762">
                  <c:v>39.911664370816197</c:v>
                </c:pt>
                <c:pt idx="763">
                  <c:v>39.939829048718103</c:v>
                </c:pt>
                <c:pt idx="764">
                  <c:v>39.967953856398402</c:v>
                </c:pt>
                <c:pt idx="765">
                  <c:v>39.996038858649598</c:v>
                </c:pt>
                <c:pt idx="766">
                  <c:v>40.024084120138099</c:v>
                </c:pt>
                <c:pt idx="767">
                  <c:v>40.052089705405201</c:v>
                </c:pt>
                <c:pt idx="768">
                  <c:v>40.080055678866302</c:v>
                </c:pt>
                <c:pt idx="769">
                  <c:v>40.107982104811597</c:v>
                </c:pt>
                <c:pt idx="770">
                  <c:v>40.1358690474055</c:v>
                </c:pt>
                <c:pt idx="771">
                  <c:v>40.163716570686702</c:v>
                </c:pt>
                <c:pt idx="772">
                  <c:v>40.191524738568802</c:v>
                </c:pt>
                <c:pt idx="773">
                  <c:v>40.219293614839401</c:v>
                </c:pt>
                <c:pt idx="774">
                  <c:v>40.247023263160699</c:v>
                </c:pt>
                <c:pt idx="775">
                  <c:v>40.274713747069299</c:v>
                </c:pt>
                <c:pt idx="776">
                  <c:v>40.302365129976501</c:v>
                </c:pt>
                <c:pt idx="777">
                  <c:v>40.329977497148597</c:v>
                </c:pt>
                <c:pt idx="778">
                  <c:v>40.357550896104101</c:v>
                </c:pt>
                <c:pt idx="779">
                  <c:v>40.385085387393403</c:v>
                </c:pt>
                <c:pt idx="780">
                  <c:v>40.412581034163303</c:v>
                </c:pt>
                <c:pt idx="781">
                  <c:v>40.440037899441101</c:v>
                </c:pt>
                <c:pt idx="782">
                  <c:v>40.467456046134501</c:v>
                </c:pt>
                <c:pt idx="783">
                  <c:v>40.494835537031697</c:v>
                </c:pt>
                <c:pt idx="784">
                  <c:v>40.522176434800997</c:v>
                </c:pt>
                <c:pt idx="785">
                  <c:v>40.549478801991498</c:v>
                </c:pt>
                <c:pt idx="786">
                  <c:v>40.576742701032202</c:v>
                </c:pt>
                <c:pt idx="787">
                  <c:v>40.603968194233097</c:v>
                </c:pt>
                <c:pt idx="788">
                  <c:v>40.631155343784101</c:v>
                </c:pt>
                <c:pt idx="789">
                  <c:v>40.658304211755798</c:v>
                </c:pt>
                <c:pt idx="790">
                  <c:v>40.685414860099002</c:v>
                </c:pt>
                <c:pt idx="791">
                  <c:v>40.712487350645198</c:v>
                </c:pt>
                <c:pt idx="792">
                  <c:v>40.739521745105897</c:v>
                </c:pt>
                <c:pt idx="793">
                  <c:v>40.766518105073303</c:v>
                </c:pt>
                <c:pt idx="794">
                  <c:v>40.793476492019899</c:v>
                </c:pt>
                <c:pt idx="795">
                  <c:v>40.820396967298699</c:v>
                </c:pt>
                <c:pt idx="796">
                  <c:v>40.847279592142897</c:v>
                </c:pt>
                <c:pt idx="797">
                  <c:v>40.874124427666302</c:v>
                </c:pt>
                <c:pt idx="798">
                  <c:v>40.900931534862899</c:v>
                </c:pt>
                <c:pt idx="799">
                  <c:v>40.927700974607397</c:v>
                </c:pt>
                <c:pt idx="800">
                  <c:v>40.954432807654598</c:v>
                </c:pt>
                <c:pt idx="801">
                  <c:v>40.981127094639902</c:v>
                </c:pt>
                <c:pt idx="802">
                  <c:v>41.0077839193372</c:v>
                </c:pt>
                <c:pt idx="803">
                  <c:v>41.034403325979099</c:v>
                </c:pt>
                <c:pt idx="804">
                  <c:v>41.060985371440502</c:v>
                </c:pt>
                <c:pt idx="805">
                  <c:v>41.087530116081702</c:v>
                </c:pt>
                <c:pt idx="806">
                  <c:v>41.114037620147798</c:v>
                </c:pt>
                <c:pt idx="807">
                  <c:v>41.140507943769101</c:v>
                </c:pt>
                <c:pt idx="808">
                  <c:v>41.166941146960603</c:v>
                </c:pt>
                <c:pt idx="809">
                  <c:v>41.193337289622299</c:v>
                </c:pt>
                <c:pt idx="810">
                  <c:v>41.219696431539298</c:v>
                </c:pt>
                <c:pt idx="811">
                  <c:v>41.2460186323814</c:v>
                </c:pt>
                <c:pt idx="812">
                  <c:v>41.272303951703599</c:v>
                </c:pt>
                <c:pt idx="813">
                  <c:v>41.298552448945699</c:v>
                </c:pt>
                <c:pt idx="814">
                  <c:v>41.324764183432301</c:v>
                </c:pt>
                <c:pt idx="815">
                  <c:v>41.350939214373398</c:v>
                </c:pt>
                <c:pt idx="816">
                  <c:v>41.377077600863402</c:v>
                </c:pt>
                <c:pt idx="817">
                  <c:v>41.403179401881999</c:v>
                </c:pt>
                <c:pt idx="818">
                  <c:v>41.429244676293699</c:v>
                </c:pt>
                <c:pt idx="819">
                  <c:v>41.455273482848099</c:v>
                </c:pt>
                <c:pt idx="820">
                  <c:v>41.481265880179599</c:v>
                </c:pt>
                <c:pt idx="821">
                  <c:v>41.507221926807503</c:v>
                </c:pt>
                <c:pt idx="822">
                  <c:v>41.5331416811362</c:v>
                </c:pt>
                <c:pt idx="823">
                  <c:v>41.559025201454901</c:v>
                </c:pt>
                <c:pt idx="824">
                  <c:v>41.584872545937898</c:v>
                </c:pt>
                <c:pt idx="825">
                  <c:v>41.6106837726444</c:v>
                </c:pt>
                <c:pt idx="826">
                  <c:v>41.636458939518398</c:v>
                </c:pt>
                <c:pt idx="827">
                  <c:v>41.662198104388999</c:v>
                </c:pt>
                <c:pt idx="828">
                  <c:v>41.687901324970198</c:v>
                </c:pt>
                <c:pt idx="829">
                  <c:v>41.713568658861</c:v>
                </c:pt>
                <c:pt idx="830">
                  <c:v>41.739200181629698</c:v>
                </c:pt>
                <c:pt idx="831">
                  <c:v>41.764795948136999</c:v>
                </c:pt>
                <c:pt idx="832">
                  <c:v>41.790356004226702</c:v>
                </c:pt>
                <c:pt idx="833">
                  <c:v>41.815880407268999</c:v>
                </c:pt>
                <c:pt idx="834">
                  <c:v>41.841369214524001</c:v>
                </c:pt>
                <c:pt idx="835">
                  <c:v>41.866822483142201</c:v>
                </c:pt>
                <c:pt idx="836">
                  <c:v>41.892240270164002</c:v>
                </c:pt>
                <c:pt idx="837">
                  <c:v>41.9176226325201</c:v>
                </c:pt>
                <c:pt idx="838">
                  <c:v>41.942969627031303</c:v>
                </c:pt>
                <c:pt idx="839">
                  <c:v>41.968281310408599</c:v>
                </c:pt>
                <c:pt idx="840">
                  <c:v>41.993557739253099</c:v>
                </c:pt>
                <c:pt idx="841">
                  <c:v>42.018798970055897</c:v>
                </c:pt>
                <c:pt idx="842">
                  <c:v>42.044005059198497</c:v>
                </c:pt>
                <c:pt idx="843">
                  <c:v>42.069176062952401</c:v>
                </c:pt>
                <c:pt idx="844">
                  <c:v>42.094312037479298</c:v>
                </c:pt>
                <c:pt idx="845">
                  <c:v>42.119413038830999</c:v>
                </c:pt>
                <c:pt idx="846">
                  <c:v>42.144479122949399</c:v>
                </c:pt>
                <c:pt idx="847">
                  <c:v>42.169510345666701</c:v>
                </c:pt>
                <c:pt idx="848">
                  <c:v>42.194506762705103</c:v>
                </c:pt>
                <c:pt idx="849">
                  <c:v>42.219468429677001</c:v>
                </c:pt>
                <c:pt idx="850">
                  <c:v>42.244395402085097</c:v>
                </c:pt>
                <c:pt idx="851">
                  <c:v>42.269287735321797</c:v>
                </c:pt>
                <c:pt idx="852">
                  <c:v>42.294145484670203</c:v>
                </c:pt>
                <c:pt idx="853">
                  <c:v>42.318968705303199</c:v>
                </c:pt>
                <c:pt idx="854">
                  <c:v>42.343757452283803</c:v>
                </c:pt>
                <c:pt idx="855">
                  <c:v>42.368511780565498</c:v>
                </c:pt>
                <c:pt idx="856">
                  <c:v>42.393231744991503</c:v>
                </c:pt>
                <c:pt idx="857">
                  <c:v>42.417917400295501</c:v>
                </c:pt>
                <c:pt idx="858">
                  <c:v>42.442568811628902</c:v>
                </c:pt>
                <c:pt idx="859">
                  <c:v>42.467186047379997</c:v>
                </c:pt>
                <c:pt idx="860">
                  <c:v>42.491769141950897</c:v>
                </c:pt>
                <c:pt idx="861">
                  <c:v>42.516318149882103</c:v>
                </c:pt>
                <c:pt idx="862">
                  <c:v>42.54083312561</c:v>
                </c:pt>
                <c:pt idx="863">
                  <c:v>42.565314123466599</c:v>
                </c:pt>
                <c:pt idx="864">
                  <c:v>42.589761197679699</c:v>
                </c:pt>
                <c:pt idx="865">
                  <c:v>42.614174402372697</c:v>
                </c:pt>
                <c:pt idx="866">
                  <c:v>42.638553791564803</c:v>
                </c:pt>
                <c:pt idx="867">
                  <c:v>42.662899419170998</c:v>
                </c:pt>
                <c:pt idx="868">
                  <c:v>42.687211339001799</c:v>
                </c:pt>
                <c:pt idx="869">
                  <c:v>42.711489604763699</c:v>
                </c:pt>
                <c:pt idx="870">
                  <c:v>42.7357342700586</c:v>
                </c:pt>
                <c:pt idx="871">
                  <c:v>42.759945388384303</c:v>
                </c:pt>
                <c:pt idx="872">
                  <c:v>42.784123013134398</c:v>
                </c:pt>
                <c:pt idx="873">
                  <c:v>42.808267197597999</c:v>
                </c:pt>
                <c:pt idx="874">
                  <c:v>42.832377994960098</c:v>
                </c:pt>
                <c:pt idx="875">
                  <c:v>42.856455458301397</c:v>
                </c:pt>
                <c:pt idx="876">
                  <c:v>42.880499640598103</c:v>
                </c:pt>
                <c:pt idx="877">
                  <c:v>42.904510594722503</c:v>
                </c:pt>
                <c:pt idx="878">
                  <c:v>42.9284883734422</c:v>
                </c:pt>
                <c:pt idx="879">
                  <c:v>42.952433029420902</c:v>
                </c:pt>
                <c:pt idx="880">
                  <c:v>42.976344615217798</c:v>
                </c:pt>
                <c:pt idx="881">
                  <c:v>43.000223183287702</c:v>
                </c:pt>
                <c:pt idx="882">
                  <c:v>43.024068785981498</c:v>
                </c:pt>
                <c:pt idx="883">
                  <c:v>43.047881475545402</c:v>
                </c:pt>
                <c:pt idx="884">
                  <c:v>43.071661304121697</c:v>
                </c:pt>
                <c:pt idx="885">
                  <c:v>43.095408323748103</c:v>
                </c:pt>
                <c:pt idx="886">
                  <c:v>43.119122588211098</c:v>
                </c:pt>
                <c:pt idx="887">
                  <c:v>43.142804177469799</c:v>
                </c:pt>
                <c:pt idx="888">
                  <c:v>43.166453117350002</c:v>
                </c:pt>
                <c:pt idx="889">
                  <c:v>43.190069459702897</c:v>
                </c:pt>
                <c:pt idx="890">
                  <c:v>43.213653256281098</c:v>
                </c:pt>
                <c:pt idx="891">
                  <c:v>43.237204558737801</c:v>
                </c:pt>
                <c:pt idx="892">
                  <c:v>43.2607234186274</c:v>
                </c:pt>
                <c:pt idx="893">
                  <c:v>43.284209887405098</c:v>
                </c:pt>
                <c:pt idx="894">
                  <c:v>43.307664016427204</c:v>
                </c:pt>
                <c:pt idx="895">
                  <c:v>43.331085856950999</c:v>
                </c:pt>
                <c:pt idx="896">
                  <c:v>43.354475460134601</c:v>
                </c:pt>
                <c:pt idx="897">
                  <c:v>43.3778328770372</c:v>
                </c:pt>
                <c:pt idx="898">
                  <c:v>43.401158158618898</c:v>
                </c:pt>
                <c:pt idx="899">
                  <c:v>43.4244513557407</c:v>
                </c:pt>
                <c:pt idx="900">
                  <c:v>43.447712519164803</c:v>
                </c:pt>
                <c:pt idx="901">
                  <c:v>43.470941699554103</c:v>
                </c:pt>
                <c:pt idx="902">
                  <c:v>43.494138947472699</c:v>
                </c:pt>
                <c:pt idx="903">
                  <c:v>43.517304313385502</c:v>
                </c:pt>
                <c:pt idx="904">
                  <c:v>43.540437847658303</c:v>
                </c:pt>
                <c:pt idx="905">
                  <c:v>43.563539600558201</c:v>
                </c:pt>
                <c:pt idx="906">
                  <c:v>43.586609622252901</c:v>
                </c:pt>
                <c:pt idx="907">
                  <c:v>43.609647962811202</c:v>
                </c:pt>
                <c:pt idx="908">
                  <c:v>43.632654672203003</c:v>
                </c:pt>
                <c:pt idx="909">
                  <c:v>43.655629800299003</c:v>
                </c:pt>
                <c:pt idx="910">
                  <c:v>43.678573396870902</c:v>
                </c:pt>
                <c:pt idx="911">
                  <c:v>43.7014855115914</c:v>
                </c:pt>
                <c:pt idx="912">
                  <c:v>43.724366194034097</c:v>
                </c:pt>
                <c:pt idx="913">
                  <c:v>43.7472154936736</c:v>
                </c:pt>
                <c:pt idx="914">
                  <c:v>43.770033459885603</c:v>
                </c:pt>
                <c:pt idx="915">
                  <c:v>43.792820166901201</c:v>
                </c:pt>
                <c:pt idx="916">
                  <c:v>43.815575648945</c:v>
                </c:pt>
                <c:pt idx="917">
                  <c:v>43.838299949363602</c:v>
                </c:pt>
                <c:pt idx="918">
                  <c:v>43.860993117371997</c:v>
                </c:pt>
                <c:pt idx="919">
                  <c:v>43.883655202091603</c:v>
                </c:pt>
                <c:pt idx="920">
                  <c:v>43.906286252549599</c:v>
                </c:pt>
                <c:pt idx="921">
                  <c:v>43.928886317679897</c:v>
                </c:pt>
                <c:pt idx="922">
                  <c:v>43.951455446322299</c:v>
                </c:pt>
                <c:pt idx="923">
                  <c:v>43.973993687223</c:v>
                </c:pt>
                <c:pt idx="924">
                  <c:v>43.996501089034503</c:v>
                </c:pt>
                <c:pt idx="925">
                  <c:v>44.018977700315297</c:v>
                </c:pt>
                <c:pt idx="926">
                  <c:v>44.041423569530401</c:v>
                </c:pt>
                <c:pt idx="927">
                  <c:v>44.063838745050802</c:v>
                </c:pt>
                <c:pt idx="928">
                  <c:v>44.086223275153898</c:v>
                </c:pt>
                <c:pt idx="929">
                  <c:v>44.108577208023299</c:v>
                </c:pt>
                <c:pt idx="930">
                  <c:v>44.130900591748699</c:v>
                </c:pt>
                <c:pt idx="931">
                  <c:v>44.1531934743264</c:v>
                </c:pt>
                <c:pt idx="932">
                  <c:v>44.175455903658502</c:v>
                </c:pt>
                <c:pt idx="933">
                  <c:v>44.197687927553503</c:v>
                </c:pt>
                <c:pt idx="934">
                  <c:v>44.2198895937263</c:v>
                </c:pt>
                <c:pt idx="935">
                  <c:v>44.242060949797903</c:v>
                </c:pt>
                <c:pt idx="936">
                  <c:v>44.264202043295398</c:v>
                </c:pt>
                <c:pt idx="937">
                  <c:v>44.286312921652403</c:v>
                </c:pt>
                <c:pt idx="938">
                  <c:v>44.308393632208599</c:v>
                </c:pt>
                <c:pt idx="939">
                  <c:v>44.330444222209898</c:v>
                </c:pt>
                <c:pt idx="940">
                  <c:v>44.3524647388085</c:v>
                </c:pt>
                <c:pt idx="941">
                  <c:v>44.374455229062796</c:v>
                </c:pt>
                <c:pt idx="942">
                  <c:v>44.396415739937403</c:v>
                </c:pt>
                <c:pt idx="943">
                  <c:v>44.418346332637803</c:v>
                </c:pt>
                <c:pt idx="944">
                  <c:v>44.4402470549296</c:v>
                </c:pt>
                <c:pt idx="945">
                  <c:v>44.462117941858899</c:v>
                </c:pt>
                <c:pt idx="946">
                  <c:v>44.483959040220299</c:v>
                </c:pt>
                <c:pt idx="947">
                  <c:v>44.505770396719399</c:v>
                </c:pt>
                <c:pt idx="948">
                  <c:v>44.5275520579725</c:v>
                </c:pt>
                <c:pt idx="949">
                  <c:v>44.549304070506899</c:v>
                </c:pt>
                <c:pt idx="950">
                  <c:v>44.571026480760601</c:v>
                </c:pt>
                <c:pt idx="951">
                  <c:v>44.592719335082599</c:v>
                </c:pt>
                <c:pt idx="952">
                  <c:v>44.6143826797326</c:v>
                </c:pt>
                <c:pt idx="953">
                  <c:v>44.636016560881302</c:v>
                </c:pt>
                <c:pt idx="954">
                  <c:v>44.657621024610201</c:v>
                </c:pt>
                <c:pt idx="955">
                  <c:v>44.679196116911498</c:v>
                </c:pt>
                <c:pt idx="956">
                  <c:v>44.7007418836886</c:v>
                </c:pt>
                <c:pt idx="957">
                  <c:v>44.722258370755299</c:v>
                </c:pt>
                <c:pt idx="958">
                  <c:v>44.743745623836702</c:v>
                </c:pt>
                <c:pt idx="959">
                  <c:v>44.765203688568398</c:v>
                </c:pt>
                <c:pt idx="960">
                  <c:v>44.786632610497001</c:v>
                </c:pt>
                <c:pt idx="961">
                  <c:v>44.808032435080001</c:v>
                </c:pt>
                <c:pt idx="962">
                  <c:v>44.829403207685701</c:v>
                </c:pt>
                <c:pt idx="963">
                  <c:v>44.850744973593201</c:v>
                </c:pt>
                <c:pt idx="964">
                  <c:v>44.872057777992602</c:v>
                </c:pt>
                <c:pt idx="965">
                  <c:v>44.8933416659846</c:v>
                </c:pt>
                <c:pt idx="966">
                  <c:v>44.914596682580999</c:v>
                </c:pt>
                <c:pt idx="967">
                  <c:v>44.935822872704399</c:v>
                </c:pt>
                <c:pt idx="968">
                  <c:v>44.9570202811881</c:v>
                </c:pt>
                <c:pt idx="969">
                  <c:v>44.978188952776399</c:v>
                </c:pt>
                <c:pt idx="970">
                  <c:v>44.999328932124399</c:v>
                </c:pt>
                <c:pt idx="971">
                  <c:v>45.0204402710892</c:v>
                </c:pt>
                <c:pt idx="972">
                  <c:v>45.041523029225701</c:v>
                </c:pt>
                <c:pt idx="973">
                  <c:v>45.062577232304399</c:v>
                </c:pt>
                <c:pt idx="974">
                  <c:v>45.083602924834103</c:v>
                </c:pt>
                <c:pt idx="975">
                  <c:v>45.104600151239701</c:v>
                </c:pt>
                <c:pt idx="976">
                  <c:v>45.125568955861397</c:v>
                </c:pt>
                <c:pt idx="977">
                  <c:v>45.146509382955301</c:v>
                </c:pt>
                <c:pt idx="978">
                  <c:v>45.167421476692802</c:v>
                </c:pt>
                <c:pt idx="979">
                  <c:v>45.188305281161099</c:v>
                </c:pt>
                <c:pt idx="980">
                  <c:v>45.209160840363097</c:v>
                </c:pt>
                <c:pt idx="981">
                  <c:v>45.2299881982172</c:v>
                </c:pt>
                <c:pt idx="982">
                  <c:v>45.2507873985573</c:v>
                </c:pt>
                <c:pt idx="983">
                  <c:v>45.271558485133298</c:v>
                </c:pt>
                <c:pt idx="984">
                  <c:v>45.292301501610297</c:v>
                </c:pt>
                <c:pt idx="985">
                  <c:v>45.313016491569201</c:v>
                </c:pt>
                <c:pt idx="986">
                  <c:v>45.333703498506601</c:v>
                </c:pt>
                <c:pt idx="987">
                  <c:v>45.354362565834599</c:v>
                </c:pt>
                <c:pt idx="988">
                  <c:v>45.374993736881002</c:v>
                </c:pt>
                <c:pt idx="989">
                  <c:v>45.395597054889102</c:v>
                </c:pt>
                <c:pt idx="990">
                  <c:v>45.416172563018002</c:v>
                </c:pt>
                <c:pt idx="991">
                  <c:v>45.436720304342202</c:v>
                </c:pt>
                <c:pt idx="992">
                  <c:v>45.457240321851998</c:v>
                </c:pt>
                <c:pt idx="993">
                  <c:v>45.477732658453299</c:v>
                </c:pt>
                <c:pt idx="994">
                  <c:v>45.498197356967502</c:v>
                </c:pt>
                <c:pt idx="995">
                  <c:v>45.5186344601317</c:v>
                </c:pt>
                <c:pt idx="996">
                  <c:v>45.539044010598602</c:v>
                </c:pt>
                <c:pt idx="997">
                  <c:v>45.5594260509367</c:v>
                </c:pt>
                <c:pt idx="998">
                  <c:v>45.579780623629702</c:v>
                </c:pt>
                <c:pt idx="999">
                  <c:v>45.600107771100099</c:v>
                </c:pt>
                <c:pt idx="1000">
                  <c:v>45.620407562258499</c:v>
                </c:pt>
                <c:pt idx="1001">
                  <c:v>45.640680016148998</c:v>
                </c:pt>
                <c:pt idx="1002">
                  <c:v>45.660925175112602</c:v>
                </c:pt>
                <c:pt idx="1003">
                  <c:v>45.6811430814098</c:v>
                </c:pt>
                <c:pt idx="1004">
                  <c:v>45.701333777221599</c:v>
                </c:pt>
                <c:pt idx="1005">
                  <c:v>45.7214973046487</c:v>
                </c:pt>
                <c:pt idx="1006">
                  <c:v>45.741633705712204</c:v>
                </c:pt>
                <c:pt idx="1007">
                  <c:v>45.761743022352903</c:v>
                </c:pt>
                <c:pt idx="1008">
                  <c:v>45.781825296431798</c:v>
                </c:pt>
                <c:pt idx="1009">
                  <c:v>45.801880569730002</c:v>
                </c:pt>
                <c:pt idx="1010">
                  <c:v>45.821908883948602</c:v>
                </c:pt>
                <c:pt idx="1011">
                  <c:v>45.841910280708603</c:v>
                </c:pt>
                <c:pt idx="1012">
                  <c:v>45.861884801551298</c:v>
                </c:pt>
                <c:pt idx="1013">
                  <c:v>45.8818324879378</c:v>
                </c:pt>
                <c:pt idx="1014">
                  <c:v>45.901753381249499</c:v>
                </c:pt>
                <c:pt idx="1015">
                  <c:v>45.921647522787602</c:v>
                </c:pt>
                <c:pt idx="1016">
                  <c:v>45.941514953773499</c:v>
                </c:pt>
                <c:pt idx="1017">
                  <c:v>45.961355715348603</c:v>
                </c:pt>
                <c:pt idx="1018">
                  <c:v>45.981169848574403</c:v>
                </c:pt>
                <c:pt idx="1019">
                  <c:v>46.000957394432298</c:v>
                </c:pt>
                <c:pt idx="1020">
                  <c:v>46.020718393823799</c:v>
                </c:pt>
                <c:pt idx="1021">
                  <c:v>46.040452887570602</c:v>
                </c:pt>
                <c:pt idx="1022">
                  <c:v>46.060160916414297</c:v>
                </c:pt>
                <c:pt idx="1023">
                  <c:v>46.079842521016602</c:v>
                </c:pt>
                <c:pt idx="1024">
                  <c:v>46.099497741959098</c:v>
                </c:pt>
                <c:pt idx="1025">
                  <c:v>46.119126619743703</c:v>
                </c:pt>
                <c:pt idx="1026">
                  <c:v>46.138729194792099</c:v>
                </c:pt>
                <c:pt idx="1027">
                  <c:v>46.158305507446201</c:v>
                </c:pt>
                <c:pt idx="1028">
                  <c:v>46.177855620459901</c:v>
                </c:pt>
                <c:pt idx="1029">
                  <c:v>46.197379562679302</c:v>
                </c:pt>
                <c:pt idx="1030">
                  <c:v>46.216877366752598</c:v>
                </c:pt>
                <c:pt idx="1031">
                  <c:v>46.236349072885197</c:v>
                </c:pt>
                <c:pt idx="1032">
                  <c:v>46.255794721206499</c:v>
                </c:pt>
                <c:pt idx="1033">
                  <c:v>46.2752143517693</c:v>
                </c:pt>
                <c:pt idx="1034">
                  <c:v>46.294608004550298</c:v>
                </c:pt>
                <c:pt idx="1035">
                  <c:v>46.3139757194499</c:v>
                </c:pt>
                <c:pt idx="1036">
                  <c:v>46.333317536292299</c:v>
                </c:pt>
                <c:pt idx="1037">
                  <c:v>46.352633494825298</c:v>
                </c:pt>
                <c:pt idx="1038">
                  <c:v>46.371923634720602</c:v>
                </c:pt>
                <c:pt idx="1039">
                  <c:v>46.391187995573397</c:v>
                </c:pt>
                <c:pt idx="1040">
                  <c:v>46.410426616902903</c:v>
                </c:pt>
                <c:pt idx="1041">
                  <c:v>46.429639538151903</c:v>
                </c:pt>
                <c:pt idx="1042">
                  <c:v>46.448826798686802</c:v>
                </c:pt>
                <c:pt idx="1043">
                  <c:v>46.467988437798098</c:v>
                </c:pt>
                <c:pt idx="1044">
                  <c:v>46.487124494699501</c:v>
                </c:pt>
                <c:pt idx="1045">
                  <c:v>46.506235008529003</c:v>
                </c:pt>
                <c:pt idx="1046">
                  <c:v>46.525320018347898</c:v>
                </c:pt>
                <c:pt idx="1047">
                  <c:v>46.544379563141398</c:v>
                </c:pt>
                <c:pt idx="1048">
                  <c:v>46.563413681818503</c:v>
                </c:pt>
                <c:pt idx="1049">
                  <c:v>46.582422413211802</c:v>
                </c:pt>
                <c:pt idx="1050">
                  <c:v>46.6014057960777</c:v>
                </c:pt>
                <c:pt idx="1051">
                  <c:v>46.620363869096302</c:v>
                </c:pt>
                <c:pt idx="1052">
                  <c:v>46.639296670871602</c:v>
                </c:pt>
                <c:pt idx="1053">
                  <c:v>46.658204239930903</c:v>
                </c:pt>
                <c:pt idx="1054">
                  <c:v>46.677086614725802</c:v>
                </c:pt>
                <c:pt idx="1055">
                  <c:v>46.695943833631198</c:v>
                </c:pt>
                <c:pt idx="1056">
                  <c:v>46.714775934945898</c:v>
                </c:pt>
                <c:pt idx="1057">
                  <c:v>46.733582956892498</c:v>
                </c:pt>
                <c:pt idx="1058">
                  <c:v>46.752364937617102</c:v>
                </c:pt>
                <c:pt idx="1059">
                  <c:v>46.771121916901102</c:v>
                </c:pt>
                <c:pt idx="1060">
                  <c:v>46.789853964573098</c:v>
                </c:pt>
                <c:pt idx="1061">
                  <c:v>46.8085610890463</c:v>
                </c:pt>
                <c:pt idx="1062">
                  <c:v>46.827243328366201</c:v>
                </c:pt>
                <c:pt idx="1063">
                  <c:v>46.845900720506002</c:v>
                </c:pt>
                <c:pt idx="1064">
                  <c:v>46.864533303367203</c:v>
                </c:pt>
                <c:pt idx="1065">
                  <c:v>46.883141114778901</c:v>
                </c:pt>
                <c:pt idx="1066">
                  <c:v>46.9017241924982</c:v>
                </c:pt>
                <c:pt idx="1067">
                  <c:v>46.920282574210098</c:v>
                </c:pt>
                <c:pt idx="1068">
                  <c:v>46.938816297527403</c:v>
                </c:pt>
                <c:pt idx="1069">
                  <c:v>46.9573253999909</c:v>
                </c:pt>
                <c:pt idx="1070">
                  <c:v>46.975809919069199</c:v>
                </c:pt>
                <c:pt idx="1071">
                  <c:v>46.994269892158997</c:v>
                </c:pt>
                <c:pt idx="1072">
                  <c:v>47.012705356584704</c:v>
                </c:pt>
                <c:pt idx="1073">
                  <c:v>47.031116349598598</c:v>
                </c:pt>
                <c:pt idx="1074">
                  <c:v>47.049502908381001</c:v>
                </c:pt>
                <c:pt idx="1075">
                  <c:v>47.06786507004</c:v>
                </c:pt>
                <c:pt idx="1076">
                  <c:v>47.086202871611597</c:v>
                </c:pt>
                <c:pt idx="1077">
                  <c:v>47.104516350059797</c:v>
                </c:pt>
                <c:pt idx="1078">
                  <c:v>47.122805542276403</c:v>
                </c:pt>
                <c:pt idx="1079">
                  <c:v>47.141070485081201</c:v>
                </c:pt>
                <c:pt idx="1080">
                  <c:v>47.159311215221599</c:v>
                </c:pt>
                <c:pt idx="1081">
                  <c:v>47.177527769373299</c:v>
                </c:pt>
                <c:pt idx="1082">
                  <c:v>47.195720184139702</c:v>
                </c:pt>
                <c:pt idx="1083">
                  <c:v>47.213888496052</c:v>
                </c:pt>
                <c:pt idx="1084">
                  <c:v>47.232032741569398</c:v>
                </c:pt>
                <c:pt idx="1085">
                  <c:v>47.250152957079102</c:v>
                </c:pt>
                <c:pt idx="1086">
                  <c:v>47.268249178895999</c:v>
                </c:pt>
                <c:pt idx="1087">
                  <c:v>47.286321443263098</c:v>
                </c:pt>
                <c:pt idx="1088">
                  <c:v>47.304369786351003</c:v>
                </c:pt>
                <c:pt idx="1089">
                  <c:v>47.322394244258398</c:v>
                </c:pt>
                <c:pt idx="1090">
                  <c:v>47.340394853012</c:v>
                </c:pt>
                <c:pt idx="1091">
                  <c:v>47.358371662230397</c:v>
                </c:pt>
                <c:pt idx="1092">
                  <c:v>47.3763247206155</c:v>
                </c:pt>
                <c:pt idx="1093">
                  <c:v>47.394254042008498</c:v>
                </c:pt>
                <c:pt idx="1094">
                  <c:v>47.412159662373902</c:v>
                </c:pt>
                <c:pt idx="1095">
                  <c:v>47.430041617608197</c:v>
                </c:pt>
                <c:pt idx="1096">
                  <c:v>47.447899943540897</c:v>
                </c:pt>
                <c:pt idx="1097">
                  <c:v>47.465734675933398</c:v>
                </c:pt>
                <c:pt idx="1098">
                  <c:v>47.483545850479999</c:v>
                </c:pt>
                <c:pt idx="1099">
                  <c:v>47.501333502807398</c:v>
                </c:pt>
                <c:pt idx="1100">
                  <c:v>47.519097668474501</c:v>
                </c:pt>
                <c:pt idx="1101">
                  <c:v>47.536838382973102</c:v>
                </c:pt>
                <c:pt idx="1102">
                  <c:v>47.554555681727102</c:v>
                </c:pt>
                <c:pt idx="1103">
                  <c:v>47.572249600093102</c:v>
                </c:pt>
                <c:pt idx="1104">
                  <c:v>47.589920173359999</c:v>
                </c:pt>
                <c:pt idx="1105">
                  <c:v>47.607567436749399</c:v>
                </c:pt>
                <c:pt idx="1106">
                  <c:v>47.625191425415203</c:v>
                </c:pt>
                <c:pt idx="1107">
                  <c:v>47.642792174443699</c:v>
                </c:pt>
                <c:pt idx="1108">
                  <c:v>47.660369718854</c:v>
                </c:pt>
                <c:pt idx="1109">
                  <c:v>47.677924093597198</c:v>
                </c:pt>
                <c:pt idx="1110">
                  <c:v>47.695455333557398</c:v>
                </c:pt>
                <c:pt idx="1111">
                  <c:v>47.712963473550801</c:v>
                </c:pt>
                <c:pt idx="1112">
                  <c:v>47.730448548326102</c:v>
                </c:pt>
                <c:pt idx="1113">
                  <c:v>47.7479105925647</c:v>
                </c:pt>
                <c:pt idx="1114">
                  <c:v>47.765349640880203</c:v>
                </c:pt>
                <c:pt idx="1115">
                  <c:v>47.782765727818898</c:v>
                </c:pt>
                <c:pt idx="1116">
                  <c:v>47.800158887859403</c:v>
                </c:pt>
                <c:pt idx="1117">
                  <c:v>47.817529155412899</c:v>
                </c:pt>
                <c:pt idx="1118">
                  <c:v>47.834876564822999</c:v>
                </c:pt>
                <c:pt idx="1119">
                  <c:v>47.852201150365701</c:v>
                </c:pt>
                <c:pt idx="1120">
                  <c:v>47.869502946249803</c:v>
                </c:pt>
                <c:pt idx="1121">
                  <c:v>47.8867819866161</c:v>
                </c:pt>
                <c:pt idx="1122">
                  <c:v>47.9040383055383</c:v>
                </c:pt>
                <c:pt idx="1123">
                  <c:v>47.921271960630001</c:v>
                </c:pt>
                <c:pt idx="1124">
                  <c:v>47.938482976523296</c:v>
                </c:pt>
                <c:pt idx="1125">
                  <c:v>47.955671376971601</c:v>
                </c:pt>
                <c:pt idx="1126">
                  <c:v>47.972837195986003</c:v>
                </c:pt>
                <c:pt idx="1127">
                  <c:v>47.9899804675143</c:v>
                </c:pt>
                <c:pt idx="1128">
                  <c:v>48.0071012254406</c:v>
                </c:pt>
                <c:pt idx="1129">
                  <c:v>48.024199503586097</c:v>
                </c:pt>
                <c:pt idx="1130">
                  <c:v>48.0412753357082</c:v>
                </c:pt>
                <c:pt idx="1131">
                  <c:v>48.0583287555014</c:v>
                </c:pt>
                <c:pt idx="1132">
                  <c:v>48.075359796596402</c:v>
                </c:pt>
                <c:pt idx="1133">
                  <c:v>48.092368492561</c:v>
                </c:pt>
                <c:pt idx="1134">
                  <c:v>48.109354876899303</c:v>
                </c:pt>
                <c:pt idx="1135">
                  <c:v>48.126318983052101</c:v>
                </c:pt>
                <c:pt idx="1136">
                  <c:v>48.143260844397098</c:v>
                </c:pt>
                <c:pt idx="1137">
                  <c:v>48.160180494248401</c:v>
                </c:pt>
                <c:pt idx="1138">
                  <c:v>48.177077965856803</c:v>
                </c:pt>
                <c:pt idx="1139">
                  <c:v>48.193953292409702</c:v>
                </c:pt>
                <c:pt idx="1140">
                  <c:v>48.2108065070314</c:v>
                </c:pt>
                <c:pt idx="1141">
                  <c:v>48.227637642782497</c:v>
                </c:pt>
                <c:pt idx="1142">
                  <c:v>48.244446732660599</c:v>
                </c:pt>
                <c:pt idx="1143">
                  <c:v>48.261233809599602</c:v>
                </c:pt>
                <c:pt idx="1144">
                  <c:v>48.277998906470302</c:v>
                </c:pt>
                <c:pt idx="1145">
                  <c:v>48.294742056080104</c:v>
                </c:pt>
                <c:pt idx="1146">
                  <c:v>48.311463291172998</c:v>
                </c:pt>
                <c:pt idx="1147">
                  <c:v>48.328162644429597</c:v>
                </c:pt>
                <c:pt idx="1148">
                  <c:v>48.344840148467298</c:v>
                </c:pt>
                <c:pt idx="1149">
                  <c:v>48.361495835840103</c:v>
                </c:pt>
                <c:pt idx="1150">
                  <c:v>48.378129739038599</c:v>
                </c:pt>
                <c:pt idx="1151">
                  <c:v>48.394741890489897</c:v>
                </c:pt>
                <c:pt idx="1152">
                  <c:v>48.411332322558202</c:v>
                </c:pt>
                <c:pt idx="1153">
                  <c:v>48.4279010675439</c:v>
                </c:pt>
                <c:pt idx="1154">
                  <c:v>48.444448157684299</c:v>
                </c:pt>
                <c:pt idx="1155">
                  <c:v>48.460973656315502</c:v>
                </c:pt>
                <c:pt idx="1156">
                  <c:v>48.477477567987897</c:v>
                </c:pt>
                <c:pt idx="1157">
                  <c:v>48.493959924914002</c:v>
                </c:pt>
                <c:pt idx="1158">
                  <c:v>48.510420759262701</c:v>
                </c:pt>
                <c:pt idx="1159">
                  <c:v>48.526860103143697</c:v>
                </c:pt>
                <c:pt idx="1160">
                  <c:v>48.543277988606498</c:v>
                </c:pt>
                <c:pt idx="1161">
                  <c:v>48.559674447641399</c:v>
                </c:pt>
                <c:pt idx="1162">
                  <c:v>48.576049512178798</c:v>
                </c:pt>
                <c:pt idx="1163">
                  <c:v>48.5924032140896</c:v>
                </c:pt>
                <c:pt idx="1164">
                  <c:v>48.608735585185002</c:v>
                </c:pt>
                <c:pt idx="1165">
                  <c:v>48.625046657216501</c:v>
                </c:pt>
                <c:pt idx="1166">
                  <c:v>48.641336461876101</c:v>
                </c:pt>
                <c:pt idx="1167">
                  <c:v>48.657605030795899</c:v>
                </c:pt>
                <c:pt idx="1168">
                  <c:v>48.6738523955487</c:v>
                </c:pt>
                <c:pt idx="1169">
                  <c:v>48.6900785876472</c:v>
                </c:pt>
                <c:pt idx="1170">
                  <c:v>48.706283638545003</c:v>
                </c:pt>
                <c:pt idx="1171">
                  <c:v>48.722467579635499</c:v>
                </c:pt>
                <c:pt idx="1172">
                  <c:v>48.738630442252898</c:v>
                </c:pt>
                <c:pt idx="1173">
                  <c:v>48.754772257671497</c:v>
                </c:pt>
                <c:pt idx="1174">
                  <c:v>48.7708930571061</c:v>
                </c:pt>
                <c:pt idx="1175">
                  <c:v>48.786992871711703</c:v>
                </c:pt>
                <c:pt idx="1176">
                  <c:v>48.803071732583703</c:v>
                </c:pt>
                <c:pt idx="1177">
                  <c:v>48.819129670757903</c:v>
                </c:pt>
                <c:pt idx="1178">
                  <c:v>48.835166717210498</c:v>
                </c:pt>
                <c:pt idx="1179">
                  <c:v>48.851182902858</c:v>
                </c:pt>
                <c:pt idx="1180">
                  <c:v>48.867178258557203</c:v>
                </c:pt>
                <c:pt idx="1181">
                  <c:v>48.883152815105298</c:v>
                </c:pt>
                <c:pt idx="1182">
                  <c:v>48.899106603239801</c:v>
                </c:pt>
                <c:pt idx="1183">
                  <c:v>48.915039653638701</c:v>
                </c:pt>
                <c:pt idx="1184">
                  <c:v>48.9309519969202</c:v>
                </c:pt>
                <c:pt idx="1185">
                  <c:v>48.946843663642802</c:v>
                </c:pt>
                <c:pt idx="1186">
                  <c:v>48.962714693225301</c:v>
                </c:pt>
                <c:pt idx="1187">
                  <c:v>48.978565128719602</c:v>
                </c:pt>
                <c:pt idx="1188">
                  <c:v>48.994394982408402</c:v>
                </c:pt>
                <c:pt idx="1189">
                  <c:v>49.010204284783804</c:v>
                </c:pt>
                <c:pt idx="1190">
                  <c:v>49.025993066282197</c:v>
                </c:pt>
                <c:pt idx="1191">
                  <c:v>49.041761357283498</c:v>
                </c:pt>
                <c:pt idx="1192">
                  <c:v>49.057509188111602</c:v>
                </c:pt>
                <c:pt idx="1193">
                  <c:v>49.073236589034202</c:v>
                </c:pt>
                <c:pt idx="1194">
                  <c:v>49.088943590262801</c:v>
                </c:pt>
                <c:pt idx="1195">
                  <c:v>49.104630221952903</c:v>
                </c:pt>
                <c:pt idx="1196">
                  <c:v>49.120296514203702</c:v>
                </c:pt>
                <c:pt idx="1197">
                  <c:v>49.135942497058302</c:v>
                </c:pt>
                <c:pt idx="1198">
                  <c:v>49.151568200503597</c:v>
                </c:pt>
                <c:pt idx="1199">
                  <c:v>49.167173654470403</c:v>
                </c:pt>
                <c:pt idx="1200">
                  <c:v>49.182758888833398</c:v>
                </c:pt>
                <c:pt idx="1201">
                  <c:v>49.198323933410997</c:v>
                </c:pt>
                <c:pt idx="1202">
                  <c:v>49.213868817965597</c:v>
                </c:pt>
                <c:pt idx="1203">
                  <c:v>49.2293935722032</c:v>
                </c:pt>
                <c:pt idx="1204">
                  <c:v>49.244898225774001</c:v>
                </c:pt>
                <c:pt idx="1205">
                  <c:v>49.2603828082717</c:v>
                </c:pt>
                <c:pt idx="1206">
                  <c:v>49.275847349234098</c:v>
                </c:pt>
                <c:pt idx="1207">
                  <c:v>49.291291878142701</c:v>
                </c:pt>
                <c:pt idx="1208">
                  <c:v>49.306716424423001</c:v>
                </c:pt>
                <c:pt idx="1209">
                  <c:v>49.322121017443997</c:v>
                </c:pt>
                <c:pt idx="1210">
                  <c:v>49.337505686519002</c:v>
                </c:pt>
                <c:pt idx="1211">
                  <c:v>49.352870460904803</c:v>
                </c:pt>
                <c:pt idx="1212">
                  <c:v>49.3682153698023</c:v>
                </c:pt>
                <c:pt idx="1213">
                  <c:v>49.383540442356001</c:v>
                </c:pt>
                <c:pt idx="1214">
                  <c:v>49.398845707654402</c:v>
                </c:pt>
                <c:pt idx="1215">
                  <c:v>49.414131194729798</c:v>
                </c:pt>
                <c:pt idx="1216">
                  <c:v>49.429396932558298</c:v>
                </c:pt>
                <c:pt idx="1217">
                  <c:v>49.44464295006</c:v>
                </c:pt>
                <c:pt idx="1218">
                  <c:v>49.459869293554803</c:v>
                </c:pt>
                <c:pt idx="1219">
                  <c:v>49.475075987201301</c:v>
                </c:pt>
                <c:pt idx="1220">
                  <c:v>49.490263050294303</c:v>
                </c:pt>
                <c:pt idx="1221">
                  <c:v>49.5054305116957</c:v>
                </c:pt>
                <c:pt idx="1222">
                  <c:v>49.520578400214497</c:v>
                </c:pt>
                <c:pt idx="1223">
                  <c:v>49.535706744607097</c:v>
                </c:pt>
                <c:pt idx="1224">
                  <c:v>49.550815573576799</c:v>
                </c:pt>
                <c:pt idx="1225">
                  <c:v>49.565904915774396</c:v>
                </c:pt>
                <c:pt idx="1226">
                  <c:v>49.580974799797801</c:v>
                </c:pt>
                <c:pt idx="1227">
                  <c:v>49.596025254192099</c:v>
                </c:pt>
                <c:pt idx="1228">
                  <c:v>49.611056307449402</c:v>
                </c:pt>
                <c:pt idx="1229">
                  <c:v>49.626067988009297</c:v>
                </c:pt>
                <c:pt idx="1230">
                  <c:v>49.641060324258497</c:v>
                </c:pt>
                <c:pt idx="1231">
                  <c:v>49.656033344530698</c:v>
                </c:pt>
                <c:pt idx="1232">
                  <c:v>49.670987077107199</c:v>
                </c:pt>
                <c:pt idx="1233">
                  <c:v>49.685921550216001</c:v>
                </c:pt>
                <c:pt idx="1234">
                  <c:v>49.700836792032803</c:v>
                </c:pt>
                <c:pt idx="1235">
                  <c:v>49.715732830680103</c:v>
                </c:pt>
                <c:pt idx="1236">
                  <c:v>49.730609694227802</c:v>
                </c:pt>
                <c:pt idx="1237">
                  <c:v>49.745467410693003</c:v>
                </c:pt>
                <c:pt idx="1238">
                  <c:v>49.760306008039898</c:v>
                </c:pt>
                <c:pt idx="1239">
                  <c:v>49.775125514179898</c:v>
                </c:pt>
                <c:pt idx="1240">
                  <c:v>49.7899259569718</c:v>
                </c:pt>
                <c:pt idx="1241">
                  <c:v>49.8047073642214</c:v>
                </c:pt>
                <c:pt idx="1242">
                  <c:v>49.819469763681703</c:v>
                </c:pt>
                <c:pt idx="1243">
                  <c:v>49.834213183052903</c:v>
                </c:pt>
                <c:pt idx="1244">
                  <c:v>49.848937649982602</c:v>
                </c:pt>
                <c:pt idx="1245">
                  <c:v>49.863643192065297</c:v>
                </c:pt>
                <c:pt idx="1246">
                  <c:v>49.878329836842902</c:v>
                </c:pt>
                <c:pt idx="1247">
                  <c:v>49.892997611804397</c:v>
                </c:pt>
                <c:pt idx="1248">
                  <c:v>49.907646544386097</c:v>
                </c:pt>
                <c:pt idx="1249">
                  <c:v>49.922276661971402</c:v>
                </c:pt>
                <c:pt idx="1250">
                  <c:v>49.936888016714697</c:v>
                </c:pt>
                <c:pt idx="1251">
                  <c:v>49.951480615387297</c:v>
                </c:pt>
                <c:pt idx="1252">
                  <c:v>49.966054484064401</c:v>
                </c:pt>
                <c:pt idx="1253">
                  <c:v>49.9806096500742</c:v>
                </c:pt>
                <c:pt idx="1254">
                  <c:v>49.995146140695297</c:v>
                </c:pt>
                <c:pt idx="1255">
                  <c:v>50.0096639831564</c:v>
                </c:pt>
                <c:pt idx="1256">
                  <c:v>50.024163204636899</c:v>
                </c:pt>
                <c:pt idx="1257">
                  <c:v>50.038643832266203</c:v>
                </c:pt>
                <c:pt idx="1258">
                  <c:v>50.053105893124098</c:v>
                </c:pt>
                <c:pt idx="1259">
                  <c:v>50.067549414240702</c:v>
                </c:pt>
                <c:pt idx="1260">
                  <c:v>50.081974422596403</c:v>
                </c:pt>
                <c:pt idx="1261">
                  <c:v>50.096380945122199</c:v>
                </c:pt>
                <c:pt idx="1262">
                  <c:v>50.110769008698902</c:v>
                </c:pt>
                <c:pt idx="1263">
                  <c:v>50.125138640158198</c:v>
                </c:pt>
                <c:pt idx="1264">
                  <c:v>50.1394898662816</c:v>
                </c:pt>
                <c:pt idx="1265">
                  <c:v>50.153822713801198</c:v>
                </c:pt>
                <c:pt idx="1266">
                  <c:v>50.168137209399497</c:v>
                </c:pt>
                <c:pt idx="1267">
                  <c:v>50.182433379709003</c:v>
                </c:pt>
                <c:pt idx="1268">
                  <c:v>50.196711251312898</c:v>
                </c:pt>
                <c:pt idx="1269">
                  <c:v>50.210970850744403</c:v>
                </c:pt>
                <c:pt idx="1270">
                  <c:v>50.2252122044872</c:v>
                </c:pt>
                <c:pt idx="1271">
                  <c:v>50.239435338975198</c:v>
                </c:pt>
                <c:pt idx="1272">
                  <c:v>50.253640280592798</c:v>
                </c:pt>
                <c:pt idx="1273">
                  <c:v>50.267827055674502</c:v>
                </c:pt>
                <c:pt idx="1274">
                  <c:v>50.281995690505298</c:v>
                </c:pt>
                <c:pt idx="1275">
                  <c:v>50.296146211320497</c:v>
                </c:pt>
                <c:pt idx="1276">
                  <c:v>50.310278644305498</c:v>
                </c:pt>
                <c:pt idx="1277">
                  <c:v>50.3243930155963</c:v>
                </c:pt>
                <c:pt idx="1278">
                  <c:v>50.338489351279001</c:v>
                </c:pt>
                <c:pt idx="1279">
                  <c:v>50.352567677390297</c:v>
                </c:pt>
                <c:pt idx="1280">
                  <c:v>50.366628019917002</c:v>
                </c:pt>
                <c:pt idx="1281">
                  <c:v>50.380670411088801</c:v>
                </c:pt>
                <c:pt idx="1282">
                  <c:v>50.394694889871197</c:v>
                </c:pt>
                <c:pt idx="1283">
                  <c:v>50.408701465635403</c:v>
                </c:pt>
                <c:pt idx="1284">
                  <c:v>50.422690164315703</c:v>
                </c:pt>
                <c:pt idx="1285">
                  <c:v>50.436661011799302</c:v>
                </c:pt>
                <c:pt idx="1286">
                  <c:v>50.450614033926698</c:v>
                </c:pt>
                <c:pt idx="1287">
                  <c:v>50.4645492564918</c:v>
                </c:pt>
                <c:pt idx="1288">
                  <c:v>50.4784667052418</c:v>
                </c:pt>
                <c:pt idx="1289">
                  <c:v>50.4923664058771</c:v>
                </c:pt>
                <c:pt idx="1290">
                  <c:v>50.506248384051297</c:v>
                </c:pt>
                <c:pt idx="1291">
                  <c:v>50.520112665371499</c:v>
                </c:pt>
                <c:pt idx="1292">
                  <c:v>50.533959275397898</c:v>
                </c:pt>
                <c:pt idx="1293">
                  <c:v>50.547788239643999</c:v>
                </c:pt>
                <c:pt idx="1294">
                  <c:v>50.561599583576701</c:v>
                </c:pt>
                <c:pt idx="1295">
                  <c:v>50.575393332616002</c:v>
                </c:pt>
                <c:pt idx="1296">
                  <c:v>50.589169512135399</c:v>
                </c:pt>
                <c:pt idx="1297">
                  <c:v>50.602928147461398</c:v>
                </c:pt>
                <c:pt idx="1298">
                  <c:v>50.616669263874002</c:v>
                </c:pt>
                <c:pt idx="1299">
                  <c:v>50.630392886606501</c:v>
                </c:pt>
                <c:pt idx="1300">
                  <c:v>50.644099040845298</c:v>
                </c:pt>
                <c:pt idx="1301">
                  <c:v>50.657787751730197</c:v>
                </c:pt>
                <c:pt idx="1302">
                  <c:v>50.6714590443543</c:v>
                </c:pt>
                <c:pt idx="1303">
                  <c:v>50.685112943763798</c:v>
                </c:pt>
                <c:pt idx="1304">
                  <c:v>50.698749474958397</c:v>
                </c:pt>
                <c:pt idx="1305">
                  <c:v>50.712368662891002</c:v>
                </c:pt>
                <c:pt idx="1306">
                  <c:v>50.725970532467798</c:v>
                </c:pt>
                <c:pt idx="1307">
                  <c:v>50.739555108548103</c:v>
                </c:pt>
                <c:pt idx="1308">
                  <c:v>50.753122415944802</c:v>
                </c:pt>
                <c:pt idx="1309">
                  <c:v>50.766672479423903</c:v>
                </c:pt>
                <c:pt idx="1310">
                  <c:v>50.7802053237046</c:v>
                </c:pt>
                <c:pt idx="1311">
                  <c:v>50.7937209734595</c:v>
                </c:pt>
                <c:pt idx="1312">
                  <c:v>50.807219453314403</c:v>
                </c:pt>
                <c:pt idx="1313">
                  <c:v>50.820700801042001</c:v>
                </c:pt>
                <c:pt idx="1314">
                  <c:v>50.834165039651403</c:v>
                </c:pt>
                <c:pt idx="1315">
                  <c:v>50.847612184718997</c:v>
                </c:pt>
                <c:pt idx="1316">
                  <c:v>50.8610422608213</c:v>
                </c:pt>
                <c:pt idx="1317">
                  <c:v>50.874455292490701</c:v>
                </c:pt>
                <c:pt idx="1318">
                  <c:v>50.887851304215701</c:v>
                </c:pt>
                <c:pt idx="1319">
                  <c:v>50.901230320440803</c:v>
                </c:pt>
                <c:pt idx="1320">
                  <c:v>50.914592365566698</c:v>
                </c:pt>
                <c:pt idx="1321">
                  <c:v>50.927937463949903</c:v>
                </c:pt>
                <c:pt idx="1322">
                  <c:v>50.9412656399032</c:v>
                </c:pt>
                <c:pt idx="1323">
                  <c:v>50.954576917695299</c:v>
                </c:pt>
                <c:pt idx="1324">
                  <c:v>50.967871321551002</c:v>
                </c:pt>
                <c:pt idx="1325">
                  <c:v>50.981148875651101</c:v>
                </c:pt>
                <c:pt idx="1326">
                  <c:v>50.994409604132599</c:v>
                </c:pt>
                <c:pt idx="1327">
                  <c:v>51.007653531088401</c:v>
                </c:pt>
                <c:pt idx="1328">
                  <c:v>51.020880680567501</c:v>
                </c:pt>
                <c:pt idx="1329">
                  <c:v>51.034091076574803</c:v>
                </c:pt>
                <c:pt idx="1330">
                  <c:v>51.0472847430716</c:v>
                </c:pt>
                <c:pt idx="1331">
                  <c:v>51.060461703975001</c:v>
                </c:pt>
                <c:pt idx="1332">
                  <c:v>51.073621983158098</c:v>
                </c:pt>
                <c:pt idx="1333">
                  <c:v>51.0867656044502</c:v>
                </c:pt>
                <c:pt idx="1334">
                  <c:v>51.099892591636497</c:v>
                </c:pt>
                <c:pt idx="1335">
                  <c:v>51.113002968458602</c:v>
                </c:pt>
                <c:pt idx="1336">
                  <c:v>51.126096758613599</c:v>
                </c:pt>
                <c:pt idx="1337">
                  <c:v>51.1391739857551</c:v>
                </c:pt>
                <c:pt idx="1338">
                  <c:v>51.1522346734926</c:v>
                </c:pt>
                <c:pt idx="1339">
                  <c:v>51.165278845391597</c:v>
                </c:pt>
                <c:pt idx="1340">
                  <c:v>51.178306524973699</c:v>
                </c:pt>
                <c:pt idx="1341">
                  <c:v>51.191317735716503</c:v>
                </c:pt>
                <c:pt idx="1342">
                  <c:v>51.204312501053799</c:v>
                </c:pt>
                <c:pt idx="1343">
                  <c:v>51.217290844375199</c:v>
                </c:pt>
                <c:pt idx="1344">
                  <c:v>51.2302527890267</c:v>
                </c:pt>
                <c:pt idx="1345">
                  <c:v>51.243198377716901</c:v>
                </c:pt>
                <c:pt idx="1346">
                  <c:v>51.256127618935402</c:v>
                </c:pt>
                <c:pt idx="1347">
                  <c:v>51.2690405338791</c:v>
                </c:pt>
                <c:pt idx="1348">
                  <c:v>51.281937145847102</c:v>
                </c:pt>
                <c:pt idx="1349">
                  <c:v>51.294817478097301</c:v>
                </c:pt>
                <c:pt idx="1350">
                  <c:v>51.3076815538464</c:v>
                </c:pt>
                <c:pt idx="1351">
                  <c:v>51.320529396269599</c:v>
                </c:pt>
                <c:pt idx="1352">
                  <c:v>51.333361028500697</c:v>
                </c:pt>
                <c:pt idx="1353">
                  <c:v>51.346176473632099</c:v>
                </c:pt>
                <c:pt idx="1354">
                  <c:v>51.358975754714997</c:v>
                </c:pt>
                <c:pt idx="1355">
                  <c:v>51.371758894759203</c:v>
                </c:pt>
                <c:pt idx="1356">
                  <c:v>51.384525916733097</c:v>
                </c:pt>
                <c:pt idx="1357">
                  <c:v>51.397276843563702</c:v>
                </c:pt>
                <c:pt idx="1358">
                  <c:v>51.410011698136699</c:v>
                </c:pt>
                <c:pt idx="1359">
                  <c:v>51.4227305032964</c:v>
                </c:pt>
                <c:pt idx="1360">
                  <c:v>51.435433281845803</c:v>
                </c:pt>
                <c:pt idx="1361">
                  <c:v>51.4481200565465</c:v>
                </c:pt>
                <c:pt idx="1362">
                  <c:v>51.460790850118698</c:v>
                </c:pt>
                <c:pt idx="1363">
                  <c:v>51.473445685241302</c:v>
                </c:pt>
                <c:pt idx="1364">
                  <c:v>51.486084584551797</c:v>
                </c:pt>
                <c:pt idx="1365">
                  <c:v>51.498707570646403</c:v>
                </c:pt>
                <c:pt idx="1366">
                  <c:v>51.511314666079997</c:v>
                </c:pt>
                <c:pt idx="1367">
                  <c:v>51.5239058933659</c:v>
                </c:pt>
                <c:pt idx="1368">
                  <c:v>51.536481274976197</c:v>
                </c:pt>
                <c:pt idx="1369">
                  <c:v>51.5490408333416</c:v>
                </c:pt>
                <c:pt idx="1370">
                  <c:v>51.561584590851602</c:v>
                </c:pt>
                <c:pt idx="1371">
                  <c:v>51.574112569854002</c:v>
                </c:pt>
                <c:pt idx="1372">
                  <c:v>51.586624792655698</c:v>
                </c:pt>
                <c:pt idx="1373">
                  <c:v>51.599121281521697</c:v>
                </c:pt>
                <c:pt idx="1374">
                  <c:v>51.611602058676098</c:v>
                </c:pt>
                <c:pt idx="1375">
                  <c:v>51.624067146301499</c:v>
                </c:pt>
                <c:pt idx="1376">
                  <c:v>51.6365165723562</c:v>
                </c:pt>
                <c:pt idx="1377">
                  <c:v>51.648950376459901</c:v>
                </c:pt>
                <c:pt idx="1378">
                  <c:v>51.661368560083901</c:v>
                </c:pt>
                <c:pt idx="1379">
                  <c:v>51.673771145360298</c:v>
                </c:pt>
                <c:pt idx="1380">
                  <c:v>51.686158154382099</c:v>
                </c:pt>
                <c:pt idx="1381">
                  <c:v>51.698529609202602</c:v>
                </c:pt>
                <c:pt idx="1382">
                  <c:v>51.7108855318357</c:v>
                </c:pt>
                <c:pt idx="1383">
                  <c:v>51.723225944256001</c:v>
                </c:pt>
                <c:pt idx="1384">
                  <c:v>51.735550868398697</c:v>
                </c:pt>
                <c:pt idx="1385">
                  <c:v>51.747860326159604</c:v>
                </c:pt>
                <c:pt idx="1386">
                  <c:v>51.760154339394802</c:v>
                </c:pt>
                <c:pt idx="1387">
                  <c:v>51.772432929921401</c:v>
                </c:pt>
                <c:pt idx="1388">
                  <c:v>51.784696119516802</c:v>
                </c:pt>
                <c:pt idx="1389">
                  <c:v>51.796943929919202</c:v>
                </c:pt>
                <c:pt idx="1390">
                  <c:v>51.809176382827097</c:v>
                </c:pt>
                <c:pt idx="1391">
                  <c:v>51.821393499899898</c:v>
                </c:pt>
                <c:pt idx="1392">
                  <c:v>51.833595302757402</c:v>
                </c:pt>
                <c:pt idx="1393">
                  <c:v>51.8457818129801</c:v>
                </c:pt>
                <c:pt idx="1394">
                  <c:v>51.857953052108897</c:v>
                </c:pt>
                <c:pt idx="1395">
                  <c:v>51.870109041645499</c:v>
                </c:pt>
                <c:pt idx="1396">
                  <c:v>51.882249803052098</c:v>
                </c:pt>
                <c:pt idx="1397">
                  <c:v>51.8943753577514</c:v>
                </c:pt>
                <c:pt idx="1398">
                  <c:v>51.906485727126899</c:v>
                </c:pt>
                <c:pt idx="1399">
                  <c:v>51.918580932522403</c:v>
                </c:pt>
                <c:pt idx="1400">
                  <c:v>51.930660995242597</c:v>
                </c:pt>
                <c:pt idx="1401">
                  <c:v>51.942725936552499</c:v>
                </c:pt>
                <c:pt idx="1402">
                  <c:v>51.954775777677902</c:v>
                </c:pt>
                <c:pt idx="1403">
                  <c:v>51.966810539805103</c:v>
                </c:pt>
                <c:pt idx="1404">
                  <c:v>51.978830244081003</c:v>
                </c:pt>
                <c:pt idx="1405">
                  <c:v>51.990834911613099</c:v>
                </c:pt>
                <c:pt idx="1406">
                  <c:v>52.002824563469503</c:v>
                </c:pt>
                <c:pt idx="1407">
                  <c:v>52.014799220678697</c:v>
                </c:pt>
                <c:pt idx="1408">
                  <c:v>52.0267589042301</c:v>
                </c:pt>
                <c:pt idx="1409">
                  <c:v>52.038703635073503</c:v>
                </c:pt>
                <c:pt idx="1410">
                  <c:v>52.050633434119298</c:v>
                </c:pt>
                <c:pt idx="1411">
                  <c:v>52.062548322238499</c:v>
                </c:pt>
                <c:pt idx="1412">
                  <c:v>52.074448320262697</c:v>
                </c:pt>
                <c:pt idx="1413">
                  <c:v>52.086333448984099</c:v>
                </c:pt>
                <c:pt idx="1414">
                  <c:v>52.098203729155401</c:v>
                </c:pt>
                <c:pt idx="1415">
                  <c:v>52.1100592170094</c:v>
                </c:pt>
                <c:pt idx="1416">
                  <c:v>52.121899902911899</c:v>
                </c:pt>
                <c:pt idx="1417">
                  <c:v>52.133725805989201</c:v>
                </c:pt>
                <c:pt idx="1418">
                  <c:v>52.145536946988599</c:v>
                </c:pt>
                <c:pt idx="1419">
                  <c:v>52.157333346620497</c:v>
                </c:pt>
                <c:pt idx="1420">
                  <c:v>52.169115025558703</c:v>
                </c:pt>
                <c:pt idx="1421">
                  <c:v>52.180882004439702</c:v>
                </c:pt>
                <c:pt idx="1422">
                  <c:v>52.1926343038634</c:v>
                </c:pt>
                <c:pt idx="1423">
                  <c:v>52.204371944392904</c:v>
                </c:pt>
                <c:pt idx="1424">
                  <c:v>52.2160949465542</c:v>
                </c:pt>
                <c:pt idx="1425">
                  <c:v>52.227803330836601</c:v>
                </c:pt>
                <c:pt idx="1426">
                  <c:v>52.239497117692501</c:v>
                </c:pt>
                <c:pt idx="1427">
                  <c:v>52.251176327537401</c:v>
                </c:pt>
                <c:pt idx="1428">
                  <c:v>52.2628409807499</c:v>
                </c:pt>
                <c:pt idx="1429">
                  <c:v>52.274491097671799</c:v>
                </c:pt>
                <c:pt idx="1430">
                  <c:v>52.286126698608001</c:v>
                </c:pt>
                <c:pt idx="1431">
                  <c:v>52.297747803826503</c:v>
                </c:pt>
                <c:pt idx="1432">
                  <c:v>52.309354433558497</c:v>
                </c:pt>
                <c:pt idx="1433">
                  <c:v>52.320946607998302</c:v>
                </c:pt>
                <c:pt idx="1434">
                  <c:v>52.332524347303398</c:v>
                </c:pt>
                <c:pt idx="1435">
                  <c:v>52.344087671594203</c:v>
                </c:pt>
                <c:pt idx="1436">
                  <c:v>52.355636600954497</c:v>
                </c:pt>
                <c:pt idx="1437">
                  <c:v>52.367171155431002</c:v>
                </c:pt>
                <c:pt idx="1438">
                  <c:v>52.378691355033801</c:v>
                </c:pt>
                <c:pt idx="1439">
                  <c:v>52.390197219736002</c:v>
                </c:pt>
                <c:pt idx="1440">
                  <c:v>52.401688769473601</c:v>
                </c:pt>
                <c:pt idx="1441">
                  <c:v>52.4131660241462</c:v>
                </c:pt>
                <c:pt idx="1442">
                  <c:v>52.424629003616097</c:v>
                </c:pt>
                <c:pt idx="1443">
                  <c:v>52.436077727708899</c:v>
                </c:pt>
                <c:pt idx="1444">
                  <c:v>52.447512216213497</c:v>
                </c:pt>
                <c:pt idx="1445">
                  <c:v>52.458932488881601</c:v>
                </c:pt>
                <c:pt idx="1446">
                  <c:v>52.4703385654282</c:v>
                </c:pt>
                <c:pt idx="1447">
                  <c:v>52.481730465531598</c:v>
                </c:pt>
                <c:pt idx="1448">
                  <c:v>52.493108208832901</c:v>
                </c:pt>
                <c:pt idx="1449">
                  <c:v>52.504471814936601</c:v>
                </c:pt>
                <c:pt idx="1450">
                  <c:v>52.5158213034101</c:v>
                </c:pt>
                <c:pt idx="1451">
                  <c:v>52.5271566937842</c:v>
                </c:pt>
                <c:pt idx="1452">
                  <c:v>52.538478005552598</c:v>
                </c:pt>
                <c:pt idx="1453">
                  <c:v>52.5497852853739</c:v>
                </c:pt>
                <c:pt idx="1454">
                  <c:v>52.5610785405595</c:v>
                </c:pt>
                <c:pt idx="1455">
                  <c:v>52.572357779293299</c:v>
                </c:pt>
                <c:pt idx="1456">
                  <c:v>52.583623021082801</c:v>
                </c:pt>
                <c:pt idx="1457">
                  <c:v>52.594874285401097</c:v>
                </c:pt>
                <c:pt idx="1458">
                  <c:v>52.606111591687302</c:v>
                </c:pt>
                <c:pt idx="1459">
                  <c:v>52.617334959346103</c:v>
                </c:pt>
                <c:pt idx="1460">
                  <c:v>52.6285444077485</c:v>
                </c:pt>
                <c:pt idx="1461">
                  <c:v>52.639739956230798</c:v>
                </c:pt>
                <c:pt idx="1462">
                  <c:v>52.650921624095403</c:v>
                </c:pt>
                <c:pt idx="1463">
                  <c:v>52.6620894306105</c:v>
                </c:pt>
                <c:pt idx="1464">
                  <c:v>52.673243395010303</c:v>
                </c:pt>
                <c:pt idx="1465">
                  <c:v>52.684383536494501</c:v>
                </c:pt>
                <c:pt idx="1466">
                  <c:v>52.695509874228797</c:v>
                </c:pt>
                <c:pt idx="1467">
                  <c:v>52.706622427344897</c:v>
                </c:pt>
                <c:pt idx="1468">
                  <c:v>52.717721214939999</c:v>
                </c:pt>
                <c:pt idx="1469">
                  <c:v>52.728806256077398</c:v>
                </c:pt>
                <c:pt idx="1470">
                  <c:v>52.739877569786103</c:v>
                </c:pt>
                <c:pt idx="1471">
                  <c:v>52.750935175061002</c:v>
                </c:pt>
                <c:pt idx="1472">
                  <c:v>52.761979090862802</c:v>
                </c:pt>
                <c:pt idx="1473">
                  <c:v>52.773009336118001</c:v>
                </c:pt>
                <c:pt idx="1474">
                  <c:v>52.7840259297191</c:v>
                </c:pt>
                <c:pt idx="1475">
                  <c:v>52.7950288905242</c:v>
                </c:pt>
                <c:pt idx="1476">
                  <c:v>52.806018237357399</c:v>
                </c:pt>
                <c:pt idx="1477">
                  <c:v>52.816993989008601</c:v>
                </c:pt>
                <c:pt idx="1478">
                  <c:v>52.827956164233399</c:v>
                </c:pt>
                <c:pt idx="1479">
                  <c:v>52.838904781753499</c:v>
                </c:pt>
                <c:pt idx="1480">
                  <c:v>52.849839860256097</c:v>
                </c:pt>
                <c:pt idx="1481">
                  <c:v>52.860761418394603</c:v>
                </c:pt>
                <c:pt idx="1482">
                  <c:v>52.871669474788</c:v>
                </c:pt>
                <c:pt idx="1483">
                  <c:v>52.882564048021202</c:v>
                </c:pt>
                <c:pt idx="1484">
                  <c:v>52.893445156644802</c:v>
                </c:pt>
                <c:pt idx="1485">
                  <c:v>52.904312819175502</c:v>
                </c:pt>
                <c:pt idx="1486">
                  <c:v>52.915167054095598</c:v>
                </c:pt>
                <c:pt idx="1487">
                  <c:v>52.926007879853302</c:v>
                </c:pt>
                <c:pt idx="1488">
                  <c:v>52.936835314862797</c:v>
                </c:pt>
                <c:pt idx="1489">
                  <c:v>52.947649377503801</c:v>
                </c:pt>
                <c:pt idx="1490">
                  <c:v>52.958450086122099</c:v>
                </c:pt>
                <c:pt idx="1491">
                  <c:v>52.969237474213699</c:v>
                </c:pt>
                <c:pt idx="1492">
                  <c:v>52.980011566795397</c:v>
                </c:pt>
                <c:pt idx="1493">
                  <c:v>52.990772363646798</c:v>
                </c:pt>
                <c:pt idx="1494">
                  <c:v>53.001519883121098</c:v>
                </c:pt>
                <c:pt idx="1495">
                  <c:v>53.0122541435397</c:v>
                </c:pt>
                <c:pt idx="1496">
                  <c:v>53.0229751631921</c:v>
                </c:pt>
                <c:pt idx="1497">
                  <c:v>53.033682960336201</c:v>
                </c:pt>
                <c:pt idx="1498">
                  <c:v>53.044377553198203</c:v>
                </c:pt>
                <c:pt idx="1499">
                  <c:v>53.055058959972399</c:v>
                </c:pt>
                <c:pt idx="1500">
                  <c:v>53.065727198821499</c:v>
                </c:pt>
                <c:pt idx="1501">
                  <c:v>53.076382287876399</c:v>
                </c:pt>
                <c:pt idx="1502">
                  <c:v>53.0870242452364</c:v>
                </c:pt>
                <c:pt idx="1503">
                  <c:v>53.097653088968698</c:v>
                </c:pt>
                <c:pt idx="1504">
                  <c:v>53.1082688371093</c:v>
                </c:pt>
                <c:pt idx="1505">
                  <c:v>53.1188715076619</c:v>
                </c:pt>
                <c:pt idx="1506">
                  <c:v>53.129461118598897</c:v>
                </c:pt>
                <c:pt idx="1507">
                  <c:v>53.140037687860698</c:v>
                </c:pt>
                <c:pt idx="1508">
                  <c:v>53.150601233356099</c:v>
                </c:pt>
                <c:pt idx="1509">
                  <c:v>53.1611517729621</c:v>
                </c:pt>
                <c:pt idx="1510">
                  <c:v>53.171689324524003</c:v>
                </c:pt>
                <c:pt idx="1511">
                  <c:v>53.1822139058552</c:v>
                </c:pt>
                <c:pt idx="1512">
                  <c:v>53.192725534737697</c:v>
                </c:pt>
                <c:pt idx="1513">
                  <c:v>53.203224228921499</c:v>
                </c:pt>
                <c:pt idx="1514">
                  <c:v>53.213710006124799</c:v>
                </c:pt>
                <c:pt idx="1515">
                  <c:v>53.224182884034299</c:v>
                </c:pt>
                <c:pt idx="1516">
                  <c:v>53.234642880304897</c:v>
                </c:pt>
                <c:pt idx="1517">
                  <c:v>53.245090012559501</c:v>
                </c:pt>
                <c:pt idx="1518">
                  <c:v>53.255524298389702</c:v>
                </c:pt>
                <c:pt idx="1519">
                  <c:v>53.265945755354998</c:v>
                </c:pt>
                <c:pt idx="1520">
                  <c:v>53.276354400983301</c:v>
                </c:pt>
                <c:pt idx="1521">
                  <c:v>53.286750252770801</c:v>
                </c:pt>
                <c:pt idx="1522">
                  <c:v>53.297133328181999</c:v>
                </c:pt>
                <c:pt idx="1523">
                  <c:v>53.307503644649302</c:v>
                </c:pt>
                <c:pt idx="1524">
                  <c:v>53.317861219573999</c:v>
                </c:pt>
                <c:pt idx="1525">
                  <c:v>53.328206070325002</c:v>
                </c:pt>
                <c:pt idx="1526">
                  <c:v>53.338538214239897</c:v>
                </c:pt>
                <c:pt idx="1527">
                  <c:v>53.348857668624397</c:v>
                </c:pt>
                <c:pt idx="1528">
                  <c:v>53.359164450752601</c:v>
                </c:pt>
                <c:pt idx="1529">
                  <c:v>53.369458583651003</c:v>
                </c:pt>
                <c:pt idx="1530">
                  <c:v>53.379740107000401</c:v>
                </c:pt>
                <c:pt idx="1531">
                  <c:v>53.390009012940602</c:v>
                </c:pt>
                <c:pt idx="1532">
                  <c:v>53.400265318753597</c:v>
                </c:pt>
                <c:pt idx="1533">
                  <c:v>53.410509041691299</c:v>
                </c:pt>
                <c:pt idx="1534">
                  <c:v>53.420740198976901</c:v>
                </c:pt>
                <c:pt idx="1535">
                  <c:v>53.4309588078034</c:v>
                </c:pt>
                <c:pt idx="1536">
                  <c:v>53.441164885334999</c:v>
                </c:pt>
                <c:pt idx="1537">
                  <c:v>53.451358448705903</c:v>
                </c:pt>
                <c:pt idx="1538">
                  <c:v>53.461539515021201</c:v>
                </c:pt>
                <c:pt idx="1539">
                  <c:v>53.471708101356498</c:v>
                </c:pt>
                <c:pt idx="1540">
                  <c:v>53.4818642247577</c:v>
                </c:pt>
                <c:pt idx="1541">
                  <c:v>53.492007902241603</c:v>
                </c:pt>
                <c:pt idx="1542">
                  <c:v>53.502139150795202</c:v>
                </c:pt>
                <c:pt idx="1543">
                  <c:v>53.512257987376202</c:v>
                </c:pt>
                <c:pt idx="1544">
                  <c:v>53.522364428912901</c:v>
                </c:pt>
                <c:pt idx="1545">
                  <c:v>53.532458492304102</c:v>
                </c:pt>
                <c:pt idx="1546">
                  <c:v>53.542540194419097</c:v>
                </c:pt>
                <c:pt idx="1547">
                  <c:v>53.552609552097799</c:v>
                </c:pt>
                <c:pt idx="1548">
                  <c:v>53.562666582150499</c:v>
                </c:pt>
                <c:pt idx="1549">
                  <c:v>53.572711301358197</c:v>
                </c:pt>
                <c:pt idx="1550">
                  <c:v>53.582743726472401</c:v>
                </c:pt>
                <c:pt idx="1551">
                  <c:v>53.592763874215102</c:v>
                </c:pt>
                <c:pt idx="1552">
                  <c:v>53.602771761279001</c:v>
                </c:pt>
                <c:pt idx="1553">
                  <c:v>53.612767404327101</c:v>
                </c:pt>
                <c:pt idx="1554">
                  <c:v>53.622750819993001</c:v>
                </c:pt>
                <c:pt idx="1555">
                  <c:v>53.632722024881097</c:v>
                </c:pt>
                <c:pt idx="1556">
                  <c:v>53.642681035566</c:v>
                </c:pt>
                <c:pt idx="1557">
                  <c:v>53.6526278685931</c:v>
                </c:pt>
                <c:pt idx="1558">
                  <c:v>53.662562540478099</c:v>
                </c:pt>
                <c:pt idx="1559">
                  <c:v>53.672485067707399</c:v>
                </c:pt>
                <c:pt idx="1560">
                  <c:v>53.682395466737901</c:v>
                </c:pt>
                <c:pt idx="1561">
                  <c:v>53.692293753997198</c:v>
                </c:pt>
                <c:pt idx="1562">
                  <c:v>53.702179945883103</c:v>
                </c:pt>
                <c:pt idx="1563">
                  <c:v>53.712054058764302</c:v>
                </c:pt>
                <c:pt idx="1564">
                  <c:v>53.721916108979798</c:v>
                </c:pt>
                <c:pt idx="1565">
                  <c:v>53.731766112839303</c:v>
                </c:pt>
                <c:pt idx="1566">
                  <c:v>53.7416040866228</c:v>
                </c:pt>
                <c:pt idx="1567">
                  <c:v>53.751430046581198</c:v>
                </c:pt>
                <c:pt idx="1568">
                  <c:v>53.7612440107049</c:v>
                </c:pt>
                <c:pt idx="1569">
                  <c:v>53.771045994513798</c:v>
                </c:pt>
                <c:pt idx="1570">
                  <c:v>53.780836014246702</c:v>
                </c:pt>
                <c:pt idx="1571">
                  <c:v>53.7906140862585</c:v>
                </c:pt>
                <c:pt idx="1572">
                  <c:v>53.800380226903798</c:v>
                </c:pt>
                <c:pt idx="1573">
                  <c:v>53.810134452764999</c:v>
                </c:pt>
                <c:pt idx="1574">
                  <c:v>53.819876780480897</c:v>
                </c:pt>
                <c:pt idx="1575">
                  <c:v>53.829607226222201</c:v>
                </c:pt>
                <c:pt idx="1576">
                  <c:v>53.839325806391003</c:v>
                </c:pt>
                <c:pt idx="1577">
                  <c:v>53.849032537389199</c:v>
                </c:pt>
                <c:pt idx="1578">
                  <c:v>53.858727435619102</c:v>
                </c:pt>
                <c:pt idx="1579">
                  <c:v>53.868410515159901</c:v>
                </c:pt>
                <c:pt idx="1580">
                  <c:v>53.878081793350198</c:v>
                </c:pt>
                <c:pt idx="1581">
                  <c:v>53.887741286528502</c:v>
                </c:pt>
                <c:pt idx="1582">
                  <c:v>53.897389010901797</c:v>
                </c:pt>
                <c:pt idx="1583">
                  <c:v>53.907024982676802</c:v>
                </c:pt>
                <c:pt idx="1584">
                  <c:v>53.9166495625769</c:v>
                </c:pt>
                <c:pt idx="1585">
                  <c:v>53.926261907722697</c:v>
                </c:pt>
                <c:pt idx="1586">
                  <c:v>53.935862612560797</c:v>
                </c:pt>
                <c:pt idx="1587">
                  <c:v>53.945451677091199</c:v>
                </c:pt>
                <c:pt idx="1588">
                  <c:v>53.955029101313798</c:v>
                </c:pt>
                <c:pt idx="1589">
                  <c:v>53.964594885228699</c:v>
                </c:pt>
                <c:pt idx="1590">
                  <c:v>53.974149300347698</c:v>
                </c:pt>
                <c:pt idx="1591">
                  <c:v>53.983692142566298</c:v>
                </c:pt>
                <c:pt idx="1592">
                  <c:v>53.993223396604002</c:v>
                </c:pt>
                <c:pt idx="1593">
                  <c:v>54.002743062460702</c:v>
                </c:pt>
                <c:pt idx="1594">
                  <c:v>54.012251140136598</c:v>
                </c:pt>
                <c:pt idx="1595">
                  <c:v>54.021747629631399</c:v>
                </c:pt>
                <c:pt idx="1596">
                  <c:v>54.031232530945303</c:v>
                </c:pt>
                <c:pt idx="1597">
                  <c:v>54.040705844078303</c:v>
                </c:pt>
                <c:pt idx="1598">
                  <c:v>54.0501675690303</c:v>
                </c:pt>
                <c:pt idx="1599">
                  <c:v>54.059617705801401</c:v>
                </c:pt>
                <c:pt idx="1600">
                  <c:v>54.0690568028079</c:v>
                </c:pt>
                <c:pt idx="1601">
                  <c:v>54.078484541888201</c:v>
                </c:pt>
                <c:pt idx="1602">
                  <c:v>54.087900814805003</c:v>
                </c:pt>
                <c:pt idx="1603">
                  <c:v>54.097305621558199</c:v>
                </c:pt>
                <c:pt idx="1604">
                  <c:v>54.106698962147902</c:v>
                </c:pt>
                <c:pt idx="1605">
                  <c:v>54.116080836574</c:v>
                </c:pt>
                <c:pt idx="1606">
                  <c:v>54.125451244836597</c:v>
                </c:pt>
                <c:pt idx="1607">
                  <c:v>54.134810186935603</c:v>
                </c:pt>
                <c:pt idx="1608">
                  <c:v>54.144157662871102</c:v>
                </c:pt>
                <c:pt idx="1609">
                  <c:v>54.153493672643101</c:v>
                </c:pt>
                <c:pt idx="1610">
                  <c:v>54.162816783400302</c:v>
                </c:pt>
                <c:pt idx="1611">
                  <c:v>54.172131326695101</c:v>
                </c:pt>
                <c:pt idx="1612">
                  <c:v>54.181434427996699</c:v>
                </c:pt>
                <c:pt idx="1613">
                  <c:v>54.1907261015118</c:v>
                </c:pt>
                <c:pt idx="1614">
                  <c:v>54.200006361446903</c:v>
                </c:pt>
                <c:pt idx="1615">
                  <c:v>54.209275222008401</c:v>
                </c:pt>
                <c:pt idx="1616">
                  <c:v>54.218532697402999</c:v>
                </c:pt>
                <c:pt idx="1617">
                  <c:v>54.227778801837097</c:v>
                </c:pt>
                <c:pt idx="1618">
                  <c:v>54.237013549517201</c:v>
                </c:pt>
                <c:pt idx="1619">
                  <c:v>54.246236954650001</c:v>
                </c:pt>
                <c:pt idx="1620">
                  <c:v>54.255449291727203</c:v>
                </c:pt>
                <c:pt idx="1621">
                  <c:v>54.264650572117901</c:v>
                </c:pt>
                <c:pt idx="1622">
                  <c:v>54.273840645786599</c:v>
                </c:pt>
                <c:pt idx="1623">
                  <c:v>54.283019532545403</c:v>
                </c:pt>
                <c:pt idx="1624">
                  <c:v>54.292187252206098</c:v>
                </c:pt>
                <c:pt idx="1625">
                  <c:v>54.3013438245804</c:v>
                </c:pt>
                <c:pt idx="1626">
                  <c:v>54.310489269480399</c:v>
                </c:pt>
                <c:pt idx="1627">
                  <c:v>54.319623606717798</c:v>
                </c:pt>
                <c:pt idx="1628">
                  <c:v>54.328746856104502</c:v>
                </c:pt>
                <c:pt idx="1629">
                  <c:v>54.337859037452397</c:v>
                </c:pt>
                <c:pt idx="1630">
                  <c:v>54.346960170573198</c:v>
                </c:pt>
                <c:pt idx="1631">
                  <c:v>54.356050275279003</c:v>
                </c:pt>
                <c:pt idx="1632">
                  <c:v>54.365129371381499</c:v>
                </c:pt>
                <c:pt idx="1633">
                  <c:v>54.374197478692601</c:v>
                </c:pt>
                <c:pt idx="1634">
                  <c:v>54.3832546170242</c:v>
                </c:pt>
                <c:pt idx="1635">
                  <c:v>54.392300730510897</c:v>
                </c:pt>
                <c:pt idx="1636">
                  <c:v>54.401335827173</c:v>
                </c:pt>
                <c:pt idx="1637">
                  <c:v>54.410359984761897</c:v>
                </c:pt>
                <c:pt idx="1638">
                  <c:v>54.419373221308398</c:v>
                </c:pt>
                <c:pt idx="1639">
                  <c:v>54.428375554843399</c:v>
                </c:pt>
                <c:pt idx="1640">
                  <c:v>54.437367003398101</c:v>
                </c:pt>
                <c:pt idx="1641">
                  <c:v>54.446347585003302</c:v>
                </c:pt>
                <c:pt idx="1642">
                  <c:v>54.455317317689897</c:v>
                </c:pt>
                <c:pt idx="1643">
                  <c:v>54.464276219489101</c:v>
                </c:pt>
                <c:pt idx="1644">
                  <c:v>54.473224308431597</c:v>
                </c:pt>
                <c:pt idx="1645">
                  <c:v>54.482161602548601</c:v>
                </c:pt>
                <c:pt idx="1646">
                  <c:v>54.491088119870803</c:v>
                </c:pt>
                <c:pt idx="1647">
                  <c:v>54.500003878429403</c:v>
                </c:pt>
                <c:pt idx="1648">
                  <c:v>54.508908896255299</c:v>
                </c:pt>
                <c:pt idx="1649">
                  <c:v>54.5178031913794</c:v>
                </c:pt>
                <c:pt idx="1650">
                  <c:v>54.526686692729001</c:v>
                </c:pt>
                <c:pt idx="1651">
                  <c:v>54.535559386740999</c:v>
                </c:pt>
                <c:pt idx="1652">
                  <c:v>54.544421373963502</c:v>
                </c:pt>
                <c:pt idx="1653">
                  <c:v>54.553272670118403</c:v>
                </c:pt>
                <c:pt idx="1654">
                  <c:v>54.5621132909274</c:v>
                </c:pt>
                <c:pt idx="1655">
                  <c:v>54.5709432521124</c:v>
                </c:pt>
                <c:pt idx="1656">
                  <c:v>54.5797625693952</c:v>
                </c:pt>
                <c:pt idx="1657">
                  <c:v>54.588571258497403</c:v>
                </c:pt>
                <c:pt idx="1658">
                  <c:v>54.597369335141003</c:v>
                </c:pt>
                <c:pt idx="1659">
                  <c:v>54.606156815047697</c:v>
                </c:pt>
                <c:pt idx="1660">
                  <c:v>54.614933713939301</c:v>
                </c:pt>
                <c:pt idx="1661">
                  <c:v>54.623700047537596</c:v>
                </c:pt>
                <c:pt idx="1662">
                  <c:v>54.6324558315643</c:v>
                </c:pt>
                <c:pt idx="1663">
                  <c:v>54.641201081741201</c:v>
                </c:pt>
                <c:pt idx="1664">
                  <c:v>54.649935813790201</c:v>
                </c:pt>
                <c:pt idx="1665">
                  <c:v>54.658659996730798</c:v>
                </c:pt>
                <c:pt idx="1666">
                  <c:v>54.667373618467103</c:v>
                </c:pt>
                <c:pt idx="1667">
                  <c:v>54.676076747059597</c:v>
                </c:pt>
                <c:pt idx="1668">
                  <c:v>54.684769396884597</c:v>
                </c:pt>
                <c:pt idx="1669">
                  <c:v>54.693451582318602</c:v>
                </c:pt>
                <c:pt idx="1670">
                  <c:v>54.702123317738099</c:v>
                </c:pt>
                <c:pt idx="1671">
                  <c:v>54.710784617519401</c:v>
                </c:pt>
                <c:pt idx="1672">
                  <c:v>54.719435496039097</c:v>
                </c:pt>
                <c:pt idx="1673">
                  <c:v>54.728075967673497</c:v>
                </c:pt>
                <c:pt idx="1674">
                  <c:v>54.736706046799</c:v>
                </c:pt>
                <c:pt idx="1675">
                  <c:v>54.745325747792201</c:v>
                </c:pt>
                <c:pt idx="1676">
                  <c:v>54.753935085029497</c:v>
                </c:pt>
                <c:pt idx="1677">
                  <c:v>54.762534072887199</c:v>
                </c:pt>
                <c:pt idx="1678">
                  <c:v>54.771122725741897</c:v>
                </c:pt>
                <c:pt idx="1679">
                  <c:v>54.779701057970001</c:v>
                </c:pt>
                <c:pt idx="1680">
                  <c:v>54.788269065459197</c:v>
                </c:pt>
                <c:pt idx="1681">
                  <c:v>54.796826746055203</c:v>
                </c:pt>
                <c:pt idx="1682">
                  <c:v>54.805374139309002</c:v>
                </c:pt>
                <c:pt idx="1683">
                  <c:v>54.813911258998097</c:v>
                </c:pt>
                <c:pt idx="1684">
                  <c:v>54.822438118900301</c:v>
                </c:pt>
                <c:pt idx="1685">
                  <c:v>54.830954732793103</c:v>
                </c:pt>
                <c:pt idx="1686">
                  <c:v>54.839461114454103</c:v>
                </c:pt>
                <c:pt idx="1687">
                  <c:v>54.847957277661003</c:v>
                </c:pt>
                <c:pt idx="1688">
                  <c:v>54.856443236191303</c:v>
                </c:pt>
                <c:pt idx="1689">
                  <c:v>54.864919003822699</c:v>
                </c:pt>
                <c:pt idx="1690">
                  <c:v>54.873384594332798</c:v>
                </c:pt>
                <c:pt idx="1691">
                  <c:v>54.881840021499201</c:v>
                </c:pt>
                <c:pt idx="1692">
                  <c:v>54.890285299099602</c:v>
                </c:pt>
                <c:pt idx="1693">
                  <c:v>54.898720440911397</c:v>
                </c:pt>
                <c:pt idx="1694">
                  <c:v>54.907145460712499</c:v>
                </c:pt>
                <c:pt idx="1695">
                  <c:v>54.915560363750203</c:v>
                </c:pt>
                <c:pt idx="1696">
                  <c:v>54.923965152940703</c:v>
                </c:pt>
                <c:pt idx="1697">
                  <c:v>54.932359856287299</c:v>
                </c:pt>
                <c:pt idx="1698">
                  <c:v>54.940744487252701</c:v>
                </c:pt>
                <c:pt idx="1699">
                  <c:v>54.949119059299399</c:v>
                </c:pt>
                <c:pt idx="1700">
                  <c:v>54.957483585889698</c:v>
                </c:pt>
                <c:pt idx="1701">
                  <c:v>54.965838080486201</c:v>
                </c:pt>
                <c:pt idx="1702">
                  <c:v>54.974182556551497</c:v>
                </c:pt>
                <c:pt idx="1703">
                  <c:v>54.9825170275479</c:v>
                </c:pt>
                <c:pt idx="1704">
                  <c:v>54.990841506938096</c:v>
                </c:pt>
                <c:pt idx="1705">
                  <c:v>54.999156008184599</c:v>
                </c:pt>
                <c:pt idx="1706">
                  <c:v>55.007460544749698</c:v>
                </c:pt>
                <c:pt idx="1707">
                  <c:v>55.015755130096103</c:v>
                </c:pt>
                <c:pt idx="1708">
                  <c:v>55.024039777686298</c:v>
                </c:pt>
                <c:pt idx="1709">
                  <c:v>55.032314500982601</c:v>
                </c:pt>
                <c:pt idx="1710">
                  <c:v>55.040579307486198</c:v>
                </c:pt>
                <c:pt idx="1711">
                  <c:v>55.0488342001007</c:v>
                </c:pt>
                <c:pt idx="1712">
                  <c:v>55.057079204626397</c:v>
                </c:pt>
                <c:pt idx="1713">
                  <c:v>55.0653143342698</c:v>
                </c:pt>
                <c:pt idx="1714">
                  <c:v>55.073539602237602</c:v>
                </c:pt>
                <c:pt idx="1715">
                  <c:v>55.081755021736498</c:v>
                </c:pt>
                <c:pt idx="1716">
                  <c:v>55.089960605972998</c:v>
                </c:pt>
                <c:pt idx="1717">
                  <c:v>55.098156368153802</c:v>
                </c:pt>
                <c:pt idx="1718">
                  <c:v>55.106342321485599</c:v>
                </c:pt>
                <c:pt idx="1719">
                  <c:v>55.114518479174897</c:v>
                </c:pt>
                <c:pt idx="1720">
                  <c:v>55.122684854428499</c:v>
                </c:pt>
                <c:pt idx="1721">
                  <c:v>55.130841460452899</c:v>
                </c:pt>
                <c:pt idx="1722">
                  <c:v>55.1389883104547</c:v>
                </c:pt>
                <c:pt idx="1723">
                  <c:v>55.147125417640702</c:v>
                </c:pt>
                <c:pt idx="1724">
                  <c:v>55.1552527952174</c:v>
                </c:pt>
                <c:pt idx="1725">
                  <c:v>55.1633704467732</c:v>
                </c:pt>
                <c:pt idx="1726">
                  <c:v>55.171478363410699</c:v>
                </c:pt>
                <c:pt idx="1727">
                  <c:v>55.179576584625501</c:v>
                </c:pt>
                <c:pt idx="1728">
                  <c:v>55.187665123388797</c:v>
                </c:pt>
                <c:pt idx="1729">
                  <c:v>55.195743992672</c:v>
                </c:pt>
                <c:pt idx="1730">
                  <c:v>55.203813205446401</c:v>
                </c:pt>
                <c:pt idx="1731">
                  <c:v>55.211872774683101</c:v>
                </c:pt>
                <c:pt idx="1732">
                  <c:v>55.219922713353498</c:v>
                </c:pt>
                <c:pt idx="1733">
                  <c:v>55.227963034428903</c:v>
                </c:pt>
                <c:pt idx="1734">
                  <c:v>55.235993750880503</c:v>
                </c:pt>
                <c:pt idx="1735">
                  <c:v>55.244014875679497</c:v>
                </c:pt>
                <c:pt idx="1736">
                  <c:v>55.252026421797403</c:v>
                </c:pt>
                <c:pt idx="1737">
                  <c:v>55.2600284022054</c:v>
                </c:pt>
                <c:pt idx="1738">
                  <c:v>55.268020829874601</c:v>
                </c:pt>
                <c:pt idx="1739">
                  <c:v>55.276003717776497</c:v>
                </c:pt>
                <c:pt idx="1740">
                  <c:v>55.283977078882302</c:v>
                </c:pt>
                <c:pt idx="1741">
                  <c:v>55.2919409261632</c:v>
                </c:pt>
                <c:pt idx="1742">
                  <c:v>55.299895272590597</c:v>
                </c:pt>
                <c:pt idx="1743">
                  <c:v>55.307840131135698</c:v>
                </c:pt>
                <c:pt idx="1744">
                  <c:v>55.315775514769797</c:v>
                </c:pt>
                <c:pt idx="1745">
                  <c:v>55.323701436464098</c:v>
                </c:pt>
                <c:pt idx="1746">
                  <c:v>55.331617909190001</c:v>
                </c:pt>
                <c:pt idx="1747">
                  <c:v>55.3395249213795</c:v>
                </c:pt>
                <c:pt idx="1748">
                  <c:v>55.347422470961703</c:v>
                </c:pt>
                <c:pt idx="1749">
                  <c:v>55.355310602180197</c:v>
                </c:pt>
                <c:pt idx="1750">
                  <c:v>55.363189327649103</c:v>
                </c:pt>
                <c:pt idx="1751">
                  <c:v>55.371058659982097</c:v>
                </c:pt>
                <c:pt idx="1752">
                  <c:v>55.378918611793402</c:v>
                </c:pt>
                <c:pt idx="1753">
                  <c:v>55.386769195696701</c:v>
                </c:pt>
                <c:pt idx="1754">
                  <c:v>55.394610424306101</c:v>
                </c:pt>
                <c:pt idx="1755">
                  <c:v>55.4024423102356</c:v>
                </c:pt>
                <c:pt idx="1756">
                  <c:v>55.410264866098899</c:v>
                </c:pt>
                <c:pt idx="1757">
                  <c:v>55.418078104510201</c:v>
                </c:pt>
                <c:pt idx="1758">
                  <c:v>55.425882038083202</c:v>
                </c:pt>
                <c:pt idx="1759">
                  <c:v>55.433676679431997</c:v>
                </c:pt>
                <c:pt idx="1760">
                  <c:v>55.441462041170603</c:v>
                </c:pt>
                <c:pt idx="1761">
                  <c:v>55.4492381359128</c:v>
                </c:pt>
                <c:pt idx="1762">
                  <c:v>55.457004976272501</c:v>
                </c:pt>
                <c:pt idx="1763">
                  <c:v>55.464762574863798</c:v>
                </c:pt>
                <c:pt idx="1764">
                  <c:v>55.472510944300602</c:v>
                </c:pt>
                <c:pt idx="1765">
                  <c:v>55.480250097196802</c:v>
                </c:pt>
                <c:pt idx="1766">
                  <c:v>55.487980046166399</c:v>
                </c:pt>
                <c:pt idx="1767">
                  <c:v>55.495700803823297</c:v>
                </c:pt>
                <c:pt idx="1768">
                  <c:v>55.503412382781399</c:v>
                </c:pt>
                <c:pt idx="1769">
                  <c:v>55.5111147565229</c:v>
                </c:pt>
                <c:pt idx="1770">
                  <c:v>55.518807942071803</c:v>
                </c:pt>
                <c:pt idx="1771">
                  <c:v>55.526491977325499</c:v>
                </c:pt>
                <c:pt idx="1772">
                  <c:v>55.5341668744949</c:v>
                </c:pt>
                <c:pt idx="1773">
                  <c:v>55.541832645791096</c:v>
                </c:pt>
                <c:pt idx="1774">
                  <c:v>55.549489303424899</c:v>
                </c:pt>
                <c:pt idx="1775">
                  <c:v>55.557136859607397</c:v>
                </c:pt>
                <c:pt idx="1776">
                  <c:v>55.564775326549302</c:v>
                </c:pt>
                <c:pt idx="1777">
                  <c:v>55.572404716461797</c:v>
                </c:pt>
                <c:pt idx="1778">
                  <c:v>55.5800250415557</c:v>
                </c:pt>
                <c:pt idx="1779">
                  <c:v>55.587636314042001</c:v>
                </c:pt>
                <c:pt idx="1780">
                  <c:v>55.595238546131597</c:v>
                </c:pt>
                <c:pt idx="1781">
                  <c:v>55.602831750035399</c:v>
                </c:pt>
                <c:pt idx="1782">
                  <c:v>55.610415937964497</c:v>
                </c:pt>
                <c:pt idx="1783">
                  <c:v>55.617991122129702</c:v>
                </c:pt>
                <c:pt idx="1784">
                  <c:v>55.625557314741997</c:v>
                </c:pt>
                <c:pt idx="1785">
                  <c:v>55.6331145280123</c:v>
                </c:pt>
                <c:pt idx="1786">
                  <c:v>55.6406627741516</c:v>
                </c:pt>
                <c:pt idx="1787">
                  <c:v>55.648202065370803</c:v>
                </c:pt>
                <c:pt idx="1788">
                  <c:v>55.655732413880898</c:v>
                </c:pt>
                <c:pt idx="1789">
                  <c:v>55.663253831892703</c:v>
                </c:pt>
                <c:pt idx="1790">
                  <c:v>55.670766331617301</c:v>
                </c:pt>
                <c:pt idx="1791">
                  <c:v>55.678269874711802</c:v>
                </c:pt>
                <c:pt idx="1792">
                  <c:v>55.6857644995168</c:v>
                </c:pt>
                <c:pt idx="1793">
                  <c:v>55.693250233215501</c:v>
                </c:pt>
                <c:pt idx="1794">
                  <c:v>55.700727087617999</c:v>
                </c:pt>
                <c:pt idx="1795">
                  <c:v>55.708195074534501</c:v>
                </c:pt>
                <c:pt idx="1796">
                  <c:v>55.715654205775401</c:v>
                </c:pt>
                <c:pt idx="1797">
                  <c:v>55.723104493150799</c:v>
                </c:pt>
                <c:pt idx="1798">
                  <c:v>55.730545948470798</c:v>
                </c:pt>
                <c:pt idx="1799">
                  <c:v>55.737978583545903</c:v>
                </c:pt>
                <c:pt idx="1800">
                  <c:v>55.745402410186102</c:v>
                </c:pt>
                <c:pt idx="1801">
                  <c:v>55.752817440201603</c:v>
                </c:pt>
                <c:pt idx="1802">
                  <c:v>55.760223685402799</c:v>
                </c:pt>
                <c:pt idx="1803">
                  <c:v>55.767621157599798</c:v>
                </c:pt>
                <c:pt idx="1804">
                  <c:v>55.775009868602801</c:v>
                </c:pt>
                <c:pt idx="1805">
                  <c:v>55.782389830222101</c:v>
                </c:pt>
                <c:pt idx="1806">
                  <c:v>55.789761054267899</c:v>
                </c:pt>
                <c:pt idx="1807">
                  <c:v>55.797123552550403</c:v>
                </c:pt>
                <c:pt idx="1808">
                  <c:v>55.804477336879799</c:v>
                </c:pt>
                <c:pt idx="1809">
                  <c:v>55.811822419066303</c:v>
                </c:pt>
                <c:pt idx="1810">
                  <c:v>55.8191588109202</c:v>
                </c:pt>
                <c:pt idx="1811">
                  <c:v>55.826486524251699</c:v>
                </c:pt>
                <c:pt idx="1812">
                  <c:v>55.833805570870901</c:v>
                </c:pt>
                <c:pt idx="1813">
                  <c:v>55.8411158342306</c:v>
                </c:pt>
                <c:pt idx="1814">
                  <c:v>55.848417432247402</c:v>
                </c:pt>
                <c:pt idx="1815">
                  <c:v>55.855710386861901</c:v>
                </c:pt>
                <c:pt idx="1816">
                  <c:v>55.862994709555899</c:v>
                </c:pt>
                <c:pt idx="1817">
                  <c:v>55.870270411810999</c:v>
                </c:pt>
                <c:pt idx="1818">
                  <c:v>55.877537505108798</c:v>
                </c:pt>
                <c:pt idx="1819">
                  <c:v>55.884796000930997</c:v>
                </c:pt>
                <c:pt idx="1820">
                  <c:v>55.8920459107594</c:v>
                </c:pt>
                <c:pt idx="1821">
                  <c:v>55.899287246075502</c:v>
                </c:pt>
                <c:pt idx="1822">
                  <c:v>55.906520018361199</c:v>
                </c:pt>
                <c:pt idx="1823">
                  <c:v>55.913744239097902</c:v>
                </c:pt>
                <c:pt idx="1824">
                  <c:v>55.920959919767498</c:v>
                </c:pt>
                <c:pt idx="1825">
                  <c:v>55.928167071851497</c:v>
                </c:pt>
                <c:pt idx="1826">
                  <c:v>55.935365706831703</c:v>
                </c:pt>
                <c:pt idx="1827">
                  <c:v>55.942555836189698</c:v>
                </c:pt>
                <c:pt idx="1828">
                  <c:v>55.949737471407197</c:v>
                </c:pt>
                <c:pt idx="1829">
                  <c:v>55.956910623965904</c:v>
                </c:pt>
                <c:pt idx="1830">
                  <c:v>55.9640753053475</c:v>
                </c:pt>
                <c:pt idx="1831">
                  <c:v>55.971231527033602</c:v>
                </c:pt>
                <c:pt idx="1832">
                  <c:v>55.9783793005059</c:v>
                </c:pt>
                <c:pt idx="1833">
                  <c:v>55.985518637246003</c:v>
                </c:pt>
                <c:pt idx="1834">
                  <c:v>55.992649548735699</c:v>
                </c:pt>
                <c:pt idx="1835">
                  <c:v>55.999772046456599</c:v>
                </c:pt>
                <c:pt idx="1836">
                  <c:v>56.006886141890497</c:v>
                </c:pt>
                <c:pt idx="1837">
                  <c:v>56.013991846518799</c:v>
                </c:pt>
                <c:pt idx="1838">
                  <c:v>56.021089171823498</c:v>
                </c:pt>
                <c:pt idx="1839">
                  <c:v>56.028178129285997</c:v>
                </c:pt>
                <c:pt idx="1840">
                  <c:v>56.0352587303882</c:v>
                </c:pt>
                <c:pt idx="1841">
                  <c:v>56.042330986611603</c:v>
                </c:pt>
                <c:pt idx="1842">
                  <c:v>56.0493949094379</c:v>
                </c:pt>
                <c:pt idx="1843">
                  <c:v>56.056450510348903</c:v>
                </c:pt>
                <c:pt idx="1844">
                  <c:v>56.063497800826099</c:v>
                </c:pt>
                <c:pt idx="1845">
                  <c:v>56.070536792351398</c:v>
                </c:pt>
                <c:pt idx="1846">
                  <c:v>56.077567496406203</c:v>
                </c:pt>
                <c:pt idx="1847">
                  <c:v>56.084589924472397</c:v>
                </c:pt>
                <c:pt idx="1848">
                  <c:v>56.0916038870715</c:v>
                </c:pt>
                <c:pt idx="1849">
                  <c:v>56.098609568894801</c:v>
                </c:pt>
                <c:pt idx="1850">
                  <c:v>56.105606990796701</c:v>
                </c:pt>
                <c:pt idx="1851">
                  <c:v>56.112596163760998</c:v>
                </c:pt>
                <c:pt idx="1852">
                  <c:v>56.1195770987717</c:v>
                </c:pt>
                <c:pt idx="1853">
                  <c:v>56.126549806812797</c:v>
                </c:pt>
                <c:pt idx="1854">
                  <c:v>56.1335142988681</c:v>
                </c:pt>
                <c:pt idx="1855">
                  <c:v>56.140470585921697</c:v>
                </c:pt>
                <c:pt idx="1856">
                  <c:v>56.147418678957301</c:v>
                </c:pt>
                <c:pt idx="1857">
                  <c:v>56.154358588958999</c:v>
                </c:pt>
                <c:pt idx="1858">
                  <c:v>56.161290326910603</c:v>
                </c:pt>
                <c:pt idx="1859">
                  <c:v>56.168213903796101</c:v>
                </c:pt>
                <c:pt idx="1860">
                  <c:v>56.175129330599397</c:v>
                </c:pt>
                <c:pt idx="1861">
                  <c:v>56.182036618304501</c:v>
                </c:pt>
                <c:pt idx="1862">
                  <c:v>56.188935777895203</c:v>
                </c:pt>
                <c:pt idx="1863">
                  <c:v>56.1958268203554</c:v>
                </c:pt>
                <c:pt idx="1864">
                  <c:v>56.202709756669201</c:v>
                </c:pt>
                <c:pt idx="1865">
                  <c:v>56.209584597820403</c:v>
                </c:pt>
                <c:pt idx="1866">
                  <c:v>56.216451354792902</c:v>
                </c:pt>
                <c:pt idx="1867">
                  <c:v>56.223310038570702</c:v>
                </c:pt>
                <c:pt idx="1868">
                  <c:v>56.230160660137699</c:v>
                </c:pt>
                <c:pt idx="1869">
                  <c:v>56.237003230477796</c:v>
                </c:pt>
                <c:pt idx="1870">
                  <c:v>56.243837760574898</c:v>
                </c:pt>
                <c:pt idx="1871">
                  <c:v>56.2506642614131</c:v>
                </c:pt>
                <c:pt idx="1872">
                  <c:v>56.257482743975999</c:v>
                </c:pt>
                <c:pt idx="1873">
                  <c:v>56.264293219247897</c:v>
                </c:pt>
                <c:pt idx="1874">
                  <c:v>56.271095698212399</c:v>
                </c:pt>
                <c:pt idx="1875">
                  <c:v>56.277890191853601</c:v>
                </c:pt>
                <c:pt idx="1876">
                  <c:v>56.284676711155399</c:v>
                </c:pt>
                <c:pt idx="1877">
                  <c:v>56.291455267101597</c:v>
                </c:pt>
                <c:pt idx="1878">
                  <c:v>56.298225870676298</c:v>
                </c:pt>
                <c:pt idx="1879">
                  <c:v>56.304988532863398</c:v>
                </c:pt>
                <c:pt idx="1880">
                  <c:v>56.311743264646701</c:v>
                </c:pt>
                <c:pt idx="1881">
                  <c:v>56.318490077010303</c:v>
                </c:pt>
                <c:pt idx="1882">
                  <c:v>56.325228980937901</c:v>
                </c:pt>
                <c:pt idx="1883">
                  <c:v>56.331959759131898</c:v>
                </c:pt>
                <c:pt idx="1884">
                  <c:v>56.338682626898702</c:v>
                </c:pt>
                <c:pt idx="1885">
                  <c:v>56.345397598944103</c:v>
                </c:pt>
                <c:pt idx="1886">
                  <c:v>56.352104685704397</c:v>
                </c:pt>
                <c:pt idx="1887">
                  <c:v>56.3588038976158</c:v>
                </c:pt>
                <c:pt idx="1888">
                  <c:v>56.365495245114602</c:v>
                </c:pt>
                <c:pt idx="1889">
                  <c:v>56.372178738637103</c:v>
                </c:pt>
                <c:pt idx="1890">
                  <c:v>56.378854388619402</c:v>
                </c:pt>
                <c:pt idx="1891">
                  <c:v>56.3855222054978</c:v>
                </c:pt>
                <c:pt idx="1892">
                  <c:v>56.3921821997086</c:v>
                </c:pt>
                <c:pt idx="1893">
                  <c:v>56.398834381688097</c:v>
                </c:pt>
                <c:pt idx="1894">
                  <c:v>56.405478761872402</c:v>
                </c:pt>
                <c:pt idx="1895">
                  <c:v>56.412115350697803</c:v>
                </c:pt>
                <c:pt idx="1896">
                  <c:v>56.418744158600703</c:v>
                </c:pt>
                <c:pt idx="1897">
                  <c:v>56.425365196017097</c:v>
                </c:pt>
                <c:pt idx="1898">
                  <c:v>56.431978473383403</c:v>
                </c:pt>
                <c:pt idx="1899">
                  <c:v>56.438584001135901</c:v>
                </c:pt>
                <c:pt idx="1900">
                  <c:v>56.445181789710702</c:v>
                </c:pt>
                <c:pt idx="1901">
                  <c:v>56.451771849544102</c:v>
                </c:pt>
                <c:pt idx="1902">
                  <c:v>56.458354191072402</c:v>
                </c:pt>
                <c:pt idx="1903">
                  <c:v>56.4649288247318</c:v>
                </c:pt>
                <c:pt idx="1904">
                  <c:v>56.471495760958597</c:v>
                </c:pt>
                <c:pt idx="1905">
                  <c:v>56.478055010189003</c:v>
                </c:pt>
                <c:pt idx="1906">
                  <c:v>56.4846065828592</c:v>
                </c:pt>
                <c:pt idx="1907">
                  <c:v>56.491150489405598</c:v>
                </c:pt>
                <c:pt idx="1908">
                  <c:v>56.497686740264299</c:v>
                </c:pt>
                <c:pt idx="1909">
                  <c:v>56.5042153458717</c:v>
                </c:pt>
                <c:pt idx="1910">
                  <c:v>56.510736316663902</c:v>
                </c:pt>
                <c:pt idx="1911">
                  <c:v>56.517249663077202</c:v>
                </c:pt>
                <c:pt idx="1912">
                  <c:v>56.523755395547902</c:v>
                </c:pt>
                <c:pt idx="1913">
                  <c:v>56.530253524512197</c:v>
                </c:pt>
                <c:pt idx="1914">
                  <c:v>56.536744060406299</c:v>
                </c:pt>
                <c:pt idx="1915">
                  <c:v>56.543227013666503</c:v>
                </c:pt>
                <c:pt idx="1916">
                  <c:v>56.549702394729103</c:v>
                </c:pt>
                <c:pt idx="1917">
                  <c:v>56.556169265395198</c:v>
                </c:pt>
                <c:pt idx="1918">
                  <c:v>56.562629410755299</c:v>
                </c:pt>
                <c:pt idx="1919">
                  <c:v>56.569081987325497</c:v>
                </c:pt>
                <c:pt idx="1920">
                  <c:v>56.5755270055189</c:v>
                </c:pt>
                <c:pt idx="1921">
                  <c:v>56.581964475733699</c:v>
                </c:pt>
                <c:pt idx="1922">
                  <c:v>56.588394408352798</c:v>
                </c:pt>
                <c:pt idx="1923">
                  <c:v>56.594816813743897</c:v>
                </c:pt>
                <c:pt idx="1924">
                  <c:v>56.601231702259298</c:v>
                </c:pt>
                <c:pt idx="1925">
                  <c:v>56.607639084236403</c:v>
                </c:pt>
                <c:pt idx="1926">
                  <c:v>56.614038969997097</c:v>
                </c:pt>
                <c:pt idx="1927">
                  <c:v>56.620431369848497</c:v>
                </c:pt>
                <c:pt idx="1928">
                  <c:v>56.626816294081998</c:v>
                </c:pt>
                <c:pt idx="1929">
                  <c:v>56.633193752974101</c:v>
                </c:pt>
                <c:pt idx="1930">
                  <c:v>56.639563756786103</c:v>
                </c:pt>
                <c:pt idx="1931">
                  <c:v>56.645926315763901</c:v>
                </c:pt>
                <c:pt idx="1932">
                  <c:v>56.652281440138502</c:v>
                </c:pt>
                <c:pt idx="1933">
                  <c:v>56.658629140125399</c:v>
                </c:pt>
                <c:pt idx="1934">
                  <c:v>56.664969425925001</c:v>
                </c:pt>
                <c:pt idx="1935">
                  <c:v>56.671302307722598</c:v>
                </c:pt>
                <c:pt idx="1936">
                  <c:v>56.677627795688103</c:v>
                </c:pt>
                <c:pt idx="1937">
                  <c:v>56.683945899976401</c:v>
                </c:pt>
                <c:pt idx="1938">
                  <c:v>56.6902566307269</c:v>
                </c:pt>
                <c:pt idx="1939">
                  <c:v>56.696559998064203</c:v>
                </c:pt>
                <c:pt idx="1940">
                  <c:v>56.702856012097399</c:v>
                </c:pt>
                <c:pt idx="1941">
                  <c:v>56.709144682920503</c:v>
                </c:pt>
                <c:pt idx="1942">
                  <c:v>56.715426020612199</c:v>
                </c:pt>
                <c:pt idx="1943">
                  <c:v>56.721700035236097</c:v>
                </c:pt>
                <c:pt idx="1944">
                  <c:v>56.7279667368406</c:v>
                </c:pt>
                <c:pt idx="1945">
                  <c:v>56.734226135458798</c:v>
                </c:pt>
                <c:pt idx="1946">
                  <c:v>56.740478241108697</c:v>
                </c:pt>
                <c:pt idx="1947">
                  <c:v>56.746723063792999</c:v>
                </c:pt>
                <c:pt idx="1948">
                  <c:v>56.752960613499297</c:v>
                </c:pt>
                <c:pt idx="1949">
                  <c:v>56.759190900199798</c:v>
                </c:pt>
                <c:pt idx="1950">
                  <c:v>56.765413933851796</c:v>
                </c:pt>
                <c:pt idx="1951">
                  <c:v>56.771629724397201</c:v>
                </c:pt>
                <c:pt idx="1952">
                  <c:v>56.777838274449401</c:v>
                </c:pt>
                <c:pt idx="1953">
                  <c:v>56.784039418493798</c:v>
                </c:pt>
                <c:pt idx="1954">
                  <c:v>56.790233334264002</c:v>
                </c:pt>
                <c:pt idx="1955">
                  <c:v>56.796420031124299</c:v>
                </c:pt>
                <c:pt idx="1956">
                  <c:v>56.802599518416201</c:v>
                </c:pt>
                <c:pt idx="1957">
                  <c:v>56.808771805458797</c:v>
                </c:pt>
                <c:pt idx="1958">
                  <c:v>56.814936901548798</c:v>
                </c:pt>
                <c:pt idx="1959">
                  <c:v>56.821094815960301</c:v>
                </c:pt>
                <c:pt idx="1960">
                  <c:v>56.827245557945098</c:v>
                </c:pt>
                <c:pt idx="1961">
                  <c:v>56.833389136732499</c:v>
                </c:pt>
                <c:pt idx="1962">
                  <c:v>56.8395255615293</c:v>
                </c:pt>
                <c:pt idx="1963">
                  <c:v>56.845654841519803</c:v>
                </c:pt>
                <c:pt idx="1964">
                  <c:v>56.851776985866003</c:v>
                </c:pt>
                <c:pt idx="1965">
                  <c:v>56.857892003707299</c:v>
                </c:pt>
                <c:pt idx="1966">
                  <c:v>56.8639999041606</c:v>
                </c:pt>
                <c:pt idx="1967">
                  <c:v>56.870100696320598</c:v>
                </c:pt>
                <c:pt idx="1968">
                  <c:v>56.876194389259098</c:v>
                </c:pt>
                <c:pt idx="1969">
                  <c:v>56.882280992025898</c:v>
                </c:pt>
                <c:pt idx="1970">
                  <c:v>56.888360513648102</c:v>
                </c:pt>
                <c:pt idx="1971">
                  <c:v>56.894432963130299</c:v>
                </c:pt>
                <c:pt idx="1972">
                  <c:v>56.900498349454701</c:v>
                </c:pt>
                <c:pt idx="1973">
                  <c:v>56.906556681581201</c:v>
                </c:pt>
                <c:pt idx="1974">
                  <c:v>56.912607968446999</c:v>
                </c:pt>
                <c:pt idx="1975">
                  <c:v>56.918652218966898</c:v>
                </c:pt>
                <c:pt idx="1976">
                  <c:v>56.924689442033298</c:v>
                </c:pt>
                <c:pt idx="1977">
                  <c:v>56.930719646516202</c:v>
                </c:pt>
                <c:pt idx="1978">
                  <c:v>56.936742841262898</c:v>
                </c:pt>
                <c:pt idx="1979">
                  <c:v>56.942759035098497</c:v>
                </c:pt>
                <c:pt idx="1980">
                  <c:v>56.948768236825501</c:v>
                </c:pt>
                <c:pt idx="1981">
                  <c:v>56.954770455224001</c:v>
                </c:pt>
                <c:pt idx="1982">
                  <c:v>56.9607656990515</c:v>
                </c:pt>
                <c:pt idx="1983">
                  <c:v>56.966753977043297</c:v>
                </c:pt>
                <c:pt idx="1984">
                  <c:v>56.972735297912003</c:v>
                </c:pt>
                <c:pt idx="1985">
                  <c:v>56.978709670347897</c:v>
                </c:pt>
                <c:pt idx="1986">
                  <c:v>56.984677103018797</c:v>
                </c:pt>
                <c:pt idx="1987">
                  <c:v>56.990637604569798</c:v>
                </c:pt>
                <c:pt idx="1988">
                  <c:v>56.996591183623998</c:v>
                </c:pt>
                <c:pt idx="1989">
                  <c:v>57.0025378487816</c:v>
                </c:pt>
                <c:pt idx="1990">
                  <c:v>57.008477608620602</c:v>
                </c:pt>
                <c:pt idx="1991">
                  <c:v>57.0144104716966</c:v>
                </c:pt>
                <c:pt idx="1992">
                  <c:v>57.020336446542402</c:v>
                </c:pt>
                <c:pt idx="1993">
                  <c:v>57.026255541668696</c:v>
                </c:pt>
                <c:pt idx="1994">
                  <c:v>57.0321677655635</c:v>
                </c:pt>
                <c:pt idx="1995">
                  <c:v>57.038073126692403</c:v>
                </c:pt>
                <c:pt idx="1996">
                  <c:v>57.0439716334987</c:v>
                </c:pt>
                <c:pt idx="1997">
                  <c:v>57.049863294402897</c:v>
                </c:pt>
                <c:pt idx="1998">
                  <c:v>57.055748117803503</c:v>
                </c:pt>
                <c:pt idx="1999">
                  <c:v>57.061626133120498</c:v>
                </c:pt>
                <c:pt idx="2000">
                  <c:v>57.067497346886498</c:v>
                </c:pt>
                <c:pt idx="2001">
                  <c:v>57.073361751298798</c:v>
                </c:pt>
                <c:pt idx="2002">
                  <c:v>57.079219354771702</c:v>
                </c:pt>
                <c:pt idx="2003">
                  <c:v>57.085070165698902</c:v>
                </c:pt>
                <c:pt idx="2004">
                  <c:v>57.0909141924528</c:v>
                </c:pt>
                <c:pt idx="2005">
                  <c:v>57.096751443385003</c:v>
                </c:pt>
                <c:pt idx="2006">
                  <c:v>57.102581926826197</c:v>
                </c:pt>
                <c:pt idx="2007">
                  <c:v>57.108405651085803</c:v>
                </c:pt>
                <c:pt idx="2008">
                  <c:v>57.114222624452601</c:v>
                </c:pt>
                <c:pt idx="2009">
                  <c:v>57.120032855194097</c:v>
                </c:pt>
                <c:pt idx="2010">
                  <c:v>57.125836351556998</c:v>
                </c:pt>
                <c:pt idx="2011">
                  <c:v>57.131633121767003</c:v>
                </c:pt>
                <c:pt idx="2012">
                  <c:v>57.137423174028598</c:v>
                </c:pt>
                <c:pt idx="2013">
                  <c:v>57.143206516525801</c:v>
                </c:pt>
                <c:pt idx="2014">
                  <c:v>57.1489831574211</c:v>
                </c:pt>
                <c:pt idx="2015">
                  <c:v>57.154753104856297</c:v>
                </c:pt>
                <c:pt idx="2016">
                  <c:v>57.160516366952201</c:v>
                </c:pt>
                <c:pt idx="2017">
                  <c:v>57.166272951808502</c:v>
                </c:pt>
                <c:pt idx="2018">
                  <c:v>57.172022867503998</c:v>
                </c:pt>
                <c:pt idx="2019">
                  <c:v>57.1777661220966</c:v>
                </c:pt>
                <c:pt idx="2020">
                  <c:v>57.183502723623</c:v>
                </c:pt>
                <c:pt idx="2021">
                  <c:v>57.189232680099103</c:v>
                </c:pt>
                <c:pt idx="2022">
                  <c:v>57.194955999519799</c:v>
                </c:pt>
                <c:pt idx="2023">
                  <c:v>57.200672689858898</c:v>
                </c:pt>
                <c:pt idx="2024">
                  <c:v>57.206382759069399</c:v>
                </c:pt>
                <c:pt idx="2025">
                  <c:v>57.212086215083097</c:v>
                </c:pt>
                <c:pt idx="2026">
                  <c:v>57.217783065810998</c:v>
                </c:pt>
                <c:pt idx="2027">
                  <c:v>57.223473319143103</c:v>
                </c:pt>
                <c:pt idx="2028">
                  <c:v>57.229156982948297</c:v>
                </c:pt>
                <c:pt idx="2029">
                  <c:v>57.234834065074601</c:v>
                </c:pt>
                <c:pt idx="2030">
                  <c:v>57.240504573349</c:v>
                </c:pt>
                <c:pt idx="2031">
                  <c:v>57.246168515577502</c:v>
                </c:pt>
                <c:pt idx="2032">
                  <c:v>57.251825899545203</c:v>
                </c:pt>
                <c:pt idx="2033">
                  <c:v>57.257476733016098</c:v>
                </c:pt>
                <c:pt idx="2034">
                  <c:v>57.263121023733298</c:v>
                </c:pt>
                <c:pt idx="2035">
                  <c:v>57.268758779418903</c:v>
                </c:pt>
                <c:pt idx="2036">
                  <c:v>57.274390007774002</c:v>
                </c:pt>
                <c:pt idx="2037">
                  <c:v>57.280014716478703</c:v>
                </c:pt>
                <c:pt idx="2038">
                  <c:v>57.285632913192302</c:v>
                </c:pt>
                <c:pt idx="2039">
                  <c:v>57.291244605552698</c:v>
                </c:pt>
                <c:pt idx="2040">
                  <c:v>57.296849801177302</c:v>
                </c:pt>
                <c:pt idx="2041">
                  <c:v>57.302448507662298</c:v>
                </c:pt>
                <c:pt idx="2042">
                  <c:v>57.308040732582803</c:v>
                </c:pt>
                <c:pt idx="2043">
                  <c:v>57.313626483493003</c:v>
                </c:pt>
                <c:pt idx="2044">
                  <c:v>57.319205767926398</c:v>
                </c:pt>
                <c:pt idx="2045">
                  <c:v>57.324778603766603</c:v>
                </c:pt>
                <c:pt idx="2046">
                  <c:v>57.330345133560797</c:v>
                </c:pt>
                <c:pt idx="2047">
                  <c:v>57.335905231552701</c:v>
                </c:pt>
                <c:pt idx="2048">
                  <c:v>57.3414589056149</c:v>
                </c:pt>
                <c:pt idx="2049">
                  <c:v>57.347006163604597</c:v>
                </c:pt>
                <c:pt idx="2050">
                  <c:v>57.352547013364202</c:v>
                </c:pt>
                <c:pt idx="2051">
                  <c:v>57.358081462720897</c:v>
                </c:pt>
                <c:pt idx="2052">
                  <c:v>57.363609519486999</c:v>
                </c:pt>
                <c:pt idx="2053">
                  <c:v>57.369131191459701</c:v>
                </c:pt>
                <c:pt idx="2054">
                  <c:v>57.374646486421099</c:v>
                </c:pt>
                <c:pt idx="2055">
                  <c:v>57.380155412138201</c:v>
                </c:pt>
                <c:pt idx="2056">
                  <c:v>57.385657976363099</c:v>
                </c:pt>
                <c:pt idx="2057">
                  <c:v>57.3911541868328</c:v>
                </c:pt>
                <c:pt idx="2058">
                  <c:v>57.396644051269199</c:v>
                </c:pt>
                <c:pt idx="2059">
                  <c:v>57.402127577379197</c:v>
                </c:pt>
                <c:pt idx="2060">
                  <c:v>57.407604772854597</c:v>
                </c:pt>
                <c:pt idx="2061">
                  <c:v>57.413075645372203</c:v>
                </c:pt>
                <c:pt idx="2062">
                  <c:v>57.418540202593903</c:v>
                </c:pt>
                <c:pt idx="2063">
                  <c:v>57.423998452166202</c:v>
                </c:pt>
                <c:pt idx="2064">
                  <c:v>57.4294504017208</c:v>
                </c:pt>
                <c:pt idx="2065">
                  <c:v>57.434896058874401</c:v>
                </c:pt>
                <c:pt idx="2066">
                  <c:v>57.440335431228398</c:v>
                </c:pt>
                <c:pt idx="2067">
                  <c:v>57.445768526369399</c:v>
                </c:pt>
                <c:pt idx="2068">
                  <c:v>57.451195351868797</c:v>
                </c:pt>
                <c:pt idx="2069">
                  <c:v>57.456615915283002</c:v>
                </c:pt>
                <c:pt idx="2070">
                  <c:v>57.462030224153501</c:v>
                </c:pt>
                <c:pt idx="2071">
                  <c:v>57.467438286006399</c:v>
                </c:pt>
                <c:pt idx="2072">
                  <c:v>57.472840108353097</c:v>
                </c:pt>
                <c:pt idx="2073">
                  <c:v>57.4782356986899</c:v>
                </c:pt>
                <c:pt idx="2074">
                  <c:v>57.483625064497701</c:v>
                </c:pt>
                <c:pt idx="2075">
                  <c:v>57.489008213242798</c:v>
                </c:pt>
                <c:pt idx="2076">
                  <c:v>57.494385152376303</c:v>
                </c:pt>
                <c:pt idx="2077">
                  <c:v>57.499755889334203</c:v>
                </c:pt>
                <c:pt idx="2078">
                  <c:v>57.5051204315373</c:v>
                </c:pt>
                <c:pt idx="2079">
                  <c:v>57.510478786391801</c:v>
                </c:pt>
                <c:pt idx="2080">
                  <c:v>57.515830961288401</c:v>
                </c:pt>
                <c:pt idx="2081">
                  <c:v>57.521176963602997</c:v>
                </c:pt>
                <c:pt idx="2082">
                  <c:v>57.526516800696299</c:v>
                </c:pt>
                <c:pt idx="2083">
                  <c:v>57.531850479914098</c:v>
                </c:pt>
                <c:pt idx="2084">
                  <c:v>57.537178008587098</c:v>
                </c:pt>
                <c:pt idx="2085">
                  <c:v>57.542499394030997</c:v>
                </c:pt>
                <c:pt idx="2086">
                  <c:v>57.547814643546197</c:v>
                </c:pt>
                <c:pt idx="2087">
                  <c:v>57.553123764418402</c:v>
                </c:pt>
                <c:pt idx="2088">
                  <c:v>57.558426763918099</c:v>
                </c:pt>
                <c:pt idx="2089">
                  <c:v>57.563723649300698</c:v>
                </c:pt>
                <c:pt idx="2090">
                  <c:v>57.569014427806501</c:v>
                </c:pt>
                <c:pt idx="2091">
                  <c:v>57.574299106661002</c:v>
                </c:pt>
                <c:pt idx="2092">
                  <c:v>57.579577756835</c:v>
                </c:pt>
                <c:pt idx="2093">
                  <c:v>57.5848503740038</c:v>
                </c:pt>
                <c:pt idx="2094">
                  <c:v>57.590116921997499</c:v>
                </c:pt>
                <c:pt idx="2095">
                  <c:v>57.595377408286403</c:v>
                </c:pt>
                <c:pt idx="2096">
                  <c:v>57.600631840329797</c:v>
                </c:pt>
                <c:pt idx="2097">
                  <c:v>57.605880225576499</c:v>
                </c:pt>
                <c:pt idx="2098">
                  <c:v>57.611122571464399</c:v>
                </c:pt>
                <c:pt idx="2099">
                  <c:v>57.616358885420397</c:v>
                </c:pt>
                <c:pt idx="2100">
                  <c:v>57.621589174860802</c:v>
                </c:pt>
                <c:pt idx="2101">
                  <c:v>57.626813447191097</c:v>
                </c:pt>
                <c:pt idx="2102">
                  <c:v>57.632031709805901</c:v>
                </c:pt>
                <c:pt idx="2103">
                  <c:v>57.637243970089202</c:v>
                </c:pt>
                <c:pt idx="2104">
                  <c:v>57.642450235413897</c:v>
                </c:pt>
                <c:pt idx="2105">
                  <c:v>57.647650513142302</c:v>
                </c:pt>
                <c:pt idx="2106">
                  <c:v>57.652844810625901</c:v>
                </c:pt>
                <c:pt idx="2107">
                  <c:v>57.658033135205301</c:v>
                </c:pt>
                <c:pt idx="2108">
                  <c:v>57.663215494210498</c:v>
                </c:pt>
                <c:pt idx="2109">
                  <c:v>57.668391894960401</c:v>
                </c:pt>
                <c:pt idx="2110">
                  <c:v>57.673562344763198</c:v>
                </c:pt>
                <c:pt idx="2111">
                  <c:v>57.678726850916597</c:v>
                </c:pt>
                <c:pt idx="2112">
                  <c:v>57.683885420707099</c:v>
                </c:pt>
                <c:pt idx="2113">
                  <c:v>57.689038061410699</c:v>
                </c:pt>
                <c:pt idx="2114">
                  <c:v>57.694184780292296</c:v>
                </c:pt>
                <c:pt idx="2115">
                  <c:v>57.6993255846062</c:v>
                </c:pt>
                <c:pt idx="2116">
                  <c:v>57.704460481595902</c:v>
                </c:pt>
                <c:pt idx="2117">
                  <c:v>57.709589478494102</c:v>
                </c:pt>
                <c:pt idx="2118">
                  <c:v>57.714712582522601</c:v>
                </c:pt>
                <c:pt idx="2119">
                  <c:v>57.719829800892498</c:v>
                </c:pt>
                <c:pt idx="2120">
                  <c:v>57.724941140804098</c:v>
                </c:pt>
                <c:pt idx="2121">
                  <c:v>57.730046609446802</c:v>
                </c:pt>
                <c:pt idx="2122">
                  <c:v>57.735146213999201</c:v>
                </c:pt>
                <c:pt idx="2123">
                  <c:v>57.740239961629399</c:v>
                </c:pt>
                <c:pt idx="2124">
                  <c:v>57.745327859494203</c:v>
                </c:pt>
                <c:pt idx="2125">
                  <c:v>57.750409914740104</c:v>
                </c:pt>
                <c:pt idx="2126">
                  <c:v>57.755486134502497</c:v>
                </c:pt>
                <c:pt idx="2127">
                  <c:v>57.760556525905898</c:v>
                </c:pt>
                <c:pt idx="2128">
                  <c:v>57.7656210960644</c:v>
                </c:pt>
                <c:pt idx="2129">
                  <c:v>57.770679852080903</c:v>
                </c:pt>
                <c:pt idx="2130">
                  <c:v>57.775732801047901</c:v>
                </c:pt>
                <c:pt idx="2131">
                  <c:v>57.7807799500466</c:v>
                </c:pt>
                <c:pt idx="2132">
                  <c:v>57.785821306147803</c:v>
                </c:pt>
                <c:pt idx="2133">
                  <c:v>57.790856876411397</c:v>
                </c:pt>
                <c:pt idx="2134">
                  <c:v>57.7958866678864</c:v>
                </c:pt>
                <c:pt idx="2135">
                  <c:v>57.800910687611101</c:v>
                </c:pt>
                <c:pt idx="2136">
                  <c:v>57.805928942613001</c:v>
                </c:pt>
                <c:pt idx="2137">
                  <c:v>57.810941439908802</c:v>
                </c:pt>
                <c:pt idx="2138">
                  <c:v>57.815948189803201</c:v>
                </c:pt>
                <c:pt idx="2139">
                  <c:v>57.820949227565798</c:v>
                </c:pt>
                <c:pt idx="2140">
                  <c:v>57.825944531334898</c:v>
                </c:pt>
                <c:pt idx="2141">
                  <c:v>57.830934108178603</c:v>
                </c:pt>
                <c:pt idx="2142">
                  <c:v>57.835917965155502</c:v>
                </c:pt>
                <c:pt idx="2143">
                  <c:v>57.8408961093145</c:v>
                </c:pt>
                <c:pt idx="2144">
                  <c:v>57.845868547695197</c:v>
                </c:pt>
                <c:pt idx="2145">
                  <c:v>57.850835287327797</c:v>
                </c:pt>
                <c:pt idx="2146">
                  <c:v>57.855796335232903</c:v>
                </c:pt>
                <c:pt idx="2147">
                  <c:v>57.860751698421602</c:v>
                </c:pt>
                <c:pt idx="2148">
                  <c:v>57.865701383895697</c:v>
                </c:pt>
                <c:pt idx="2149">
                  <c:v>57.870645398647298</c:v>
                </c:pt>
                <c:pt idx="2150">
                  <c:v>57.8755837496591</c:v>
                </c:pt>
                <c:pt idx="2151">
                  <c:v>57.880516443904497</c:v>
                </c:pt>
                <c:pt idx="2152">
                  <c:v>57.8854434883472</c:v>
                </c:pt>
                <c:pt idx="2153">
                  <c:v>57.890364889941402</c:v>
                </c:pt>
                <c:pt idx="2154">
                  <c:v>57.895280655632199</c:v>
                </c:pt>
                <c:pt idx="2155">
                  <c:v>57.900190792354699</c:v>
                </c:pt>
                <c:pt idx="2156">
                  <c:v>57.905095307034998</c:v>
                </c:pt>
                <c:pt idx="2157">
                  <c:v>57.909994206589403</c:v>
                </c:pt>
                <c:pt idx="2158">
                  <c:v>57.914887497924802</c:v>
                </c:pt>
                <c:pt idx="2159">
                  <c:v>57.919775187938797</c:v>
                </c:pt>
                <c:pt idx="2160">
                  <c:v>57.924657283519302</c:v>
                </c:pt>
                <c:pt idx="2161">
                  <c:v>57.929533791544799</c:v>
                </c:pt>
                <c:pt idx="2162">
                  <c:v>57.934404718884302</c:v>
                </c:pt>
                <c:pt idx="2163">
                  <c:v>57.939270072397598</c:v>
                </c:pt>
                <c:pt idx="2164">
                  <c:v>57.944129858934502</c:v>
                </c:pt>
                <c:pt idx="2165">
                  <c:v>57.948984085335802</c:v>
                </c:pt>
                <c:pt idx="2166">
                  <c:v>57.953832758432597</c:v>
                </c:pt>
                <c:pt idx="2167">
                  <c:v>57.958675885046603</c:v>
                </c:pt>
                <c:pt idx="2168">
                  <c:v>57.963513471989899</c:v>
                </c:pt>
                <c:pt idx="2169">
                  <c:v>57.968345526065299</c:v>
                </c:pt>
                <c:pt idx="2170">
                  <c:v>57.973172054066097</c:v>
                </c:pt>
                <c:pt idx="2171">
                  <c:v>57.977993062775901</c:v>
                </c:pt>
                <c:pt idx="2172">
                  <c:v>57.982808558969197</c:v>
                </c:pt>
                <c:pt idx="2173">
                  <c:v>57.987618549410698</c:v>
                </c:pt>
                <c:pt idx="2174">
                  <c:v>57.992423040855797</c:v>
                </c:pt>
                <c:pt idx="2175">
                  <c:v>57.997222040050403</c:v>
                </c:pt>
                <c:pt idx="2176">
                  <c:v>58.0020155537308</c:v>
                </c:pt>
                <c:pt idx="2177">
                  <c:v>58.006803588624102</c:v>
                </c:pt>
                <c:pt idx="2178">
                  <c:v>58.011586151447503</c:v>
                </c:pt>
                <c:pt idx="2179">
                  <c:v>58.016363248909201</c:v>
                </c:pt>
                <c:pt idx="2180">
                  <c:v>58.021134887707703</c:v>
                </c:pt>
                <c:pt idx="2181">
                  <c:v>58.025901074531902</c:v>
                </c:pt>
                <c:pt idx="2182">
                  <c:v>58.030661816061397</c:v>
                </c:pt>
                <c:pt idx="2183">
                  <c:v>58.035417118966301</c:v>
                </c:pt>
                <c:pt idx="2184">
                  <c:v>58.040166989907299</c:v>
                </c:pt>
                <c:pt idx="2185">
                  <c:v>58.044911436727503</c:v>
                </c:pt>
                <c:pt idx="2186">
                  <c:v>58.049650465735098</c:v>
                </c:pt>
                <c:pt idx="2187">
                  <c:v>58.054384082840102</c:v>
                </c:pt>
                <c:pt idx="2188">
                  <c:v>58.059112294669099</c:v>
                </c:pt>
                <c:pt idx="2189">
                  <c:v>58.063835107839502</c:v>
                </c:pt>
                <c:pt idx="2190">
                  <c:v>58.068552528959302</c:v>
                </c:pt>
                <c:pt idx="2191">
                  <c:v>58.073264564626903</c:v>
                </c:pt>
                <c:pt idx="2192">
                  <c:v>58.077971221431497</c:v>
                </c:pt>
                <c:pt idx="2193">
                  <c:v>58.082672505952601</c:v>
                </c:pt>
                <c:pt idx="2194">
                  <c:v>58.087368424760498</c:v>
                </c:pt>
                <c:pt idx="2195">
                  <c:v>58.0920589844159</c:v>
                </c:pt>
                <c:pt idx="2196">
                  <c:v>58.0967441914703</c:v>
                </c:pt>
                <c:pt idx="2197">
                  <c:v>58.101424052465603</c:v>
                </c:pt>
                <c:pt idx="2198">
                  <c:v>58.106098573934197</c:v>
                </c:pt>
                <c:pt idx="2199">
                  <c:v>58.110767762399398</c:v>
                </c:pt>
                <c:pt idx="2200">
                  <c:v>58.1154316243747</c:v>
                </c:pt>
                <c:pt idx="2201">
                  <c:v>58.120090166364399</c:v>
                </c:pt>
                <c:pt idx="2202">
                  <c:v>58.124743394863302</c:v>
                </c:pt>
                <c:pt idx="2203">
                  <c:v>58.129391316356902</c:v>
                </c:pt>
                <c:pt idx="2204">
                  <c:v>58.134033937321</c:v>
                </c:pt>
                <c:pt idx="2205">
                  <c:v>58.138671264222197</c:v>
                </c:pt>
                <c:pt idx="2206">
                  <c:v>58.143303303517698</c:v>
                </c:pt>
                <c:pt idx="2207">
                  <c:v>58.147930061655003</c:v>
                </c:pt>
                <c:pt idx="2208">
                  <c:v>58.152551545072598</c:v>
                </c:pt>
                <c:pt idx="2209">
                  <c:v>58.157167760199201</c:v>
                </c:pt>
                <c:pt idx="2210">
                  <c:v>58.161778713454297</c:v>
                </c:pt>
                <c:pt idx="2211">
                  <c:v>58.166384411247698</c:v>
                </c:pt>
                <c:pt idx="2212">
                  <c:v>58.170984859980202</c:v>
                </c:pt>
                <c:pt idx="2213">
                  <c:v>58.175580066042798</c:v>
                </c:pt>
                <c:pt idx="2214">
                  <c:v>58.180170035817298</c:v>
                </c:pt>
                <c:pt idx="2215">
                  <c:v>58.184754775675898</c:v>
                </c:pt>
                <c:pt idx="2216">
                  <c:v>58.189334291981503</c:v>
                </c:pt>
                <c:pt idx="2217">
                  <c:v>58.193908591087499</c:v>
                </c:pt>
                <c:pt idx="2218">
                  <c:v>58.198477679337998</c:v>
                </c:pt>
                <c:pt idx="2219">
                  <c:v>58.2030415630676</c:v>
                </c:pt>
                <c:pt idx="2220">
                  <c:v>58.207600248601402</c:v>
                </c:pt>
                <c:pt idx="2221">
                  <c:v>58.212153742255097</c:v>
                </c:pt>
                <c:pt idx="2222">
                  <c:v>58.216702050335101</c:v>
                </c:pt>
                <c:pt idx="2223">
                  <c:v>58.221245179138201</c:v>
                </c:pt>
                <c:pt idx="2224">
                  <c:v>58.225783134951897</c:v>
                </c:pt>
                <c:pt idx="2225">
                  <c:v>58.230315924054302</c:v>
                </c:pt>
                <c:pt idx="2226">
                  <c:v>58.234843552713997</c:v>
                </c:pt>
                <c:pt idx="2227">
                  <c:v>58.239366027190101</c:v>
                </c:pt>
                <c:pt idx="2228">
                  <c:v>58.2438833537324</c:v>
                </c:pt>
                <c:pt idx="2229">
                  <c:v>58.2483955385812</c:v>
                </c:pt>
                <c:pt idx="2230">
                  <c:v>58.252902587967498</c:v>
                </c:pt>
                <c:pt idx="2231">
                  <c:v>58.2574045081127</c:v>
                </c:pt>
                <c:pt idx="2232">
                  <c:v>58.261901305229003</c:v>
                </c:pt>
                <c:pt idx="2233">
                  <c:v>58.266392985518898</c:v>
                </c:pt>
                <c:pt idx="2234">
                  <c:v>58.270879555175597</c:v>
                </c:pt>
                <c:pt idx="2235">
                  <c:v>58.275361020383002</c:v>
                </c:pt>
                <c:pt idx="2236">
                  <c:v>58.279837387315297</c:v>
                </c:pt>
                <c:pt idx="2237">
                  <c:v>58.284308662137597</c:v>
                </c:pt>
                <c:pt idx="2238">
                  <c:v>58.2887748510053</c:v>
                </c:pt>
                <c:pt idx="2239">
                  <c:v>58.293235969088201</c:v>
                </c:pt>
                <c:pt idx="2240">
                  <c:v>58.297692015460697</c:v>
                </c:pt>
                <c:pt idx="2241">
                  <c:v>58.302142995011998</c:v>
                </c:pt>
                <c:pt idx="2242">
                  <c:v>58.306588913881498</c:v>
                </c:pt>
                <c:pt idx="2243">
                  <c:v>58.311029778199199</c:v>
                </c:pt>
                <c:pt idx="2244">
                  <c:v>58.315465594086</c:v>
                </c:pt>
                <c:pt idx="2245">
                  <c:v>58.319896367653797</c:v>
                </c:pt>
                <c:pt idx="2246">
                  <c:v>58.324322105005002</c:v>
                </c:pt>
                <c:pt idx="2247">
                  <c:v>58.328742812233102</c:v>
                </c:pt>
                <c:pt idx="2248">
                  <c:v>58.333158495422403</c:v>
                </c:pt>
                <c:pt idx="2249">
                  <c:v>58.337569160647902</c:v>
                </c:pt>
                <c:pt idx="2250">
                  <c:v>58.341974813975497</c:v>
                </c:pt>
                <c:pt idx="2251">
                  <c:v>58.346375461462003</c:v>
                </c:pt>
                <c:pt idx="2252">
                  <c:v>58.350771109154998</c:v>
                </c:pt>
                <c:pt idx="2253">
                  <c:v>58.355161763092902</c:v>
                </c:pt>
                <c:pt idx="2254">
                  <c:v>58.359547429304897</c:v>
                </c:pt>
                <c:pt idx="2255">
                  <c:v>58.363928113811099</c:v>
                </c:pt>
                <c:pt idx="2256">
                  <c:v>58.368303822622401</c:v>
                </c:pt>
                <c:pt idx="2257">
                  <c:v>58.372674561740602</c:v>
                </c:pt>
                <c:pt idx="2258">
                  <c:v>58.377040337158299</c:v>
                </c:pt>
                <c:pt idx="2259">
                  <c:v>58.3814011548588</c:v>
                </c:pt>
                <c:pt idx="2260">
                  <c:v>58.385757020816399</c:v>
                </c:pt>
                <c:pt idx="2261">
                  <c:v>58.390107940996202</c:v>
                </c:pt>
                <c:pt idx="2262">
                  <c:v>58.394453921354099</c:v>
                </c:pt>
                <c:pt idx="2263">
                  <c:v>58.398794967836899</c:v>
                </c:pt>
                <c:pt idx="2264">
                  <c:v>58.403131086382103</c:v>
                </c:pt>
                <c:pt idx="2265">
                  <c:v>58.407462282918097</c:v>
                </c:pt>
                <c:pt idx="2266">
                  <c:v>58.411788563364198</c:v>
                </c:pt>
                <c:pt idx="2267">
                  <c:v>58.416109933630501</c:v>
                </c:pt>
                <c:pt idx="2268">
                  <c:v>58.420426399617803</c:v>
                </c:pt>
                <c:pt idx="2269">
                  <c:v>58.424737967218</c:v>
                </c:pt>
                <c:pt idx="2270">
                  <c:v>58.429044642313599</c:v>
                </c:pt>
                <c:pt idx="2271">
                  <c:v>58.433346430777902</c:v>
                </c:pt>
                <c:pt idx="2272">
                  <c:v>58.437643338475397</c:v>
                </c:pt>
                <c:pt idx="2273">
                  <c:v>58.441935371260897</c:v>
                </c:pt>
                <c:pt idx="2274">
                  <c:v>58.4462225349805</c:v>
                </c:pt>
                <c:pt idx="2275">
                  <c:v>58.450504835470902</c:v>
                </c:pt>
                <c:pt idx="2276">
                  <c:v>58.454782278559598</c:v>
                </c:pt>
                <c:pt idx="2277">
                  <c:v>58.459054870065103</c:v>
                </c:pt>
                <c:pt idx="2278">
                  <c:v>58.463322615796599</c:v>
                </c:pt>
                <c:pt idx="2279">
                  <c:v>58.467585521554199</c:v>
                </c:pt>
                <c:pt idx="2280">
                  <c:v>58.471843593128803</c:v>
                </c:pt>
                <c:pt idx="2281">
                  <c:v>58.476096836302197</c:v>
                </c:pt>
                <c:pt idx="2282">
                  <c:v>58.480345256846903</c:v>
                </c:pt>
                <c:pt idx="2283">
                  <c:v>58.484588860526301</c:v>
                </c:pt>
                <c:pt idx="2284">
                  <c:v>58.488827653094603</c:v>
                </c:pt>
                <c:pt idx="2285">
                  <c:v>58.4930616402971</c:v>
                </c:pt>
                <c:pt idx="2286">
                  <c:v>58.497290827869399</c:v>
                </c:pt>
                <c:pt idx="2287">
                  <c:v>58.501515221538497</c:v>
                </c:pt>
                <c:pt idx="2288">
                  <c:v>58.505734827021797</c:v>
                </c:pt>
                <c:pt idx="2289">
                  <c:v>58.509949650027799</c:v>
                </c:pt>
                <c:pt idx="2290">
                  <c:v>58.514159696255803</c:v>
                </c:pt>
                <c:pt idx="2291">
                  <c:v>58.518364971395698</c:v>
                </c:pt>
                <c:pt idx="2292">
                  <c:v>58.522565484643799</c:v>
                </c:pt>
                <c:pt idx="2293">
                  <c:v>58.526761261831503</c:v>
                </c:pt>
                <c:pt idx="2294">
                  <c:v>58.530952286785599</c:v>
                </c:pt>
                <c:pt idx="2295">
                  <c:v>58.535138565214801</c:v>
                </c:pt>
                <c:pt idx="2296">
                  <c:v>58.539320102819197</c:v>
                </c:pt>
                <c:pt idx="2297">
                  <c:v>58.543496905290503</c:v>
                </c:pt>
                <c:pt idx="2298">
                  <c:v>58.547668978311798</c:v>
                </c:pt>
                <c:pt idx="2299">
                  <c:v>58.551836327557801</c:v>
                </c:pt>
                <c:pt idx="2300">
                  <c:v>58.555998958694502</c:v>
                </c:pt>
                <c:pt idx="2301">
                  <c:v>58.560156877379598</c:v>
                </c:pt>
                <c:pt idx="2302">
                  <c:v>58.564310089262399</c:v>
                </c:pt>
                <c:pt idx="2303">
                  <c:v>58.568458599983401</c:v>
                </c:pt>
                <c:pt idx="2304">
                  <c:v>58.572602415174799</c:v>
                </c:pt>
                <c:pt idx="2305">
                  <c:v>58.576741540460297</c:v>
                </c:pt>
                <c:pt idx="2306">
                  <c:v>58.580875981455101</c:v>
                </c:pt>
                <c:pt idx="2307">
                  <c:v>58.585005743765798</c:v>
                </c:pt>
                <c:pt idx="2308">
                  <c:v>58.589130832990698</c:v>
                </c:pt>
                <c:pt idx="2309">
                  <c:v>58.593251254719398</c:v>
                </c:pt>
                <c:pt idx="2310">
                  <c:v>58.597367014533098</c:v>
                </c:pt>
                <c:pt idx="2311">
                  <c:v>58.601478118004501</c:v>
                </c:pt>
                <c:pt idx="2312">
                  <c:v>58.6055845706979</c:v>
                </c:pt>
                <c:pt idx="2313">
                  <c:v>58.609686378168902</c:v>
                </c:pt>
                <c:pt idx="2314">
                  <c:v>58.613783545964701</c:v>
                </c:pt>
                <c:pt idx="2315">
                  <c:v>58.617876079623997</c:v>
                </c:pt>
                <c:pt idx="2316">
                  <c:v>58.621963984677102</c:v>
                </c:pt>
                <c:pt idx="2317">
                  <c:v>58.626047266645799</c:v>
                </c:pt>
                <c:pt idx="2318">
                  <c:v>58.630125931043104</c:v>
                </c:pt>
                <c:pt idx="2319">
                  <c:v>58.634199983373897</c:v>
                </c:pt>
                <c:pt idx="2320">
                  <c:v>58.638269429134503</c:v>
                </c:pt>
                <c:pt idx="2321">
                  <c:v>58.642334273812402</c:v>
                </c:pt>
                <c:pt idx="2322">
                  <c:v>58.6463945228871</c:v>
                </c:pt>
                <c:pt idx="2323">
                  <c:v>58.6504501818292</c:v>
                </c:pt>
                <c:pt idx="2324">
                  <c:v>58.654501256101099</c:v>
                </c:pt>
                <c:pt idx="2325">
                  <c:v>58.658547751156298</c:v>
                </c:pt>
                <c:pt idx="2326">
                  <c:v>58.662589672440397</c:v>
                </c:pt>
                <c:pt idx="2327">
                  <c:v>58.6666270253899</c:v>
                </c:pt>
                <c:pt idx="2328">
                  <c:v>58.670659815433197</c:v>
                </c:pt>
                <c:pt idx="2329">
                  <c:v>58.674688047990102</c:v>
                </c:pt>
                <c:pt idx="2330">
                  <c:v>58.678711728471797</c:v>
                </c:pt>
                <c:pt idx="2331">
                  <c:v>58.682730862281197</c:v>
                </c:pt>
                <c:pt idx="2332">
                  <c:v>58.686745454812403</c:v>
                </c:pt>
                <c:pt idx="2333">
                  <c:v>58.690755511451499</c:v>
                </c:pt>
                <c:pt idx="2334">
                  <c:v>58.694761037575503</c:v>
                </c:pt>
                <c:pt idx="2335">
                  <c:v>58.698762038553397</c:v>
                </c:pt>
                <c:pt idx="2336">
                  <c:v>58.702758519745402</c:v>
                </c:pt>
                <c:pt idx="2337">
                  <c:v>58.706750486503402</c:v>
                </c:pt>
                <c:pt idx="2338">
                  <c:v>58.710737944170702</c:v>
                </c:pt>
                <c:pt idx="2339">
                  <c:v>58.714720898082099</c:v>
                </c:pt>
                <c:pt idx="2340">
                  <c:v>58.718699353563998</c:v>
                </c:pt>
                <c:pt idx="2341">
                  <c:v>58.722673315934102</c:v>
                </c:pt>
                <c:pt idx="2342">
                  <c:v>58.726642790501899</c:v>
                </c:pt>
                <c:pt idx="2343">
                  <c:v>58.7306077825681</c:v>
                </c:pt>
                <c:pt idx="2344">
                  <c:v>58.734568297425199</c:v>
                </c:pt>
                <c:pt idx="2345">
                  <c:v>58.738524340356904</c:v>
                </c:pt>
                <c:pt idx="2346">
                  <c:v>58.742475928944302</c:v>
                </c:pt>
                <c:pt idx="2347">
                  <c:v>58.746423076503298</c:v>
                </c:pt>
                <c:pt idx="2348">
                  <c:v>58.750365770125903</c:v>
                </c:pt>
                <c:pt idx="2349">
                  <c:v>58.754304015127403</c:v>
                </c:pt>
                <c:pt idx="2350">
                  <c:v>58.758237816815203</c:v>
                </c:pt>
                <c:pt idx="2351">
                  <c:v>58.762167180489399</c:v>
                </c:pt>
                <c:pt idx="2352">
                  <c:v>58.766092111442099</c:v>
                </c:pt>
                <c:pt idx="2353">
                  <c:v>58.770012614957601</c:v>
                </c:pt>
                <c:pt idx="2354">
                  <c:v>58.7739286963129</c:v>
                </c:pt>
                <c:pt idx="2355">
                  <c:v>58.7778403607768</c:v>
                </c:pt>
                <c:pt idx="2356">
                  <c:v>58.781747613610797</c:v>
                </c:pt>
                <c:pt idx="2357">
                  <c:v>58.785650460068602</c:v>
                </c:pt>
                <c:pt idx="2358">
                  <c:v>58.789548905396003</c:v>
                </c:pt>
                <c:pt idx="2359">
                  <c:v>58.793442954831299</c:v>
                </c:pt>
                <c:pt idx="2360">
                  <c:v>58.797332613605001</c:v>
                </c:pt>
                <c:pt idx="2361">
                  <c:v>58.801217886940002</c:v>
                </c:pt>
                <c:pt idx="2362">
                  <c:v>58.805098780051502</c:v>
                </c:pt>
                <c:pt idx="2363">
                  <c:v>58.808975298146699</c:v>
                </c:pt>
                <c:pt idx="2364">
                  <c:v>58.8128474464256</c:v>
                </c:pt>
                <c:pt idx="2365">
                  <c:v>58.81671523008</c:v>
                </c:pt>
                <c:pt idx="2366">
                  <c:v>58.820578654294302</c:v>
                </c:pt>
                <c:pt idx="2367">
                  <c:v>58.8244377242452</c:v>
                </c:pt>
                <c:pt idx="2368">
                  <c:v>58.828292445101503</c:v>
                </c:pt>
                <c:pt idx="2369">
                  <c:v>58.832142822024501</c:v>
                </c:pt>
                <c:pt idx="2370">
                  <c:v>58.835988860167703</c:v>
                </c:pt>
                <c:pt idx="2371">
                  <c:v>58.839830564676802</c:v>
                </c:pt>
                <c:pt idx="2372">
                  <c:v>58.843667940689997</c:v>
                </c:pt>
                <c:pt idx="2373">
                  <c:v>58.847500993337697</c:v>
                </c:pt>
                <c:pt idx="2374">
                  <c:v>58.851329727742602</c:v>
                </c:pt>
                <c:pt idx="2375">
                  <c:v>58.855154149019697</c:v>
                </c:pt>
                <c:pt idx="2376">
                  <c:v>58.858974262276298</c:v>
                </c:pt>
                <c:pt idx="2377">
                  <c:v>58.862790072611901</c:v>
                </c:pt>
                <c:pt idx="2378">
                  <c:v>58.866601585118502</c:v>
                </c:pt>
                <c:pt idx="2379">
                  <c:v>58.870408804880299</c:v>
                </c:pt>
                <c:pt idx="2380">
                  <c:v>58.874211736973599</c:v>
                </c:pt>
                <c:pt idx="2381">
                  <c:v>58.878010386467402</c:v>
                </c:pt>
                <c:pt idx="2382">
                  <c:v>58.881804758422703</c:v>
                </c:pt>
                <c:pt idx="2383">
                  <c:v>58.885594857892798</c:v>
                </c:pt>
                <c:pt idx="2384">
                  <c:v>58.889380689923399</c:v>
                </c:pt>
                <c:pt idx="2385">
                  <c:v>58.893162259552597</c:v>
                </c:pt>
                <c:pt idx="2386">
                  <c:v>58.896939571810499</c:v>
                </c:pt>
                <c:pt idx="2387">
                  <c:v>58.900712631719699</c:v>
                </c:pt>
                <c:pt idx="2388">
                  <c:v>58.9044814442952</c:v>
                </c:pt>
                <c:pt idx="2389">
                  <c:v>58.908246014543998</c:v>
                </c:pt>
                <c:pt idx="2390">
                  <c:v>58.9120063474655</c:v>
                </c:pt>
                <c:pt idx="2391">
                  <c:v>58.915762448051701</c:v>
                </c:pt>
                <c:pt idx="2392">
                  <c:v>58.9195143212864</c:v>
                </c:pt>
                <c:pt idx="2393">
                  <c:v>58.923261972146101</c:v>
                </c:pt>
                <c:pt idx="2394">
                  <c:v>58.927005405599402</c:v>
                </c:pt>
                <c:pt idx="2395">
                  <c:v>58.930744626607201</c:v>
                </c:pt>
                <c:pt idx="2396">
                  <c:v>58.934479640122802</c:v>
                </c:pt>
                <c:pt idx="2397">
                  <c:v>58.938210451091798</c:v>
                </c:pt>
                <c:pt idx="2398">
                  <c:v>58.9419370644518</c:v>
                </c:pt>
                <c:pt idx="2399">
                  <c:v>58.945659485133099</c:v>
                </c:pt>
                <c:pt idx="2400">
                  <c:v>58.949377735877597</c:v>
                </c:pt>
                <c:pt idx="2401">
                  <c:v>58.953091814693202</c:v>
                </c:pt>
                <c:pt idx="2402">
                  <c:v>58.956801717481298</c:v>
                </c:pt>
                <c:pt idx="2403">
                  <c:v>58.960507449198097</c:v>
                </c:pt>
                <c:pt idx="2404">
                  <c:v>58.964209014792601</c:v>
                </c:pt>
                <c:pt idx="2405">
                  <c:v>58.967906419206798</c:v>
                </c:pt>
                <c:pt idx="2406">
                  <c:v>58.971599667375699</c:v>
                </c:pt>
                <c:pt idx="2407">
                  <c:v>58.975288764227201</c:v>
                </c:pt>
                <c:pt idx="2408">
                  <c:v>58.978973714682397</c:v>
                </c:pt>
                <c:pt idx="2409">
                  <c:v>58.982654523655199</c:v>
                </c:pt>
                <c:pt idx="2410">
                  <c:v>58.986331196052497</c:v>
                </c:pt>
                <c:pt idx="2411">
                  <c:v>58.990003736774298</c:v>
                </c:pt>
                <c:pt idx="2412">
                  <c:v>58.993672150713401</c:v>
                </c:pt>
                <c:pt idx="2413">
                  <c:v>58.997336442755703</c:v>
                </c:pt>
                <c:pt idx="2414">
                  <c:v>59.000996617779997</c:v>
                </c:pt>
                <c:pt idx="2415">
                  <c:v>59.004652680658403</c:v>
                </c:pt>
                <c:pt idx="2416">
                  <c:v>59.008304636255403</c:v>
                </c:pt>
                <c:pt idx="2417">
                  <c:v>59.011952489429099</c:v>
                </c:pt>
                <c:pt idx="2418">
                  <c:v>59.015596245030103</c:v>
                </c:pt>
                <c:pt idx="2419">
                  <c:v>59.0192359079022</c:v>
                </c:pt>
                <c:pt idx="2420">
                  <c:v>59.022871482882202</c:v>
                </c:pt>
                <c:pt idx="2421">
                  <c:v>59.026502974799897</c:v>
                </c:pt>
                <c:pt idx="2422">
                  <c:v>59.0301303884779</c:v>
                </c:pt>
                <c:pt idx="2423">
                  <c:v>59.033753728732002</c:v>
                </c:pt>
                <c:pt idx="2424">
                  <c:v>59.037373000370899</c:v>
                </c:pt>
                <c:pt idx="2425">
                  <c:v>59.040988208196097</c:v>
                </c:pt>
                <c:pt idx="2426">
                  <c:v>59.044599357002497</c:v>
                </c:pt>
                <c:pt idx="2427">
                  <c:v>59.048206451577599</c:v>
                </c:pt>
                <c:pt idx="2428">
                  <c:v>59.051809496701999</c:v>
                </c:pt>
                <c:pt idx="2429">
                  <c:v>59.055408497149401</c:v>
                </c:pt>
                <c:pt idx="2430">
                  <c:v>59.059003457686302</c:v>
                </c:pt>
                <c:pt idx="2431">
                  <c:v>59.062594383072401</c:v>
                </c:pt>
                <c:pt idx="2432">
                  <c:v>59.0661812780601</c:v>
                </c:pt>
                <c:pt idx="2433">
                  <c:v>59.069764147394899</c:v>
                </c:pt>
                <c:pt idx="2434">
                  <c:v>59.073342995815501</c:v>
                </c:pt>
                <c:pt idx="2435">
                  <c:v>59.076917828053297</c:v>
                </c:pt>
                <c:pt idx="2436">
                  <c:v>59.080488648832798</c:v>
                </c:pt>
                <c:pt idx="2437">
                  <c:v>59.084055462871397</c:v>
                </c:pt>
                <c:pt idx="2438">
                  <c:v>59.087618274879702</c:v>
                </c:pt>
                <c:pt idx="2439">
                  <c:v>59.091177089560901</c:v>
                </c:pt>
                <c:pt idx="2440">
                  <c:v>59.094731911611703</c:v>
                </c:pt>
                <c:pt idx="2441">
                  <c:v>59.0982827457212</c:v>
                </c:pt>
                <c:pt idx="2442">
                  <c:v>59.101829596572003</c:v>
                </c:pt>
                <c:pt idx="2443">
                  <c:v>59.105372468839398</c:v>
                </c:pt>
                <c:pt idx="2444">
                  <c:v>59.108911367191702</c:v>
                </c:pt>
                <c:pt idx="2445">
                  <c:v>59.112446296290202</c:v>
                </c:pt>
                <c:pt idx="2446">
                  <c:v>59.1159772607893</c:v>
                </c:pt>
                <c:pt idx="2447">
                  <c:v>59.119504265336303</c:v>
                </c:pt>
                <c:pt idx="2448">
                  <c:v>59.123027314571402</c:v>
                </c:pt>
                <c:pt idx="2449">
                  <c:v>59.126546413127897</c:v>
                </c:pt>
                <c:pt idx="2450">
                  <c:v>59.130061565631998</c:v>
                </c:pt>
                <c:pt idx="2451">
                  <c:v>59.133572776702998</c:v>
                </c:pt>
                <c:pt idx="2452">
                  <c:v>59.137080050953003</c:v>
                </c:pt>
                <c:pt idx="2453">
                  <c:v>59.140583392987303</c:v>
                </c:pt>
                <c:pt idx="2454">
                  <c:v>59.144082845166402</c:v>
                </c:pt>
                <c:pt idx="2455">
                  <c:v>59.147578379693002</c:v>
                </c:pt>
                <c:pt idx="2456">
                  <c:v>59.151069997799802</c:v>
                </c:pt>
                <c:pt idx="2457">
                  <c:v>59.154557704106502</c:v>
                </c:pt>
                <c:pt idx="2458">
                  <c:v>59.158041503226301</c:v>
                </c:pt>
                <c:pt idx="2459">
                  <c:v>59.161521399765398</c:v>
                </c:pt>
                <c:pt idx="2460">
                  <c:v>59.164997398323599</c:v>
                </c:pt>
                <c:pt idx="2461">
                  <c:v>59.168469503494102</c:v>
                </c:pt>
                <c:pt idx="2462">
                  <c:v>59.171937719863401</c:v>
                </c:pt>
                <c:pt idx="2463">
                  <c:v>59.175402052011101</c:v>
                </c:pt>
                <c:pt idx="2464">
                  <c:v>59.178862504510498</c:v>
                </c:pt>
                <c:pt idx="2465">
                  <c:v>59.1823190819281</c:v>
                </c:pt>
                <c:pt idx="2466">
                  <c:v>59.185771788823601</c:v>
                </c:pt>
                <c:pt idx="2467">
                  <c:v>59.189220629750402</c:v>
                </c:pt>
                <c:pt idx="2468">
                  <c:v>59.192665609254902</c:v>
                </c:pt>
                <c:pt idx="2469">
                  <c:v>59.196106731877002</c:v>
                </c:pt>
                <c:pt idx="2470">
                  <c:v>59.199544002150098</c:v>
                </c:pt>
                <c:pt idx="2471">
                  <c:v>59.202977424600498</c:v>
                </c:pt>
                <c:pt idx="2472">
                  <c:v>59.206407003748303</c:v>
                </c:pt>
                <c:pt idx="2473">
                  <c:v>59.209832744106798</c:v>
                </c:pt>
                <c:pt idx="2474">
                  <c:v>59.213254650182598</c:v>
                </c:pt>
                <c:pt idx="2475">
                  <c:v>59.216672726475601</c:v>
                </c:pt>
                <c:pt idx="2476">
                  <c:v>59.220086977479198</c:v>
                </c:pt>
                <c:pt idx="2477">
                  <c:v>59.2234974076801</c:v>
                </c:pt>
                <c:pt idx="2478">
                  <c:v>59.226904021558198</c:v>
                </c:pt>
                <c:pt idx="2479">
                  <c:v>59.230306823587</c:v>
                </c:pt>
                <c:pt idx="2480">
                  <c:v>59.233705818233098</c:v>
                </c:pt>
                <c:pt idx="2481">
                  <c:v>59.237101009956703</c:v>
                </c:pt>
                <c:pt idx="2482">
                  <c:v>59.2404924032111</c:v>
                </c:pt>
                <c:pt idx="2483">
                  <c:v>59.243880002442999</c:v>
                </c:pt>
                <c:pt idx="2484">
                  <c:v>59.247263812092697</c:v>
                </c:pt>
                <c:pt idx="2485">
                  <c:v>59.250643836593497</c:v>
                </c:pt>
                <c:pt idx="2486">
                  <c:v>59.2540200803722</c:v>
                </c:pt>
                <c:pt idx="2487">
                  <c:v>59.257392547849001</c:v>
                </c:pt>
                <c:pt idx="2488">
                  <c:v>59.2607612434374</c:v>
                </c:pt>
                <c:pt idx="2489">
                  <c:v>59.264126171544198</c:v>
                </c:pt>
                <c:pt idx="2490">
                  <c:v>59.267487336569701</c:v>
                </c:pt>
                <c:pt idx="2491">
                  <c:v>59.2708447429073</c:v>
                </c:pt>
                <c:pt idx="2492">
                  <c:v>59.274198394943902</c:v>
                </c:pt>
                <c:pt idx="2493">
                  <c:v>59.277548297059901</c:v>
                </c:pt>
                <c:pt idx="2494">
                  <c:v>59.280894453628697</c:v>
                </c:pt>
                <c:pt idx="2495">
                  <c:v>59.284236869017299</c:v>
                </c:pt>
                <c:pt idx="2496">
                  <c:v>59.287575547585902</c:v>
                </c:pt>
                <c:pt idx="2497">
                  <c:v>59.290910493688301</c:v>
                </c:pt>
                <c:pt idx="2498">
                  <c:v>59.294241711671397</c:v>
                </c:pt>
                <c:pt idx="2499">
                  <c:v>59.297569205875398</c:v>
                </c:pt>
                <c:pt idx="2500">
                  <c:v>59.300892980634103</c:v>
                </c:pt>
                <c:pt idx="2501">
                  <c:v>59.304213040274497</c:v>
                </c:pt>
                <c:pt idx="2502">
                  <c:v>59.307529389116901</c:v>
                </c:pt>
                <c:pt idx="2503">
                  <c:v>59.310842031475097</c:v>
                </c:pt>
                <c:pt idx="2504">
                  <c:v>59.314150971656098</c:v>
                </c:pt>
                <c:pt idx="2505">
                  <c:v>59.317456213960398</c:v>
                </c:pt>
                <c:pt idx="2506">
                  <c:v>59.320757762681602</c:v>
                </c:pt>
                <c:pt idx="2507">
                  <c:v>59.324055622106897</c:v>
                </c:pt>
                <c:pt idx="2508">
                  <c:v>59.327349796516799</c:v>
                </c:pt>
                <c:pt idx="2509">
                  <c:v>59.330640290185002</c:v>
                </c:pt>
                <c:pt idx="2510">
                  <c:v>59.333927107378699</c:v>
                </c:pt>
                <c:pt idx="2511">
                  <c:v>59.337210252358297</c:v>
                </c:pt>
                <c:pt idx="2512">
                  <c:v>59.340489729377801</c:v>
                </c:pt>
                <c:pt idx="2513">
                  <c:v>59.343765542684302</c:v>
                </c:pt>
                <c:pt idx="2514">
                  <c:v>59.347037696518399</c:v>
                </c:pt>
                <c:pt idx="2515">
                  <c:v>59.350306195113902</c:v>
                </c:pt>
                <c:pt idx="2516">
                  <c:v>59.353571042698</c:v>
                </c:pt>
                <c:pt idx="2517">
                  <c:v>59.356832243491397</c:v>
                </c:pt>
                <c:pt idx="2518">
                  <c:v>59.360089801708</c:v>
                </c:pt>
                <c:pt idx="2519">
                  <c:v>59.363343721555097</c:v>
                </c:pt>
                <c:pt idx="2520">
                  <c:v>59.366594007233203</c:v>
                </c:pt>
                <c:pt idx="2521">
                  <c:v>59.369840662936397</c:v>
                </c:pt>
                <c:pt idx="2522">
                  <c:v>59.373083692851999</c:v>
                </c:pt>
                <c:pt idx="2523">
                  <c:v>59.3763231011607</c:v>
                </c:pt>
                <c:pt idx="2524">
                  <c:v>59.3795588920363</c:v>
                </c:pt>
                <c:pt idx="2525">
                  <c:v>59.382791069646501</c:v>
                </c:pt>
                <c:pt idx="2526">
                  <c:v>59.386019638151701</c:v>
                </c:pt>
                <c:pt idx="2527">
                  <c:v>59.389244601706203</c:v>
                </c:pt>
                <c:pt idx="2528">
                  <c:v>59.392465964457202</c:v>
                </c:pt>
                <c:pt idx="2529">
                  <c:v>59.395683730545599</c:v>
                </c:pt>
                <c:pt idx="2530">
                  <c:v>59.398897952554499</c:v>
                </c:pt>
                <c:pt idx="2531">
                  <c:v>59.402108606009001</c:v>
                </c:pt>
                <c:pt idx="2532">
                  <c:v>59.405315678399802</c:v>
                </c:pt>
                <c:pt idx="2533">
                  <c:v>59.4085191739089</c:v>
                </c:pt>
                <c:pt idx="2534">
                  <c:v>59.411719096712403</c:v>
                </c:pt>
                <c:pt idx="2535">
                  <c:v>59.414915450979997</c:v>
                </c:pt>
                <c:pt idx="2536">
                  <c:v>59.418108240875597</c:v>
                </c:pt>
                <c:pt idx="2537">
                  <c:v>59.4212974705571</c:v>
                </c:pt>
                <c:pt idx="2538">
                  <c:v>59.424483144176001</c:v>
                </c:pt>
                <c:pt idx="2539">
                  <c:v>59.427665265877998</c:v>
                </c:pt>
                <c:pt idx="2540">
                  <c:v>59.430843839802698</c:v>
                </c:pt>
                <c:pt idx="2541">
                  <c:v>59.434018870083499</c:v>
                </c:pt>
                <c:pt idx="2542">
                  <c:v>59.4371903608479</c:v>
                </c:pt>
                <c:pt idx="2543">
                  <c:v>59.4403583162171</c:v>
                </c:pt>
                <c:pt idx="2544">
                  <c:v>59.443522740306598</c:v>
                </c:pt>
                <c:pt idx="2545">
                  <c:v>59.446683637225398</c:v>
                </c:pt>
                <c:pt idx="2546">
                  <c:v>59.4498410110767</c:v>
                </c:pt>
                <c:pt idx="2547">
                  <c:v>59.452994865957599</c:v>
                </c:pt>
                <c:pt idx="2548">
                  <c:v>59.456145205958997</c:v>
                </c:pt>
                <c:pt idx="2549">
                  <c:v>59.459292035166001</c:v>
                </c:pt>
                <c:pt idx="2550">
                  <c:v>59.462435357657398</c:v>
                </c:pt>
                <c:pt idx="2551">
                  <c:v>59.465575177505798</c:v>
                </c:pt>
                <c:pt idx="2552">
                  <c:v>59.468711498778198</c:v>
                </c:pt>
                <c:pt idx="2553">
                  <c:v>59.471844325535002</c:v>
                </c:pt>
                <c:pt idx="2554">
                  <c:v>59.474973661831001</c:v>
                </c:pt>
                <c:pt idx="2555">
                  <c:v>59.478099511714603</c:v>
                </c:pt>
                <c:pt idx="2556">
                  <c:v>59.481221879228201</c:v>
                </c:pt>
                <c:pt idx="2557">
                  <c:v>59.484340768408302</c:v>
                </c:pt>
                <c:pt idx="2558">
                  <c:v>59.487456183284998</c:v>
                </c:pt>
                <c:pt idx="2559">
                  <c:v>59.490568127882703</c:v>
                </c:pt>
                <c:pt idx="2560">
                  <c:v>59.493676606219601</c:v>
                </c:pt>
                <c:pt idx="2561">
                  <c:v>59.496781622307601</c:v>
                </c:pt>
                <c:pt idx="2562">
                  <c:v>59.499883180152899</c:v>
                </c:pt>
                <c:pt idx="2563">
                  <c:v>59.502981283755403</c:v>
                </c:pt>
                <c:pt idx="2564">
                  <c:v>59.506075937109003</c:v>
                </c:pt>
                <c:pt idx="2565">
                  <c:v>59.509167144201399</c:v>
                </c:pt>
                <c:pt idx="2566">
                  <c:v>59.512254909014501</c:v>
                </c:pt>
                <c:pt idx="2567">
                  <c:v>59.515339235523903</c:v>
                </c:pt>
                <c:pt idx="2568">
                  <c:v>59.518420127699301</c:v>
                </c:pt>
                <c:pt idx="2569">
                  <c:v>59.521497589504101</c:v>
                </c:pt>
                <c:pt idx="2570">
                  <c:v>59.524571624895799</c:v>
                </c:pt>
                <c:pt idx="2571">
                  <c:v>59.527642237825802</c:v>
                </c:pt>
                <c:pt idx="2572">
                  <c:v>59.530709432239597</c:v>
                </c:pt>
                <c:pt idx="2573">
                  <c:v>59.533773212076198</c:v>
                </c:pt>
                <c:pt idx="2574">
                  <c:v>59.536833581268901</c:v>
                </c:pt>
                <c:pt idx="2575">
                  <c:v>59.539890543744903</c:v>
                </c:pt>
                <c:pt idx="2576">
                  <c:v>59.542944103425199</c:v>
                </c:pt>
                <c:pt idx="2577">
                  <c:v>59.545994264224703</c:v>
                </c:pt>
                <c:pt idx="2578">
                  <c:v>59.5490410300524</c:v>
                </c:pt>
                <c:pt idx="2579">
                  <c:v>59.552084404811097</c:v>
                </c:pt>
                <c:pt idx="2580">
                  <c:v>59.555124392397602</c:v>
                </c:pt>
                <c:pt idx="2581">
                  <c:v>59.558160996702597</c:v>
                </c:pt>
                <c:pt idx="2582">
                  <c:v>59.561194221610798</c:v>
                </c:pt>
                <c:pt idx="2583">
                  <c:v>59.564224071000702</c:v>
                </c:pt>
                <c:pt idx="2584">
                  <c:v>59.567250548744703</c:v>
                </c:pt>
                <c:pt idx="2585">
                  <c:v>59.570273658709397</c:v>
                </c:pt>
                <c:pt idx="2586">
                  <c:v>59.573293404754999</c:v>
                </c:pt>
                <c:pt idx="2587">
                  <c:v>59.576309790735898</c:v>
                </c:pt>
                <c:pt idx="2588">
                  <c:v>59.579322820500302</c:v>
                </c:pt>
                <c:pt idx="2589">
                  <c:v>59.582332497890299</c:v>
                </c:pt>
                <c:pt idx="2590">
                  <c:v>59.585338826742102</c:v>
                </c:pt>
                <c:pt idx="2591">
                  <c:v>59.588341810885503</c:v>
                </c:pt>
                <c:pt idx="2592">
                  <c:v>59.591341454144597</c:v>
                </c:pt>
                <c:pt idx="2593">
                  <c:v>59.594337760337297</c:v>
                </c:pt>
                <c:pt idx="2594">
                  <c:v>59.5973307332753</c:v>
                </c:pt>
                <c:pt idx="2595">
                  <c:v>59.600320376764301</c:v>
                </c:pt>
                <c:pt idx="2596">
                  <c:v>59.6033066946041</c:v>
                </c:pt>
                <c:pt idx="2597">
                  <c:v>59.606289690588198</c:v>
                </c:pt>
                <c:pt idx="2598">
                  <c:v>59.609269368504101</c:v>
                </c:pt>
                <c:pt idx="2599">
                  <c:v>59.612245732133303</c:v>
                </c:pt>
                <c:pt idx="2600">
                  <c:v>59.615218785251301</c:v>
                </c:pt>
                <c:pt idx="2601">
                  <c:v>59.618188531627197</c:v>
                </c:pt>
                <c:pt idx="2602">
                  <c:v>59.621154975024297</c:v>
                </c:pt>
                <c:pt idx="2603">
                  <c:v>59.624118119199899</c:v>
                </c:pt>
                <c:pt idx="2604">
                  <c:v>59.627077967904903</c:v>
                </c:pt>
                <c:pt idx="2605">
                  <c:v>59.6300345248846</c:v>
                </c:pt>
                <c:pt idx="2606">
                  <c:v>59.632987835310999</c:v>
                </c:pt>
                <c:pt idx="2607">
                  <c:v>59.635937896488301</c:v>
                </c:pt>
                <c:pt idx="2608">
                  <c:v>59.638884680755197</c:v>
                </c:pt>
                <c:pt idx="2609">
                  <c:v>59.641828191909099</c:v>
                </c:pt>
                <c:pt idx="2610">
                  <c:v>59.644768433741703</c:v>
                </c:pt>
                <c:pt idx="2611">
                  <c:v>59.647705410039499</c:v>
                </c:pt>
                <c:pt idx="2612">
                  <c:v>59.650639124583599</c:v>
                </c:pt>
                <c:pt idx="2613">
                  <c:v>59.653569581149398</c:v>
                </c:pt>
                <c:pt idx="2614">
                  <c:v>59.656496783507301</c:v>
                </c:pt>
                <c:pt idx="2615">
                  <c:v>59.659420735422103</c:v>
                </c:pt>
                <c:pt idx="2616">
                  <c:v>59.662341440653002</c:v>
                </c:pt>
                <c:pt idx="2617">
                  <c:v>59.665258902954101</c:v>
                </c:pt>
                <c:pt idx="2618">
                  <c:v>59.668173126074002</c:v>
                </c:pt>
                <c:pt idx="2619">
                  <c:v>59.671084113755597</c:v>
                </c:pt>
                <c:pt idx="2620">
                  <c:v>59.673991869736902</c:v>
                </c:pt>
                <c:pt idx="2621">
                  <c:v>59.676896397750099</c:v>
                </c:pt>
                <c:pt idx="2622">
                  <c:v>59.679797701522098</c:v>
                </c:pt>
                <c:pt idx="2623">
                  <c:v>59.682695784774403</c:v>
                </c:pt>
                <c:pt idx="2624">
                  <c:v>59.685590651223102</c:v>
                </c:pt>
                <c:pt idx="2625">
                  <c:v>59.688482304578798</c:v>
                </c:pt>
                <c:pt idx="2626">
                  <c:v>59.691370748546902</c:v>
                </c:pt>
                <c:pt idx="2627">
                  <c:v>59.694255986827102</c:v>
                </c:pt>
                <c:pt idx="2628">
                  <c:v>59.697138023113901</c:v>
                </c:pt>
                <c:pt idx="2629">
                  <c:v>59.700016861096302</c:v>
                </c:pt>
                <c:pt idx="2630">
                  <c:v>59.702892504457999</c:v>
                </c:pt>
                <c:pt idx="2631">
                  <c:v>59.705764956877097</c:v>
                </c:pt>
                <c:pt idx="2632">
                  <c:v>59.708634222026397</c:v>
                </c:pt>
                <c:pt idx="2633">
                  <c:v>59.711500303573303</c:v>
                </c:pt>
                <c:pt idx="2634">
                  <c:v>59.714363205179801</c:v>
                </c:pt>
                <c:pt idx="2635">
                  <c:v>59.717222930502302</c:v>
                </c:pt>
                <c:pt idx="2636">
                  <c:v>59.720079483192102</c:v>
                </c:pt>
                <c:pt idx="2637">
                  <c:v>59.722932866894901</c:v>
                </c:pt>
                <c:pt idx="2638">
                  <c:v>59.725783085250903</c:v>
                </c:pt>
                <c:pt idx="2639">
                  <c:v>59.728630141895202</c:v>
                </c:pt>
                <c:pt idx="2640">
                  <c:v>59.731474040457101</c:v>
                </c:pt>
                <c:pt idx="2641">
                  <c:v>59.734314784560802</c:v>
                </c:pt>
                <c:pt idx="2642">
                  <c:v>59.737152377824998</c:v>
                </c:pt>
                <c:pt idx="2643">
                  <c:v>59.7399868238628</c:v>
                </c:pt>
                <c:pt idx="2644">
                  <c:v>59.742818126282202</c:v>
                </c:pt>
                <c:pt idx="2645">
                  <c:v>59.745646288685499</c:v>
                </c:pt>
                <c:pt idx="2646">
                  <c:v>59.7484713146698</c:v>
                </c:pt>
                <c:pt idx="2647">
                  <c:v>59.751293207826699</c:v>
                </c:pt>
                <c:pt idx="2648">
                  <c:v>59.754111971742397</c:v>
                </c:pt>
                <c:pt idx="2649">
                  <c:v>59.756927609997803</c:v>
                </c:pt>
                <c:pt idx="2650">
                  <c:v>59.759740126167998</c:v>
                </c:pt>
                <c:pt idx="2651">
                  <c:v>59.762549523823203</c:v>
                </c:pt>
                <c:pt idx="2652">
                  <c:v>59.765355806527801</c:v>
                </c:pt>
                <c:pt idx="2653">
                  <c:v>59.768158977841097</c:v>
                </c:pt>
                <c:pt idx="2654">
                  <c:v>59.770959041316701</c:v>
                </c:pt>
                <c:pt idx="2655">
                  <c:v>59.7737560005029</c:v>
                </c:pt>
                <c:pt idx="2656">
                  <c:v>59.776549858942701</c:v>
                </c:pt>
                <c:pt idx="2657">
                  <c:v>59.7793406201735</c:v>
                </c:pt>
                <c:pt idx="2658">
                  <c:v>59.782128287727502</c:v>
                </c:pt>
                <c:pt idx="2659">
                  <c:v>59.784912865131197</c:v>
                </c:pt>
                <c:pt idx="2660">
                  <c:v>59.787694355905998</c:v>
                </c:pt>
                <c:pt idx="2661">
                  <c:v>59.790472763567699</c:v>
                </c:pt>
                <c:pt idx="2662">
                  <c:v>59.793248091626701</c:v>
                </c:pt>
                <c:pt idx="2663">
                  <c:v>59.796020343587998</c:v>
                </c:pt>
                <c:pt idx="2664">
                  <c:v>59.798789522951203</c:v>
                </c:pt>
                <c:pt idx="2665">
                  <c:v>59.801555633210697</c:v>
                </c:pt>
                <c:pt idx="2666">
                  <c:v>59.804318677855001</c:v>
                </c:pt>
                <c:pt idx="2667">
                  <c:v>59.807078660367701</c:v>
                </c:pt>
                <c:pt idx="2668">
                  <c:v>59.809835584226597</c:v>
                </c:pt>
                <c:pt idx="2669">
                  <c:v>59.812589452904298</c:v>
                </c:pt>
                <c:pt idx="2670">
                  <c:v>59.815340269867903</c:v>
                </c:pt>
                <c:pt idx="2671">
                  <c:v>59.818088038579297</c:v>
                </c:pt>
                <c:pt idx="2672">
                  <c:v>59.820832762494597</c:v>
                </c:pt>
                <c:pt idx="2673">
                  <c:v>59.8235744450648</c:v>
                </c:pt>
                <c:pt idx="2674">
                  <c:v>59.8263130897354</c:v>
                </c:pt>
                <c:pt idx="2675">
                  <c:v>59.829048699946398</c:v>
                </c:pt>
                <c:pt idx="2676">
                  <c:v>59.8317812791325</c:v>
                </c:pt>
                <c:pt idx="2677">
                  <c:v>59.834510830723097</c:v>
                </c:pt>
                <c:pt idx="2678">
                  <c:v>59.837237358141799</c:v>
                </c:pt>
                <c:pt idx="2679">
                  <c:v>59.839960864807203</c:v>
                </c:pt>
                <c:pt idx="2680">
                  <c:v>59.842681354132203</c:v>
                </c:pt>
                <c:pt idx="2681">
                  <c:v>59.845398829524598</c:v>
                </c:pt>
                <c:pt idx="2682">
                  <c:v>59.848113320038202</c:v>
                </c:pt>
                <c:pt idx="2683">
                  <c:v>59.850824846472598</c:v>
                </c:pt>
                <c:pt idx="2684">
                  <c:v>59.85353337243</c:v>
                </c:pt>
                <c:pt idx="2685">
                  <c:v>59.856238901365799</c:v>
                </c:pt>
                <c:pt idx="2686">
                  <c:v>59.858941436730198</c:v>
                </c:pt>
                <c:pt idx="2687">
                  <c:v>59.861640981968897</c:v>
                </c:pt>
                <c:pt idx="2688">
                  <c:v>59.864337540522499</c:v>
                </c:pt>
                <c:pt idx="2689">
                  <c:v>59.867031115826997</c:v>
                </c:pt>
                <c:pt idx="2690">
                  <c:v>59.869721711313602</c:v>
                </c:pt>
                <c:pt idx="2691">
                  <c:v>59.872409330408402</c:v>
                </c:pt>
                <c:pt idx="2692">
                  <c:v>59.875093976533002</c:v>
                </c:pt>
                <c:pt idx="2693">
                  <c:v>59.877775653104003</c:v>
                </c:pt>
                <c:pt idx="2694">
                  <c:v>59.880454363533303</c:v>
                </c:pt>
                <c:pt idx="2695">
                  <c:v>59.883130111227999</c:v>
                </c:pt>
                <c:pt idx="2696">
                  <c:v>59.885802899590097</c:v>
                </c:pt>
                <c:pt idx="2697">
                  <c:v>59.888472732017199</c:v>
                </c:pt>
                <c:pt idx="2698">
                  <c:v>59.891139611901799</c:v>
                </c:pt>
                <c:pt idx="2699">
                  <c:v>59.893803542631701</c:v>
                </c:pt>
                <c:pt idx="2700">
                  <c:v>59.896464527589799</c:v>
                </c:pt>
                <c:pt idx="2701">
                  <c:v>59.899122570154297</c:v>
                </c:pt>
                <c:pt idx="2702">
                  <c:v>59.901777673698398</c:v>
                </c:pt>
                <c:pt idx="2703">
                  <c:v>59.904429841590797</c:v>
                </c:pt>
                <c:pt idx="2704">
                  <c:v>59.907079077195</c:v>
                </c:pt>
                <c:pt idx="2705">
                  <c:v>59.909725383869997</c:v>
                </c:pt>
                <c:pt idx="2706">
                  <c:v>59.912368764969898</c:v>
                </c:pt>
                <c:pt idx="2707">
                  <c:v>59.915009223843697</c:v>
                </c:pt>
                <c:pt idx="2708">
                  <c:v>59.917646763836103</c:v>
                </c:pt>
                <c:pt idx="2709">
                  <c:v>59.920281388286497</c:v>
                </c:pt>
                <c:pt idx="2710">
                  <c:v>59.922913100529797</c:v>
                </c:pt>
                <c:pt idx="2711">
                  <c:v>59.925541903895997</c:v>
                </c:pt>
                <c:pt idx="2712">
                  <c:v>59.928167801710103</c:v>
                </c:pt>
                <c:pt idx="2713">
                  <c:v>59.930790797292701</c:v>
                </c:pt>
                <c:pt idx="2714">
                  <c:v>59.933410893959199</c:v>
                </c:pt>
                <c:pt idx="2715">
                  <c:v>59.936028095020198</c:v>
                </c:pt>
                <c:pt idx="2716">
                  <c:v>59.938642403781799</c:v>
                </c:pt>
                <c:pt idx="2717">
                  <c:v>59.941253823544997</c:v>
                </c:pt>
                <c:pt idx="2718">
                  <c:v>59.943862357606001</c:v>
                </c:pt>
                <c:pt idx="2719">
                  <c:v>59.9464680092563</c:v>
                </c:pt>
                <c:pt idx="2720">
                  <c:v>59.949070781782602</c:v>
                </c:pt>
                <c:pt idx="2721">
                  <c:v>59.951670678466698</c:v>
                </c:pt>
                <c:pt idx="2722">
                  <c:v>59.954267702585497</c:v>
                </c:pt>
                <c:pt idx="2723">
                  <c:v>59.956861857411297</c:v>
                </c:pt>
                <c:pt idx="2724">
                  <c:v>59.959453146211402</c:v>
                </c:pt>
                <c:pt idx="2725">
                  <c:v>59.962041572248403</c:v>
                </c:pt>
                <c:pt idx="2726">
                  <c:v>59.964627138780102</c:v>
                </c:pt>
                <c:pt idx="2727">
                  <c:v>59.967209849059302</c:v>
                </c:pt>
                <c:pt idx="2728">
                  <c:v>59.969789706334197</c:v>
                </c:pt>
                <c:pt idx="2729">
                  <c:v>59.972366713847997</c:v>
                </c:pt>
                <c:pt idx="2730">
                  <c:v>59.974940874839199</c:v>
                </c:pt>
                <c:pt idx="2731">
                  <c:v>59.977512192541603</c:v>
                </c:pt>
                <c:pt idx="2732">
                  <c:v>59.980080670183902</c:v>
                </c:pt>
                <c:pt idx="2733">
                  <c:v>59.982646310990098</c:v>
                </c:pt>
                <c:pt idx="2734">
                  <c:v>59.985209118179597</c:v>
                </c:pt>
                <c:pt idx="2735">
                  <c:v>59.987769094966602</c:v>
                </c:pt>
                <c:pt idx="2736">
                  <c:v>59.990326244560798</c:v>
                </c:pt>
                <c:pt idx="2737">
                  <c:v>59.992880570167003</c:v>
                </c:pt>
                <c:pt idx="2738">
                  <c:v>59.995432074984997</c:v>
                </c:pt>
                <c:pt idx="2739">
                  <c:v>59.997980762210098</c:v>
                </c:pt>
                <c:pt idx="2740">
                  <c:v>60.000526635032401</c:v>
                </c:pt>
                <c:pt idx="2741">
                  <c:v>60.003069696637603</c:v>
                </c:pt>
                <c:pt idx="2742">
                  <c:v>60.005609950206399</c:v>
                </c:pt>
                <c:pt idx="2743">
                  <c:v>60.008147398914602</c:v>
                </c:pt>
                <c:pt idx="2744">
                  <c:v>60.010682045933201</c:v>
                </c:pt>
                <c:pt idx="2745">
                  <c:v>60.013213894428503</c:v>
                </c:pt>
                <c:pt idx="2746">
                  <c:v>60.015742947561897</c:v>
                </c:pt>
                <c:pt idx="2747">
                  <c:v>60.018269208490103</c:v>
                </c:pt>
                <c:pt idx="2748">
                  <c:v>60.020792680364799</c:v>
                </c:pt>
                <c:pt idx="2749">
                  <c:v>60.023313366332999</c:v>
                </c:pt>
                <c:pt idx="2750">
                  <c:v>60.025831269536901</c:v>
                </c:pt>
                <c:pt idx="2751">
                  <c:v>60.0283463931138</c:v>
                </c:pt>
                <c:pt idx="2752">
                  <c:v>60.030858740196201</c:v>
                </c:pt>
                <c:pt idx="2753">
                  <c:v>60.0333683139119</c:v>
                </c:pt>
                <c:pt idx="2754">
                  <c:v>60.035875117383704</c:v>
                </c:pt>
                <c:pt idx="2755">
                  <c:v>60.038379153729799</c:v>
                </c:pt>
                <c:pt idx="2756">
                  <c:v>60.040880426063303</c:v>
                </c:pt>
                <c:pt idx="2757">
                  <c:v>60.043378937492797</c:v>
                </c:pt>
                <c:pt idx="2758">
                  <c:v>60.045874565172198</c:v>
                </c:pt>
                <c:pt idx="2759">
                  <c:v>60.048367629702803</c:v>
                </c:pt>
                <c:pt idx="2760">
                  <c:v>60.050857944879198</c:v>
                </c:pt>
                <c:pt idx="2761">
                  <c:v>60.053345513866503</c:v>
                </c:pt>
                <c:pt idx="2762">
                  <c:v>60.055830339824702</c:v>
                </c:pt>
                <c:pt idx="2763">
                  <c:v>60.058312425909001</c:v>
                </c:pt>
                <c:pt idx="2764">
                  <c:v>60.060791775270097</c:v>
                </c:pt>
                <c:pt idx="2765">
                  <c:v>60.063268391053498</c:v>
                </c:pt>
                <c:pt idx="2766">
                  <c:v>60.065742276400201</c:v>
                </c:pt>
                <c:pt idx="2767">
                  <c:v>60.068213434446399</c:v>
                </c:pt>
                <c:pt idx="2768">
                  <c:v>60.070681868323497</c:v>
                </c:pt>
                <c:pt idx="2769">
                  <c:v>60.073147581158103</c:v>
                </c:pt>
                <c:pt idx="2770">
                  <c:v>60.0756105760723</c:v>
                </c:pt>
                <c:pt idx="2771">
                  <c:v>60.078070856182997</c:v>
                </c:pt>
                <c:pt idx="2772">
                  <c:v>60.080528424602797</c:v>
                </c:pt>
                <c:pt idx="2773">
                  <c:v>60.082983284439301</c:v>
                </c:pt>
                <c:pt idx="2774">
                  <c:v>60.085435438795599</c:v>
                </c:pt>
                <c:pt idx="2775">
                  <c:v>60.0878848907698</c:v>
                </c:pt>
                <c:pt idx="2776">
                  <c:v>60.090331643455499</c:v>
                </c:pt>
                <c:pt idx="2777">
                  <c:v>60.092775699941498</c:v>
                </c:pt>
                <c:pt idx="2778">
                  <c:v>60.095217063312099</c:v>
                </c:pt>
                <c:pt idx="2779">
                  <c:v>60.097655736646601</c:v>
                </c:pt>
                <c:pt idx="2780">
                  <c:v>60.100091723019801</c:v>
                </c:pt>
                <c:pt idx="2781">
                  <c:v>60.102525025501897</c:v>
                </c:pt>
                <c:pt idx="2782">
                  <c:v>60.1049556471581</c:v>
                </c:pt>
                <c:pt idx="2783">
                  <c:v>60.107383591049398</c:v>
                </c:pt>
                <c:pt idx="2784">
                  <c:v>60.109808860231801</c:v>
                </c:pt>
                <c:pt idx="2785">
                  <c:v>60.1122314577566</c:v>
                </c:pt>
                <c:pt idx="2786">
                  <c:v>60.1146513866709</c:v>
                </c:pt>
                <c:pt idx="2787">
                  <c:v>60.117068650016598</c:v>
                </c:pt>
                <c:pt idx="2788">
                  <c:v>60.119483250831401</c:v>
                </c:pt>
                <c:pt idx="2789">
                  <c:v>60.121895192148102</c:v>
                </c:pt>
                <c:pt idx="2790">
                  <c:v>60.124304476995</c:v>
                </c:pt>
                <c:pt idx="2791">
                  <c:v>60.126711108395803</c:v>
                </c:pt>
                <c:pt idx="2792">
                  <c:v>60.129115089369698</c:v>
                </c:pt>
                <c:pt idx="2793">
                  <c:v>60.1315164229309</c:v>
                </c:pt>
                <c:pt idx="2794">
                  <c:v>60.133915112089497</c:v>
                </c:pt>
                <c:pt idx="2795">
                  <c:v>60.136311159850798</c:v>
                </c:pt>
                <c:pt idx="2796">
                  <c:v>60.1387045692153</c:v>
                </c:pt>
                <c:pt idx="2797">
                  <c:v>60.141095343179302</c:v>
                </c:pt>
                <c:pt idx="2798">
                  <c:v>60.143483484734404</c:v>
                </c:pt>
                <c:pt idx="2799">
                  <c:v>60.145868996867499</c:v>
                </c:pt>
                <c:pt idx="2800">
                  <c:v>60.148251882561098</c:v>
                </c:pt>
                <c:pt idx="2801">
                  <c:v>60.1506321447931</c:v>
                </c:pt>
                <c:pt idx="2802">
                  <c:v>60.153009786536998</c:v>
                </c:pt>
                <c:pt idx="2803">
                  <c:v>60.155384810761497</c:v>
                </c:pt>
                <c:pt idx="2804">
                  <c:v>60.157757220430902</c:v>
                </c:pt>
                <c:pt idx="2805">
                  <c:v>60.160127018505001</c:v>
                </c:pt>
                <c:pt idx="2806">
                  <c:v>60.162494207939197</c:v>
                </c:pt>
                <c:pt idx="2807">
                  <c:v>60.164858791684097</c:v>
                </c:pt>
                <c:pt idx="2808">
                  <c:v>60.1672207726861</c:v>
                </c:pt>
                <c:pt idx="2809">
                  <c:v>60.169580153886898</c:v>
                </c:pt>
                <c:pt idx="2810">
                  <c:v>60.171936938223702</c:v>
                </c:pt>
                <c:pt idx="2811">
                  <c:v>60.174291128629498</c:v>
                </c:pt>
                <c:pt idx="2812">
                  <c:v>60.176642728032398</c:v>
                </c:pt>
                <c:pt idx="2813">
                  <c:v>60.178991739356498</c:v>
                </c:pt>
                <c:pt idx="2814">
                  <c:v>60.181338165520998</c:v>
                </c:pt>
                <c:pt idx="2815">
                  <c:v>60.183682009440901</c:v>
                </c:pt>
                <c:pt idx="2816">
                  <c:v>60.186023274026603</c:v>
                </c:pt>
                <c:pt idx="2817">
                  <c:v>60.188361962184302</c:v>
                </c:pt>
                <c:pt idx="2818">
                  <c:v>60.1906980768156</c:v>
                </c:pt>
                <c:pt idx="2819">
                  <c:v>60.1930316208175</c:v>
                </c:pt>
                <c:pt idx="2820">
                  <c:v>60.195362597082998</c:v>
                </c:pt>
                <c:pt idx="2821">
                  <c:v>60.1976910085002</c:v>
                </c:pt>
                <c:pt idx="2822">
                  <c:v>60.200016857953202</c:v>
                </c:pt>
                <c:pt idx="2823">
                  <c:v>60.202340148321497</c:v>
                </c:pt>
                <c:pt idx="2824">
                  <c:v>60.204660882480198</c:v>
                </c:pt>
                <c:pt idx="2825">
                  <c:v>60.206979063299997</c:v>
                </c:pt>
                <c:pt idx="2826">
                  <c:v>60.209294693647301</c:v>
                </c:pt>
                <c:pt idx="2827">
                  <c:v>60.211607776384099</c:v>
                </c:pt>
                <c:pt idx="2828">
                  <c:v>60.213918314367902</c:v>
                </c:pt>
                <c:pt idx="2829">
                  <c:v>60.2162263104521</c:v>
                </c:pt>
                <c:pt idx="2830">
                  <c:v>60.218531767485501</c:v>
                </c:pt>
                <c:pt idx="2831">
                  <c:v>60.2208346883126</c:v>
                </c:pt>
                <c:pt idx="2832">
                  <c:v>60.223135075773598</c:v>
                </c:pt>
                <c:pt idx="2833">
                  <c:v>60.225432932704301</c:v>
                </c:pt>
                <c:pt idx="2834">
                  <c:v>60.227728263518699</c:v>
                </c:pt>
                <c:pt idx="2835">
                  <c:v>60.230021117516202</c:v>
                </c:pt>
                <c:pt idx="2836">
                  <c:v>60.232311451662298</c:v>
                </c:pt>
                <c:pt idx="2837">
                  <c:v>60.234599268824198</c:v>
                </c:pt>
                <c:pt idx="2838">
                  <c:v>60.236884571865602</c:v>
                </c:pt>
                <c:pt idx="2839">
                  <c:v>60.239167363646501</c:v>
                </c:pt>
                <c:pt idx="2840">
                  <c:v>60.2414476470232</c:v>
                </c:pt>
                <c:pt idx="2841">
                  <c:v>60.243725424848101</c:v>
                </c:pt>
                <c:pt idx="2842">
                  <c:v>60.246000699970303</c:v>
                </c:pt>
                <c:pt idx="2843">
                  <c:v>60.248273475235003</c:v>
                </c:pt>
                <c:pt idx="2844">
                  <c:v>60.250543753483697</c:v>
                </c:pt>
                <c:pt idx="2845">
                  <c:v>60.252811537554201</c:v>
                </c:pt>
                <c:pt idx="2846">
                  <c:v>60.255076830280998</c:v>
                </c:pt>
                <c:pt idx="2847">
                  <c:v>60.257339634494699</c:v>
                </c:pt>
                <c:pt idx="2848">
                  <c:v>60.259599953022203</c:v>
                </c:pt>
                <c:pt idx="2849">
                  <c:v>60.261857788687003</c:v>
                </c:pt>
                <c:pt idx="2850">
                  <c:v>60.264113144308901</c:v>
                </c:pt>
                <c:pt idx="2851">
                  <c:v>60.266366022704098</c:v>
                </c:pt>
                <c:pt idx="2852">
                  <c:v>60.268616426685298</c:v>
                </c:pt>
                <c:pt idx="2853">
                  <c:v>60.270864359061498</c:v>
                </c:pt>
                <c:pt idx="2854">
                  <c:v>60.273109822638197</c:v>
                </c:pt>
                <c:pt idx="2855">
                  <c:v>60.2753528202174</c:v>
                </c:pt>
                <c:pt idx="2856">
                  <c:v>60.2775933545974</c:v>
                </c:pt>
                <c:pt idx="2857">
                  <c:v>60.279831428573203</c:v>
                </c:pt>
                <c:pt idx="2858">
                  <c:v>60.282067044935999</c:v>
                </c:pt>
                <c:pt idx="2859">
                  <c:v>60.284300206473702</c:v>
                </c:pt>
                <c:pt idx="2860">
                  <c:v>60.286530915970701</c:v>
                </c:pt>
                <c:pt idx="2861">
                  <c:v>60.288759176207698</c:v>
                </c:pt>
                <c:pt idx="2862">
                  <c:v>60.290984989962098</c:v>
                </c:pt>
                <c:pt idx="2863">
                  <c:v>60.293208360007696</c:v>
                </c:pt>
                <c:pt idx="2864">
                  <c:v>60.295429289114999</c:v>
                </c:pt>
                <c:pt idx="2865">
                  <c:v>60.297647780050902</c:v>
                </c:pt>
                <c:pt idx="2866">
                  <c:v>60.299863835578797</c:v>
                </c:pt>
                <c:pt idx="2867">
                  <c:v>60.302077458458797</c:v>
                </c:pt>
                <c:pt idx="2868">
                  <c:v>60.3042886514476</c:v>
                </c:pt>
                <c:pt idx="2869">
                  <c:v>60.306497417298303</c:v>
                </c:pt>
                <c:pt idx="2870">
                  <c:v>60.308703758760799</c:v>
                </c:pt>
                <c:pt idx="2871">
                  <c:v>60.310907678581302</c:v>
                </c:pt>
                <c:pt idx="2872">
                  <c:v>60.313109179503002</c:v>
                </c:pt>
                <c:pt idx="2873">
                  <c:v>60.315308264265497</c:v>
                </c:pt>
                <c:pt idx="2874">
                  <c:v>60.317504935604902</c:v>
                </c:pt>
                <c:pt idx="2875">
                  <c:v>60.319699196254199</c:v>
                </c:pt>
                <c:pt idx="2876">
                  <c:v>60.321891048943002</c:v>
                </c:pt>
                <c:pt idx="2877">
                  <c:v>60.324080496397301</c:v>
                </c:pt>
                <c:pt idx="2878">
                  <c:v>60.326267541340201</c:v>
                </c:pt>
                <c:pt idx="2879">
                  <c:v>60.328452186490999</c:v>
                </c:pt>
                <c:pt idx="2880">
                  <c:v>60.3306344345661</c:v>
                </c:pt>
                <c:pt idx="2881">
                  <c:v>60.332814288278399</c:v>
                </c:pt>
                <c:pt idx="2882">
                  <c:v>60.334991750337402</c:v>
                </c:pt>
                <c:pt idx="2883">
                  <c:v>60.3371668234496</c:v>
                </c:pt>
                <c:pt idx="2884">
                  <c:v>60.339339510317998</c:v>
                </c:pt>
                <c:pt idx="2885">
                  <c:v>60.341509813642404</c:v>
                </c:pt>
                <c:pt idx="2886">
                  <c:v>60.343677736119403</c:v>
                </c:pt>
                <c:pt idx="2887">
                  <c:v>60.345843280442203</c:v>
                </c:pt>
                <c:pt idx="2888">
                  <c:v>60.348006449300897</c:v>
                </c:pt>
                <c:pt idx="2889">
                  <c:v>60.350167245382401</c:v>
                </c:pt>
                <c:pt idx="2890">
                  <c:v>60.352325671370302</c:v>
                </c:pt>
                <c:pt idx="2891">
                  <c:v>60.354481729944901</c:v>
                </c:pt>
                <c:pt idx="2892">
                  <c:v>60.356635423783601</c:v>
                </c:pt>
                <c:pt idx="2893">
                  <c:v>60.358786755560203</c:v>
                </c:pt>
                <c:pt idx="2894">
                  <c:v>60.360935727945801</c:v>
                </c:pt>
                <c:pt idx="2895">
                  <c:v>60.3630823436079</c:v>
                </c:pt>
                <c:pt idx="2896">
                  <c:v>60.365226605210999</c:v>
                </c:pt>
                <c:pt idx="2897">
                  <c:v>60.367368515416601</c:v>
                </c:pt>
                <c:pt idx="2898">
                  <c:v>60.369508076882902</c:v>
                </c:pt>
                <c:pt idx="2899">
                  <c:v>60.371645292264901</c:v>
                </c:pt>
                <c:pt idx="2900">
                  <c:v>60.373780164214701</c:v>
                </c:pt>
                <c:pt idx="2901">
                  <c:v>60.375912695381103</c:v>
                </c:pt>
                <c:pt idx="2902">
                  <c:v>60.378042888409901</c:v>
                </c:pt>
                <c:pt idx="2903">
                  <c:v>60.380170745943602</c:v>
                </c:pt>
                <c:pt idx="2904">
                  <c:v>60.382296270622</c:v>
                </c:pt>
                <c:pt idx="2905">
                  <c:v>60.384419465081599</c:v>
                </c:pt>
                <c:pt idx="2906">
                  <c:v>60.3865403319557</c:v>
                </c:pt>
                <c:pt idx="2907">
                  <c:v>60.388658873874803</c:v>
                </c:pt>
                <c:pt idx="2908">
                  <c:v>60.390775093466303</c:v>
                </c:pt>
                <c:pt idx="2909">
                  <c:v>60.392888993354397</c:v>
                </c:pt>
                <c:pt idx="2910">
                  <c:v>60.395000576160498</c:v>
                </c:pt>
                <c:pt idx="2911">
                  <c:v>60.397109844502801</c:v>
                </c:pt>
                <c:pt idx="2912">
                  <c:v>60.399216800996598</c:v>
                </c:pt>
                <c:pt idx="2913">
                  <c:v>60.401321448254201</c:v>
                </c:pt>
                <c:pt idx="2914">
                  <c:v>60.403423788884901</c:v>
                </c:pt>
                <c:pt idx="2915">
                  <c:v>60.405523825494903</c:v>
                </c:pt>
                <c:pt idx="2916">
                  <c:v>60.407621560687701</c:v>
                </c:pt>
                <c:pt idx="2917">
                  <c:v>60.409716997063597</c:v>
                </c:pt>
                <c:pt idx="2918">
                  <c:v>60.411810137220002</c:v>
                </c:pt>
                <c:pt idx="2919">
                  <c:v>60.413900983751603</c:v>
                </c:pt>
                <c:pt idx="2920">
                  <c:v>60.415989539249701</c:v>
                </c:pt>
                <c:pt idx="2921">
                  <c:v>60.418075806303101</c:v>
                </c:pt>
                <c:pt idx="2922">
                  <c:v>60.420159787497603</c:v>
                </c:pt>
                <c:pt idx="2923">
                  <c:v>60.422241485415903</c:v>
                </c:pt>
                <c:pt idx="2924">
                  <c:v>60.424320902638101</c:v>
                </c:pt>
                <c:pt idx="2925">
                  <c:v>60.426398041741201</c:v>
                </c:pt>
                <c:pt idx="2926">
                  <c:v>60.428472905299301</c:v>
                </c:pt>
                <c:pt idx="2927">
                  <c:v>60.430545495883898</c:v>
                </c:pt>
                <c:pt idx="2928">
                  <c:v>60.432615816063503</c:v>
                </c:pt>
                <c:pt idx="2929">
                  <c:v>60.434683873716502</c:v>
                </c:pt>
                <c:pt idx="2930">
                  <c:v>60.436749666608598</c:v>
                </c:pt>
                <c:pt idx="2931">
                  <c:v>60.438813197037</c:v>
                </c:pt>
                <c:pt idx="2932">
                  <c:v>60.440874467564598</c:v>
                </c:pt>
                <c:pt idx="2933">
                  <c:v>60.442933480751201</c:v>
                </c:pt>
                <c:pt idx="2934">
                  <c:v>60.444990239154301</c:v>
                </c:pt>
                <c:pt idx="2935">
                  <c:v>60.447044745328398</c:v>
                </c:pt>
                <c:pt idx="2936">
                  <c:v>60.449097001825301</c:v>
                </c:pt>
                <c:pt idx="2937">
                  <c:v>60.451147011194102</c:v>
                </c:pt>
                <c:pt idx="2938">
                  <c:v>60.453194775981501</c:v>
                </c:pt>
                <c:pt idx="2939">
                  <c:v>60.455240298731098</c:v>
                </c:pt>
                <c:pt idx="2940">
                  <c:v>60.4572835819841</c:v>
                </c:pt>
                <c:pt idx="2941">
                  <c:v>60.4593246282789</c:v>
                </c:pt>
                <c:pt idx="2942">
                  <c:v>60.461363440151501</c:v>
                </c:pt>
                <c:pt idx="2943">
                  <c:v>60.463400020134998</c:v>
                </c:pt>
                <c:pt idx="2944">
                  <c:v>60.465434370759802</c:v>
                </c:pt>
                <c:pt idx="2945">
                  <c:v>60.467466494554102</c:v>
                </c:pt>
                <c:pt idx="2946">
                  <c:v>60.469496394043098</c:v>
                </c:pt>
                <c:pt idx="2947">
                  <c:v>60.471524071749499</c:v>
                </c:pt>
                <c:pt idx="2948">
                  <c:v>60.473549530193601</c:v>
                </c:pt>
                <c:pt idx="2949">
                  <c:v>60.4755727718928</c:v>
                </c:pt>
                <c:pt idx="2950">
                  <c:v>60.477593799362197</c:v>
                </c:pt>
                <c:pt idx="2951">
                  <c:v>60.479612615114299</c:v>
                </c:pt>
                <c:pt idx="2952">
                  <c:v>60.4816292216588</c:v>
                </c:pt>
                <c:pt idx="2953">
                  <c:v>60.483643621503298</c:v>
                </c:pt>
                <c:pt idx="2954">
                  <c:v>60.485655817152399</c:v>
                </c:pt>
                <c:pt idx="2955">
                  <c:v>60.487665811108698</c:v>
                </c:pt>
                <c:pt idx="2956">
                  <c:v>60.489673605871701</c:v>
                </c:pt>
                <c:pt idx="2957">
                  <c:v>60.491679203939</c:v>
                </c:pt>
                <c:pt idx="2958">
                  <c:v>60.493682607805198</c:v>
                </c:pt>
                <c:pt idx="2959">
                  <c:v>60.4956838199627</c:v>
                </c:pt>
                <c:pt idx="2960">
                  <c:v>60.497682842901398</c:v>
                </c:pt>
                <c:pt idx="2961">
                  <c:v>60.499679679108702</c:v>
                </c:pt>
                <c:pt idx="2962">
                  <c:v>60.501674331069701</c:v>
                </c:pt>
                <c:pt idx="2963">
                  <c:v>60.503666801266696</c:v>
                </c:pt>
                <c:pt idx="2964">
                  <c:v>60.505657092180002</c:v>
                </c:pt>
                <c:pt idx="2965">
                  <c:v>60.507645206287101</c:v>
                </c:pt>
                <c:pt idx="2966">
                  <c:v>60.509631146063498</c:v>
                </c:pt>
                <c:pt idx="2967">
                  <c:v>60.511614913981902</c:v>
                </c:pt>
                <c:pt idx="2968">
                  <c:v>60.513596512512898</c:v>
                </c:pt>
                <c:pt idx="2969">
                  <c:v>60.5155759441245</c:v>
                </c:pt>
                <c:pt idx="2970">
                  <c:v>60.517553211282603</c:v>
                </c:pt>
                <c:pt idx="2971">
                  <c:v>60.519528316450398</c:v>
                </c:pt>
                <c:pt idx="2972">
                  <c:v>60.521501262089103</c:v>
                </c:pt>
                <c:pt idx="2973">
                  <c:v>60.523472050657297</c:v>
                </c:pt>
                <c:pt idx="2974">
                  <c:v>60.525440684611397</c:v>
                </c:pt>
                <c:pt idx="2975">
                  <c:v>60.527407166405403</c:v>
                </c:pt>
                <c:pt idx="2976">
                  <c:v>60.529371498491102</c:v>
                </c:pt>
                <c:pt idx="2977">
                  <c:v>60.531333683318003</c:v>
                </c:pt>
                <c:pt idx="2978">
                  <c:v>60.533293723333102</c:v>
                </c:pt>
                <c:pt idx="2979">
                  <c:v>60.535251620981398</c:v>
                </c:pt>
                <c:pt idx="2980">
                  <c:v>60.537207378705503</c:v>
                </c:pt>
                <c:pt idx="2981">
                  <c:v>60.539160998945697</c:v>
                </c:pt>
                <c:pt idx="2982">
                  <c:v>60.5411124841401</c:v>
                </c:pt>
                <c:pt idx="2983">
                  <c:v>60.543061836724704</c:v>
                </c:pt>
                <c:pt idx="2984">
                  <c:v>60.545009059132902</c:v>
                </c:pt>
                <c:pt idx="2985">
                  <c:v>60.5469541537962</c:v>
                </c:pt>
                <c:pt idx="2986">
                  <c:v>60.548897123144002</c:v>
                </c:pt>
                <c:pt idx="2987">
                  <c:v>60.550837969603002</c:v>
                </c:pt>
                <c:pt idx="2988">
                  <c:v>60.552776695598197</c:v>
                </c:pt>
                <c:pt idx="2989">
                  <c:v>60.554713303552099</c:v>
                </c:pt>
                <c:pt idx="2990">
                  <c:v>60.556647795885397</c:v>
                </c:pt>
                <c:pt idx="2991">
                  <c:v>60.558580175016203</c:v>
                </c:pt>
                <c:pt idx="2992">
                  <c:v>60.560510443360698</c:v>
                </c:pt>
                <c:pt idx="2993">
                  <c:v>60.562438603333</c:v>
                </c:pt>
                <c:pt idx="2994">
                  <c:v>60.564364657344903</c:v>
                </c:pt>
                <c:pt idx="2995">
                  <c:v>60.5662886078063</c:v>
                </c:pt>
                <c:pt idx="2996">
                  <c:v>60.5682104571247</c:v>
                </c:pt>
                <c:pt idx="2997">
                  <c:v>60.570130207705702</c:v>
                </c:pt>
                <c:pt idx="2998">
                  <c:v>60.572047861952903</c:v>
                </c:pt>
                <c:pt idx="2999">
                  <c:v>60.573963422267603</c:v>
                </c:pt>
                <c:pt idx="3000">
                  <c:v>60.575876891049099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699-4AEF-8216-BC883CE74838}"/>
            </c:ext>
          </c:extLst>
        </c:ser>
        <c:ser>
          <c:idx val="9"/>
          <c:order val="6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simulaçoes!$A$5:$A$3005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simulaçoes!$K$5:$K$3005</c:f>
              <c:numCache>
                <c:formatCode>General</c:formatCode>
                <c:ptCount val="3001"/>
                <c:pt idx="0">
                  <c:v>0</c:v>
                </c:pt>
                <c:pt idx="1">
                  <c:v>9.9838868668760197E-2</c:v>
                </c:pt>
                <c:pt idx="2">
                  <c:v>0.201431699780762</c:v>
                </c:pt>
                <c:pt idx="3">
                  <c:v>0.303145913445028</c:v>
                </c:pt>
                <c:pt idx="4">
                  <c:v>0.40482640576301698</c:v>
                </c:pt>
                <c:pt idx="5">
                  <c:v>0.50641348410512599</c:v>
                </c:pt>
                <c:pt idx="6">
                  <c:v>0.60787712978342501</c:v>
                </c:pt>
                <c:pt idx="7">
                  <c:v>0.70920016860069002</c:v>
                </c:pt>
                <c:pt idx="8">
                  <c:v>0.81037195120162997</c:v>
                </c:pt>
                <c:pt idx="9">
                  <c:v>0.91138543941641204</c:v>
                </c:pt>
                <c:pt idx="10">
                  <c:v>1.0122357058506799</c:v>
                </c:pt>
                <c:pt idx="11">
                  <c:v>1.1129191111213299</c:v>
                </c:pt>
                <c:pt idx="12">
                  <c:v>1.2134328325160899</c:v>
                </c:pt>
                <c:pt idx="13">
                  <c:v>1.31377458486834</c:v>
                </c:pt>
                <c:pt idx="14">
                  <c:v>1.41394245107372</c:v>
                </c:pt>
                <c:pt idx="15">
                  <c:v>1.5139347782111801</c:v>
                </c:pt>
                <c:pt idx="16">
                  <c:v>1.61375011178128</c:v>
                </c:pt>
                <c:pt idx="17">
                  <c:v>1.7133871563584699</c:v>
                </c:pt>
                <c:pt idx="18">
                  <c:v>1.81284474975193</c:v>
                </c:pt>
                <c:pt idx="19">
                  <c:v>1.91212184918309</c:v>
                </c:pt>
                <c:pt idx="20">
                  <c:v>2.01121751813151</c:v>
                </c:pt>
                <c:pt idx="21">
                  <c:v>2.1101309227540002</c:v>
                </c:pt>
                <c:pt idx="22">
                  <c:v>2.2088613236593599</c:v>
                </c:pt>
                <c:pt idx="23">
                  <c:v>2.30740807158868</c:v>
                </c:pt>
                <c:pt idx="24">
                  <c:v>2.4057706026061201</c:v>
                </c:pt>
                <c:pt idx="25">
                  <c:v>2.5039484328258701</c:v>
                </c:pt>
                <c:pt idx="26">
                  <c:v>2.6019411534288102</c:v>
                </c:pt>
                <c:pt idx="27">
                  <c:v>2.6997484256567601</c:v>
                </c:pt>
                <c:pt idx="28">
                  <c:v>2.7973699755633299</c:v>
                </c:pt>
                <c:pt idx="29">
                  <c:v>2.8948055889765798</c:v>
                </c:pt>
                <c:pt idx="30">
                  <c:v>2.99205510572747</c:v>
                </c:pt>
                <c:pt idx="31">
                  <c:v>3.0891184160909702</c:v>
                </c:pt>
                <c:pt idx="32">
                  <c:v>3.1859954581943102</c:v>
                </c:pt>
                <c:pt idx="33">
                  <c:v>3.2826862104283498</c:v>
                </c:pt>
                <c:pt idx="34">
                  <c:v>3.37919068864956</c:v>
                </c:pt>
                <c:pt idx="35">
                  <c:v>3.4755089435250199</c:v>
                </c:pt>
                <c:pt idx="36">
                  <c:v>3.5716410569316301</c:v>
                </c:pt>
                <c:pt idx="37">
                  <c:v>3.66758713861925</c:v>
                </c:pt>
                <c:pt idx="38">
                  <c:v>3.7633473240922499</c:v>
                </c:pt>
                <c:pt idx="39">
                  <c:v>3.85892177143662</c:v>
                </c:pt>
                <c:pt idx="40">
                  <c:v>3.9543106590634398</c:v>
                </c:pt>
                <c:pt idx="41">
                  <c:v>4.0495141840107296</c:v>
                </c:pt>
                <c:pt idx="42">
                  <c:v>4.1445325602884804</c:v>
                </c:pt>
                <c:pt idx="43">
                  <c:v>4.2393660171632197</c:v>
                </c:pt>
                <c:pt idx="44">
                  <c:v>4.3340147974894503</c:v>
                </c:pt>
                <c:pt idx="45">
                  <c:v>4.4284791561877102</c:v>
                </c:pt>
                <c:pt idx="46">
                  <c:v>4.5227593591711699</c:v>
                </c:pt>
                <c:pt idx="47">
                  <c:v>4.6168556820573903</c:v>
                </c:pt>
                <c:pt idx="48">
                  <c:v>4.7107684093385496</c:v>
                </c:pt>
                <c:pt idx="49">
                  <c:v>4.80449783370572</c:v>
                </c:pt>
                <c:pt idx="50">
                  <c:v>4.8980442547956802</c:v>
                </c:pt>
                <c:pt idx="51">
                  <c:v>4.9914079788885397</c:v>
                </c:pt>
                <c:pt idx="52">
                  <c:v>5.0845893179854604</c:v>
                </c:pt>
                <c:pt idx="53">
                  <c:v>5.1775885891544799</c:v>
                </c:pt>
                <c:pt idx="54">
                  <c:v>5.2704061142145902</c:v>
                </c:pt>
                <c:pt idx="55">
                  <c:v>5.3630422189003397</c:v>
                </c:pt>
                <c:pt idx="56">
                  <c:v>5.45549723280197</c:v>
                </c:pt>
                <c:pt idx="57">
                  <c:v>5.5477714887002998</c:v>
                </c:pt>
                <c:pt idx="58">
                  <c:v>5.6398653223515396</c:v>
                </c:pt>
                <c:pt idx="59">
                  <c:v>5.7317790722105197</c:v>
                </c:pt>
                <c:pt idx="60">
                  <c:v>5.8235130789166503</c:v>
                </c:pt>
                <c:pt idx="61">
                  <c:v>5.9150676853132103</c:v>
                </c:pt>
                <c:pt idx="62">
                  <c:v>6.0064432359204103</c:v>
                </c:pt>
                <c:pt idx="63">
                  <c:v>6.0976400769502597</c:v>
                </c:pt>
                <c:pt idx="64">
                  <c:v>6.1886585559419904</c:v>
                </c:pt>
                <c:pt idx="65">
                  <c:v>6.27949902170214</c:v>
                </c:pt>
                <c:pt idx="66">
                  <c:v>6.3701618240188296</c:v>
                </c:pt>
                <c:pt idx="67">
                  <c:v>6.4606473136477902</c:v>
                </c:pt>
                <c:pt idx="68">
                  <c:v>6.5509558420726304</c:v>
                </c:pt>
                <c:pt idx="69">
                  <c:v>6.6410877615348101</c:v>
                </c:pt>
                <c:pt idx="70">
                  <c:v>6.73104342470356</c:v>
                </c:pt>
                <c:pt idx="71">
                  <c:v>6.8208231846902301</c:v>
                </c:pt>
                <c:pt idx="72">
                  <c:v>6.91042739510356</c:v>
                </c:pt>
                <c:pt idx="73">
                  <c:v>6.99985641006423</c:v>
                </c:pt>
                <c:pt idx="74">
                  <c:v>7.0891105833418102</c:v>
                </c:pt>
                <c:pt idx="75">
                  <c:v>7.1781902683040997</c:v>
                </c:pt>
                <c:pt idx="76">
                  <c:v>7.2670958194470003</c:v>
                </c:pt>
                <c:pt idx="77">
                  <c:v>7.3558275918778202</c:v>
                </c:pt>
                <c:pt idx="78">
                  <c:v>7.4443859398968097</c:v>
                </c:pt>
                <c:pt idx="79">
                  <c:v>7.5327712173552701</c:v>
                </c:pt>
                <c:pt idx="80">
                  <c:v>7.6209837785404302</c:v>
                </c:pt>
                <c:pt idx="81">
                  <c:v>7.7090239776310598</c:v>
                </c:pt>
                <c:pt idx="82">
                  <c:v>7.7968921683654697</c:v>
                </c:pt>
                <c:pt idx="83">
                  <c:v>7.8845887035950399</c:v>
                </c:pt>
                <c:pt idx="84">
                  <c:v>7.9721139359187303</c:v>
                </c:pt>
                <c:pt idx="85">
                  <c:v>8.0594682186905295</c:v>
                </c:pt>
                <c:pt idx="86">
                  <c:v>8.1466519051572099</c:v>
                </c:pt>
                <c:pt idx="87">
                  <c:v>8.2336653477787998</c:v>
                </c:pt>
                <c:pt idx="88">
                  <c:v>8.3205088985575504</c:v>
                </c:pt>
                <c:pt idx="89">
                  <c:v>8.4071829094693502</c:v>
                </c:pt>
                <c:pt idx="90">
                  <c:v>8.4936877313048296</c:v>
                </c:pt>
                <c:pt idx="91">
                  <c:v>8.5800237148561695</c:v>
                </c:pt>
                <c:pt idx="92">
                  <c:v>8.6661912110650796</c:v>
                </c:pt>
                <c:pt idx="93">
                  <c:v>8.7521905707152996</c:v>
                </c:pt>
                <c:pt idx="94">
                  <c:v>8.8380221437135003</c:v>
                </c:pt>
                <c:pt idx="95">
                  <c:v>8.9236862777765609</c:v>
                </c:pt>
                <c:pt idx="96">
                  <c:v>9.0091833212230803</c:v>
                </c:pt>
                <c:pt idx="97">
                  <c:v>9.0945136223694405</c:v>
                </c:pt>
                <c:pt idx="98">
                  <c:v>9.1796775348113204</c:v>
                </c:pt>
                <c:pt idx="99">
                  <c:v>9.2646754081801994</c:v>
                </c:pt>
                <c:pt idx="100">
                  <c:v>9.3495075863275705</c:v>
                </c:pt>
                <c:pt idx="101">
                  <c:v>9.4341744030740493</c:v>
                </c:pt>
                <c:pt idx="102">
                  <c:v>9.5186762155988003</c:v>
                </c:pt>
                <c:pt idx="103">
                  <c:v>9.6030133685765708</c:v>
                </c:pt>
                <c:pt idx="104">
                  <c:v>9.6871862065576195</c:v>
                </c:pt>
                <c:pt idx="105">
                  <c:v>9.7711950743871991</c:v>
                </c:pt>
                <c:pt idx="106">
                  <c:v>9.8550403165224303</c:v>
                </c:pt>
                <c:pt idx="107">
                  <c:v>9.9387222767917596</c:v>
                </c:pt>
                <c:pt idx="108">
                  <c:v>10.022241298197599</c:v>
                </c:pt>
                <c:pt idx="109">
                  <c:v>10.105597723582401</c:v>
                </c:pt>
                <c:pt idx="110">
                  <c:v>10.188791895109199</c:v>
                </c:pt>
                <c:pt idx="111">
                  <c:v>10.271824154086501</c:v>
                </c:pt>
                <c:pt idx="112">
                  <c:v>10.354694842273901</c:v>
                </c:pt>
                <c:pt idx="113">
                  <c:v>10.437404300359599</c:v>
                </c:pt>
                <c:pt idx="114">
                  <c:v>10.519952868299599</c:v>
                </c:pt>
                <c:pt idx="115">
                  <c:v>10.602340885357201</c:v>
                </c:pt>
                <c:pt idx="116">
                  <c:v>10.6845686910116</c:v>
                </c:pt>
                <c:pt idx="117">
                  <c:v>10.7666366233444</c:v>
                </c:pt>
                <c:pt idx="118">
                  <c:v>10.8485450202786</c:v>
                </c:pt>
                <c:pt idx="119">
                  <c:v>10.930294219529401</c:v>
                </c:pt>
                <c:pt idx="120">
                  <c:v>11.011884557859499</c:v>
                </c:pt>
                <c:pt idx="121">
                  <c:v>11.093316371754799</c:v>
                </c:pt>
                <c:pt idx="122">
                  <c:v>11.174589997147599</c:v>
                </c:pt>
                <c:pt idx="123">
                  <c:v>11.255705769422599</c:v>
                </c:pt>
                <c:pt idx="124">
                  <c:v>11.336664023329</c:v>
                </c:pt>
                <c:pt idx="125">
                  <c:v>11.4174650932581</c:v>
                </c:pt>
                <c:pt idx="126">
                  <c:v>11.4981093130215</c:v>
                </c:pt>
                <c:pt idx="127">
                  <c:v>11.578597015700399</c:v>
                </c:pt>
                <c:pt idx="128">
                  <c:v>11.658928534055001</c:v>
                </c:pt>
                <c:pt idx="129">
                  <c:v>11.739104200242201</c:v>
                </c:pt>
                <c:pt idx="130">
                  <c:v>11.8191243457997</c:v>
                </c:pt>
                <c:pt idx="131">
                  <c:v>11.898989301784599</c:v>
                </c:pt>
                <c:pt idx="132">
                  <c:v>11.9786993987077</c:v>
                </c:pt>
                <c:pt idx="133">
                  <c:v>12.058254966518801</c:v>
                </c:pt>
                <c:pt idx="134">
                  <c:v>12.137656334625801</c:v>
                </c:pt>
                <c:pt idx="135">
                  <c:v>12.216903831897501</c:v>
                </c:pt>
                <c:pt idx="136">
                  <c:v>12.295997786650499</c:v>
                </c:pt>
                <c:pt idx="137">
                  <c:v>12.3749385266514</c:v>
                </c:pt>
                <c:pt idx="138">
                  <c:v>12.453726379130901</c:v>
                </c:pt>
                <c:pt idx="139">
                  <c:v>12.532361670763599</c:v>
                </c:pt>
                <c:pt idx="140">
                  <c:v>12.610844727663499</c:v>
                </c:pt>
                <c:pt idx="141">
                  <c:v>12.6891758754176</c:v>
                </c:pt>
                <c:pt idx="142">
                  <c:v>12.767355439056001</c:v>
                </c:pt>
                <c:pt idx="143">
                  <c:v>12.8453837430531</c:v>
                </c:pt>
                <c:pt idx="144">
                  <c:v>12.9232611113106</c:v>
                </c:pt>
                <c:pt idx="145">
                  <c:v>13.0009878672053</c:v>
                </c:pt>
                <c:pt idx="146">
                  <c:v>13.0785643335484</c:v>
                </c:pt>
                <c:pt idx="147">
                  <c:v>13.155990832596499</c:v>
                </c:pt>
                <c:pt idx="148">
                  <c:v>13.2332676860541</c:v>
                </c:pt>
                <c:pt idx="149">
                  <c:v>13.3103952150623</c:v>
                </c:pt>
                <c:pt idx="150">
                  <c:v>13.3873737402063</c:v>
                </c:pt>
                <c:pt idx="151">
                  <c:v>13.464203581514401</c:v>
                </c:pt>
                <c:pt idx="152">
                  <c:v>13.540885058473499</c:v>
                </c:pt>
                <c:pt idx="153">
                  <c:v>13.6174184899903</c:v>
                </c:pt>
                <c:pt idx="154">
                  <c:v>13.693804194419</c:v>
                </c:pt>
                <c:pt idx="155">
                  <c:v>13.770042489555101</c:v>
                </c:pt>
                <c:pt idx="156">
                  <c:v>13.846133692649101</c:v>
                </c:pt>
                <c:pt idx="157">
                  <c:v>13.922078120373801</c:v>
                </c:pt>
                <c:pt idx="158">
                  <c:v>13.997876088847899</c:v>
                </c:pt>
                <c:pt idx="159">
                  <c:v>14.073527913629301</c:v>
                </c:pt>
                <c:pt idx="160">
                  <c:v>14.1490339097169</c:v>
                </c:pt>
                <c:pt idx="161">
                  <c:v>14.2243943915459</c:v>
                </c:pt>
                <c:pt idx="162">
                  <c:v>14.299609672990201</c:v>
                </c:pt>
                <c:pt idx="163">
                  <c:v>14.3746800673616</c:v>
                </c:pt>
                <c:pt idx="164">
                  <c:v>14.4496058874008</c:v>
                </c:pt>
                <c:pt idx="165">
                  <c:v>14.5243874452963</c:v>
                </c:pt>
                <c:pt idx="166">
                  <c:v>14.5990250526685</c:v>
                </c:pt>
                <c:pt idx="167">
                  <c:v>14.673519020573501</c:v>
                </c:pt>
                <c:pt idx="168">
                  <c:v>14.7478696595025</c:v>
                </c:pt>
                <c:pt idx="169">
                  <c:v>14.822077279381499</c:v>
                </c:pt>
                <c:pt idx="170">
                  <c:v>14.8961421895785</c:v>
                </c:pt>
                <c:pt idx="171">
                  <c:v>14.970064698890299</c:v>
                </c:pt>
                <c:pt idx="172">
                  <c:v>15.043845115544199</c:v>
                </c:pt>
                <c:pt idx="173">
                  <c:v>15.117483747203501</c:v>
                </c:pt>
                <c:pt idx="174">
                  <c:v>15.190980900964499</c:v>
                </c:pt>
                <c:pt idx="175">
                  <c:v>15.264336883356</c:v>
                </c:pt>
                <c:pt idx="176">
                  <c:v>15.337552000348399</c:v>
                </c:pt>
                <c:pt idx="177">
                  <c:v>15.4106265573564</c:v>
                </c:pt>
                <c:pt idx="178">
                  <c:v>15.4835608591968</c:v>
                </c:pt>
                <c:pt idx="179">
                  <c:v>15.556355210131599</c:v>
                </c:pt>
                <c:pt idx="180">
                  <c:v>15.6290099138544</c:v>
                </c:pt>
                <c:pt idx="181">
                  <c:v>15.7015252734897</c:v>
                </c:pt>
                <c:pt idx="182">
                  <c:v>15.773901591594001</c:v>
                </c:pt>
                <c:pt idx="183">
                  <c:v>15.8461391701903</c:v>
                </c:pt>
                <c:pt idx="184">
                  <c:v>15.9182383106823</c:v>
                </c:pt>
                <c:pt idx="185">
                  <c:v>15.990199313923799</c:v>
                </c:pt>
                <c:pt idx="186">
                  <c:v>16.062022480199602</c:v>
                </c:pt>
                <c:pt idx="187">
                  <c:v>16.133708109224699</c:v>
                </c:pt>
                <c:pt idx="188">
                  <c:v>16.2052565001445</c:v>
                </c:pt>
                <c:pt idx="189">
                  <c:v>16.276667951556099</c:v>
                </c:pt>
                <c:pt idx="190">
                  <c:v>16.347942761469401</c:v>
                </c:pt>
                <c:pt idx="191">
                  <c:v>16.4190812273192</c:v>
                </c:pt>
                <c:pt idx="192">
                  <c:v>16.4900836459767</c:v>
                </c:pt>
                <c:pt idx="193">
                  <c:v>16.560950313743302</c:v>
                </c:pt>
                <c:pt idx="194">
                  <c:v>16.631681526350501</c:v>
                </c:pt>
                <c:pt idx="195">
                  <c:v>16.7022775789676</c:v>
                </c:pt>
                <c:pt idx="196">
                  <c:v>16.772738766200199</c:v>
                </c:pt>
                <c:pt idx="197">
                  <c:v>16.843065382063902</c:v>
                </c:pt>
                <c:pt idx="198">
                  <c:v>16.913257720013601</c:v>
                </c:pt>
                <c:pt idx="199">
                  <c:v>16.9833160729338</c:v>
                </c:pt>
                <c:pt idx="200">
                  <c:v>17.053240733138999</c:v>
                </c:pt>
                <c:pt idx="201">
                  <c:v>17.123031992379001</c:v>
                </c:pt>
                <c:pt idx="202">
                  <c:v>17.192690141910699</c:v>
                </c:pt>
                <c:pt idx="203">
                  <c:v>17.262215472280602</c:v>
                </c:pt>
                <c:pt idx="204">
                  <c:v>17.331608273526498</c:v>
                </c:pt>
                <c:pt idx="205">
                  <c:v>17.400868835115698</c:v>
                </c:pt>
                <c:pt idx="206">
                  <c:v>17.469997445945101</c:v>
                </c:pt>
                <c:pt idx="207">
                  <c:v>17.538994394341</c:v>
                </c:pt>
                <c:pt idx="208">
                  <c:v>17.607859968059</c:v>
                </c:pt>
                <c:pt idx="209">
                  <c:v>17.676594454283801</c:v>
                </c:pt>
                <c:pt idx="210">
                  <c:v>17.745198139629601</c:v>
                </c:pt>
                <c:pt idx="211">
                  <c:v>17.813671310139</c:v>
                </c:pt>
                <c:pt idx="212">
                  <c:v>17.882014251284001</c:v>
                </c:pt>
                <c:pt idx="213">
                  <c:v>17.950227247981299</c:v>
                </c:pt>
                <c:pt idx="214">
                  <c:v>18.0183105847753</c:v>
                </c:pt>
                <c:pt idx="215">
                  <c:v>18.086264545295801</c:v>
                </c:pt>
                <c:pt idx="216">
                  <c:v>18.154089412750299</c:v>
                </c:pt>
                <c:pt idx="217">
                  <c:v>18.221785469776599</c:v>
                </c:pt>
                <c:pt idx="218">
                  <c:v>18.289352998443299</c:v>
                </c:pt>
                <c:pt idx="219">
                  <c:v>18.356792280249898</c:v>
                </c:pt>
                <c:pt idx="220">
                  <c:v>18.424103596125999</c:v>
                </c:pt>
                <c:pt idx="221">
                  <c:v>18.491287226432199</c:v>
                </c:pt>
                <c:pt idx="222">
                  <c:v>18.558343450959601</c:v>
                </c:pt>
                <c:pt idx="223">
                  <c:v>18.625272548980799</c:v>
                </c:pt>
                <c:pt idx="224">
                  <c:v>18.692074799317702</c:v>
                </c:pt>
                <c:pt idx="225">
                  <c:v>18.758750479942901</c:v>
                </c:pt>
                <c:pt idx="226">
                  <c:v>18.825299868392001</c:v>
                </c:pt>
                <c:pt idx="227">
                  <c:v>18.891723241633901</c:v>
                </c:pt>
                <c:pt idx="228">
                  <c:v>18.958020876070201</c:v>
                </c:pt>
                <c:pt idx="229">
                  <c:v>19.024193047535899</c:v>
                </c:pt>
                <c:pt idx="230">
                  <c:v>19.090240031299299</c:v>
                </c:pt>
                <c:pt idx="231">
                  <c:v>19.156162102062002</c:v>
                </c:pt>
                <c:pt idx="232">
                  <c:v>19.2219595339593</c:v>
                </c:pt>
                <c:pt idx="233">
                  <c:v>19.287632600633099</c:v>
                </c:pt>
                <c:pt idx="234">
                  <c:v>19.353181575180699</c:v>
                </c:pt>
                <c:pt idx="235">
                  <c:v>19.4186067299655</c:v>
                </c:pt>
                <c:pt idx="236">
                  <c:v>19.483908336876802</c:v>
                </c:pt>
                <c:pt idx="237">
                  <c:v>19.549086667239699</c:v>
                </c:pt>
                <c:pt idx="238">
                  <c:v>19.6141419918157</c:v>
                </c:pt>
                <c:pt idx="239">
                  <c:v>19.679074580802599</c:v>
                </c:pt>
                <c:pt idx="240">
                  <c:v>19.743884703834901</c:v>
                </c:pt>
                <c:pt idx="241">
                  <c:v>19.8085726299838</c:v>
                </c:pt>
                <c:pt idx="242">
                  <c:v>19.8731386277578</c:v>
                </c:pt>
                <c:pt idx="243">
                  <c:v>19.937582965179399</c:v>
                </c:pt>
                <c:pt idx="244">
                  <c:v>20.0019059096634</c:v>
                </c:pt>
                <c:pt idx="245">
                  <c:v>20.0661077279929</c:v>
                </c:pt>
                <c:pt idx="246">
                  <c:v>20.130188686440398</c:v>
                </c:pt>
                <c:pt idx="247">
                  <c:v>20.194149050717499</c:v>
                </c:pt>
                <c:pt idx="248">
                  <c:v>20.257989085976</c:v>
                </c:pt>
                <c:pt idx="249">
                  <c:v>20.3217090568073</c:v>
                </c:pt>
                <c:pt idx="250">
                  <c:v>20.385309227243301</c:v>
                </c:pt>
                <c:pt idx="251">
                  <c:v>20.4487898607563</c:v>
                </c:pt>
                <c:pt idx="252">
                  <c:v>20.512151220259501</c:v>
                </c:pt>
                <c:pt idx="253">
                  <c:v>20.5753935682181</c:v>
                </c:pt>
                <c:pt idx="254">
                  <c:v>20.6385171664183</c:v>
                </c:pt>
                <c:pt idx="255">
                  <c:v>20.701522276075199</c:v>
                </c:pt>
                <c:pt idx="256">
                  <c:v>20.764409157883001</c:v>
                </c:pt>
                <c:pt idx="257">
                  <c:v>20.827178071979802</c:v>
                </c:pt>
                <c:pt idx="258">
                  <c:v>20.889829277947602</c:v>
                </c:pt>
                <c:pt idx="259">
                  <c:v>20.952363034812699</c:v>
                </c:pt>
                <c:pt idx="260">
                  <c:v>21.0147796010463</c:v>
                </c:pt>
                <c:pt idx="261">
                  <c:v>21.077079234564501</c:v>
                </c:pt>
                <c:pt idx="262">
                  <c:v>21.139262192728701</c:v>
                </c:pt>
                <c:pt idx="263">
                  <c:v>21.201328732564001</c:v>
                </c:pt>
                <c:pt idx="264">
                  <c:v>21.263279110237299</c:v>
                </c:pt>
                <c:pt idx="265">
                  <c:v>21.325113581444398</c:v>
                </c:pt>
                <c:pt idx="266">
                  <c:v>21.386832401355999</c:v>
                </c:pt>
                <c:pt idx="267">
                  <c:v>21.448435824592199</c:v>
                </c:pt>
                <c:pt idx="268">
                  <c:v>21.509924105223298</c:v>
                </c:pt>
                <c:pt idx="269">
                  <c:v>21.571297496770001</c:v>
                </c:pt>
                <c:pt idx="270">
                  <c:v>21.632556252203599</c:v>
                </c:pt>
                <c:pt idx="271">
                  <c:v>21.693700623946999</c:v>
                </c:pt>
                <c:pt idx="272">
                  <c:v>21.754730863878201</c:v>
                </c:pt>
                <c:pt idx="273">
                  <c:v>21.815647223448099</c:v>
                </c:pt>
                <c:pt idx="274">
                  <c:v>21.876449953363601</c:v>
                </c:pt>
                <c:pt idx="275">
                  <c:v>21.9371393038689</c:v>
                </c:pt>
                <c:pt idx="276">
                  <c:v>21.9977155246624</c:v>
                </c:pt>
                <c:pt idx="277">
                  <c:v>22.058178864898</c:v>
                </c:pt>
                <c:pt idx="278">
                  <c:v>22.118529573185501</c:v>
                </c:pt>
                <c:pt idx="279">
                  <c:v>22.178767897590699</c:v>
                </c:pt>
                <c:pt idx="280">
                  <c:v>22.238894085636399</c:v>
                </c:pt>
                <c:pt idx="281">
                  <c:v>22.298908384302599</c:v>
                </c:pt>
                <c:pt idx="282">
                  <c:v>22.358811040000599</c:v>
                </c:pt>
                <c:pt idx="283">
                  <c:v>22.418602298502702</c:v>
                </c:pt>
                <c:pt idx="284">
                  <c:v>22.4782824052416</c:v>
                </c:pt>
                <c:pt idx="285">
                  <c:v>22.5378516050169</c:v>
                </c:pt>
                <c:pt idx="286">
                  <c:v>22.5973101420863</c:v>
                </c:pt>
                <c:pt idx="287">
                  <c:v>22.6566582601661</c:v>
                </c:pt>
                <c:pt idx="288">
                  <c:v>22.7158962024319</c:v>
                </c:pt>
                <c:pt idx="289">
                  <c:v>22.775024211518598</c:v>
                </c:pt>
                <c:pt idx="290">
                  <c:v>22.834042529521099</c:v>
                </c:pt>
                <c:pt idx="291">
                  <c:v>22.8929513979947</c:v>
                </c:pt>
                <c:pt idx="292">
                  <c:v>22.9517510580447</c:v>
                </c:pt>
                <c:pt idx="293">
                  <c:v>23.0104417503028</c:v>
                </c:pt>
                <c:pt idx="294">
                  <c:v>23.069023714596899</c:v>
                </c:pt>
                <c:pt idx="295">
                  <c:v>23.127497190354301</c:v>
                </c:pt>
                <c:pt idx="296">
                  <c:v>23.185862416467799</c:v>
                </c:pt>
                <c:pt idx="297">
                  <c:v>23.244119631296002</c:v>
                </c:pt>
                <c:pt idx="298">
                  <c:v>23.302269072664</c:v>
                </c:pt>
                <c:pt idx="299">
                  <c:v>23.360310977863801</c:v>
                </c:pt>
                <c:pt idx="300">
                  <c:v>23.4182455836551</c:v>
                </c:pt>
                <c:pt idx="301">
                  <c:v>23.476073126265501</c:v>
                </c:pt>
                <c:pt idx="302">
                  <c:v>23.533793842006901</c:v>
                </c:pt>
                <c:pt idx="303">
                  <c:v>23.591407966371701</c:v>
                </c:pt>
                <c:pt idx="304">
                  <c:v>23.648915733575699</c:v>
                </c:pt>
                <c:pt idx="305">
                  <c:v>23.7063173778138</c:v>
                </c:pt>
                <c:pt idx="306">
                  <c:v>23.763613132759499</c:v>
                </c:pt>
                <c:pt idx="307">
                  <c:v>23.820803231566501</c:v>
                </c:pt>
                <c:pt idx="308">
                  <c:v>23.877887906869098</c:v>
                </c:pt>
                <c:pt idx="309">
                  <c:v>23.9348673907833</c:v>
                </c:pt>
                <c:pt idx="310">
                  <c:v>23.9917419149076</c:v>
                </c:pt>
                <c:pt idx="311">
                  <c:v>24.048511710323901</c:v>
                </c:pt>
                <c:pt idx="312">
                  <c:v>24.1051770075984</c:v>
                </c:pt>
                <c:pt idx="313">
                  <c:v>24.161738036773301</c:v>
                </c:pt>
                <c:pt idx="314">
                  <c:v>24.218195026834199</c:v>
                </c:pt>
                <c:pt idx="315">
                  <c:v>24.274548207159999</c:v>
                </c:pt>
                <c:pt idx="316">
                  <c:v>24.330797806226201</c:v>
                </c:pt>
                <c:pt idx="317">
                  <c:v>24.386944051993499</c:v>
                </c:pt>
                <c:pt idx="318">
                  <c:v>24.4429871719089</c:v>
                </c:pt>
                <c:pt idx="319">
                  <c:v>24.498927392905699</c:v>
                </c:pt>
                <c:pt idx="320">
                  <c:v>24.5547649414051</c:v>
                </c:pt>
                <c:pt idx="321">
                  <c:v>24.610500043316001</c:v>
                </c:pt>
                <c:pt idx="322">
                  <c:v>24.666132924036699</c:v>
                </c:pt>
                <c:pt idx="323">
                  <c:v>24.721663808454899</c:v>
                </c:pt>
                <c:pt idx="324">
                  <c:v>24.7770929209487</c:v>
                </c:pt>
                <c:pt idx="325">
                  <c:v>24.832420483322</c:v>
                </c:pt>
                <c:pt idx="326">
                  <c:v>24.887646718073999</c:v>
                </c:pt>
                <c:pt idx="327">
                  <c:v>24.942771849316198</c:v>
                </c:pt>
                <c:pt idx="328">
                  <c:v>24.997796099112399</c:v>
                </c:pt>
                <c:pt idx="329">
                  <c:v>25.052719688994198</c:v>
                </c:pt>
                <c:pt idx="330">
                  <c:v>25.107542839961301</c:v>
                </c:pt>
                <c:pt idx="331">
                  <c:v>25.162265772481099</c:v>
                </c:pt>
                <c:pt idx="332">
                  <c:v>25.2168887064886</c:v>
                </c:pt>
                <c:pt idx="333">
                  <c:v>25.271411861385499</c:v>
                </c:pt>
                <c:pt idx="334">
                  <c:v>25.325835456040899</c:v>
                </c:pt>
                <c:pt idx="335">
                  <c:v>25.380159708790099</c:v>
                </c:pt>
                <c:pt idx="336">
                  <c:v>25.434384837691599</c:v>
                </c:pt>
                <c:pt idx="337">
                  <c:v>25.488511066395699</c:v>
                </c:pt>
                <c:pt idx="338">
                  <c:v>25.542538607481902</c:v>
                </c:pt>
                <c:pt idx="339">
                  <c:v>25.596467677587199</c:v>
                </c:pt>
                <c:pt idx="340">
                  <c:v>25.650298492854802</c:v>
                </c:pt>
                <c:pt idx="341">
                  <c:v>25.704031268935399</c:v>
                </c:pt>
                <c:pt idx="342">
                  <c:v>25.7576662209887</c:v>
                </c:pt>
                <c:pt idx="343">
                  <c:v>25.811203563684298</c:v>
                </c:pt>
                <c:pt idx="344">
                  <c:v>25.864643511203901</c:v>
                </c:pt>
                <c:pt idx="345">
                  <c:v>25.917986277241599</c:v>
                </c:pt>
                <c:pt idx="346">
                  <c:v>25.971232075006299</c:v>
                </c:pt>
                <c:pt idx="347">
                  <c:v>26.024381117222202</c:v>
                </c:pt>
                <c:pt idx="348">
                  <c:v>26.0774336200456</c:v>
                </c:pt>
                <c:pt idx="349">
                  <c:v>26.130389796465899</c:v>
                </c:pt>
                <c:pt idx="350">
                  <c:v>26.183249855636401</c:v>
                </c:pt>
                <c:pt idx="351">
                  <c:v>26.236014008869802</c:v>
                </c:pt>
                <c:pt idx="352">
                  <c:v>26.288682467047799</c:v>
                </c:pt>
                <c:pt idx="353">
                  <c:v>26.341255440624298</c:v>
                </c:pt>
                <c:pt idx="354">
                  <c:v>26.3937331396289</c:v>
                </c:pt>
                <c:pt idx="355">
                  <c:v>26.4461157736697</c:v>
                </c:pt>
                <c:pt idx="356">
                  <c:v>26.498403551936601</c:v>
                </c:pt>
                <c:pt idx="357">
                  <c:v>26.550596683204599</c:v>
                </c:pt>
                <c:pt idx="358">
                  <c:v>26.602695375836898</c:v>
                </c:pt>
                <c:pt idx="359">
                  <c:v>26.654699837286699</c:v>
                </c:pt>
                <c:pt idx="360">
                  <c:v>26.7066102607955</c:v>
                </c:pt>
                <c:pt idx="361">
                  <c:v>26.758426845311099</c:v>
                </c:pt>
                <c:pt idx="362">
                  <c:v>26.8101498040899</c:v>
                </c:pt>
                <c:pt idx="363">
                  <c:v>26.861779341111301</c:v>
                </c:pt>
                <c:pt idx="364">
                  <c:v>26.913315662321001</c:v>
                </c:pt>
                <c:pt idx="365">
                  <c:v>26.9647589752689</c:v>
                </c:pt>
                <c:pt idx="366">
                  <c:v>27.0161094838822</c:v>
                </c:pt>
                <c:pt idx="367">
                  <c:v>27.067367390621399</c:v>
                </c:pt>
                <c:pt idx="368">
                  <c:v>27.1185328995841</c:v>
                </c:pt>
                <c:pt idx="369">
                  <c:v>27.169606212123899</c:v>
                </c:pt>
                <c:pt idx="370">
                  <c:v>27.220587530255099</c:v>
                </c:pt>
                <c:pt idx="371">
                  <c:v>27.271477054411701</c:v>
                </c:pt>
                <c:pt idx="372">
                  <c:v>27.3222749850989</c:v>
                </c:pt>
                <c:pt idx="373">
                  <c:v>27.3729815220942</c:v>
                </c:pt>
                <c:pt idx="374">
                  <c:v>27.4235968647105</c:v>
                </c:pt>
                <c:pt idx="375">
                  <c:v>27.474121213498499</c:v>
                </c:pt>
                <c:pt idx="376">
                  <c:v>27.524554766644901</c:v>
                </c:pt>
                <c:pt idx="377">
                  <c:v>27.574897721283001</c:v>
                </c:pt>
                <c:pt idx="378">
                  <c:v>27.6251502776522</c:v>
                </c:pt>
                <c:pt idx="379">
                  <c:v>27.675312632273801</c:v>
                </c:pt>
                <c:pt idx="380">
                  <c:v>27.725384980517799</c:v>
                </c:pt>
                <c:pt idx="381">
                  <c:v>27.775367521592901</c:v>
                </c:pt>
                <c:pt idx="382">
                  <c:v>27.825260443687199</c:v>
                </c:pt>
                <c:pt idx="383">
                  <c:v>27.875063938665299</c:v>
                </c:pt>
                <c:pt idx="384">
                  <c:v>27.924778210140701</c:v>
                </c:pt>
                <c:pt idx="385">
                  <c:v>27.974403454628099</c:v>
                </c:pt>
                <c:pt idx="386">
                  <c:v>28.023939868642</c:v>
                </c:pt>
                <c:pt idx="387">
                  <c:v>28.073387648696901</c:v>
                </c:pt>
                <c:pt idx="388">
                  <c:v>28.122746989633399</c:v>
                </c:pt>
                <c:pt idx="389">
                  <c:v>28.172018049551301</c:v>
                </c:pt>
                <c:pt idx="390">
                  <c:v>28.221201047303701</c:v>
                </c:pt>
                <c:pt idx="391">
                  <c:v>28.270296177043299</c:v>
                </c:pt>
                <c:pt idx="392">
                  <c:v>28.319303632922701</c:v>
                </c:pt>
                <c:pt idx="393">
                  <c:v>28.3682236090944</c:v>
                </c:pt>
                <c:pt idx="394">
                  <c:v>28.4170562997109</c:v>
                </c:pt>
                <c:pt idx="395">
                  <c:v>28.4658018720672</c:v>
                </c:pt>
                <c:pt idx="396">
                  <c:v>28.5144605117042</c:v>
                </c:pt>
                <c:pt idx="397">
                  <c:v>28.563032424992699</c:v>
                </c:pt>
                <c:pt idx="398">
                  <c:v>28.611517803197099</c:v>
                </c:pt>
                <c:pt idx="399">
                  <c:v>28.659916837581601</c:v>
                </c:pt>
                <c:pt idx="400">
                  <c:v>28.7082297194106</c:v>
                </c:pt>
                <c:pt idx="401">
                  <c:v>28.756456603564601</c:v>
                </c:pt>
                <c:pt idx="402">
                  <c:v>28.8045977152224</c:v>
                </c:pt>
                <c:pt idx="403">
                  <c:v>28.8526532187973</c:v>
                </c:pt>
                <c:pt idx="404">
                  <c:v>28.900623304804199</c:v>
                </c:pt>
                <c:pt idx="405">
                  <c:v>28.948508163295202</c:v>
                </c:pt>
                <c:pt idx="406">
                  <c:v>28.996307983860302</c:v>
                </c:pt>
                <c:pt idx="407">
                  <c:v>29.044022955626801</c:v>
                </c:pt>
                <c:pt idx="408">
                  <c:v>29.091653232746701</c:v>
                </c:pt>
                <c:pt idx="409">
                  <c:v>29.139199003775001</c:v>
                </c:pt>
                <c:pt idx="410">
                  <c:v>29.1866604685097</c:v>
                </c:pt>
                <c:pt idx="411">
                  <c:v>29.2340378110102</c:v>
                </c:pt>
                <c:pt idx="412">
                  <c:v>29.2813312146858</c:v>
                </c:pt>
                <c:pt idx="413">
                  <c:v>29.328540862295299</c:v>
                </c:pt>
                <c:pt idx="414">
                  <c:v>29.375666935947301</c:v>
                </c:pt>
                <c:pt idx="415">
                  <c:v>29.422709617100299</c:v>
                </c:pt>
                <c:pt idx="416">
                  <c:v>29.469669086562401</c:v>
                </c:pt>
                <c:pt idx="417">
                  <c:v>29.516545524491601</c:v>
                </c:pt>
                <c:pt idx="418">
                  <c:v>29.563339111390299</c:v>
                </c:pt>
                <c:pt idx="419">
                  <c:v>29.610050026071502</c:v>
                </c:pt>
                <c:pt idx="420">
                  <c:v>29.656678446416699</c:v>
                </c:pt>
                <c:pt idx="421">
                  <c:v>29.703224550073699</c:v>
                </c:pt>
                <c:pt idx="422">
                  <c:v>29.749688514045399</c:v>
                </c:pt>
                <c:pt idx="423">
                  <c:v>29.796070514689699</c:v>
                </c:pt>
                <c:pt idx="424">
                  <c:v>29.842370727719398</c:v>
                </c:pt>
                <c:pt idx="425">
                  <c:v>29.888589328202499</c:v>
                </c:pt>
                <c:pt idx="426">
                  <c:v>29.934726490562099</c:v>
                </c:pt>
                <c:pt idx="427">
                  <c:v>29.980782388576198</c:v>
                </c:pt>
                <c:pt idx="428">
                  <c:v>30.026757220372101</c:v>
                </c:pt>
                <c:pt idx="429">
                  <c:v>30.072651156483701</c:v>
                </c:pt>
                <c:pt idx="430">
                  <c:v>30.118464361112501</c:v>
                </c:pt>
                <c:pt idx="431">
                  <c:v>30.1641970076939</c:v>
                </c:pt>
                <c:pt idx="432">
                  <c:v>30.209849269148801</c:v>
                </c:pt>
                <c:pt idx="433">
                  <c:v>30.255421317883599</c:v>
                </c:pt>
                <c:pt idx="434">
                  <c:v>30.300913325790098</c:v>
                </c:pt>
                <c:pt idx="435">
                  <c:v>30.346325464245499</c:v>
                </c:pt>
                <c:pt idx="436">
                  <c:v>30.391657904112201</c:v>
                </c:pt>
                <c:pt idx="437">
                  <c:v>30.436910815738401</c:v>
                </c:pt>
                <c:pt idx="438">
                  <c:v>30.482084388220201</c:v>
                </c:pt>
                <c:pt idx="439">
                  <c:v>30.527178788751499</c:v>
                </c:pt>
                <c:pt idx="440">
                  <c:v>30.5721941806442</c:v>
                </c:pt>
                <c:pt idx="441">
                  <c:v>30.617130733878302</c:v>
                </c:pt>
                <c:pt idx="442">
                  <c:v>30.6619886180174</c:v>
                </c:pt>
                <c:pt idx="443">
                  <c:v>30.706768002209099</c:v>
                </c:pt>
                <c:pt idx="444">
                  <c:v>30.751469055184799</c:v>
                </c:pt>
                <c:pt idx="445">
                  <c:v>30.796091945259601</c:v>
                </c:pt>
                <c:pt idx="446">
                  <c:v>30.8406368403326</c:v>
                </c:pt>
                <c:pt idx="447">
                  <c:v>30.885103907886599</c:v>
                </c:pt>
                <c:pt idx="448">
                  <c:v>30.929493320576402</c:v>
                </c:pt>
                <c:pt idx="449">
                  <c:v>30.973805244262898</c:v>
                </c:pt>
                <c:pt idx="450">
                  <c:v>31.0180398436983</c:v>
                </c:pt>
                <c:pt idx="451">
                  <c:v>31.062197285181501</c:v>
                </c:pt>
                <c:pt idx="452">
                  <c:v>31.106277734623401</c:v>
                </c:pt>
                <c:pt idx="453">
                  <c:v>31.150281357546501</c:v>
                </c:pt>
                <c:pt idx="454">
                  <c:v>31.194208319085199</c:v>
                </c:pt>
                <c:pt idx="455">
                  <c:v>31.2380587839857</c:v>
                </c:pt>
                <c:pt idx="456">
                  <c:v>31.2818329166059</c:v>
                </c:pt>
                <c:pt idx="457">
                  <c:v>31.325530880915601</c:v>
                </c:pt>
                <c:pt idx="458">
                  <c:v>31.3691528376986</c:v>
                </c:pt>
                <c:pt idx="459">
                  <c:v>31.4126989510954</c:v>
                </c:pt>
                <c:pt idx="460">
                  <c:v>31.456169384799399</c:v>
                </c:pt>
                <c:pt idx="461">
                  <c:v>31.4995643011376</c:v>
                </c:pt>
                <c:pt idx="462">
                  <c:v>31.542883862045102</c:v>
                </c:pt>
                <c:pt idx="463">
                  <c:v>31.586128229065601</c:v>
                </c:pt>
                <c:pt idx="464">
                  <c:v>31.629297563350899</c:v>
                </c:pt>
                <c:pt idx="465">
                  <c:v>31.672392025661399</c:v>
                </c:pt>
                <c:pt idx="466">
                  <c:v>31.715411776366</c:v>
                </c:pt>
                <c:pt idx="467">
                  <c:v>31.7583569754417</c:v>
                </c:pt>
                <c:pt idx="468">
                  <c:v>31.801227782474001</c:v>
                </c:pt>
                <c:pt idx="469">
                  <c:v>31.844024356656998</c:v>
                </c:pt>
                <c:pt idx="470">
                  <c:v>31.886746856792801</c:v>
                </c:pt>
                <c:pt idx="471">
                  <c:v>31.929395441292201</c:v>
                </c:pt>
                <c:pt idx="472">
                  <c:v>31.971970268174299</c:v>
                </c:pt>
                <c:pt idx="473">
                  <c:v>32.014471495066502</c:v>
                </c:pt>
                <c:pt idx="474">
                  <c:v>32.056899278421</c:v>
                </c:pt>
                <c:pt idx="475">
                  <c:v>32.099253775037099</c:v>
                </c:pt>
                <c:pt idx="476">
                  <c:v>32.141535141856998</c:v>
                </c:pt>
                <c:pt idx="477">
                  <c:v>32.183743534909802</c:v>
                </c:pt>
                <c:pt idx="478">
                  <c:v>32.225879109831702</c:v>
                </c:pt>
                <c:pt idx="479">
                  <c:v>32.267942021865899</c:v>
                </c:pt>
                <c:pt idx="480">
                  <c:v>32.309932425863103</c:v>
                </c:pt>
                <c:pt idx="481">
                  <c:v>32.351850476280902</c:v>
                </c:pt>
                <c:pt idx="482">
                  <c:v>32.393696327184202</c:v>
                </c:pt>
                <c:pt idx="483">
                  <c:v>32.435470132245001</c:v>
                </c:pt>
                <c:pt idx="484">
                  <c:v>32.477172044742503</c:v>
                </c:pt>
                <c:pt idx="485">
                  <c:v>32.518802217563199</c:v>
                </c:pt>
                <c:pt idx="486">
                  <c:v>32.560360803200403</c:v>
                </c:pt>
                <c:pt idx="487">
                  <c:v>32.601847953755097</c:v>
                </c:pt>
                <c:pt idx="488">
                  <c:v>32.643263820934997</c:v>
                </c:pt>
                <c:pt idx="489">
                  <c:v>32.684608556055203</c:v>
                </c:pt>
                <c:pt idx="490">
                  <c:v>32.725882314423998</c:v>
                </c:pt>
                <c:pt idx="491">
                  <c:v>32.767085249742003</c:v>
                </c:pt>
                <c:pt idx="492">
                  <c:v>32.808217507140199</c:v>
                </c:pt>
                <c:pt idx="493">
                  <c:v>32.849279236605199</c:v>
                </c:pt>
                <c:pt idx="494">
                  <c:v>32.890270587739998</c:v>
                </c:pt>
                <c:pt idx="495">
                  <c:v>32.931191709764398</c:v>
                </c:pt>
                <c:pt idx="496">
                  <c:v>32.972042751514202</c:v>
                </c:pt>
                <c:pt idx="497">
                  <c:v>33.012823861442101</c:v>
                </c:pt>
                <c:pt idx="498">
                  <c:v>33.053535187617001</c:v>
                </c:pt>
                <c:pt idx="499">
                  <c:v>33.094176877724401</c:v>
                </c:pt>
                <c:pt idx="500">
                  <c:v>33.134749079066097</c:v>
                </c:pt>
                <c:pt idx="501">
                  <c:v>33.1752519385604</c:v>
                </c:pt>
                <c:pt idx="502">
                  <c:v>33.215685602742298</c:v>
                </c:pt>
                <c:pt idx="503">
                  <c:v>33.256050217762898</c:v>
                </c:pt>
                <c:pt idx="504">
                  <c:v>33.29634592939</c:v>
                </c:pt>
                <c:pt idx="505">
                  <c:v>33.336572883007896</c:v>
                </c:pt>
                <c:pt idx="506">
                  <c:v>33.376731228383903</c:v>
                </c:pt>
                <c:pt idx="507">
                  <c:v>33.416821120039202</c:v>
                </c:pt>
                <c:pt idx="508">
                  <c:v>33.456842691757402</c:v>
                </c:pt>
                <c:pt idx="509">
                  <c:v>33.496796087793697</c:v>
                </c:pt>
                <c:pt idx="510">
                  <c:v>33.536681452035303</c:v>
                </c:pt>
                <c:pt idx="511">
                  <c:v>33.5764989280013</c:v>
                </c:pt>
                <c:pt idx="512">
                  <c:v>33.616248658843098</c:v>
                </c:pt>
                <c:pt idx="513">
                  <c:v>33.655930787343898</c:v>
                </c:pt>
                <c:pt idx="514">
                  <c:v>33.695545455919103</c:v>
                </c:pt>
                <c:pt idx="515">
                  <c:v>33.735092806616102</c:v>
                </c:pt>
                <c:pt idx="516">
                  <c:v>33.774572981114403</c:v>
                </c:pt>
                <c:pt idx="517">
                  <c:v>33.813986120725303</c:v>
                </c:pt>
                <c:pt idx="518">
                  <c:v>33.853332366392401</c:v>
                </c:pt>
                <c:pt idx="519">
                  <c:v>33.892611858691303</c:v>
                </c:pt>
                <c:pt idx="520">
                  <c:v>33.931824737829501</c:v>
                </c:pt>
                <c:pt idx="521">
                  <c:v>33.9709711436468</c:v>
                </c:pt>
                <c:pt idx="522">
                  <c:v>34.010051209358203</c:v>
                </c:pt>
                <c:pt idx="523">
                  <c:v>34.049065107963202</c:v>
                </c:pt>
                <c:pt idx="524">
                  <c:v>34.088012954209901</c:v>
                </c:pt>
                <c:pt idx="525">
                  <c:v>34.126894886975201</c:v>
                </c:pt>
                <c:pt idx="526">
                  <c:v>34.165711044770298</c:v>
                </c:pt>
                <c:pt idx="527">
                  <c:v>34.204461565741497</c:v>
                </c:pt>
                <c:pt idx="528">
                  <c:v>34.2431465876709</c:v>
                </c:pt>
                <c:pt idx="529">
                  <c:v>34.281766247977998</c:v>
                </c:pt>
                <c:pt idx="530">
                  <c:v>34.320320683720098</c:v>
                </c:pt>
                <c:pt idx="531">
                  <c:v>34.358810031593599</c:v>
                </c:pt>
                <c:pt idx="532">
                  <c:v>34.397234427934698</c:v>
                </c:pt>
                <c:pt idx="533">
                  <c:v>34.435594008720798</c:v>
                </c:pt>
                <c:pt idx="534">
                  <c:v>34.473888909571002</c:v>
                </c:pt>
                <c:pt idx="535">
                  <c:v>34.512119265747302</c:v>
                </c:pt>
                <c:pt idx="536">
                  <c:v>34.5502852121557</c:v>
                </c:pt>
                <c:pt idx="537">
                  <c:v>34.5883868833468</c:v>
                </c:pt>
                <c:pt idx="538">
                  <c:v>34.626424413517398</c:v>
                </c:pt>
                <c:pt idx="539">
                  <c:v>34.664397953400602</c:v>
                </c:pt>
                <c:pt idx="540">
                  <c:v>34.702307623291098</c:v>
                </c:pt>
                <c:pt idx="541">
                  <c:v>34.740153556533997</c:v>
                </c:pt>
                <c:pt idx="542">
                  <c:v>34.777935886301002</c:v>
                </c:pt>
                <c:pt idx="543">
                  <c:v>34.815654745435097</c:v>
                </c:pt>
                <c:pt idx="544">
                  <c:v>34.853310266451501</c:v>
                </c:pt>
                <c:pt idx="545">
                  <c:v>34.8909025815394</c:v>
                </c:pt>
                <c:pt idx="546">
                  <c:v>34.928431822563397</c:v>
                </c:pt>
                <c:pt idx="547">
                  <c:v>34.965898121065003</c:v>
                </c:pt>
                <c:pt idx="548">
                  <c:v>35.003301608263698</c:v>
                </c:pt>
                <c:pt idx="549">
                  <c:v>35.040642415058997</c:v>
                </c:pt>
                <c:pt idx="550">
                  <c:v>35.077920672031297</c:v>
                </c:pt>
                <c:pt idx="551">
                  <c:v>35.1151365094439</c:v>
                </c:pt>
                <c:pt idx="552">
                  <c:v>35.152290057243803</c:v>
                </c:pt>
                <c:pt idx="553">
                  <c:v>35.189381445063702</c:v>
                </c:pt>
                <c:pt idx="554">
                  <c:v>35.2264108022231</c:v>
                </c:pt>
                <c:pt idx="555">
                  <c:v>35.263378257729997</c:v>
                </c:pt>
                <c:pt idx="556">
                  <c:v>35.300283940282199</c:v>
                </c:pt>
                <c:pt idx="557">
                  <c:v>35.337127978268697</c:v>
                </c:pt>
                <c:pt idx="558">
                  <c:v>35.373910499771199</c:v>
                </c:pt>
                <c:pt idx="559">
                  <c:v>35.410631635261502</c:v>
                </c:pt>
                <c:pt idx="560">
                  <c:v>35.447291510510603</c:v>
                </c:pt>
                <c:pt idx="561">
                  <c:v>35.483890252397899</c:v>
                </c:pt>
                <c:pt idx="562">
                  <c:v>35.520427987860003</c:v>
                </c:pt>
                <c:pt idx="563">
                  <c:v>35.556904843537197</c:v>
                </c:pt>
                <c:pt idx="564">
                  <c:v>35.5933209457747</c:v>
                </c:pt>
                <c:pt idx="565">
                  <c:v>35.629676420624897</c:v>
                </c:pt>
                <c:pt idx="566">
                  <c:v>35.665971393848203</c:v>
                </c:pt>
                <c:pt idx="567">
                  <c:v>35.702205990914599</c:v>
                </c:pt>
                <c:pt idx="568">
                  <c:v>35.7383803370058</c:v>
                </c:pt>
                <c:pt idx="569">
                  <c:v>35.774494557015998</c:v>
                </c:pt>
                <c:pt idx="570">
                  <c:v>35.810548775553798</c:v>
                </c:pt>
                <c:pt idx="571">
                  <c:v>35.846543116943998</c:v>
                </c:pt>
                <c:pt idx="572">
                  <c:v>35.882477705228602</c:v>
                </c:pt>
                <c:pt idx="573">
                  <c:v>35.918352664168502</c:v>
                </c:pt>
                <c:pt idx="574">
                  <c:v>35.954168117245203</c:v>
                </c:pt>
                <c:pt idx="575">
                  <c:v>35.989924187662197</c:v>
                </c:pt>
                <c:pt idx="576">
                  <c:v>36.025620998346703</c:v>
                </c:pt>
                <c:pt idx="577">
                  <c:v>36.061258671950696</c:v>
                </c:pt>
                <c:pt idx="578">
                  <c:v>36.096837330853099</c:v>
                </c:pt>
                <c:pt idx="579">
                  <c:v>36.1323570869531</c:v>
                </c:pt>
                <c:pt idx="580">
                  <c:v>36.167818066513199</c:v>
                </c:pt>
                <c:pt idx="581">
                  <c:v>36.203220393792499</c:v>
                </c:pt>
                <c:pt idx="582">
                  <c:v>36.238564189785599</c:v>
                </c:pt>
                <c:pt idx="583">
                  <c:v>36.2738495752047</c:v>
                </c:pt>
                <c:pt idx="584">
                  <c:v>36.309076670481303</c:v>
                </c:pt>
                <c:pt idx="585">
                  <c:v>36.3442455957669</c:v>
                </c:pt>
                <c:pt idx="586">
                  <c:v>36.379356470934198</c:v>
                </c:pt>
                <c:pt idx="587">
                  <c:v>36.414409415578497</c:v>
                </c:pt>
                <c:pt idx="588">
                  <c:v>36.449404549018901</c:v>
                </c:pt>
                <c:pt idx="589">
                  <c:v>36.484341990298802</c:v>
                </c:pt>
                <c:pt idx="590">
                  <c:v>36.519221858187898</c:v>
                </c:pt>
                <c:pt idx="591">
                  <c:v>36.554044271182804</c:v>
                </c:pt>
                <c:pt idx="592">
                  <c:v>36.588809347508302</c:v>
                </c:pt>
                <c:pt idx="593">
                  <c:v>36.623517205118603</c:v>
                </c:pt>
                <c:pt idx="594">
                  <c:v>36.658167961698297</c:v>
                </c:pt>
                <c:pt idx="595">
                  <c:v>36.692761734663797</c:v>
                </c:pt>
                <c:pt idx="596">
                  <c:v>36.727298641164197</c:v>
                </c:pt>
                <c:pt idx="597">
                  <c:v>36.761778798082602</c:v>
                </c:pt>
                <c:pt idx="598">
                  <c:v>36.796202322037203</c:v>
                </c:pt>
                <c:pt idx="599">
                  <c:v>36.8305693196845</c:v>
                </c:pt>
                <c:pt idx="600">
                  <c:v>36.864879908708801</c:v>
                </c:pt>
                <c:pt idx="601">
                  <c:v>36.899134209569098</c:v>
                </c:pt>
                <c:pt idx="602">
                  <c:v>36.933332337489297</c:v>
                </c:pt>
                <c:pt idx="603">
                  <c:v>36.9674744074157</c:v>
                </c:pt>
                <c:pt idx="604">
                  <c:v>37.001560534017301</c:v>
                </c:pt>
                <c:pt idx="605">
                  <c:v>37.035590831687003</c:v>
                </c:pt>
                <c:pt idx="606">
                  <c:v>37.069565414541898</c:v>
                </c:pt>
                <c:pt idx="607">
                  <c:v>37.1034843964242</c:v>
                </c:pt>
                <c:pt idx="608">
                  <c:v>37.137347890901999</c:v>
                </c:pt>
                <c:pt idx="609">
                  <c:v>37.171156011269801</c:v>
                </c:pt>
                <c:pt idx="610">
                  <c:v>37.204908870549403</c:v>
                </c:pt>
                <c:pt idx="611">
                  <c:v>37.238606581490401</c:v>
                </c:pt>
                <c:pt idx="612">
                  <c:v>37.2722492565713</c:v>
                </c:pt>
                <c:pt idx="613">
                  <c:v>37.305837007999799</c:v>
                </c:pt>
                <c:pt idx="614">
                  <c:v>37.339369947713699</c:v>
                </c:pt>
                <c:pt idx="615">
                  <c:v>37.372848187381599</c:v>
                </c:pt>
                <c:pt idx="616">
                  <c:v>37.406271838403697</c:v>
                </c:pt>
                <c:pt idx="617">
                  <c:v>37.439641011912201</c:v>
                </c:pt>
                <c:pt idx="618">
                  <c:v>37.472955818772697</c:v>
                </c:pt>
                <c:pt idx="619">
                  <c:v>37.506216368248197</c:v>
                </c:pt>
                <c:pt idx="620">
                  <c:v>37.539422770370201</c:v>
                </c:pt>
                <c:pt idx="621">
                  <c:v>37.572575136257903</c:v>
                </c:pt>
                <c:pt idx="622">
                  <c:v>37.605673575656901</c:v>
                </c:pt>
                <c:pt idx="623">
                  <c:v>37.638718198046</c:v>
                </c:pt>
                <c:pt idx="624">
                  <c:v>37.671709112638197</c:v>
                </c:pt>
                <c:pt idx="625">
                  <c:v>37.704646428380897</c:v>
                </c:pt>
                <c:pt idx="626">
                  <c:v>37.737530253956898</c:v>
                </c:pt>
                <c:pt idx="627">
                  <c:v>37.770360697784902</c:v>
                </c:pt>
                <c:pt idx="628">
                  <c:v>37.803137868020102</c:v>
                </c:pt>
                <c:pt idx="629">
                  <c:v>37.835861872554801</c:v>
                </c:pt>
                <c:pt idx="630">
                  <c:v>37.868532819019499</c:v>
                </c:pt>
                <c:pt idx="631">
                  <c:v>37.901150814782802</c:v>
                </c:pt>
                <c:pt idx="632">
                  <c:v>37.933715966952498</c:v>
                </c:pt>
                <c:pt idx="633">
                  <c:v>37.9662283823763</c:v>
                </c:pt>
                <c:pt idx="634">
                  <c:v>37.998688167642101</c:v>
                </c:pt>
                <c:pt idx="635">
                  <c:v>38.031095429079102</c:v>
                </c:pt>
                <c:pt idx="636">
                  <c:v>38.063450272757798</c:v>
                </c:pt>
                <c:pt idx="637">
                  <c:v>38.095752804491397</c:v>
                </c:pt>
                <c:pt idx="638">
                  <c:v>38.128003129835797</c:v>
                </c:pt>
                <c:pt idx="639">
                  <c:v>38.160201354620298</c:v>
                </c:pt>
                <c:pt idx="640">
                  <c:v>38.192347584335003</c:v>
                </c:pt>
                <c:pt idx="641">
                  <c:v>38.224441923092897</c:v>
                </c:pt>
                <c:pt idx="642">
                  <c:v>38.256484475458599</c:v>
                </c:pt>
                <c:pt idx="643">
                  <c:v>38.288475345744203</c:v>
                </c:pt>
                <c:pt idx="644">
                  <c:v>38.320414638010597</c:v>
                </c:pt>
                <c:pt idx="645">
                  <c:v>38.352302456067598</c:v>
                </c:pt>
                <c:pt idx="646">
                  <c:v>38.384138903474998</c:v>
                </c:pt>
                <c:pt idx="647">
                  <c:v>38.415924083542798</c:v>
                </c:pt>
                <c:pt idx="648">
                  <c:v>38.447658099332699</c:v>
                </c:pt>
                <c:pt idx="649">
                  <c:v>38.479341053657897</c:v>
                </c:pt>
                <c:pt idx="650">
                  <c:v>38.510973049084299</c:v>
                </c:pt>
                <c:pt idx="651">
                  <c:v>38.542554187930897</c:v>
                </c:pt>
                <c:pt idx="652">
                  <c:v>38.574084572270799</c:v>
                </c:pt>
                <c:pt idx="653">
                  <c:v>38.605564303931601</c:v>
                </c:pt>
                <c:pt idx="654">
                  <c:v>38.636993484496202</c:v>
                </c:pt>
                <c:pt idx="655">
                  <c:v>38.6683722153033</c:v>
                </c:pt>
                <c:pt idx="656">
                  <c:v>38.699700597448498</c:v>
                </c:pt>
                <c:pt idx="657">
                  <c:v>38.730978731784397</c:v>
                </c:pt>
                <c:pt idx="658">
                  <c:v>38.762206718921902</c:v>
                </c:pt>
                <c:pt idx="659">
                  <c:v>38.793384659626703</c:v>
                </c:pt>
                <c:pt idx="660">
                  <c:v>38.824512654805403</c:v>
                </c:pt>
                <c:pt idx="661">
                  <c:v>38.855590803489299</c:v>
                </c:pt>
                <c:pt idx="662">
                  <c:v>38.8866192053598</c:v>
                </c:pt>
                <c:pt idx="663">
                  <c:v>38.917597959861702</c:v>
                </c:pt>
                <c:pt idx="664">
                  <c:v>38.948527166203398</c:v>
                </c:pt>
                <c:pt idx="665">
                  <c:v>38.979406923357899</c:v>
                </c:pt>
                <c:pt idx="666">
                  <c:v>39.010237330063603</c:v>
                </c:pt>
                <c:pt idx="667">
                  <c:v>39.041018484824797</c:v>
                </c:pt>
                <c:pt idx="668">
                  <c:v>39.071750485912503</c:v>
                </c:pt>
                <c:pt idx="669">
                  <c:v>39.102433431365299</c:v>
                </c:pt>
                <c:pt idx="670">
                  <c:v>39.133067418989803</c:v>
                </c:pt>
                <c:pt idx="671">
                  <c:v>39.163652546361497</c:v>
                </c:pt>
                <c:pt idx="672">
                  <c:v>39.194188910825602</c:v>
                </c:pt>
                <c:pt idx="673">
                  <c:v>39.224676609497699</c:v>
                </c:pt>
                <c:pt idx="674">
                  <c:v>39.255115739264099</c:v>
                </c:pt>
                <c:pt idx="675">
                  <c:v>39.285506396783198</c:v>
                </c:pt>
                <c:pt idx="676">
                  <c:v>39.3158486784857</c:v>
                </c:pt>
                <c:pt idx="677">
                  <c:v>39.346142680575703</c:v>
                </c:pt>
                <c:pt idx="678">
                  <c:v>39.376388499031002</c:v>
                </c:pt>
                <c:pt idx="679">
                  <c:v>39.406586229308601</c:v>
                </c:pt>
                <c:pt idx="680">
                  <c:v>39.436735965568197</c:v>
                </c:pt>
                <c:pt idx="681">
                  <c:v>39.466837804378102</c:v>
                </c:pt>
                <c:pt idx="682">
                  <c:v>39.496891840778503</c:v>
                </c:pt>
                <c:pt idx="683">
                  <c:v>39.526898169584797</c:v>
                </c:pt>
                <c:pt idx="684">
                  <c:v>39.556856885388697</c:v>
                </c:pt>
                <c:pt idx="685">
                  <c:v>39.586768082558201</c:v>
                </c:pt>
                <c:pt idx="686">
                  <c:v>39.616631855238801</c:v>
                </c:pt>
                <c:pt idx="687">
                  <c:v>39.6464482973538</c:v>
                </c:pt>
                <c:pt idx="688">
                  <c:v>39.676217502605397</c:v>
                </c:pt>
                <c:pt idx="689">
                  <c:v>39.705939564475003</c:v>
                </c:pt>
                <c:pt idx="690">
                  <c:v>39.735614576223902</c:v>
                </c:pt>
                <c:pt idx="691">
                  <c:v>39.7652426308942</c:v>
                </c:pt>
                <c:pt idx="692">
                  <c:v>39.794823821309102</c:v>
                </c:pt>
                <c:pt idx="693">
                  <c:v>39.824358240074197</c:v>
                </c:pt>
                <c:pt idx="694">
                  <c:v>39.853845979577201</c:v>
                </c:pt>
                <c:pt idx="695">
                  <c:v>39.883287131989597</c:v>
                </c:pt>
                <c:pt idx="696">
                  <c:v>39.9126817892666</c:v>
                </c:pt>
                <c:pt idx="697">
                  <c:v>39.9420300431483</c:v>
                </c:pt>
                <c:pt idx="698">
                  <c:v>39.9713319851598</c:v>
                </c:pt>
                <c:pt idx="699">
                  <c:v>40.000587706535597</c:v>
                </c:pt>
                <c:pt idx="700">
                  <c:v>40.029797296896199</c:v>
                </c:pt>
                <c:pt idx="701">
                  <c:v>40.058960848344803</c:v>
                </c:pt>
                <c:pt idx="702">
                  <c:v>40.088078451520403</c:v>
                </c:pt>
                <c:pt idx="703">
                  <c:v>40.117150196848598</c:v>
                </c:pt>
                <c:pt idx="704">
                  <c:v>40.146176174542603</c:v>
                </c:pt>
                <c:pt idx="705">
                  <c:v>40.175156474603398</c:v>
                </c:pt>
                <c:pt idx="706">
                  <c:v>40.204091186820897</c:v>
                </c:pt>
                <c:pt idx="707">
                  <c:v>40.232980400774203</c:v>
                </c:pt>
                <c:pt idx="708">
                  <c:v>40.261824205831999</c:v>
                </c:pt>
                <c:pt idx="709">
                  <c:v>40.290622691154098</c:v>
                </c:pt>
                <c:pt idx="710">
                  <c:v>40.319375945690801</c:v>
                </c:pt>
                <c:pt idx="711">
                  <c:v>40.348084058184803</c:v>
                </c:pt>
                <c:pt idx="712">
                  <c:v>40.376747117170702</c:v>
                </c:pt>
                <c:pt idx="713">
                  <c:v>40.405365210976399</c:v>
                </c:pt>
                <c:pt idx="714">
                  <c:v>40.433938427723298</c:v>
                </c:pt>
                <c:pt idx="715">
                  <c:v>40.462466855327101</c:v>
                </c:pt>
                <c:pt idx="716">
                  <c:v>40.490950581498403</c:v>
                </c:pt>
                <c:pt idx="717">
                  <c:v>40.5193896937433</c:v>
                </c:pt>
                <c:pt idx="718">
                  <c:v>40.547784279364002</c:v>
                </c:pt>
                <c:pt idx="719">
                  <c:v>40.5761344254596</c:v>
                </c:pt>
                <c:pt idx="720">
                  <c:v>40.604440216078103</c:v>
                </c:pt>
                <c:pt idx="721">
                  <c:v>40.632701739953497</c:v>
                </c:pt>
                <c:pt idx="722">
                  <c:v>40.660919083691397</c:v>
                </c:pt>
                <c:pt idx="723">
                  <c:v>40.689092333515902</c:v>
                </c:pt>
                <c:pt idx="724">
                  <c:v>40.717221575446999</c:v>
                </c:pt>
                <c:pt idx="725">
                  <c:v>40.745306895301503</c:v>
                </c:pt>
                <c:pt idx="726">
                  <c:v>40.773348378693697</c:v>
                </c:pt>
                <c:pt idx="727">
                  <c:v>40.8013461110354</c:v>
                </c:pt>
                <c:pt idx="728">
                  <c:v>40.829300177537</c:v>
                </c:pt>
                <c:pt idx="729">
                  <c:v>40.857210663207901</c:v>
                </c:pt>
                <c:pt idx="730">
                  <c:v>40.885077652856801</c:v>
                </c:pt>
                <c:pt idx="731">
                  <c:v>40.912901231092398</c:v>
                </c:pt>
                <c:pt idx="732">
                  <c:v>40.940681482324003</c:v>
                </c:pt>
                <c:pt idx="733">
                  <c:v>40.968418490761898</c:v>
                </c:pt>
                <c:pt idx="734">
                  <c:v>40.996112340418101</c:v>
                </c:pt>
                <c:pt idx="735">
                  <c:v>41.023763115106803</c:v>
                </c:pt>
                <c:pt idx="736">
                  <c:v>41.051370898444702</c:v>
                </c:pt>
                <c:pt idx="737">
                  <c:v>41.078935773851804</c:v>
                </c:pt>
                <c:pt idx="738">
                  <c:v>41.106457824552002</c:v>
                </c:pt>
                <c:pt idx="739">
                  <c:v>41.133937133573298</c:v>
                </c:pt>
                <c:pt idx="740">
                  <c:v>41.1613737836838</c:v>
                </c:pt>
                <c:pt idx="741">
                  <c:v>41.188767857557202</c:v>
                </c:pt>
                <c:pt idx="742">
                  <c:v>41.216119437649198</c:v>
                </c:pt>
                <c:pt idx="743">
                  <c:v>41.243428606208603</c:v>
                </c:pt>
                <c:pt idx="744">
                  <c:v>41.270695445291402</c:v>
                </c:pt>
                <c:pt idx="745">
                  <c:v>41.297920036760701</c:v>
                </c:pt>
                <c:pt idx="746">
                  <c:v>41.325102462287802</c:v>
                </c:pt>
                <c:pt idx="747">
                  <c:v>41.352242803352397</c:v>
                </c:pt>
                <c:pt idx="748">
                  <c:v>41.379341141243501</c:v>
                </c:pt>
                <c:pt idx="749">
                  <c:v>41.4063975570593</c:v>
                </c:pt>
                <c:pt idx="750">
                  <c:v>41.433412131708401</c:v>
                </c:pt>
                <c:pt idx="751">
                  <c:v>41.4603849459101</c:v>
                </c:pt>
                <c:pt idx="752">
                  <c:v>41.487316080194503</c:v>
                </c:pt>
                <c:pt idx="753">
                  <c:v>41.514205614904</c:v>
                </c:pt>
                <c:pt idx="754">
                  <c:v>41.541053630192799</c:v>
                </c:pt>
                <c:pt idx="755">
                  <c:v>41.567860206028101</c:v>
                </c:pt>
                <c:pt idx="756">
                  <c:v>41.594625422190497</c:v>
                </c:pt>
                <c:pt idx="757">
                  <c:v>41.6213493582745</c:v>
                </c:pt>
                <c:pt idx="758">
                  <c:v>41.648032093688698</c:v>
                </c:pt>
                <c:pt idx="759">
                  <c:v>41.674673707657</c:v>
                </c:pt>
                <c:pt idx="760">
                  <c:v>41.701274279310198</c:v>
                </c:pt>
                <c:pt idx="761">
                  <c:v>41.727833887474198</c:v>
                </c:pt>
                <c:pt idx="762">
                  <c:v>41.754352610788601</c:v>
                </c:pt>
                <c:pt idx="763">
                  <c:v>41.780830527745302</c:v>
                </c:pt>
                <c:pt idx="764">
                  <c:v>41.807267716653897</c:v>
                </c:pt>
                <c:pt idx="765">
                  <c:v>41.833664255642603</c:v>
                </c:pt>
                <c:pt idx="766">
                  <c:v>41.860020222658299</c:v>
                </c:pt>
                <c:pt idx="767">
                  <c:v>41.886335695467302</c:v>
                </c:pt>
                <c:pt idx="768">
                  <c:v>41.912610751655897</c:v>
                </c:pt>
                <c:pt idx="769">
                  <c:v>41.938845468630902</c:v>
                </c:pt>
                <c:pt idx="770">
                  <c:v>41.965039923620203</c:v>
                </c:pt>
                <c:pt idx="771">
                  <c:v>41.991194193673003</c:v>
                </c:pt>
                <c:pt idx="772">
                  <c:v>42.017308355661001</c:v>
                </c:pt>
                <c:pt idx="773">
                  <c:v>42.043382486278297</c:v>
                </c:pt>
                <c:pt idx="774">
                  <c:v>42.0694166620424</c:v>
                </c:pt>
                <c:pt idx="775">
                  <c:v>42.095410959294199</c:v>
                </c:pt>
                <c:pt idx="776">
                  <c:v>42.1213654541992</c:v>
                </c:pt>
                <c:pt idx="777">
                  <c:v>42.147280222747703</c:v>
                </c:pt>
                <c:pt idx="778">
                  <c:v>42.173155340755102</c:v>
                </c:pt>
                <c:pt idx="779">
                  <c:v>42.198990883862997</c:v>
                </c:pt>
                <c:pt idx="780">
                  <c:v>42.2247869269451</c:v>
                </c:pt>
                <c:pt idx="781">
                  <c:v>42.250543545297603</c:v>
                </c:pt>
                <c:pt idx="782">
                  <c:v>42.276260814402796</c:v>
                </c:pt>
                <c:pt idx="783">
                  <c:v>42.301938809187902</c:v>
                </c:pt>
                <c:pt idx="784">
                  <c:v>42.327577604407502</c:v>
                </c:pt>
                <c:pt idx="785">
                  <c:v>42.353177274643997</c:v>
                </c:pt>
                <c:pt idx="786">
                  <c:v>42.378737894308202</c:v>
                </c:pt>
                <c:pt idx="787">
                  <c:v>42.404259537639803</c:v>
                </c:pt>
                <c:pt idx="788">
                  <c:v>42.429742278707799</c:v>
                </c:pt>
                <c:pt idx="789">
                  <c:v>42.4551861914113</c:v>
                </c:pt>
                <c:pt idx="790">
                  <c:v>42.480591349479603</c:v>
                </c:pt>
                <c:pt idx="791">
                  <c:v>42.505957826472901</c:v>
                </c:pt>
                <c:pt idx="792">
                  <c:v>42.531285695783097</c:v>
                </c:pt>
                <c:pt idx="793">
                  <c:v>42.556575030633802</c:v>
                </c:pt>
                <c:pt idx="794">
                  <c:v>42.581825904081199</c:v>
                </c:pt>
                <c:pt idx="795">
                  <c:v>42.607038389014399</c:v>
                </c:pt>
                <c:pt idx="796">
                  <c:v>42.632212558155899</c:v>
                </c:pt>
                <c:pt idx="797">
                  <c:v>42.657348484062403</c:v>
                </c:pt>
                <c:pt idx="798">
                  <c:v>42.6824462391249</c:v>
                </c:pt>
                <c:pt idx="799">
                  <c:v>42.707505895569597</c:v>
                </c:pt>
                <c:pt idx="800">
                  <c:v>42.732527524803302</c:v>
                </c:pt>
                <c:pt idx="801">
                  <c:v>42.757511198413397</c:v>
                </c:pt>
                <c:pt idx="802">
                  <c:v>42.782456988777803</c:v>
                </c:pt>
                <c:pt idx="803">
                  <c:v>42.807364967435603</c:v>
                </c:pt>
                <c:pt idx="804">
                  <c:v>42.832235205761698</c:v>
                </c:pt>
                <c:pt idx="805">
                  <c:v>42.857067774967099</c:v>
                </c:pt>
                <c:pt idx="806">
                  <c:v>42.881862746099898</c:v>
                </c:pt>
                <c:pt idx="807">
                  <c:v>42.906620190045103</c:v>
                </c:pt>
                <c:pt idx="808">
                  <c:v>42.931340177525598</c:v>
                </c:pt>
                <c:pt idx="809">
                  <c:v>42.956022779102497</c:v>
                </c:pt>
                <c:pt idx="810">
                  <c:v>42.980668065175301</c:v>
                </c:pt>
                <c:pt idx="811">
                  <c:v>43.0052761059831</c:v>
                </c:pt>
                <c:pt idx="812">
                  <c:v>43.029846971603902</c:v>
                </c:pt>
                <c:pt idx="813">
                  <c:v>43.054380731956499</c:v>
                </c:pt>
                <c:pt idx="814">
                  <c:v>43.078877456799603</c:v>
                </c:pt>
                <c:pt idx="815">
                  <c:v>43.103337215733298</c:v>
                </c:pt>
                <c:pt idx="816">
                  <c:v>43.127760078198897</c:v>
                </c:pt>
                <c:pt idx="817">
                  <c:v>43.152146113479901</c:v>
                </c:pt>
                <c:pt idx="818">
                  <c:v>43.176495390702001</c:v>
                </c:pt>
                <c:pt idx="819">
                  <c:v>43.2008079788339</c:v>
                </c:pt>
                <c:pt idx="820">
                  <c:v>43.225083946324702</c:v>
                </c:pt>
                <c:pt idx="821">
                  <c:v>43.249323361370003</c:v>
                </c:pt>
                <c:pt idx="822">
                  <c:v>43.273526293055099</c:v>
                </c:pt>
                <c:pt idx="823">
                  <c:v>43.297692809700997</c:v>
                </c:pt>
                <c:pt idx="824">
                  <c:v>43.3218229794725</c:v>
                </c:pt>
                <c:pt idx="825">
                  <c:v>43.345916870378801</c:v>
                </c:pt>
                <c:pt idx="826">
                  <c:v>43.369974550273803</c:v>
                </c:pt>
                <c:pt idx="827">
                  <c:v>43.393996086856802</c:v>
                </c:pt>
                <c:pt idx="828">
                  <c:v>43.417981547672802</c:v>
                </c:pt>
                <c:pt idx="829">
                  <c:v>43.441931000112703</c:v>
                </c:pt>
                <c:pt idx="830">
                  <c:v>43.465844511414197</c:v>
                </c:pt>
                <c:pt idx="831">
                  <c:v>43.489722148661798</c:v>
                </c:pt>
                <c:pt idx="832">
                  <c:v>43.513563978787701</c:v>
                </c:pt>
                <c:pt idx="833">
                  <c:v>43.537370068571697</c:v>
                </c:pt>
                <c:pt idx="834">
                  <c:v>43.561140484642102</c:v>
                </c:pt>
                <c:pt idx="835">
                  <c:v>43.584875293476102</c:v>
                </c:pt>
                <c:pt idx="836">
                  <c:v>43.608574561399699</c:v>
                </c:pt>
                <c:pt idx="837">
                  <c:v>43.6322383545888</c:v>
                </c:pt>
                <c:pt idx="838">
                  <c:v>43.655866739069502</c:v>
                </c:pt>
                <c:pt idx="839">
                  <c:v>43.679459780718098</c:v>
                </c:pt>
                <c:pt idx="840">
                  <c:v>43.703017545115401</c:v>
                </c:pt>
                <c:pt idx="841">
                  <c:v>43.726540097419601</c:v>
                </c:pt>
                <c:pt idx="842">
                  <c:v>43.750027503483999</c:v>
                </c:pt>
                <c:pt idx="843">
                  <c:v>43.773479828576797</c:v>
                </c:pt>
                <c:pt idx="844">
                  <c:v>43.796897137818299</c:v>
                </c:pt>
                <c:pt idx="845">
                  <c:v>43.820279496181101</c:v>
                </c:pt>
                <c:pt idx="846">
                  <c:v>43.843626968490298</c:v>
                </c:pt>
                <c:pt idx="847">
                  <c:v>43.866939619424599</c:v>
                </c:pt>
                <c:pt idx="848">
                  <c:v>43.890217513515999</c:v>
                </c:pt>
                <c:pt idx="849">
                  <c:v>43.913460715150698</c:v>
                </c:pt>
                <c:pt idx="850">
                  <c:v>43.936669288569199</c:v>
                </c:pt>
                <c:pt idx="851">
                  <c:v>43.959843297866897</c:v>
                </c:pt>
                <c:pt idx="852">
                  <c:v>43.982982806994599</c:v>
                </c:pt>
                <c:pt idx="853">
                  <c:v>44.006087879758702</c:v>
                </c:pt>
                <c:pt idx="854">
                  <c:v>44.029158579821797</c:v>
                </c:pt>
                <c:pt idx="855">
                  <c:v>44.052194970702899</c:v>
                </c:pt>
                <c:pt idx="856">
                  <c:v>44.075197115778202</c:v>
                </c:pt>
                <c:pt idx="857">
                  <c:v>44.098165078281099</c:v>
                </c:pt>
                <c:pt idx="858">
                  <c:v>44.121098921302803</c:v>
                </c:pt>
                <c:pt idx="859">
                  <c:v>44.143998707793003</c:v>
                </c:pt>
                <c:pt idx="860">
                  <c:v>44.166864500496601</c:v>
                </c:pt>
                <c:pt idx="861">
                  <c:v>44.1896963615945</c:v>
                </c:pt>
                <c:pt idx="862">
                  <c:v>44.212494354037403</c:v>
                </c:pt>
                <c:pt idx="863">
                  <c:v>44.235258540199197</c:v>
                </c:pt>
                <c:pt idx="864">
                  <c:v>44.2579889823133</c:v>
                </c:pt>
                <c:pt idx="865">
                  <c:v>44.280685742473302</c:v>
                </c:pt>
                <c:pt idx="866">
                  <c:v>44.303348882633102</c:v>
                </c:pt>
                <c:pt idx="867">
                  <c:v>44.325978464607701</c:v>
                </c:pt>
                <c:pt idx="868">
                  <c:v>44.348574550073003</c:v>
                </c:pt>
                <c:pt idx="869">
                  <c:v>44.371137200566899</c:v>
                </c:pt>
                <c:pt idx="870">
                  <c:v>44.393666477489198</c:v>
                </c:pt>
                <c:pt idx="871">
                  <c:v>44.416162442101999</c:v>
                </c:pt>
                <c:pt idx="872">
                  <c:v>44.438625155530701</c:v>
                </c:pt>
                <c:pt idx="873">
                  <c:v>44.461054678763603</c:v>
                </c:pt>
                <c:pt idx="874">
                  <c:v>44.483451072652798</c:v>
                </c:pt>
                <c:pt idx="875">
                  <c:v>44.505814397914598</c:v>
                </c:pt>
                <c:pt idx="876">
                  <c:v>44.5281447151295</c:v>
                </c:pt>
                <c:pt idx="877">
                  <c:v>44.550442084743203</c:v>
                </c:pt>
                <c:pt idx="878">
                  <c:v>44.572706567066597</c:v>
                </c:pt>
                <c:pt idx="879">
                  <c:v>44.594938222276198</c:v>
                </c:pt>
                <c:pt idx="880">
                  <c:v>44.617137110414703</c:v>
                </c:pt>
                <c:pt idx="881">
                  <c:v>44.639303298757397</c:v>
                </c:pt>
                <c:pt idx="882">
                  <c:v>44.661436829483897</c:v>
                </c:pt>
                <c:pt idx="883">
                  <c:v>44.683537772669197</c:v>
                </c:pt>
                <c:pt idx="884">
                  <c:v>44.7056061877473</c:v>
                </c:pt>
                <c:pt idx="885">
                  <c:v>44.727642134026397</c:v>
                </c:pt>
                <c:pt idx="886">
                  <c:v>44.749645670687798</c:v>
                </c:pt>
                <c:pt idx="887">
                  <c:v>44.771616856787197</c:v>
                </c:pt>
                <c:pt idx="888">
                  <c:v>44.793555751253699</c:v>
                </c:pt>
                <c:pt idx="889">
                  <c:v>44.815462412890099</c:v>
                </c:pt>
                <c:pt idx="890">
                  <c:v>44.837336900373003</c:v>
                </c:pt>
                <c:pt idx="891">
                  <c:v>44.859179272252902</c:v>
                </c:pt>
                <c:pt idx="892">
                  <c:v>44.880989586954001</c:v>
                </c:pt>
                <c:pt idx="893">
                  <c:v>44.902767902774002</c:v>
                </c:pt>
                <c:pt idx="894">
                  <c:v>44.924514277884697</c:v>
                </c:pt>
                <c:pt idx="895">
                  <c:v>44.946228770331302</c:v>
                </c:pt>
                <c:pt idx="896">
                  <c:v>44.967911438032999</c:v>
                </c:pt>
                <c:pt idx="897">
                  <c:v>44.989562338782697</c:v>
                </c:pt>
                <c:pt idx="898">
                  <c:v>45.011181530247001</c:v>
                </c:pt>
                <c:pt idx="899">
                  <c:v>45.0327690699662</c:v>
                </c:pt>
                <c:pt idx="900">
                  <c:v>45.0543250153545</c:v>
                </c:pt>
                <c:pt idx="901">
                  <c:v>45.0758494229013</c:v>
                </c:pt>
                <c:pt idx="902">
                  <c:v>45.097342350318499</c:v>
                </c:pt>
                <c:pt idx="903">
                  <c:v>45.118803854730402</c:v>
                </c:pt>
                <c:pt idx="904">
                  <c:v>45.140233993035103</c:v>
                </c:pt>
                <c:pt idx="905">
                  <c:v>45.161632822003902</c:v>
                </c:pt>
                <c:pt idx="906">
                  <c:v>45.183000398281997</c:v>
                </c:pt>
                <c:pt idx="907">
                  <c:v>45.204336778387798</c:v>
                </c:pt>
                <c:pt idx="908">
                  <c:v>45.225642018712897</c:v>
                </c:pt>
                <c:pt idx="909">
                  <c:v>45.246916175522799</c:v>
                </c:pt>
                <c:pt idx="910">
                  <c:v>45.2681593049561</c:v>
                </c:pt>
                <c:pt idx="911">
                  <c:v>45.289371463025098</c:v>
                </c:pt>
                <c:pt idx="912">
                  <c:v>45.310552705615201</c:v>
                </c:pt>
                <c:pt idx="913">
                  <c:v>45.331703088485497</c:v>
                </c:pt>
                <c:pt idx="914">
                  <c:v>45.352822667268498</c:v>
                </c:pt>
                <c:pt idx="915">
                  <c:v>45.373911497470097</c:v>
                </c:pt>
                <c:pt idx="916">
                  <c:v>45.394969634469597</c:v>
                </c:pt>
                <c:pt idx="917">
                  <c:v>45.415997133519902</c:v>
                </c:pt>
                <c:pt idx="918">
                  <c:v>45.436994049747</c:v>
                </c:pt>
                <c:pt idx="919">
                  <c:v>45.4579604381507</c:v>
                </c:pt>
                <c:pt idx="920">
                  <c:v>45.478896353604</c:v>
                </c:pt>
                <c:pt idx="921">
                  <c:v>45.499801850853501</c:v>
                </c:pt>
                <c:pt idx="922">
                  <c:v>45.520676984519199</c:v>
                </c:pt>
                <c:pt idx="923">
                  <c:v>45.541521811642603</c:v>
                </c:pt>
                <c:pt idx="924">
                  <c:v>45.562336385791902</c:v>
                </c:pt>
                <c:pt idx="925">
                  <c:v>45.583120760122497</c:v>
                </c:pt>
                <c:pt idx="926">
                  <c:v>45.603874988794402</c:v>
                </c:pt>
                <c:pt idx="927">
                  <c:v>45.624599125842401</c:v>
                </c:pt>
                <c:pt idx="928">
                  <c:v>45.645293225175998</c:v>
                </c:pt>
                <c:pt idx="929">
                  <c:v>45.665957340579403</c:v>
                </c:pt>
                <c:pt idx="930">
                  <c:v>45.686591525711698</c:v>
                </c:pt>
                <c:pt idx="931">
                  <c:v>45.707195834106599</c:v>
                </c:pt>
                <c:pt idx="932">
                  <c:v>45.7277703191725</c:v>
                </c:pt>
                <c:pt idx="933">
                  <c:v>45.7483150341927</c:v>
                </c:pt>
                <c:pt idx="934">
                  <c:v>45.768830032325198</c:v>
                </c:pt>
                <c:pt idx="935">
                  <c:v>45.789315366602601</c:v>
                </c:pt>
                <c:pt idx="936">
                  <c:v>45.809771089932397</c:v>
                </c:pt>
                <c:pt idx="937">
                  <c:v>45.830197255096799</c:v>
                </c:pt>
                <c:pt idx="938">
                  <c:v>45.8505939147528</c:v>
                </c:pt>
                <c:pt idx="939">
                  <c:v>45.870961121432003</c:v>
                </c:pt>
                <c:pt idx="940">
                  <c:v>45.891298927540802</c:v>
                </c:pt>
                <c:pt idx="941">
                  <c:v>45.911607385360497</c:v>
                </c:pt>
                <c:pt idx="942">
                  <c:v>45.931886547046801</c:v>
                </c:pt>
                <c:pt idx="943">
                  <c:v>45.952136464630499</c:v>
                </c:pt>
                <c:pt idx="944">
                  <c:v>45.972357190017</c:v>
                </c:pt>
                <c:pt idx="945">
                  <c:v>45.9925487809383</c:v>
                </c:pt>
                <c:pt idx="946">
                  <c:v>46.012711291383397</c:v>
                </c:pt>
                <c:pt idx="947">
                  <c:v>46.032844766834998</c:v>
                </c:pt>
                <c:pt idx="948">
                  <c:v>46.052949258854703</c:v>
                </c:pt>
                <c:pt idx="949">
                  <c:v>46.073024818883702</c:v>
                </c:pt>
                <c:pt idx="950">
                  <c:v>46.093071498241798</c:v>
                </c:pt>
                <c:pt idx="951">
                  <c:v>46.113089348128298</c:v>
                </c:pt>
                <c:pt idx="952">
                  <c:v>46.133078419621903</c:v>
                </c:pt>
                <c:pt idx="953">
                  <c:v>46.153038763680101</c:v>
                </c:pt>
                <c:pt idx="954">
                  <c:v>46.172970431140001</c:v>
                </c:pt>
                <c:pt idx="955">
                  <c:v>46.192873472717501</c:v>
                </c:pt>
                <c:pt idx="956">
                  <c:v>46.212747939007997</c:v>
                </c:pt>
                <c:pt idx="957">
                  <c:v>46.232593880485901</c:v>
                </c:pt>
                <c:pt idx="958">
                  <c:v>46.252411347505102</c:v>
                </c:pt>
                <c:pt idx="959">
                  <c:v>46.272200390298401</c:v>
                </c:pt>
                <c:pt idx="960">
                  <c:v>46.291961058977897</c:v>
                </c:pt>
                <c:pt idx="961">
                  <c:v>46.311693403534903</c:v>
                </c:pt>
                <c:pt idx="962">
                  <c:v>46.331397473839999</c:v>
                </c:pt>
                <c:pt idx="963">
                  <c:v>46.351073319642801</c:v>
                </c:pt>
                <c:pt idx="964">
                  <c:v>46.370720990572302</c:v>
                </c:pt>
                <c:pt idx="965">
                  <c:v>46.390340536136698</c:v>
                </c:pt>
                <c:pt idx="966">
                  <c:v>46.4099320057231</c:v>
                </c:pt>
                <c:pt idx="967">
                  <c:v>46.429495453413601</c:v>
                </c:pt>
                <c:pt idx="968">
                  <c:v>46.449030938947899</c:v>
                </c:pt>
                <c:pt idx="969">
                  <c:v>46.468538499177498</c:v>
                </c:pt>
                <c:pt idx="970">
                  <c:v>46.488018183235603</c:v>
                </c:pt>
                <c:pt idx="971">
                  <c:v>46.507470040141499</c:v>
                </c:pt>
                <c:pt idx="972">
                  <c:v>46.526894118800101</c:v>
                </c:pt>
                <c:pt idx="973">
                  <c:v>46.546290468001999</c:v>
                </c:pt>
                <c:pt idx="974">
                  <c:v>46.565659136423598</c:v>
                </c:pt>
                <c:pt idx="975">
                  <c:v>46.585000172626899</c:v>
                </c:pt>
                <c:pt idx="976">
                  <c:v>46.604313625060001</c:v>
                </c:pt>
                <c:pt idx="977">
                  <c:v>46.623599542056297</c:v>
                </c:pt>
                <c:pt idx="978">
                  <c:v>46.642857971835198</c:v>
                </c:pt>
                <c:pt idx="979">
                  <c:v>46.662088962501798</c:v>
                </c:pt>
                <c:pt idx="980">
                  <c:v>46.681292562046799</c:v>
                </c:pt>
                <c:pt idx="981">
                  <c:v>46.700468818346899</c:v>
                </c:pt>
                <c:pt idx="982">
                  <c:v>46.719617779164402</c:v>
                </c:pt>
                <c:pt idx="983">
                  <c:v>46.738739492147197</c:v>
                </c:pt>
                <c:pt idx="984">
                  <c:v>46.757834004829199</c:v>
                </c:pt>
                <c:pt idx="985">
                  <c:v>46.776901364629801</c:v>
                </c:pt>
                <c:pt idx="986">
                  <c:v>46.7959416188544</c:v>
                </c:pt>
                <c:pt idx="987">
                  <c:v>46.814954814693799</c:v>
                </c:pt>
                <c:pt idx="988">
                  <c:v>46.833940999225</c:v>
                </c:pt>
                <c:pt idx="989">
                  <c:v>46.852900220483299</c:v>
                </c:pt>
                <c:pt idx="990">
                  <c:v>46.871832543518103</c:v>
                </c:pt>
                <c:pt idx="991">
                  <c:v>46.890737999102498</c:v>
                </c:pt>
                <c:pt idx="992">
                  <c:v>46.909616634093098</c:v>
                </c:pt>
                <c:pt idx="993">
                  <c:v>46.928468495238803</c:v>
                </c:pt>
                <c:pt idx="994">
                  <c:v>46.947293629181203</c:v>
                </c:pt>
                <c:pt idx="995">
                  <c:v>46.966092082454303</c:v>
                </c:pt>
                <c:pt idx="996">
                  <c:v>46.9848639014849</c:v>
                </c:pt>
                <c:pt idx="997">
                  <c:v>47.003609132591897</c:v>
                </c:pt>
                <c:pt idx="998">
                  <c:v>47.022327821987197</c:v>
                </c:pt>
                <c:pt idx="999">
                  <c:v>47.041020015774798</c:v>
                </c:pt>
                <c:pt idx="1000">
                  <c:v>47.059685759951599</c:v>
                </c:pt>
                <c:pt idx="1001">
                  <c:v>47.078325100406701</c:v>
                </c:pt>
                <c:pt idx="1002">
                  <c:v>47.096938082922001</c:v>
                </c:pt>
                <c:pt idx="1003">
                  <c:v>47.115524753171897</c:v>
                </c:pt>
                <c:pt idx="1004">
                  <c:v>47.134085156723103</c:v>
                </c:pt>
                <c:pt idx="1005">
                  <c:v>47.152619339035098</c:v>
                </c:pt>
                <c:pt idx="1006">
                  <c:v>47.171127345459702</c:v>
                </c:pt>
                <c:pt idx="1007">
                  <c:v>47.189609221241497</c:v>
                </c:pt>
                <c:pt idx="1008">
                  <c:v>47.208065011517398</c:v>
                </c:pt>
                <c:pt idx="1009">
                  <c:v>47.226494761316999</c:v>
                </c:pt>
                <c:pt idx="1010">
                  <c:v>47.244898515562198</c:v>
                </c:pt>
                <c:pt idx="1011">
                  <c:v>47.2632763190676</c:v>
                </c:pt>
                <c:pt idx="1012">
                  <c:v>47.281628235547601</c:v>
                </c:pt>
                <c:pt idx="1013">
                  <c:v>47.299954296880301</c:v>
                </c:pt>
                <c:pt idx="1014">
                  <c:v>47.318254544675902</c:v>
                </c:pt>
                <c:pt idx="1015">
                  <c:v>47.336529023526701</c:v>
                </c:pt>
                <c:pt idx="1016">
                  <c:v>47.354777777922401</c:v>
                </c:pt>
                <c:pt idx="1017">
                  <c:v>47.373000852250598</c:v>
                </c:pt>
                <c:pt idx="1018">
                  <c:v>47.391198290796403</c:v>
                </c:pt>
                <c:pt idx="1019">
                  <c:v>47.409370137742698</c:v>
                </c:pt>
                <c:pt idx="1020">
                  <c:v>47.427516437169899</c:v>
                </c:pt>
                <c:pt idx="1021">
                  <c:v>47.445637233056203</c:v>
                </c:pt>
                <c:pt idx="1022">
                  <c:v>47.463732569277397</c:v>
                </c:pt>
                <c:pt idx="1023">
                  <c:v>47.481802489606999</c:v>
                </c:pt>
                <c:pt idx="1024">
                  <c:v>47.499847037716002</c:v>
                </c:pt>
                <c:pt idx="1025">
                  <c:v>47.517866257173402</c:v>
                </c:pt>
                <c:pt idx="1026">
                  <c:v>47.535860191445401</c:v>
                </c:pt>
                <c:pt idx="1027">
                  <c:v>47.553828883896301</c:v>
                </c:pt>
                <c:pt idx="1028">
                  <c:v>47.571772377787802</c:v>
                </c:pt>
                <c:pt idx="1029">
                  <c:v>47.589690716279399</c:v>
                </c:pt>
                <c:pt idx="1030">
                  <c:v>47.607583942428001</c:v>
                </c:pt>
                <c:pt idx="1031">
                  <c:v>47.6254520991886</c:v>
                </c:pt>
                <c:pt idx="1032">
                  <c:v>47.643295229413503</c:v>
                </c:pt>
                <c:pt idx="1033">
                  <c:v>47.6611133758528</c:v>
                </c:pt>
                <c:pt idx="1034">
                  <c:v>47.678906581154301</c:v>
                </c:pt>
                <c:pt idx="1035">
                  <c:v>47.696674887863203</c:v>
                </c:pt>
                <c:pt idx="1036">
                  <c:v>47.714418338422803</c:v>
                </c:pt>
                <c:pt idx="1037">
                  <c:v>47.732136986883603</c:v>
                </c:pt>
                <c:pt idx="1038">
                  <c:v>47.749830880459697</c:v>
                </c:pt>
                <c:pt idx="1039">
                  <c:v>47.767500048532803</c:v>
                </c:pt>
                <c:pt idx="1040">
                  <c:v>47.7851445333798</c:v>
                </c:pt>
                <c:pt idx="1041">
                  <c:v>47.802764377180999</c:v>
                </c:pt>
                <c:pt idx="1042">
                  <c:v>47.820359622020703</c:v>
                </c:pt>
                <c:pt idx="1043">
                  <c:v>47.8379303098869</c:v>
                </c:pt>
                <c:pt idx="1044">
                  <c:v>47.855476482671101</c:v>
                </c:pt>
                <c:pt idx="1045">
                  <c:v>47.872998182168899</c:v>
                </c:pt>
                <c:pt idx="1046">
                  <c:v>47.8904954500793</c:v>
                </c:pt>
                <c:pt idx="1047">
                  <c:v>47.907968328005303</c:v>
                </c:pt>
                <c:pt idx="1048">
                  <c:v>47.9254168574533</c:v>
                </c:pt>
                <c:pt idx="1049">
                  <c:v>47.942841079833798</c:v>
                </c:pt>
                <c:pt idx="1050">
                  <c:v>47.960241036460701</c:v>
                </c:pt>
                <c:pt idx="1051">
                  <c:v>47.977616768551997</c:v>
                </c:pt>
                <c:pt idx="1052">
                  <c:v>47.994968317228903</c:v>
                </c:pt>
                <c:pt idx="1053">
                  <c:v>48.0122957235169</c:v>
                </c:pt>
                <c:pt idx="1054">
                  <c:v>48.029599028344897</c:v>
                </c:pt>
                <c:pt idx="1055">
                  <c:v>48.046878272545598</c:v>
                </c:pt>
                <c:pt idx="1056">
                  <c:v>48.064133496855298</c:v>
                </c:pt>
                <c:pt idx="1057">
                  <c:v>48.081364741914399</c:v>
                </c:pt>
                <c:pt idx="1058">
                  <c:v>48.098572048266597</c:v>
                </c:pt>
                <c:pt idx="1059">
                  <c:v>48.115755456359601</c:v>
                </c:pt>
                <c:pt idx="1060">
                  <c:v>48.1329150065447</c:v>
                </c:pt>
                <c:pt idx="1061">
                  <c:v>48.150050739077003</c:v>
                </c:pt>
                <c:pt idx="1062">
                  <c:v>48.167162695632697</c:v>
                </c:pt>
                <c:pt idx="1063">
                  <c:v>48.184250940241697</c:v>
                </c:pt>
                <c:pt idx="1064">
                  <c:v>48.201315491236002</c:v>
                </c:pt>
                <c:pt idx="1065">
                  <c:v>48.218356388727102</c:v>
                </c:pt>
                <c:pt idx="1066">
                  <c:v>48.235373672736401</c:v>
                </c:pt>
                <c:pt idx="1067">
                  <c:v>48.252367383194901</c:v>
                </c:pt>
                <c:pt idx="1068">
                  <c:v>48.2693375599437</c:v>
                </c:pt>
                <c:pt idx="1069">
                  <c:v>48.286284242733501</c:v>
                </c:pt>
                <c:pt idx="1070">
                  <c:v>48.303207471225001</c:v>
                </c:pt>
                <c:pt idx="1071">
                  <c:v>48.320107284988502</c:v>
                </c:pt>
                <c:pt idx="1072">
                  <c:v>48.336983723504297</c:v>
                </c:pt>
                <c:pt idx="1073">
                  <c:v>48.3538368261625</c:v>
                </c:pt>
                <c:pt idx="1074">
                  <c:v>48.370666632262903</c:v>
                </c:pt>
                <c:pt idx="1075">
                  <c:v>48.387473181015203</c:v>
                </c:pt>
                <c:pt idx="1076">
                  <c:v>48.404256511539003</c:v>
                </c:pt>
                <c:pt idx="1077">
                  <c:v>48.4210166628636</c:v>
                </c:pt>
                <c:pt idx="1078">
                  <c:v>48.437753673928199</c:v>
                </c:pt>
                <c:pt idx="1079">
                  <c:v>48.454467583581803</c:v>
                </c:pt>
                <c:pt idx="1080">
                  <c:v>48.471158430583102</c:v>
                </c:pt>
                <c:pt idx="1081">
                  <c:v>48.487826253600801</c:v>
                </c:pt>
                <c:pt idx="1082">
                  <c:v>48.504471091213297</c:v>
                </c:pt>
                <c:pt idx="1083">
                  <c:v>48.5210929819089</c:v>
                </c:pt>
                <c:pt idx="1084">
                  <c:v>48.537691964085703</c:v>
                </c:pt>
                <c:pt idx="1085">
                  <c:v>48.5542680760515</c:v>
                </c:pt>
                <c:pt idx="1086">
                  <c:v>48.570821356024197</c:v>
                </c:pt>
                <c:pt idx="1087">
                  <c:v>48.587351842131199</c:v>
                </c:pt>
                <c:pt idx="1088">
                  <c:v>48.603859588671803</c:v>
                </c:pt>
                <c:pt idx="1089">
                  <c:v>48.620344628464998</c:v>
                </c:pt>
                <c:pt idx="1090">
                  <c:v>48.636806991969898</c:v>
                </c:pt>
                <c:pt idx="1091">
                  <c:v>48.653246717182697</c:v>
                </c:pt>
                <c:pt idx="1092">
                  <c:v>48.669663842014998</c:v>
                </c:pt>
                <c:pt idx="1093">
                  <c:v>48.686058404293703</c:v>
                </c:pt>
                <c:pt idx="1094">
                  <c:v>48.702430441761599</c:v>
                </c:pt>
                <c:pt idx="1095">
                  <c:v>48.718779992076698</c:v>
                </c:pt>
                <c:pt idx="1096">
                  <c:v>48.735107092812697</c:v>
                </c:pt>
                <c:pt idx="1097">
                  <c:v>48.751411781458799</c:v>
                </c:pt>
                <c:pt idx="1098">
                  <c:v>48.7676940954195</c:v>
                </c:pt>
                <c:pt idx="1099">
                  <c:v>48.783954072015099</c:v>
                </c:pt>
                <c:pt idx="1100">
                  <c:v>48.800191748481303</c:v>
                </c:pt>
                <c:pt idx="1101">
                  <c:v>48.816407161969202</c:v>
                </c:pt>
                <c:pt idx="1102">
                  <c:v>48.832600349545601</c:v>
                </c:pt>
                <c:pt idx="1103">
                  <c:v>48.848771348192798</c:v>
                </c:pt>
                <c:pt idx="1104">
                  <c:v>48.864920194808398</c:v>
                </c:pt>
                <c:pt idx="1105">
                  <c:v>48.881046926205798</c:v>
                </c:pt>
                <c:pt idx="1106">
                  <c:v>48.897151579113697</c:v>
                </c:pt>
                <c:pt idx="1107">
                  <c:v>48.913234190176397</c:v>
                </c:pt>
                <c:pt idx="1108">
                  <c:v>48.929294795953702</c:v>
                </c:pt>
                <c:pt idx="1109">
                  <c:v>48.945333432920997</c:v>
                </c:pt>
                <c:pt idx="1110">
                  <c:v>48.961350137468997</c:v>
                </c:pt>
                <c:pt idx="1111">
                  <c:v>48.9773449459041</c:v>
                </c:pt>
                <c:pt idx="1112">
                  <c:v>48.993317894448303</c:v>
                </c:pt>
                <c:pt idx="1113">
                  <c:v>49.009269025024501</c:v>
                </c:pt>
                <c:pt idx="1114">
                  <c:v>49.025198385569297</c:v>
                </c:pt>
                <c:pt idx="1115">
                  <c:v>49.041105997674201</c:v>
                </c:pt>
                <c:pt idx="1116">
                  <c:v>49.056991897427899</c:v>
                </c:pt>
                <c:pt idx="1117">
                  <c:v>49.0728561208401</c:v>
                </c:pt>
                <c:pt idx="1118">
                  <c:v>49.088698703840699</c:v>
                </c:pt>
                <c:pt idx="1119">
                  <c:v>49.104519682280802</c:v>
                </c:pt>
                <c:pt idx="1120">
                  <c:v>49.120319091931599</c:v>
                </c:pt>
                <c:pt idx="1121">
                  <c:v>49.136096968485397</c:v>
                </c:pt>
                <c:pt idx="1122">
                  <c:v>49.151853347554997</c:v>
                </c:pt>
                <c:pt idx="1123">
                  <c:v>49.167588264673697</c:v>
                </c:pt>
                <c:pt idx="1124">
                  <c:v>49.183301755295602</c:v>
                </c:pt>
                <c:pt idx="1125">
                  <c:v>49.198993854795503</c:v>
                </c:pt>
                <c:pt idx="1126">
                  <c:v>49.2146645984689</c:v>
                </c:pt>
                <c:pt idx="1127">
                  <c:v>49.230314021531598</c:v>
                </c:pt>
                <c:pt idx="1128">
                  <c:v>49.245942159120503</c:v>
                </c:pt>
                <c:pt idx="1129">
                  <c:v>49.261549046292998</c:v>
                </c:pt>
                <c:pt idx="1130">
                  <c:v>49.277134718027</c:v>
                </c:pt>
                <c:pt idx="1131">
                  <c:v>49.292699209221198</c:v>
                </c:pt>
                <c:pt idx="1132">
                  <c:v>49.3082425546949</c:v>
                </c:pt>
                <c:pt idx="1133">
                  <c:v>49.323764789188097</c:v>
                </c:pt>
                <c:pt idx="1134">
                  <c:v>49.339265947361604</c:v>
                </c:pt>
                <c:pt idx="1135">
                  <c:v>49.354746063796497</c:v>
                </c:pt>
                <c:pt idx="1136">
                  <c:v>49.370205172994702</c:v>
                </c:pt>
                <c:pt idx="1137">
                  <c:v>49.385643309378999</c:v>
                </c:pt>
                <c:pt idx="1138">
                  <c:v>49.401060507292598</c:v>
                </c:pt>
                <c:pt idx="1139">
                  <c:v>49.416456832307702</c:v>
                </c:pt>
                <c:pt idx="1140">
                  <c:v>49.431832295384197</c:v>
                </c:pt>
                <c:pt idx="1141">
                  <c:v>49.447186926528502</c:v>
                </c:pt>
                <c:pt idx="1142">
                  <c:v>49.462520759948802</c:v>
                </c:pt>
                <c:pt idx="1143">
                  <c:v>49.477833829777097</c:v>
                </c:pt>
                <c:pt idx="1144">
                  <c:v>49.493126170069402</c:v>
                </c:pt>
                <c:pt idx="1145">
                  <c:v>49.508397814805797</c:v>
                </c:pt>
                <c:pt idx="1146">
                  <c:v>49.523648797890502</c:v>
                </c:pt>
                <c:pt idx="1147">
                  <c:v>49.538879153151598</c:v>
                </c:pt>
                <c:pt idx="1148">
                  <c:v>49.5540889143413</c:v>
                </c:pt>
                <c:pt idx="1149">
                  <c:v>49.569278115135802</c:v>
                </c:pt>
                <c:pt idx="1150">
                  <c:v>49.584446789135598</c:v>
                </c:pt>
                <c:pt idx="1151">
                  <c:v>49.599594969864697</c:v>
                </c:pt>
                <c:pt idx="1152">
                  <c:v>49.6147226907717</c:v>
                </c:pt>
                <c:pt idx="1153">
                  <c:v>49.629829985228902</c:v>
                </c:pt>
                <c:pt idx="1154">
                  <c:v>49.644916886532599</c:v>
                </c:pt>
                <c:pt idx="1155">
                  <c:v>49.659983427903398</c:v>
                </c:pt>
                <c:pt idx="1156">
                  <c:v>49.675029642485697</c:v>
                </c:pt>
                <c:pt idx="1157">
                  <c:v>49.690055563348103</c:v>
                </c:pt>
                <c:pt idx="1158">
                  <c:v>49.705061223483099</c:v>
                </c:pt>
                <c:pt idx="1159">
                  <c:v>49.720046655807401</c:v>
                </c:pt>
                <c:pt idx="1160">
                  <c:v>49.735011893161399</c:v>
                </c:pt>
                <c:pt idx="1161">
                  <c:v>49.749956968310002</c:v>
                </c:pt>
                <c:pt idx="1162">
                  <c:v>49.764881913941799</c:v>
                </c:pt>
                <c:pt idx="1163">
                  <c:v>49.779786762669502</c:v>
                </c:pt>
                <c:pt idx="1164">
                  <c:v>49.794671547029999</c:v>
                </c:pt>
                <c:pt idx="1165">
                  <c:v>49.809536299483902</c:v>
                </c:pt>
                <c:pt idx="1166">
                  <c:v>49.8243810524163</c:v>
                </c:pt>
                <c:pt idx="1167">
                  <c:v>49.839205838135797</c:v>
                </c:pt>
                <c:pt idx="1168">
                  <c:v>49.854010688875597</c:v>
                </c:pt>
                <c:pt idx="1169">
                  <c:v>49.868795636792399</c:v>
                </c:pt>
                <c:pt idx="1170">
                  <c:v>49.883560713967299</c:v>
                </c:pt>
                <c:pt idx="1171">
                  <c:v>49.898305952405401</c:v>
                </c:pt>
                <c:pt idx="1172">
                  <c:v>49.913031384035598</c:v>
                </c:pt>
                <c:pt idx="1173">
                  <c:v>49.927737070694299</c:v>
                </c:pt>
                <c:pt idx="1174">
                  <c:v>49.942423044136</c:v>
                </c:pt>
                <c:pt idx="1175">
                  <c:v>49.957089312275798</c:v>
                </c:pt>
                <c:pt idx="1176">
                  <c:v>49.971735907023501</c:v>
                </c:pt>
                <c:pt idx="1177">
                  <c:v>49.986362860218399</c:v>
                </c:pt>
                <c:pt idx="1178">
                  <c:v>50.000970203629102</c:v>
                </c:pt>
                <c:pt idx="1179">
                  <c:v>50.015557968953701</c:v>
                </c:pt>
                <c:pt idx="1180">
                  <c:v>50.030126187819199</c:v>
                </c:pt>
                <c:pt idx="1181">
                  <c:v>50.044674891782599</c:v>
                </c:pt>
                <c:pt idx="1182">
                  <c:v>50.059204112329702</c:v>
                </c:pt>
                <c:pt idx="1183">
                  <c:v>50.073713880875999</c:v>
                </c:pt>
                <c:pt idx="1184">
                  <c:v>50.088204228766102</c:v>
                </c:pt>
                <c:pt idx="1185">
                  <c:v>50.102675187274102</c:v>
                </c:pt>
                <c:pt idx="1186">
                  <c:v>50.117126787603603</c:v>
                </c:pt>
                <c:pt idx="1187">
                  <c:v>50.131559060887199</c:v>
                </c:pt>
                <c:pt idx="1188">
                  <c:v>50.145972038187097</c:v>
                </c:pt>
                <c:pt idx="1189">
                  <c:v>50.160365750494798</c:v>
                </c:pt>
                <c:pt idx="1190">
                  <c:v>50.174740228731103</c:v>
                </c:pt>
                <c:pt idx="1191">
                  <c:v>50.189095503746202</c:v>
                </c:pt>
                <c:pt idx="1192">
                  <c:v>50.203431606319697</c:v>
                </c:pt>
                <c:pt idx="1193">
                  <c:v>50.217748567160498</c:v>
                </c:pt>
                <c:pt idx="1194">
                  <c:v>50.232046416906897</c:v>
                </c:pt>
                <c:pt idx="1195">
                  <c:v>50.246325186126299</c:v>
                </c:pt>
                <c:pt idx="1196">
                  <c:v>50.260584905315902</c:v>
                </c:pt>
                <c:pt idx="1197">
                  <c:v>50.274825604901899</c:v>
                </c:pt>
                <c:pt idx="1198">
                  <c:v>50.289047315239998</c:v>
                </c:pt>
                <c:pt idx="1199">
                  <c:v>50.303250066615099</c:v>
                </c:pt>
                <c:pt idx="1200">
                  <c:v>50.317433889241798</c:v>
                </c:pt>
                <c:pt idx="1201">
                  <c:v>50.331598813263703</c:v>
                </c:pt>
                <c:pt idx="1202">
                  <c:v>50.345744868753798</c:v>
                </c:pt>
                <c:pt idx="1203">
                  <c:v>50.359872085714699</c:v>
                </c:pt>
                <c:pt idx="1204">
                  <c:v>50.373980494078097</c:v>
                </c:pt>
                <c:pt idx="1205">
                  <c:v>50.388070123705099</c:v>
                </c:pt>
                <c:pt idx="1206">
                  <c:v>50.402141004386202</c:v>
                </c:pt>
                <c:pt idx="1207">
                  <c:v>50.416193178469399</c:v>
                </c:pt>
                <c:pt idx="1208">
                  <c:v>50.430226714721798</c:v>
                </c:pt>
                <c:pt idx="1209">
                  <c:v>50.444241597730901</c:v>
                </c:pt>
                <c:pt idx="1210">
                  <c:v>50.458237857318601</c:v>
                </c:pt>
                <c:pt idx="1211">
                  <c:v>50.472215523242497</c:v>
                </c:pt>
                <c:pt idx="1212">
                  <c:v>50.486174625195297</c:v>
                </c:pt>
                <c:pt idx="1213">
                  <c:v>50.500115192804998</c:v>
                </c:pt>
                <c:pt idx="1214">
                  <c:v>50.514037255634797</c:v>
                </c:pt>
                <c:pt idx="1215">
                  <c:v>50.527940843183103</c:v>
                </c:pt>
                <c:pt idx="1216">
                  <c:v>50.541825984883801</c:v>
                </c:pt>
                <c:pt idx="1217">
                  <c:v>50.555692710105802</c:v>
                </c:pt>
                <c:pt idx="1218">
                  <c:v>50.569541048153397</c:v>
                </c:pt>
                <c:pt idx="1219">
                  <c:v>50.5833710282661</c:v>
                </c:pt>
                <c:pt idx="1220">
                  <c:v>50.597182679618697</c:v>
                </c:pt>
                <c:pt idx="1221">
                  <c:v>50.6109760313213</c:v>
                </c:pt>
                <c:pt idx="1222">
                  <c:v>50.624751112419197</c:v>
                </c:pt>
                <c:pt idx="1223">
                  <c:v>50.638507951892898</c:v>
                </c:pt>
                <c:pt idx="1224">
                  <c:v>50.6522465786583</c:v>
                </c:pt>
                <c:pt idx="1225">
                  <c:v>50.665967021566402</c:v>
                </c:pt>
                <c:pt idx="1226">
                  <c:v>50.6796693094037</c:v>
                </c:pt>
                <c:pt idx="1227">
                  <c:v>50.693353470891601</c:v>
                </c:pt>
                <c:pt idx="1228">
                  <c:v>50.707019534687099</c:v>
                </c:pt>
                <c:pt idx="1229">
                  <c:v>50.720667529382297</c:v>
                </c:pt>
                <c:pt idx="1230">
                  <c:v>50.734297483504598</c:v>
                </c:pt>
                <c:pt idx="1231">
                  <c:v>50.747909425516703</c:v>
                </c:pt>
                <c:pt idx="1232">
                  <c:v>50.761503383816297</c:v>
                </c:pt>
                <c:pt idx="1233">
                  <c:v>50.775079386736699</c:v>
                </c:pt>
                <c:pt idx="1234">
                  <c:v>50.788637462546397</c:v>
                </c:pt>
                <c:pt idx="1235">
                  <c:v>50.802177639448999</c:v>
                </c:pt>
                <c:pt idx="1236">
                  <c:v>50.815699945583397</c:v>
                </c:pt>
                <c:pt idx="1237">
                  <c:v>50.829204409023902</c:v>
                </c:pt>
                <c:pt idx="1238">
                  <c:v>50.842691057779902</c:v>
                </c:pt>
                <c:pt idx="1239">
                  <c:v>50.856159919796198</c:v>
                </c:pt>
                <c:pt idx="1240">
                  <c:v>50.869611022952697</c:v>
                </c:pt>
                <c:pt idx="1241">
                  <c:v>50.883044395064601</c:v>
                </c:pt>
                <c:pt idx="1242">
                  <c:v>50.896460114129297</c:v>
                </c:pt>
                <c:pt idx="1243">
                  <c:v>50.909858170397598</c:v>
                </c:pt>
                <c:pt idx="1244">
                  <c:v>50.923238585057</c:v>
                </c:pt>
                <c:pt idx="1245">
                  <c:v>50.936601385955299</c:v>
                </c:pt>
                <c:pt idx="1246">
                  <c:v>50.9499466008808</c:v>
                </c:pt>
                <c:pt idx="1247">
                  <c:v>50.963274257562702</c:v>
                </c:pt>
                <c:pt idx="1248">
                  <c:v>50.976584383670698</c:v>
                </c:pt>
                <c:pt idx="1249">
                  <c:v>50.989877006815199</c:v>
                </c:pt>
                <c:pt idx="1250">
                  <c:v>51.003152154547401</c:v>
                </c:pt>
                <c:pt idx="1251">
                  <c:v>51.016409854359097</c:v>
                </c:pt>
                <c:pt idx="1252">
                  <c:v>51.029650133682601</c:v>
                </c:pt>
                <c:pt idx="1253">
                  <c:v>51.042873019890997</c:v>
                </c:pt>
                <c:pt idx="1254">
                  <c:v>51.056078540298202</c:v>
                </c:pt>
                <c:pt idx="1255">
                  <c:v>51.069266722158602</c:v>
                </c:pt>
                <c:pt idx="1256">
                  <c:v>51.082437592667397</c:v>
                </c:pt>
                <c:pt idx="1257">
                  <c:v>51.095591178960198</c:v>
                </c:pt>
                <c:pt idx="1258">
                  <c:v>51.108727508113702</c:v>
                </c:pt>
                <c:pt idx="1259">
                  <c:v>51.121846607144803</c:v>
                </c:pt>
                <c:pt idx="1260">
                  <c:v>51.134948503011401</c:v>
                </c:pt>
                <c:pt idx="1261">
                  <c:v>51.148033222612</c:v>
                </c:pt>
                <c:pt idx="1262">
                  <c:v>51.161100792785703</c:v>
                </c:pt>
                <c:pt idx="1263">
                  <c:v>51.174151240312298</c:v>
                </c:pt>
                <c:pt idx="1264">
                  <c:v>51.187184591912299</c:v>
                </c:pt>
                <c:pt idx="1265">
                  <c:v>51.200200874246903</c:v>
                </c:pt>
                <c:pt idx="1266">
                  <c:v>51.2132001139178</c:v>
                </c:pt>
                <c:pt idx="1267">
                  <c:v>51.226182337467598</c:v>
                </c:pt>
                <c:pt idx="1268">
                  <c:v>51.239147571379398</c:v>
                </c:pt>
                <c:pt idx="1269">
                  <c:v>51.252095842076997</c:v>
                </c:pt>
                <c:pt idx="1270">
                  <c:v>51.265027175924999</c:v>
                </c:pt>
                <c:pt idx="1271">
                  <c:v>51.277941599228399</c:v>
                </c:pt>
                <c:pt idx="1272">
                  <c:v>51.290839138233203</c:v>
                </c:pt>
                <c:pt idx="1273">
                  <c:v>51.303719819125902</c:v>
                </c:pt>
                <c:pt idx="1274">
                  <c:v>51.316583668033601</c:v>
                </c:pt>
                <c:pt idx="1275">
                  <c:v>51.329430711024102</c:v>
                </c:pt>
                <c:pt idx="1276">
                  <c:v>51.342260950649603</c:v>
                </c:pt>
                <c:pt idx="1277">
                  <c:v>51.355074519349998</c:v>
                </c:pt>
                <c:pt idx="1278">
                  <c:v>51.367871364601299</c:v>
                </c:pt>
                <c:pt idx="1279">
                  <c:v>51.380651512554699</c:v>
                </c:pt>
                <c:pt idx="1280">
                  <c:v>51.393414989302599</c:v>
                </c:pt>
                <c:pt idx="1281">
                  <c:v>51.406161820878303</c:v>
                </c:pt>
                <c:pt idx="1282">
                  <c:v>51.418892033256597</c:v>
                </c:pt>
                <c:pt idx="1283">
                  <c:v>51.431605652353703</c:v>
                </c:pt>
                <c:pt idx="1284">
                  <c:v>51.444302704027201</c:v>
                </c:pt>
                <c:pt idx="1285">
                  <c:v>51.456983214076502</c:v>
                </c:pt>
                <c:pt idx="1286">
                  <c:v>51.469647208243003</c:v>
                </c:pt>
                <c:pt idx="1287">
                  <c:v>51.482294712209701</c:v>
                </c:pt>
                <c:pt idx="1288">
                  <c:v>51.494925751602104</c:v>
                </c:pt>
                <c:pt idx="1289">
                  <c:v>51.507540351987601</c:v>
                </c:pt>
                <c:pt idx="1290">
                  <c:v>51.520138538876097</c:v>
                </c:pt>
                <c:pt idx="1291">
                  <c:v>51.5327203377201</c:v>
                </c:pt>
                <c:pt idx="1292">
                  <c:v>51.545285773914699</c:v>
                </c:pt>
                <c:pt idx="1293">
                  <c:v>51.557834872797798</c:v>
                </c:pt>
                <c:pt idx="1294">
                  <c:v>51.570367659650003</c:v>
                </c:pt>
                <c:pt idx="1295">
                  <c:v>51.582884159695297</c:v>
                </c:pt>
                <c:pt idx="1296">
                  <c:v>51.595384398100599</c:v>
                </c:pt>
                <c:pt idx="1297">
                  <c:v>51.607868399976397</c:v>
                </c:pt>
                <c:pt idx="1298">
                  <c:v>51.6203361903763</c:v>
                </c:pt>
                <c:pt idx="1299">
                  <c:v>51.632787794297897</c:v>
                </c:pt>
                <c:pt idx="1300">
                  <c:v>51.645223236682298</c:v>
                </c:pt>
                <c:pt idx="1301">
                  <c:v>51.6576425424145</c:v>
                </c:pt>
                <c:pt idx="1302">
                  <c:v>51.670045736323502</c:v>
                </c:pt>
                <c:pt idx="1303">
                  <c:v>51.682432843182397</c:v>
                </c:pt>
                <c:pt idx="1304">
                  <c:v>51.694803887708801</c:v>
                </c:pt>
                <c:pt idx="1305">
                  <c:v>51.7071588945645</c:v>
                </c:pt>
                <c:pt idx="1306">
                  <c:v>51.719497888355797</c:v>
                </c:pt>
                <c:pt idx="1307">
                  <c:v>51.731820893633902</c:v>
                </c:pt>
                <c:pt idx="1308">
                  <c:v>51.7441279348946</c:v>
                </c:pt>
                <c:pt idx="1309">
                  <c:v>51.756419036578897</c:v>
                </c:pt>
                <c:pt idx="1310">
                  <c:v>51.768694232290997</c:v>
                </c:pt>
                <c:pt idx="1311">
                  <c:v>51.780953574190903</c:v>
                </c:pt>
                <c:pt idx="1312">
                  <c:v>51.793197054027303</c:v>
                </c:pt>
                <c:pt idx="1313">
                  <c:v>51.805424696243797</c:v>
                </c:pt>
                <c:pt idx="1314">
                  <c:v>51.817636525235599</c:v>
                </c:pt>
                <c:pt idx="1315">
                  <c:v>51.829832565349498</c:v>
                </c:pt>
                <c:pt idx="1316">
                  <c:v>51.842012840884202</c:v>
                </c:pt>
                <c:pt idx="1317">
                  <c:v>51.854177376090803</c:v>
                </c:pt>
                <c:pt idx="1318">
                  <c:v>51.866326195172398</c:v>
                </c:pt>
                <c:pt idx="1319">
                  <c:v>51.878459322284698</c:v>
                </c:pt>
                <c:pt idx="1320">
                  <c:v>51.890576781536403</c:v>
                </c:pt>
                <c:pt idx="1321">
                  <c:v>51.9026785969887</c:v>
                </c:pt>
                <c:pt idx="1322">
                  <c:v>51.914764792656399</c:v>
                </c:pt>
                <c:pt idx="1323">
                  <c:v>51.9268353925073</c:v>
                </c:pt>
                <c:pt idx="1324">
                  <c:v>51.938890420462897</c:v>
                </c:pt>
                <c:pt idx="1325">
                  <c:v>51.950929900398499</c:v>
                </c:pt>
                <c:pt idx="1326">
                  <c:v>51.962953856143102</c:v>
                </c:pt>
                <c:pt idx="1327">
                  <c:v>51.974962311480297</c:v>
                </c:pt>
                <c:pt idx="1328">
                  <c:v>51.986955290147598</c:v>
                </c:pt>
                <c:pt idx="1329">
                  <c:v>51.998932815837399</c:v>
                </c:pt>
                <c:pt idx="1330">
                  <c:v>52.010894912196697</c:v>
                </c:pt>
                <c:pt idx="1331">
                  <c:v>52.022841602827597</c:v>
                </c:pt>
                <c:pt idx="1332">
                  <c:v>52.034772911287199</c:v>
                </c:pt>
                <c:pt idx="1333">
                  <c:v>52.046688861088199</c:v>
                </c:pt>
                <c:pt idx="1334">
                  <c:v>52.058589475698703</c:v>
                </c:pt>
                <c:pt idx="1335">
                  <c:v>52.070474778542703</c:v>
                </c:pt>
                <c:pt idx="1336">
                  <c:v>52.082344793000203</c:v>
                </c:pt>
                <c:pt idx="1337">
                  <c:v>52.094199542407303</c:v>
                </c:pt>
                <c:pt idx="1338">
                  <c:v>52.106039050056602</c:v>
                </c:pt>
                <c:pt idx="1339">
                  <c:v>52.117863339197299</c:v>
                </c:pt>
                <c:pt idx="1340">
                  <c:v>52.129672433035303</c:v>
                </c:pt>
                <c:pt idx="1341">
                  <c:v>52.141466354733701</c:v>
                </c:pt>
                <c:pt idx="1342">
                  <c:v>52.153245127412603</c:v>
                </c:pt>
                <c:pt idx="1343">
                  <c:v>52.165008774149598</c:v>
                </c:pt>
                <c:pt idx="1344">
                  <c:v>52.176757317980197</c:v>
                </c:pt>
                <c:pt idx="1345">
                  <c:v>52.188490781897201</c:v>
                </c:pt>
                <c:pt idx="1346">
                  <c:v>52.200209188851801</c:v>
                </c:pt>
                <c:pt idx="1347">
                  <c:v>52.211912561753401</c:v>
                </c:pt>
                <c:pt idx="1348">
                  <c:v>52.223600923469803</c:v>
                </c:pt>
                <c:pt idx="1349">
                  <c:v>52.235274296827299</c:v>
                </c:pt>
                <c:pt idx="1350">
                  <c:v>52.246932704611297</c:v>
                </c:pt>
                <c:pt idx="1351">
                  <c:v>52.258576169566098</c:v>
                </c:pt>
                <c:pt idx="1352">
                  <c:v>52.270204714395298</c:v>
                </c:pt>
                <c:pt idx="1353">
                  <c:v>52.281818368960799</c:v>
                </c:pt>
                <c:pt idx="1354">
                  <c:v>52.293417149672003</c:v>
                </c:pt>
                <c:pt idx="1355">
                  <c:v>52.305001078898101</c:v>
                </c:pt>
                <c:pt idx="1356">
                  <c:v>52.316570179219198</c:v>
                </c:pt>
                <c:pt idx="1357">
                  <c:v>52.328124473176302</c:v>
                </c:pt>
                <c:pt idx="1358">
                  <c:v>52.339663983272096</c:v>
                </c:pt>
                <c:pt idx="1359">
                  <c:v>52.351188731970801</c:v>
                </c:pt>
                <c:pt idx="1360">
                  <c:v>52.362698741698601</c:v>
                </c:pt>
                <c:pt idx="1361">
                  <c:v>52.374194034843697</c:v>
                </c:pt>
                <c:pt idx="1362">
                  <c:v>52.3856746337568</c:v>
                </c:pt>
                <c:pt idx="1363">
                  <c:v>52.397140560750998</c:v>
                </c:pt>
                <c:pt idx="1364">
                  <c:v>52.408591838102197</c:v>
                </c:pt>
                <c:pt idx="1365">
                  <c:v>52.420028488049198</c:v>
                </c:pt>
                <c:pt idx="1366">
                  <c:v>52.431450532794102</c:v>
                </c:pt>
                <c:pt idx="1367">
                  <c:v>52.442857994502297</c:v>
                </c:pt>
                <c:pt idx="1368">
                  <c:v>52.454250895302899</c:v>
                </c:pt>
                <c:pt idx="1369">
                  <c:v>52.465629257288803</c:v>
                </c:pt>
                <c:pt idx="1370">
                  <c:v>52.476993102516801</c:v>
                </c:pt>
                <c:pt idx="1371">
                  <c:v>52.488342453008201</c:v>
                </c:pt>
                <c:pt idx="1372">
                  <c:v>52.499677330748597</c:v>
                </c:pt>
                <c:pt idx="1373">
                  <c:v>52.510997757688301</c:v>
                </c:pt>
                <c:pt idx="1374">
                  <c:v>52.522303755742598</c:v>
                </c:pt>
                <c:pt idx="1375">
                  <c:v>52.533595346791799</c:v>
                </c:pt>
                <c:pt idx="1376">
                  <c:v>52.544872552681703</c:v>
                </c:pt>
                <c:pt idx="1377">
                  <c:v>52.5561353952234</c:v>
                </c:pt>
                <c:pt idx="1378">
                  <c:v>52.567383896193903</c:v>
                </c:pt>
                <c:pt idx="1379">
                  <c:v>52.578618077336301</c:v>
                </c:pt>
                <c:pt idx="1380">
                  <c:v>52.589837960359603</c:v>
                </c:pt>
                <c:pt idx="1381">
                  <c:v>52.601043566939502</c:v>
                </c:pt>
                <c:pt idx="1382">
                  <c:v>52.612234918718102</c:v>
                </c:pt>
                <c:pt idx="1383">
                  <c:v>52.623412037304497</c:v>
                </c:pt>
                <c:pt idx="1384">
                  <c:v>52.634574944274704</c:v>
                </c:pt>
                <c:pt idx="1385">
                  <c:v>52.645723661172099</c:v>
                </c:pt>
                <c:pt idx="1386">
                  <c:v>52.656858209507398</c:v>
                </c:pt>
                <c:pt idx="1387">
                  <c:v>52.667978610759299</c:v>
                </c:pt>
                <c:pt idx="1388">
                  <c:v>52.679084886374099</c:v>
                </c:pt>
                <c:pt idx="1389">
                  <c:v>52.690177057766398</c:v>
                </c:pt>
                <c:pt idx="1390">
                  <c:v>52.701255146318999</c:v>
                </c:pt>
                <c:pt idx="1391">
                  <c:v>52.712319173383499</c:v>
                </c:pt>
                <c:pt idx="1392">
                  <c:v>52.723369160280001</c:v>
                </c:pt>
                <c:pt idx="1393">
                  <c:v>52.734405128297702</c:v>
                </c:pt>
                <c:pt idx="1394">
                  <c:v>52.745427098694996</c:v>
                </c:pt>
                <c:pt idx="1395">
                  <c:v>52.756435064224</c:v>
                </c:pt>
                <c:pt idx="1396">
                  <c:v>52.767429060026103</c:v>
                </c:pt>
                <c:pt idx="1397">
                  <c:v>52.778409117696597</c:v>
                </c:pt>
                <c:pt idx="1398">
                  <c:v>52.7893752581736</c:v>
                </c:pt>
                <c:pt idx="1399">
                  <c:v>52.800327502360702</c:v>
                </c:pt>
                <c:pt idx="1400">
                  <c:v>52.811265871126402</c:v>
                </c:pt>
                <c:pt idx="1401">
                  <c:v>52.822190385304602</c:v>
                </c:pt>
                <c:pt idx="1402">
                  <c:v>52.833101065694699</c:v>
                </c:pt>
                <c:pt idx="1403">
                  <c:v>52.8439979330618</c:v>
                </c:pt>
                <c:pt idx="1404">
                  <c:v>52.8548810081369</c:v>
                </c:pt>
                <c:pt idx="1405">
                  <c:v>52.865750311616701</c:v>
                </c:pt>
                <c:pt idx="1406">
                  <c:v>52.876605864164198</c:v>
                </c:pt>
                <c:pt idx="1407">
                  <c:v>52.887447686408798</c:v>
                </c:pt>
                <c:pt idx="1408">
                  <c:v>52.898275798945903</c:v>
                </c:pt>
                <c:pt idx="1409">
                  <c:v>52.909090222338001</c:v>
                </c:pt>
                <c:pt idx="1410">
                  <c:v>52.919890977114001</c:v>
                </c:pt>
                <c:pt idx="1411">
                  <c:v>52.930678083769898</c:v>
                </c:pt>
                <c:pt idx="1412">
                  <c:v>52.941451562768499</c:v>
                </c:pt>
                <c:pt idx="1413">
                  <c:v>52.952211434539898</c:v>
                </c:pt>
                <c:pt idx="1414">
                  <c:v>52.9629577194818</c:v>
                </c:pt>
                <c:pt idx="1415">
                  <c:v>52.9736904379591</c:v>
                </c:pt>
                <c:pt idx="1416">
                  <c:v>52.984409610304503</c:v>
                </c:pt>
                <c:pt idx="1417">
                  <c:v>52.995115256818501</c:v>
                </c:pt>
                <c:pt idx="1418">
                  <c:v>53.005807397769601</c:v>
                </c:pt>
                <c:pt idx="1419">
                  <c:v>53.016486053394303</c:v>
                </c:pt>
                <c:pt idx="1420">
                  <c:v>53.027151243897698</c:v>
                </c:pt>
                <c:pt idx="1421">
                  <c:v>53.037802989452999</c:v>
                </c:pt>
                <c:pt idx="1422">
                  <c:v>53.0484413102022</c:v>
                </c:pt>
                <c:pt idx="1423">
                  <c:v>53.059066226256</c:v>
                </c:pt>
                <c:pt idx="1424">
                  <c:v>53.069677757694002</c:v>
                </c:pt>
                <c:pt idx="1425">
                  <c:v>53.080275924564702</c:v>
                </c:pt>
                <c:pt idx="1426">
                  <c:v>53.0908607468862</c:v>
                </c:pt>
                <c:pt idx="1427">
                  <c:v>53.1014322446457</c:v>
                </c:pt>
                <c:pt idx="1428">
                  <c:v>53.111990437799797</c:v>
                </c:pt>
                <c:pt idx="1429">
                  <c:v>53.1225353462752</c:v>
                </c:pt>
                <c:pt idx="1430">
                  <c:v>53.133066989967901</c:v>
                </c:pt>
                <c:pt idx="1431">
                  <c:v>53.143585388744398</c:v>
                </c:pt>
                <c:pt idx="1432">
                  <c:v>53.154090562441098</c:v>
                </c:pt>
                <c:pt idx="1433">
                  <c:v>53.1645825308646</c:v>
                </c:pt>
                <c:pt idx="1434">
                  <c:v>53.175061313792199</c:v>
                </c:pt>
                <c:pt idx="1435">
                  <c:v>53.185526930971598</c:v>
                </c:pt>
                <c:pt idx="1436">
                  <c:v>53.195979402121303</c:v>
                </c:pt>
                <c:pt idx="1437">
                  <c:v>53.206418726017198</c:v>
                </c:pt>
                <c:pt idx="1438">
                  <c:v>53.216844916602597</c:v>
                </c:pt>
                <c:pt idx="1439">
                  <c:v>53.227258015552003</c:v>
                </c:pt>
                <c:pt idx="1440">
                  <c:v>53.237658042244803</c:v>
                </c:pt>
                <c:pt idx="1441">
                  <c:v>53.248045016026197</c:v>
                </c:pt>
                <c:pt idx="1442">
                  <c:v>53.258418956206903</c:v>
                </c:pt>
                <c:pt idx="1443">
                  <c:v>53.268779882063697</c:v>
                </c:pt>
                <c:pt idx="1444">
                  <c:v>53.279127812839</c:v>
                </c:pt>
                <c:pt idx="1445">
                  <c:v>53.289462767741298</c:v>
                </c:pt>
                <c:pt idx="1446">
                  <c:v>53.299784765945198</c:v>
                </c:pt>
                <c:pt idx="1447">
                  <c:v>53.310093826591398</c:v>
                </c:pt>
                <c:pt idx="1448">
                  <c:v>53.320389968786799</c:v>
                </c:pt>
                <c:pt idx="1449">
                  <c:v>53.330673211604697</c:v>
                </c:pt>
                <c:pt idx="1450">
                  <c:v>53.340943574084797</c:v>
                </c:pt>
                <c:pt idx="1451">
                  <c:v>53.351201075233298</c:v>
                </c:pt>
                <c:pt idx="1452">
                  <c:v>53.361445734022901</c:v>
                </c:pt>
                <c:pt idx="1453">
                  <c:v>53.3716775693931</c:v>
                </c:pt>
                <c:pt idx="1454">
                  <c:v>53.381896600250101</c:v>
                </c:pt>
                <c:pt idx="1455">
                  <c:v>53.392102845466901</c:v>
                </c:pt>
                <c:pt idx="1456">
                  <c:v>53.402296323883498</c:v>
                </c:pt>
                <c:pt idx="1457">
                  <c:v>53.412477054306798</c:v>
                </c:pt>
                <c:pt idx="1458">
                  <c:v>53.422645055510998</c:v>
                </c:pt>
                <c:pt idx="1459">
                  <c:v>53.4328003462374</c:v>
                </c:pt>
                <c:pt idx="1460">
                  <c:v>53.442942945194503</c:v>
                </c:pt>
                <c:pt idx="1461">
                  <c:v>53.453072871058403</c:v>
                </c:pt>
                <c:pt idx="1462">
                  <c:v>53.4631901424722</c:v>
                </c:pt>
                <c:pt idx="1463">
                  <c:v>53.473294778047098</c:v>
                </c:pt>
                <c:pt idx="1464">
                  <c:v>53.483386796361501</c:v>
                </c:pt>
                <c:pt idx="1465">
                  <c:v>53.493466215961803</c:v>
                </c:pt>
                <c:pt idx="1466">
                  <c:v>53.503533055361999</c:v>
                </c:pt>
                <c:pt idx="1467">
                  <c:v>53.513587333044001</c:v>
                </c:pt>
                <c:pt idx="1468">
                  <c:v>53.523629067457897</c:v>
                </c:pt>
                <c:pt idx="1469">
                  <c:v>53.533658277021502</c:v>
                </c:pt>
                <c:pt idx="1470">
                  <c:v>53.543674980121203</c:v>
                </c:pt>
                <c:pt idx="1471">
                  <c:v>53.553679195111101</c:v>
                </c:pt>
                <c:pt idx="1472">
                  <c:v>53.563670940314097</c:v>
                </c:pt>
                <c:pt idx="1473">
                  <c:v>53.573650234021201</c:v>
                </c:pt>
                <c:pt idx="1474">
                  <c:v>53.583617094492098</c:v>
                </c:pt>
                <c:pt idx="1475">
                  <c:v>53.593571539955001</c:v>
                </c:pt>
                <c:pt idx="1476">
                  <c:v>53.603513588606603</c:v>
                </c:pt>
                <c:pt idx="1477">
                  <c:v>53.613443258612797</c:v>
                </c:pt>
                <c:pt idx="1478">
                  <c:v>53.623360568107799</c:v>
                </c:pt>
                <c:pt idx="1479">
                  <c:v>53.6332655318908</c:v>
                </c:pt>
                <c:pt idx="1480">
                  <c:v>53.643158159105297</c:v>
                </c:pt>
                <c:pt idx="1481">
                  <c:v>53.653038478509302</c:v>
                </c:pt>
                <c:pt idx="1482">
                  <c:v>53.6629065080392</c:v>
                </c:pt>
                <c:pt idx="1483">
                  <c:v>53.672762265598699</c:v>
                </c:pt>
                <c:pt idx="1484">
                  <c:v>53.682605769058803</c:v>
                </c:pt>
                <c:pt idx="1485">
                  <c:v>53.692437036257999</c:v>
                </c:pt>
                <c:pt idx="1486">
                  <c:v>53.702256085002297</c:v>
                </c:pt>
                <c:pt idx="1487">
                  <c:v>53.712062933065198</c:v>
                </c:pt>
                <c:pt idx="1488">
                  <c:v>53.721857598187903</c:v>
                </c:pt>
                <c:pt idx="1489">
                  <c:v>53.731640098079303</c:v>
                </c:pt>
                <c:pt idx="1490">
                  <c:v>53.741410450415898</c:v>
                </c:pt>
                <c:pt idx="1491">
                  <c:v>53.751168672842198</c:v>
                </c:pt>
                <c:pt idx="1492">
                  <c:v>53.760914782970602</c:v>
                </c:pt>
                <c:pt idx="1493">
                  <c:v>53.770648798381202</c:v>
                </c:pt>
                <c:pt idx="1494">
                  <c:v>53.780370736622501</c:v>
                </c:pt>
                <c:pt idx="1495">
                  <c:v>53.790080615210599</c:v>
                </c:pt>
                <c:pt idx="1496">
                  <c:v>53.799778451630303</c:v>
                </c:pt>
                <c:pt idx="1497">
                  <c:v>53.809464263334</c:v>
                </c:pt>
                <c:pt idx="1498">
                  <c:v>53.819138067742898</c:v>
                </c:pt>
                <c:pt idx="1499">
                  <c:v>53.828799882246201</c:v>
                </c:pt>
                <c:pt idx="1500">
                  <c:v>53.838449724201602</c:v>
                </c:pt>
                <c:pt idx="1501">
                  <c:v>53.848087610935401</c:v>
                </c:pt>
                <c:pt idx="1502">
                  <c:v>53.857713559742102</c:v>
                </c:pt>
                <c:pt idx="1503">
                  <c:v>53.8673275878851</c:v>
                </c:pt>
                <c:pt idx="1504">
                  <c:v>53.876929712596201</c:v>
                </c:pt>
                <c:pt idx="1505">
                  <c:v>53.886519951076302</c:v>
                </c:pt>
                <c:pt idx="1506">
                  <c:v>53.896098320494602</c:v>
                </c:pt>
                <c:pt idx="1507">
                  <c:v>53.905664837989498</c:v>
                </c:pt>
                <c:pt idx="1508">
                  <c:v>53.915219520668103</c:v>
                </c:pt>
                <c:pt idx="1509">
                  <c:v>53.924762385606698</c:v>
                </c:pt>
                <c:pt idx="1510">
                  <c:v>53.934293449850401</c:v>
                </c:pt>
                <c:pt idx="1511">
                  <c:v>53.943812730413498</c:v>
                </c:pt>
                <c:pt idx="1512">
                  <c:v>53.953320244279503</c:v>
                </c:pt>
                <c:pt idx="1513">
                  <c:v>53.962816008401099</c:v>
                </c:pt>
                <c:pt idx="1514">
                  <c:v>53.9723000397004</c:v>
                </c:pt>
                <c:pt idx="1515">
                  <c:v>53.9817723550686</c:v>
                </c:pt>
                <c:pt idx="1516">
                  <c:v>53.9912329713666</c:v>
                </c:pt>
                <c:pt idx="1517">
                  <c:v>54.000681905424599</c:v>
                </c:pt>
                <c:pt idx="1518">
                  <c:v>54.010119174042401</c:v>
                </c:pt>
                <c:pt idx="1519">
                  <c:v>54.019544793989603</c:v>
                </c:pt>
                <c:pt idx="1520">
                  <c:v>54.028958782005098</c:v>
                </c:pt>
                <c:pt idx="1521">
                  <c:v>54.038361154797897</c:v>
                </c:pt>
                <c:pt idx="1522">
                  <c:v>54.0477519344782</c:v>
                </c:pt>
                <c:pt idx="1523">
                  <c:v>54.0571311329197</c:v>
                </c:pt>
                <c:pt idx="1524">
                  <c:v>54.066498766658299</c:v>
                </c:pt>
                <c:pt idx="1525">
                  <c:v>54.0758548523103</c:v>
                </c:pt>
                <c:pt idx="1526">
                  <c:v>54.0851994064625</c:v>
                </c:pt>
                <c:pt idx="1527">
                  <c:v>54.094532445672797</c:v>
                </c:pt>
                <c:pt idx="1528">
                  <c:v>54.1038539864699</c:v>
                </c:pt>
                <c:pt idx="1529">
                  <c:v>54.113164045353699</c:v>
                </c:pt>
                <c:pt idx="1530">
                  <c:v>54.1224626387949</c:v>
                </c:pt>
                <c:pt idx="1531">
                  <c:v>54.131749783235598</c:v>
                </c:pt>
                <c:pt idx="1532">
                  <c:v>54.141025495089004</c:v>
                </c:pt>
                <c:pt idx="1533">
                  <c:v>54.150289790739599</c:v>
                </c:pt>
                <c:pt idx="1534">
                  <c:v>54.159542686543197</c:v>
                </c:pt>
                <c:pt idx="1535">
                  <c:v>54.168784198827296</c:v>
                </c:pt>
                <c:pt idx="1536">
                  <c:v>54.178014343890602</c:v>
                </c:pt>
                <c:pt idx="1537">
                  <c:v>54.187233138003698</c:v>
                </c:pt>
                <c:pt idx="1538">
                  <c:v>54.196440597408603</c:v>
                </c:pt>
                <c:pt idx="1539">
                  <c:v>54.2056367383191</c:v>
                </c:pt>
                <c:pt idx="1540">
                  <c:v>54.214821576920798</c:v>
                </c:pt>
                <c:pt idx="1541">
                  <c:v>54.223995129371403</c:v>
                </c:pt>
                <c:pt idx="1542">
                  <c:v>54.2331574118002</c:v>
                </c:pt>
                <c:pt idx="1543">
                  <c:v>54.242308440308697</c:v>
                </c:pt>
                <c:pt idx="1544">
                  <c:v>54.251448230970503</c:v>
                </c:pt>
                <c:pt idx="1545">
                  <c:v>54.260576799831398</c:v>
                </c:pt>
                <c:pt idx="1546">
                  <c:v>54.269694162909303</c:v>
                </c:pt>
                <c:pt idx="1547">
                  <c:v>54.2788003361945</c:v>
                </c:pt>
                <c:pt idx="1548">
                  <c:v>54.2878953356498</c:v>
                </c:pt>
                <c:pt idx="1549">
                  <c:v>54.296979177210197</c:v>
                </c:pt>
                <c:pt idx="1550">
                  <c:v>54.3060518767834</c:v>
                </c:pt>
                <c:pt idx="1551">
                  <c:v>54.315113450249697</c:v>
                </c:pt>
                <c:pt idx="1552">
                  <c:v>54.324163913462101</c:v>
                </c:pt>
                <c:pt idx="1553">
                  <c:v>54.333203282246203</c:v>
                </c:pt>
                <c:pt idx="1554">
                  <c:v>54.3422315724005</c:v>
                </c:pt>
                <c:pt idx="1555">
                  <c:v>54.3512487996964</c:v>
                </c:pt>
                <c:pt idx="1556">
                  <c:v>54.360254979878398</c:v>
                </c:pt>
                <c:pt idx="1557">
                  <c:v>54.369250128663701</c:v>
                </c:pt>
                <c:pt idx="1558">
                  <c:v>54.378234261743003</c:v>
                </c:pt>
                <c:pt idx="1559">
                  <c:v>54.3872073947799</c:v>
                </c:pt>
                <c:pt idx="1560">
                  <c:v>54.396169543411297</c:v>
                </c:pt>
                <c:pt idx="1561">
                  <c:v>54.405120723247599</c:v>
                </c:pt>
                <c:pt idx="1562">
                  <c:v>54.4140609498724</c:v>
                </c:pt>
                <c:pt idx="1563">
                  <c:v>54.4229902388428</c:v>
                </c:pt>
                <c:pt idx="1564">
                  <c:v>54.431908607596498</c:v>
                </c:pt>
                <c:pt idx="1565">
                  <c:v>54.440816070649397</c:v>
                </c:pt>
                <c:pt idx="1566">
                  <c:v>54.449712642830299</c:v>
                </c:pt>
                <c:pt idx="1567">
                  <c:v>54.458598339604102</c:v>
                </c:pt>
                <c:pt idx="1568">
                  <c:v>54.467473176409797</c:v>
                </c:pt>
                <c:pt idx="1569">
                  <c:v>54.4763371686605</c:v>
                </c:pt>
                <c:pt idx="1570">
                  <c:v>54.485190331744001</c:v>
                </c:pt>
                <c:pt idx="1571">
                  <c:v>54.494032681022098</c:v>
                </c:pt>
                <c:pt idx="1572">
                  <c:v>54.502864231831197</c:v>
                </c:pt>
                <c:pt idx="1573">
                  <c:v>54.511684999482597</c:v>
                </c:pt>
                <c:pt idx="1574">
                  <c:v>54.5204949992617</c:v>
                </c:pt>
                <c:pt idx="1575">
                  <c:v>54.529294246428897</c:v>
                </c:pt>
                <c:pt idx="1576">
                  <c:v>54.538082756219403</c:v>
                </c:pt>
                <c:pt idx="1577">
                  <c:v>54.546860543843302</c:v>
                </c:pt>
                <c:pt idx="1578">
                  <c:v>54.555627624485503</c:v>
                </c:pt>
                <c:pt idx="1579">
                  <c:v>54.564384013305897</c:v>
                </c:pt>
                <c:pt idx="1580">
                  <c:v>54.5731297254396</c:v>
                </c:pt>
                <c:pt idx="1581">
                  <c:v>54.581864775996898</c:v>
                </c:pt>
                <c:pt idx="1582">
                  <c:v>54.590589180063198</c:v>
                </c:pt>
                <c:pt idx="1583">
                  <c:v>54.599302952699396</c:v>
                </c:pt>
                <c:pt idx="1584">
                  <c:v>54.608006108941701</c:v>
                </c:pt>
                <c:pt idx="1585">
                  <c:v>54.616698663801699</c:v>
                </c:pt>
                <c:pt idx="1586">
                  <c:v>54.625380632266697</c:v>
                </c:pt>
                <c:pt idx="1587">
                  <c:v>54.634052029299603</c:v>
                </c:pt>
                <c:pt idx="1588">
                  <c:v>54.642712869838903</c:v>
                </c:pt>
                <c:pt idx="1589">
                  <c:v>54.651363168798902</c:v>
                </c:pt>
                <c:pt idx="1590">
                  <c:v>54.660002941069898</c:v>
                </c:pt>
                <c:pt idx="1591">
                  <c:v>54.668632201518101</c:v>
                </c:pt>
                <c:pt idx="1592">
                  <c:v>54.677250964985497</c:v>
                </c:pt>
                <c:pt idx="1593">
                  <c:v>54.685859246290399</c:v>
                </c:pt>
                <c:pt idx="1594">
                  <c:v>54.694457060227201</c:v>
                </c:pt>
                <c:pt idx="1595">
                  <c:v>54.703044421566503</c:v>
                </c:pt>
                <c:pt idx="1596">
                  <c:v>54.711621345055299</c:v>
                </c:pt>
                <c:pt idx="1597">
                  <c:v>54.720187845416902</c:v>
                </c:pt>
                <c:pt idx="1598">
                  <c:v>54.728743937351297</c:v>
                </c:pt>
                <c:pt idx="1599">
                  <c:v>54.737289635534601</c:v>
                </c:pt>
                <c:pt idx="1600">
                  <c:v>54.745824954619899</c:v>
                </c:pt>
                <c:pt idx="1601">
                  <c:v>54.7543499092369</c:v>
                </c:pt>
                <c:pt idx="1602">
                  <c:v>54.762864513992</c:v>
                </c:pt>
                <c:pt idx="1603">
                  <c:v>54.771368783468503</c:v>
                </c:pt>
                <c:pt idx="1604">
                  <c:v>54.779862732226697</c:v>
                </c:pt>
                <c:pt idx="1605">
                  <c:v>54.788346374803702</c:v>
                </c:pt>
                <c:pt idx="1606">
                  <c:v>54.7968197215868</c:v>
                </c:pt>
                <c:pt idx="1607">
                  <c:v>54.805282786210597</c:v>
                </c:pt>
                <c:pt idx="1608">
                  <c:v>54.813735587248999</c:v>
                </c:pt>
                <c:pt idx="1609">
                  <c:v>54.822178139105397</c:v>
                </c:pt>
                <c:pt idx="1610">
                  <c:v>54.8306104561591</c:v>
                </c:pt>
                <c:pt idx="1611">
                  <c:v>54.839032552765801</c:v>
                </c:pt>
                <c:pt idx="1612">
                  <c:v>54.8474444432578</c:v>
                </c:pt>
                <c:pt idx="1613">
                  <c:v>54.855846141943601</c:v>
                </c:pt>
                <c:pt idx="1614">
                  <c:v>54.864237663108199</c:v>
                </c:pt>
                <c:pt idx="1615">
                  <c:v>54.872619021013399</c:v>
                </c:pt>
                <c:pt idx="1616">
                  <c:v>54.880990229897499</c:v>
                </c:pt>
                <c:pt idx="1617">
                  <c:v>54.889351303975502</c:v>
                </c:pt>
                <c:pt idx="1618">
                  <c:v>54.897702257439001</c:v>
                </c:pt>
                <c:pt idx="1619">
                  <c:v>54.9060431044567</c:v>
                </c:pt>
                <c:pt idx="1620">
                  <c:v>54.914373859174098</c:v>
                </c:pt>
                <c:pt idx="1621">
                  <c:v>54.922694535713497</c:v>
                </c:pt>
                <c:pt idx="1622">
                  <c:v>54.9310051481744</c:v>
                </c:pt>
                <c:pt idx="1623">
                  <c:v>54.939305710633299</c:v>
                </c:pt>
                <c:pt idx="1624">
                  <c:v>54.947596237143898</c:v>
                </c:pt>
                <c:pt idx="1625">
                  <c:v>54.955876741737001</c:v>
                </c:pt>
                <c:pt idx="1626">
                  <c:v>54.9641472384208</c:v>
                </c:pt>
                <c:pt idx="1627">
                  <c:v>54.972407741180596</c:v>
                </c:pt>
                <c:pt idx="1628">
                  <c:v>54.9806582639794</c:v>
                </c:pt>
                <c:pt idx="1629">
                  <c:v>54.988898820757498</c:v>
                </c:pt>
                <c:pt idx="1630">
                  <c:v>54.997129425432597</c:v>
                </c:pt>
                <c:pt idx="1631">
                  <c:v>55.005350091900297</c:v>
                </c:pt>
                <c:pt idx="1632">
                  <c:v>55.013560834033498</c:v>
                </c:pt>
                <c:pt idx="1633">
                  <c:v>55.021761665683002</c:v>
                </c:pt>
                <c:pt idx="1634">
                  <c:v>55.029952600677497</c:v>
                </c:pt>
                <c:pt idx="1635">
                  <c:v>55.038133652823198</c:v>
                </c:pt>
                <c:pt idx="1636">
                  <c:v>55.0463048359045</c:v>
                </c:pt>
                <c:pt idx="1637">
                  <c:v>55.0544661636836</c:v>
                </c:pt>
                <c:pt idx="1638">
                  <c:v>55.062617649900801</c:v>
                </c:pt>
                <c:pt idx="1639">
                  <c:v>55.070759308274503</c:v>
                </c:pt>
                <c:pt idx="1640">
                  <c:v>55.078891152501299</c:v>
                </c:pt>
                <c:pt idx="1641">
                  <c:v>55.087013196255803</c:v>
                </c:pt>
                <c:pt idx="1642">
                  <c:v>55.095125453191102</c:v>
                </c:pt>
                <c:pt idx="1643">
                  <c:v>55.103227936938602</c:v>
                </c:pt>
                <c:pt idx="1644">
                  <c:v>55.111320661108103</c:v>
                </c:pt>
                <c:pt idx="1645">
                  <c:v>55.119403639287697</c:v>
                </c:pt>
                <c:pt idx="1646">
                  <c:v>55.127476885044501</c:v>
                </c:pt>
                <c:pt idx="1647">
                  <c:v>55.1355404119236</c:v>
                </c:pt>
                <c:pt idx="1648">
                  <c:v>55.143594231341403</c:v>
                </c:pt>
                <c:pt idx="1649">
                  <c:v>55.151638351692903</c:v>
                </c:pt>
                <c:pt idx="1650">
                  <c:v>55.159672792765598</c:v>
                </c:pt>
                <c:pt idx="1651">
                  <c:v>55.167697567975502</c:v>
                </c:pt>
                <c:pt idx="1652">
                  <c:v>55.175712690716303</c:v>
                </c:pt>
                <c:pt idx="1653">
                  <c:v>55.1837181743592</c:v>
                </c:pt>
                <c:pt idx="1654">
                  <c:v>55.1917140322535</c:v>
                </c:pt>
                <c:pt idx="1655">
                  <c:v>55.199700277726301</c:v>
                </c:pt>
                <c:pt idx="1656">
                  <c:v>55.207676924082499</c:v>
                </c:pt>
                <c:pt idx="1657">
                  <c:v>55.2156439846053</c:v>
                </c:pt>
                <c:pt idx="1658">
                  <c:v>55.2236014725557</c:v>
                </c:pt>
                <c:pt idx="1659">
                  <c:v>55.231549401172799</c:v>
                </c:pt>
                <c:pt idx="1660">
                  <c:v>55.239487783673901</c:v>
                </c:pt>
                <c:pt idx="1661">
                  <c:v>55.247416633254304</c:v>
                </c:pt>
                <c:pt idx="1662">
                  <c:v>55.255335963087902</c:v>
                </c:pt>
                <c:pt idx="1663">
                  <c:v>55.2632457863265</c:v>
                </c:pt>
                <c:pt idx="1664">
                  <c:v>55.271146116100397</c:v>
                </c:pt>
                <c:pt idx="1665">
                  <c:v>55.279036965518401</c:v>
                </c:pt>
                <c:pt idx="1666">
                  <c:v>55.286918347667402</c:v>
                </c:pt>
                <c:pt idx="1667">
                  <c:v>55.294790275613202</c:v>
                </c:pt>
                <c:pt idx="1668">
                  <c:v>55.302652762399802</c:v>
                </c:pt>
                <c:pt idx="1669">
                  <c:v>55.31050582105</c:v>
                </c:pt>
                <c:pt idx="1670">
                  <c:v>55.318349464564903</c:v>
                </c:pt>
                <c:pt idx="1671">
                  <c:v>55.326183705924699</c:v>
                </c:pt>
                <c:pt idx="1672">
                  <c:v>55.334008558088101</c:v>
                </c:pt>
                <c:pt idx="1673">
                  <c:v>55.341824033992602</c:v>
                </c:pt>
                <c:pt idx="1674">
                  <c:v>55.349630146554503</c:v>
                </c:pt>
                <c:pt idx="1675">
                  <c:v>55.357426908669098</c:v>
                </c:pt>
                <c:pt idx="1676">
                  <c:v>55.365214333210503</c:v>
                </c:pt>
                <c:pt idx="1677">
                  <c:v>55.372992433031897</c:v>
                </c:pt>
                <c:pt idx="1678">
                  <c:v>55.380761220965397</c:v>
                </c:pt>
                <c:pt idx="1679">
                  <c:v>55.388520709822203</c:v>
                </c:pt>
                <c:pt idx="1680">
                  <c:v>55.396270912392801</c:v>
                </c:pt>
                <c:pt idx="1681">
                  <c:v>55.404011841446597</c:v>
                </c:pt>
                <c:pt idx="1682">
                  <c:v>55.411743509732403</c:v>
                </c:pt>
                <c:pt idx="1683">
                  <c:v>55.419465929978401</c:v>
                </c:pt>
                <c:pt idx="1684">
                  <c:v>55.4271791148917</c:v>
                </c:pt>
                <c:pt idx="1685">
                  <c:v>55.434883077159299</c:v>
                </c:pt>
                <c:pt idx="1686">
                  <c:v>55.442577829447302</c:v>
                </c:pt>
                <c:pt idx="1687">
                  <c:v>55.450263384401303</c:v>
                </c:pt>
                <c:pt idx="1688">
                  <c:v>55.457939754646503</c:v>
                </c:pt>
                <c:pt idx="1689">
                  <c:v>55.465606952787603</c:v>
                </c:pt>
                <c:pt idx="1690">
                  <c:v>55.473264991409202</c:v>
                </c:pt>
                <c:pt idx="1691">
                  <c:v>55.480913879700999</c:v>
                </c:pt>
                <c:pt idx="1692">
                  <c:v>55.488553633225401</c:v>
                </c:pt>
                <c:pt idx="1693">
                  <c:v>55.496184264510099</c:v>
                </c:pt>
                <c:pt idx="1694">
                  <c:v>55.503805786041397</c:v>
                </c:pt>
                <c:pt idx="1695">
                  <c:v>55.511418210285299</c:v>
                </c:pt>
                <c:pt idx="1696">
                  <c:v>55.519021549686997</c:v>
                </c:pt>
                <c:pt idx="1697">
                  <c:v>55.526615816671402</c:v>
                </c:pt>
                <c:pt idx="1698">
                  <c:v>55.534201023643</c:v>
                </c:pt>
                <c:pt idx="1699">
                  <c:v>55.541777182985697</c:v>
                </c:pt>
                <c:pt idx="1700">
                  <c:v>55.549344307063301</c:v>
                </c:pt>
                <c:pt idx="1701">
                  <c:v>55.556902408219202</c:v>
                </c:pt>
                <c:pt idx="1702">
                  <c:v>55.5644514987764</c:v>
                </c:pt>
                <c:pt idx="1703">
                  <c:v>55.5719915910379</c:v>
                </c:pt>
                <c:pt idx="1704">
                  <c:v>55.5795226972865</c:v>
                </c:pt>
                <c:pt idx="1705">
                  <c:v>55.587044829784702</c:v>
                </c:pt>
                <c:pt idx="1706">
                  <c:v>55.594558000775102</c:v>
                </c:pt>
                <c:pt idx="1707">
                  <c:v>55.6020622224802</c:v>
                </c:pt>
                <c:pt idx="1708">
                  <c:v>55.609557507102501</c:v>
                </c:pt>
                <c:pt idx="1709">
                  <c:v>55.617043866824702</c:v>
                </c:pt>
                <c:pt idx="1710">
                  <c:v>55.624521313809403</c:v>
                </c:pt>
                <c:pt idx="1711">
                  <c:v>55.631989860199297</c:v>
                </c:pt>
                <c:pt idx="1712">
                  <c:v>55.639449518117601</c:v>
                </c:pt>
                <c:pt idx="1713">
                  <c:v>55.6469002996675</c:v>
                </c:pt>
                <c:pt idx="1714">
                  <c:v>55.654342216932498</c:v>
                </c:pt>
                <c:pt idx="1715">
                  <c:v>55.661775281976396</c:v>
                </c:pt>
                <c:pt idx="1716">
                  <c:v>55.669199506843398</c:v>
                </c:pt>
                <c:pt idx="1717">
                  <c:v>55.676614903558303</c:v>
                </c:pt>
                <c:pt idx="1718">
                  <c:v>55.684021484126099</c:v>
                </c:pt>
                <c:pt idx="1719">
                  <c:v>55.6914192605323</c:v>
                </c:pt>
                <c:pt idx="1720">
                  <c:v>55.698808244743098</c:v>
                </c:pt>
                <c:pt idx="1721">
                  <c:v>55.706188448705298</c:v>
                </c:pt>
                <c:pt idx="1722">
                  <c:v>55.713559884346203</c:v>
                </c:pt>
                <c:pt idx="1723">
                  <c:v>55.720922563573801</c:v>
                </c:pt>
                <c:pt idx="1724">
                  <c:v>55.728276498276998</c:v>
                </c:pt>
                <c:pt idx="1725">
                  <c:v>55.735621700325197</c:v>
                </c:pt>
                <c:pt idx="1726">
                  <c:v>55.742958181568902</c:v>
                </c:pt>
                <c:pt idx="1727">
                  <c:v>55.750285953839203</c:v>
                </c:pt>
                <c:pt idx="1728">
                  <c:v>55.757605028948298</c:v>
                </c:pt>
                <c:pt idx="1729">
                  <c:v>55.764915418689199</c:v>
                </c:pt>
                <c:pt idx="1730">
                  <c:v>55.772217134835998</c:v>
                </c:pt>
                <c:pt idx="1731">
                  <c:v>55.779510189143799</c:v>
                </c:pt>
                <c:pt idx="1732">
                  <c:v>55.786794593348802</c:v>
                </c:pt>
                <c:pt idx="1733">
                  <c:v>55.794070358758702</c:v>
                </c:pt>
                <c:pt idx="1734">
                  <c:v>55.801337497295599</c:v>
                </c:pt>
                <c:pt idx="1735">
                  <c:v>55.808596020768498</c:v>
                </c:pt>
                <c:pt idx="1736">
                  <c:v>55.815845940835501</c:v>
                </c:pt>
                <c:pt idx="1737">
                  <c:v>55.823087269136202</c:v>
                </c:pt>
                <c:pt idx="1738">
                  <c:v>55.8303200172911</c:v>
                </c:pt>
                <c:pt idx="1739">
                  <c:v>55.837544196902499</c:v>
                </c:pt>
                <c:pt idx="1740">
                  <c:v>55.844759819553701</c:v>
                </c:pt>
                <c:pt idx="1741">
                  <c:v>55.851966896809401</c:v>
                </c:pt>
                <c:pt idx="1742">
                  <c:v>55.859165440216202</c:v>
                </c:pt>
                <c:pt idx="1743">
                  <c:v>55.866355461301502</c:v>
                </c:pt>
                <c:pt idx="1744">
                  <c:v>55.8735369715749</c:v>
                </c:pt>
                <c:pt idx="1745">
                  <c:v>55.8807099825272</c:v>
                </c:pt>
                <c:pt idx="1746">
                  <c:v>55.887874505630997</c:v>
                </c:pt>
                <c:pt idx="1747">
                  <c:v>55.895030552340401</c:v>
                </c:pt>
                <c:pt idx="1748">
                  <c:v>55.902178134091301</c:v>
                </c:pt>
                <c:pt idx="1749">
                  <c:v>55.909317262301499</c:v>
                </c:pt>
                <c:pt idx="1750">
                  <c:v>55.916447948370497</c:v>
                </c:pt>
                <c:pt idx="1751">
                  <c:v>55.923570203679503</c:v>
                </c:pt>
                <c:pt idx="1752">
                  <c:v>55.930684039591803</c:v>
                </c:pt>
                <c:pt idx="1753">
                  <c:v>55.937789467452497</c:v>
                </c:pt>
                <c:pt idx="1754">
                  <c:v>55.9448864985889</c:v>
                </c:pt>
                <c:pt idx="1755">
                  <c:v>55.951975144309998</c:v>
                </c:pt>
                <c:pt idx="1756">
                  <c:v>55.959055415907102</c:v>
                </c:pt>
                <c:pt idx="1757">
                  <c:v>55.966127324653598</c:v>
                </c:pt>
                <c:pt idx="1758">
                  <c:v>55.973190881804904</c:v>
                </c:pt>
                <c:pt idx="1759">
                  <c:v>55.980246098598698</c:v>
                </c:pt>
                <c:pt idx="1760">
                  <c:v>55.987292986255099</c:v>
                </c:pt>
                <c:pt idx="1761">
                  <c:v>55.994331555976103</c:v>
                </c:pt>
                <c:pt idx="1762">
                  <c:v>56.0013618189464</c:v>
                </c:pt>
                <c:pt idx="1763">
                  <c:v>56.008383786332899</c:v>
                </c:pt>
                <c:pt idx="1764">
                  <c:v>56.015397469284899</c:v>
                </c:pt>
                <c:pt idx="1765">
                  <c:v>56.0224028789344</c:v>
                </c:pt>
                <c:pt idx="1766">
                  <c:v>56.0294000263955</c:v>
                </c:pt>
                <c:pt idx="1767">
                  <c:v>56.036388922765099</c:v>
                </c:pt>
                <c:pt idx="1768">
                  <c:v>56.043369579122803</c:v>
                </c:pt>
                <c:pt idx="1769">
                  <c:v>56.050342006530599</c:v>
                </c:pt>
                <c:pt idx="1770">
                  <c:v>56.057306216033197</c:v>
                </c:pt>
                <c:pt idx="1771">
                  <c:v>56.0642622186583</c:v>
                </c:pt>
                <c:pt idx="1772">
                  <c:v>56.0712100254161</c:v>
                </c:pt>
                <c:pt idx="1773">
                  <c:v>56.078149647299597</c:v>
                </c:pt>
                <c:pt idx="1774">
                  <c:v>56.085081095284799</c:v>
                </c:pt>
                <c:pt idx="1775">
                  <c:v>56.092004379397899</c:v>
                </c:pt>
                <c:pt idx="1776">
                  <c:v>56.098919510445</c:v>
                </c:pt>
                <c:pt idx="1777">
                  <c:v>56.1058265002263</c:v>
                </c:pt>
                <c:pt idx="1778">
                  <c:v>56.112725359640201</c:v>
                </c:pt>
                <c:pt idx="1779">
                  <c:v>56.119616099568098</c:v>
                </c:pt>
                <c:pt idx="1780">
                  <c:v>56.126498730874097</c:v>
                </c:pt>
                <c:pt idx="1781">
                  <c:v>56.133373264405101</c:v>
                </c:pt>
                <c:pt idx="1782">
                  <c:v>56.140239710991104</c:v>
                </c:pt>
                <c:pt idx="1783">
                  <c:v>56.147098081445101</c:v>
                </c:pt>
                <c:pt idx="1784">
                  <c:v>56.153948386563101</c:v>
                </c:pt>
                <c:pt idx="1785">
                  <c:v>56.160790637124201</c:v>
                </c:pt>
                <c:pt idx="1786">
                  <c:v>56.1676248438906</c:v>
                </c:pt>
                <c:pt idx="1787">
                  <c:v>56.174451017607502</c:v>
                </c:pt>
                <c:pt idx="1788">
                  <c:v>56.181269169003599</c:v>
                </c:pt>
                <c:pt idx="1789">
                  <c:v>56.188079308790599</c:v>
                </c:pt>
                <c:pt idx="1790">
                  <c:v>56.194881447663498</c:v>
                </c:pt>
                <c:pt idx="1791">
                  <c:v>56.201675596300802</c:v>
                </c:pt>
                <c:pt idx="1792">
                  <c:v>56.208461765364198</c:v>
                </c:pt>
                <c:pt idx="1793">
                  <c:v>56.215239965498803</c:v>
                </c:pt>
                <c:pt idx="1794">
                  <c:v>56.222010207333199</c:v>
                </c:pt>
                <c:pt idx="1795">
                  <c:v>56.228772501479398</c:v>
                </c:pt>
                <c:pt idx="1796">
                  <c:v>56.235526858533099</c:v>
                </c:pt>
                <c:pt idx="1797">
                  <c:v>56.242273289073403</c:v>
                </c:pt>
                <c:pt idx="1798">
                  <c:v>56.249011803663102</c:v>
                </c:pt>
                <c:pt idx="1799">
                  <c:v>56.255742412848598</c:v>
                </c:pt>
                <c:pt idx="1800">
                  <c:v>56.262465127159899</c:v>
                </c:pt>
                <c:pt idx="1801">
                  <c:v>56.269179957111</c:v>
                </c:pt>
                <c:pt idx="1802">
                  <c:v>56.2758869131994</c:v>
                </c:pt>
                <c:pt idx="1803">
                  <c:v>56.282586005906502</c:v>
                </c:pt>
                <c:pt idx="1804">
                  <c:v>56.289277245697598</c:v>
                </c:pt>
                <c:pt idx="1805">
                  <c:v>56.2959606430219</c:v>
                </c:pt>
                <c:pt idx="1806">
                  <c:v>56.3026362083124</c:v>
                </c:pt>
                <c:pt idx="1807">
                  <c:v>56.309303951986202</c:v>
                </c:pt>
                <c:pt idx="1808">
                  <c:v>56.3159638844444</c:v>
                </c:pt>
                <c:pt idx="1809">
                  <c:v>56.322616016072203</c:v>
                </c:pt>
                <c:pt idx="1810">
                  <c:v>56.329260357238702</c:v>
                </c:pt>
                <c:pt idx="1811">
                  <c:v>56.3358969182975</c:v>
                </c:pt>
                <c:pt idx="1812">
                  <c:v>56.342525709585999</c:v>
                </c:pt>
                <c:pt idx="1813">
                  <c:v>56.349146741425997</c:v>
                </c:pt>
                <c:pt idx="1814">
                  <c:v>56.355760024123597</c:v>
                </c:pt>
                <c:pt idx="1815">
                  <c:v>56.3623655679691</c:v>
                </c:pt>
                <c:pt idx="1816">
                  <c:v>56.368963383237201</c:v>
                </c:pt>
                <c:pt idx="1817">
                  <c:v>56.375553479446197</c:v>
                </c:pt>
                <c:pt idx="1818">
                  <c:v>56.382135865227497</c:v>
                </c:pt>
                <c:pt idx="1819">
                  <c:v>56.388710552860303</c:v>
                </c:pt>
                <c:pt idx="1820">
                  <c:v>56.395277552542503</c:v>
                </c:pt>
                <c:pt idx="1821">
                  <c:v>56.401836874455903</c:v>
                </c:pt>
                <c:pt idx="1822">
                  <c:v>56.408388528766501</c:v>
                </c:pt>
                <c:pt idx="1823">
                  <c:v>56.4149325256247</c:v>
                </c:pt>
                <c:pt idx="1824">
                  <c:v>56.421468875164997</c:v>
                </c:pt>
                <c:pt idx="1825">
                  <c:v>56.427997587506297</c:v>
                </c:pt>
                <c:pt idx="1826">
                  <c:v>56.434518672751899</c:v>
                </c:pt>
                <c:pt idx="1827">
                  <c:v>56.441032140989201</c:v>
                </c:pt>
                <c:pt idx="1828">
                  <c:v>56.447538002290301</c:v>
                </c:pt>
                <c:pt idx="1829">
                  <c:v>56.454036266711697</c:v>
                </c:pt>
                <c:pt idx="1830">
                  <c:v>56.460526944294301</c:v>
                </c:pt>
                <c:pt idx="1831">
                  <c:v>56.467010045063603</c:v>
                </c:pt>
                <c:pt idx="1832">
                  <c:v>56.4734855790296</c:v>
                </c:pt>
                <c:pt idx="1833">
                  <c:v>56.4799535561868</c:v>
                </c:pt>
                <c:pt idx="1834">
                  <c:v>56.486413986514698</c:v>
                </c:pt>
                <c:pt idx="1835">
                  <c:v>56.492866879977001</c:v>
                </c:pt>
                <c:pt idx="1836">
                  <c:v>56.4993122465224</c:v>
                </c:pt>
                <c:pt idx="1837">
                  <c:v>56.505750096084299</c:v>
                </c:pt>
                <c:pt idx="1838">
                  <c:v>56.512180438580799</c:v>
                </c:pt>
                <c:pt idx="1839">
                  <c:v>56.518603283914899</c:v>
                </c:pt>
                <c:pt idx="1840">
                  <c:v>56.525018641974398</c:v>
                </c:pt>
                <c:pt idx="1841">
                  <c:v>56.531426522632003</c:v>
                </c:pt>
                <c:pt idx="1842">
                  <c:v>56.5378269357454</c:v>
                </c:pt>
                <c:pt idx="1843">
                  <c:v>56.544219891156999</c:v>
                </c:pt>
                <c:pt idx="1844">
                  <c:v>56.5506053986946</c:v>
                </c:pt>
                <c:pt idx="1845">
                  <c:v>56.556983468170799</c:v>
                </c:pt>
                <c:pt idx="1846">
                  <c:v>56.563354109383098</c:v>
                </c:pt>
                <c:pt idx="1847">
                  <c:v>56.569717332114401</c:v>
                </c:pt>
                <c:pt idx="1848">
                  <c:v>56.576073146132799</c:v>
                </c:pt>
                <c:pt idx="1849">
                  <c:v>56.582421561191197</c:v>
                </c:pt>
                <c:pt idx="1850">
                  <c:v>56.588762587028</c:v>
                </c:pt>
                <c:pt idx="1851">
                  <c:v>56.595096233366803</c:v>
                </c:pt>
                <c:pt idx="1852">
                  <c:v>56.601422509916503</c:v>
                </c:pt>
                <c:pt idx="1853">
                  <c:v>56.607741426371298</c:v>
                </c:pt>
                <c:pt idx="1854">
                  <c:v>56.614052992410798</c:v>
                </c:pt>
                <c:pt idx="1855">
                  <c:v>56.620357217699897</c:v>
                </c:pt>
                <c:pt idx="1856">
                  <c:v>56.626654111889103</c:v>
                </c:pt>
                <c:pt idx="1857">
                  <c:v>56.632943684614098</c:v>
                </c:pt>
                <c:pt idx="1858">
                  <c:v>56.639225945496499</c:v>
                </c:pt>
                <c:pt idx="1859">
                  <c:v>56.645500904118599</c:v>
                </c:pt>
                <c:pt idx="1860">
                  <c:v>56.651768566929597</c:v>
                </c:pt>
                <c:pt idx="1861">
                  <c:v>56.658028946360602</c:v>
                </c:pt>
                <c:pt idx="1862">
                  <c:v>56.664282051959901</c:v>
                </c:pt>
                <c:pt idx="1863">
                  <c:v>56.670527893261003</c:v>
                </c:pt>
                <c:pt idx="1864">
                  <c:v>56.676766479782899</c:v>
                </c:pt>
                <c:pt idx="1865">
                  <c:v>56.682997821029701</c:v>
                </c:pt>
                <c:pt idx="1866">
                  <c:v>56.689221926491001</c:v>
                </c:pt>
                <c:pt idx="1867">
                  <c:v>56.6954388056418</c:v>
                </c:pt>
                <c:pt idx="1868">
                  <c:v>56.701648467942398</c:v>
                </c:pt>
                <c:pt idx="1869">
                  <c:v>56.707850922838901</c:v>
                </c:pt>
                <c:pt idx="1870">
                  <c:v>56.714046179762597</c:v>
                </c:pt>
                <c:pt idx="1871">
                  <c:v>56.720234248130303</c:v>
                </c:pt>
                <c:pt idx="1872">
                  <c:v>56.726415137344702</c:v>
                </c:pt>
                <c:pt idx="1873">
                  <c:v>56.732588856793797</c:v>
                </c:pt>
                <c:pt idx="1874">
                  <c:v>56.738755415851202</c:v>
                </c:pt>
                <c:pt idx="1875">
                  <c:v>56.7449148238764</c:v>
                </c:pt>
                <c:pt idx="1876">
                  <c:v>56.751067090214498</c:v>
                </c:pt>
                <c:pt idx="1877">
                  <c:v>56.757212224196103</c:v>
                </c:pt>
                <c:pt idx="1878">
                  <c:v>56.7633502351378</c:v>
                </c:pt>
                <c:pt idx="1879">
                  <c:v>56.769481132342101</c:v>
                </c:pt>
                <c:pt idx="1880">
                  <c:v>56.7756049250969</c:v>
                </c:pt>
                <c:pt idx="1881">
                  <c:v>56.781721622676301</c:v>
                </c:pt>
                <c:pt idx="1882">
                  <c:v>56.787831234340103</c:v>
                </c:pt>
                <c:pt idx="1883">
                  <c:v>56.793933769334203</c:v>
                </c:pt>
                <c:pt idx="1884">
                  <c:v>56.800029236890303</c:v>
                </c:pt>
                <c:pt idx="1885">
                  <c:v>56.806117646225999</c:v>
                </c:pt>
                <c:pt idx="1886">
                  <c:v>56.8121990065452</c:v>
                </c:pt>
                <c:pt idx="1887">
                  <c:v>56.818273327037403</c:v>
                </c:pt>
                <c:pt idx="1888">
                  <c:v>56.824340616878601</c:v>
                </c:pt>
                <c:pt idx="1889">
                  <c:v>56.830400885230702</c:v>
                </c:pt>
                <c:pt idx="1890">
                  <c:v>56.836454141241703</c:v>
                </c:pt>
                <c:pt idx="1891">
                  <c:v>56.842500394045899</c:v>
                </c:pt>
                <c:pt idx="1892">
                  <c:v>56.848539652763698</c:v>
                </c:pt>
                <c:pt idx="1893">
                  <c:v>56.854571926501698</c:v>
                </c:pt>
                <c:pt idx="1894">
                  <c:v>56.860597224352802</c:v>
                </c:pt>
                <c:pt idx="1895">
                  <c:v>56.8666155553964</c:v>
                </c:pt>
                <c:pt idx="1896">
                  <c:v>56.872626928697798</c:v>
                </c:pt>
                <c:pt idx="1897">
                  <c:v>56.878631353309103</c:v>
                </c:pt>
                <c:pt idx="1898">
                  <c:v>56.884628838268398</c:v>
                </c:pt>
                <c:pt idx="1899">
                  <c:v>56.890619392600399</c:v>
                </c:pt>
                <c:pt idx="1900">
                  <c:v>56.896603025316402</c:v>
                </c:pt>
                <c:pt idx="1901">
                  <c:v>56.902579745414002</c:v>
                </c:pt>
                <c:pt idx="1902">
                  <c:v>56.9085495604374</c:v>
                </c:pt>
                <c:pt idx="1903">
                  <c:v>56.914512480181699</c:v>
                </c:pt>
                <c:pt idx="1904">
                  <c:v>56.920468514023902</c:v>
                </c:pt>
                <c:pt idx="1905">
                  <c:v>56.926417670898502</c:v>
                </c:pt>
                <c:pt idx="1906">
                  <c:v>56.932359959726199</c:v>
                </c:pt>
                <c:pt idx="1907">
                  <c:v>56.9382953894143</c:v>
                </c:pt>
                <c:pt idx="1908">
                  <c:v>56.944223968856399</c:v>
                </c:pt>
                <c:pt idx="1909">
                  <c:v>56.950145706932702</c:v>
                </c:pt>
                <c:pt idx="1910">
                  <c:v>56.956060612509802</c:v>
                </c:pt>
                <c:pt idx="1911">
                  <c:v>56.961968694440898</c:v>
                </c:pt>
                <c:pt idx="1912">
                  <c:v>56.967869961565903</c:v>
                </c:pt>
                <c:pt idx="1913">
                  <c:v>56.9737644227109</c:v>
                </c:pt>
                <c:pt idx="1914">
                  <c:v>56.9796520866892</c:v>
                </c:pt>
                <c:pt idx="1915">
                  <c:v>56.985532962300098</c:v>
                </c:pt>
                <c:pt idx="1916">
                  <c:v>56.991407058330097</c:v>
                </c:pt>
                <c:pt idx="1917">
                  <c:v>56.997274383552302</c:v>
                </c:pt>
                <c:pt idx="1918">
                  <c:v>57.003134946726199</c:v>
                </c:pt>
                <c:pt idx="1919">
                  <c:v>57.008988756598598</c:v>
                </c:pt>
                <c:pt idx="1920">
                  <c:v>57.0148358219027</c:v>
                </c:pt>
                <c:pt idx="1921">
                  <c:v>57.0206761513586</c:v>
                </c:pt>
                <c:pt idx="1922">
                  <c:v>57.026509753673501</c:v>
                </c:pt>
                <c:pt idx="1923">
                  <c:v>57.0323366375411</c:v>
                </c:pt>
                <c:pt idx="1924">
                  <c:v>57.038156811642203</c:v>
                </c:pt>
                <c:pt idx="1925">
                  <c:v>57.043970284644701</c:v>
                </c:pt>
                <c:pt idx="1926">
                  <c:v>57.049777065203202</c:v>
                </c:pt>
                <c:pt idx="1927">
                  <c:v>57.055577161959398</c:v>
                </c:pt>
                <c:pt idx="1928">
                  <c:v>57.0613705835421</c:v>
                </c:pt>
                <c:pt idx="1929">
                  <c:v>57.0671573385671</c:v>
                </c:pt>
                <c:pt idx="1930">
                  <c:v>57.0729374356373</c:v>
                </c:pt>
                <c:pt idx="1931">
                  <c:v>57.078710883342602</c:v>
                </c:pt>
                <c:pt idx="1932">
                  <c:v>57.084477690260201</c:v>
                </c:pt>
                <c:pt idx="1933">
                  <c:v>57.090237864954403</c:v>
                </c:pt>
                <c:pt idx="1934">
                  <c:v>57.095991415976798</c:v>
                </c:pt>
                <c:pt idx="1935">
                  <c:v>57.101738351865997</c:v>
                </c:pt>
                <c:pt idx="1936">
                  <c:v>57.107478681148102</c:v>
                </c:pt>
                <c:pt idx="1937">
                  <c:v>57.113212412336402</c:v>
                </c:pt>
                <c:pt idx="1938">
                  <c:v>57.118939553931398</c:v>
                </c:pt>
                <c:pt idx="1939">
                  <c:v>57.124660114421097</c:v>
                </c:pt>
                <c:pt idx="1940">
                  <c:v>57.130374102280904</c:v>
                </c:pt>
                <c:pt idx="1941">
                  <c:v>57.136081525973502</c:v>
                </c:pt>
                <c:pt idx="1942">
                  <c:v>57.141782393949001</c:v>
                </c:pt>
                <c:pt idx="1943">
                  <c:v>57.147476714645002</c:v>
                </c:pt>
                <c:pt idx="1944">
                  <c:v>57.153164495733598</c:v>
                </c:pt>
                <c:pt idx="1945">
                  <c:v>57.158845745561699</c:v>
                </c:pt>
                <c:pt idx="1946">
                  <c:v>57.164520473196902</c:v>
                </c:pt>
                <c:pt idx="1947">
                  <c:v>57.170188687019603</c:v>
                </c:pt>
                <c:pt idx="1948">
                  <c:v>57.175850395397497</c:v>
                </c:pt>
                <c:pt idx="1949">
                  <c:v>57.181505606685903</c:v>
                </c:pt>
                <c:pt idx="1950">
                  <c:v>57.187154329227504</c:v>
                </c:pt>
                <c:pt idx="1951">
                  <c:v>57.192796571352297</c:v>
                </c:pt>
                <c:pt idx="1952">
                  <c:v>57.1984323413783</c:v>
                </c:pt>
                <c:pt idx="1953">
                  <c:v>57.204061647610402</c:v>
                </c:pt>
                <c:pt idx="1954">
                  <c:v>57.209684498341701</c:v>
                </c:pt>
                <c:pt idx="1955">
                  <c:v>57.215300901852501</c:v>
                </c:pt>
                <c:pt idx="1956">
                  <c:v>57.220910866410698</c:v>
                </c:pt>
                <c:pt idx="1957">
                  <c:v>57.226514400272201</c:v>
                </c:pt>
                <c:pt idx="1958">
                  <c:v>57.232111511680202</c:v>
                </c:pt>
                <c:pt idx="1959">
                  <c:v>57.237702208865898</c:v>
                </c:pt>
                <c:pt idx="1960">
                  <c:v>57.243286500047901</c:v>
                </c:pt>
                <c:pt idx="1961">
                  <c:v>57.248864393432903</c:v>
                </c:pt>
                <c:pt idx="1962">
                  <c:v>57.254435897215103</c:v>
                </c:pt>
                <c:pt idx="1963">
                  <c:v>57.260001019576798</c:v>
                </c:pt>
                <c:pt idx="1964">
                  <c:v>57.265559768687801</c:v>
                </c:pt>
                <c:pt idx="1965">
                  <c:v>57.271112152706102</c:v>
                </c:pt>
                <c:pt idx="1966">
                  <c:v>57.2766581797773</c:v>
                </c:pt>
                <c:pt idx="1967">
                  <c:v>57.282197858035097</c:v>
                </c:pt>
                <c:pt idx="1968">
                  <c:v>57.287731195601097</c:v>
                </c:pt>
                <c:pt idx="1969">
                  <c:v>57.293258200584702</c:v>
                </c:pt>
                <c:pt idx="1970">
                  <c:v>57.298778881083699</c:v>
                </c:pt>
                <c:pt idx="1971">
                  <c:v>57.304293245183501</c:v>
                </c:pt>
                <c:pt idx="1972">
                  <c:v>57.309801300957801</c:v>
                </c:pt>
                <c:pt idx="1973">
                  <c:v>57.315303056468302</c:v>
                </c:pt>
                <c:pt idx="1974">
                  <c:v>57.320798519764701</c:v>
                </c:pt>
                <c:pt idx="1975">
                  <c:v>57.326287698884997</c:v>
                </c:pt>
                <c:pt idx="1976">
                  <c:v>57.331770601855297</c:v>
                </c:pt>
                <c:pt idx="1977">
                  <c:v>57.337247236689898</c:v>
                </c:pt>
                <c:pt idx="1978">
                  <c:v>57.342717611391201</c:v>
                </c:pt>
                <c:pt idx="1979">
                  <c:v>57.3481817339499</c:v>
                </c:pt>
                <c:pt idx="1980">
                  <c:v>57.353639612345098</c:v>
                </c:pt>
                <c:pt idx="1981">
                  <c:v>57.359091254543898</c:v>
                </c:pt>
                <c:pt idx="1982">
                  <c:v>57.364536668501998</c:v>
                </c:pt>
                <c:pt idx="1983">
                  <c:v>57.369975862163201</c:v>
                </c:pt>
                <c:pt idx="1984">
                  <c:v>57.375408843459901</c:v>
                </c:pt>
                <c:pt idx="1985">
                  <c:v>57.380835620312801</c:v>
                </c:pt>
                <c:pt idx="1986">
                  <c:v>57.3862562003047</c:v>
                </c:pt>
                <c:pt idx="1987">
                  <c:v>57.391670590695497</c:v>
                </c:pt>
                <c:pt idx="1988">
                  <c:v>57.3970788002094</c:v>
                </c:pt>
                <c:pt idx="1989">
                  <c:v>57.402480836714801</c:v>
                </c:pt>
                <c:pt idx="1990">
                  <c:v>57.4078767080685</c:v>
                </c:pt>
                <c:pt idx="1991">
                  <c:v>57.413266422115697</c:v>
                </c:pt>
                <c:pt idx="1992">
                  <c:v>57.418649986689701</c:v>
                </c:pt>
                <c:pt idx="1993">
                  <c:v>57.424027409612798</c:v>
                </c:pt>
                <c:pt idx="1994">
                  <c:v>57.429398698695202</c:v>
                </c:pt>
                <c:pt idx="1995">
                  <c:v>57.434763861735902</c:v>
                </c:pt>
                <c:pt idx="1996">
                  <c:v>57.440122906522497</c:v>
                </c:pt>
                <c:pt idx="1997">
                  <c:v>57.445475840830802</c:v>
                </c:pt>
                <c:pt idx="1998">
                  <c:v>57.450822672425403</c:v>
                </c:pt>
                <c:pt idx="1999">
                  <c:v>57.456163409059599</c:v>
                </c:pt>
                <c:pt idx="2000">
                  <c:v>57.461498058475001</c:v>
                </c:pt>
                <c:pt idx="2001">
                  <c:v>57.466826628402004</c:v>
                </c:pt>
                <c:pt idx="2002">
                  <c:v>57.4721491265597</c:v>
                </c:pt>
                <c:pt idx="2003">
                  <c:v>57.477465560655901</c:v>
                </c:pt>
                <c:pt idx="2004">
                  <c:v>57.482775938386901</c:v>
                </c:pt>
                <c:pt idx="2005">
                  <c:v>57.4880802674381</c:v>
                </c:pt>
                <c:pt idx="2006">
                  <c:v>57.493378555483297</c:v>
                </c:pt>
                <c:pt idx="2007">
                  <c:v>57.498670810185203</c:v>
                </c:pt>
                <c:pt idx="2008">
                  <c:v>57.503957039195498</c:v>
                </c:pt>
                <c:pt idx="2009">
                  <c:v>57.509237250154499</c:v>
                </c:pt>
                <c:pt idx="2010">
                  <c:v>57.514511450691401</c:v>
                </c:pt>
                <c:pt idx="2011">
                  <c:v>57.519779648424503</c:v>
                </c:pt>
                <c:pt idx="2012">
                  <c:v>57.525041850960697</c:v>
                </c:pt>
                <c:pt idx="2013">
                  <c:v>57.530298065895899</c:v>
                </c:pt>
                <c:pt idx="2014">
                  <c:v>57.5355483008153</c:v>
                </c:pt>
                <c:pt idx="2015">
                  <c:v>57.540792563292598</c:v>
                </c:pt>
                <c:pt idx="2016">
                  <c:v>57.546030860890703</c:v>
                </c:pt>
                <c:pt idx="2017">
                  <c:v>57.551263201161703</c:v>
                </c:pt>
                <c:pt idx="2018">
                  <c:v>57.556489591646603</c:v>
                </c:pt>
                <c:pt idx="2019">
                  <c:v>57.5617100398755</c:v>
                </c:pt>
                <c:pt idx="2020">
                  <c:v>57.5669245533675</c:v>
                </c:pt>
                <c:pt idx="2021">
                  <c:v>57.572133139630999</c:v>
                </c:pt>
                <c:pt idx="2022">
                  <c:v>57.577335806163603</c:v>
                </c:pt>
                <c:pt idx="2023">
                  <c:v>57.582532560451803</c:v>
                </c:pt>
                <c:pt idx="2024">
                  <c:v>57.587723409971602</c:v>
                </c:pt>
                <c:pt idx="2025">
                  <c:v>57.592908362188197</c:v>
                </c:pt>
                <c:pt idx="2026">
                  <c:v>57.5980874245558</c:v>
                </c:pt>
                <c:pt idx="2027">
                  <c:v>57.603260604518098</c:v>
                </c:pt>
                <c:pt idx="2028">
                  <c:v>57.608427909475203</c:v>
                </c:pt>
                <c:pt idx="2029">
                  <c:v>57.6135893453758</c:v>
                </c:pt>
                <c:pt idx="2030">
                  <c:v>57.618744920986202</c:v>
                </c:pt>
                <c:pt idx="2031">
                  <c:v>57.623894643699998</c:v>
                </c:pt>
                <c:pt idx="2032">
                  <c:v>57.629038520900103</c:v>
                </c:pt>
                <c:pt idx="2033">
                  <c:v>57.634176559958398</c:v>
                </c:pt>
                <c:pt idx="2034">
                  <c:v>57.639308768236198</c:v>
                </c:pt>
                <c:pt idx="2035">
                  <c:v>57.644435153083897</c:v>
                </c:pt>
                <c:pt idx="2036">
                  <c:v>57.649555721841303</c:v>
                </c:pt>
                <c:pt idx="2037">
                  <c:v>57.654670481837698</c:v>
                </c:pt>
                <c:pt idx="2038">
                  <c:v>57.659779440391503</c:v>
                </c:pt>
                <c:pt idx="2039">
                  <c:v>57.664882604810401</c:v>
                </c:pt>
                <c:pt idx="2040">
                  <c:v>57.669979982391801</c:v>
                </c:pt>
                <c:pt idx="2041">
                  <c:v>57.675071580422198</c:v>
                </c:pt>
                <c:pt idx="2042">
                  <c:v>57.680157406177699</c:v>
                </c:pt>
                <c:pt idx="2043">
                  <c:v>57.685237466923901</c:v>
                </c:pt>
                <c:pt idx="2044">
                  <c:v>57.690311769915603</c:v>
                </c:pt>
                <c:pt idx="2045">
                  <c:v>57.695380322397398</c:v>
                </c:pt>
                <c:pt idx="2046">
                  <c:v>57.700443131603301</c:v>
                </c:pt>
                <c:pt idx="2047">
                  <c:v>57.705500204756703</c:v>
                </c:pt>
                <c:pt idx="2048">
                  <c:v>57.710551549070999</c:v>
                </c:pt>
                <c:pt idx="2049">
                  <c:v>57.715597171748598</c:v>
                </c:pt>
                <c:pt idx="2050">
                  <c:v>57.720637079981998</c:v>
                </c:pt>
                <c:pt idx="2051">
                  <c:v>57.725671280953001</c:v>
                </c:pt>
                <c:pt idx="2052">
                  <c:v>57.730699781833302</c:v>
                </c:pt>
                <c:pt idx="2053">
                  <c:v>57.735722589784103</c:v>
                </c:pt>
                <c:pt idx="2054">
                  <c:v>57.7407397119565</c:v>
                </c:pt>
                <c:pt idx="2055">
                  <c:v>57.745751155491</c:v>
                </c:pt>
                <c:pt idx="2056">
                  <c:v>57.750756927518196</c:v>
                </c:pt>
                <c:pt idx="2057">
                  <c:v>57.755757035158197</c:v>
                </c:pt>
                <c:pt idx="2058">
                  <c:v>57.760751485521098</c:v>
                </c:pt>
                <c:pt idx="2059">
                  <c:v>57.765740285706599</c:v>
                </c:pt>
                <c:pt idx="2060">
                  <c:v>57.770723442804403</c:v>
                </c:pt>
                <c:pt idx="2061">
                  <c:v>57.775700963893897</c:v>
                </c:pt>
                <c:pt idx="2062">
                  <c:v>57.780672856044603</c:v>
                </c:pt>
                <c:pt idx="2063">
                  <c:v>57.7856391263158</c:v>
                </c:pt>
                <c:pt idx="2064">
                  <c:v>57.790599781756498</c:v>
                </c:pt>
                <c:pt idx="2065">
                  <c:v>57.7955548294061</c:v>
                </c:pt>
                <c:pt idx="2066">
                  <c:v>57.800504276293601</c:v>
                </c:pt>
                <c:pt idx="2067">
                  <c:v>57.805448129438098</c:v>
                </c:pt>
                <c:pt idx="2068">
                  <c:v>57.810386395848703</c:v>
                </c:pt>
                <c:pt idx="2069">
                  <c:v>57.815319082524603</c:v>
                </c:pt>
                <c:pt idx="2070">
                  <c:v>57.820246196455102</c:v>
                </c:pt>
                <c:pt idx="2071">
                  <c:v>57.825167743462202</c:v>
                </c:pt>
                <c:pt idx="2072">
                  <c:v>57.830083731207402</c:v>
                </c:pt>
                <c:pt idx="2073">
                  <c:v>57.834994166961003</c:v>
                </c:pt>
                <c:pt idx="2074">
                  <c:v>57.8398990576652</c:v>
                </c:pt>
                <c:pt idx="2075">
                  <c:v>57.844798410252103</c:v>
                </c:pt>
                <c:pt idx="2076">
                  <c:v>57.8496922316439</c:v>
                </c:pt>
                <c:pt idx="2077">
                  <c:v>57.854580528752898</c:v>
                </c:pt>
                <c:pt idx="2078">
                  <c:v>57.859463308481097</c:v>
                </c:pt>
                <c:pt idx="2079">
                  <c:v>57.864340577720903</c:v>
                </c:pt>
                <c:pt idx="2080">
                  <c:v>57.869212343354697</c:v>
                </c:pt>
                <c:pt idx="2081">
                  <c:v>57.874078612254799</c:v>
                </c:pt>
                <c:pt idx="2082">
                  <c:v>57.8789393912839</c:v>
                </c:pt>
                <c:pt idx="2083">
                  <c:v>57.883794687294703</c:v>
                </c:pt>
                <c:pt idx="2084">
                  <c:v>57.888644507130003</c:v>
                </c:pt>
                <c:pt idx="2085">
                  <c:v>57.893488857622799</c:v>
                </c:pt>
                <c:pt idx="2086">
                  <c:v>57.898327745596397</c:v>
                </c:pt>
                <c:pt idx="2087">
                  <c:v>57.903161177864199</c:v>
                </c:pt>
                <c:pt idx="2088">
                  <c:v>57.907989161229899</c:v>
                </c:pt>
                <c:pt idx="2089">
                  <c:v>57.912811702487502</c:v>
                </c:pt>
                <c:pt idx="2090">
                  <c:v>57.9176288084211</c:v>
                </c:pt>
                <c:pt idx="2091">
                  <c:v>57.922440485805197</c:v>
                </c:pt>
                <c:pt idx="2092">
                  <c:v>57.927246741404801</c:v>
                </c:pt>
                <c:pt idx="2093">
                  <c:v>57.932047581974999</c:v>
                </c:pt>
                <c:pt idx="2094">
                  <c:v>57.9368430142612</c:v>
                </c:pt>
                <c:pt idx="2095">
                  <c:v>57.941633044999499</c:v>
                </c:pt>
                <c:pt idx="2096">
                  <c:v>57.946417680916099</c:v>
                </c:pt>
                <c:pt idx="2097">
                  <c:v>57.951196928727697</c:v>
                </c:pt>
                <c:pt idx="2098">
                  <c:v>57.955970795141504</c:v>
                </c:pt>
                <c:pt idx="2099">
                  <c:v>57.960739286855201</c:v>
                </c:pt>
                <c:pt idx="2100">
                  <c:v>57.965502410556802</c:v>
                </c:pt>
                <c:pt idx="2101">
                  <c:v>57.970260172924903</c:v>
                </c:pt>
                <c:pt idx="2102">
                  <c:v>57.975012580628601</c:v>
                </c:pt>
                <c:pt idx="2103">
                  <c:v>57.9797596403277</c:v>
                </c:pt>
                <c:pt idx="2104">
                  <c:v>57.984501358672297</c:v>
                </c:pt>
                <c:pt idx="2105">
                  <c:v>57.989237742303203</c:v>
                </c:pt>
                <c:pt idx="2106">
                  <c:v>57.993968797851799</c:v>
                </c:pt>
                <c:pt idx="2107">
                  <c:v>57.998694531940203</c:v>
                </c:pt>
                <c:pt idx="2108">
                  <c:v>58.003414951181099</c:v>
                </c:pt>
                <c:pt idx="2109">
                  <c:v>58.008130062177599</c:v>
                </c:pt>
                <c:pt idx="2110">
                  <c:v>58.012839871524001</c:v>
                </c:pt>
                <c:pt idx="2111">
                  <c:v>58.017544385804698</c:v>
                </c:pt>
                <c:pt idx="2112">
                  <c:v>58.0222436115954</c:v>
                </c:pt>
                <c:pt idx="2113">
                  <c:v>58.026937554842398</c:v>
                </c:pt>
                <c:pt idx="2114">
                  <c:v>58.031626222082899</c:v>
                </c:pt>
                <c:pt idx="2115">
                  <c:v>58.036309620383001</c:v>
                </c:pt>
                <c:pt idx="2116">
                  <c:v>58.0409877562752</c:v>
                </c:pt>
                <c:pt idx="2117">
                  <c:v>58.045660636282797</c:v>
                </c:pt>
                <c:pt idx="2118">
                  <c:v>58.050328266919799</c:v>
                </c:pt>
                <c:pt idx="2119">
                  <c:v>58.054990654690897</c:v>
                </c:pt>
                <c:pt idx="2120">
                  <c:v>58.059647806091299</c:v>
                </c:pt>
                <c:pt idx="2121">
                  <c:v>58.064299727607398</c:v>
                </c:pt>
                <c:pt idx="2122">
                  <c:v>58.068946425716</c:v>
                </c:pt>
                <c:pt idx="2123">
                  <c:v>58.073587906884697</c:v>
                </c:pt>
                <c:pt idx="2124">
                  <c:v>58.078224177571997</c:v>
                </c:pt>
                <c:pt idx="2125">
                  <c:v>58.082855244227197</c:v>
                </c:pt>
                <c:pt idx="2126">
                  <c:v>58.087481113290401</c:v>
                </c:pt>
                <c:pt idx="2127">
                  <c:v>58.092101791192597</c:v>
                </c:pt>
                <c:pt idx="2128">
                  <c:v>58.096717284355599</c:v>
                </c:pt>
                <c:pt idx="2129">
                  <c:v>58.101327599192103</c:v>
                </c:pt>
                <c:pt idx="2130">
                  <c:v>58.1059327421058</c:v>
                </c:pt>
                <c:pt idx="2131">
                  <c:v>58.110532719491196</c:v>
                </c:pt>
                <c:pt idx="2132">
                  <c:v>58.115127537733798</c:v>
                </c:pt>
                <c:pt idx="2133">
                  <c:v>58.119717203210101</c:v>
                </c:pt>
                <c:pt idx="2134">
                  <c:v>58.124301722287399</c:v>
                </c:pt>
                <c:pt idx="2135">
                  <c:v>58.128881101324303</c:v>
                </c:pt>
                <c:pt idx="2136">
                  <c:v>58.133455346670097</c:v>
                </c:pt>
                <c:pt idx="2137">
                  <c:v>58.138024464665499</c:v>
                </c:pt>
                <c:pt idx="2138">
                  <c:v>58.1425884616418</c:v>
                </c:pt>
                <c:pt idx="2139">
                  <c:v>58.147147343921702</c:v>
                </c:pt>
                <c:pt idx="2140">
                  <c:v>58.151701117819002</c:v>
                </c:pt>
                <c:pt idx="2141">
                  <c:v>58.156249789638402</c:v>
                </c:pt>
                <c:pt idx="2142">
                  <c:v>58.160793365675801</c:v>
                </c:pt>
                <c:pt idx="2143">
                  <c:v>58.165331852218401</c:v>
                </c:pt>
                <c:pt idx="2144">
                  <c:v>58.169865255544401</c:v>
                </c:pt>
                <c:pt idx="2145">
                  <c:v>58.174393581923198</c:v>
                </c:pt>
                <c:pt idx="2146">
                  <c:v>58.178916837615503</c:v>
                </c:pt>
                <c:pt idx="2147">
                  <c:v>58.183435028872999</c:v>
                </c:pt>
                <c:pt idx="2148">
                  <c:v>58.187948161938898</c:v>
                </c:pt>
                <c:pt idx="2149">
                  <c:v>58.192456243047602</c:v>
                </c:pt>
                <c:pt idx="2150">
                  <c:v>58.1969592784246</c:v>
                </c:pt>
                <c:pt idx="2151">
                  <c:v>58.201457274286803</c:v>
                </c:pt>
                <c:pt idx="2152">
                  <c:v>58.205950236842497</c:v>
                </c:pt>
                <c:pt idx="2153">
                  <c:v>58.210438172291198</c:v>
                </c:pt>
                <c:pt idx="2154">
                  <c:v>58.214921086823701</c:v>
                </c:pt>
                <c:pt idx="2155">
                  <c:v>58.219399004803499</c:v>
                </c:pt>
                <c:pt idx="2156">
                  <c:v>58.223871892984697</c:v>
                </c:pt>
                <c:pt idx="2157">
                  <c:v>58.228339778871899</c:v>
                </c:pt>
                <c:pt idx="2158">
                  <c:v>58.232802668603</c:v>
                </c:pt>
                <c:pt idx="2159">
                  <c:v>58.237260568308002</c:v>
                </c:pt>
                <c:pt idx="2160">
                  <c:v>58.241713484108899</c:v>
                </c:pt>
                <c:pt idx="2161">
                  <c:v>58.246161422119599</c:v>
                </c:pt>
                <c:pt idx="2162">
                  <c:v>58.250604388446099</c:v>
                </c:pt>
                <c:pt idx="2163">
                  <c:v>58.255042389186301</c:v>
                </c:pt>
                <c:pt idx="2164">
                  <c:v>58.2594754304302</c:v>
                </c:pt>
                <c:pt idx="2165">
                  <c:v>58.263903518259603</c:v>
                </c:pt>
                <c:pt idx="2166">
                  <c:v>58.268326658748599</c:v>
                </c:pt>
                <c:pt idx="2167">
                  <c:v>58.272744857963097</c:v>
                </c:pt>
                <c:pt idx="2168">
                  <c:v>58.277158121961101</c:v>
                </c:pt>
                <c:pt idx="2169">
                  <c:v>58.281566456792397</c:v>
                </c:pt>
                <c:pt idx="2170">
                  <c:v>58.285969868499002</c:v>
                </c:pt>
                <c:pt idx="2171">
                  <c:v>58.290368363114901</c:v>
                </c:pt>
                <c:pt idx="2172">
                  <c:v>58.294761946665901</c:v>
                </c:pt>
                <c:pt idx="2173">
                  <c:v>58.2991506251701</c:v>
                </c:pt>
                <c:pt idx="2174">
                  <c:v>58.303534404637197</c:v>
                </c:pt>
                <c:pt idx="2175">
                  <c:v>58.307913291069298</c:v>
                </c:pt>
                <c:pt idx="2176">
                  <c:v>58.312287290460297</c:v>
                </c:pt>
                <c:pt idx="2177">
                  <c:v>58.316656408796099</c:v>
                </c:pt>
                <c:pt idx="2178">
                  <c:v>58.3210206520545</c:v>
                </c:pt>
                <c:pt idx="2179">
                  <c:v>58.3253800262056</c:v>
                </c:pt>
                <c:pt idx="2180">
                  <c:v>58.329734537211301</c:v>
                </c:pt>
                <c:pt idx="2181">
                  <c:v>58.334084191025298</c:v>
                </c:pt>
                <c:pt idx="2182">
                  <c:v>58.338428993593801</c:v>
                </c:pt>
                <c:pt idx="2183">
                  <c:v>58.342768950854399</c:v>
                </c:pt>
                <c:pt idx="2184">
                  <c:v>58.347104068737302</c:v>
                </c:pt>
                <c:pt idx="2185">
                  <c:v>58.351434353164201</c:v>
                </c:pt>
                <c:pt idx="2186">
                  <c:v>58.355759810049101</c:v>
                </c:pt>
                <c:pt idx="2187">
                  <c:v>58.360080445297797</c:v>
                </c:pt>
                <c:pt idx="2188">
                  <c:v>58.364396264808299</c:v>
                </c:pt>
                <c:pt idx="2189">
                  <c:v>58.368707274470502</c:v>
                </c:pt>
                <c:pt idx="2190">
                  <c:v>58.3730134801662</c:v>
                </c:pt>
                <c:pt idx="2191">
                  <c:v>58.377314887769302</c:v>
                </c:pt>
                <c:pt idx="2192">
                  <c:v>58.381611503145798</c:v>
                </c:pt>
                <c:pt idx="2193">
                  <c:v>58.385903332153497</c:v>
                </c:pt>
                <c:pt idx="2194">
                  <c:v>58.390190380642203</c:v>
                </c:pt>
                <c:pt idx="2195">
                  <c:v>58.394472654453899</c:v>
                </c:pt>
                <c:pt idx="2196">
                  <c:v>58.398750159422498</c:v>
                </c:pt>
                <c:pt idx="2197">
                  <c:v>58.403022901325897</c:v>
                </c:pt>
                <c:pt idx="2198">
                  <c:v>58.407290884735502</c:v>
                </c:pt>
                <c:pt idx="2199">
                  <c:v>58.411554116669699</c:v>
                </c:pt>
                <c:pt idx="2200">
                  <c:v>58.415812602928099</c:v>
                </c:pt>
                <c:pt idx="2201">
                  <c:v>58.420066349301898</c:v>
                </c:pt>
                <c:pt idx="2202">
                  <c:v>58.424315361574699</c:v>
                </c:pt>
                <c:pt idx="2203">
                  <c:v>58.428559645521801</c:v>
                </c:pt>
                <c:pt idx="2204">
                  <c:v>58.432799206910403</c:v>
                </c:pt>
                <c:pt idx="2205">
                  <c:v>58.4370340514999</c:v>
                </c:pt>
                <c:pt idx="2206">
                  <c:v>58.441264185041497</c:v>
                </c:pt>
                <c:pt idx="2207">
                  <c:v>58.445489613278497</c:v>
                </c:pt>
                <c:pt idx="2208">
                  <c:v>58.449710341946002</c:v>
                </c:pt>
                <c:pt idx="2209">
                  <c:v>58.4539263767713</c:v>
                </c:pt>
                <c:pt idx="2210">
                  <c:v>58.458137723473399</c:v>
                </c:pt>
                <c:pt idx="2211">
                  <c:v>58.462344387763501</c:v>
                </c:pt>
                <c:pt idx="2212">
                  <c:v>58.466546375344699</c:v>
                </c:pt>
                <c:pt idx="2213">
                  <c:v>58.470743691911899</c:v>
                </c:pt>
                <c:pt idx="2214">
                  <c:v>58.474936343152301</c:v>
                </c:pt>
                <c:pt idx="2215">
                  <c:v>58.479124334744803</c:v>
                </c:pt>
                <c:pt idx="2216">
                  <c:v>58.483307672360297</c:v>
                </c:pt>
                <c:pt idx="2217">
                  <c:v>58.487486361661801</c:v>
                </c:pt>
                <c:pt idx="2218">
                  <c:v>58.491660408304298</c:v>
                </c:pt>
                <c:pt idx="2219">
                  <c:v>58.4958298179344</c:v>
                </c:pt>
                <c:pt idx="2220">
                  <c:v>58.4999945961912</c:v>
                </c:pt>
                <c:pt idx="2221">
                  <c:v>58.504154748705403</c:v>
                </c:pt>
                <c:pt idx="2222">
                  <c:v>58.508310281099803</c:v>
                </c:pt>
                <c:pt idx="2223">
                  <c:v>58.512461198989101</c:v>
                </c:pt>
                <c:pt idx="2224">
                  <c:v>58.516607507980098</c:v>
                </c:pt>
                <c:pt idx="2225">
                  <c:v>58.520749213671401</c:v>
                </c:pt>
                <c:pt idx="2226">
                  <c:v>58.524886321653597</c:v>
                </c:pt>
                <c:pt idx="2227">
                  <c:v>58.529018837509597</c:v>
                </c:pt>
                <c:pt idx="2228">
                  <c:v>58.533146766813701</c:v>
                </c:pt>
                <c:pt idx="2229">
                  <c:v>58.5372701151326</c:v>
                </c:pt>
                <c:pt idx="2230">
                  <c:v>58.541388888024898</c:v>
                </c:pt>
                <c:pt idx="2231">
                  <c:v>58.545503091040999</c:v>
                </c:pt>
                <c:pt idx="2232">
                  <c:v>58.5496127297234</c:v>
                </c:pt>
                <c:pt idx="2233">
                  <c:v>58.553717809606603</c:v>
                </c:pt>
                <c:pt idx="2234">
                  <c:v>58.557818336216897</c:v>
                </c:pt>
                <c:pt idx="2235">
                  <c:v>58.561914315072897</c:v>
                </c:pt>
                <c:pt idx="2236">
                  <c:v>58.566005751684699</c:v>
                </c:pt>
                <c:pt idx="2237">
                  <c:v>58.570092651554802</c:v>
                </c:pt>
                <c:pt idx="2238">
                  <c:v>58.5741750201774</c:v>
                </c:pt>
                <c:pt idx="2239">
                  <c:v>58.578252863038898</c:v>
                </c:pt>
                <c:pt idx="2240">
                  <c:v>58.582326185617397</c:v>
                </c:pt>
                <c:pt idx="2241">
                  <c:v>58.586394993383102</c:v>
                </c:pt>
                <c:pt idx="2242">
                  <c:v>58.590459291798297</c:v>
                </c:pt>
                <c:pt idx="2243">
                  <c:v>58.594519086317099</c:v>
                </c:pt>
                <c:pt idx="2244">
                  <c:v>58.5985743823856</c:v>
                </c:pt>
                <c:pt idx="2245">
                  <c:v>58.602625185441902</c:v>
                </c:pt>
                <c:pt idx="2246">
                  <c:v>58.606671500916001</c:v>
                </c:pt>
                <c:pt idx="2247">
                  <c:v>58.610713334229999</c:v>
                </c:pt>
                <c:pt idx="2248">
                  <c:v>58.614750690797798</c:v>
                </c:pt>
                <c:pt idx="2249">
                  <c:v>58.6187835760255</c:v>
                </c:pt>
                <c:pt idx="2250">
                  <c:v>58.622811995310897</c:v>
                </c:pt>
                <c:pt idx="2251">
                  <c:v>58.626835954044097</c:v>
                </c:pt>
                <c:pt idx="2252">
                  <c:v>58.6308554576067</c:v>
                </c:pt>
                <c:pt idx="2253">
                  <c:v>58.634870511372803</c:v>
                </c:pt>
                <c:pt idx="2254">
                  <c:v>58.638881120708099</c:v>
                </c:pt>
                <c:pt idx="2255">
                  <c:v>58.642887296402399</c:v>
                </c:pt>
                <c:pt idx="2256">
                  <c:v>58.646889039132603</c:v>
                </c:pt>
                <c:pt idx="2257">
                  <c:v>58.650886353864998</c:v>
                </c:pt>
                <c:pt idx="2258">
                  <c:v>58.654879245944002</c:v>
                </c:pt>
                <c:pt idx="2259">
                  <c:v>58.658867720706198</c:v>
                </c:pt>
                <c:pt idx="2260">
                  <c:v>58.6628517834801</c:v>
                </c:pt>
                <c:pt idx="2261">
                  <c:v>58.666831439586403</c:v>
                </c:pt>
                <c:pt idx="2262">
                  <c:v>58.670806694337898</c:v>
                </c:pt>
                <c:pt idx="2263">
                  <c:v>58.674777553039398</c:v>
                </c:pt>
                <c:pt idx="2264">
                  <c:v>58.678744020987899</c:v>
                </c:pt>
                <c:pt idx="2265">
                  <c:v>58.682706103472498</c:v>
                </c:pt>
                <c:pt idx="2266">
                  <c:v>58.686663805774202</c:v>
                </c:pt>
                <c:pt idx="2267">
                  <c:v>58.690617133166398</c:v>
                </c:pt>
                <c:pt idx="2268">
                  <c:v>58.694566090914201</c:v>
                </c:pt>
                <c:pt idx="2269">
                  <c:v>58.698510684275298</c:v>
                </c:pt>
                <c:pt idx="2270">
                  <c:v>58.702450918498897</c:v>
                </c:pt>
                <c:pt idx="2271">
                  <c:v>58.706386798826799</c:v>
                </c:pt>
                <c:pt idx="2272">
                  <c:v>58.710318330492598</c:v>
                </c:pt>
                <c:pt idx="2273">
                  <c:v>58.714245518722102</c:v>
                </c:pt>
                <c:pt idx="2274">
                  <c:v>58.718168368733103</c:v>
                </c:pt>
                <c:pt idx="2275">
                  <c:v>58.722086885735699</c:v>
                </c:pt>
                <c:pt idx="2276">
                  <c:v>58.726001074931901</c:v>
                </c:pt>
                <c:pt idx="2277">
                  <c:v>58.729910941515797</c:v>
                </c:pt>
                <c:pt idx="2278">
                  <c:v>58.733816490673597</c:v>
                </c:pt>
                <c:pt idx="2279">
                  <c:v>58.737717727583799</c:v>
                </c:pt>
                <c:pt idx="2280">
                  <c:v>58.741614657416598</c:v>
                </c:pt>
                <c:pt idx="2281">
                  <c:v>58.745507285334703</c:v>
                </c:pt>
                <c:pt idx="2282">
                  <c:v>58.749395616492599</c:v>
                </c:pt>
                <c:pt idx="2283">
                  <c:v>58.753279656036902</c:v>
                </c:pt>
                <c:pt idx="2284">
                  <c:v>58.757159409106599</c:v>
                </c:pt>
                <c:pt idx="2285">
                  <c:v>58.761034880832497</c:v>
                </c:pt>
                <c:pt idx="2286">
                  <c:v>58.764906076337397</c:v>
                </c:pt>
                <c:pt idx="2287">
                  <c:v>58.768773000736601</c:v>
                </c:pt>
                <c:pt idx="2288">
                  <c:v>58.772635659137102</c:v>
                </c:pt>
                <c:pt idx="2289">
                  <c:v>58.776494056638199</c:v>
                </c:pt>
                <c:pt idx="2290">
                  <c:v>58.780348198331197</c:v>
                </c:pt>
                <c:pt idx="2291">
                  <c:v>58.784198089299601</c:v>
                </c:pt>
                <c:pt idx="2292">
                  <c:v>58.788043734618803</c:v>
                </c:pt>
                <c:pt idx="2293">
                  <c:v>58.791885139356502</c:v>
                </c:pt>
                <c:pt idx="2294">
                  <c:v>58.795722308572401</c:v>
                </c:pt>
                <c:pt idx="2295">
                  <c:v>58.799555247318203</c:v>
                </c:pt>
                <c:pt idx="2296">
                  <c:v>58.803383960637802</c:v>
                </c:pt>
                <c:pt idx="2297">
                  <c:v>58.807208453567299</c:v>
                </c:pt>
                <c:pt idx="2298">
                  <c:v>58.811028731134698</c:v>
                </c:pt>
                <c:pt idx="2299">
                  <c:v>58.814844798359999</c:v>
                </c:pt>
                <c:pt idx="2300">
                  <c:v>58.818656660255698</c:v>
                </c:pt>
                <c:pt idx="2301">
                  <c:v>58.822464321825997</c:v>
                </c:pt>
                <c:pt idx="2302">
                  <c:v>58.826267788067398</c:v>
                </c:pt>
                <c:pt idx="2303">
                  <c:v>58.830067063968301</c:v>
                </c:pt>
                <c:pt idx="2304">
                  <c:v>58.833862154509397</c:v>
                </c:pt>
                <c:pt idx="2305">
                  <c:v>58.837653064663499</c:v>
                </c:pt>
                <c:pt idx="2306">
                  <c:v>58.841439799395197</c:v>
                </c:pt>
                <c:pt idx="2307">
                  <c:v>58.845222363661499</c:v>
                </c:pt>
                <c:pt idx="2308">
                  <c:v>58.8490007624114</c:v>
                </c:pt>
                <c:pt idx="2309">
                  <c:v>58.852775000585901</c:v>
                </c:pt>
                <c:pt idx="2310">
                  <c:v>58.856545083118199</c:v>
                </c:pt>
                <c:pt idx="2311">
                  <c:v>58.8603110149336</c:v>
                </c:pt>
                <c:pt idx="2312">
                  <c:v>58.864072818401702</c:v>
                </c:pt>
                <c:pt idx="2313">
                  <c:v>58.867830485879601</c:v>
                </c:pt>
                <c:pt idx="2314">
                  <c:v>58.8715840187593</c:v>
                </c:pt>
                <c:pt idx="2315">
                  <c:v>58.875333421973203</c:v>
                </c:pt>
                <c:pt idx="2316">
                  <c:v>58.8790787004463</c:v>
                </c:pt>
                <c:pt idx="2317">
                  <c:v>58.882819859096301</c:v>
                </c:pt>
                <c:pt idx="2318">
                  <c:v>58.886556902833199</c:v>
                </c:pt>
                <c:pt idx="2319">
                  <c:v>58.890289836559603</c:v>
                </c:pt>
                <c:pt idx="2320">
                  <c:v>58.894018665170599</c:v>
                </c:pt>
                <c:pt idx="2321">
                  <c:v>58.897743393554101</c:v>
                </c:pt>
                <c:pt idx="2322">
                  <c:v>58.901464026590098</c:v>
                </c:pt>
                <c:pt idx="2323">
                  <c:v>58.905180569151497</c:v>
                </c:pt>
                <c:pt idx="2324">
                  <c:v>58.908893026103499</c:v>
                </c:pt>
                <c:pt idx="2325">
                  <c:v>58.912601402303999</c:v>
                </c:pt>
                <c:pt idx="2326">
                  <c:v>58.916305702603204</c:v>
                </c:pt>
                <c:pt idx="2327">
                  <c:v>58.920005931844202</c:v>
                </c:pt>
                <c:pt idx="2328">
                  <c:v>58.9237020948622</c:v>
                </c:pt>
                <c:pt idx="2329">
                  <c:v>58.927394196485402</c:v>
                </c:pt>
                <c:pt idx="2330">
                  <c:v>58.931082241534</c:v>
                </c:pt>
                <c:pt idx="2331">
                  <c:v>58.934766234821303</c:v>
                </c:pt>
                <c:pt idx="2332">
                  <c:v>58.938446181152699</c:v>
                </c:pt>
                <c:pt idx="2333">
                  <c:v>58.942122085326197</c:v>
                </c:pt>
                <c:pt idx="2334">
                  <c:v>58.945793952132597</c:v>
                </c:pt>
                <c:pt idx="2335">
                  <c:v>58.949461786355002</c:v>
                </c:pt>
                <c:pt idx="2336">
                  <c:v>58.953125592769098</c:v>
                </c:pt>
                <c:pt idx="2337">
                  <c:v>58.956785376143102</c:v>
                </c:pt>
                <c:pt idx="2338">
                  <c:v>58.960441141237602</c:v>
                </c:pt>
                <c:pt idx="2339">
                  <c:v>58.9640928928062</c:v>
                </c:pt>
                <c:pt idx="2340">
                  <c:v>58.967740635594403</c:v>
                </c:pt>
                <c:pt idx="2341">
                  <c:v>58.971384374340801</c:v>
                </c:pt>
                <c:pt idx="2342">
                  <c:v>58.9750241137762</c:v>
                </c:pt>
                <c:pt idx="2343">
                  <c:v>58.978659858623899</c:v>
                </c:pt>
                <c:pt idx="2344">
                  <c:v>58.982291613600097</c:v>
                </c:pt>
                <c:pt idx="2345">
                  <c:v>58.985919383412998</c:v>
                </c:pt>
                <c:pt idx="2346">
                  <c:v>58.989543172763803</c:v>
                </c:pt>
                <c:pt idx="2347">
                  <c:v>58.9931629863461</c:v>
                </c:pt>
                <c:pt idx="2348">
                  <c:v>58.996778828845798</c:v>
                </c:pt>
                <c:pt idx="2349">
                  <c:v>59.000390704941701</c:v>
                </c:pt>
                <c:pt idx="2350">
                  <c:v>59.003998619304802</c:v>
                </c:pt>
                <c:pt idx="2351">
                  <c:v>59.007602576598899</c:v>
                </c:pt>
                <c:pt idx="2352">
                  <c:v>59.011202581480099</c:v>
                </c:pt>
                <c:pt idx="2353">
                  <c:v>59.014798638597298</c:v>
                </c:pt>
                <c:pt idx="2354">
                  <c:v>59.018390752591699</c:v>
                </c:pt>
                <c:pt idx="2355">
                  <c:v>59.021978928097198</c:v>
                </c:pt>
                <c:pt idx="2356">
                  <c:v>59.025563169740003</c:v>
                </c:pt>
                <c:pt idx="2357">
                  <c:v>59.029143482138998</c:v>
                </c:pt>
                <c:pt idx="2358">
                  <c:v>59.032719869905797</c:v>
                </c:pt>
                <c:pt idx="2359">
                  <c:v>59.036292337644198</c:v>
                </c:pt>
                <c:pt idx="2360">
                  <c:v>59.039860889950702</c:v>
                </c:pt>
                <c:pt idx="2361">
                  <c:v>59.0434255314143</c:v>
                </c:pt>
                <c:pt idx="2362">
                  <c:v>59.046986266616599</c:v>
                </c:pt>
                <c:pt idx="2363">
                  <c:v>59.050543100131698</c:v>
                </c:pt>
                <c:pt idx="2364">
                  <c:v>59.054096036526197</c:v>
                </c:pt>
                <c:pt idx="2365">
                  <c:v>59.057645080359201</c:v>
                </c:pt>
                <c:pt idx="2366">
                  <c:v>59.061190236182497</c:v>
                </c:pt>
                <c:pt idx="2367">
                  <c:v>59.064731508540198</c:v>
                </c:pt>
                <c:pt idx="2368">
                  <c:v>59.068268901969098</c:v>
                </c:pt>
                <c:pt idx="2369">
                  <c:v>59.071802443047801</c:v>
                </c:pt>
                <c:pt idx="2370">
                  <c:v>59.075332124454697</c:v>
                </c:pt>
                <c:pt idx="2371">
                  <c:v>59.078857942511803</c:v>
                </c:pt>
                <c:pt idx="2372">
                  <c:v>59.082379901782303</c:v>
                </c:pt>
                <c:pt idx="2373">
                  <c:v>59.085898006822603</c:v>
                </c:pt>
                <c:pt idx="2374">
                  <c:v>59.0894122621824</c:v>
                </c:pt>
                <c:pt idx="2375">
                  <c:v>59.092922672404399</c:v>
                </c:pt>
                <c:pt idx="2376">
                  <c:v>59.096429242024698</c:v>
                </c:pt>
                <c:pt idx="2377">
                  <c:v>59.099931975572197</c:v>
                </c:pt>
                <c:pt idx="2378">
                  <c:v>59.103430877569501</c:v>
                </c:pt>
                <c:pt idx="2379">
                  <c:v>59.106925952531903</c:v>
                </c:pt>
                <c:pt idx="2380">
                  <c:v>59.110417204968101</c:v>
                </c:pt>
                <c:pt idx="2381">
                  <c:v>59.113904639380003</c:v>
                </c:pt>
                <c:pt idx="2382">
                  <c:v>59.117388260262601</c:v>
                </c:pt>
                <c:pt idx="2383">
                  <c:v>59.120868072104102</c:v>
                </c:pt>
                <c:pt idx="2384">
                  <c:v>59.1243440793857</c:v>
                </c:pt>
                <c:pt idx="2385">
                  <c:v>59.127816286582203</c:v>
                </c:pt>
                <c:pt idx="2386">
                  <c:v>59.131284698161103</c:v>
                </c:pt>
                <c:pt idx="2387">
                  <c:v>59.134749318583403</c:v>
                </c:pt>
                <c:pt idx="2388">
                  <c:v>59.138210152303103</c:v>
                </c:pt>
                <c:pt idx="2389">
                  <c:v>59.141667203767497</c:v>
                </c:pt>
                <c:pt idx="2390">
                  <c:v>59.145120477417002</c:v>
                </c:pt>
                <c:pt idx="2391">
                  <c:v>59.148569977685199</c:v>
                </c:pt>
                <c:pt idx="2392">
                  <c:v>59.152015708998803</c:v>
                </c:pt>
                <c:pt idx="2393">
                  <c:v>59.155457675777797</c:v>
                </c:pt>
                <c:pt idx="2394">
                  <c:v>59.158895882435303</c:v>
                </c:pt>
                <c:pt idx="2395">
                  <c:v>59.162330333377597</c:v>
                </c:pt>
                <c:pt idx="2396">
                  <c:v>59.165761033004102</c:v>
                </c:pt>
                <c:pt idx="2397">
                  <c:v>59.169187985707502</c:v>
                </c:pt>
                <c:pt idx="2398">
                  <c:v>59.1726111958736</c:v>
                </c:pt>
                <c:pt idx="2399">
                  <c:v>59.176030667881399</c:v>
                </c:pt>
                <c:pt idx="2400">
                  <c:v>59.179446406102997</c:v>
                </c:pt>
                <c:pt idx="2401">
                  <c:v>59.182858414903798</c:v>
                </c:pt>
                <c:pt idx="2402">
                  <c:v>59.186266698642299</c:v>
                </c:pt>
                <c:pt idx="2403">
                  <c:v>59.189671261670199</c:v>
                </c:pt>
                <c:pt idx="2404">
                  <c:v>59.193072108332302</c:v>
                </c:pt>
                <c:pt idx="2405">
                  <c:v>59.1964692429666</c:v>
                </c:pt>
                <c:pt idx="2406">
                  <c:v>59.199862669904498</c:v>
                </c:pt>
                <c:pt idx="2407">
                  <c:v>59.203252393470201</c:v>
                </c:pt>
                <c:pt idx="2408">
                  <c:v>59.206638417981402</c:v>
                </c:pt>
                <c:pt idx="2409">
                  <c:v>59.2100207477488</c:v>
                </c:pt>
                <c:pt idx="2410">
                  <c:v>59.213399387076201</c:v>
                </c:pt>
                <c:pt idx="2411">
                  <c:v>59.216774340260699</c:v>
                </c:pt>
                <c:pt idx="2412">
                  <c:v>59.220145611592798</c:v>
                </c:pt>
                <c:pt idx="2413">
                  <c:v>59.223513205355601</c:v>
                </c:pt>
                <c:pt idx="2414">
                  <c:v>59.226877125826</c:v>
                </c:pt>
                <c:pt idx="2415">
                  <c:v>59.230237377273603</c:v>
                </c:pt>
                <c:pt idx="2416">
                  <c:v>59.233593963961397</c:v>
                </c:pt>
                <c:pt idx="2417">
                  <c:v>59.236946890145497</c:v>
                </c:pt>
                <c:pt idx="2418">
                  <c:v>59.240296160075403</c:v>
                </c:pt>
                <c:pt idx="2419">
                  <c:v>59.243641777993297</c:v>
                </c:pt>
                <c:pt idx="2420">
                  <c:v>59.246983748135101</c:v>
                </c:pt>
                <c:pt idx="2421">
                  <c:v>59.250322074729503</c:v>
                </c:pt>
                <c:pt idx="2422">
                  <c:v>59.253656761998599</c:v>
                </c:pt>
                <c:pt idx="2423">
                  <c:v>59.256987814157398</c:v>
                </c:pt>
                <c:pt idx="2424">
                  <c:v>59.260315235414502</c:v>
                </c:pt>
                <c:pt idx="2425">
                  <c:v>59.263639029971301</c:v>
                </c:pt>
                <c:pt idx="2426">
                  <c:v>59.266959166783003</c:v>
                </c:pt>
                <c:pt idx="2427">
                  <c:v>59.270275757329202</c:v>
                </c:pt>
                <c:pt idx="2428">
                  <c:v>59.273588735433997</c:v>
                </c:pt>
                <c:pt idx="2429">
                  <c:v>59.276898105345303</c:v>
                </c:pt>
                <c:pt idx="2430">
                  <c:v>59.280203871304103</c:v>
                </c:pt>
                <c:pt idx="2431">
                  <c:v>59.283506037544697</c:v>
                </c:pt>
                <c:pt idx="2432">
                  <c:v>59.286804608294602</c:v>
                </c:pt>
                <c:pt idx="2433">
                  <c:v>59.290099587774598</c:v>
                </c:pt>
                <c:pt idx="2434">
                  <c:v>59.293390980198602</c:v>
                </c:pt>
                <c:pt idx="2435">
                  <c:v>59.2966787897739</c:v>
                </c:pt>
                <c:pt idx="2436">
                  <c:v>59.299963020701199</c:v>
                </c:pt>
                <c:pt idx="2437">
                  <c:v>59.303243677174102</c:v>
                </c:pt>
                <c:pt idx="2438">
                  <c:v>59.306520763379801</c:v>
                </c:pt>
                <c:pt idx="2439">
                  <c:v>59.309794283498697</c:v>
                </c:pt>
                <c:pt idx="2440">
                  <c:v>59.313064241704502</c:v>
                </c:pt>
                <c:pt idx="2441">
                  <c:v>59.316330642164303</c:v>
                </c:pt>
                <c:pt idx="2442">
                  <c:v>59.319593489038603</c:v>
                </c:pt>
                <c:pt idx="2443">
                  <c:v>59.322852786481</c:v>
                </c:pt>
                <c:pt idx="2444">
                  <c:v>59.326108538638699</c:v>
                </c:pt>
                <c:pt idx="2445">
                  <c:v>59.329360749652103</c:v>
                </c:pt>
                <c:pt idx="2446">
                  <c:v>59.3326094236552</c:v>
                </c:pt>
                <c:pt idx="2447">
                  <c:v>59.335854564775197</c:v>
                </c:pt>
                <c:pt idx="2448">
                  <c:v>59.339096177132802</c:v>
                </c:pt>
                <c:pt idx="2449">
                  <c:v>59.342334264842101</c:v>
                </c:pt>
                <c:pt idx="2450">
                  <c:v>59.345568832010599</c:v>
                </c:pt>
                <c:pt idx="2451">
                  <c:v>59.3487998827393</c:v>
                </c:pt>
                <c:pt idx="2452">
                  <c:v>59.3520274211226</c:v>
                </c:pt>
                <c:pt idx="2453">
                  <c:v>59.3552514512484</c:v>
                </c:pt>
                <c:pt idx="2454">
                  <c:v>59.3584719771981</c:v>
                </c:pt>
                <c:pt idx="2455">
                  <c:v>59.361689003046401</c:v>
                </c:pt>
                <c:pt idx="2456">
                  <c:v>59.364902532861798</c:v>
                </c:pt>
                <c:pt idx="2457">
                  <c:v>59.368112570706103</c:v>
                </c:pt>
                <c:pt idx="2458">
                  <c:v>59.371319120634702</c:v>
                </c:pt>
                <c:pt idx="2459">
                  <c:v>59.374522186696503</c:v>
                </c:pt>
                <c:pt idx="2460">
                  <c:v>59.377721772933903</c:v>
                </c:pt>
                <c:pt idx="2461">
                  <c:v>59.380917883382899</c:v>
                </c:pt>
                <c:pt idx="2462">
                  <c:v>59.384110522073101</c:v>
                </c:pt>
                <c:pt idx="2463">
                  <c:v>59.3872996930277</c:v>
                </c:pt>
                <c:pt idx="2464">
                  <c:v>59.390485400263401</c:v>
                </c:pt>
                <c:pt idx="2465">
                  <c:v>59.393667647790501</c:v>
                </c:pt>
                <c:pt idx="2466">
                  <c:v>59.396846439612901</c:v>
                </c:pt>
                <c:pt idx="2467">
                  <c:v>59.400021779728299</c:v>
                </c:pt>
                <c:pt idx="2468">
                  <c:v>59.403193672127799</c:v>
                </c:pt>
                <c:pt idx="2469">
                  <c:v>59.406362120796302</c:v>
                </c:pt>
                <c:pt idx="2470">
                  <c:v>59.409527129712302</c:v>
                </c:pt>
                <c:pt idx="2471">
                  <c:v>59.412688702847902</c:v>
                </c:pt>
                <c:pt idx="2472">
                  <c:v>59.415846844168897</c:v>
                </c:pt>
                <c:pt idx="2473">
                  <c:v>59.419001557634999</c:v>
                </c:pt>
                <c:pt idx="2474">
                  <c:v>59.422152847199399</c:v>
                </c:pt>
                <c:pt idx="2475">
                  <c:v>59.425300716808898</c:v>
                </c:pt>
                <c:pt idx="2476">
                  <c:v>59.428445170404302</c:v>
                </c:pt>
                <c:pt idx="2477">
                  <c:v>59.431586211919999</c:v>
                </c:pt>
                <c:pt idx="2478">
                  <c:v>59.434723845284097</c:v>
                </c:pt>
                <c:pt idx="2479">
                  <c:v>59.4378580744186</c:v>
                </c:pt>
                <c:pt idx="2480">
                  <c:v>59.440988903239102</c:v>
                </c:pt>
                <c:pt idx="2481">
                  <c:v>59.444116335655103</c:v>
                </c:pt>
                <c:pt idx="2482">
                  <c:v>59.447240375569798</c:v>
                </c:pt>
                <c:pt idx="2483">
                  <c:v>59.450361045659299</c:v>
                </c:pt>
                <c:pt idx="2484">
                  <c:v>59.453478350389901</c:v>
                </c:pt>
                <c:pt idx="2485">
                  <c:v>59.456592276169502</c:v>
                </c:pt>
                <c:pt idx="2486">
                  <c:v>59.459702826923497</c:v>
                </c:pt>
                <c:pt idx="2487">
                  <c:v>59.462810006571402</c:v>
                </c:pt>
                <c:pt idx="2488">
                  <c:v>59.465913819027499</c:v>
                </c:pt>
                <c:pt idx="2489">
                  <c:v>59.469014268200503</c:v>
                </c:pt>
                <c:pt idx="2490">
                  <c:v>59.472111357993597</c:v>
                </c:pt>
                <c:pt idx="2491">
                  <c:v>59.475205092304499</c:v>
                </c:pt>
                <c:pt idx="2492">
                  <c:v>59.478295475025597</c:v>
                </c:pt>
                <c:pt idx="2493">
                  <c:v>59.481382510043602</c:v>
                </c:pt>
                <c:pt idx="2494">
                  <c:v>59.484466201240203</c:v>
                </c:pt>
                <c:pt idx="2495">
                  <c:v>59.487546552491303</c:v>
                </c:pt>
                <c:pt idx="2496">
                  <c:v>59.490623567667598</c:v>
                </c:pt>
                <c:pt idx="2497">
                  <c:v>59.493697250634298</c:v>
                </c:pt>
                <c:pt idx="2498">
                  <c:v>59.496767605251598</c:v>
                </c:pt>
                <c:pt idx="2499">
                  <c:v>59.499834635373801</c:v>
                </c:pt>
                <c:pt idx="2500">
                  <c:v>59.502898344850301</c:v>
                </c:pt>
                <c:pt idx="2501">
                  <c:v>59.505958737525198</c:v>
                </c:pt>
                <c:pt idx="2502">
                  <c:v>59.5090158172369</c:v>
                </c:pt>
                <c:pt idx="2503">
                  <c:v>59.5120695878189</c:v>
                </c:pt>
                <c:pt idx="2504">
                  <c:v>59.515120053099402</c:v>
                </c:pt>
                <c:pt idx="2505">
                  <c:v>59.518167216901098</c:v>
                </c:pt>
                <c:pt idx="2506">
                  <c:v>59.521211083041798</c:v>
                </c:pt>
                <c:pt idx="2507">
                  <c:v>59.5242516553337</c:v>
                </c:pt>
                <c:pt idx="2508">
                  <c:v>59.527288937584203</c:v>
                </c:pt>
                <c:pt idx="2509">
                  <c:v>59.530322933595201</c:v>
                </c:pt>
                <c:pt idx="2510">
                  <c:v>59.533353647163402</c:v>
                </c:pt>
                <c:pt idx="2511">
                  <c:v>59.536381082080702</c:v>
                </c:pt>
                <c:pt idx="2512">
                  <c:v>59.539405242133597</c:v>
                </c:pt>
                <c:pt idx="2513">
                  <c:v>59.542426131103298</c:v>
                </c:pt>
                <c:pt idx="2514">
                  <c:v>59.545443752766197</c:v>
                </c:pt>
                <c:pt idx="2515">
                  <c:v>59.548458110893399</c:v>
                </c:pt>
                <c:pt idx="2516">
                  <c:v>59.551469209251003</c:v>
                </c:pt>
                <c:pt idx="2517">
                  <c:v>59.554477051600102</c:v>
                </c:pt>
                <c:pt idx="2518">
                  <c:v>59.557481641696597</c:v>
                </c:pt>
                <c:pt idx="2519">
                  <c:v>59.560482983291301</c:v>
                </c:pt>
                <c:pt idx="2520">
                  <c:v>59.563481080130202</c:v>
                </c:pt>
                <c:pt idx="2521">
                  <c:v>59.566475935954202</c:v>
                </c:pt>
                <c:pt idx="2522">
                  <c:v>59.569467554499099</c:v>
                </c:pt>
                <c:pt idx="2523">
                  <c:v>59.572455939495804</c:v>
                </c:pt>
                <c:pt idx="2524">
                  <c:v>59.575441094670197</c:v>
                </c:pt>
                <c:pt idx="2525">
                  <c:v>59.578423023743298</c:v>
                </c:pt>
                <c:pt idx="2526">
                  <c:v>59.581401730431203</c:v>
                </c:pt>
                <c:pt idx="2527">
                  <c:v>59.584377218444899</c:v>
                </c:pt>
                <c:pt idx="2528">
                  <c:v>59.587349491490698</c:v>
                </c:pt>
                <c:pt idx="2529">
                  <c:v>59.590318553269903</c:v>
                </c:pt>
                <c:pt idx="2530">
                  <c:v>59.593284407478897</c:v>
                </c:pt>
                <c:pt idx="2531">
                  <c:v>59.5962470578093</c:v>
                </c:pt>
                <c:pt idx="2532">
                  <c:v>59.599206507947798</c:v>
                </c:pt>
                <c:pt idx="2533">
                  <c:v>59.602162761576402</c:v>
                </c:pt>
                <c:pt idx="2534">
                  <c:v>59.605115822372099</c:v>
                </c:pt>
                <c:pt idx="2535">
                  <c:v>59.608065694007102</c:v>
                </c:pt>
                <c:pt idx="2536">
                  <c:v>59.611012380148999</c:v>
                </c:pt>
                <c:pt idx="2537">
                  <c:v>59.613955884460601</c:v>
                </c:pt>
                <c:pt idx="2538">
                  <c:v>59.616896210599698</c:v>
                </c:pt>
                <c:pt idx="2539">
                  <c:v>59.619833362219502</c:v>
                </c:pt>
                <c:pt idx="2540">
                  <c:v>59.6227673429687</c:v>
                </c:pt>
                <c:pt idx="2541">
                  <c:v>59.625698156490898</c:v>
                </c:pt>
                <c:pt idx="2542">
                  <c:v>59.628625806425298</c:v>
                </c:pt>
                <c:pt idx="2543">
                  <c:v>59.631550296406203</c:v>
                </c:pt>
                <c:pt idx="2544">
                  <c:v>59.634471630063501</c:v>
                </c:pt>
                <c:pt idx="2545">
                  <c:v>59.637389811022103</c:v>
                </c:pt>
                <c:pt idx="2546">
                  <c:v>59.640304842902502</c:v>
                </c:pt>
                <c:pt idx="2547">
                  <c:v>59.643216729320599</c:v>
                </c:pt>
                <c:pt idx="2548">
                  <c:v>59.646125473887501</c:v>
                </c:pt>
                <c:pt idx="2549">
                  <c:v>59.649031080210001</c:v>
                </c:pt>
                <c:pt idx="2550">
                  <c:v>59.651933551889996</c:v>
                </c:pt>
                <c:pt idx="2551">
                  <c:v>59.654832892525</c:v>
                </c:pt>
                <c:pt idx="2552">
                  <c:v>59.6577291057081</c:v>
                </c:pt>
                <c:pt idx="2553">
                  <c:v>59.6606221950275</c:v>
                </c:pt>
                <c:pt idx="2554">
                  <c:v>59.6635121640672</c:v>
                </c:pt>
                <c:pt idx="2555">
                  <c:v>59.666399016406601</c:v>
                </c:pt>
                <c:pt idx="2556">
                  <c:v>59.6692827556206</c:v>
                </c:pt>
                <c:pt idx="2557">
                  <c:v>59.672163385279497</c:v>
                </c:pt>
                <c:pt idx="2558">
                  <c:v>59.675040908949498</c:v>
                </c:pt>
                <c:pt idx="2559">
                  <c:v>59.6779153301921</c:v>
                </c:pt>
                <c:pt idx="2560">
                  <c:v>59.680786652564201</c:v>
                </c:pt>
                <c:pt idx="2561">
                  <c:v>59.6836548796187</c:v>
                </c:pt>
                <c:pt idx="2562">
                  <c:v>59.686520014903799</c:v>
                </c:pt>
                <c:pt idx="2563">
                  <c:v>59.689382061963499</c:v>
                </c:pt>
                <c:pt idx="2564">
                  <c:v>59.6922410243372</c:v>
                </c:pt>
                <c:pt idx="2565">
                  <c:v>59.695096905560298</c:v>
                </c:pt>
                <c:pt idx="2566">
                  <c:v>59.697949709163503</c:v>
                </c:pt>
                <c:pt idx="2567">
                  <c:v>59.700799448276499</c:v>
                </c:pt>
                <c:pt idx="2568">
                  <c:v>59.703646118183102</c:v>
                </c:pt>
                <c:pt idx="2569">
                  <c:v>59.706489721571501</c:v>
                </c:pt>
                <c:pt idx="2570">
                  <c:v>59.709330261968397</c:v>
                </c:pt>
                <c:pt idx="2571">
                  <c:v>59.712167742896902</c:v>
                </c:pt>
                <c:pt idx="2572">
                  <c:v>59.715002167875603</c:v>
                </c:pt>
                <c:pt idx="2573">
                  <c:v>59.7178335404192</c:v>
                </c:pt>
                <c:pt idx="2574">
                  <c:v>59.720661864038398</c:v>
                </c:pt>
                <c:pt idx="2575">
                  <c:v>59.723487142239797</c:v>
                </c:pt>
                <c:pt idx="2576">
                  <c:v>59.726309378525997</c:v>
                </c:pt>
                <c:pt idx="2577">
                  <c:v>59.729128576395802</c:v>
                </c:pt>
                <c:pt idx="2578">
                  <c:v>59.731944739343803</c:v>
                </c:pt>
                <c:pt idx="2579">
                  <c:v>59.734757870860697</c:v>
                </c:pt>
                <c:pt idx="2580">
                  <c:v>59.737567974433297</c:v>
                </c:pt>
                <c:pt idx="2581">
                  <c:v>59.740375053544497</c:v>
                </c:pt>
                <c:pt idx="2582">
                  <c:v>59.7431791116733</c:v>
                </c:pt>
                <c:pt idx="2583">
                  <c:v>59.745980152294599</c:v>
                </c:pt>
                <c:pt idx="2584">
                  <c:v>59.748778178879803</c:v>
                </c:pt>
                <c:pt idx="2585">
                  <c:v>59.751573194895997</c:v>
                </c:pt>
                <c:pt idx="2586">
                  <c:v>59.754365203806898</c:v>
                </c:pt>
                <c:pt idx="2587">
                  <c:v>59.757154209072098</c:v>
                </c:pt>
                <c:pt idx="2588">
                  <c:v>59.759940214147299</c:v>
                </c:pt>
                <c:pt idx="2589">
                  <c:v>59.762723222484802</c:v>
                </c:pt>
                <c:pt idx="2590">
                  <c:v>59.765503237532698</c:v>
                </c:pt>
                <c:pt idx="2591">
                  <c:v>59.768280262735601</c:v>
                </c:pt>
                <c:pt idx="2592">
                  <c:v>59.771054301534299</c:v>
                </c:pt>
                <c:pt idx="2593">
                  <c:v>59.773825357365702</c:v>
                </c:pt>
                <c:pt idx="2594">
                  <c:v>59.776593433663301</c:v>
                </c:pt>
                <c:pt idx="2595">
                  <c:v>59.779358533856502</c:v>
                </c:pt>
                <c:pt idx="2596">
                  <c:v>59.782120661371501</c:v>
                </c:pt>
                <c:pt idx="2597">
                  <c:v>59.784879819630397</c:v>
                </c:pt>
                <c:pt idx="2598">
                  <c:v>59.787636012051799</c:v>
                </c:pt>
                <c:pt idx="2599">
                  <c:v>59.7903892420509</c:v>
                </c:pt>
                <c:pt idx="2600">
                  <c:v>59.793139513038902</c:v>
                </c:pt>
                <c:pt idx="2601">
                  <c:v>59.795886828423598</c:v>
                </c:pt>
                <c:pt idx="2602">
                  <c:v>59.798631191609097</c:v>
                </c:pt>
                <c:pt idx="2603">
                  <c:v>59.8013726059962</c:v>
                </c:pt>
                <c:pt idx="2604">
                  <c:v>59.804111074981897</c:v>
                </c:pt>
                <c:pt idx="2605">
                  <c:v>59.806846601959698</c:v>
                </c:pt>
                <c:pt idx="2606">
                  <c:v>59.809579190319504</c:v>
                </c:pt>
                <c:pt idx="2607">
                  <c:v>59.812308843448001</c:v>
                </c:pt>
                <c:pt idx="2608">
                  <c:v>59.815035564727999</c:v>
                </c:pt>
                <c:pt idx="2609">
                  <c:v>59.817759357539202</c:v>
                </c:pt>
                <c:pt idx="2610">
                  <c:v>59.820480225257597</c:v>
                </c:pt>
                <c:pt idx="2611">
                  <c:v>59.823198171255797</c:v>
                </c:pt>
                <c:pt idx="2612">
                  <c:v>59.825913198903002</c:v>
                </c:pt>
                <c:pt idx="2613">
                  <c:v>59.828625311565098</c:v>
                </c:pt>
                <c:pt idx="2614">
                  <c:v>59.8313345126044</c:v>
                </c:pt>
                <c:pt idx="2615">
                  <c:v>59.8340408053799</c:v>
                </c:pt>
                <c:pt idx="2616">
                  <c:v>59.836744193247398</c:v>
                </c:pt>
                <c:pt idx="2617">
                  <c:v>59.839444679559101</c:v>
                </c:pt>
                <c:pt idx="2618">
                  <c:v>59.842142267664101</c:v>
                </c:pt>
                <c:pt idx="2619">
                  <c:v>59.844836960907998</c:v>
                </c:pt>
                <c:pt idx="2620">
                  <c:v>59.847528762633097</c:v>
                </c:pt>
                <c:pt idx="2621">
                  <c:v>59.850217676178602</c:v>
                </c:pt>
                <c:pt idx="2622">
                  <c:v>59.852903704880397</c:v>
                </c:pt>
                <c:pt idx="2623">
                  <c:v>59.8555868520709</c:v>
                </c:pt>
                <c:pt idx="2624">
                  <c:v>59.858267121079599</c:v>
                </c:pt>
                <c:pt idx="2625">
                  <c:v>59.860944515232603</c:v>
                </c:pt>
                <c:pt idx="2626">
                  <c:v>59.8636190378527</c:v>
                </c:pt>
                <c:pt idx="2627">
                  <c:v>59.866290692259902</c:v>
                </c:pt>
                <c:pt idx="2628">
                  <c:v>59.868959481770503</c:v>
                </c:pt>
                <c:pt idx="2629">
                  <c:v>59.871625409698197</c:v>
                </c:pt>
                <c:pt idx="2630">
                  <c:v>59.874288479352998</c:v>
                </c:pt>
                <c:pt idx="2631">
                  <c:v>59.876948694042298</c:v>
                </c:pt>
                <c:pt idx="2632">
                  <c:v>59.879606057070099</c:v>
                </c:pt>
                <c:pt idx="2633">
                  <c:v>59.882260571737298</c:v>
                </c:pt>
                <c:pt idx="2634">
                  <c:v>59.884912241341901</c:v>
                </c:pt>
                <c:pt idx="2635">
                  <c:v>59.887561069178602</c:v>
                </c:pt>
                <c:pt idx="2636">
                  <c:v>59.890207058539403</c:v>
                </c:pt>
                <c:pt idx="2637">
                  <c:v>59.892850212713</c:v>
                </c:pt>
                <c:pt idx="2638">
                  <c:v>59.8954905349851</c:v>
                </c:pt>
                <c:pt idx="2639">
                  <c:v>59.898128028638503</c:v>
                </c:pt>
                <c:pt idx="2640">
                  <c:v>59.900762696953102</c:v>
                </c:pt>
                <c:pt idx="2641">
                  <c:v>59.9033945432056</c:v>
                </c:pt>
                <c:pt idx="2642">
                  <c:v>59.906023570670001</c:v>
                </c:pt>
                <c:pt idx="2643">
                  <c:v>59.908649782617303</c:v>
                </c:pt>
                <c:pt idx="2644">
                  <c:v>59.911273182315398</c:v>
                </c:pt>
                <c:pt idx="2645">
                  <c:v>59.913893773029699</c:v>
                </c:pt>
                <c:pt idx="2646">
                  <c:v>59.9165115580223</c:v>
                </c:pt>
                <c:pt idx="2647">
                  <c:v>59.919126540552597</c:v>
                </c:pt>
                <c:pt idx="2648">
                  <c:v>59.921738723877297</c:v>
                </c:pt>
                <c:pt idx="2649">
                  <c:v>59.924348111249998</c:v>
                </c:pt>
                <c:pt idx="2650">
                  <c:v>59.926954692009701</c:v>
                </c:pt>
                <c:pt idx="2651">
                  <c:v>59.929558452842201</c:v>
                </c:pt>
                <c:pt idx="2652">
                  <c:v>59.9321594252716</c:v>
                </c:pt>
                <c:pt idx="2653">
                  <c:v>59.934757612485797</c:v>
                </c:pt>
                <c:pt idx="2654">
                  <c:v>59.937353017669203</c:v>
                </c:pt>
                <c:pt idx="2655">
                  <c:v>59.939945644002698</c:v>
                </c:pt>
                <c:pt idx="2656">
                  <c:v>59.942535494663701</c:v>
                </c:pt>
                <c:pt idx="2657">
                  <c:v>59.9451225728262</c:v>
                </c:pt>
                <c:pt idx="2658">
                  <c:v>59.9477068816607</c:v>
                </c:pt>
                <c:pt idx="2659">
                  <c:v>59.950288424334403</c:v>
                </c:pt>
                <c:pt idx="2660">
                  <c:v>59.9528672040109</c:v>
                </c:pt>
                <c:pt idx="2661">
                  <c:v>59.955443223850402</c:v>
                </c:pt>
                <c:pt idx="2662">
                  <c:v>59.9580164870099</c:v>
                </c:pt>
                <c:pt idx="2663">
                  <c:v>59.960586996642803</c:v>
                </c:pt>
                <c:pt idx="2664">
                  <c:v>59.963154755899303</c:v>
                </c:pt>
                <c:pt idx="2665">
                  <c:v>59.965719767925997</c:v>
                </c:pt>
                <c:pt idx="2666">
                  <c:v>59.968282035866402</c:v>
                </c:pt>
                <c:pt idx="2667">
                  <c:v>59.9708415628605</c:v>
                </c:pt>
                <c:pt idx="2668">
                  <c:v>59.973398352045002</c:v>
                </c:pt>
                <c:pt idx="2669">
                  <c:v>59.975952406553397</c:v>
                </c:pt>
                <c:pt idx="2670">
                  <c:v>59.978503729515801</c:v>
                </c:pt>
                <c:pt idx="2671">
                  <c:v>59.981052324059</c:v>
                </c:pt>
                <c:pt idx="2672">
                  <c:v>59.983598193306499</c:v>
                </c:pt>
                <c:pt idx="2673">
                  <c:v>59.986141340378602</c:v>
                </c:pt>
                <c:pt idx="2674">
                  <c:v>59.988681768392198</c:v>
                </c:pt>
                <c:pt idx="2675">
                  <c:v>59.991219480461197</c:v>
                </c:pt>
                <c:pt idx="2676">
                  <c:v>59.993754479696101</c:v>
                </c:pt>
                <c:pt idx="2677">
                  <c:v>59.996286769204197</c:v>
                </c:pt>
                <c:pt idx="2678">
                  <c:v>59.998816352089499</c:v>
                </c:pt>
                <c:pt idx="2679">
                  <c:v>60.001343231452999</c:v>
                </c:pt>
                <c:pt idx="2680">
                  <c:v>60.003867410392303</c:v>
                </c:pt>
                <c:pt idx="2681">
                  <c:v>60.0063888920021</c:v>
                </c:pt>
                <c:pt idx="2682">
                  <c:v>60.0089076793736</c:v>
                </c:pt>
                <c:pt idx="2683">
                  <c:v>60.011423775595098</c:v>
                </c:pt>
                <c:pt idx="2684">
                  <c:v>60.013937183751601</c:v>
                </c:pt>
                <c:pt idx="2685">
                  <c:v>60.016447906925102</c:v>
                </c:pt>
                <c:pt idx="2686">
                  <c:v>60.018955948194503</c:v>
                </c:pt>
                <c:pt idx="2687">
                  <c:v>60.021461310635402</c:v>
                </c:pt>
                <c:pt idx="2688">
                  <c:v>60.023963997320401</c:v>
                </c:pt>
                <c:pt idx="2689">
                  <c:v>60.026464011319199</c:v>
                </c:pt>
                <c:pt idx="2690">
                  <c:v>60.028961355698101</c:v>
                </c:pt>
                <c:pt idx="2691">
                  <c:v>60.031456033520598</c:v>
                </c:pt>
                <c:pt idx="2692">
                  <c:v>60.033948047847097</c:v>
                </c:pt>
                <c:pt idx="2693">
                  <c:v>60.036437401734901</c:v>
                </c:pt>
                <c:pt idx="2694">
                  <c:v>60.038924098238297</c:v>
                </c:pt>
                <c:pt idx="2695">
                  <c:v>60.041408140408599</c:v>
                </c:pt>
                <c:pt idx="2696">
                  <c:v>60.043889531294099</c:v>
                </c:pt>
                <c:pt idx="2697">
                  <c:v>60.046368273939997</c:v>
                </c:pt>
                <c:pt idx="2698">
                  <c:v>60.048844371388803</c:v>
                </c:pt>
                <c:pt idx="2699">
                  <c:v>60.051317826679799</c:v>
                </c:pt>
                <c:pt idx="2700">
                  <c:v>60.053788642849398</c:v>
                </c:pt>
                <c:pt idx="2701">
                  <c:v>60.056256822930997</c:v>
                </c:pt>
                <c:pt idx="2702">
                  <c:v>60.058722369955298</c:v>
                </c:pt>
                <c:pt idx="2703">
                  <c:v>60.061185286949701</c:v>
                </c:pt>
                <c:pt idx="2704">
                  <c:v>60.063645576939102</c:v>
                </c:pt>
                <c:pt idx="2705">
                  <c:v>60.066103242945204</c:v>
                </c:pt>
                <c:pt idx="2706">
                  <c:v>60.068558287987003</c:v>
                </c:pt>
                <c:pt idx="2707">
                  <c:v>60.071010715080497</c:v>
                </c:pt>
                <c:pt idx="2708">
                  <c:v>60.073460527239</c:v>
                </c:pt>
                <c:pt idx="2709">
                  <c:v>60.075907727472703</c:v>
                </c:pt>
                <c:pt idx="2710">
                  <c:v>60.0783523187892</c:v>
                </c:pt>
                <c:pt idx="2711">
                  <c:v>60.080794304193198</c:v>
                </c:pt>
                <c:pt idx="2712">
                  <c:v>60.083233686686597</c:v>
                </c:pt>
                <c:pt idx="2713">
                  <c:v>60.0856704692684</c:v>
                </c:pt>
                <c:pt idx="2714">
                  <c:v>60.088104654934902</c:v>
                </c:pt>
                <c:pt idx="2715">
                  <c:v>60.090536246679598</c:v>
                </c:pt>
                <c:pt idx="2716">
                  <c:v>60.092965247493296</c:v>
                </c:pt>
                <c:pt idx="2717">
                  <c:v>60.095391660363902</c:v>
                </c:pt>
                <c:pt idx="2718">
                  <c:v>60.097815488276702</c:v>
                </c:pt>
                <c:pt idx="2719">
                  <c:v>60.100236734214199</c:v>
                </c:pt>
                <c:pt idx="2720">
                  <c:v>60.102655401156099</c:v>
                </c:pt>
                <c:pt idx="2721">
                  <c:v>60.105071492079503</c:v>
                </c:pt>
                <c:pt idx="2722">
                  <c:v>60.1074850099589</c:v>
                </c:pt>
                <c:pt idx="2723">
                  <c:v>60.1098959577659</c:v>
                </c:pt>
                <c:pt idx="2724">
                  <c:v>60.112304338469599</c:v>
                </c:pt>
                <c:pt idx="2725">
                  <c:v>60.1147101550362</c:v>
                </c:pt>
                <c:pt idx="2726">
                  <c:v>60.117113410429603</c:v>
                </c:pt>
                <c:pt idx="2727">
                  <c:v>60.119514107610698</c:v>
                </c:pt>
                <c:pt idx="2728">
                  <c:v>60.121912249538099</c:v>
                </c:pt>
                <c:pt idx="2729">
                  <c:v>60.1243078391675</c:v>
                </c:pt>
                <c:pt idx="2730">
                  <c:v>60.126700879452201</c:v>
                </c:pt>
                <c:pt idx="2731">
                  <c:v>60.129091373342803</c:v>
                </c:pt>
                <c:pt idx="2732">
                  <c:v>60.131479323787502</c:v>
                </c:pt>
                <c:pt idx="2733">
                  <c:v>60.133864733731599</c:v>
                </c:pt>
                <c:pt idx="2734">
                  <c:v>60.1362475672138</c:v>
                </c:pt>
                <c:pt idx="2735">
                  <c:v>60.1386278494019</c:v>
                </c:pt>
                <c:pt idx="2736">
                  <c:v>60.141005597187799</c:v>
                </c:pt>
                <c:pt idx="2737">
                  <c:v>60.143380813439599</c:v>
                </c:pt>
                <c:pt idx="2738">
                  <c:v>60.145753501021602</c:v>
                </c:pt>
                <c:pt idx="2739">
                  <c:v>60.148123662794703</c:v>
                </c:pt>
                <c:pt idx="2740">
                  <c:v>60.150491301616597</c:v>
                </c:pt>
                <c:pt idx="2741">
                  <c:v>60.152856420341301</c:v>
                </c:pt>
                <c:pt idx="2742">
                  <c:v>60.155219021819697</c:v>
                </c:pt>
                <c:pt idx="2743">
                  <c:v>60.157579108899</c:v>
                </c:pt>
                <c:pt idx="2744">
                  <c:v>60.159936684423499</c:v>
                </c:pt>
                <c:pt idx="2745">
                  <c:v>60.162291751233496</c:v>
                </c:pt>
                <c:pt idx="2746">
                  <c:v>60.164644312166502</c:v>
                </c:pt>
                <c:pt idx="2747">
                  <c:v>60.166994370056301</c:v>
                </c:pt>
                <c:pt idx="2748">
                  <c:v>60.169341927733399</c:v>
                </c:pt>
                <c:pt idx="2749">
                  <c:v>60.171686988025002</c:v>
                </c:pt>
                <c:pt idx="2750">
                  <c:v>60.174029553754998</c:v>
                </c:pt>
                <c:pt idx="2751">
                  <c:v>60.176369627743803</c:v>
                </c:pt>
                <c:pt idx="2752">
                  <c:v>60.178707212808597</c:v>
                </c:pt>
                <c:pt idx="2753">
                  <c:v>60.181042311763299</c:v>
                </c:pt>
                <c:pt idx="2754">
                  <c:v>60.183374927418299</c:v>
                </c:pt>
                <c:pt idx="2755">
                  <c:v>60.185705062581</c:v>
                </c:pt>
                <c:pt idx="2756">
                  <c:v>60.188032720055098</c:v>
                </c:pt>
                <c:pt idx="2757">
                  <c:v>60.190357902641402</c:v>
                </c:pt>
                <c:pt idx="2758">
                  <c:v>60.192680613137099</c:v>
                </c:pt>
                <c:pt idx="2759">
                  <c:v>60.1950008543362</c:v>
                </c:pt>
                <c:pt idx="2760">
                  <c:v>60.197318629029503</c:v>
                </c:pt>
                <c:pt idx="2761">
                  <c:v>60.199633940004503</c:v>
                </c:pt>
                <c:pt idx="2762">
                  <c:v>60.201946790045398</c:v>
                </c:pt>
                <c:pt idx="2763">
                  <c:v>60.204257181933002</c:v>
                </c:pt>
                <c:pt idx="2764">
                  <c:v>60.206565118445099</c:v>
                </c:pt>
                <c:pt idx="2765">
                  <c:v>60.2088706023561</c:v>
                </c:pt>
                <c:pt idx="2766">
                  <c:v>60.211173636437302</c:v>
                </c:pt>
                <c:pt idx="2767">
                  <c:v>60.213474223456501</c:v>
                </c:pt>
                <c:pt idx="2768">
                  <c:v>60.215772366178498</c:v>
                </c:pt>
                <c:pt idx="2769">
                  <c:v>60.218068067364797</c:v>
                </c:pt>
                <c:pt idx="2770">
                  <c:v>60.220361329773702</c:v>
                </c:pt>
                <c:pt idx="2771">
                  <c:v>60.222652156160201</c:v>
                </c:pt>
                <c:pt idx="2772">
                  <c:v>60.224940549276198</c:v>
                </c:pt>
                <c:pt idx="2773">
                  <c:v>60.227226511870398</c:v>
                </c:pt>
                <c:pt idx="2774">
                  <c:v>60.229510046688198</c:v>
                </c:pt>
                <c:pt idx="2775">
                  <c:v>60.231791156471999</c:v>
                </c:pt>
                <c:pt idx="2776">
                  <c:v>60.234069843960903</c:v>
                </c:pt>
                <c:pt idx="2777">
                  <c:v>60.236346111890697</c:v>
                </c:pt>
                <c:pt idx="2778">
                  <c:v>60.238619962994299</c:v>
                </c:pt>
                <c:pt idx="2779">
                  <c:v>60.240891400001303</c:v>
                </c:pt>
                <c:pt idx="2780">
                  <c:v>60.243160425638102</c:v>
                </c:pt>
                <c:pt idx="2781">
                  <c:v>60.245427042628101</c:v>
                </c:pt>
                <c:pt idx="2782">
                  <c:v>60.247691253691301</c:v>
                </c:pt>
                <c:pt idx="2783">
                  <c:v>60.249953061544801</c:v>
                </c:pt>
                <c:pt idx="2784">
                  <c:v>60.252212468902599</c:v>
                </c:pt>
                <c:pt idx="2785">
                  <c:v>60.2544694784754</c:v>
                </c:pt>
                <c:pt idx="2786">
                  <c:v>60.256724092970799</c:v>
                </c:pt>
                <c:pt idx="2787">
                  <c:v>60.258976315093498</c:v>
                </c:pt>
                <c:pt idx="2788">
                  <c:v>60.261226147544797</c:v>
                </c:pt>
                <c:pt idx="2789">
                  <c:v>60.2634735930232</c:v>
                </c:pt>
                <c:pt idx="2790">
                  <c:v>60.265718654223797</c:v>
                </c:pt>
                <c:pt idx="2791">
                  <c:v>60.267961333838898</c:v>
                </c:pt>
                <c:pt idx="2792">
                  <c:v>60.270201634557502</c:v>
                </c:pt>
                <c:pt idx="2793">
                  <c:v>60.272439559065702</c:v>
                </c:pt>
                <c:pt idx="2794">
                  <c:v>60.274675110046402</c:v>
                </c:pt>
                <c:pt idx="2795">
                  <c:v>60.276908290179499</c:v>
                </c:pt>
                <c:pt idx="2796">
                  <c:v>60.279139102141897</c:v>
                </c:pt>
                <c:pt idx="2797">
                  <c:v>60.2813675486073</c:v>
                </c:pt>
                <c:pt idx="2798">
                  <c:v>60.2835936322466</c:v>
                </c:pt>
                <c:pt idx="2799">
                  <c:v>60.285817355727403</c:v>
                </c:pt>
                <c:pt idx="2800">
                  <c:v>60.2880387217145</c:v>
                </c:pt>
                <c:pt idx="2801">
                  <c:v>60.290257732869499</c:v>
                </c:pt>
                <c:pt idx="2802">
                  <c:v>60.292474391851002</c:v>
                </c:pt>
                <c:pt idx="2803">
                  <c:v>60.294688701314797</c:v>
                </c:pt>
                <c:pt idx="2804">
                  <c:v>60.296900663913497</c:v>
                </c:pt>
                <c:pt idx="2805">
                  <c:v>60.299110282296702</c:v>
                </c:pt>
                <c:pt idx="2806">
                  <c:v>60.301317559111098</c:v>
                </c:pt>
                <c:pt idx="2807">
                  <c:v>60.303522497000401</c:v>
                </c:pt>
                <c:pt idx="2808">
                  <c:v>60.305725098605201</c:v>
                </c:pt>
                <c:pt idx="2809">
                  <c:v>60.307925366563303</c:v>
                </c:pt>
                <c:pt idx="2810">
                  <c:v>60.310123303509499</c:v>
                </c:pt>
                <c:pt idx="2811">
                  <c:v>60.312318912075597</c:v>
                </c:pt>
                <c:pt idx="2812">
                  <c:v>60.314512194890398</c:v>
                </c:pt>
                <c:pt idx="2813">
                  <c:v>60.316703154579798</c:v>
                </c:pt>
                <c:pt idx="2814">
                  <c:v>60.318891793766802</c:v>
                </c:pt>
                <c:pt idx="2815">
                  <c:v>60.321078115071501</c:v>
                </c:pt>
                <c:pt idx="2816">
                  <c:v>60.323262121111</c:v>
                </c:pt>
                <c:pt idx="2817">
                  <c:v>60.325443811601701</c:v>
                </c:pt>
                <c:pt idx="2818">
                  <c:v>60.327623173129197</c:v>
                </c:pt>
                <c:pt idx="2819">
                  <c:v>60.329800226141003</c:v>
                </c:pt>
                <c:pt idx="2820">
                  <c:v>60.331974973215601</c:v>
                </c:pt>
                <c:pt idx="2821">
                  <c:v>60.334147416927998</c:v>
                </c:pt>
                <c:pt idx="2822">
                  <c:v>60.336317559850201</c:v>
                </c:pt>
                <c:pt idx="2823">
                  <c:v>60.338485404550802</c:v>
                </c:pt>
                <c:pt idx="2824">
                  <c:v>60.340650953595201</c:v>
                </c:pt>
                <c:pt idx="2825">
                  <c:v>60.342814209545402</c:v>
                </c:pt>
                <c:pt idx="2826">
                  <c:v>60.344975174960403</c:v>
                </c:pt>
                <c:pt idx="2827">
                  <c:v>60.347133852395899</c:v>
                </c:pt>
                <c:pt idx="2828">
                  <c:v>60.349290244404102</c:v>
                </c:pt>
                <c:pt idx="2829">
                  <c:v>60.351444353534497</c:v>
                </c:pt>
                <c:pt idx="2830">
                  <c:v>60.353596182332801</c:v>
                </c:pt>
                <c:pt idx="2831">
                  <c:v>60.355745733341998</c:v>
                </c:pt>
                <c:pt idx="2832">
                  <c:v>60.357893009101403</c:v>
                </c:pt>
                <c:pt idx="2833">
                  <c:v>60.360038012147399</c:v>
                </c:pt>
                <c:pt idx="2834">
                  <c:v>60.362180745013198</c:v>
                </c:pt>
                <c:pt idx="2835">
                  <c:v>60.364321210228702</c:v>
                </c:pt>
                <c:pt idx="2836">
                  <c:v>60.366459410320402</c:v>
                </c:pt>
                <c:pt idx="2837">
                  <c:v>60.368595347812096</c:v>
                </c:pt>
                <c:pt idx="2838">
                  <c:v>60.370729025224001</c:v>
                </c:pt>
                <c:pt idx="2839">
                  <c:v>60.372860445073201</c:v>
                </c:pt>
                <c:pt idx="2840">
                  <c:v>60.374989609873701</c:v>
                </c:pt>
                <c:pt idx="2841">
                  <c:v>60.377116522136298</c:v>
                </c:pt>
                <c:pt idx="2842">
                  <c:v>60.379241184368603</c:v>
                </c:pt>
                <c:pt idx="2843">
                  <c:v>60.381363599075002</c:v>
                </c:pt>
                <c:pt idx="2844">
                  <c:v>60.383483768756797</c:v>
                </c:pt>
                <c:pt idx="2845">
                  <c:v>60.385601695912101</c:v>
                </c:pt>
                <c:pt idx="2846">
                  <c:v>60.387717383035799</c:v>
                </c:pt>
                <c:pt idx="2847">
                  <c:v>60.389830832619801</c:v>
                </c:pt>
                <c:pt idx="2848">
                  <c:v>60.391942047152597</c:v>
                </c:pt>
                <c:pt idx="2849">
                  <c:v>60.3940510291199</c:v>
                </c:pt>
                <c:pt idx="2850">
                  <c:v>60.3961577810039</c:v>
                </c:pt>
                <c:pt idx="2851">
                  <c:v>60.3982623052839</c:v>
                </c:pt>
                <c:pt idx="2852">
                  <c:v>60.400364604436</c:v>
                </c:pt>
                <c:pt idx="2853">
                  <c:v>60.4024646809331</c:v>
                </c:pt>
                <c:pt idx="2854">
                  <c:v>60.404562537245098</c:v>
                </c:pt>
                <c:pt idx="2855">
                  <c:v>60.406658175838601</c:v>
                </c:pt>
                <c:pt idx="2856">
                  <c:v>60.4087515991774</c:v>
                </c:pt>
                <c:pt idx="2857">
                  <c:v>60.410842809721899</c:v>
                </c:pt>
                <c:pt idx="2858">
                  <c:v>60.412931809929503</c:v>
                </c:pt>
                <c:pt idx="2859">
                  <c:v>60.415018602254399</c:v>
                </c:pt>
                <c:pt idx="2860">
                  <c:v>60.417103189147902</c:v>
                </c:pt>
                <c:pt idx="2861">
                  <c:v>60.419185573058002</c:v>
                </c:pt>
                <c:pt idx="2862">
                  <c:v>60.421265756429698</c:v>
                </c:pt>
                <c:pt idx="2863">
                  <c:v>60.423343741704997</c:v>
                </c:pt>
                <c:pt idx="2864">
                  <c:v>60.425419531322603</c:v>
                </c:pt>
                <c:pt idx="2865">
                  <c:v>60.4274931277183</c:v>
                </c:pt>
                <c:pt idx="2866">
                  <c:v>60.4295645333249</c:v>
                </c:pt>
                <c:pt idx="2867">
                  <c:v>60.431633750571798</c:v>
                </c:pt>
                <c:pt idx="2868">
                  <c:v>60.433700781885697</c:v>
                </c:pt>
                <c:pt idx="2869">
                  <c:v>60.435765629690003</c:v>
                </c:pt>
                <c:pt idx="2870">
                  <c:v>60.437828296405101</c:v>
                </c:pt>
                <c:pt idx="2871">
                  <c:v>60.439888784448399</c:v>
                </c:pt>
                <c:pt idx="2872">
                  <c:v>60.441947096234202</c:v>
                </c:pt>
                <c:pt idx="2873">
                  <c:v>60.444003234173799</c:v>
                </c:pt>
                <c:pt idx="2874">
                  <c:v>60.446057200675398</c:v>
                </c:pt>
                <c:pt idx="2875">
                  <c:v>60.4481089981442</c:v>
                </c:pt>
                <c:pt idx="2876">
                  <c:v>60.4501586289824</c:v>
                </c:pt>
                <c:pt idx="2877">
                  <c:v>60.452206095589098</c:v>
                </c:pt>
                <c:pt idx="2878">
                  <c:v>60.454251400360398</c:v>
                </c:pt>
                <c:pt idx="2879">
                  <c:v>60.456294545689403</c:v>
                </c:pt>
                <c:pt idx="2880">
                  <c:v>60.4583355339661</c:v>
                </c:pt>
                <c:pt idx="2881">
                  <c:v>60.4603743675777</c:v>
                </c:pt>
                <c:pt idx="2882">
                  <c:v>60.462411048908201</c:v>
                </c:pt>
                <c:pt idx="2883">
                  <c:v>60.464445580338698</c:v>
                </c:pt>
                <c:pt idx="2884">
                  <c:v>60.466477964247098</c:v>
                </c:pt>
                <c:pt idx="2885">
                  <c:v>60.468508203008497</c:v>
                </c:pt>
                <c:pt idx="2886">
                  <c:v>60.4705362989951</c:v>
                </c:pt>
                <c:pt idx="2887">
                  <c:v>60.472562254575799</c:v>
                </c:pt>
                <c:pt idx="2888">
                  <c:v>60.4745860721169</c:v>
                </c:pt>
                <c:pt idx="2889">
                  <c:v>60.476607753981298</c:v>
                </c:pt>
                <c:pt idx="2890">
                  <c:v>60.478627302529198</c:v>
                </c:pt>
                <c:pt idx="2891">
                  <c:v>60.480644720117901</c:v>
                </c:pt>
                <c:pt idx="2892">
                  <c:v>60.482660009101501</c:v>
                </c:pt>
                <c:pt idx="2893">
                  <c:v>60.484673171831197</c:v>
                </c:pt>
                <c:pt idx="2894">
                  <c:v>60.486684210655298</c:v>
                </c:pt>
                <c:pt idx="2895">
                  <c:v>60.488693127919298</c:v>
                </c:pt>
                <c:pt idx="2896">
                  <c:v>60.490699925965401</c:v>
                </c:pt>
                <c:pt idx="2897">
                  <c:v>60.492704607133099</c:v>
                </c:pt>
                <c:pt idx="2898">
                  <c:v>60.494707173758897</c:v>
                </c:pt>
                <c:pt idx="2899">
                  <c:v>60.496707628176402</c:v>
                </c:pt>
                <c:pt idx="2900">
                  <c:v>60.498705972716103</c:v>
                </c:pt>
                <c:pt idx="2901">
                  <c:v>60.5007022119498</c:v>
                </c:pt>
                <c:pt idx="2902">
                  <c:v>60.502696348006701</c:v>
                </c:pt>
                <c:pt idx="2903">
                  <c:v>60.504688381371402</c:v>
                </c:pt>
                <c:pt idx="2904">
                  <c:v>60.506678314368102</c:v>
                </c:pt>
                <c:pt idx="2905">
                  <c:v>60.508666149318103</c:v>
                </c:pt>
                <c:pt idx="2906">
                  <c:v>60.510651888540004</c:v>
                </c:pt>
                <c:pt idx="2907">
                  <c:v>60.512635534349499</c:v>
                </c:pt>
                <c:pt idx="2908">
                  <c:v>60.5146170890593</c:v>
                </c:pt>
                <c:pt idx="2909">
                  <c:v>60.5165965549795</c:v>
                </c:pt>
                <c:pt idx="2910">
                  <c:v>60.518573934417397</c:v>
                </c:pt>
                <c:pt idx="2911">
                  <c:v>60.5205492296773</c:v>
                </c:pt>
                <c:pt idx="2912">
                  <c:v>60.522522443060801</c:v>
                </c:pt>
                <c:pt idx="2913">
                  <c:v>60.524493576866703</c:v>
                </c:pt>
                <c:pt idx="2914">
                  <c:v>60.526462633390999</c:v>
                </c:pt>
                <c:pt idx="2915">
                  <c:v>60.5284296149268</c:v>
                </c:pt>
                <c:pt idx="2916">
                  <c:v>60.530394523764599</c:v>
                </c:pt>
                <c:pt idx="2917">
                  <c:v>60.532357362191902</c:v>
                </c:pt>
                <c:pt idx="2918">
                  <c:v>60.534318132493702</c:v>
                </c:pt>
                <c:pt idx="2919">
                  <c:v>60.536276836951899</c:v>
                </c:pt>
                <c:pt idx="2920">
                  <c:v>60.5382334778459</c:v>
                </c:pt>
                <c:pt idx="2921">
                  <c:v>60.540188057452099</c:v>
                </c:pt>
                <c:pt idx="2922">
                  <c:v>60.542140578044297</c:v>
                </c:pt>
                <c:pt idx="2923">
                  <c:v>60.544091041893502</c:v>
                </c:pt>
                <c:pt idx="2924">
                  <c:v>60.546039451267902</c:v>
                </c:pt>
                <c:pt idx="2925">
                  <c:v>60.547985808432998</c:v>
                </c:pt>
                <c:pt idx="2926">
                  <c:v>60.549930115651598</c:v>
                </c:pt>
                <c:pt idx="2927">
                  <c:v>60.551872375183599</c:v>
                </c:pt>
                <c:pt idx="2928">
                  <c:v>60.553812589286402</c:v>
                </c:pt>
                <c:pt idx="2929">
                  <c:v>60.555750760214401</c:v>
                </c:pt>
                <c:pt idx="2930">
                  <c:v>60.5576868902196</c:v>
                </c:pt>
                <c:pt idx="2931">
                  <c:v>60.5596209815508</c:v>
                </c:pt>
                <c:pt idx="2932">
                  <c:v>60.561553036454598</c:v>
                </c:pt>
                <c:pt idx="2933">
                  <c:v>60.563483057174601</c:v>
                </c:pt>
                <c:pt idx="2934">
                  <c:v>60.565411045951699</c:v>
                </c:pt>
                <c:pt idx="2935">
                  <c:v>60.5673370050241</c:v>
                </c:pt>
                <c:pt idx="2936">
                  <c:v>60.569260936627501</c:v>
                </c:pt>
                <c:pt idx="2937">
                  <c:v>60.571182842994702</c:v>
                </c:pt>
                <c:pt idx="2938">
                  <c:v>60.573102726355799</c:v>
                </c:pt>
                <c:pt idx="2939">
                  <c:v>60.575020588938401</c:v>
                </c:pt>
                <c:pt idx="2940">
                  <c:v>60.576936432967102</c:v>
                </c:pt>
                <c:pt idx="2941">
                  <c:v>60.578850260664197</c:v>
                </c:pt>
                <c:pt idx="2942">
                  <c:v>60.580762074249002</c:v>
                </c:pt>
                <c:pt idx="2943">
                  <c:v>60.582671875938402</c:v>
                </c:pt>
                <c:pt idx="2944">
                  <c:v>60.5845796679465</c:v>
                </c:pt>
                <c:pt idx="2945">
                  <c:v>60.586485452484602</c:v>
                </c:pt>
                <c:pt idx="2946">
                  <c:v>60.588389231761802</c:v>
                </c:pt>
                <c:pt idx="2947">
                  <c:v>60.590291007984099</c:v>
                </c:pt>
                <c:pt idx="2948">
                  <c:v>60.592190783354901</c:v>
                </c:pt>
                <c:pt idx="2949">
                  <c:v>60.594088560075299</c:v>
                </c:pt>
                <c:pt idx="2950">
                  <c:v>60.595984340343399</c:v>
                </c:pt>
                <c:pt idx="2951">
                  <c:v>60.5978781263548</c:v>
                </c:pt>
                <c:pt idx="2952">
                  <c:v>60.599769920302599</c:v>
                </c:pt>
                <c:pt idx="2953">
                  <c:v>60.601659724377001</c:v>
                </c:pt>
                <c:pt idx="2954">
                  <c:v>60.603547540765902</c:v>
                </c:pt>
                <c:pt idx="2955">
                  <c:v>60.6054333716543</c:v>
                </c:pt>
                <c:pt idx="2956">
                  <c:v>60.607317219224903</c:v>
                </c:pt>
                <c:pt idx="2957">
                  <c:v>60.609199085657501</c:v>
                </c:pt>
                <c:pt idx="2958">
                  <c:v>60.611078973129402</c:v>
                </c:pt>
                <c:pt idx="2959">
                  <c:v>60.6129568838154</c:v>
                </c:pt>
                <c:pt idx="2960">
                  <c:v>60.614832819887603</c:v>
                </c:pt>
                <c:pt idx="2961">
                  <c:v>60.616706783515497</c:v>
                </c:pt>
                <c:pt idx="2962">
                  <c:v>60.6185787768663</c:v>
                </c:pt>
                <c:pt idx="2963">
                  <c:v>60.6204488021042</c:v>
                </c:pt>
                <c:pt idx="2964">
                  <c:v>60.622316861391099</c:v>
                </c:pt>
                <c:pt idx="2965">
                  <c:v>60.624182956886202</c:v>
                </c:pt>
                <c:pt idx="2966">
                  <c:v>60.626047090746297</c:v>
                </c:pt>
                <c:pt idx="2967">
                  <c:v>60.627909265125503</c:v>
                </c:pt>
                <c:pt idx="2968">
                  <c:v>60.629769482175398</c:v>
                </c:pt>
                <c:pt idx="2969">
                  <c:v>60.631627744044998</c:v>
                </c:pt>
                <c:pt idx="2970">
                  <c:v>60.633484052880902</c:v>
                </c:pt>
                <c:pt idx="2971">
                  <c:v>60.635338410827103</c:v>
                </c:pt>
                <c:pt idx="2972">
                  <c:v>60.637190820024799</c:v>
                </c:pt>
                <c:pt idx="2973">
                  <c:v>60.6390412826131</c:v>
                </c:pt>
                <c:pt idx="2974">
                  <c:v>60.640889800728402</c:v>
                </c:pt>
                <c:pt idx="2975">
                  <c:v>60.642736376504402</c:v>
                </c:pt>
                <c:pt idx="2976">
                  <c:v>60.6445810120725</c:v>
                </c:pt>
                <c:pt idx="2977">
                  <c:v>60.646423709561503</c:v>
                </c:pt>
                <c:pt idx="2978">
                  <c:v>60.648264471097903</c:v>
                </c:pt>
                <c:pt idx="2979">
                  <c:v>60.650103298805298</c:v>
                </c:pt>
                <c:pt idx="2980">
                  <c:v>60.6519401948051</c:v>
                </c:pt>
                <c:pt idx="2981">
                  <c:v>60.653775161216103</c:v>
                </c:pt>
                <c:pt idx="2982">
                  <c:v>60.655608200154802</c:v>
                </c:pt>
                <c:pt idx="2983">
                  <c:v>60.657439313734798</c:v>
                </c:pt>
                <c:pt idx="2984">
                  <c:v>60.659268504067697</c:v>
                </c:pt>
                <c:pt idx="2985">
                  <c:v>60.661095776758103</c:v>
                </c:pt>
                <c:pt idx="2986">
                  <c:v>60.662921130743698</c:v>
                </c:pt>
                <c:pt idx="2987">
                  <c:v>60.664744567948503</c:v>
                </c:pt>
                <c:pt idx="2988">
                  <c:v>60.666566090476699</c:v>
                </c:pt>
                <c:pt idx="2989">
                  <c:v>60.6683857004302</c:v>
                </c:pt>
                <c:pt idx="2990">
                  <c:v>60.6702033999088</c:v>
                </c:pt>
                <c:pt idx="2991">
                  <c:v>60.672019191009298</c:v>
                </c:pt>
                <c:pt idx="2992">
                  <c:v>60.673833075826501</c:v>
                </c:pt>
                <c:pt idx="2993">
                  <c:v>60.675645056452801</c:v>
                </c:pt>
                <c:pt idx="2994">
                  <c:v>60.677455134977997</c:v>
                </c:pt>
                <c:pt idx="2995">
                  <c:v>60.6792633134895</c:v>
                </c:pt>
                <c:pt idx="2996">
                  <c:v>60.681069594072497</c:v>
                </c:pt>
                <c:pt idx="2997">
                  <c:v>60.682873978809702</c:v>
                </c:pt>
                <c:pt idx="2998">
                  <c:v>60.684676469781401</c:v>
                </c:pt>
                <c:pt idx="2999">
                  <c:v>60.686477069065603</c:v>
                </c:pt>
                <c:pt idx="3000">
                  <c:v>60.688275778737797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699-4AEF-8216-BC883CE748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simulaçoes!$AC$5:$AC$3005</c:f>
              <c:numCache>
                <c:formatCode>General</c:formatCode>
                <c:ptCount val="3001"/>
                <c:pt idx="0">
                  <c:v>0</c:v>
                </c:pt>
                <c:pt idx="1">
                  <c:v>6.3738520741760899E-3</c:v>
                </c:pt>
                <c:pt idx="2">
                  <c:v>1.27898186554376E-2</c:v>
                </c:pt>
                <c:pt idx="3">
                  <c:v>1.92111107314555E-2</c:v>
                </c:pt>
                <c:pt idx="4">
                  <c:v>2.5635023869386899E-2</c:v>
                </c:pt>
                <c:pt idx="5">
                  <c:v>3.2060469191173203E-2</c:v>
                </c:pt>
                <c:pt idx="6">
                  <c:v>3.8486876922742101E-2</c:v>
                </c:pt>
                <c:pt idx="7">
                  <c:v>4.4913904213572602E-2</c:v>
                </c:pt>
                <c:pt idx="8">
                  <c:v>5.1341325637068697E-2</c:v>
                </c:pt>
                <c:pt idx="9">
                  <c:v>5.7768983549716102E-2</c:v>
                </c:pt>
                <c:pt idx="10">
                  <c:v>6.4196762636638996E-2</c:v>
                </c:pt>
                <c:pt idx="11">
                  <c:v>7.0624575654590599E-2</c:v>
                </c:pt>
                <c:pt idx="12">
                  <c:v>7.7052354921574695E-2</c:v>
                </c:pt>
                <c:pt idx="13">
                  <c:v>8.3480046967949903E-2</c:v>
                </c:pt>
                <c:pt idx="14">
                  <c:v>8.9907609012774697E-2</c:v>
                </c:pt>
                <c:pt idx="15">
                  <c:v>9.6335006541201307E-2</c:v>
                </c:pt>
                <c:pt idx="16">
                  <c:v>0.102762211574637</c:v>
                </c:pt>
                <c:pt idx="17">
                  <c:v>0.10918920136646899</c:v>
                </c:pt>
                <c:pt idx="18">
                  <c:v>0.115615957412156</c:v>
                </c:pt>
                <c:pt idx="19">
                  <c:v>0.122042464656184</c:v>
                </c:pt>
                <c:pt idx="20">
                  <c:v>0.12846871085730999</c:v>
                </c:pt>
                <c:pt idx="21">
                  <c:v>0.1348946860578</c:v>
                </c:pt>
                <c:pt idx="22">
                  <c:v>0.14132038215655199</c:v>
                </c:pt>
                <c:pt idx="23">
                  <c:v>0.14774579254840201</c:v>
                </c:pt>
                <c:pt idx="24">
                  <c:v>0.15417091182673301</c:v>
                </c:pt>
                <c:pt idx="25">
                  <c:v>0.160595735536886</c:v>
                </c:pt>
                <c:pt idx="26">
                  <c:v>0.167020259969556</c:v>
                </c:pt>
                <c:pt idx="27">
                  <c:v>0.17344448199067899</c:v>
                </c:pt>
                <c:pt idx="28">
                  <c:v>0.17986839890146999</c:v>
                </c:pt>
                <c:pt idx="29">
                  <c:v>0.18629200832463499</c:v>
                </c:pt>
                <c:pt idx="30">
                  <c:v>0.19271530810826201</c:v>
                </c:pt>
                <c:pt idx="31">
                  <c:v>0.19913829624851301</c:v>
                </c:pt>
                <c:pt idx="32">
                  <c:v>0.20556097082630101</c:v>
                </c:pt>
                <c:pt idx="33">
                  <c:v>0.211983329957002</c:v>
                </c:pt>
                <c:pt idx="34">
                  <c:v>0.21840537174851299</c:v>
                </c:pt>
                <c:pt idx="35">
                  <c:v>0.22482709426922301</c:v>
                </c:pt>
                <c:pt idx="36">
                  <c:v>0.231248495522687</c:v>
                </c:pt>
                <c:pt idx="37">
                  <c:v>0.237669573427884</c:v>
                </c:pt>
                <c:pt idx="38">
                  <c:v>0.24409032580492099</c:v>
                </c:pt>
                <c:pt idx="39">
                  <c:v>0.25051075036356502</c:v>
                </c:pt>
                <c:pt idx="40">
                  <c:v>0.25693084469712102</c:v>
                </c:pt>
                <c:pt idx="41">
                  <c:v>0.26335060627940099</c:v>
                </c:pt>
                <c:pt idx="42">
                  <c:v>0.26977003246393699</c:v>
                </c:pt>
                <c:pt idx="43">
                  <c:v>0.27618912048502797</c:v>
                </c:pt>
                <c:pt idx="44">
                  <c:v>0.282607867461377</c:v>
                </c:pt>
                <c:pt idx="45">
                  <c:v>0.289026270401053</c:v>
                </c:pt>
                <c:pt idx="46">
                  <c:v>0.29544432620718503</c:v>
                </c:pt>
                <c:pt idx="47">
                  <c:v>0.30186203168532999</c:v>
                </c:pt>
                <c:pt idx="48">
                  <c:v>0.30827938355426598</c:v>
                </c:pt>
                <c:pt idx="49">
                  <c:v>0.31469637845253101</c:v>
                </c:pt>
                <c:pt idx="50">
                  <c:v>0.32111301295016298</c:v>
                </c:pt>
                <c:pt idx="51">
                  <c:v>0.32752928355805</c:v>
                </c:pt>
                <c:pt idx="52">
                  <c:v>0.333945186737585</c:v>
                </c:pt>
                <c:pt idx="53">
                  <c:v>0.34036071891141401</c:v>
                </c:pt>
                <c:pt idx="54">
                  <c:v>0.346775876473568</c:v>
                </c:pt>
                <c:pt idx="55">
                  <c:v>0.3531906557992</c:v>
                </c:pt>
                <c:pt idx="56">
                  <c:v>0.35960505325473502</c:v>
                </c:pt>
                <c:pt idx="57">
                  <c:v>0.36601906520691402</c:v>
                </c:pt>
                <c:pt idx="58">
                  <c:v>0.372432688032731</c:v>
                </c:pt>
                <c:pt idx="59">
                  <c:v>0.378845918126263</c:v>
                </c:pt>
                <c:pt idx="60">
                  <c:v>0.38525875190872599</c:v>
                </c:pt>
                <c:pt idx="61">
                  <c:v>0.39167118583393201</c:v>
                </c:pt>
                <c:pt idx="62">
                  <c:v>0.39808321639602501</c:v>
                </c:pt>
                <c:pt idx="63">
                  <c:v>0.40449484013638298</c:v>
                </c:pt>
                <c:pt idx="64">
                  <c:v>0.410906053646931</c:v>
                </c:pt>
                <c:pt idx="65">
                  <c:v>0.41731685357974102</c:v>
                </c:pt>
                <c:pt idx="66">
                  <c:v>0.42372723664602102</c:v>
                </c:pt>
                <c:pt idx="67">
                  <c:v>0.43013719962600799</c:v>
                </c:pt>
                <c:pt idx="68">
                  <c:v>0.43654673936681998</c:v>
                </c:pt>
                <c:pt idx="69">
                  <c:v>0.44295585279028599</c:v>
                </c:pt>
                <c:pt idx="70">
                  <c:v>0.44936453689157502</c:v>
                </c:pt>
                <c:pt idx="71">
                  <c:v>0.45577278874390498</c:v>
                </c:pt>
                <c:pt idx="72">
                  <c:v>0.46218060549904599</c:v>
                </c:pt>
                <c:pt idx="73">
                  <c:v>0.468587984388941</c:v>
                </c:pt>
                <c:pt idx="74">
                  <c:v>0.47499492272575899</c:v>
                </c:pt>
                <c:pt idx="75">
                  <c:v>0.481401417902591</c:v>
                </c:pt>
                <c:pt idx="76">
                  <c:v>0.48780746739445802</c:v>
                </c:pt>
                <c:pt idx="77">
                  <c:v>0.49421306875673399</c:v>
                </c:pt>
                <c:pt idx="78">
                  <c:v>0.50061821954976604</c:v>
                </c:pt>
                <c:pt idx="79">
                  <c:v>0.507022917641057</c:v>
                </c:pt>
                <c:pt idx="80">
                  <c:v>0.51342716079098205</c:v>
                </c:pt>
                <c:pt idx="81">
                  <c:v>0.51983094683157405</c:v>
                </c:pt>
                <c:pt idx="82">
                  <c:v>0.526234273725943</c:v>
                </c:pt>
                <c:pt idx="83">
                  <c:v>0.532637139509197</c:v>
                </c:pt>
                <c:pt idx="84">
                  <c:v>0.53903954229173201</c:v>
                </c:pt>
                <c:pt idx="85">
                  <c:v>0.54544148024693395</c:v>
                </c:pt>
                <c:pt idx="86">
                  <c:v>0.55184295160899299</c:v>
                </c:pt>
                <c:pt idx="87">
                  <c:v>0.55824395471120303</c:v>
                </c:pt>
                <c:pt idx="88">
                  <c:v>0.56464448793901301</c:v>
                </c:pt>
                <c:pt idx="89">
                  <c:v>0.57104454976749697</c:v>
                </c:pt>
                <c:pt idx="90">
                  <c:v>0.57744413871294098</c:v>
                </c:pt>
                <c:pt idx="91">
                  <c:v>0.58384325336629295</c:v>
                </c:pt>
                <c:pt idx="92">
                  <c:v>0.59024189237162805</c:v>
                </c:pt>
                <c:pt idx="93">
                  <c:v>0.59664005443214796</c:v>
                </c:pt>
                <c:pt idx="94">
                  <c:v>0.60303773831457097</c:v>
                </c:pt>
                <c:pt idx="95">
                  <c:v>0.60943494283559596</c:v>
                </c:pt>
                <c:pt idx="96">
                  <c:v>0.61583166687272906</c:v>
                </c:pt>
                <c:pt idx="97">
                  <c:v>0.62222790935222505</c:v>
                </c:pt>
                <c:pt idx="98">
                  <c:v>0.62862366925174096</c:v>
                </c:pt>
                <c:pt idx="99">
                  <c:v>0.63501894560158101</c:v>
                </c:pt>
                <c:pt idx="100">
                  <c:v>0.64141373747128905</c:v>
                </c:pt>
                <c:pt idx="101">
                  <c:v>0.64780804398733405</c:v>
                </c:pt>
                <c:pt idx="102">
                  <c:v>0.65420186430518601</c:v>
                </c:pt>
                <c:pt idx="103">
                  <c:v>0.66059519763905195</c:v>
                </c:pt>
                <c:pt idx="104">
                  <c:v>0.66698804322621097</c:v>
                </c:pt>
                <c:pt idx="105">
                  <c:v>0.67338040035991797</c:v>
                </c:pt>
                <c:pt idx="106">
                  <c:v>0.67977226836632898</c:v>
                </c:pt>
                <c:pt idx="107">
                  <c:v>0.68616364660310802</c:v>
                </c:pt>
                <c:pt idx="108">
                  <c:v>0.69255453446363302</c:v>
                </c:pt>
                <c:pt idx="109">
                  <c:v>0.69894493137551095</c:v>
                </c:pt>
                <c:pt idx="110">
                  <c:v>0.70533483680237696</c:v>
                </c:pt>
                <c:pt idx="111">
                  <c:v>0.71172425022628805</c:v>
                </c:pt>
                <c:pt idx="112">
                  <c:v>0.71811317116927897</c:v>
                </c:pt>
                <c:pt idx="113">
                  <c:v>0.72450159918284296</c:v>
                </c:pt>
                <c:pt idx="114">
                  <c:v>0.73088953383770305</c:v>
                </c:pt>
                <c:pt idx="115">
                  <c:v>0.73727697473850096</c:v>
                </c:pt>
                <c:pt idx="116">
                  <c:v>0.74366392151344496</c:v>
                </c:pt>
                <c:pt idx="117">
                  <c:v>0.75005037381457496</c:v>
                </c:pt>
                <c:pt idx="118">
                  <c:v>0.75643633131603005</c:v>
                </c:pt>
                <c:pt idx="119">
                  <c:v>0.76282179371579495</c:v>
                </c:pt>
                <c:pt idx="120">
                  <c:v>0.76920676073241701</c:v>
                </c:pt>
                <c:pt idx="121">
                  <c:v>0.77559123210372105</c:v>
                </c:pt>
                <c:pt idx="122">
                  <c:v>0.78197520758718997</c:v>
                </c:pt>
                <c:pt idx="123">
                  <c:v>0.78835868695779299</c:v>
                </c:pt>
                <c:pt idx="124">
                  <c:v>0.79474167000749996</c:v>
                </c:pt>
                <c:pt idx="125">
                  <c:v>0.80112415655279101</c:v>
                </c:pt>
                <c:pt idx="126">
                  <c:v>0.80750614641555096</c:v>
                </c:pt>
                <c:pt idx="127">
                  <c:v>0.813887639435393</c:v>
                </c:pt>
                <c:pt idx="128">
                  <c:v>0.820268635465216</c:v>
                </c:pt>
                <c:pt idx="129">
                  <c:v>0.826649134386511</c:v>
                </c:pt>
                <c:pt idx="130">
                  <c:v>0.83302913607653695</c:v>
                </c:pt>
                <c:pt idx="131">
                  <c:v>0.83940864043008501</c:v>
                </c:pt>
                <c:pt idx="132">
                  <c:v>0.84578764735329703</c:v>
                </c:pt>
                <c:pt idx="133">
                  <c:v>0.85216615677472296</c:v>
                </c:pt>
                <c:pt idx="134">
                  <c:v>0.85854416862274296</c:v>
                </c:pt>
                <c:pt idx="135">
                  <c:v>0.86492168283815196</c:v>
                </c:pt>
                <c:pt idx="136">
                  <c:v>0.87129869937200399</c:v>
                </c:pt>
                <c:pt idx="137">
                  <c:v>0.87767521819041405</c:v>
                </c:pt>
                <c:pt idx="138">
                  <c:v>0.88405123926375995</c:v>
                </c:pt>
                <c:pt idx="139">
                  <c:v>0.890426762570798</c:v>
                </c:pt>
                <c:pt idx="140">
                  <c:v>0.89680178809891997</c:v>
                </c:pt>
                <c:pt idx="141">
                  <c:v>0.90317631584662705</c:v>
                </c:pt>
                <c:pt idx="142">
                  <c:v>0.90955034581738603</c:v>
                </c:pt>
                <c:pt idx="143">
                  <c:v>0.91592387802053798</c:v>
                </c:pt>
                <c:pt idx="144">
                  <c:v>0.92229691247242596</c:v>
                </c:pt>
                <c:pt idx="145">
                  <c:v>0.92866944919989602</c:v>
                </c:pt>
                <c:pt idx="146">
                  <c:v>0.93504148823316802</c:v>
                </c:pt>
                <c:pt idx="147">
                  <c:v>0.94141302960561102</c:v>
                </c:pt>
                <c:pt idx="148">
                  <c:v>0.94778407335685499</c:v>
                </c:pt>
                <c:pt idx="149">
                  <c:v>0.954154619531285</c:v>
                </c:pt>
                <c:pt idx="150">
                  <c:v>0.96052466818778004</c:v>
                </c:pt>
                <c:pt idx="151">
                  <c:v>0.96689421937684406</c:v>
                </c:pt>
                <c:pt idx="152">
                  <c:v>0.97326327315726102</c:v>
                </c:pt>
                <c:pt idx="153">
                  <c:v>0.97963182959138095</c:v>
                </c:pt>
                <c:pt idx="154">
                  <c:v>0.98599988874832301</c:v>
                </c:pt>
                <c:pt idx="155">
                  <c:v>0.992367450704017</c:v>
                </c:pt>
                <c:pt idx="156">
                  <c:v>0.998734515529623</c:v>
                </c:pt>
                <c:pt idx="157">
                  <c:v>1.0051010833024701</c:v>
                </c:pt>
                <c:pt idx="158">
                  <c:v>1.0114671541025799</c:v>
                </c:pt>
                <c:pt idx="159">
                  <c:v>1.0178327280172901</c:v>
                </c:pt>
                <c:pt idx="160">
                  <c:v>1.02419780513282</c:v>
                </c:pt>
                <c:pt idx="161">
                  <c:v>1.0305623855369499</c:v>
                </c:pt>
                <c:pt idx="162">
                  <c:v>1.0369264693204501</c:v>
                </c:pt>
                <c:pt idx="163">
                  <c:v>1.04329005657645</c:v>
                </c:pt>
                <c:pt idx="164">
                  <c:v>1.04965314740385</c:v>
                </c:pt>
                <c:pt idx="165">
                  <c:v>1.0560157418978999</c:v>
                </c:pt>
                <c:pt idx="166">
                  <c:v>1.0623778401572599</c:v>
                </c:pt>
                <c:pt idx="167">
                  <c:v>1.0687394422819201</c:v>
                </c:pt>
                <c:pt idx="168">
                  <c:v>1.0751005483748799</c:v>
                </c:pt>
                <c:pt idx="169">
                  <c:v>1.08146115854091</c:v>
                </c:pt>
                <c:pt idx="170">
                  <c:v>1.0878212728830901</c:v>
                </c:pt>
                <c:pt idx="171">
                  <c:v>1.0941808915066</c:v>
                </c:pt>
                <c:pt idx="172">
                  <c:v>1.1005400145173301</c:v>
                </c:pt>
                <c:pt idx="173">
                  <c:v>1.1068986420254301</c:v>
                </c:pt>
                <c:pt idx="174">
                  <c:v>1.11325677413827</c:v>
                </c:pt>
                <c:pt idx="175">
                  <c:v>1.1196144109641799</c:v>
                </c:pt>
                <c:pt idx="176">
                  <c:v>1.12597155261229</c:v>
                </c:pt>
                <c:pt idx="177">
                  <c:v>1.13232819919261</c:v>
                </c:pt>
                <c:pt idx="178">
                  <c:v>1.1386843508179501</c:v>
                </c:pt>
                <c:pt idx="179">
                  <c:v>1.14504000759776</c:v>
                </c:pt>
                <c:pt idx="180">
                  <c:v>1.151395169643</c:v>
                </c:pt>
                <c:pt idx="181">
                  <c:v>1.1577498370647501</c:v>
                </c:pt>
                <c:pt idx="182">
                  <c:v>1.16410400997547</c:v>
                </c:pt>
                <c:pt idx="183">
                  <c:v>1.1704576884875499</c:v>
                </c:pt>
                <c:pt idx="184">
                  <c:v>1.1768108727119599</c:v>
                </c:pt>
                <c:pt idx="185">
                  <c:v>1.1831635627602399</c:v>
                </c:pt>
                <c:pt idx="186">
                  <c:v>1.1895157587437499</c:v>
                </c:pt>
                <c:pt idx="187">
                  <c:v>1.1958674607758899</c:v>
                </c:pt>
                <c:pt idx="188">
                  <c:v>1.20221866896705</c:v>
                </c:pt>
                <c:pt idx="189">
                  <c:v>1.2085693834281099</c:v>
                </c:pt>
                <c:pt idx="190">
                  <c:v>1.2149196042696599</c:v>
                </c:pt>
                <c:pt idx="191">
                  <c:v>1.2212693316018199</c:v>
                </c:pt>
                <c:pt idx="192">
                  <c:v>1.2276185655365199</c:v>
                </c:pt>
                <c:pt idx="193">
                  <c:v>1.233967306184</c:v>
                </c:pt>
                <c:pt idx="194">
                  <c:v>1.2403155536528601</c:v>
                </c:pt>
                <c:pt idx="195">
                  <c:v>1.24666330805193</c:v>
                </c:pt>
                <c:pt idx="196">
                  <c:v>1.25301056948948</c:v>
                </c:pt>
                <c:pt idx="197">
                  <c:v>1.25935733807341</c:v>
                </c:pt>
                <c:pt idx="198">
                  <c:v>1.26570361391133</c:v>
                </c:pt>
                <c:pt idx="199">
                  <c:v>1.2720493971093001</c:v>
                </c:pt>
                <c:pt idx="200">
                  <c:v>1.2783946877729999</c:v>
                </c:pt>
                <c:pt idx="201">
                  <c:v>1.28473948600729</c:v>
                </c:pt>
                <c:pt idx="202">
                  <c:v>1.2910837919168501</c:v>
                </c:pt>
                <c:pt idx="203">
                  <c:v>1.29742760561592</c:v>
                </c:pt>
                <c:pt idx="204">
                  <c:v>1.30377092720441</c:v>
                </c:pt>
                <c:pt idx="205">
                  <c:v>1.3101137567869801</c:v>
                </c:pt>
                <c:pt idx="206">
                  <c:v>1.31645609446788</c:v>
                </c:pt>
                <c:pt idx="207">
                  <c:v>1.32279794035095</c:v>
                </c:pt>
                <c:pt idx="208">
                  <c:v>1.32913929451558</c:v>
                </c:pt>
                <c:pt idx="209">
                  <c:v>1.33548015706044</c:v>
                </c:pt>
                <c:pt idx="210">
                  <c:v>1.3418205280833999</c:v>
                </c:pt>
                <c:pt idx="211">
                  <c:v>1.34816040767578</c:v>
                </c:pt>
                <c:pt idx="212">
                  <c:v>1.3544997959265701</c:v>
                </c:pt>
                <c:pt idx="213">
                  <c:v>1.3608386929474099</c:v>
                </c:pt>
                <c:pt idx="214">
                  <c:v>1.36717709886114</c:v>
                </c:pt>
                <c:pt idx="215">
                  <c:v>1.37351501375708</c:v>
                </c:pt>
                <c:pt idx="216">
                  <c:v>1.37985243774285</c:v>
                </c:pt>
                <c:pt idx="217">
                  <c:v>1.3861893709286399</c:v>
                </c:pt>
                <c:pt idx="218">
                  <c:v>1.3925258134039999</c:v>
                </c:pt>
                <c:pt idx="219">
                  <c:v>1.3988617652366899</c:v>
                </c:pt>
                <c:pt idx="220">
                  <c:v>1.4051972265096699</c:v>
                </c:pt>
                <c:pt idx="221">
                  <c:v>1.4115321973150401</c:v>
                </c:pt>
                <c:pt idx="222">
                  <c:v>1.41786667774696</c:v>
                </c:pt>
                <c:pt idx="223">
                  <c:v>1.42420066789186</c:v>
                </c:pt>
                <c:pt idx="224">
                  <c:v>1.4305341678383099</c:v>
                </c:pt>
                <c:pt idx="225">
                  <c:v>1.4368671776731401</c:v>
                </c:pt>
                <c:pt idx="226">
                  <c:v>1.44319969748212</c:v>
                </c:pt>
                <c:pt idx="227">
                  <c:v>1.44953172734824</c:v>
                </c:pt>
                <c:pt idx="228">
                  <c:v>1.4558632673585801</c:v>
                </c:pt>
                <c:pt idx="229">
                  <c:v>1.4621943175980501</c:v>
                </c:pt>
                <c:pt idx="230">
                  <c:v>1.4685248781442499</c:v>
                </c:pt>
                <c:pt idx="231">
                  <c:v>1.4748549490839999</c:v>
                </c:pt>
                <c:pt idx="232">
                  <c:v>1.48118453050003</c:v>
                </c:pt>
                <c:pt idx="233">
                  <c:v>1.4875136224658501</c:v>
                </c:pt>
                <c:pt idx="234">
                  <c:v>1.4938422250666601</c:v>
                </c:pt>
                <c:pt idx="235">
                  <c:v>1.50017033838033</c:v>
                </c:pt>
                <c:pt idx="236">
                  <c:v>1.50649796248406</c:v>
                </c:pt>
                <c:pt idx="237">
                  <c:v>1.5128250974548501</c:v>
                </c:pt>
                <c:pt idx="238">
                  <c:v>1.51915174337101</c:v>
                </c:pt>
                <c:pt idx="239">
                  <c:v>1.5254779002985701</c:v>
                </c:pt>
                <c:pt idx="240">
                  <c:v>1.5318035683203</c:v>
                </c:pt>
                <c:pt idx="241">
                  <c:v>1.5381287475109</c:v>
                </c:pt>
                <c:pt idx="242">
                  <c:v>1.5444534379439301</c:v>
                </c:pt>
                <c:pt idx="243">
                  <c:v>1.55077763969183</c:v>
                </c:pt>
                <c:pt idx="244">
                  <c:v>1.55710135282545</c:v>
                </c:pt>
                <c:pt idx="245">
                  <c:v>1.5634245774148701</c:v>
                </c:pt>
                <c:pt idx="246">
                  <c:v>1.56974731352914</c:v>
                </c:pt>
                <c:pt idx="247">
                  <c:v>1.5760695612360101</c:v>
                </c:pt>
                <c:pt idx="248">
                  <c:v>1.5823913206021101</c:v>
                </c:pt>
                <c:pt idx="249">
                  <c:v>1.5887125916951601</c:v>
                </c:pt>
                <c:pt idx="250">
                  <c:v>1.59503337458533</c:v>
                </c:pt>
                <c:pt idx="251">
                  <c:v>1.6013536693350301</c:v>
                </c:pt>
                <c:pt idx="252">
                  <c:v>1.6076734760085301</c:v>
                </c:pt>
                <c:pt idx="253">
                  <c:v>1.6139927946692201</c:v>
                </c:pt>
                <c:pt idx="254">
                  <c:v>1.6203116253841501</c:v>
                </c:pt>
                <c:pt idx="255">
                  <c:v>1.6266299682144301</c:v>
                </c:pt>
                <c:pt idx="256">
                  <c:v>1.6329478232218999</c:v>
                </c:pt>
                <c:pt idx="257">
                  <c:v>1.6392651904678399</c:v>
                </c:pt>
                <c:pt idx="258">
                  <c:v>1.6455820700132699</c:v>
                </c:pt>
                <c:pt idx="259">
                  <c:v>1.65189846191854</c:v>
                </c:pt>
                <c:pt idx="260">
                  <c:v>1.65821436624273</c:v>
                </c:pt>
                <c:pt idx="261">
                  <c:v>1.66452978304453</c:v>
                </c:pt>
                <c:pt idx="262">
                  <c:v>1.6708447123818599</c:v>
                </c:pt>
                <c:pt idx="263">
                  <c:v>1.67715915431186</c:v>
                </c:pt>
                <c:pt idx="264">
                  <c:v>1.6834731088911501</c:v>
                </c:pt>
                <c:pt idx="265">
                  <c:v>1.6897865761755699</c:v>
                </c:pt>
                <c:pt idx="266">
                  <c:v>1.6960995562202801</c:v>
                </c:pt>
                <c:pt idx="267">
                  <c:v>1.7024120490799299</c:v>
                </c:pt>
                <c:pt idx="268">
                  <c:v>1.70872405480834</c:v>
                </c:pt>
                <c:pt idx="269">
                  <c:v>1.71503557345861</c:v>
                </c:pt>
                <c:pt idx="270">
                  <c:v>1.7213466050831601</c:v>
                </c:pt>
                <c:pt idx="271">
                  <c:v>1.72765714973433</c:v>
                </c:pt>
                <c:pt idx="272">
                  <c:v>1.7339672074643999</c:v>
                </c:pt>
                <c:pt idx="273">
                  <c:v>1.7402767783230799</c:v>
                </c:pt>
                <c:pt idx="274">
                  <c:v>1.7465858623602999</c:v>
                </c:pt>
                <c:pt idx="275">
                  <c:v>1.75289445962535</c:v>
                </c:pt>
                <c:pt idx="276">
                  <c:v>1.7592025701667899</c:v>
                </c:pt>
                <c:pt idx="277">
                  <c:v>1.7655101940325599</c:v>
                </c:pt>
                <c:pt idx="278">
                  <c:v>1.77181733127202</c:v>
                </c:pt>
                <c:pt idx="279">
                  <c:v>1.7781239819330601</c:v>
                </c:pt>
                <c:pt idx="280">
                  <c:v>1.7844301460607199</c:v>
                </c:pt>
                <c:pt idx="281">
                  <c:v>1.79073582370079</c:v>
                </c:pt>
                <c:pt idx="282">
                  <c:v>1.79704101489839</c:v>
                </c:pt>
                <c:pt idx="283">
                  <c:v>1.80334571969806</c:v>
                </c:pt>
                <c:pt idx="284">
                  <c:v>1.8096499381436999</c:v>
                </c:pt>
                <c:pt idx="285">
                  <c:v>1.8159536702822301</c:v>
                </c:pt>
                <c:pt idx="286">
                  <c:v>1.8222569161561599</c:v>
                </c:pt>
                <c:pt idx="287">
                  <c:v>1.8285596758071301</c:v>
                </c:pt>
                <c:pt idx="288">
                  <c:v>1.8348619492771701</c:v>
                </c:pt>
                <c:pt idx="289">
                  <c:v>1.84116373660777</c:v>
                </c:pt>
                <c:pt idx="290">
                  <c:v>1.8474650378397901</c:v>
                </c:pt>
                <c:pt idx="291">
                  <c:v>1.8537658530135199</c:v>
                </c:pt>
                <c:pt idx="292">
                  <c:v>1.8600661821731901</c:v>
                </c:pt>
                <c:pt idx="293">
                  <c:v>1.8663660253561101</c:v>
                </c:pt>
                <c:pt idx="294">
                  <c:v>1.8726653826012301</c:v>
                </c:pt>
                <c:pt idx="295">
                  <c:v>1.87896425394716</c:v>
                </c:pt>
                <c:pt idx="296">
                  <c:v>1.88526263943196</c:v>
                </c:pt>
                <c:pt idx="297">
                  <c:v>1.89156053909317</c:v>
                </c:pt>
                <c:pt idx="298">
                  <c:v>1.8978579529684401</c:v>
                </c:pt>
                <c:pt idx="299">
                  <c:v>1.90415488109798</c:v>
                </c:pt>
                <c:pt idx="300">
                  <c:v>1.91045132351589</c:v>
                </c:pt>
                <c:pt idx="301">
                  <c:v>1.91674728025817</c:v>
                </c:pt>
                <c:pt idx="302">
                  <c:v>1.9230427513602999</c:v>
                </c:pt>
                <c:pt idx="303">
                  <c:v>1.9293377368572699</c:v>
                </c:pt>
                <c:pt idx="304">
                  <c:v>1.9356322367836201</c:v>
                </c:pt>
                <c:pt idx="305">
                  <c:v>1.9419262511745199</c:v>
                </c:pt>
                <c:pt idx="306">
                  <c:v>1.9482197800654899</c:v>
                </c:pt>
                <c:pt idx="307">
                  <c:v>1.95451282348855</c:v>
                </c:pt>
                <c:pt idx="308">
                  <c:v>1.9608053814767099</c:v>
                </c:pt>
                <c:pt idx="309">
                  <c:v>1.9670974540625501</c:v>
                </c:pt>
                <c:pt idx="310">
                  <c:v>1.97338904127821</c:v>
                </c:pt>
                <c:pt idx="311">
                  <c:v>1.9796801431553399</c:v>
                </c:pt>
                <c:pt idx="312">
                  <c:v>1.9859707597276699</c:v>
                </c:pt>
                <c:pt idx="313">
                  <c:v>1.9922608910272499</c:v>
                </c:pt>
                <c:pt idx="314">
                  <c:v>1.9985505370834999</c:v>
                </c:pt>
                <c:pt idx="315">
                  <c:v>2.0048396979269199</c:v>
                </c:pt>
                <c:pt idx="316">
                  <c:v>2.0111283735875798</c:v>
                </c:pt>
                <c:pt idx="317">
                  <c:v>2.01741656409517</c:v>
                </c:pt>
                <c:pt idx="318">
                  <c:v>2.02370426947894</c:v>
                </c:pt>
                <c:pt idx="319">
                  <c:v>2.0299914897691602</c:v>
                </c:pt>
                <c:pt idx="320">
                  <c:v>2.0362782249942</c:v>
                </c:pt>
                <c:pt idx="321">
                  <c:v>2.042564475182</c:v>
                </c:pt>
                <c:pt idx="322">
                  <c:v>2.04885024036049</c:v>
                </c:pt>
                <c:pt idx="323">
                  <c:v>2.0551355205572102</c:v>
                </c:pt>
                <c:pt idx="324">
                  <c:v>2.0614203157993201</c:v>
                </c:pt>
                <c:pt idx="325">
                  <c:v>2.0677046261135499</c:v>
                </c:pt>
                <c:pt idx="326">
                  <c:v>2.0739884515325699</c:v>
                </c:pt>
                <c:pt idx="327">
                  <c:v>2.0802717920795999</c:v>
                </c:pt>
                <c:pt idx="328">
                  <c:v>2.0865546477808601</c:v>
                </c:pt>
                <c:pt idx="329">
                  <c:v>2.0928370186624399</c:v>
                </c:pt>
                <c:pt idx="330">
                  <c:v>2.09911890475004</c:v>
                </c:pt>
                <c:pt idx="331">
                  <c:v>2.10540030606911</c:v>
                </c:pt>
                <c:pt idx="332">
                  <c:v>2.1116812226428299</c:v>
                </c:pt>
                <c:pt idx="333">
                  <c:v>2.1179616544728499</c:v>
                </c:pt>
                <c:pt idx="334">
                  <c:v>2.1242416016137602</c:v>
                </c:pt>
                <c:pt idx="335">
                  <c:v>2.1305210641013499</c:v>
                </c:pt>
                <c:pt idx="336">
                  <c:v>2.1368000419447801</c:v>
                </c:pt>
                <c:pt idx="337">
                  <c:v>2.1430785351861901</c:v>
                </c:pt>
                <c:pt idx="338">
                  <c:v>2.1493565438197599</c:v>
                </c:pt>
                <c:pt idx="339">
                  <c:v>2.1556340679001802</c:v>
                </c:pt>
                <c:pt idx="340">
                  <c:v>2.1619111073821502</c:v>
                </c:pt>
                <c:pt idx="341">
                  <c:v>2.1681876624091001</c:v>
                </c:pt>
                <c:pt idx="342">
                  <c:v>2.17446373288622</c:v>
                </c:pt>
                <c:pt idx="343">
                  <c:v>2.18073931887437</c:v>
                </c:pt>
                <c:pt idx="344">
                  <c:v>2.18701442038769</c:v>
                </c:pt>
                <c:pt idx="345">
                  <c:v>2.19328903745533</c:v>
                </c:pt>
                <c:pt idx="346">
                  <c:v>2.1995631700948901</c:v>
                </c:pt>
                <c:pt idx="347">
                  <c:v>2.2058368183343</c:v>
                </c:pt>
                <c:pt idx="348">
                  <c:v>2.2121099822012198</c:v>
                </c:pt>
                <c:pt idx="349">
                  <c:v>2.2183826617115501</c:v>
                </c:pt>
                <c:pt idx="350">
                  <c:v>2.2246548568854099</c:v>
                </c:pt>
                <c:pt idx="351">
                  <c:v>2.2309265677489001</c:v>
                </c:pt>
                <c:pt idx="352">
                  <c:v>2.23719779432035</c:v>
                </c:pt>
                <c:pt idx="353">
                  <c:v>2.2434685366162102</c:v>
                </c:pt>
                <c:pt idx="354">
                  <c:v>2.2497387946599998</c:v>
                </c:pt>
                <c:pt idx="355">
                  <c:v>2.2560085684698699</c:v>
                </c:pt>
                <c:pt idx="356">
                  <c:v>2.2622778580606502</c:v>
                </c:pt>
                <c:pt idx="357">
                  <c:v>2.2685466634562199</c:v>
                </c:pt>
                <c:pt idx="358">
                  <c:v>2.2748149846764099</c:v>
                </c:pt>
                <c:pt idx="359">
                  <c:v>2.2810828217411401</c:v>
                </c:pt>
                <c:pt idx="360">
                  <c:v>2.2873501746698</c:v>
                </c:pt>
                <c:pt idx="361">
                  <c:v>2.2936170434718499</c:v>
                </c:pt>
                <c:pt idx="362">
                  <c:v>2.2998834281722398</c:v>
                </c:pt>
                <c:pt idx="363">
                  <c:v>2.30614932878993</c:v>
                </c:pt>
                <c:pt idx="364">
                  <c:v>2.3124147453438799</c:v>
                </c:pt>
                <c:pt idx="365">
                  <c:v>2.3186796778530501</c:v>
                </c:pt>
                <c:pt idx="366">
                  <c:v>2.32494412632819</c:v>
                </c:pt>
                <c:pt idx="367">
                  <c:v>2.3312080907891799</c:v>
                </c:pt>
                <c:pt idx="368">
                  <c:v>2.3374715712558101</c:v>
                </c:pt>
                <c:pt idx="369">
                  <c:v>2.3437345677461199</c:v>
                </c:pt>
                <c:pt idx="370">
                  <c:v>2.3499970802781198</c:v>
                </c:pt>
                <c:pt idx="371">
                  <c:v>2.3562591088614702</c:v>
                </c:pt>
                <c:pt idx="372">
                  <c:v>2.36252065351982</c:v>
                </c:pt>
                <c:pt idx="373">
                  <c:v>2.3687817142668401</c:v>
                </c:pt>
                <c:pt idx="374">
                  <c:v>2.3750422911202098</c:v>
                </c:pt>
                <c:pt idx="375">
                  <c:v>2.3813023840974799</c:v>
                </c:pt>
                <c:pt idx="376">
                  <c:v>2.3875619932133998</c:v>
                </c:pt>
                <c:pt idx="377">
                  <c:v>2.3938211184770202</c:v>
                </c:pt>
                <c:pt idx="378">
                  <c:v>2.4000797599112</c:v>
                </c:pt>
                <c:pt idx="379">
                  <c:v>2.4063379175319999</c:v>
                </c:pt>
                <c:pt idx="380">
                  <c:v>2.4125955913552701</c:v>
                </c:pt>
                <c:pt idx="381">
                  <c:v>2.4188527813966498</c:v>
                </c:pt>
                <c:pt idx="382">
                  <c:v>2.4251094876715502</c:v>
                </c:pt>
                <c:pt idx="383">
                  <c:v>2.43136571019516</c:v>
                </c:pt>
                <c:pt idx="384">
                  <c:v>2.4376214489824601</c:v>
                </c:pt>
                <c:pt idx="385">
                  <c:v>2.4438767040482001</c:v>
                </c:pt>
                <c:pt idx="386">
                  <c:v>2.4501314754094401</c:v>
                </c:pt>
                <c:pt idx="387">
                  <c:v>2.4563857630790098</c:v>
                </c:pt>
                <c:pt idx="388">
                  <c:v>2.4626395670711498</c:v>
                </c:pt>
                <c:pt idx="389">
                  <c:v>2.4688928873999001</c:v>
                </c:pt>
                <c:pt idx="390">
                  <c:v>2.4751457240791401</c:v>
                </c:pt>
                <c:pt idx="391">
                  <c:v>2.4813980771224702</c:v>
                </c:pt>
                <c:pt idx="392">
                  <c:v>2.4876499465433599</c:v>
                </c:pt>
                <c:pt idx="393">
                  <c:v>2.4939013323550401</c:v>
                </c:pt>
                <c:pt idx="394">
                  <c:v>2.5001522345705198</c:v>
                </c:pt>
                <c:pt idx="395">
                  <c:v>2.5064026532119499</c:v>
                </c:pt>
                <c:pt idx="396">
                  <c:v>2.5126525882906701</c:v>
                </c:pt>
                <c:pt idx="397">
                  <c:v>2.5189020398169299</c:v>
                </c:pt>
                <c:pt idx="398">
                  <c:v>2.5251510078038302</c:v>
                </c:pt>
                <c:pt idx="399">
                  <c:v>2.5313994922643399</c:v>
                </c:pt>
                <c:pt idx="400">
                  <c:v>2.5376474932112401</c:v>
                </c:pt>
                <c:pt idx="401">
                  <c:v>2.5438950106572098</c:v>
                </c:pt>
                <c:pt idx="402">
                  <c:v>2.55014204461474</c:v>
                </c:pt>
                <c:pt idx="403">
                  <c:v>2.5563885950962</c:v>
                </c:pt>
                <c:pt idx="404">
                  <c:v>2.5626346621185299</c:v>
                </c:pt>
                <c:pt idx="405">
                  <c:v>2.5688802456977902</c:v>
                </c:pt>
                <c:pt idx="406">
                  <c:v>2.5751253458419301</c:v>
                </c:pt>
                <c:pt idx="407">
                  <c:v>2.5813699625634601</c:v>
                </c:pt>
                <c:pt idx="408">
                  <c:v>2.5876140958748</c:v>
                </c:pt>
                <c:pt idx="409">
                  <c:v>2.5938577457882501</c:v>
                </c:pt>
                <c:pt idx="410">
                  <c:v>2.6001009123160101</c:v>
                </c:pt>
                <c:pt idx="411">
                  <c:v>2.6063435954701801</c:v>
                </c:pt>
                <c:pt idx="412">
                  <c:v>2.61258579526275</c:v>
                </c:pt>
                <c:pt idx="413">
                  <c:v>2.6188275117065101</c:v>
                </c:pt>
                <c:pt idx="414">
                  <c:v>2.6250687448171099</c:v>
                </c:pt>
                <c:pt idx="415">
                  <c:v>2.6313094946036002</c:v>
                </c:pt>
                <c:pt idx="416">
                  <c:v>2.6375497610779099</c:v>
                </c:pt>
                <c:pt idx="417">
                  <c:v>2.64378954425186</c:v>
                </c:pt>
                <c:pt idx="418">
                  <c:v>2.6500288441372502</c:v>
                </c:pt>
                <c:pt idx="419">
                  <c:v>2.6562676607457498</c:v>
                </c:pt>
                <c:pt idx="420">
                  <c:v>2.6625059940889702</c:v>
                </c:pt>
                <c:pt idx="421">
                  <c:v>2.6687438441784099</c:v>
                </c:pt>
                <c:pt idx="422">
                  <c:v>2.6749812110255502</c:v>
                </c:pt>
                <c:pt idx="423">
                  <c:v>2.6812180946439801</c:v>
                </c:pt>
                <c:pt idx="424">
                  <c:v>2.6874544950436401</c:v>
                </c:pt>
                <c:pt idx="425">
                  <c:v>2.6936904122357102</c:v>
                </c:pt>
                <c:pt idx="426">
                  <c:v>2.69992584623142</c:v>
                </c:pt>
                <c:pt idx="427">
                  <c:v>2.7061607970419401</c:v>
                </c:pt>
                <c:pt idx="428">
                  <c:v>2.7123952646783098</c:v>
                </c:pt>
                <c:pt idx="429">
                  <c:v>2.7186292491515802</c:v>
                </c:pt>
                <c:pt idx="430">
                  <c:v>2.7248627504726599</c:v>
                </c:pt>
                <c:pt idx="431">
                  <c:v>2.73109576865241</c:v>
                </c:pt>
                <c:pt idx="432">
                  <c:v>2.7373283037016098</c:v>
                </c:pt>
                <c:pt idx="433">
                  <c:v>2.74356035563097</c:v>
                </c:pt>
                <c:pt idx="434">
                  <c:v>2.7497919244531199</c:v>
                </c:pt>
                <c:pt idx="435">
                  <c:v>2.7560230101784402</c:v>
                </c:pt>
                <c:pt idx="436">
                  <c:v>2.7622536128166901</c:v>
                </c:pt>
                <c:pt idx="437">
                  <c:v>2.7684837323784199</c:v>
                </c:pt>
                <c:pt idx="438">
                  <c:v>2.7747133688741199</c:v>
                </c:pt>
                <c:pt idx="439">
                  <c:v>2.7809425223141901</c:v>
                </c:pt>
                <c:pt idx="440">
                  <c:v>2.7871711927090002</c:v>
                </c:pt>
                <c:pt idx="441">
                  <c:v>2.7933993800688102</c:v>
                </c:pt>
                <c:pt idx="442">
                  <c:v>2.79962708440384</c:v>
                </c:pt>
                <c:pt idx="443">
                  <c:v>2.80585430572425</c:v>
                </c:pt>
                <c:pt idx="444">
                  <c:v>2.8120810440400899</c:v>
                </c:pt>
                <c:pt idx="445">
                  <c:v>2.8183072993631102</c:v>
                </c:pt>
                <c:pt idx="446">
                  <c:v>2.8245330717050101</c:v>
                </c:pt>
                <c:pt idx="447">
                  <c:v>2.8307583610737299</c:v>
                </c:pt>
                <c:pt idx="448">
                  <c:v>2.83698316747931</c:v>
                </c:pt>
                <c:pt idx="449">
                  <c:v>2.84320749093169</c:v>
                </c:pt>
                <c:pt idx="450">
                  <c:v>2.84943133144077</c:v>
                </c:pt>
                <c:pt idx="451">
                  <c:v>2.8556546890164198</c:v>
                </c:pt>
                <c:pt idx="452">
                  <c:v>2.8618775636684202</c:v>
                </c:pt>
                <c:pt idx="453">
                  <c:v>2.8680999554064899</c:v>
                </c:pt>
                <c:pt idx="454">
                  <c:v>2.8743218642403301</c:v>
                </c:pt>
                <c:pt idx="455">
                  <c:v>2.8805432901795198</c:v>
                </c:pt>
                <c:pt idx="456">
                  <c:v>2.8867642332342598</c:v>
                </c:pt>
                <c:pt idx="457">
                  <c:v>2.89298469341766</c:v>
                </c:pt>
                <c:pt idx="458">
                  <c:v>2.8992046707364398</c:v>
                </c:pt>
                <c:pt idx="459">
                  <c:v>2.9054241652002402</c:v>
                </c:pt>
                <c:pt idx="460">
                  <c:v>2.9116431768186</c:v>
                </c:pt>
                <c:pt idx="461">
                  <c:v>2.9178617056010001</c:v>
                </c:pt>
                <c:pt idx="462">
                  <c:v>2.9240797515569299</c:v>
                </c:pt>
                <c:pt idx="463">
                  <c:v>2.9302973146957898</c:v>
                </c:pt>
                <c:pt idx="464">
                  <c:v>2.9365143950269799</c:v>
                </c:pt>
                <c:pt idx="465">
                  <c:v>2.94273099255979</c:v>
                </c:pt>
                <c:pt idx="466">
                  <c:v>2.94894710730353</c:v>
                </c:pt>
                <c:pt idx="467">
                  <c:v>2.95516273926741</c:v>
                </c:pt>
                <c:pt idx="468">
                  <c:v>2.9613778884630402</c:v>
                </c:pt>
                <c:pt idx="469">
                  <c:v>2.9675925548997801</c:v>
                </c:pt>
                <c:pt idx="470">
                  <c:v>2.9738067385853202</c:v>
                </c:pt>
                <c:pt idx="471">
                  <c:v>2.9800204395289098</c:v>
                </c:pt>
                <c:pt idx="472">
                  <c:v>2.9862336577397701</c:v>
                </c:pt>
                <c:pt idx="473">
                  <c:v>2.99244639322706</c:v>
                </c:pt>
                <c:pt idx="474">
                  <c:v>2.9986586459999098</c:v>
                </c:pt>
                <c:pt idx="475">
                  <c:v>3.0048704160674</c:v>
                </c:pt>
                <c:pt idx="476">
                  <c:v>3.0110817034385802</c:v>
                </c:pt>
                <c:pt idx="477">
                  <c:v>3.0172925081224502</c:v>
                </c:pt>
                <c:pt idx="478">
                  <c:v>3.0235028301279998</c:v>
                </c:pt>
                <c:pt idx="479">
                  <c:v>3.0297126694659302</c:v>
                </c:pt>
                <c:pt idx="480">
                  <c:v>3.0359220261451201</c:v>
                </c:pt>
                <c:pt idx="481">
                  <c:v>3.0421309001736101</c:v>
                </c:pt>
                <c:pt idx="482">
                  <c:v>3.0483392915603198</c:v>
                </c:pt>
                <c:pt idx="483">
                  <c:v>3.05454720031421</c:v>
                </c:pt>
                <c:pt idx="484">
                  <c:v>3.0607546264441701</c:v>
                </c:pt>
                <c:pt idx="485">
                  <c:v>3.0669615699590498</c:v>
                </c:pt>
                <c:pt idx="486">
                  <c:v>3.0731680308677398</c:v>
                </c:pt>
                <c:pt idx="487">
                  <c:v>3.0793740091790598</c:v>
                </c:pt>
                <c:pt idx="488">
                  <c:v>3.08557950490182</c:v>
                </c:pt>
                <c:pt idx="489">
                  <c:v>3.0917845180448098</c:v>
                </c:pt>
                <c:pt idx="490">
                  <c:v>3.0979890486168302</c:v>
                </c:pt>
                <c:pt idx="491">
                  <c:v>3.10419309662662</c:v>
                </c:pt>
                <c:pt idx="492">
                  <c:v>3.11039666208293</c:v>
                </c:pt>
                <c:pt idx="493">
                  <c:v>3.1165997449944798</c:v>
                </c:pt>
                <c:pt idx="494">
                  <c:v>3.1228023453701099</c:v>
                </c:pt>
                <c:pt idx="495">
                  <c:v>3.1290044632184402</c:v>
                </c:pt>
                <c:pt idx="496">
                  <c:v>3.1352060985481498</c:v>
                </c:pt>
                <c:pt idx="497">
                  <c:v>3.1414072513679501</c:v>
                </c:pt>
                <c:pt idx="498">
                  <c:v>3.1476079216865198</c:v>
                </c:pt>
                <c:pt idx="499">
                  <c:v>3.1538081095125001</c:v>
                </c:pt>
                <c:pt idx="500">
                  <c:v>3.16000781485458</c:v>
                </c:pt>
                <c:pt idx="501">
                  <c:v>3.1662070377214202</c:v>
                </c:pt>
                <c:pt idx="502">
                  <c:v>3.1724057781216599</c:v>
                </c:pt>
                <c:pt idx="503">
                  <c:v>3.17860403606395</c:v>
                </c:pt>
                <c:pt idx="504">
                  <c:v>3.1848018115569499</c:v>
                </c:pt>
                <c:pt idx="505">
                  <c:v>3.1909991046093</c:v>
                </c:pt>
                <c:pt idx="506">
                  <c:v>3.1971959152296399</c:v>
                </c:pt>
                <c:pt idx="507">
                  <c:v>3.20339224342661</c:v>
                </c:pt>
                <c:pt idx="508">
                  <c:v>3.2095880892071502</c:v>
                </c:pt>
                <c:pt idx="509">
                  <c:v>3.2157834525787301</c:v>
                </c:pt>
                <c:pt idx="510">
                  <c:v>3.2219783335516401</c:v>
                </c:pt>
                <c:pt idx="511">
                  <c:v>3.2281727321344098</c:v>
                </c:pt>
                <c:pt idx="512">
                  <c:v>3.2343666483354698</c:v>
                </c:pt>
                <c:pt idx="513">
                  <c:v>3.2405600821633498</c:v>
                </c:pt>
                <c:pt idx="514">
                  <c:v>3.24675303362651</c:v>
                </c:pt>
                <c:pt idx="515">
                  <c:v>3.25294550273339</c:v>
                </c:pt>
                <c:pt idx="516">
                  <c:v>3.25913748949249</c:v>
                </c:pt>
                <c:pt idx="517">
                  <c:v>3.2653289939122399</c:v>
                </c:pt>
                <c:pt idx="518">
                  <c:v>3.2715200160011402</c:v>
                </c:pt>
                <c:pt idx="519">
                  <c:v>3.2777105557676198</c:v>
                </c:pt>
                <c:pt idx="520">
                  <c:v>3.2839006132201498</c:v>
                </c:pt>
                <c:pt idx="521">
                  <c:v>3.2900901883671998</c:v>
                </c:pt>
                <c:pt idx="522">
                  <c:v>3.2962792812171999</c:v>
                </c:pt>
                <c:pt idx="523">
                  <c:v>3.3024678917749699</c:v>
                </c:pt>
                <c:pt idx="524">
                  <c:v>3.3086560200509298</c:v>
                </c:pt>
                <c:pt idx="525">
                  <c:v>3.31484366605387</c:v>
                </c:pt>
                <c:pt idx="526">
                  <c:v>3.3210308297920701</c:v>
                </c:pt>
                <c:pt idx="527">
                  <c:v>3.32721751127381</c:v>
                </c:pt>
                <c:pt idx="528">
                  <c:v>3.33340371050735</c:v>
                </c:pt>
                <c:pt idx="529">
                  <c:v>3.3395894275009601</c:v>
                </c:pt>
                <c:pt idx="530">
                  <c:v>3.3457746622628801</c:v>
                </c:pt>
                <c:pt idx="531">
                  <c:v>3.3519594148013501</c:v>
                </c:pt>
                <c:pt idx="532">
                  <c:v>3.3581436851246198</c:v>
                </c:pt>
                <c:pt idx="533">
                  <c:v>3.3643274732409001</c:v>
                </c:pt>
                <c:pt idx="534">
                  <c:v>3.3705107791584101</c:v>
                </c:pt>
                <c:pt idx="535">
                  <c:v>3.37669360288537</c:v>
                </c:pt>
                <c:pt idx="536">
                  <c:v>3.3828759444299701</c:v>
                </c:pt>
                <c:pt idx="537">
                  <c:v>3.38905780380014</c:v>
                </c:pt>
                <c:pt idx="538">
                  <c:v>3.3952391810034599</c:v>
                </c:pt>
                <c:pt idx="539">
                  <c:v>3.4014200760486699</c:v>
                </c:pt>
                <c:pt idx="540">
                  <c:v>3.4076004889439302</c:v>
                </c:pt>
                <c:pt idx="541">
                  <c:v>3.41378041969734</c:v>
                </c:pt>
                <c:pt idx="542">
                  <c:v>3.4199598683170498</c:v>
                </c:pt>
                <c:pt idx="543">
                  <c:v>3.4261388348111499</c:v>
                </c:pt>
                <c:pt idx="544">
                  <c:v>3.4323173191877401</c:v>
                </c:pt>
                <c:pt idx="545">
                  <c:v>3.4384953214549299</c:v>
                </c:pt>
                <c:pt idx="546">
                  <c:v>3.4446728416207999</c:v>
                </c:pt>
                <c:pt idx="547">
                  <c:v>3.4508498796934202</c:v>
                </c:pt>
                <c:pt idx="548">
                  <c:v>3.4570264356808802</c:v>
                </c:pt>
                <c:pt idx="549">
                  <c:v>3.46320250959123</c:v>
                </c:pt>
                <c:pt idx="550">
                  <c:v>3.46937810143252</c:v>
                </c:pt>
                <c:pt idx="551">
                  <c:v>3.47555321121281</c:v>
                </c:pt>
                <c:pt idx="552">
                  <c:v>3.4817278389404498</c:v>
                </c:pt>
                <c:pt idx="553">
                  <c:v>3.4879019846234001</c:v>
                </c:pt>
                <c:pt idx="554">
                  <c:v>3.4940756482695798</c:v>
                </c:pt>
                <c:pt idx="555">
                  <c:v>3.50024882988704</c:v>
                </c:pt>
                <c:pt idx="556">
                  <c:v>3.5064215294838399</c:v>
                </c:pt>
                <c:pt idx="557">
                  <c:v>3.5125937470679802</c:v>
                </c:pt>
                <c:pt idx="558">
                  <c:v>3.5187654826475199</c:v>
                </c:pt>
                <c:pt idx="559">
                  <c:v>3.52493673623046</c:v>
                </c:pt>
                <c:pt idx="560">
                  <c:v>3.5311075078248302</c:v>
                </c:pt>
                <c:pt idx="561">
                  <c:v>3.5372777974386298</c:v>
                </c:pt>
                <c:pt idx="562">
                  <c:v>3.5434476050798902</c:v>
                </c:pt>
                <c:pt idx="563">
                  <c:v>3.5496169307566201</c:v>
                </c:pt>
                <c:pt idx="564">
                  <c:v>3.55578577447681</c:v>
                </c:pt>
                <c:pt idx="565">
                  <c:v>3.5619541362484801</c:v>
                </c:pt>
                <c:pt idx="566">
                  <c:v>3.5681220160796099</c:v>
                </c:pt>
                <c:pt idx="567">
                  <c:v>3.5742894139780899</c:v>
                </c:pt>
                <c:pt idx="568">
                  <c:v>3.5804563299520198</c:v>
                </c:pt>
                <c:pt idx="569">
                  <c:v>3.5866227640093902</c:v>
                </c:pt>
                <c:pt idx="570">
                  <c:v>3.5927887161581702</c:v>
                </c:pt>
                <c:pt idx="571">
                  <c:v>3.5989541864063699</c:v>
                </c:pt>
                <c:pt idx="572">
                  <c:v>3.60511917476195</c:v>
                </c:pt>
                <c:pt idx="573">
                  <c:v>3.6112836812329201</c:v>
                </c:pt>
                <c:pt idx="574">
                  <c:v>3.6174477058272601</c:v>
                </c:pt>
                <c:pt idx="575">
                  <c:v>3.6236112485529399</c:v>
                </c:pt>
                <c:pt idx="576">
                  <c:v>3.62977430941794</c:v>
                </c:pt>
                <c:pt idx="577">
                  <c:v>3.6359368884302401</c:v>
                </c:pt>
                <c:pt idx="578">
                  <c:v>3.6420989855978401</c:v>
                </c:pt>
                <c:pt idx="579">
                  <c:v>3.6482606009287002</c:v>
                </c:pt>
                <c:pt idx="580">
                  <c:v>3.6544217344308199</c:v>
                </c:pt>
                <c:pt idx="581">
                  <c:v>3.66058238611215</c:v>
                </c:pt>
                <c:pt idx="582">
                  <c:v>3.6667425559806999</c:v>
                </c:pt>
                <c:pt idx="583">
                  <c:v>3.6729022440444501</c:v>
                </c:pt>
                <c:pt idx="584">
                  <c:v>3.6790614503113601</c:v>
                </c:pt>
                <c:pt idx="585">
                  <c:v>3.68522017478942</c:v>
                </c:pt>
                <c:pt idx="586">
                  <c:v>3.6913784174866402</c:v>
                </c:pt>
                <c:pt idx="587">
                  <c:v>3.6975361784109801</c:v>
                </c:pt>
                <c:pt idx="588">
                  <c:v>3.7036934575704401</c:v>
                </c:pt>
                <c:pt idx="589">
                  <c:v>3.70985025497178</c:v>
                </c:pt>
                <c:pt idx="590">
                  <c:v>3.7160065706224299</c:v>
                </c:pt>
                <c:pt idx="591">
                  <c:v>3.7221624045316299</c:v>
                </c:pt>
                <c:pt idx="592">
                  <c:v>3.72831775670734</c:v>
                </c:pt>
                <c:pt idx="593">
                  <c:v>3.7344726271574999</c:v>
                </c:pt>
                <c:pt idx="594">
                  <c:v>3.7406270158900798</c:v>
                </c:pt>
                <c:pt idx="595">
                  <c:v>3.7467809229130302</c:v>
                </c:pt>
                <c:pt idx="596">
                  <c:v>3.7529343482342701</c:v>
                </c:pt>
                <c:pt idx="597">
                  <c:v>3.7590872918617899</c:v>
                </c:pt>
                <c:pt idx="598">
                  <c:v>3.76523975380353</c:v>
                </c:pt>
                <c:pt idx="599">
                  <c:v>3.7713917340674401</c:v>
                </c:pt>
                <c:pt idx="600">
                  <c:v>3.7775432326614902</c:v>
                </c:pt>
                <c:pt idx="601">
                  <c:v>3.7836942495936299</c:v>
                </c:pt>
                <c:pt idx="602">
                  <c:v>3.7898447848718302</c:v>
                </c:pt>
                <c:pt idx="603">
                  <c:v>3.7959948385040199</c:v>
                </c:pt>
                <c:pt idx="604">
                  <c:v>3.8021444104982201</c:v>
                </c:pt>
                <c:pt idx="605">
                  <c:v>3.80829350086236</c:v>
                </c:pt>
                <c:pt idx="606">
                  <c:v>3.8144421096044301</c:v>
                </c:pt>
                <c:pt idx="607">
                  <c:v>3.8205902367323699</c:v>
                </c:pt>
                <c:pt idx="608">
                  <c:v>3.8267378822542</c:v>
                </c:pt>
                <c:pt idx="609">
                  <c:v>3.8328850461778599</c:v>
                </c:pt>
                <c:pt idx="610">
                  <c:v>3.83903172851136</c:v>
                </c:pt>
                <c:pt idx="611">
                  <c:v>3.84517792926267</c:v>
                </c:pt>
                <c:pt idx="612">
                  <c:v>3.85132364843667</c:v>
                </c:pt>
                <c:pt idx="613">
                  <c:v>3.8574688860430402</c:v>
                </c:pt>
                <c:pt idx="614">
                  <c:v>3.8636136420904301</c:v>
                </c:pt>
                <c:pt idx="615">
                  <c:v>3.8697579165867602</c:v>
                </c:pt>
                <c:pt idx="616">
                  <c:v>3.8759017095399599</c:v>
                </c:pt>
                <c:pt idx="617">
                  <c:v>3.8820450209579702</c:v>
                </c:pt>
                <c:pt idx="618">
                  <c:v>3.8881878508487202</c:v>
                </c:pt>
                <c:pt idx="619">
                  <c:v>3.8943301992201498</c:v>
                </c:pt>
                <c:pt idx="620">
                  <c:v>3.9004720660801802</c:v>
                </c:pt>
                <c:pt idx="621">
                  <c:v>3.9066134514367601</c:v>
                </c:pt>
                <c:pt idx="622">
                  <c:v>3.9127543552978401</c:v>
                </c:pt>
                <c:pt idx="623">
                  <c:v>3.9188947776713299</c:v>
                </c:pt>
                <c:pt idx="624">
                  <c:v>3.9250347185651902</c:v>
                </c:pt>
                <c:pt idx="625">
                  <c:v>3.9311741779873799</c:v>
                </c:pt>
                <c:pt idx="626">
                  <c:v>3.9373131559458101</c:v>
                </c:pt>
                <c:pt idx="627">
                  <c:v>3.94345165244845</c:v>
                </c:pt>
                <c:pt idx="628">
                  <c:v>3.9495896675032398</c:v>
                </c:pt>
                <c:pt idx="629">
                  <c:v>3.9557272011181301</c:v>
                </c:pt>
                <c:pt idx="630">
                  <c:v>3.9618642533010799</c:v>
                </c:pt>
                <c:pt idx="631">
                  <c:v>3.9680008240600402</c:v>
                </c:pt>
                <c:pt idx="632">
                  <c:v>3.9741369134029698</c:v>
                </c:pt>
                <c:pt idx="633">
                  <c:v>3.98027252133783</c:v>
                </c:pt>
                <c:pt idx="634">
                  <c:v>3.9864076478722601</c:v>
                </c:pt>
                <c:pt idx="635">
                  <c:v>3.9925422930124301</c:v>
                </c:pt>
                <c:pt idx="636">
                  <c:v>3.9986764567679902</c:v>
                </c:pt>
                <c:pt idx="637">
                  <c:v>4.0048101391468602</c:v>
                </c:pt>
                <c:pt idx="638">
                  <c:v>4.0109433401569596</c:v>
                </c:pt>
                <c:pt idx="639">
                  <c:v>4.01707605980625</c:v>
                </c:pt>
                <c:pt idx="640">
                  <c:v>4.0232082981026398</c:v>
                </c:pt>
                <c:pt idx="641">
                  <c:v>4.0293400550540603</c:v>
                </c:pt>
                <c:pt idx="642">
                  <c:v>4.0354713306684697</c:v>
                </c:pt>
                <c:pt idx="643">
                  <c:v>4.0416021249537799</c:v>
                </c:pt>
                <c:pt idx="644">
                  <c:v>4.0477324379179302</c:v>
                </c:pt>
                <c:pt idx="645">
                  <c:v>4.0538622695688797</c:v>
                </c:pt>
                <c:pt idx="646">
                  <c:v>4.05999161991455</c:v>
                </c:pt>
                <c:pt idx="647">
                  <c:v>4.0661204889628904</c:v>
                </c:pt>
                <c:pt idx="648">
                  <c:v>4.0722488767218303</c:v>
                </c:pt>
                <c:pt idx="649">
                  <c:v>4.0783767831993201</c:v>
                </c:pt>
                <c:pt idx="650">
                  <c:v>4.0845042084033203</c:v>
                </c:pt>
                <c:pt idx="651">
                  <c:v>4.09063115234175</c:v>
                </c:pt>
                <c:pt idx="652">
                  <c:v>4.09675761502257</c:v>
                </c:pt>
                <c:pt idx="653">
                  <c:v>4.1028835964537302</c:v>
                </c:pt>
                <c:pt idx="654">
                  <c:v>4.10900909664318</c:v>
                </c:pt>
                <c:pt idx="655">
                  <c:v>4.1151341155988801</c:v>
                </c:pt>
                <c:pt idx="656">
                  <c:v>4.1212586533287903</c:v>
                </c:pt>
                <c:pt idx="657">
                  <c:v>4.1273827098406199</c:v>
                </c:pt>
                <c:pt idx="658">
                  <c:v>4.1335062851422704</c:v>
                </c:pt>
                <c:pt idx="659">
                  <c:v>4.1396293792419101</c:v>
                </c:pt>
                <c:pt idx="660">
                  <c:v>4.1457519921474901</c:v>
                </c:pt>
                <c:pt idx="661">
                  <c:v>4.1518741238669703</c:v>
                </c:pt>
                <c:pt idx="662">
                  <c:v>4.1579957744082998</c:v>
                </c:pt>
                <c:pt idx="663">
                  <c:v>4.1641169437794296</c:v>
                </c:pt>
                <c:pt idx="664">
                  <c:v>4.1702376319883401</c:v>
                </c:pt>
                <c:pt idx="665">
                  <c:v>4.1763578390429803</c:v>
                </c:pt>
                <c:pt idx="666">
                  <c:v>4.1824775649513199</c:v>
                </c:pt>
                <c:pt idx="667">
                  <c:v>4.1885968097213402</c:v>
                </c:pt>
                <c:pt idx="668">
                  <c:v>4.1947155733609698</c:v>
                </c:pt>
                <c:pt idx="669">
                  <c:v>4.2008338558782201</c:v>
                </c:pt>
                <c:pt idx="670">
                  <c:v>4.2069516572810297</c:v>
                </c:pt>
                <c:pt idx="671">
                  <c:v>4.2130689775774002</c:v>
                </c:pt>
                <c:pt idx="672">
                  <c:v>4.2191858167753002</c:v>
                </c:pt>
                <c:pt idx="673">
                  <c:v>4.2253021748827004</c:v>
                </c:pt>
                <c:pt idx="674">
                  <c:v>4.2314180519075801</c:v>
                </c:pt>
                <c:pt idx="675">
                  <c:v>4.2375334478579401</c:v>
                </c:pt>
                <c:pt idx="676">
                  <c:v>4.2436483627417401</c:v>
                </c:pt>
                <c:pt idx="677">
                  <c:v>4.24976279656698</c:v>
                </c:pt>
                <c:pt idx="678">
                  <c:v>4.2558767493416596</c:v>
                </c:pt>
                <c:pt idx="679">
                  <c:v>4.2619902210737601</c:v>
                </c:pt>
                <c:pt idx="680">
                  <c:v>4.2681032117711197</c:v>
                </c:pt>
                <c:pt idx="681">
                  <c:v>4.2742157214418297</c:v>
                </c:pt>
                <c:pt idx="682">
                  <c:v>4.2803277500939201</c:v>
                </c:pt>
                <c:pt idx="683">
                  <c:v>4.28643929773538</c:v>
                </c:pt>
                <c:pt idx="684">
                  <c:v>4.29255036437422</c:v>
                </c:pt>
                <c:pt idx="685">
                  <c:v>4.2986609500184301</c:v>
                </c:pt>
                <c:pt idx="686">
                  <c:v>4.3047710546760403</c:v>
                </c:pt>
                <c:pt idx="687">
                  <c:v>4.31088067835503</c:v>
                </c:pt>
                <c:pt idx="688">
                  <c:v>4.3169898210634399</c:v>
                </c:pt>
                <c:pt idx="689">
                  <c:v>4.32309848280926</c:v>
                </c:pt>
                <c:pt idx="690">
                  <c:v>4.3292066636005</c:v>
                </c:pt>
                <c:pt idx="691">
                  <c:v>4.3353143634452103</c:v>
                </c:pt>
                <c:pt idx="692">
                  <c:v>4.34142158235138</c:v>
                </c:pt>
                <c:pt idx="693">
                  <c:v>4.3475283203270596</c:v>
                </c:pt>
                <c:pt idx="694">
                  <c:v>4.3536345773802703</c:v>
                </c:pt>
                <c:pt idx="695">
                  <c:v>4.3597403535190304</c:v>
                </c:pt>
                <c:pt idx="696">
                  <c:v>4.3658456487513702</c:v>
                </c:pt>
                <c:pt idx="697">
                  <c:v>4.3719504630853496</c:v>
                </c:pt>
                <c:pt idx="698">
                  <c:v>4.3780547965289802</c:v>
                </c:pt>
                <c:pt idx="699">
                  <c:v>4.3841586490903204</c:v>
                </c:pt>
                <c:pt idx="700">
                  <c:v>4.3902620207774197</c:v>
                </c:pt>
                <c:pt idx="701">
                  <c:v>4.3963649115983001</c:v>
                </c:pt>
                <c:pt idx="702">
                  <c:v>4.4024673215606702</c:v>
                </c:pt>
                <c:pt idx="703">
                  <c:v>4.4085692506709604</c:v>
                </c:pt>
                <c:pt idx="704">
                  <c:v>4.4146706989389797</c:v>
                </c:pt>
                <c:pt idx="705">
                  <c:v>4.4207716663727599</c:v>
                </c:pt>
                <c:pt idx="706">
                  <c:v>4.4268721529803701</c:v>
                </c:pt>
                <c:pt idx="707">
                  <c:v>4.4329721587698598</c:v>
                </c:pt>
                <c:pt idx="708">
                  <c:v>4.4390716837492699</c:v>
                </c:pt>
                <c:pt idx="709">
                  <c:v>4.4451707279266799</c:v>
                </c:pt>
                <c:pt idx="710">
                  <c:v>4.4512692913101599</c:v>
                </c:pt>
                <c:pt idx="711">
                  <c:v>4.4573673739077497</c:v>
                </c:pt>
                <c:pt idx="712">
                  <c:v>4.4634649757275398</c:v>
                </c:pt>
                <c:pt idx="713">
                  <c:v>4.4695620967775902</c:v>
                </c:pt>
                <c:pt idx="714">
                  <c:v>4.4756587370659897</c:v>
                </c:pt>
                <c:pt idx="715">
                  <c:v>4.4817548966008198</c:v>
                </c:pt>
                <c:pt idx="716">
                  <c:v>4.4878505753901399</c:v>
                </c:pt>
                <c:pt idx="717">
                  <c:v>4.4939457734420598</c:v>
                </c:pt>
                <c:pt idx="718">
                  <c:v>4.5000404907646496</c:v>
                </c:pt>
                <c:pt idx="719">
                  <c:v>4.5061347273660202</c:v>
                </c:pt>
                <c:pt idx="720">
                  <c:v>4.5122284832542503</c:v>
                </c:pt>
                <c:pt idx="721">
                  <c:v>4.51832175843745</c:v>
                </c:pt>
                <c:pt idx="722">
                  <c:v>4.5244145529237301</c:v>
                </c:pt>
                <c:pt idx="723">
                  <c:v>4.5305068667211801</c:v>
                </c:pt>
                <c:pt idx="724">
                  <c:v>4.5365986998379197</c:v>
                </c:pt>
                <c:pt idx="725">
                  <c:v>4.5426900522820599</c:v>
                </c:pt>
                <c:pt idx="726">
                  <c:v>4.5487809240617096</c:v>
                </c:pt>
                <c:pt idx="727">
                  <c:v>4.5548713151850002</c:v>
                </c:pt>
                <c:pt idx="728">
                  <c:v>4.5609612256600602</c:v>
                </c:pt>
                <c:pt idx="729">
                  <c:v>4.5670506554949997</c:v>
                </c:pt>
                <c:pt idx="730">
                  <c:v>4.57313960469798</c:v>
                </c:pt>
                <c:pt idx="731">
                  <c:v>4.5792280732770898</c:v>
                </c:pt>
                <c:pt idx="732">
                  <c:v>4.5853160612405199</c:v>
                </c:pt>
                <c:pt idx="733">
                  <c:v>4.5914035685963803</c:v>
                </c:pt>
                <c:pt idx="734">
                  <c:v>4.5974905953528298</c:v>
                </c:pt>
                <c:pt idx="735">
                  <c:v>4.60357714151802</c:v>
                </c:pt>
                <c:pt idx="736">
                  <c:v>4.6096632071001098</c:v>
                </c:pt>
                <c:pt idx="737">
                  <c:v>4.6157487921072597</c:v>
                </c:pt>
                <c:pt idx="738">
                  <c:v>4.62183389654761</c:v>
                </c:pt>
                <c:pt idx="739">
                  <c:v>4.6279185204293602</c:v>
                </c:pt>
                <c:pt idx="740">
                  <c:v>4.6340026637606497</c:v>
                </c:pt>
                <c:pt idx="741">
                  <c:v>4.6400863265496799</c:v>
                </c:pt>
                <c:pt idx="742">
                  <c:v>4.6461695088046202</c:v>
                </c:pt>
                <c:pt idx="743">
                  <c:v>4.6522522105315396</c:v>
                </c:pt>
                <c:pt idx="744">
                  <c:v>4.6583344317353799</c:v>
                </c:pt>
                <c:pt idx="745">
                  <c:v>4.6644161724289397</c:v>
                </c:pt>
                <c:pt idx="746">
                  <c:v>4.6704974326203903</c:v>
                </c:pt>
                <c:pt idx="747">
                  <c:v>4.6765782123178701</c:v>
                </c:pt>
                <c:pt idx="748">
                  <c:v>4.6826585115295698</c:v>
                </c:pt>
                <c:pt idx="749">
                  <c:v>4.6887383302636501</c:v>
                </c:pt>
                <c:pt idx="750">
                  <c:v>4.6948176685282696</c:v>
                </c:pt>
                <c:pt idx="751">
                  <c:v>4.7008965263316203</c:v>
                </c:pt>
                <c:pt idx="752">
                  <c:v>4.7069749036818704</c:v>
                </c:pt>
                <c:pt idx="753">
                  <c:v>4.7130528005872101</c:v>
                </c:pt>
                <c:pt idx="754">
                  <c:v>4.7191302170558096</c:v>
                </c:pt>
                <c:pt idx="755">
                  <c:v>4.7252071530958899</c:v>
                </c:pt>
                <c:pt idx="756">
                  <c:v>4.7312836087156098</c:v>
                </c:pt>
                <c:pt idx="757">
                  <c:v>4.7373595839231797</c:v>
                </c:pt>
                <c:pt idx="758">
                  <c:v>4.7434350787268</c:v>
                </c:pt>
                <c:pt idx="759">
                  <c:v>4.7495100931346803</c:v>
                </c:pt>
                <c:pt idx="760">
                  <c:v>4.7555846271550104</c:v>
                </c:pt>
                <c:pt idx="761">
                  <c:v>4.7616586807960104</c:v>
                </c:pt>
                <c:pt idx="762">
                  <c:v>4.7677322540658897</c:v>
                </c:pt>
                <c:pt idx="763">
                  <c:v>4.7738053469728703</c:v>
                </c:pt>
                <c:pt idx="764">
                  <c:v>4.7798779595251704</c:v>
                </c:pt>
                <c:pt idx="765">
                  <c:v>4.7859500917310296</c:v>
                </c:pt>
                <c:pt idx="766">
                  <c:v>4.7920217435986503</c:v>
                </c:pt>
                <c:pt idx="767">
                  <c:v>4.7980929151362899</c:v>
                </c:pt>
                <c:pt idx="768">
                  <c:v>4.8041636063521702</c:v>
                </c:pt>
                <c:pt idx="769">
                  <c:v>4.8102338172545398</c:v>
                </c:pt>
                <c:pt idx="770">
                  <c:v>4.8163035478516196</c:v>
                </c:pt>
                <c:pt idx="771">
                  <c:v>4.8223727981516902</c:v>
                </c:pt>
                <c:pt idx="772">
                  <c:v>4.8284415681629804</c:v>
                </c:pt>
                <c:pt idx="773">
                  <c:v>4.8345098578937602</c:v>
                </c:pt>
                <c:pt idx="774">
                  <c:v>4.8405776673522798</c:v>
                </c:pt>
                <c:pt idx="775">
                  <c:v>4.8466449965468001</c:v>
                </c:pt>
                <c:pt idx="776">
                  <c:v>4.8527118454855902</c:v>
                </c:pt>
                <c:pt idx="777">
                  <c:v>4.8587782141769296</c:v>
                </c:pt>
                <c:pt idx="778">
                  <c:v>4.8648441026290898</c:v>
                </c:pt>
                <c:pt idx="779">
                  <c:v>4.87090951085034</c:v>
                </c:pt>
                <c:pt idx="780">
                  <c:v>4.8769744388489702</c:v>
                </c:pt>
                <c:pt idx="781">
                  <c:v>4.8830388866332699</c:v>
                </c:pt>
                <c:pt idx="782">
                  <c:v>4.8891028542115196</c:v>
                </c:pt>
                <c:pt idx="783">
                  <c:v>4.8951663415920299</c:v>
                </c:pt>
                <c:pt idx="784">
                  <c:v>4.9012293487799097</c:v>
                </c:pt>
                <c:pt idx="785">
                  <c:v>4.9072918757820201</c:v>
                </c:pt>
                <c:pt idx="786">
                  <c:v>4.9133539226104999</c:v>
                </c:pt>
                <c:pt idx="787">
                  <c:v>4.9194154892736304</c:v>
                </c:pt>
                <c:pt idx="788">
                  <c:v>4.9254765757797001</c:v>
                </c:pt>
                <c:pt idx="789">
                  <c:v>4.9315371821369798</c:v>
                </c:pt>
                <c:pt idx="790">
                  <c:v>4.9375973083537401</c:v>
                </c:pt>
                <c:pt idx="791">
                  <c:v>4.94365695443829</c:v>
                </c:pt>
                <c:pt idx="792">
                  <c:v>4.9497161203988904</c:v>
                </c:pt>
                <c:pt idx="793">
                  <c:v>4.95577480624386</c:v>
                </c:pt>
                <c:pt idx="794">
                  <c:v>4.9618330119814704</c:v>
                </c:pt>
                <c:pt idx="795">
                  <c:v>4.9678907376200403</c:v>
                </c:pt>
                <c:pt idx="796">
                  <c:v>4.9739479831678404</c:v>
                </c:pt>
                <c:pt idx="797">
                  <c:v>4.9800047486332097</c:v>
                </c:pt>
                <c:pt idx="798">
                  <c:v>4.9860610340244298</c:v>
                </c:pt>
                <c:pt idx="799">
                  <c:v>4.9921168393498201</c:v>
                </c:pt>
                <c:pt idx="800">
                  <c:v>4.99817216461771</c:v>
                </c:pt>
                <c:pt idx="801">
                  <c:v>5.0042270098363799</c:v>
                </c:pt>
                <c:pt idx="802">
                  <c:v>5.0102813750141904</c:v>
                </c:pt>
                <c:pt idx="803">
                  <c:v>5.0163352601594298</c:v>
                </c:pt>
                <c:pt idx="804">
                  <c:v>5.0223886652804497</c:v>
                </c:pt>
                <c:pt idx="805">
                  <c:v>5.0284415903855697</c:v>
                </c:pt>
                <c:pt idx="806">
                  <c:v>5.0344940354831298</c:v>
                </c:pt>
                <c:pt idx="807">
                  <c:v>5.0405460005814602</c:v>
                </c:pt>
                <c:pt idx="808">
                  <c:v>5.0465974856889</c:v>
                </c:pt>
                <c:pt idx="809">
                  <c:v>5.0526484908137901</c:v>
                </c:pt>
                <c:pt idx="810">
                  <c:v>5.05869901596449</c:v>
                </c:pt>
                <c:pt idx="811">
                  <c:v>5.0647490611493398</c:v>
                </c:pt>
                <c:pt idx="812">
                  <c:v>5.0707986263766998</c:v>
                </c:pt>
                <c:pt idx="813">
                  <c:v>5.0768477116549198</c:v>
                </c:pt>
                <c:pt idx="814">
                  <c:v>5.0828963169923496</c:v>
                </c:pt>
                <c:pt idx="815">
                  <c:v>5.0889444423973798</c:v>
                </c:pt>
                <c:pt idx="816">
                  <c:v>5.0949920878783601</c:v>
                </c:pt>
                <c:pt idx="817">
                  <c:v>5.1010392534436502</c:v>
                </c:pt>
                <c:pt idx="818">
                  <c:v>5.1070859391016503</c:v>
                </c:pt>
                <c:pt idx="819">
                  <c:v>5.1131321448607201</c:v>
                </c:pt>
                <c:pt idx="820">
                  <c:v>5.1191778707292404</c:v>
                </c:pt>
                <c:pt idx="821">
                  <c:v>5.1252231167156097</c:v>
                </c:pt>
                <c:pt idx="822">
                  <c:v>5.1312678828281797</c:v>
                </c:pt>
                <c:pt idx="823">
                  <c:v>5.13731216907538</c:v>
                </c:pt>
                <c:pt idx="824">
                  <c:v>5.1433559754655898</c:v>
                </c:pt>
                <c:pt idx="825">
                  <c:v>5.14939930200556</c:v>
                </c:pt>
                <c:pt idx="826">
                  <c:v>5.15544214870385</c:v>
                </c:pt>
                <c:pt idx="827">
                  <c:v>5.1614845155700397</c:v>
                </c:pt>
                <c:pt idx="828">
                  <c:v>5.1675264026125198</c:v>
                </c:pt>
                <c:pt idx="829">
                  <c:v>5.1735678098397004</c:v>
                </c:pt>
                <c:pt idx="830">
                  <c:v>5.1796087372599704</c:v>
                </c:pt>
                <c:pt idx="831">
                  <c:v>5.1856491848817203</c:v>
                </c:pt>
                <c:pt idx="832">
                  <c:v>5.1916891527133604</c:v>
                </c:pt>
                <c:pt idx="833">
                  <c:v>5.1977286407633203</c:v>
                </c:pt>
                <c:pt idx="834">
                  <c:v>5.2037676490399898</c:v>
                </c:pt>
                <c:pt idx="835">
                  <c:v>5.2098061775517799</c:v>
                </c:pt>
                <c:pt idx="836">
                  <c:v>5.2158442263071203</c:v>
                </c:pt>
                <c:pt idx="837">
                  <c:v>5.2218817953144203</c:v>
                </c:pt>
                <c:pt idx="838">
                  <c:v>5.2279188845821203</c:v>
                </c:pt>
                <c:pt idx="839">
                  <c:v>5.2339554941186304</c:v>
                </c:pt>
                <c:pt idx="840">
                  <c:v>5.23999162393239</c:v>
                </c:pt>
                <c:pt idx="841">
                  <c:v>5.2460272740318201</c:v>
                </c:pt>
                <c:pt idx="842">
                  <c:v>5.2520624444253601</c:v>
                </c:pt>
                <c:pt idx="843">
                  <c:v>5.2580971351214698</c:v>
                </c:pt>
                <c:pt idx="844">
                  <c:v>5.2641313461285604</c:v>
                </c:pt>
                <c:pt idx="845">
                  <c:v>5.2701650774550899</c:v>
                </c:pt>
                <c:pt idx="846">
                  <c:v>5.2761983291095103</c:v>
                </c:pt>
                <c:pt idx="847">
                  <c:v>5.2822311011002698</c:v>
                </c:pt>
                <c:pt idx="848">
                  <c:v>5.2882633934358303</c:v>
                </c:pt>
                <c:pt idx="849">
                  <c:v>5.2942952061246498</c:v>
                </c:pt>
                <c:pt idx="850">
                  <c:v>5.3003265391751802</c:v>
                </c:pt>
                <c:pt idx="851">
                  <c:v>5.3063573925958796</c:v>
                </c:pt>
                <c:pt idx="852">
                  <c:v>5.3123877663952301</c:v>
                </c:pt>
                <c:pt idx="853">
                  <c:v>5.3184176605817104</c:v>
                </c:pt>
                <c:pt idx="854">
                  <c:v>5.3244470751637598</c:v>
                </c:pt>
                <c:pt idx="855">
                  <c:v>5.3304760101498996</c:v>
                </c:pt>
                <c:pt idx="856">
                  <c:v>5.3365044655485798</c:v>
                </c:pt>
                <c:pt idx="857">
                  <c:v>5.34253244136828</c:v>
                </c:pt>
                <c:pt idx="858">
                  <c:v>5.3485599376175097</c:v>
                </c:pt>
                <c:pt idx="859">
                  <c:v>5.3545869543047502</c:v>
                </c:pt>
                <c:pt idx="860">
                  <c:v>5.36061349143848</c:v>
                </c:pt>
                <c:pt idx="861">
                  <c:v>5.3666395490272203</c:v>
                </c:pt>
                <c:pt idx="862">
                  <c:v>5.3726651270794497</c:v>
                </c:pt>
                <c:pt idx="863">
                  <c:v>5.3786902256036804</c:v>
                </c:pt>
                <c:pt idx="864">
                  <c:v>5.3847148446084097</c:v>
                </c:pt>
                <c:pt idx="865">
                  <c:v>5.3907389841021498</c:v>
                </c:pt>
                <c:pt idx="866">
                  <c:v>5.3967626440935996</c:v>
                </c:pt>
                <c:pt idx="867">
                  <c:v>5.40278582459118</c:v>
                </c:pt>
                <c:pt idx="868">
                  <c:v>5.4088085256033498</c:v>
                </c:pt>
                <c:pt idx="869">
                  <c:v>5.4148307471386303</c:v>
                </c:pt>
                <c:pt idx="870">
                  <c:v>5.4208524892055401</c:v>
                </c:pt>
                <c:pt idx="871">
                  <c:v>5.4268737518126198</c:v>
                </c:pt>
                <c:pt idx="872">
                  <c:v>5.4328945349684101</c:v>
                </c:pt>
                <c:pt idx="873">
                  <c:v>5.4389148386814199</c:v>
                </c:pt>
                <c:pt idx="874">
                  <c:v>5.44493466296022</c:v>
                </c:pt>
                <c:pt idx="875">
                  <c:v>5.4509540078133396</c:v>
                </c:pt>
                <c:pt idx="876">
                  <c:v>5.4569728732493203</c:v>
                </c:pt>
                <c:pt idx="877">
                  <c:v>5.4629912592767296</c:v>
                </c:pt>
                <c:pt idx="878">
                  <c:v>5.4690091659040903</c:v>
                </c:pt>
                <c:pt idx="879">
                  <c:v>5.4750265931399804</c:v>
                </c:pt>
                <c:pt idx="880">
                  <c:v>5.4810435409929701</c:v>
                </c:pt>
                <c:pt idx="881">
                  <c:v>5.4870600094715902</c:v>
                </c:pt>
                <c:pt idx="882">
                  <c:v>5.4930759985844304</c:v>
                </c:pt>
                <c:pt idx="883">
                  <c:v>5.4990915083400598</c:v>
                </c:pt>
                <c:pt idx="884">
                  <c:v>5.5051065387470501</c:v>
                </c:pt>
                <c:pt idx="885">
                  <c:v>5.51112108981396</c:v>
                </c:pt>
                <c:pt idx="886">
                  <c:v>5.5171351615494002</c:v>
                </c:pt>
                <c:pt idx="887">
                  <c:v>5.5231487539619302</c:v>
                </c:pt>
                <c:pt idx="888">
                  <c:v>5.5291618670601403</c:v>
                </c:pt>
                <c:pt idx="889">
                  <c:v>5.5351745008526301</c:v>
                </c:pt>
                <c:pt idx="890">
                  <c:v>5.5411866553479801</c:v>
                </c:pt>
                <c:pt idx="891">
                  <c:v>5.54719833055481</c:v>
                </c:pt>
                <c:pt idx="892">
                  <c:v>5.5532095264816901</c:v>
                </c:pt>
                <c:pt idx="893">
                  <c:v>5.5592202431372302</c:v>
                </c:pt>
                <c:pt idx="894">
                  <c:v>5.5652304805300599</c:v>
                </c:pt>
                <c:pt idx="895">
                  <c:v>5.5712402386687696</c:v>
                </c:pt>
                <c:pt idx="896">
                  <c:v>5.5772495175619801</c:v>
                </c:pt>
                <c:pt idx="897">
                  <c:v>5.5832583172183003</c:v>
                </c:pt>
                <c:pt idx="898">
                  <c:v>5.58926663764636</c:v>
                </c:pt>
                <c:pt idx="899">
                  <c:v>5.5952744788547797</c:v>
                </c:pt>
                <c:pt idx="900">
                  <c:v>5.6012818408521898</c:v>
                </c:pt>
                <c:pt idx="901">
                  <c:v>5.6072887236472102</c:v>
                </c:pt>
                <c:pt idx="902">
                  <c:v>5.6132951272484899</c:v>
                </c:pt>
                <c:pt idx="903">
                  <c:v>5.6193010516646504</c:v>
                </c:pt>
                <c:pt idx="904">
                  <c:v>5.6253064969043498</c:v>
                </c:pt>
                <c:pt idx="905">
                  <c:v>5.6313114629762202</c:v>
                </c:pt>
                <c:pt idx="906">
                  <c:v>5.6373159498889196</c:v>
                </c:pt>
                <c:pt idx="907">
                  <c:v>5.6433199576510402</c:v>
                </c:pt>
                <c:pt idx="908">
                  <c:v>5.6493234862712702</c:v>
                </c:pt>
                <c:pt idx="909">
                  <c:v>5.65532653575828</c:v>
                </c:pt>
                <c:pt idx="910">
                  <c:v>5.6613291061207303</c:v>
                </c:pt>
                <c:pt idx="911">
                  <c:v>5.6673311973672797</c:v>
                </c:pt>
                <c:pt idx="912">
                  <c:v>5.6733328095066096</c:v>
                </c:pt>
                <c:pt idx="913">
                  <c:v>5.6793339425473901</c:v>
                </c:pt>
                <c:pt idx="914">
                  <c:v>5.6853345964983104</c:v>
                </c:pt>
                <c:pt idx="915">
                  <c:v>5.6913347713680098</c:v>
                </c:pt>
                <c:pt idx="916">
                  <c:v>5.6973344671652004</c:v>
                </c:pt>
                <c:pt idx="917">
                  <c:v>5.70333368389855</c:v>
                </c:pt>
                <c:pt idx="918">
                  <c:v>5.7093324215767796</c:v>
                </c:pt>
                <c:pt idx="919">
                  <c:v>5.71533068020854</c:v>
                </c:pt>
                <c:pt idx="920">
                  <c:v>5.72132845980257</c:v>
                </c:pt>
                <c:pt idx="921">
                  <c:v>5.7273257603675303</c:v>
                </c:pt>
                <c:pt idx="922">
                  <c:v>5.7333225819121596</c:v>
                </c:pt>
                <c:pt idx="923">
                  <c:v>5.7393189244451301</c:v>
                </c:pt>
                <c:pt idx="924">
                  <c:v>5.7453147879751798</c:v>
                </c:pt>
                <c:pt idx="925">
                  <c:v>5.7513101725110198</c:v>
                </c:pt>
                <c:pt idx="926">
                  <c:v>5.7573050780613402</c:v>
                </c:pt>
                <c:pt idx="927">
                  <c:v>5.7632995046349</c:v>
                </c:pt>
                <c:pt idx="928">
                  <c:v>5.7692934522403903</c:v>
                </c:pt>
                <c:pt idx="929">
                  <c:v>5.7752869208865603</c:v>
                </c:pt>
                <c:pt idx="930">
                  <c:v>5.78127991058214</c:v>
                </c:pt>
                <c:pt idx="931">
                  <c:v>5.7872724213358602</c:v>
                </c:pt>
                <c:pt idx="932">
                  <c:v>5.7932644531564499</c:v>
                </c:pt>
                <c:pt idx="933">
                  <c:v>5.7992560060526603</c:v>
                </c:pt>
                <c:pt idx="934">
                  <c:v>5.8052470800332401</c:v>
                </c:pt>
                <c:pt idx="935">
                  <c:v>5.8112376751069501</c:v>
                </c:pt>
                <c:pt idx="936">
                  <c:v>5.8172277912825203</c:v>
                </c:pt>
                <c:pt idx="937">
                  <c:v>5.8232174285687197</c:v>
                </c:pt>
                <c:pt idx="938">
                  <c:v>5.8292065869743004</c:v>
                </c:pt>
                <c:pt idx="939">
                  <c:v>5.8351952665080304</c:v>
                </c:pt>
                <c:pt idx="940">
                  <c:v>5.8411834671786904</c:v>
                </c:pt>
                <c:pt idx="941">
                  <c:v>5.84717118899502</c:v>
                </c:pt>
                <c:pt idx="942">
                  <c:v>5.8531584319658299</c:v>
                </c:pt>
                <c:pt idx="943">
                  <c:v>5.8591451960998802</c:v>
                </c:pt>
                <c:pt idx="944">
                  <c:v>5.8651314814059399</c:v>
                </c:pt>
                <c:pt idx="945">
                  <c:v>5.8711172878928197</c:v>
                </c:pt>
                <c:pt idx="946">
                  <c:v>5.8771026155692896</c:v>
                </c:pt>
                <c:pt idx="947">
                  <c:v>5.8830874644441504</c:v>
                </c:pt>
                <c:pt idx="948">
                  <c:v>5.8890718345234898</c:v>
                </c:pt>
                <c:pt idx="949">
                  <c:v>5.8950557258185601</c:v>
                </c:pt>
                <c:pt idx="950">
                  <c:v>5.9010391383382403</c:v>
                </c:pt>
                <c:pt idx="951">
                  <c:v>5.9070220720913396</c:v>
                </c:pt>
                <c:pt idx="952">
                  <c:v>5.9130045270866596</c:v>
                </c:pt>
                <c:pt idx="953">
                  <c:v>5.9189865033329898</c:v>
                </c:pt>
                <c:pt idx="954">
                  <c:v>5.9249680008391703</c:v>
                </c:pt>
                <c:pt idx="955">
                  <c:v>5.93094901961401</c:v>
                </c:pt>
                <c:pt idx="956">
                  <c:v>5.9369295596663099</c:v>
                </c:pt>
                <c:pt idx="957">
                  <c:v>5.9429096210049197</c:v>
                </c:pt>
                <c:pt idx="958">
                  <c:v>5.9488892036386396</c:v>
                </c:pt>
                <c:pt idx="959">
                  <c:v>5.95486830757633</c:v>
                </c:pt>
                <c:pt idx="960">
                  <c:v>5.9608469328267999</c:v>
                </c:pt>
                <c:pt idx="961">
                  <c:v>5.9668250793988902</c:v>
                </c:pt>
                <c:pt idx="962">
                  <c:v>5.9728027473014498</c:v>
                </c:pt>
                <c:pt idx="963">
                  <c:v>5.9787799365433401</c:v>
                </c:pt>
                <c:pt idx="964">
                  <c:v>5.98475664713337</c:v>
                </c:pt>
                <c:pt idx="965">
                  <c:v>5.9907328790804097</c:v>
                </c:pt>
                <c:pt idx="966">
                  <c:v>5.9967086323933296</c:v>
                </c:pt>
                <c:pt idx="967">
                  <c:v>6.0026839070809697</c:v>
                </c:pt>
                <c:pt idx="968">
                  <c:v>6.0086587031521903</c:v>
                </c:pt>
                <c:pt idx="969">
                  <c:v>6.0146330206158796</c:v>
                </c:pt>
                <c:pt idx="970">
                  <c:v>6.0206068594808801</c:v>
                </c:pt>
                <c:pt idx="971">
                  <c:v>6.0265802197560996</c:v>
                </c:pt>
                <c:pt idx="972">
                  <c:v>6.0325531014503699</c:v>
                </c:pt>
                <c:pt idx="973">
                  <c:v>6.0385255045726103</c:v>
                </c:pt>
                <c:pt idx="974">
                  <c:v>6.04449742913169</c:v>
                </c:pt>
                <c:pt idx="975">
                  <c:v>6.0504688751364997</c:v>
                </c:pt>
                <c:pt idx="976">
                  <c:v>6.05643984259593</c:v>
                </c:pt>
                <c:pt idx="977">
                  <c:v>6.06241033151887</c:v>
                </c:pt>
                <c:pt idx="978">
                  <c:v>6.0683803419142297</c:v>
                </c:pt>
                <c:pt idx="979">
                  <c:v>6.0743498737909096</c:v>
                </c:pt>
                <c:pt idx="980">
                  <c:v>6.0803189271578102</c:v>
                </c:pt>
                <c:pt idx="981">
                  <c:v>6.0862875020238496</c:v>
                </c:pt>
                <c:pt idx="982">
                  <c:v>6.0922555983979301</c:v>
                </c:pt>
                <c:pt idx="983">
                  <c:v>6.0982232162889796</c:v>
                </c:pt>
                <c:pt idx="984">
                  <c:v>6.1041903557059198</c:v>
                </c:pt>
                <c:pt idx="985">
                  <c:v>6.11015701665767</c:v>
                </c:pt>
                <c:pt idx="986">
                  <c:v>6.1161231991531499</c:v>
                </c:pt>
                <c:pt idx="987">
                  <c:v>6.1220889032013099</c:v>
                </c:pt>
                <c:pt idx="988">
                  <c:v>6.1280541288110797</c:v>
                </c:pt>
                <c:pt idx="989">
                  <c:v>6.1340188759913996</c:v>
                </c:pt>
                <c:pt idx="990">
                  <c:v>6.1399831447512003</c:v>
                </c:pt>
                <c:pt idx="991">
                  <c:v>6.14594693509944</c:v>
                </c:pt>
                <c:pt idx="992">
                  <c:v>6.1519102470450804</c:v>
                </c:pt>
                <c:pt idx="993">
                  <c:v>6.1578730805970503</c:v>
                </c:pt>
                <c:pt idx="994">
                  <c:v>6.1638354357643204</c:v>
                </c:pt>
                <c:pt idx="995">
                  <c:v>6.1697973125558701</c:v>
                </c:pt>
                <c:pt idx="996">
                  <c:v>6.17575871098063</c:v>
                </c:pt>
                <c:pt idx="997">
                  <c:v>6.1817196310475904</c:v>
                </c:pt>
                <c:pt idx="998">
                  <c:v>6.18768007276572</c:v>
                </c:pt>
                <c:pt idx="999">
                  <c:v>6.193640036144</c:v>
                </c:pt>
                <c:pt idx="1000">
                  <c:v>6.1995995211914101</c:v>
                </c:pt>
                <c:pt idx="1001">
                  <c:v>6.2055585279169296</c:v>
                </c:pt>
                <c:pt idx="1002">
                  <c:v>6.2115170563295496</c:v>
                </c:pt>
                <c:pt idx="1003">
                  <c:v>6.2174751064382603</c:v>
                </c:pt>
                <c:pt idx="1004">
                  <c:v>6.2234326782520499</c:v>
                </c:pt>
                <c:pt idx="1005">
                  <c:v>6.2293897717799398</c:v>
                </c:pt>
                <c:pt idx="1006">
                  <c:v>6.2353463870309103</c:v>
                </c:pt>
                <c:pt idx="1007">
                  <c:v>6.2413025240139799</c:v>
                </c:pt>
                <c:pt idx="1008">
                  <c:v>6.2472581827381504</c:v>
                </c:pt>
                <c:pt idx="1009">
                  <c:v>6.25321336321245</c:v>
                </c:pt>
                <c:pt idx="1010">
                  <c:v>6.2591680654458797</c:v>
                </c:pt>
                <c:pt idx="1011">
                  <c:v>6.2651222894474801</c:v>
                </c:pt>
                <c:pt idx="1012">
                  <c:v>6.27107603522626</c:v>
                </c:pt>
                <c:pt idx="1013">
                  <c:v>6.2770293027912603</c:v>
                </c:pt>
                <c:pt idx="1014">
                  <c:v>6.2829820921515003</c:v>
                </c:pt>
                <c:pt idx="1015">
                  <c:v>6.2889344033121999</c:v>
                </c:pt>
                <c:pt idx="1016">
                  <c:v>6.2948862362855502</c:v>
                </c:pt>
                <c:pt idx="1017">
                  <c:v>6.30083759108095</c:v>
                </c:pt>
                <c:pt idx="1018">
                  <c:v>6.3067884677074</c:v>
                </c:pt>
                <c:pt idx="1019">
                  <c:v>6.3127388661739596</c:v>
                </c:pt>
                <c:pt idx="1020">
                  <c:v>6.3186887864896901</c:v>
                </c:pt>
                <c:pt idx="1021">
                  <c:v>6.3246382286636003</c:v>
                </c:pt>
                <c:pt idx="1022">
                  <c:v>6.3305871927047503</c:v>
                </c:pt>
                <c:pt idx="1023">
                  <c:v>6.3365356786222202</c:v>
                </c:pt>
                <c:pt idx="1024">
                  <c:v>6.34248368642504</c:v>
                </c:pt>
                <c:pt idx="1025">
                  <c:v>6.34843121612227</c:v>
                </c:pt>
                <c:pt idx="1026">
                  <c:v>6.3543782677229901</c:v>
                </c:pt>
                <c:pt idx="1027">
                  <c:v>6.3603248412362401</c:v>
                </c:pt>
                <c:pt idx="1028">
                  <c:v>6.3662709366711203</c:v>
                </c:pt>
                <c:pt idx="1029">
                  <c:v>6.3722165540367097</c:v>
                </c:pt>
                <c:pt idx="1030">
                  <c:v>6.37816169334205</c:v>
                </c:pt>
                <c:pt idx="1031">
                  <c:v>6.38410635459626</c:v>
                </c:pt>
                <c:pt idx="1032">
                  <c:v>6.3900505378084</c:v>
                </c:pt>
                <c:pt idx="1033">
                  <c:v>6.3959942429875696</c:v>
                </c:pt>
                <c:pt idx="1034">
                  <c:v>6.4019374701428502</c:v>
                </c:pt>
                <c:pt idx="1035">
                  <c:v>6.4078802192833697</c:v>
                </c:pt>
                <c:pt idx="1036">
                  <c:v>6.4138224904181804</c:v>
                </c:pt>
                <c:pt idx="1037">
                  <c:v>6.4197642835564297</c:v>
                </c:pt>
                <c:pt idx="1038">
                  <c:v>6.4257055987071903</c:v>
                </c:pt>
                <c:pt idx="1039">
                  <c:v>6.4316464358795997</c:v>
                </c:pt>
                <c:pt idx="1040">
                  <c:v>6.4375867950827601</c:v>
                </c:pt>
                <c:pt idx="1041">
                  <c:v>6.4435266763257699</c:v>
                </c:pt>
                <c:pt idx="1042">
                  <c:v>6.4494660796177801</c:v>
                </c:pt>
                <c:pt idx="1043">
                  <c:v>6.4554050049678997</c:v>
                </c:pt>
                <c:pt idx="1044">
                  <c:v>6.46134345238527</c:v>
                </c:pt>
                <c:pt idx="1045">
                  <c:v>6.4672814218790098</c:v>
                </c:pt>
                <c:pt idx="1046">
                  <c:v>6.4732189134582399</c:v>
                </c:pt>
                <c:pt idx="1047">
                  <c:v>6.4791559271321404</c:v>
                </c:pt>
                <c:pt idx="1048">
                  <c:v>6.4850924629098197</c:v>
                </c:pt>
                <c:pt idx="1049">
                  <c:v>6.4910285208004401</c:v>
                </c:pt>
                <c:pt idx="1050">
                  <c:v>6.4969641008131296</c:v>
                </c:pt>
                <c:pt idx="1051">
                  <c:v>6.50289920295707</c:v>
                </c:pt>
                <c:pt idx="1052">
                  <c:v>6.5088338272414097</c:v>
                </c:pt>
                <c:pt idx="1053">
                  <c:v>6.5147679736753004</c:v>
                </c:pt>
                <c:pt idx="1054">
                  <c:v>6.5207016422679001</c:v>
                </c:pt>
                <c:pt idx="1055">
                  <c:v>6.5266348330283996</c:v>
                </c:pt>
                <c:pt idx="1056">
                  <c:v>6.5325675459659598</c:v>
                </c:pt>
                <c:pt idx="1057">
                  <c:v>6.5384997810897403</c:v>
                </c:pt>
                <c:pt idx="1058">
                  <c:v>6.54443153840894</c:v>
                </c:pt>
                <c:pt idx="1059">
                  <c:v>6.5503628179327302</c:v>
                </c:pt>
                <c:pt idx="1060">
                  <c:v>6.5562936196703001</c:v>
                </c:pt>
                <c:pt idx="1061">
                  <c:v>6.5622239436308396</c:v>
                </c:pt>
                <c:pt idx="1062">
                  <c:v>6.5681537898235396</c:v>
                </c:pt>
                <c:pt idx="1063">
                  <c:v>6.5740831582575998</c:v>
                </c:pt>
                <c:pt idx="1064">
                  <c:v>6.5800120489422103</c:v>
                </c:pt>
                <c:pt idx="1065">
                  <c:v>6.5859404618866</c:v>
                </c:pt>
                <c:pt idx="1066">
                  <c:v>6.5918683970999403</c:v>
                </c:pt>
                <c:pt idx="1067">
                  <c:v>6.5977958545914701</c:v>
                </c:pt>
                <c:pt idx="1068">
                  <c:v>6.6037228343699903</c:v>
                </c:pt>
                <c:pt idx="1069">
                  <c:v>6.60964933644384</c:v>
                </c:pt>
                <c:pt idx="1070">
                  <c:v>6.6155753608234003</c:v>
                </c:pt>
                <c:pt idx="1071">
                  <c:v>6.6215009075178699</c:v>
                </c:pt>
                <c:pt idx="1072">
                  <c:v>6.6274259765365002</c:v>
                </c:pt>
                <c:pt idx="1073">
                  <c:v>6.6333505678885096</c:v>
                </c:pt>
                <c:pt idx="1074">
                  <c:v>6.6392746815831201</c:v>
                </c:pt>
                <c:pt idx="1075">
                  <c:v>6.6451983176295597</c:v>
                </c:pt>
                <c:pt idx="1076">
                  <c:v>6.6511214760371002</c:v>
                </c:pt>
                <c:pt idx="1077">
                  <c:v>6.6570441568149397</c:v>
                </c:pt>
                <c:pt idx="1078">
                  <c:v>6.6629663599723701</c:v>
                </c:pt>
                <c:pt idx="1079">
                  <c:v>6.6688880855185904</c:v>
                </c:pt>
                <c:pt idx="1080">
                  <c:v>6.67480933346289</c:v>
                </c:pt>
                <c:pt idx="1081">
                  <c:v>6.6807301038144997</c:v>
                </c:pt>
                <c:pt idx="1082">
                  <c:v>6.6866503965827002</c:v>
                </c:pt>
                <c:pt idx="1083">
                  <c:v>6.6925702117767303</c:v>
                </c:pt>
                <c:pt idx="1084">
                  <c:v>6.6984895494058803</c:v>
                </c:pt>
                <c:pt idx="1085">
                  <c:v>6.7044084094793996</c:v>
                </c:pt>
                <c:pt idx="1086">
                  <c:v>6.7103267920065797</c:v>
                </c:pt>
                <c:pt idx="1087">
                  <c:v>6.7162446969966902</c:v>
                </c:pt>
                <c:pt idx="1088">
                  <c:v>6.7221621244590004</c:v>
                </c:pt>
                <c:pt idx="1089">
                  <c:v>6.7280790744027996</c:v>
                </c:pt>
                <c:pt idx="1090">
                  <c:v>6.7339955468373702</c:v>
                </c:pt>
                <c:pt idx="1091">
                  <c:v>6.7399115417720203</c:v>
                </c:pt>
                <c:pt idx="1092">
                  <c:v>6.7458270592160403</c:v>
                </c:pt>
                <c:pt idx="1093">
                  <c:v>6.7517420991787098</c:v>
                </c:pt>
                <c:pt idx="1094">
                  <c:v>6.7576566616693396</c:v>
                </c:pt>
                <c:pt idx="1095">
                  <c:v>6.7635707466972503</c:v>
                </c:pt>
                <c:pt idx="1096">
                  <c:v>6.7694843542717296</c:v>
                </c:pt>
                <c:pt idx="1097">
                  <c:v>6.7753974844020899</c:v>
                </c:pt>
                <c:pt idx="1098">
                  <c:v>6.7813101370976696</c:v>
                </c:pt>
                <c:pt idx="1099">
                  <c:v>6.78722231236776</c:v>
                </c:pt>
                <c:pt idx="1100">
                  <c:v>6.7931340102216797</c:v>
                </c:pt>
                <c:pt idx="1101">
                  <c:v>6.7990452306687796</c:v>
                </c:pt>
                <c:pt idx="1102">
                  <c:v>6.8049559737183802</c:v>
                </c:pt>
                <c:pt idx="1103">
                  <c:v>6.8108662393798198</c:v>
                </c:pt>
                <c:pt idx="1104">
                  <c:v>6.8167760276624101</c:v>
                </c:pt>
                <c:pt idx="1105">
                  <c:v>6.8226853385755302</c:v>
                </c:pt>
                <c:pt idx="1106">
                  <c:v>6.82859417212849</c:v>
                </c:pt>
                <c:pt idx="1107">
                  <c:v>6.83450252833065</c:v>
                </c:pt>
                <c:pt idx="1108">
                  <c:v>6.8404104071913601</c:v>
                </c:pt>
                <c:pt idx="1109">
                  <c:v>6.8463178087199799</c:v>
                </c:pt>
                <c:pt idx="1110">
                  <c:v>6.8522247329258601</c:v>
                </c:pt>
                <c:pt idx="1111">
                  <c:v>6.8581311798183497</c:v>
                </c:pt>
                <c:pt idx="1112">
                  <c:v>6.8640371494068404</c:v>
                </c:pt>
                <c:pt idx="1113">
                  <c:v>6.8699426417006704</c:v>
                </c:pt>
                <c:pt idx="1114">
                  <c:v>6.8758476567092499</c:v>
                </c:pt>
                <c:pt idx="1115">
                  <c:v>6.8817521944419102</c:v>
                </c:pt>
                <c:pt idx="1116">
                  <c:v>6.8876562549080704</c:v>
                </c:pt>
                <c:pt idx="1117">
                  <c:v>6.8935598381170804</c:v>
                </c:pt>
                <c:pt idx="1118">
                  <c:v>6.8994629440783504</c:v>
                </c:pt>
                <c:pt idx="1119">
                  <c:v>6.9053655728012497</c:v>
                </c:pt>
                <c:pt idx="1120">
                  <c:v>6.9112677242951897</c:v>
                </c:pt>
                <c:pt idx="1121">
                  <c:v>6.9171693985695502</c:v>
                </c:pt>
                <c:pt idx="1122">
                  <c:v>6.9230705956353704</c:v>
                </c:pt>
                <c:pt idx="1123">
                  <c:v>6.9289713155017898</c:v>
                </c:pt>
                <c:pt idx="1124">
                  <c:v>6.9348715581770497</c:v>
                </c:pt>
                <c:pt idx="1125">
                  <c:v>6.9407713236706101</c:v>
                </c:pt>
                <c:pt idx="1126">
                  <c:v>6.9466706119918804</c:v>
                </c:pt>
                <c:pt idx="1127">
                  <c:v>6.9525694231502797</c:v>
                </c:pt>
                <c:pt idx="1128">
                  <c:v>6.9584677571552396</c:v>
                </c:pt>
                <c:pt idx="1129">
                  <c:v>6.96436561401622</c:v>
                </c:pt>
                <c:pt idx="1130">
                  <c:v>6.9702629937426304</c:v>
                </c:pt>
                <c:pt idx="1131">
                  <c:v>6.9761598963439102</c:v>
                </c:pt>
                <c:pt idx="1132">
                  <c:v>6.9820563218295097</c:v>
                </c:pt>
                <c:pt idx="1133">
                  <c:v>6.9879522702089103</c:v>
                </c:pt>
                <c:pt idx="1134">
                  <c:v>6.9938477414915097</c:v>
                </c:pt>
                <c:pt idx="1135">
                  <c:v>6.9997427356868096</c:v>
                </c:pt>
                <c:pt idx="1136">
                  <c:v>7.0056372528042496</c:v>
                </c:pt>
                <c:pt idx="1137">
                  <c:v>7.0115312928532996</c:v>
                </c:pt>
                <c:pt idx="1138">
                  <c:v>7.01742485584343</c:v>
                </c:pt>
                <c:pt idx="1139">
                  <c:v>7.0233179417841001</c:v>
                </c:pt>
                <c:pt idx="1140">
                  <c:v>7.0292105506847902</c:v>
                </c:pt>
                <c:pt idx="1141">
                  <c:v>7.0351026825549896</c:v>
                </c:pt>
                <c:pt idx="1142">
                  <c:v>7.0409943374041903</c:v>
                </c:pt>
                <c:pt idx="1143">
                  <c:v>7.0468855152418399</c:v>
                </c:pt>
                <c:pt idx="1144">
                  <c:v>7.0527762160774596</c:v>
                </c:pt>
                <c:pt idx="1145">
                  <c:v>7.0586664399205397</c:v>
                </c:pt>
                <c:pt idx="1146">
                  <c:v>7.0645561867805604</c:v>
                </c:pt>
                <c:pt idx="1147">
                  <c:v>7.0704454566670503</c:v>
                </c:pt>
                <c:pt idx="1148">
                  <c:v>7.0763342495895003</c:v>
                </c:pt>
                <c:pt idx="1149">
                  <c:v>7.0822225655574202</c:v>
                </c:pt>
                <c:pt idx="1150">
                  <c:v>7.0881104045803198</c:v>
                </c:pt>
                <c:pt idx="1151">
                  <c:v>7.0939977666677301</c:v>
                </c:pt>
                <c:pt idx="1152">
                  <c:v>7.0998846518291403</c:v>
                </c:pt>
                <c:pt idx="1153">
                  <c:v>7.1057710600741197</c:v>
                </c:pt>
                <c:pt idx="1154">
                  <c:v>7.1116569914121603</c:v>
                </c:pt>
                <c:pt idx="1155">
                  <c:v>7.11754244585281</c:v>
                </c:pt>
                <c:pt idx="1156">
                  <c:v>7.1234274234055999</c:v>
                </c:pt>
                <c:pt idx="1157">
                  <c:v>7.1293119240800502</c:v>
                </c:pt>
                <c:pt idx="1158">
                  <c:v>7.1351959478857498</c:v>
                </c:pt>
                <c:pt idx="1159">
                  <c:v>7.1410794948322103</c:v>
                </c:pt>
                <c:pt idx="1160">
                  <c:v>7.1469625649289901</c:v>
                </c:pt>
                <c:pt idx="1161">
                  <c:v>7.1528451581856602</c:v>
                </c:pt>
                <c:pt idx="1162">
                  <c:v>7.1587272746117501</c:v>
                </c:pt>
                <c:pt idx="1163">
                  <c:v>7.1646089142168403</c:v>
                </c:pt>
                <c:pt idx="1164">
                  <c:v>7.1704900770104896</c:v>
                </c:pt>
                <c:pt idx="1165">
                  <c:v>7.1763707630022804</c:v>
                </c:pt>
                <c:pt idx="1166">
                  <c:v>7.1822509722017598</c:v>
                </c:pt>
                <c:pt idx="1167">
                  <c:v>7.1881307046185299</c:v>
                </c:pt>
                <c:pt idx="1168">
                  <c:v>7.1940099602621697</c:v>
                </c:pt>
                <c:pt idx="1169">
                  <c:v>7.1998887391422599</c:v>
                </c:pt>
                <c:pt idx="1170">
                  <c:v>7.2057670412683796</c:v>
                </c:pt>
                <c:pt idx="1171">
                  <c:v>7.21164486665013</c:v>
                </c:pt>
                <c:pt idx="1172">
                  <c:v>7.2175222152971097</c:v>
                </c:pt>
                <c:pt idx="1173">
                  <c:v>7.22339908721891</c:v>
                </c:pt>
                <c:pt idx="1174">
                  <c:v>7.2292754824251499</c:v>
                </c:pt>
                <c:pt idx="1175">
                  <c:v>7.2351514009254396</c:v>
                </c:pt>
                <c:pt idx="1176">
                  <c:v>7.2410268427303697</c:v>
                </c:pt>
                <c:pt idx="1177">
                  <c:v>7.2469018078487597</c:v>
                </c:pt>
                <c:pt idx="1178">
                  <c:v>7.2527762962901301</c:v>
                </c:pt>
                <c:pt idx="1179">
                  <c:v>7.2586503080640998</c:v>
                </c:pt>
                <c:pt idx="1180">
                  <c:v>7.2645238431803003</c:v>
                </c:pt>
                <c:pt idx="1181">
                  <c:v>7.2703969016483798</c:v>
                </c:pt>
                <c:pt idx="1182">
                  <c:v>7.2762694834779502</c:v>
                </c:pt>
                <c:pt idx="1183">
                  <c:v>7.2821415886786802</c:v>
                </c:pt>
                <c:pt idx="1184">
                  <c:v>7.2880132172601897</c:v>
                </c:pt>
                <c:pt idx="1185">
                  <c:v>7.2938843692321598</c:v>
                </c:pt>
                <c:pt idx="1186">
                  <c:v>7.2997550446042201</c:v>
                </c:pt>
                <c:pt idx="1187">
                  <c:v>7.3056252433860296</c:v>
                </c:pt>
                <c:pt idx="1188">
                  <c:v>7.3114949655872703</c:v>
                </c:pt>
                <c:pt idx="1189">
                  <c:v>7.3173642112175896</c:v>
                </c:pt>
                <c:pt idx="1190">
                  <c:v>7.3232329802866696</c:v>
                </c:pt>
                <c:pt idx="1191">
                  <c:v>7.3291012728041602</c:v>
                </c:pt>
                <c:pt idx="1192">
                  <c:v>7.3349690887797703</c:v>
                </c:pt>
                <c:pt idx="1193">
                  <c:v>7.3408364282231497</c:v>
                </c:pt>
                <c:pt idx="1194">
                  <c:v>7.34670329114401</c:v>
                </c:pt>
                <c:pt idx="1195">
                  <c:v>7.3525696775520402</c:v>
                </c:pt>
                <c:pt idx="1196">
                  <c:v>7.3584355874569196</c:v>
                </c:pt>
                <c:pt idx="1197">
                  <c:v>7.3643010208683402</c:v>
                </c:pt>
                <c:pt idx="1198">
                  <c:v>7.3701659777960202</c:v>
                </c:pt>
                <c:pt idx="1199">
                  <c:v>7.3760304582496703</c:v>
                </c:pt>
                <c:pt idx="1200">
                  <c:v>7.3818944622389697</c:v>
                </c:pt>
                <c:pt idx="1201">
                  <c:v>7.3877579897736601</c:v>
                </c:pt>
                <c:pt idx="1202">
                  <c:v>7.39362104086345</c:v>
                </c:pt>
                <c:pt idx="1203">
                  <c:v>7.3994836155180401</c:v>
                </c:pt>
                <c:pt idx="1204">
                  <c:v>7.4053457137471899</c:v>
                </c:pt>
                <c:pt idx="1205">
                  <c:v>7.4112073355606096</c:v>
                </c:pt>
                <c:pt idx="1206">
                  <c:v>7.4170684809680401</c:v>
                </c:pt>
                <c:pt idx="1207">
                  <c:v>7.4229291499791996</c:v>
                </c:pt>
                <c:pt idx="1208">
                  <c:v>7.4287893426038503</c:v>
                </c:pt>
                <c:pt idx="1209">
                  <c:v>7.43464905885173</c:v>
                </c:pt>
                <c:pt idx="1210">
                  <c:v>7.4405082987325901</c:v>
                </c:pt>
                <c:pt idx="1211">
                  <c:v>7.4463670622561802</c:v>
                </c:pt>
                <c:pt idx="1212">
                  <c:v>7.4522253494322497</c:v>
                </c:pt>
                <c:pt idx="1213">
                  <c:v>7.4580831602705802</c:v>
                </c:pt>
                <c:pt idx="1214">
                  <c:v>7.4639404947809096</c:v>
                </c:pt>
                <c:pt idx="1215">
                  <c:v>7.4697973529730302</c:v>
                </c:pt>
                <c:pt idx="1216">
                  <c:v>7.4756537348567003</c:v>
                </c:pt>
                <c:pt idx="1217">
                  <c:v>7.4815096404416996</c:v>
                </c:pt>
                <c:pt idx="1218">
                  <c:v>7.4873650697378098</c:v>
                </c:pt>
                <c:pt idx="1219">
                  <c:v>7.49322002275483</c:v>
                </c:pt>
                <c:pt idx="1220">
                  <c:v>7.4990744995025302</c:v>
                </c:pt>
                <c:pt idx="1221">
                  <c:v>7.5049284999907</c:v>
                </c:pt>
                <c:pt idx="1222">
                  <c:v>7.5107820242291599</c:v>
                </c:pt>
                <c:pt idx="1223">
                  <c:v>7.5166350722276896</c:v>
                </c:pt>
                <c:pt idx="1224">
                  <c:v>7.5224876439961097</c:v>
                </c:pt>
                <c:pt idx="1225">
                  <c:v>7.5283397395442098</c:v>
                </c:pt>
                <c:pt idx="1226">
                  <c:v>7.5341913588818104</c:v>
                </c:pt>
                <c:pt idx="1227">
                  <c:v>7.5400425020187498</c:v>
                </c:pt>
                <c:pt idx="1228">
                  <c:v>7.5458931689648203</c:v>
                </c:pt>
                <c:pt idx="1229">
                  <c:v>7.5517433597291097</c:v>
                </c:pt>
                <c:pt idx="1230">
                  <c:v>7.5575930743196302</c:v>
                </c:pt>
                <c:pt idx="1231">
                  <c:v>7.5634423127485197</c:v>
                </c:pt>
                <c:pt idx="1232">
                  <c:v>7.5692910750256202</c:v>
                </c:pt>
                <c:pt idx="1233">
                  <c:v>7.5751393611607396</c:v>
                </c:pt>
                <c:pt idx="1234">
                  <c:v>7.5809871711637404</c:v>
                </c:pt>
                <c:pt idx="1235">
                  <c:v>7.5868345050444503</c:v>
                </c:pt>
                <c:pt idx="1236">
                  <c:v>7.5926813628126997</c:v>
                </c:pt>
                <c:pt idx="1237">
                  <c:v>7.5985277444783499</c:v>
                </c:pt>
                <c:pt idx="1238">
                  <c:v>7.60437365005125</c:v>
                </c:pt>
                <c:pt idx="1239">
                  <c:v>7.6102190795412499</c:v>
                </c:pt>
                <c:pt idx="1240">
                  <c:v>7.6160640329582199</c:v>
                </c:pt>
                <c:pt idx="1241">
                  <c:v>7.6219085103120001</c:v>
                </c:pt>
                <c:pt idx="1242">
                  <c:v>7.62775251161246</c:v>
                </c:pt>
                <c:pt idx="1243">
                  <c:v>7.6335960368694797</c:v>
                </c:pt>
                <c:pt idx="1244">
                  <c:v>7.6394390860929402</c:v>
                </c:pt>
                <c:pt idx="1245">
                  <c:v>7.64528165929271</c:v>
                </c:pt>
                <c:pt idx="1246">
                  <c:v>7.6511237564786603</c:v>
                </c:pt>
                <c:pt idx="1247">
                  <c:v>7.6569653776606899</c:v>
                </c:pt>
                <c:pt idx="1248">
                  <c:v>7.6628065228486797</c:v>
                </c:pt>
                <c:pt idx="1249">
                  <c:v>7.6686471920525303</c:v>
                </c:pt>
                <c:pt idx="1250">
                  <c:v>7.6744873852821298</c:v>
                </c:pt>
                <c:pt idx="1251">
                  <c:v>7.6803271025473796</c:v>
                </c:pt>
                <c:pt idx="1252">
                  <c:v>7.6861663438581997</c:v>
                </c:pt>
                <c:pt idx="1253">
                  <c:v>7.6920051092244703</c:v>
                </c:pt>
                <c:pt idx="1254">
                  <c:v>7.6978433986561301</c:v>
                </c:pt>
                <c:pt idx="1255">
                  <c:v>7.7036812121630902</c:v>
                </c:pt>
                <c:pt idx="1256">
                  <c:v>7.7095185497552503</c:v>
                </c:pt>
                <c:pt idx="1257">
                  <c:v>7.71535541144255</c:v>
                </c:pt>
                <c:pt idx="1258">
                  <c:v>7.72119179723492</c:v>
                </c:pt>
                <c:pt idx="1259">
                  <c:v>7.7270277071422804</c:v>
                </c:pt>
                <c:pt idx="1260">
                  <c:v>7.7328631411745796</c:v>
                </c:pt>
                <c:pt idx="1261">
                  <c:v>7.7386980993417502</c:v>
                </c:pt>
                <c:pt idx="1262">
                  <c:v>7.7445325816537398</c:v>
                </c:pt>
                <c:pt idx="1263">
                  <c:v>7.75036658812048</c:v>
                </c:pt>
                <c:pt idx="1264">
                  <c:v>7.7562001187519298</c:v>
                </c:pt>
                <c:pt idx="1265">
                  <c:v>7.7620331735580601</c:v>
                </c:pt>
                <c:pt idx="1266">
                  <c:v>7.7678657525487997</c:v>
                </c:pt>
                <c:pt idx="1267">
                  <c:v>7.7736978557341301</c:v>
                </c:pt>
                <c:pt idx="1268">
                  <c:v>7.7795294831240298</c:v>
                </c:pt>
                <c:pt idx="1269">
                  <c:v>7.7853606347284403</c:v>
                </c:pt>
                <c:pt idx="1270">
                  <c:v>7.79119131055735</c:v>
                </c:pt>
                <c:pt idx="1271">
                  <c:v>7.7970215106207297</c:v>
                </c:pt>
                <c:pt idx="1272">
                  <c:v>7.8028512349285704</c:v>
                </c:pt>
                <c:pt idx="1273">
                  <c:v>7.8086804834908703</c:v>
                </c:pt>
                <c:pt idx="1274">
                  <c:v>7.8145092563175904</c:v>
                </c:pt>
                <c:pt idx="1275">
                  <c:v>7.8203375534187298</c:v>
                </c:pt>
                <c:pt idx="1276">
                  <c:v>7.8261653748043001</c:v>
                </c:pt>
                <c:pt idx="1277">
                  <c:v>7.8319927204842799</c:v>
                </c:pt>
                <c:pt idx="1278">
                  <c:v>7.83781959046871</c:v>
                </c:pt>
                <c:pt idx="1279">
                  <c:v>7.8436459847675701</c:v>
                </c:pt>
                <c:pt idx="1280">
                  <c:v>7.84947190339087</c:v>
                </c:pt>
                <c:pt idx="1281">
                  <c:v>7.8552973463486504</c:v>
                </c:pt>
                <c:pt idx="1282">
                  <c:v>7.8611223136509203</c:v>
                </c:pt>
                <c:pt idx="1283">
                  <c:v>7.8669468053065703</c:v>
                </c:pt>
                <c:pt idx="1284">
                  <c:v>7.8727708213258003</c:v>
                </c:pt>
                <c:pt idx="1285">
                  <c:v>7.8785943617194301</c:v>
                </c:pt>
                <c:pt idx="1286">
                  <c:v>7.8844174264975102</c:v>
                </c:pt>
                <c:pt idx="1287">
                  <c:v>7.8902400156700701</c:v>
                </c:pt>
                <c:pt idx="1288">
                  <c:v>7.8960621292471398</c:v>
                </c:pt>
                <c:pt idx="1289">
                  <c:v>7.9018837672387603</c:v>
                </c:pt>
                <c:pt idx="1290">
                  <c:v>7.9077049296549804</c:v>
                </c:pt>
                <c:pt idx="1291">
                  <c:v>7.9135256165058596</c:v>
                </c:pt>
                <c:pt idx="1292">
                  <c:v>7.9193458278014299</c:v>
                </c:pt>
                <c:pt idx="1293">
                  <c:v>7.9251655635517704</c:v>
                </c:pt>
                <c:pt idx="1294">
                  <c:v>7.93098482376692</c:v>
                </c:pt>
                <c:pt idx="1295">
                  <c:v>7.9368036084569598</c:v>
                </c:pt>
                <c:pt idx="1296">
                  <c:v>7.9426219176319304</c:v>
                </c:pt>
                <c:pt idx="1297">
                  <c:v>7.9484397513019402</c:v>
                </c:pt>
                <c:pt idx="1298">
                  <c:v>7.95425710947704</c:v>
                </c:pt>
                <c:pt idx="1299">
                  <c:v>7.9600739921673203</c:v>
                </c:pt>
                <c:pt idx="1300">
                  <c:v>7.9658903993828503</c:v>
                </c:pt>
                <c:pt idx="1301">
                  <c:v>7.9717063311337197</c:v>
                </c:pt>
                <c:pt idx="1302">
                  <c:v>7.9775217874300299</c:v>
                </c:pt>
                <c:pt idx="1303">
                  <c:v>7.9833367682818599</c:v>
                </c:pt>
                <c:pt idx="1304">
                  <c:v>7.9891512736993304</c:v>
                </c:pt>
                <c:pt idx="1305">
                  <c:v>7.9949653036925099</c:v>
                </c:pt>
                <c:pt idx="1306">
                  <c:v>8.00077885827152</c:v>
                </c:pt>
                <c:pt idx="1307">
                  <c:v>8.0065919374464798</c:v>
                </c:pt>
                <c:pt idx="1308">
                  <c:v>8.0124045412274896</c:v>
                </c:pt>
                <c:pt idx="1309">
                  <c:v>8.0182166696246693</c:v>
                </c:pt>
                <c:pt idx="1310">
                  <c:v>8.0240283226481299</c:v>
                </c:pt>
                <c:pt idx="1311">
                  <c:v>8.0298395003080199</c:v>
                </c:pt>
                <c:pt idx="1312">
                  <c:v>8.0356502026144394</c:v>
                </c:pt>
                <c:pt idx="1313">
                  <c:v>8.0414604295775298</c:v>
                </c:pt>
                <c:pt idx="1314">
                  <c:v>8.0472701812074199</c:v>
                </c:pt>
                <c:pt idx="1315">
                  <c:v>8.0530794575142703</c:v>
                </c:pt>
                <c:pt idx="1316">
                  <c:v>8.0588882585081993</c:v>
                </c:pt>
                <c:pt idx="1317">
                  <c:v>8.0646965841993605</c:v>
                </c:pt>
                <c:pt idx="1318">
                  <c:v>8.0705044345979093</c:v>
                </c:pt>
                <c:pt idx="1319">
                  <c:v>8.0763118097139994</c:v>
                </c:pt>
                <c:pt idx="1320">
                  <c:v>8.0821187095577898</c:v>
                </c:pt>
                <c:pt idx="1321">
                  <c:v>8.0879251341394305</c:v>
                </c:pt>
                <c:pt idx="1322">
                  <c:v>8.0937310834691001</c:v>
                </c:pt>
                <c:pt idx="1323">
                  <c:v>8.0995365575569398</c:v>
                </c:pt>
                <c:pt idx="1324">
                  <c:v>8.1053415564131601</c:v>
                </c:pt>
                <c:pt idx="1325">
                  <c:v>8.11114608004792</c:v>
                </c:pt>
                <c:pt idx="1326">
                  <c:v>8.1169501284714105</c:v>
                </c:pt>
                <c:pt idx="1327">
                  <c:v>8.1227537016937905</c:v>
                </c:pt>
                <c:pt idx="1328">
                  <c:v>8.1285567997252706</c:v>
                </c:pt>
                <c:pt idx="1329">
                  <c:v>8.1343594225760203</c:v>
                </c:pt>
                <c:pt idx="1330">
                  <c:v>8.1401615702562502</c:v>
                </c:pt>
                <c:pt idx="1331">
                  <c:v>8.1459632427761708</c:v>
                </c:pt>
                <c:pt idx="1332">
                  <c:v>8.1517644401459499</c:v>
                </c:pt>
                <c:pt idx="1333">
                  <c:v>8.1575651623758301</c:v>
                </c:pt>
                <c:pt idx="1334">
                  <c:v>8.1633654094760004</c:v>
                </c:pt>
                <c:pt idx="1335">
                  <c:v>8.1691651814566804</c:v>
                </c:pt>
                <c:pt idx="1336">
                  <c:v>8.1749644783280999</c:v>
                </c:pt>
                <c:pt idx="1337">
                  <c:v>8.1807633001031004</c:v>
                </c:pt>
                <c:pt idx="1338">
                  <c:v>8.1865616467897908</c:v>
                </c:pt>
                <c:pt idx="1339">
                  <c:v>8.1923595183981401</c:v>
                </c:pt>
                <c:pt idx="1340">
                  <c:v>8.1981569149383606</c:v>
                </c:pt>
                <c:pt idx="1341">
                  <c:v>8.2039538364207107</c:v>
                </c:pt>
                <c:pt idx="1342">
                  <c:v>8.2097502828554401</c:v>
                </c:pt>
                <c:pt idx="1343">
                  <c:v>8.2155462542527999</c:v>
                </c:pt>
                <c:pt idx="1344">
                  <c:v>8.22134175062304</c:v>
                </c:pt>
                <c:pt idx="1345">
                  <c:v>8.2271367719764399</c:v>
                </c:pt>
                <c:pt idx="1346">
                  <c:v>8.2329313183232493</c:v>
                </c:pt>
                <c:pt idx="1347">
                  <c:v>8.2387253896737391</c:v>
                </c:pt>
                <c:pt idx="1348">
                  <c:v>8.2445189860381891</c:v>
                </c:pt>
                <c:pt idx="1349">
                  <c:v>8.2503121074268808</c:v>
                </c:pt>
                <c:pt idx="1350">
                  <c:v>8.2561047538500691</c:v>
                </c:pt>
                <c:pt idx="1351">
                  <c:v>8.2618969253180694</c:v>
                </c:pt>
                <c:pt idx="1352">
                  <c:v>8.2676886218411507</c:v>
                </c:pt>
                <c:pt idx="1353">
                  <c:v>8.2734798434296195</c:v>
                </c:pt>
                <c:pt idx="1354">
                  <c:v>8.2792705900937698</c:v>
                </c:pt>
                <c:pt idx="1355">
                  <c:v>8.2850608618438795</c:v>
                </c:pt>
                <c:pt idx="1356">
                  <c:v>8.2908506586902906</c:v>
                </c:pt>
                <c:pt idx="1357">
                  <c:v>8.29663998064329</c:v>
                </c:pt>
                <c:pt idx="1358">
                  <c:v>8.3024288277131895</c:v>
                </c:pt>
                <c:pt idx="1359">
                  <c:v>8.3082171999103203</c:v>
                </c:pt>
                <c:pt idx="1360">
                  <c:v>8.3140050972449906</c:v>
                </c:pt>
                <c:pt idx="1361">
                  <c:v>8.3197925197275193</c:v>
                </c:pt>
                <c:pt idx="1362">
                  <c:v>8.3255794673682502</c:v>
                </c:pt>
                <c:pt idx="1363">
                  <c:v>8.3313659401775002</c:v>
                </c:pt>
                <c:pt idx="1364">
                  <c:v>8.3371519381656203</c:v>
                </c:pt>
                <c:pt idx="1365">
                  <c:v>8.3429374613429399</c:v>
                </c:pt>
                <c:pt idx="1366">
                  <c:v>8.3487225097198099</c:v>
                </c:pt>
                <c:pt idx="1367">
                  <c:v>8.3545070833065793</c:v>
                </c:pt>
                <c:pt idx="1368">
                  <c:v>8.3602911821135901</c:v>
                </c:pt>
                <c:pt idx="1369">
                  <c:v>8.3660748061512091</c:v>
                </c:pt>
                <c:pt idx="1370">
                  <c:v>8.3718579554297996</c:v>
                </c:pt>
                <c:pt idx="1371">
                  <c:v>8.3776406299597106</c:v>
                </c:pt>
                <c:pt idx="1372">
                  <c:v>8.3834228297513302</c:v>
                </c:pt>
                <c:pt idx="1373">
                  <c:v>8.3892045548150005</c:v>
                </c:pt>
                <c:pt idx="1374">
                  <c:v>8.3949858051611397</c:v>
                </c:pt>
                <c:pt idx="1375">
                  <c:v>8.4007665808000809</c:v>
                </c:pt>
                <c:pt idx="1376">
                  <c:v>8.4065468817422495</c:v>
                </c:pt>
                <c:pt idx="1377">
                  <c:v>8.4123267079980106</c:v>
                </c:pt>
                <c:pt idx="1378">
                  <c:v>8.4181060595777595</c:v>
                </c:pt>
                <c:pt idx="1379">
                  <c:v>8.4238849364918895</c:v>
                </c:pt>
                <c:pt idx="1380">
                  <c:v>8.4296633387508209</c:v>
                </c:pt>
                <c:pt idx="1381">
                  <c:v>8.4354412663649292</c:v>
                </c:pt>
                <c:pt idx="1382">
                  <c:v>8.44121871934464</c:v>
                </c:pt>
                <c:pt idx="1383">
                  <c:v>8.4469956977003609</c:v>
                </c:pt>
                <c:pt idx="1384">
                  <c:v>8.4527722014424995</c:v>
                </c:pt>
                <c:pt idx="1385">
                  <c:v>8.4585482305814992</c:v>
                </c:pt>
                <c:pt idx="1386">
                  <c:v>8.4643237851277497</c:v>
                </c:pt>
                <c:pt idx="1387">
                  <c:v>8.4700988650917104</c:v>
                </c:pt>
                <c:pt idx="1388">
                  <c:v>8.4758734704837995</c:v>
                </c:pt>
                <c:pt idx="1389">
                  <c:v>8.4816476013144495</c:v>
                </c:pt>
                <c:pt idx="1390">
                  <c:v>8.4874212575946792</c:v>
                </c:pt>
                <c:pt idx="1391">
                  <c:v>8.4931944393363707</c:v>
                </c:pt>
                <c:pt idx="1392">
                  <c:v>8.4989671465481695</c:v>
                </c:pt>
                <c:pt idx="1393">
                  <c:v>8.5047393792405206</c:v>
                </c:pt>
                <c:pt idx="1394">
                  <c:v>8.5105111374238902</c:v>
                </c:pt>
                <c:pt idx="1395">
                  <c:v>8.51628242110875</c:v>
                </c:pt>
                <c:pt idx="1396">
                  <c:v>8.5220532303055592</c:v>
                </c:pt>
                <c:pt idx="1397">
                  <c:v>8.5278235650248195</c:v>
                </c:pt>
                <c:pt idx="1398">
                  <c:v>8.5335934252769992</c:v>
                </c:pt>
                <c:pt idx="1399">
                  <c:v>8.5393628110725697</c:v>
                </c:pt>
                <c:pt idx="1400">
                  <c:v>8.5451317224220293</c:v>
                </c:pt>
                <c:pt idx="1401">
                  <c:v>8.55090015933588</c:v>
                </c:pt>
                <c:pt idx="1402">
                  <c:v>8.5566681218246092</c:v>
                </c:pt>
                <c:pt idx="1403">
                  <c:v>8.5624356098987295</c:v>
                </c:pt>
                <c:pt idx="1404">
                  <c:v>8.5682026235687303</c:v>
                </c:pt>
                <c:pt idx="1405">
                  <c:v>8.5739691628451293</c:v>
                </c:pt>
                <c:pt idx="1406">
                  <c:v>8.5797352277384409</c:v>
                </c:pt>
                <c:pt idx="1407">
                  <c:v>8.5855008182591792</c:v>
                </c:pt>
                <c:pt idx="1408">
                  <c:v>8.5912659344178799</c:v>
                </c:pt>
                <c:pt idx="1409">
                  <c:v>8.5970305762250607</c:v>
                </c:pt>
                <c:pt idx="1410">
                  <c:v>8.6027947436912395</c:v>
                </c:pt>
                <c:pt idx="1411">
                  <c:v>8.6085584368269803</c:v>
                </c:pt>
                <c:pt idx="1412">
                  <c:v>8.6143216556427902</c:v>
                </c:pt>
                <c:pt idx="1413">
                  <c:v>8.6200844001492403</c:v>
                </c:pt>
                <c:pt idx="1414">
                  <c:v>8.6258466703568697</c:v>
                </c:pt>
                <c:pt idx="1415">
                  <c:v>8.6316084662762194</c:v>
                </c:pt>
                <c:pt idx="1416">
                  <c:v>8.6373697879178497</c:v>
                </c:pt>
                <c:pt idx="1417">
                  <c:v>8.6431306352923301</c:v>
                </c:pt>
                <c:pt idx="1418">
                  <c:v>8.6488910084102297</c:v>
                </c:pt>
                <c:pt idx="1419">
                  <c:v>8.6546509072821003</c:v>
                </c:pt>
                <c:pt idx="1420">
                  <c:v>8.6604103319185306</c:v>
                </c:pt>
                <c:pt idx="1421">
                  <c:v>8.66616928233009</c:v>
                </c:pt>
                <c:pt idx="1422">
                  <c:v>8.6719277585273495</c:v>
                </c:pt>
                <c:pt idx="1423">
                  <c:v>8.6776857605209106</c:v>
                </c:pt>
                <c:pt idx="1424">
                  <c:v>8.6834432883213708</c:v>
                </c:pt>
                <c:pt idx="1425">
                  <c:v>8.6892003419392996</c:v>
                </c:pt>
                <c:pt idx="1426">
                  <c:v>8.6949569213853195</c:v>
                </c:pt>
                <c:pt idx="1427">
                  <c:v>8.7007130266700194</c:v>
                </c:pt>
                <c:pt idx="1428">
                  <c:v>8.7064686578040096</c:v>
                </c:pt>
                <c:pt idx="1429">
                  <c:v>8.7122238147979107</c:v>
                </c:pt>
                <c:pt idx="1430">
                  <c:v>8.7179784976623207</c:v>
                </c:pt>
                <c:pt idx="1431">
                  <c:v>8.7237327064078691</c:v>
                </c:pt>
                <c:pt idx="1432">
                  <c:v>8.7294864410451893</c:v>
                </c:pt>
                <c:pt idx="1433">
                  <c:v>8.7352397015848897</c:v>
                </c:pt>
                <c:pt idx="1434">
                  <c:v>8.7409924880376195</c:v>
                </c:pt>
                <c:pt idx="1435">
                  <c:v>8.7467448004140298</c:v>
                </c:pt>
                <c:pt idx="1436">
                  <c:v>8.7524966387247094</c:v>
                </c:pt>
                <c:pt idx="1437">
                  <c:v>8.7582480029803698</c:v>
                </c:pt>
                <c:pt idx="1438">
                  <c:v>8.7639988931916104</c:v>
                </c:pt>
                <c:pt idx="1439">
                  <c:v>8.7697493093691001</c:v>
                </c:pt>
                <c:pt idx="1440">
                  <c:v>8.7754992515235202</c:v>
                </c:pt>
                <c:pt idx="1441">
                  <c:v>8.7812487196655091</c:v>
                </c:pt>
                <c:pt idx="1442">
                  <c:v>8.7869977138057394</c:v>
                </c:pt>
                <c:pt idx="1443">
                  <c:v>8.7927462339548903</c:v>
                </c:pt>
                <c:pt idx="1444">
                  <c:v>8.7984942801226396</c:v>
                </c:pt>
                <c:pt idx="1445">
                  <c:v>8.80424185231705</c:v>
                </c:pt>
                <c:pt idx="1446">
                  <c:v>8.8099889505520803</c:v>
                </c:pt>
                <c:pt idx="1447">
                  <c:v>8.8157355748383992</c:v>
                </c:pt>
                <c:pt idx="1448">
                  <c:v>8.8214817251867004</c:v>
                </c:pt>
                <c:pt idx="1449">
                  <c:v>8.8272274016076597</c:v>
                </c:pt>
                <c:pt idx="1450">
                  <c:v>8.8329726041119905</c:v>
                </c:pt>
                <c:pt idx="1451">
                  <c:v>8.8387173327103401</c:v>
                </c:pt>
                <c:pt idx="1452">
                  <c:v>8.8444615874134307</c:v>
                </c:pt>
                <c:pt idx="1453">
                  <c:v>8.8502053682319506</c:v>
                </c:pt>
                <c:pt idx="1454">
                  <c:v>8.8559486751766201</c:v>
                </c:pt>
                <c:pt idx="1455">
                  <c:v>8.86169150825814</c:v>
                </c:pt>
                <c:pt idx="1456">
                  <c:v>8.8674338674872093</c:v>
                </c:pt>
                <c:pt idx="1457">
                  <c:v>8.8731757528745501</c:v>
                </c:pt>
                <c:pt idx="1458">
                  <c:v>8.8789171644308897</c:v>
                </c:pt>
                <c:pt idx="1459">
                  <c:v>8.8846581021669593</c:v>
                </c:pt>
                <c:pt idx="1460">
                  <c:v>8.8903985660934701</c:v>
                </c:pt>
                <c:pt idx="1461">
                  <c:v>8.8961385562211603</c:v>
                </c:pt>
                <c:pt idx="1462">
                  <c:v>8.9018780725607698</c:v>
                </c:pt>
                <c:pt idx="1463">
                  <c:v>8.9076171151230294</c:v>
                </c:pt>
                <c:pt idx="1464">
                  <c:v>8.9133556839186898</c:v>
                </c:pt>
                <c:pt idx="1465">
                  <c:v>8.9190937789585103</c:v>
                </c:pt>
                <c:pt idx="1466">
                  <c:v>8.9248314002532201</c:v>
                </c:pt>
                <c:pt idx="1467">
                  <c:v>8.9305685478135999</c:v>
                </c:pt>
                <c:pt idx="1468">
                  <c:v>8.9363052216503895</c:v>
                </c:pt>
                <c:pt idx="1469">
                  <c:v>8.9420414217743698</c:v>
                </c:pt>
                <c:pt idx="1470">
                  <c:v>8.9477771481962893</c:v>
                </c:pt>
                <c:pt idx="1471">
                  <c:v>8.9535124009269502</c:v>
                </c:pt>
                <c:pt idx="1472">
                  <c:v>8.9592471799771101</c:v>
                </c:pt>
                <c:pt idx="1473">
                  <c:v>8.9649814853575496</c:v>
                </c:pt>
                <c:pt idx="1474">
                  <c:v>8.9707153170790708</c:v>
                </c:pt>
                <c:pt idx="1475">
                  <c:v>8.9764486751524402</c:v>
                </c:pt>
                <c:pt idx="1476">
                  <c:v>8.9821815595884704</c:v>
                </c:pt>
                <c:pt idx="1477">
                  <c:v>8.9879139703979298</c:v>
                </c:pt>
                <c:pt idx="1478">
                  <c:v>8.9936459075916506</c:v>
                </c:pt>
                <c:pt idx="1479">
                  <c:v>8.9993773711804401</c:v>
                </c:pt>
                <c:pt idx="1480">
                  <c:v>9.0051083611750808</c:v>
                </c:pt>
                <c:pt idx="1481">
                  <c:v>9.0108388775863997</c:v>
                </c:pt>
                <c:pt idx="1482">
                  <c:v>9.01656892042522</c:v>
                </c:pt>
                <c:pt idx="1483">
                  <c:v>9.0222984897023597</c:v>
                </c:pt>
                <c:pt idx="1484">
                  <c:v>9.0280275854286405</c:v>
                </c:pt>
                <c:pt idx="1485">
                  <c:v>9.0337562076148998</c:v>
                </c:pt>
                <c:pt idx="1486">
                  <c:v>9.03948435627197</c:v>
                </c:pt>
                <c:pt idx="1487">
                  <c:v>9.0452120314106796</c:v>
                </c:pt>
                <c:pt idx="1488">
                  <c:v>9.0509392330418894</c:v>
                </c:pt>
                <c:pt idx="1489">
                  <c:v>9.0566659611764209</c:v>
                </c:pt>
                <c:pt idx="1490">
                  <c:v>9.06239221582514</c:v>
                </c:pt>
                <c:pt idx="1491">
                  <c:v>9.0681179969989092</c:v>
                </c:pt>
                <c:pt idx="1492">
                  <c:v>9.0738433047085696</c:v>
                </c:pt>
                <c:pt idx="1493">
                  <c:v>9.0795681389649801</c:v>
                </c:pt>
                <c:pt idx="1494">
                  <c:v>9.0852924997790296</c:v>
                </c:pt>
                <c:pt idx="1495">
                  <c:v>9.0910163871615701</c:v>
                </c:pt>
                <c:pt idx="1496">
                  <c:v>9.0967398011234906</c:v>
                </c:pt>
                <c:pt idx="1497">
                  <c:v>9.1024627416756605</c:v>
                </c:pt>
                <c:pt idx="1498">
                  <c:v>9.1081852088213697</c:v>
                </c:pt>
                <c:pt idx="1499">
                  <c:v>9.1139072025776802</c:v>
                </c:pt>
                <c:pt idx="1500">
                  <c:v>9.1196287229564099</c:v>
                </c:pt>
                <c:pt idx="1501">
                  <c:v>9.1253497699684605</c:v>
                </c:pt>
                <c:pt idx="1502">
                  <c:v>9.1310703436246801</c:v>
                </c:pt>
                <c:pt idx="1503">
                  <c:v>9.1367904439359897</c:v>
                </c:pt>
                <c:pt idx="1504">
                  <c:v>9.1425100709132696</c:v>
                </c:pt>
                <c:pt idx="1505">
                  <c:v>9.1482292245674195</c:v>
                </c:pt>
                <c:pt idx="1506">
                  <c:v>9.1539479049093604</c:v>
                </c:pt>
                <c:pt idx="1507">
                  <c:v>9.1596661119499796</c:v>
                </c:pt>
                <c:pt idx="1508">
                  <c:v>9.1653838457001893</c:v>
                </c:pt>
                <c:pt idx="1509">
                  <c:v>9.1711011061708998</c:v>
                </c:pt>
                <c:pt idx="1510">
                  <c:v>9.17681789337305</c:v>
                </c:pt>
                <c:pt idx="1511">
                  <c:v>9.1825342073175502</c:v>
                </c:pt>
                <c:pt idx="1512">
                  <c:v>9.1882500480153304</c:v>
                </c:pt>
                <c:pt idx="1513">
                  <c:v>9.1939654154773098</c:v>
                </c:pt>
                <c:pt idx="1514">
                  <c:v>9.1996803097144308</c:v>
                </c:pt>
                <c:pt idx="1515">
                  <c:v>9.2053947307376305</c:v>
                </c:pt>
                <c:pt idx="1516">
                  <c:v>9.21110867855786</c:v>
                </c:pt>
                <c:pt idx="1517">
                  <c:v>9.2168221531860404</c:v>
                </c:pt>
                <c:pt idx="1518">
                  <c:v>9.2225351546331602</c:v>
                </c:pt>
                <c:pt idx="1519">
                  <c:v>9.2282476829101299</c:v>
                </c:pt>
                <c:pt idx="1520">
                  <c:v>9.2339597380279397</c:v>
                </c:pt>
                <c:pt idx="1521">
                  <c:v>9.2396713199975498</c:v>
                </c:pt>
                <c:pt idx="1522">
                  <c:v>9.2453824288299096</c:v>
                </c:pt>
                <c:pt idx="1523">
                  <c:v>9.2510930645359899</c:v>
                </c:pt>
                <c:pt idx="1524">
                  <c:v>9.2568032271267899</c:v>
                </c:pt>
                <c:pt idx="1525">
                  <c:v>9.2625129166132592</c:v>
                </c:pt>
                <c:pt idx="1526">
                  <c:v>9.2682221330063896</c:v>
                </c:pt>
                <c:pt idx="1527">
                  <c:v>9.2739308763171699</c:v>
                </c:pt>
                <c:pt idx="1528">
                  <c:v>9.2796391465565709</c:v>
                </c:pt>
                <c:pt idx="1529">
                  <c:v>9.2853469437356093</c:v>
                </c:pt>
                <c:pt idx="1530">
                  <c:v>9.2910542678652899</c:v>
                </c:pt>
                <c:pt idx="1531">
                  <c:v>9.2967611189565904</c:v>
                </c:pt>
                <c:pt idx="1532">
                  <c:v>9.3024674970205297</c:v>
                </c:pt>
                <c:pt idx="1533">
                  <c:v>9.3081734020680997</c:v>
                </c:pt>
                <c:pt idx="1534">
                  <c:v>9.31387883411033</c:v>
                </c:pt>
                <c:pt idx="1535">
                  <c:v>9.3195837931582393</c:v>
                </c:pt>
                <c:pt idx="1536">
                  <c:v>9.3252882792228498</c:v>
                </c:pt>
                <c:pt idx="1537">
                  <c:v>9.3309922923151696</c:v>
                </c:pt>
                <c:pt idx="1538">
                  <c:v>9.3366958324462406</c:v>
                </c:pt>
                <c:pt idx="1539">
                  <c:v>9.3423988996270992</c:v>
                </c:pt>
                <c:pt idx="1540">
                  <c:v>9.3481014938687803</c:v>
                </c:pt>
                <c:pt idx="1541">
                  <c:v>9.3538036151823203</c:v>
                </c:pt>
                <c:pt idx="1542">
                  <c:v>9.3595052635787699</c:v>
                </c:pt>
                <c:pt idx="1543">
                  <c:v>9.3652064390691692</c:v>
                </c:pt>
                <c:pt idx="1544">
                  <c:v>9.37090714166456</c:v>
                </c:pt>
                <c:pt idx="1545">
                  <c:v>9.3766073713760392</c:v>
                </c:pt>
                <c:pt idx="1546">
                  <c:v>9.3823071282146397</c:v>
                </c:pt>
                <c:pt idx="1547">
                  <c:v>9.3880064121914106</c:v>
                </c:pt>
                <c:pt idx="1548">
                  <c:v>9.39370522331747</c:v>
                </c:pt>
                <c:pt idx="1549">
                  <c:v>9.3994035616038296</c:v>
                </c:pt>
                <c:pt idx="1550">
                  <c:v>9.4051014270616093</c:v>
                </c:pt>
                <c:pt idx="1551">
                  <c:v>9.4107988197018795</c:v>
                </c:pt>
                <c:pt idx="1552">
                  <c:v>9.4164957395357192</c:v>
                </c:pt>
                <c:pt idx="1553">
                  <c:v>9.4221921865742306</c:v>
                </c:pt>
                <c:pt idx="1554">
                  <c:v>9.4278881608284806</c:v>
                </c:pt>
                <c:pt idx="1555">
                  <c:v>9.4335836623095801</c:v>
                </c:pt>
                <c:pt idx="1556">
                  <c:v>9.4392786910286404</c:v>
                </c:pt>
                <c:pt idx="1557">
                  <c:v>9.4449732469967493</c:v>
                </c:pt>
                <c:pt idx="1558">
                  <c:v>9.4506673302250093</c:v>
                </c:pt>
                <c:pt idx="1559">
                  <c:v>9.4563609407245597</c:v>
                </c:pt>
                <c:pt idx="1560">
                  <c:v>9.4620540785064904</c:v>
                </c:pt>
                <c:pt idx="1561">
                  <c:v>9.4677467435819302</c:v>
                </c:pt>
                <c:pt idx="1562">
                  <c:v>9.4734389359620099</c:v>
                </c:pt>
                <c:pt idx="1563">
                  <c:v>9.4791306556652302</c:v>
                </c:pt>
                <c:pt idx="1564">
                  <c:v>9.4848219026993803</c:v>
                </c:pt>
                <c:pt idx="1565">
                  <c:v>9.4905126770721804</c:v>
                </c:pt>
                <c:pt idx="1566">
                  <c:v>9.4962029787948001</c:v>
                </c:pt>
                <c:pt idx="1567">
                  <c:v>9.5018928078783897</c:v>
                </c:pt>
                <c:pt idx="1568">
                  <c:v>9.5075821643341101</c:v>
                </c:pt>
                <c:pt idx="1569">
                  <c:v>9.5132710481731309</c:v>
                </c:pt>
                <c:pt idx="1570">
                  <c:v>9.5189594594066307</c:v>
                </c:pt>
                <c:pt idx="1571">
                  <c:v>9.5246473980457704</c:v>
                </c:pt>
                <c:pt idx="1572">
                  <c:v>9.53033486410175</c:v>
                </c:pt>
                <c:pt idx="1573">
                  <c:v>9.5360218575857392</c:v>
                </c:pt>
                <c:pt idx="1574">
                  <c:v>9.5417083785089201</c:v>
                </c:pt>
                <c:pt idx="1575">
                  <c:v>9.5473944268824997</c:v>
                </c:pt>
                <c:pt idx="1576">
                  <c:v>9.5530800027176692</c:v>
                </c:pt>
                <c:pt idx="1577">
                  <c:v>9.5587651060256196</c:v>
                </c:pt>
                <c:pt idx="1578">
                  <c:v>9.5644497368175703</c:v>
                </c:pt>
                <c:pt idx="1579">
                  <c:v>9.5701338951047301</c:v>
                </c:pt>
                <c:pt idx="1580">
                  <c:v>9.5758175808982902</c:v>
                </c:pt>
                <c:pt idx="1581">
                  <c:v>9.5815007942094894</c:v>
                </c:pt>
                <c:pt idx="1582">
                  <c:v>9.5871835350495402</c:v>
                </c:pt>
                <c:pt idx="1583">
                  <c:v>9.5928658034296603</c:v>
                </c:pt>
                <c:pt idx="1584">
                  <c:v>9.5985475993610994</c:v>
                </c:pt>
                <c:pt idx="1585">
                  <c:v>9.6042289228550608</c:v>
                </c:pt>
                <c:pt idx="1586">
                  <c:v>9.6099097739228192</c:v>
                </c:pt>
                <c:pt idx="1587">
                  <c:v>9.6155901525755798</c:v>
                </c:pt>
                <c:pt idx="1588">
                  <c:v>9.6212700588245994</c:v>
                </c:pt>
                <c:pt idx="1589">
                  <c:v>9.6269494926811401</c:v>
                </c:pt>
                <c:pt idx="1590">
                  <c:v>9.6326284541564604</c:v>
                </c:pt>
                <c:pt idx="1591">
                  <c:v>9.6383069432617798</c:v>
                </c:pt>
                <c:pt idx="1592">
                  <c:v>9.6439849600083996</c:v>
                </c:pt>
                <c:pt idx="1593">
                  <c:v>9.6496625044075692</c:v>
                </c:pt>
                <c:pt idx="1594">
                  <c:v>9.6553395764705598</c:v>
                </c:pt>
                <c:pt idx="1595">
                  <c:v>9.6610161762086495</c:v>
                </c:pt>
                <c:pt idx="1596">
                  <c:v>9.6666923036331003</c:v>
                </c:pt>
                <c:pt idx="1597">
                  <c:v>9.6723679587552205</c:v>
                </c:pt>
                <c:pt idx="1598">
                  <c:v>9.6780431415862793</c:v>
                </c:pt>
                <c:pt idx="1599">
                  <c:v>9.6837178521375709</c:v>
                </c:pt>
                <c:pt idx="1600">
                  <c:v>9.6893920904203998</c:v>
                </c:pt>
                <c:pt idx="1601">
                  <c:v>9.6950658564460497</c:v>
                </c:pt>
                <c:pt idx="1602">
                  <c:v>9.7007391502258198</c:v>
                </c:pt>
                <c:pt idx="1603">
                  <c:v>9.7064119717710398</c:v>
                </c:pt>
                <c:pt idx="1604">
                  <c:v>9.7120843210930108</c:v>
                </c:pt>
                <c:pt idx="1605">
                  <c:v>9.7177561982030394</c:v>
                </c:pt>
                <c:pt idx="1606">
                  <c:v>9.7234276031124391</c:v>
                </c:pt>
                <c:pt idx="1607">
                  <c:v>9.7290985358325592</c:v>
                </c:pt>
                <c:pt idx="1608">
                  <c:v>9.7347689963747097</c:v>
                </c:pt>
                <c:pt idx="1609">
                  <c:v>9.7404389847502397</c:v>
                </c:pt>
                <c:pt idx="1610">
                  <c:v>9.7461085009704505</c:v>
                </c:pt>
                <c:pt idx="1611">
                  <c:v>9.7517775450467106</c:v>
                </c:pt>
                <c:pt idx="1612">
                  <c:v>9.7574461169903497</c:v>
                </c:pt>
                <c:pt idx="1613">
                  <c:v>9.7631142168127294</c:v>
                </c:pt>
                <c:pt idx="1614">
                  <c:v>9.7687818445251793</c:v>
                </c:pt>
                <c:pt idx="1615">
                  <c:v>9.7744490001390805</c:v>
                </c:pt>
                <c:pt idx="1616">
                  <c:v>9.7801156836657803</c:v>
                </c:pt>
                <c:pt idx="1617">
                  <c:v>9.78578189511666</c:v>
                </c:pt>
                <c:pt idx="1618">
                  <c:v>9.7914476345030508</c:v>
                </c:pt>
                <c:pt idx="1619">
                  <c:v>9.7971129018363694</c:v>
                </c:pt>
                <c:pt idx="1620">
                  <c:v>9.8027776971279597</c:v>
                </c:pt>
                <c:pt idx="1621">
                  <c:v>9.8084420203892204</c:v>
                </c:pt>
                <c:pt idx="1622">
                  <c:v>9.8141058716315399</c:v>
                </c:pt>
                <c:pt idx="1623">
                  <c:v>9.8197692508662797</c:v>
                </c:pt>
                <c:pt idx="1624">
                  <c:v>9.8254321581048707</c:v>
                </c:pt>
                <c:pt idx="1625">
                  <c:v>9.8310945933586709</c:v>
                </c:pt>
                <c:pt idx="1626">
                  <c:v>9.83675655663912</c:v>
                </c:pt>
                <c:pt idx="1627">
                  <c:v>9.8424180479575991</c:v>
                </c:pt>
                <c:pt idx="1628">
                  <c:v>9.8480790673309002</c:v>
                </c:pt>
                <c:pt idx="1629">
                  <c:v>9.8537396147716692</c:v>
                </c:pt>
                <c:pt idx="1630">
                  <c:v>9.8593996902854002</c:v>
                </c:pt>
                <c:pt idx="1631">
                  <c:v>9.8650592938834798</c:v>
                </c:pt>
                <c:pt idx="1632">
                  <c:v>9.8707184255773992</c:v>
                </c:pt>
                <c:pt idx="1633">
                  <c:v>9.8763770853785999</c:v>
                </c:pt>
                <c:pt idx="1634">
                  <c:v>9.8820352732985004</c:v>
                </c:pt>
                <c:pt idx="1635">
                  <c:v>9.8876929893485705</c:v>
                </c:pt>
                <c:pt idx="1636">
                  <c:v>9.8933502335402892</c:v>
                </c:pt>
                <c:pt idx="1637">
                  <c:v>9.8990070058851103</c:v>
                </c:pt>
                <c:pt idx="1638">
                  <c:v>9.9046633063944807</c:v>
                </c:pt>
                <c:pt idx="1639">
                  <c:v>9.9103191350799005</c:v>
                </c:pt>
                <c:pt idx="1640">
                  <c:v>9.9159744919528201</c:v>
                </c:pt>
                <c:pt idx="1641">
                  <c:v>9.9216293770247592</c:v>
                </c:pt>
                <c:pt idx="1642">
                  <c:v>9.9272837903071594</c:v>
                </c:pt>
                <c:pt idx="1643">
                  <c:v>9.9329377318115508</c:v>
                </c:pt>
                <c:pt idx="1644">
                  <c:v>9.9385912015493894</c:v>
                </c:pt>
                <c:pt idx="1645">
                  <c:v>9.9442441995321893</c:v>
                </c:pt>
                <c:pt idx="1646">
                  <c:v>9.9498967257714703</c:v>
                </c:pt>
                <c:pt idx="1647">
                  <c:v>9.9555487802787095</c:v>
                </c:pt>
                <c:pt idx="1648">
                  <c:v>9.9612003630654407</c:v>
                </c:pt>
                <c:pt idx="1649">
                  <c:v>9.9668514741431604</c:v>
                </c:pt>
                <c:pt idx="1650">
                  <c:v>9.9725021135233902</c:v>
                </c:pt>
                <c:pt idx="1651">
                  <c:v>9.9781522812176799</c:v>
                </c:pt>
                <c:pt idx="1652">
                  <c:v>9.9838019772375208</c:v>
                </c:pt>
                <c:pt idx="1653">
                  <c:v>9.9894512015944805</c:v>
                </c:pt>
                <c:pt idx="1654">
                  <c:v>9.9950999543000698</c:v>
                </c:pt>
                <c:pt idx="1655">
                  <c:v>10.000748235365799</c:v>
                </c:pt>
                <c:pt idx="1656">
                  <c:v>10.006396044803299</c:v>
                </c:pt>
                <c:pt idx="1657">
                  <c:v>10.012043382624</c:v>
                </c:pt>
                <c:pt idx="1658">
                  <c:v>10.0176902488396</c:v>
                </c:pt>
                <c:pt idx="1659">
                  <c:v>10.023336643461599</c:v>
                </c:pt>
                <c:pt idx="1660">
                  <c:v>10.028982566501501</c:v>
                </c:pt>
                <c:pt idx="1661">
                  <c:v>10.034628017970901</c:v>
                </c:pt>
                <c:pt idx="1662">
                  <c:v>10.0402729978814</c:v>
                </c:pt>
                <c:pt idx="1663">
                  <c:v>10.045917506244599</c:v>
                </c:pt>
                <c:pt idx="1664">
                  <c:v>10.051561543071999</c:v>
                </c:pt>
                <c:pt idx="1665">
                  <c:v>10.0572051083752</c:v>
                </c:pt>
                <c:pt idx="1666">
                  <c:v>10.062848202165901</c:v>
                </c:pt>
                <c:pt idx="1667">
                  <c:v>10.0684908244555</c:v>
                </c:pt>
                <c:pt idx="1668">
                  <c:v>10.074132975255701</c:v>
                </c:pt>
                <c:pt idx="1669">
                  <c:v>10.079774654578101</c:v>
                </c:pt>
                <c:pt idx="1670">
                  <c:v>10.085415862434299</c:v>
                </c:pt>
                <c:pt idx="1671">
                  <c:v>10.091056598835999</c:v>
                </c:pt>
                <c:pt idx="1672">
                  <c:v>10.0966968637946</c:v>
                </c:pt>
                <c:pt idx="1673">
                  <c:v>10.102336657321899</c:v>
                </c:pt>
                <c:pt idx="1674">
                  <c:v>10.107975979429501</c:v>
                </c:pt>
                <c:pt idx="1675">
                  <c:v>10.113614830128901</c:v>
                </c:pt>
                <c:pt idx="1676">
                  <c:v>10.1192532094319</c:v>
                </c:pt>
                <c:pt idx="1677">
                  <c:v>10.12489111735</c:v>
                </c:pt>
                <c:pt idx="1678">
                  <c:v>10.1305285538949</c:v>
                </c:pt>
                <c:pt idx="1679">
                  <c:v>10.136165519078199</c:v>
                </c:pt>
                <c:pt idx="1680">
                  <c:v>10.1418020129117</c:v>
                </c:pt>
                <c:pt idx="1681">
                  <c:v>10.1474380354068</c:v>
                </c:pt>
                <c:pt idx="1682">
                  <c:v>10.153073586575401</c:v>
                </c:pt>
                <c:pt idx="1683">
                  <c:v>10.158708666429</c:v>
                </c:pt>
                <c:pt idx="1684">
                  <c:v>10.1643432749793</c:v>
                </c:pt>
                <c:pt idx="1685">
                  <c:v>10.169977412238</c:v>
                </c:pt>
                <c:pt idx="1686">
                  <c:v>10.1756110782168</c:v>
                </c:pt>
                <c:pt idx="1687">
                  <c:v>10.1812442729272</c:v>
                </c:pt>
                <c:pt idx="1688">
                  <c:v>10.1868769963812</c:v>
                </c:pt>
                <c:pt idx="1689">
                  <c:v>10.1925092485902</c:v>
                </c:pt>
                <c:pt idx="1690">
                  <c:v>10.198141029566001</c:v>
                </c:pt>
                <c:pt idx="1691">
                  <c:v>10.203772339320199</c:v>
                </c:pt>
                <c:pt idx="1692">
                  <c:v>10.209403177864701</c:v>
                </c:pt>
                <c:pt idx="1693">
                  <c:v>10.215033545206399</c:v>
                </c:pt>
                <c:pt idx="1694">
                  <c:v>10.220663441347501</c:v>
                </c:pt>
                <c:pt idx="1695">
                  <c:v>10.226292866313001</c:v>
                </c:pt>
                <c:pt idx="1696">
                  <c:v>10.2319218201143</c:v>
                </c:pt>
                <c:pt idx="1697">
                  <c:v>10.237550302763299</c:v>
                </c:pt>
                <c:pt idx="1698">
                  <c:v>10.243178314271701</c:v>
                </c:pt>
                <c:pt idx="1699">
                  <c:v>10.248805854651</c:v>
                </c:pt>
                <c:pt idx="1700">
                  <c:v>10.2544329239132</c:v>
                </c:pt>
                <c:pt idx="1701">
                  <c:v>10.260059522069801</c:v>
                </c:pt>
                <c:pt idx="1702">
                  <c:v>10.2656856491325</c:v>
                </c:pt>
                <c:pt idx="1703">
                  <c:v>10.271311305113199</c:v>
                </c:pt>
                <c:pt idx="1704">
                  <c:v>10.2769364900235</c:v>
                </c:pt>
                <c:pt idx="1705">
                  <c:v>10.282561203875099</c:v>
                </c:pt>
                <c:pt idx="1706">
                  <c:v>10.288185446679799</c:v>
                </c:pt>
                <c:pt idx="1707">
                  <c:v>10.293809218449301</c:v>
                </c:pt>
                <c:pt idx="1708">
                  <c:v>10.2994325191953</c:v>
                </c:pt>
                <c:pt idx="1709">
                  <c:v>10.305055348929599</c:v>
                </c:pt>
                <c:pt idx="1710">
                  <c:v>10.310677707663899</c:v>
                </c:pt>
                <c:pt idx="1711">
                  <c:v>10.316299595409999</c:v>
                </c:pt>
                <c:pt idx="1712">
                  <c:v>10.3219210121797</c:v>
                </c:pt>
                <c:pt idx="1713">
                  <c:v>10.3275419579846</c:v>
                </c:pt>
                <c:pt idx="1714">
                  <c:v>10.3331624328366</c:v>
                </c:pt>
                <c:pt idx="1715">
                  <c:v>10.338782436747399</c:v>
                </c:pt>
                <c:pt idx="1716">
                  <c:v>10.3444019697288</c:v>
                </c:pt>
                <c:pt idx="1717">
                  <c:v>10.3500210317926</c:v>
                </c:pt>
                <c:pt idx="1718">
                  <c:v>10.3556396229505</c:v>
                </c:pt>
                <c:pt idx="1719">
                  <c:v>10.361257743214299</c:v>
                </c:pt>
                <c:pt idx="1720">
                  <c:v>10.3668753925958</c:v>
                </c:pt>
                <c:pt idx="1721">
                  <c:v>10.3724925711068</c:v>
                </c:pt>
                <c:pt idx="1722">
                  <c:v>10.3781092787591</c:v>
                </c:pt>
                <c:pt idx="1723">
                  <c:v>10.383725515564601</c:v>
                </c:pt>
                <c:pt idx="1724">
                  <c:v>10.3893412815349</c:v>
                </c:pt>
                <c:pt idx="1725">
                  <c:v>10.3949565766818</c:v>
                </c:pt>
                <c:pt idx="1726">
                  <c:v>10.4005714010174</c:v>
                </c:pt>
                <c:pt idx="1727">
                  <c:v>10.406185754553199</c:v>
                </c:pt>
                <c:pt idx="1728">
                  <c:v>10.411799637301099</c:v>
                </c:pt>
                <c:pt idx="1729">
                  <c:v>10.417413049273099</c:v>
                </c:pt>
                <c:pt idx="1730">
                  <c:v>10.4230259904808</c:v>
                </c:pt>
                <c:pt idx="1731">
                  <c:v>10.428638460936099</c:v>
                </c:pt>
                <c:pt idx="1732">
                  <c:v>10.434250460650899</c:v>
                </c:pt>
                <c:pt idx="1733">
                  <c:v>10.439861989637</c:v>
                </c:pt>
                <c:pt idx="1734">
                  <c:v>10.4454730479062</c:v>
                </c:pt>
                <c:pt idx="1735">
                  <c:v>10.4510836354704</c:v>
                </c:pt>
                <c:pt idx="1736">
                  <c:v>10.456693752341399</c:v>
                </c:pt>
                <c:pt idx="1737">
                  <c:v>10.4623033985311</c:v>
                </c:pt>
                <c:pt idx="1738">
                  <c:v>10.4679125740514</c:v>
                </c:pt>
                <c:pt idx="1739">
                  <c:v>10.473521278913999</c:v>
                </c:pt>
                <c:pt idx="1740">
                  <c:v>10.4791295131309</c:v>
                </c:pt>
                <c:pt idx="1741">
                  <c:v>10.484737276714</c:v>
                </c:pt>
                <c:pt idx="1742">
                  <c:v>10.4903445696751</c:v>
                </c:pt>
                <c:pt idx="1743">
                  <c:v>10.495951392026001</c:v>
                </c:pt>
                <c:pt idx="1744">
                  <c:v>10.5015577437788</c:v>
                </c:pt>
                <c:pt idx="1745">
                  <c:v>10.5071636249452</c:v>
                </c:pt>
                <c:pt idx="1746">
                  <c:v>10.512769035537101</c:v>
                </c:pt>
                <c:pt idx="1747">
                  <c:v>10.518373975566499</c:v>
                </c:pt>
                <c:pt idx="1748">
                  <c:v>10.5239784450453</c:v>
                </c:pt>
                <c:pt idx="1749">
                  <c:v>10.5295824439852</c:v>
                </c:pt>
                <c:pt idx="1750">
                  <c:v>10.5351859723984</c:v>
                </c:pt>
                <c:pt idx="1751">
                  <c:v>10.540789030296599</c:v>
                </c:pt>
                <c:pt idx="1752">
                  <c:v>10.5463916176918</c:v>
                </c:pt>
                <c:pt idx="1753">
                  <c:v>10.551993734595801</c:v>
                </c:pt>
                <c:pt idx="1754">
                  <c:v>10.5575953810207</c:v>
                </c:pt>
                <c:pt idx="1755">
                  <c:v>10.563196556978401</c:v>
                </c:pt>
                <c:pt idx="1756">
                  <c:v>10.568797262480601</c:v>
                </c:pt>
                <c:pt idx="1757">
                  <c:v>10.5743974975396</c:v>
                </c:pt>
                <c:pt idx="1758">
                  <c:v>10.579997259058</c:v>
                </c:pt>
                <c:pt idx="1759">
                  <c:v>10.585596553461899</c:v>
                </c:pt>
                <c:pt idx="1760">
                  <c:v>10.5911953774502</c:v>
                </c:pt>
                <c:pt idx="1761">
                  <c:v>10.5967937310352</c:v>
                </c:pt>
                <c:pt idx="1762">
                  <c:v>10.602391614228999</c:v>
                </c:pt>
                <c:pt idx="1763">
                  <c:v>10.607989027044001</c:v>
                </c:pt>
                <c:pt idx="1764">
                  <c:v>10.6135859694923</c:v>
                </c:pt>
                <c:pt idx="1765">
                  <c:v>10.619182441586201</c:v>
                </c:pt>
                <c:pt idx="1766">
                  <c:v>10.624778443337901</c:v>
                </c:pt>
                <c:pt idx="1767">
                  <c:v>10.6303739747596</c:v>
                </c:pt>
                <c:pt idx="1768">
                  <c:v>10.635969035863599</c:v>
                </c:pt>
                <c:pt idx="1769">
                  <c:v>10.6415636266621</c:v>
                </c:pt>
                <c:pt idx="1770">
                  <c:v>10.647157747167199</c:v>
                </c:pt>
                <c:pt idx="1771">
                  <c:v>10.652751397391301</c:v>
                </c:pt>
                <c:pt idx="1772">
                  <c:v>10.6583445773466</c:v>
                </c:pt>
                <c:pt idx="1773">
                  <c:v>10.6639372870453</c:v>
                </c:pt>
                <c:pt idx="1774">
                  <c:v>10.6695295264996</c:v>
                </c:pt>
                <c:pt idx="1775">
                  <c:v>10.6751212957217</c:v>
                </c:pt>
                <c:pt idx="1776">
                  <c:v>10.6807125947239</c:v>
                </c:pt>
                <c:pt idx="1777">
                  <c:v>10.6863034235183</c:v>
                </c:pt>
                <c:pt idx="1778">
                  <c:v>10.691893782117299</c:v>
                </c:pt>
                <c:pt idx="1779">
                  <c:v>10.697483670533099</c:v>
                </c:pt>
                <c:pt idx="1780">
                  <c:v>10.703073088777799</c:v>
                </c:pt>
                <c:pt idx="1781">
                  <c:v>10.708662036863799</c:v>
                </c:pt>
                <c:pt idx="1782">
                  <c:v>10.714250514803201</c:v>
                </c:pt>
                <c:pt idx="1783">
                  <c:v>10.7198385226082</c:v>
                </c:pt>
                <c:pt idx="1784">
                  <c:v>10.725426060291101</c:v>
                </c:pt>
                <c:pt idx="1785">
                  <c:v>10.731013127864101</c:v>
                </c:pt>
                <c:pt idx="1786">
                  <c:v>10.7365997253395</c:v>
                </c:pt>
                <c:pt idx="1787">
                  <c:v>10.742185852729399</c:v>
                </c:pt>
                <c:pt idx="1788">
                  <c:v>10.7477715100461</c:v>
                </c:pt>
                <c:pt idx="1789">
                  <c:v>10.7533566973019</c:v>
                </c:pt>
                <c:pt idx="1790">
                  <c:v>10.7589414145089</c:v>
                </c:pt>
                <c:pt idx="1791">
                  <c:v>10.764525661679301</c:v>
                </c:pt>
                <c:pt idx="1792">
                  <c:v>10.7701094388255</c:v>
                </c:pt>
                <c:pt idx="1793">
                  <c:v>10.775692745959599</c:v>
                </c:pt>
                <c:pt idx="1794">
                  <c:v>10.7812755830938</c:v>
                </c:pt>
                <c:pt idx="1795">
                  <c:v>10.7868579502404</c:v>
                </c:pt>
                <c:pt idx="1796">
                  <c:v>10.7924398474117</c:v>
                </c:pt>
                <c:pt idx="1797">
                  <c:v>10.7980212746197</c:v>
                </c:pt>
                <c:pt idx="1798">
                  <c:v>10.8036022318769</c:v>
                </c:pt>
                <c:pt idx="1799">
                  <c:v>10.8091827191953</c:v>
                </c:pt>
                <c:pt idx="1800">
                  <c:v>10.8147627365872</c:v>
                </c:pt>
                <c:pt idx="1801">
                  <c:v>10.8203422840649</c:v>
                </c:pt>
                <c:pt idx="1802">
                  <c:v>10.8259213616405</c:v>
                </c:pt>
                <c:pt idx="1803">
                  <c:v>10.8314999693264</c:v>
                </c:pt>
                <c:pt idx="1804">
                  <c:v>10.8370781071346</c:v>
                </c:pt>
                <c:pt idx="1805">
                  <c:v>10.842655775077599</c:v>
                </c:pt>
                <c:pt idx="1806">
                  <c:v>10.848232973167301</c:v>
                </c:pt>
                <c:pt idx="1807">
                  <c:v>10.8538097014162</c:v>
                </c:pt>
                <c:pt idx="1808">
                  <c:v>10.8593859598365</c:v>
                </c:pt>
                <c:pt idx="1809">
                  <c:v>10.8649617484402</c:v>
                </c:pt>
                <c:pt idx="1810">
                  <c:v>10.8705370672398</c:v>
                </c:pt>
                <c:pt idx="1811">
                  <c:v>10.8761119162474</c:v>
                </c:pt>
                <c:pt idx="1812">
                  <c:v>10.8816862954752</c:v>
                </c:pt>
                <c:pt idx="1813">
                  <c:v>10.887260204935499</c:v>
                </c:pt>
                <c:pt idx="1814">
                  <c:v>10.892833644640501</c:v>
                </c:pt>
                <c:pt idx="1815">
                  <c:v>10.898406614602299</c:v>
                </c:pt>
                <c:pt idx="1816">
                  <c:v>10.903979114833399</c:v>
                </c:pt>
                <c:pt idx="1817">
                  <c:v>10.9095511453458</c:v>
                </c:pt>
                <c:pt idx="1818">
                  <c:v>10.9151227061518</c:v>
                </c:pt>
                <c:pt idx="1819">
                  <c:v>10.920693797263599</c:v>
                </c:pt>
                <c:pt idx="1820">
                  <c:v>10.926264418693499</c:v>
                </c:pt>
                <c:pt idx="1821">
                  <c:v>10.931834570453701</c:v>
                </c:pt>
                <c:pt idx="1822">
                  <c:v>10.9374042525564</c:v>
                </c:pt>
                <c:pt idx="1823">
                  <c:v>10.9429734650138</c:v>
                </c:pt>
                <c:pt idx="1824">
                  <c:v>10.9485422079384</c:v>
                </c:pt>
                <c:pt idx="1825">
                  <c:v>10.954110481265101</c:v>
                </c:pt>
                <c:pt idx="1826">
                  <c:v>10.959678284987101</c:v>
                </c:pt>
                <c:pt idx="1827">
                  <c:v>10.9652456191168</c:v>
                </c:pt>
                <c:pt idx="1828">
                  <c:v>10.970812483666499</c:v>
                </c:pt>
                <c:pt idx="1829">
                  <c:v>10.976378878648299</c:v>
                </c:pt>
                <c:pt idx="1830">
                  <c:v>10.981944804074599</c:v>
                </c:pt>
                <c:pt idx="1831">
                  <c:v>10.987510259957601</c:v>
                </c:pt>
                <c:pt idx="1832">
                  <c:v>10.9930752463096</c:v>
                </c:pt>
                <c:pt idx="1833">
                  <c:v>10.998639763142799</c:v>
                </c:pt>
                <c:pt idx="1834">
                  <c:v>11.004203810469599</c:v>
                </c:pt>
                <c:pt idx="1835">
                  <c:v>11.009767388302301</c:v>
                </c:pt>
                <c:pt idx="1836">
                  <c:v>11.015330496653</c:v>
                </c:pt>
                <c:pt idx="1837">
                  <c:v>11.020893135533999</c:v>
                </c:pt>
                <c:pt idx="1838">
                  <c:v>11.026455304957601</c:v>
                </c:pt>
                <c:pt idx="1839">
                  <c:v>11.032017004936201</c:v>
                </c:pt>
                <c:pt idx="1840">
                  <c:v>11.037578235481901</c:v>
                </c:pt>
                <c:pt idx="1841">
                  <c:v>11.043138996607</c:v>
                </c:pt>
                <c:pt idx="1842">
                  <c:v>11.0486992883238</c:v>
                </c:pt>
                <c:pt idx="1843">
                  <c:v>11.054259110644599</c:v>
                </c:pt>
                <c:pt idx="1844">
                  <c:v>11.0598184635816</c:v>
                </c:pt>
                <c:pt idx="1845">
                  <c:v>11.0653773471471</c:v>
                </c:pt>
                <c:pt idx="1846">
                  <c:v>11.0709357613534</c:v>
                </c:pt>
                <c:pt idx="1847">
                  <c:v>11.0764937062127</c:v>
                </c:pt>
                <c:pt idx="1848">
                  <c:v>11.082051181737301</c:v>
                </c:pt>
                <c:pt idx="1849">
                  <c:v>11.0876081879395</c:v>
                </c:pt>
                <c:pt idx="1850">
                  <c:v>11.093164724831601</c:v>
                </c:pt>
                <c:pt idx="1851">
                  <c:v>11.0987207924258</c:v>
                </c:pt>
                <c:pt idx="1852">
                  <c:v>11.104276390734301</c:v>
                </c:pt>
                <c:pt idx="1853">
                  <c:v>11.1098315197696</c:v>
                </c:pt>
                <c:pt idx="1854">
                  <c:v>11.1153861795437</c:v>
                </c:pt>
                <c:pt idx="1855">
                  <c:v>11.1209403700691</c:v>
                </c:pt>
                <c:pt idx="1856">
                  <c:v>11.1264940913579</c:v>
                </c:pt>
                <c:pt idx="1857">
                  <c:v>11.132047343422499</c:v>
                </c:pt>
                <c:pt idx="1858">
                  <c:v>11.1376001262751</c:v>
                </c:pt>
                <c:pt idx="1859">
                  <c:v>11.143152439927899</c:v>
                </c:pt>
                <c:pt idx="1860">
                  <c:v>11.1487042843933</c:v>
                </c:pt>
                <c:pt idx="1861">
                  <c:v>11.1542556596835</c:v>
                </c:pt>
                <c:pt idx="1862">
                  <c:v>11.159806565810801</c:v>
                </c:pt>
                <c:pt idx="1863">
                  <c:v>11.1653570027875</c:v>
                </c:pt>
                <c:pt idx="1864">
                  <c:v>11.170906970625801</c:v>
                </c:pt>
                <c:pt idx="1865">
                  <c:v>11.176456469338</c:v>
                </c:pt>
                <c:pt idx="1866">
                  <c:v>11.1820054989363</c:v>
                </c:pt>
                <c:pt idx="1867">
                  <c:v>11.187554059433101</c:v>
                </c:pt>
                <c:pt idx="1868">
                  <c:v>11.1931021508406</c:v>
                </c:pt>
                <c:pt idx="1869">
                  <c:v>11.198649773171001</c:v>
                </c:pt>
                <c:pt idx="1870">
                  <c:v>11.204196926436699</c:v>
                </c:pt>
                <c:pt idx="1871">
                  <c:v>11.2097436106499</c:v>
                </c:pt>
                <c:pt idx="1872">
                  <c:v>11.2152898258229</c:v>
                </c:pt>
                <c:pt idx="1873">
                  <c:v>11.220835571967999</c:v>
                </c:pt>
                <c:pt idx="1874">
                  <c:v>11.2263808490973</c:v>
                </c:pt>
                <c:pt idx="1875">
                  <c:v>11.2319256572233</c:v>
                </c:pt>
                <c:pt idx="1876">
                  <c:v>11.237469996358101</c:v>
                </c:pt>
                <c:pt idx="1877">
                  <c:v>11.243013866514</c:v>
                </c:pt>
                <c:pt idx="1878">
                  <c:v>11.248557267703401</c:v>
                </c:pt>
                <c:pt idx="1879">
                  <c:v>11.254100199938399</c:v>
                </c:pt>
                <c:pt idx="1880">
                  <c:v>11.2596426632313</c:v>
                </c:pt>
                <c:pt idx="1881">
                  <c:v>11.265184657594499</c:v>
                </c:pt>
                <c:pt idx="1882">
                  <c:v>11.2707261830401</c:v>
                </c:pt>
                <c:pt idx="1883">
                  <c:v>11.2762672395805</c:v>
                </c:pt>
                <c:pt idx="1884">
                  <c:v>11.281807827227899</c:v>
                </c:pt>
                <c:pt idx="1885">
                  <c:v>11.2873479459946</c:v>
                </c:pt>
                <c:pt idx="1886">
                  <c:v>11.2928875958929</c:v>
                </c:pt>
                <c:pt idx="1887">
                  <c:v>11.2984267769349</c:v>
                </c:pt>
                <c:pt idx="1888">
                  <c:v>11.3039654891331</c:v>
                </c:pt>
                <c:pt idx="1889">
                  <c:v>11.3095037324996</c:v>
                </c:pt>
                <c:pt idx="1890">
                  <c:v>11.3150415070468</c:v>
                </c:pt>
                <c:pt idx="1891">
                  <c:v>11.3205788127869</c:v>
                </c:pt>
                <c:pt idx="1892">
                  <c:v>11.3261156497322</c:v>
                </c:pt>
                <c:pt idx="1893">
                  <c:v>11.3316520178948</c:v>
                </c:pt>
                <c:pt idx="1894">
                  <c:v>11.3371879172873</c:v>
                </c:pt>
                <c:pt idx="1895">
                  <c:v>11.3427233479216</c:v>
                </c:pt>
                <c:pt idx="1896">
                  <c:v>11.3482583098103</c:v>
                </c:pt>
                <c:pt idx="1897">
                  <c:v>11.353792802965501</c:v>
                </c:pt>
                <c:pt idx="1898">
                  <c:v>11.3593268273994</c:v>
                </c:pt>
                <c:pt idx="1899">
                  <c:v>11.3648603831244</c:v>
                </c:pt>
                <c:pt idx="1900">
                  <c:v>11.3703934701528</c:v>
                </c:pt>
                <c:pt idx="1901">
                  <c:v>11.3759260884967</c:v>
                </c:pt>
                <c:pt idx="1902">
                  <c:v>11.3814582381686</c:v>
                </c:pt>
                <c:pt idx="1903">
                  <c:v>11.3869899191805</c:v>
                </c:pt>
                <c:pt idx="1904">
                  <c:v>11.3925211315449</c:v>
                </c:pt>
                <c:pt idx="1905">
                  <c:v>11.398051875274</c:v>
                </c:pt>
                <c:pt idx="1906">
                  <c:v>11.40358215038</c:v>
                </c:pt>
                <c:pt idx="1907">
                  <c:v>11.409111956875201</c:v>
                </c:pt>
                <c:pt idx="1908">
                  <c:v>11.414641294771901</c:v>
                </c:pt>
                <c:pt idx="1909">
                  <c:v>11.4201701640823</c:v>
                </c:pt>
                <c:pt idx="1910">
                  <c:v>11.4256985648188</c:v>
                </c:pt>
                <c:pt idx="1911">
                  <c:v>11.431226496993601</c:v>
                </c:pt>
                <c:pt idx="1912">
                  <c:v>11.436753960619001</c:v>
                </c:pt>
                <c:pt idx="1913">
                  <c:v>11.442280955707201</c:v>
                </c:pt>
                <c:pt idx="1914">
                  <c:v>11.4478074822705</c:v>
                </c:pt>
                <c:pt idx="1915">
                  <c:v>11.4533335407971</c:v>
                </c:pt>
                <c:pt idx="1916">
                  <c:v>11.458859130923701</c:v>
                </c:pt>
                <c:pt idx="1917">
                  <c:v>11.4643842525807</c:v>
                </c:pt>
                <c:pt idx="1918">
                  <c:v>11.4699089057807</c:v>
                </c:pt>
                <c:pt idx="1919">
                  <c:v>11.4754330905361</c:v>
                </c:pt>
                <c:pt idx="1920">
                  <c:v>11.4809568068594</c:v>
                </c:pt>
                <c:pt idx="1921">
                  <c:v>11.486480054763099</c:v>
                </c:pt>
                <c:pt idx="1922">
                  <c:v>11.4920028342595</c:v>
                </c:pt>
                <c:pt idx="1923">
                  <c:v>11.497525145361299</c:v>
                </c:pt>
                <c:pt idx="1924">
                  <c:v>11.503046988080699</c:v>
                </c:pt>
                <c:pt idx="1925">
                  <c:v>11.5085683624305</c:v>
                </c:pt>
                <c:pt idx="1926">
                  <c:v>11.5140892684229</c:v>
                </c:pt>
                <c:pt idx="1927">
                  <c:v>11.519609706070501</c:v>
                </c:pt>
                <c:pt idx="1928">
                  <c:v>11.525129675385701</c:v>
                </c:pt>
                <c:pt idx="1929">
                  <c:v>11.530649176381001</c:v>
                </c:pt>
                <c:pt idx="1930">
                  <c:v>11.536168209068901</c:v>
                </c:pt>
                <c:pt idx="1931">
                  <c:v>11.5416867734618</c:v>
                </c:pt>
                <c:pt idx="1932">
                  <c:v>11.5472048695722</c:v>
                </c:pt>
                <c:pt idx="1933">
                  <c:v>11.552722497412599</c:v>
                </c:pt>
                <c:pt idx="1934">
                  <c:v>11.5582396569955</c:v>
                </c:pt>
                <c:pt idx="1935">
                  <c:v>11.5637563483333</c:v>
                </c:pt>
                <c:pt idx="1936">
                  <c:v>11.5692725714385</c:v>
                </c:pt>
                <c:pt idx="1937">
                  <c:v>11.5747883263235</c:v>
                </c:pt>
                <c:pt idx="1938">
                  <c:v>11.5803036130009</c:v>
                </c:pt>
                <c:pt idx="1939">
                  <c:v>11.585818431483</c:v>
                </c:pt>
                <c:pt idx="1940">
                  <c:v>11.5913327817824</c:v>
                </c:pt>
                <c:pt idx="1941">
                  <c:v>11.596846663911601</c:v>
                </c:pt>
                <c:pt idx="1942">
                  <c:v>11.602360077883</c:v>
                </c:pt>
                <c:pt idx="1943">
                  <c:v>11.607873023709001</c:v>
                </c:pt>
                <c:pt idx="1944">
                  <c:v>11.613385501402201</c:v>
                </c:pt>
                <c:pt idx="1945">
                  <c:v>11.618897510975</c:v>
                </c:pt>
                <c:pt idx="1946">
                  <c:v>11.6244090524399</c:v>
                </c:pt>
                <c:pt idx="1947">
                  <c:v>11.629920125809299</c:v>
                </c:pt>
                <c:pt idx="1948">
                  <c:v>11.6354307310958</c:v>
                </c:pt>
                <c:pt idx="1949">
                  <c:v>11.6409408683117</c:v>
                </c:pt>
                <c:pt idx="1950">
                  <c:v>11.6464505374697</c:v>
                </c:pt>
                <c:pt idx="1951">
                  <c:v>11.651959738582001</c:v>
                </c:pt>
                <c:pt idx="1952">
                  <c:v>11.6574684716613</c:v>
                </c:pt>
                <c:pt idx="1953">
                  <c:v>11.6629767367199</c:v>
                </c:pt>
                <c:pt idx="1954">
                  <c:v>11.6684845337703</c:v>
                </c:pt>
                <c:pt idx="1955">
                  <c:v>11.673991862825099</c:v>
                </c:pt>
                <c:pt idx="1956">
                  <c:v>11.6794987238966</c:v>
                </c:pt>
                <c:pt idx="1957">
                  <c:v>11.685005116997401</c:v>
                </c:pt>
                <c:pt idx="1958">
                  <c:v>11.690511042139899</c:v>
                </c:pt>
                <c:pt idx="1959">
                  <c:v>11.696016499336601</c:v>
                </c:pt>
                <c:pt idx="1960">
                  <c:v>11.701521488599999</c:v>
                </c:pt>
                <c:pt idx="1961">
                  <c:v>11.7070260099424</c:v>
                </c:pt>
                <c:pt idx="1962">
                  <c:v>11.7125300633765</c:v>
                </c:pt>
                <c:pt idx="1963">
                  <c:v>11.7180336489147</c:v>
                </c:pt>
                <c:pt idx="1964">
                  <c:v>11.7235367665693</c:v>
                </c:pt>
                <c:pt idx="1965">
                  <c:v>11.729039416353</c:v>
                </c:pt>
                <c:pt idx="1966">
                  <c:v>11.734541598278099</c:v>
                </c:pt>
                <c:pt idx="1967">
                  <c:v>11.7400433123572</c:v>
                </c:pt>
                <c:pt idx="1968">
                  <c:v>11.745544558602701</c:v>
                </c:pt>
                <c:pt idx="1969">
                  <c:v>11.751045337027101</c:v>
                </c:pt>
                <c:pt idx="1970">
                  <c:v>11.756545647642801</c:v>
                </c:pt>
                <c:pt idx="1971">
                  <c:v>11.7620454904624</c:v>
                </c:pt>
                <c:pt idx="1972">
                  <c:v>11.7675448654982</c:v>
                </c:pt>
                <c:pt idx="1973">
                  <c:v>11.773043772762801</c:v>
                </c:pt>
                <c:pt idx="1974">
                  <c:v>11.7785422122687</c:v>
                </c:pt>
                <c:pt idx="1975">
                  <c:v>11.7840401840282</c:v>
                </c:pt>
                <c:pt idx="1976">
                  <c:v>11.789537688053899</c:v>
                </c:pt>
                <c:pt idx="1977">
                  <c:v>11.795034724358199</c:v>
                </c:pt>
                <c:pt idx="1978">
                  <c:v>11.8005312929537</c:v>
                </c:pt>
                <c:pt idx="1979">
                  <c:v>11.8060273938527</c:v>
                </c:pt>
                <c:pt idx="1980">
                  <c:v>11.8115230270678</c:v>
                </c:pt>
                <c:pt idx="1981">
                  <c:v>11.8170181926113</c:v>
                </c:pt>
                <c:pt idx="1982">
                  <c:v>11.822512890495901</c:v>
                </c:pt>
                <c:pt idx="1983">
                  <c:v>11.828007120733901</c:v>
                </c:pt>
                <c:pt idx="1984">
                  <c:v>11.8335008833378</c:v>
                </c:pt>
                <c:pt idx="1985">
                  <c:v>11.838994178320201</c:v>
                </c:pt>
                <c:pt idx="1986">
                  <c:v>11.8444870056934</c:v>
                </c:pt>
                <c:pt idx="1987">
                  <c:v>11.849979365469901</c:v>
                </c:pt>
                <c:pt idx="1988">
                  <c:v>11.855471257662201</c:v>
                </c:pt>
                <c:pt idx="1989">
                  <c:v>11.8609626822828</c:v>
                </c:pt>
                <c:pt idx="1990">
                  <c:v>11.866453639344099</c:v>
                </c:pt>
                <c:pt idx="1991">
                  <c:v>11.871944128858701</c:v>
                </c:pt>
                <c:pt idx="1992">
                  <c:v>11.8774341508389</c:v>
                </c:pt>
                <c:pt idx="1993">
                  <c:v>11.8829237052973</c:v>
                </c:pt>
                <c:pt idx="1994">
                  <c:v>11.888412792246299</c:v>
                </c:pt>
                <c:pt idx="1995">
                  <c:v>11.893901411698399</c:v>
                </c:pt>
                <c:pt idx="1996">
                  <c:v>11.899389563666</c:v>
                </c:pt>
                <c:pt idx="1997">
                  <c:v>11.9048772481617</c:v>
                </c:pt>
                <c:pt idx="1998">
                  <c:v>11.9103644651978</c:v>
                </c:pt>
                <c:pt idx="1999">
                  <c:v>11.915851214787001</c:v>
                </c:pt>
                <c:pt idx="2000">
                  <c:v>11.921337496941501</c:v>
                </c:pt>
                <c:pt idx="2001">
                  <c:v>11.926823311673999</c:v>
                </c:pt>
                <c:pt idx="2002">
                  <c:v>11.932308658996799</c:v>
                </c:pt>
                <c:pt idx="2003">
                  <c:v>11.937793538922501</c:v>
                </c:pt>
                <c:pt idx="2004">
                  <c:v>11.9432779514635</c:v>
                </c:pt>
                <c:pt idx="2005">
                  <c:v>11.9487618966323</c:v>
                </c:pt>
                <c:pt idx="2006">
                  <c:v>11.9542453752409</c:v>
                </c:pt>
                <c:pt idx="2007">
                  <c:v>11.959728386657201</c:v>
                </c:pt>
                <c:pt idx="2008">
                  <c:v>11.9652109307694</c:v>
                </c:pt>
                <c:pt idx="2009">
                  <c:v>11.970693007590301</c:v>
                </c:pt>
                <c:pt idx="2010">
                  <c:v>11.976174617132701</c:v>
                </c:pt>
                <c:pt idx="2011">
                  <c:v>11.981655759409501</c:v>
                </c:pt>
                <c:pt idx="2012">
                  <c:v>11.987136434433401</c:v>
                </c:pt>
                <c:pt idx="2013">
                  <c:v>11.9926166422172</c:v>
                </c:pt>
                <c:pt idx="2014">
                  <c:v>11.998096382773699</c:v>
                </c:pt>
                <c:pt idx="2015">
                  <c:v>12.0035756561157</c:v>
                </c:pt>
                <c:pt idx="2016">
                  <c:v>12.009054462256101</c:v>
                </c:pt>
                <c:pt idx="2017">
                  <c:v>12.014532801207499</c:v>
                </c:pt>
                <c:pt idx="2018">
                  <c:v>12.020010672982901</c:v>
                </c:pt>
                <c:pt idx="2019">
                  <c:v>12.025488077595099</c:v>
                </c:pt>
                <c:pt idx="2020">
                  <c:v>12.030965015056699</c:v>
                </c:pt>
                <c:pt idx="2021">
                  <c:v>12.0364414853806</c:v>
                </c:pt>
                <c:pt idx="2022">
                  <c:v>12.041917488579699</c:v>
                </c:pt>
                <c:pt idx="2023">
                  <c:v>12.0473930246667</c:v>
                </c:pt>
                <c:pt idx="2024">
                  <c:v>12.0528680936544</c:v>
                </c:pt>
                <c:pt idx="2025">
                  <c:v>12.0583426955557</c:v>
                </c:pt>
                <c:pt idx="2026">
                  <c:v>12.0638168303832</c:v>
                </c:pt>
                <c:pt idx="2027">
                  <c:v>12.069290498149901</c:v>
                </c:pt>
                <c:pt idx="2028">
                  <c:v>12.0747636988685</c:v>
                </c:pt>
                <c:pt idx="2029">
                  <c:v>12.080236432551899</c:v>
                </c:pt>
                <c:pt idx="2030">
                  <c:v>12.085708699212701</c:v>
                </c:pt>
                <c:pt idx="2031">
                  <c:v>12.091180498863899</c:v>
                </c:pt>
                <c:pt idx="2032">
                  <c:v>12.0966518315182</c:v>
                </c:pt>
                <c:pt idx="2033">
                  <c:v>12.1021226971885</c:v>
                </c:pt>
                <c:pt idx="2034">
                  <c:v>12.107593095887401</c:v>
                </c:pt>
                <c:pt idx="2035">
                  <c:v>12.1130630276279</c:v>
                </c:pt>
                <c:pt idx="2036">
                  <c:v>12.1185324924227</c:v>
                </c:pt>
                <c:pt idx="2037">
                  <c:v>12.1240014902847</c:v>
                </c:pt>
                <c:pt idx="2038">
                  <c:v>12.129470021226499</c:v>
                </c:pt>
                <c:pt idx="2039">
                  <c:v>12.1349380852611</c:v>
                </c:pt>
                <c:pt idx="2040">
                  <c:v>12.140405682401299</c:v>
                </c:pt>
                <c:pt idx="2041">
                  <c:v>12.1458728126597</c:v>
                </c:pt>
                <c:pt idx="2042">
                  <c:v>12.1513394760493</c:v>
                </c:pt>
                <c:pt idx="2043">
                  <c:v>12.1568056725828</c:v>
                </c:pt>
                <c:pt idx="2044">
                  <c:v>12.162271402272999</c:v>
                </c:pt>
                <c:pt idx="2045">
                  <c:v>12.1677366651328</c:v>
                </c:pt>
                <c:pt idx="2046">
                  <c:v>12.1732014611749</c:v>
                </c:pt>
                <c:pt idx="2047">
                  <c:v>12.178665790412101</c:v>
                </c:pt>
                <c:pt idx="2048">
                  <c:v>12.184129652857299</c:v>
                </c:pt>
                <c:pt idx="2049">
                  <c:v>12.1895930485232</c:v>
                </c:pt>
                <c:pt idx="2050">
                  <c:v>12.1950559774226</c:v>
                </c:pt>
                <c:pt idx="2051">
                  <c:v>12.2005184395684</c:v>
                </c:pt>
                <c:pt idx="2052">
                  <c:v>12.2059804349733</c:v>
                </c:pt>
                <c:pt idx="2053">
                  <c:v>12.211441963650101</c:v>
                </c:pt>
                <c:pt idx="2054">
                  <c:v>12.2169030256117</c:v>
                </c:pt>
                <c:pt idx="2055">
                  <c:v>12.2223636208708</c:v>
                </c:pt>
                <c:pt idx="2056">
                  <c:v>12.2278237494402</c:v>
                </c:pt>
                <c:pt idx="2057">
                  <c:v>12.233283411332801</c:v>
                </c:pt>
                <c:pt idx="2058">
                  <c:v>12.238742606561299</c:v>
                </c:pt>
                <c:pt idx="2059">
                  <c:v>12.2442013351385</c:v>
                </c:pt>
                <c:pt idx="2060">
                  <c:v>12.249659597077301</c:v>
                </c:pt>
                <c:pt idx="2061">
                  <c:v>12.2551173923904</c:v>
                </c:pt>
                <c:pt idx="2062">
                  <c:v>12.260574721090601</c:v>
                </c:pt>
                <c:pt idx="2063">
                  <c:v>12.2660315831908</c:v>
                </c:pt>
                <c:pt idx="2064">
                  <c:v>12.2714879787037</c:v>
                </c:pt>
                <c:pt idx="2065">
                  <c:v>12.276943907642201</c:v>
                </c:pt>
                <c:pt idx="2066">
                  <c:v>12.282399370018901</c:v>
                </c:pt>
                <c:pt idx="2067">
                  <c:v>12.287854365846901</c:v>
                </c:pt>
                <c:pt idx="2068">
                  <c:v>12.293308895138701</c:v>
                </c:pt>
                <c:pt idx="2069">
                  <c:v>12.2987629579073</c:v>
                </c:pt>
                <c:pt idx="2070">
                  <c:v>12.3042165541655</c:v>
                </c:pt>
                <c:pt idx="2071">
                  <c:v>12.309669683926</c:v>
                </c:pt>
                <c:pt idx="2072">
                  <c:v>12.3151223472016</c:v>
                </c:pt>
                <c:pt idx="2073">
                  <c:v>12.320574544005201</c:v>
                </c:pt>
                <c:pt idx="2074">
                  <c:v>12.3260262743495</c:v>
                </c:pt>
                <c:pt idx="2075">
                  <c:v>12.331477538247301</c:v>
                </c:pt>
                <c:pt idx="2076">
                  <c:v>12.3369283357115</c:v>
                </c:pt>
                <c:pt idx="2077">
                  <c:v>12.3423786667549</c:v>
                </c:pt>
                <c:pt idx="2078">
                  <c:v>12.3478285313901</c:v>
                </c:pt>
                <c:pt idx="2079">
                  <c:v>12.353277929630201</c:v>
                </c:pt>
                <c:pt idx="2080">
                  <c:v>12.3587268614877</c:v>
                </c:pt>
                <c:pt idx="2081">
                  <c:v>12.3641753269756</c:v>
                </c:pt>
                <c:pt idx="2082">
                  <c:v>12.3696233261067</c:v>
                </c:pt>
                <c:pt idx="2083">
                  <c:v>12.3750708588937</c:v>
                </c:pt>
                <c:pt idx="2084">
                  <c:v>12.3805179253494</c:v>
                </c:pt>
                <c:pt idx="2085">
                  <c:v>12.385964525486701</c:v>
                </c:pt>
                <c:pt idx="2086">
                  <c:v>12.3914106593183</c:v>
                </c:pt>
                <c:pt idx="2087">
                  <c:v>12.396856326857099</c:v>
                </c:pt>
                <c:pt idx="2088">
                  <c:v>12.4023015281158</c:v>
                </c:pt>
                <c:pt idx="2089">
                  <c:v>12.407746263107301</c:v>
                </c:pt>
                <c:pt idx="2090">
                  <c:v>12.4131905318443</c:v>
                </c:pt>
                <c:pt idx="2091">
                  <c:v>12.4186343343397</c:v>
                </c:pt>
                <c:pt idx="2092">
                  <c:v>12.4240776706062</c:v>
                </c:pt>
                <c:pt idx="2093">
                  <c:v>12.4295205406567</c:v>
                </c:pt>
                <c:pt idx="2094">
                  <c:v>12.4349629445039</c:v>
                </c:pt>
                <c:pt idx="2095">
                  <c:v>12.4404048821606</c:v>
                </c:pt>
                <c:pt idx="2096">
                  <c:v>12.4458463536397</c:v>
                </c:pt>
                <c:pt idx="2097">
                  <c:v>12.4512873715707</c:v>
                </c:pt>
                <c:pt idx="2098">
                  <c:v>12.456727911338699</c:v>
                </c:pt>
                <c:pt idx="2099">
                  <c:v>12.4621679850202</c:v>
                </c:pt>
                <c:pt idx="2100">
                  <c:v>12.467607592627999</c:v>
                </c:pt>
                <c:pt idx="2101">
                  <c:v>12.473046734175</c:v>
                </c:pt>
                <c:pt idx="2102">
                  <c:v>12.478485409673899</c:v>
                </c:pt>
                <c:pt idx="2103">
                  <c:v>12.483923619137601</c:v>
                </c:pt>
                <c:pt idx="2104">
                  <c:v>12.4893613625788</c:v>
                </c:pt>
                <c:pt idx="2105">
                  <c:v>12.494798640010499</c:v>
                </c:pt>
                <c:pt idx="2106">
                  <c:v>12.5002354514455</c:v>
                </c:pt>
                <c:pt idx="2107">
                  <c:v>12.5056717968966</c:v>
                </c:pt>
                <c:pt idx="2108">
                  <c:v>12.5111076763766</c:v>
                </c:pt>
                <c:pt idx="2109">
                  <c:v>12.5165430898984</c:v>
                </c:pt>
                <c:pt idx="2110">
                  <c:v>12.5219780374749</c:v>
                </c:pt>
                <c:pt idx="2111">
                  <c:v>12.527412519118901</c:v>
                </c:pt>
                <c:pt idx="2112">
                  <c:v>12.5328465348432</c:v>
                </c:pt>
                <c:pt idx="2113">
                  <c:v>12.5382800846608</c:v>
                </c:pt>
                <c:pt idx="2114">
                  <c:v>12.5437131685845</c:v>
                </c:pt>
                <c:pt idx="2115">
                  <c:v>12.5491457866272</c:v>
                </c:pt>
                <c:pt idx="2116">
                  <c:v>12.5545779388017</c:v>
                </c:pt>
                <c:pt idx="2117">
                  <c:v>12.560009625120999</c:v>
                </c:pt>
                <c:pt idx="2118">
                  <c:v>12.5654408455979</c:v>
                </c:pt>
                <c:pt idx="2119">
                  <c:v>12.5708716002454</c:v>
                </c:pt>
                <c:pt idx="2120">
                  <c:v>12.5763018890762</c:v>
                </c:pt>
                <c:pt idx="2121">
                  <c:v>12.5817317121034</c:v>
                </c:pt>
                <c:pt idx="2122">
                  <c:v>12.5871610693397</c:v>
                </c:pt>
                <c:pt idx="2123">
                  <c:v>12.5925899607982</c:v>
                </c:pt>
                <c:pt idx="2124">
                  <c:v>12.5980183864918</c:v>
                </c:pt>
                <c:pt idx="2125">
                  <c:v>12.6034463464333</c:v>
                </c:pt>
                <c:pt idx="2126">
                  <c:v>12.608873840635701</c:v>
                </c:pt>
                <c:pt idx="2127">
                  <c:v>12.614300869111799</c:v>
                </c:pt>
                <c:pt idx="2128">
                  <c:v>12.6197274318748</c:v>
                </c:pt>
                <c:pt idx="2129">
                  <c:v>12.6251535289374</c:v>
                </c:pt>
                <c:pt idx="2130">
                  <c:v>12.6305791603125</c:v>
                </c:pt>
                <c:pt idx="2131">
                  <c:v>12.6360043260133</c:v>
                </c:pt>
                <c:pt idx="2132">
                  <c:v>12.641429026052499</c:v>
                </c:pt>
                <c:pt idx="2133">
                  <c:v>12.6468532604431</c:v>
                </c:pt>
                <c:pt idx="2134">
                  <c:v>12.652277029198199</c:v>
                </c:pt>
                <c:pt idx="2135">
                  <c:v>12.657700332330601</c:v>
                </c:pt>
                <c:pt idx="2136">
                  <c:v>12.663123169853399</c:v>
                </c:pt>
                <c:pt idx="2137">
                  <c:v>12.6685455417794</c:v>
                </c:pt>
                <c:pt idx="2138">
                  <c:v>12.673967448121701</c:v>
                </c:pt>
                <c:pt idx="2139">
                  <c:v>12.6793888888932</c:v>
                </c:pt>
                <c:pt idx="2140">
                  <c:v>12.684809864106899</c:v>
                </c:pt>
                <c:pt idx="2141">
                  <c:v>12.690230373775799</c:v>
                </c:pt>
                <c:pt idx="2142">
                  <c:v>12.695650417913001</c:v>
                </c:pt>
                <c:pt idx="2143">
                  <c:v>12.701069996531301</c:v>
                </c:pt>
                <c:pt idx="2144">
                  <c:v>12.706489109643799</c:v>
                </c:pt>
                <c:pt idx="2145">
                  <c:v>12.7119077572634</c:v>
                </c:pt>
                <c:pt idx="2146">
                  <c:v>12.717325939403301</c:v>
                </c:pt>
                <c:pt idx="2147">
                  <c:v>12.7227436560763</c:v>
                </c:pt>
                <c:pt idx="2148">
                  <c:v>12.728160907295599</c:v>
                </c:pt>
                <c:pt idx="2149">
                  <c:v>12.7335776930741</c:v>
                </c:pt>
                <c:pt idx="2150">
                  <c:v>12.738994013424801</c:v>
                </c:pt>
                <c:pt idx="2151">
                  <c:v>12.744409868360901</c:v>
                </c:pt>
                <c:pt idx="2152">
                  <c:v>12.7498252578952</c:v>
                </c:pt>
                <c:pt idx="2153">
                  <c:v>12.7552401820409</c:v>
                </c:pt>
                <c:pt idx="2154">
                  <c:v>12.760654640811</c:v>
                </c:pt>
                <c:pt idx="2155">
                  <c:v>12.766068634218501</c:v>
                </c:pt>
                <c:pt idx="2156">
                  <c:v>12.771482162276399</c:v>
                </c:pt>
                <c:pt idx="2157">
                  <c:v>12.776895224998</c:v>
                </c:pt>
                <c:pt idx="2158">
                  <c:v>12.782307822396101</c:v>
                </c:pt>
                <c:pt idx="2159">
                  <c:v>12.7877199544838</c:v>
                </c:pt>
                <c:pt idx="2160">
                  <c:v>12.7931316212743</c:v>
                </c:pt>
                <c:pt idx="2161">
                  <c:v>12.798542822780499</c:v>
                </c:pt>
                <c:pt idx="2162">
                  <c:v>12.803953559015699</c:v>
                </c:pt>
                <c:pt idx="2163">
                  <c:v>12.8093638299927</c:v>
                </c:pt>
                <c:pt idx="2164">
                  <c:v>12.8147736357248</c:v>
                </c:pt>
                <c:pt idx="2165">
                  <c:v>12.820182976224901</c:v>
                </c:pt>
                <c:pt idx="2166">
                  <c:v>12.825591851506299</c:v>
                </c:pt>
                <c:pt idx="2167">
                  <c:v>12.831000261582</c:v>
                </c:pt>
                <c:pt idx="2168">
                  <c:v>12.836408206465</c:v>
                </c:pt>
                <c:pt idx="2169">
                  <c:v>12.8418156861686</c:v>
                </c:pt>
                <c:pt idx="2170">
                  <c:v>12.8472227007057</c:v>
                </c:pt>
                <c:pt idx="2171">
                  <c:v>12.852629250089601</c:v>
                </c:pt>
                <c:pt idx="2172">
                  <c:v>12.8580353343333</c:v>
                </c:pt>
                <c:pt idx="2173">
                  <c:v>12.863440953449899</c:v>
                </c:pt>
                <c:pt idx="2174">
                  <c:v>12.868846107452599</c:v>
                </c:pt>
                <c:pt idx="2175">
                  <c:v>12.874250796354501</c:v>
                </c:pt>
                <c:pt idx="2176">
                  <c:v>12.8796550201688</c:v>
                </c:pt>
                <c:pt idx="2177">
                  <c:v>12.885058778908499</c:v>
                </c:pt>
                <c:pt idx="2178">
                  <c:v>12.890462072586899</c:v>
                </c:pt>
                <c:pt idx="2179">
                  <c:v>12.895864901216999</c:v>
                </c:pt>
                <c:pt idx="2180">
                  <c:v>12.901267264812001</c:v>
                </c:pt>
                <c:pt idx="2181">
                  <c:v>12.9066691633851</c:v>
                </c:pt>
                <c:pt idx="2182">
                  <c:v>12.9120705969495</c:v>
                </c:pt>
                <c:pt idx="2183">
                  <c:v>12.9174715655182</c:v>
                </c:pt>
                <c:pt idx="2184">
                  <c:v>12.9228720691044</c:v>
                </c:pt>
                <c:pt idx="2185">
                  <c:v>12.9282721077214</c:v>
                </c:pt>
                <c:pt idx="2186">
                  <c:v>12.9336716813823</c:v>
                </c:pt>
                <c:pt idx="2187">
                  <c:v>12.939070790100301</c:v>
                </c:pt>
                <c:pt idx="2188">
                  <c:v>12.944469434747701</c:v>
                </c:pt>
                <c:pt idx="2189">
                  <c:v>12.9498676146157</c:v>
                </c:pt>
                <c:pt idx="2190">
                  <c:v>12.9552653296111</c:v>
                </c:pt>
                <c:pt idx="2191">
                  <c:v>12.960662579747501</c:v>
                </c:pt>
                <c:pt idx="2192">
                  <c:v>12.9660593650386</c:v>
                </c:pt>
                <c:pt idx="2193">
                  <c:v>12.971455685498</c:v>
                </c:pt>
                <c:pt idx="2194">
                  <c:v>12.9768515411393</c:v>
                </c:pt>
                <c:pt idx="2195">
                  <c:v>12.9822469319761</c:v>
                </c:pt>
                <c:pt idx="2196">
                  <c:v>12.987641858022201</c:v>
                </c:pt>
                <c:pt idx="2197">
                  <c:v>12.9930363192912</c:v>
                </c:pt>
                <c:pt idx="2198">
                  <c:v>12.998430315796799</c:v>
                </c:pt>
                <c:pt idx="2199">
                  <c:v>13.003823847552599</c:v>
                </c:pt>
                <c:pt idx="2200">
                  <c:v>13.009216914572299</c:v>
                </c:pt>
                <c:pt idx="2201">
                  <c:v>13.014609516869699</c:v>
                </c:pt>
                <c:pt idx="2202">
                  <c:v>13.0200016544583</c:v>
                </c:pt>
                <c:pt idx="2203">
                  <c:v>13.0253933273519</c:v>
                </c:pt>
                <c:pt idx="2204">
                  <c:v>13.030784535564299</c:v>
                </c:pt>
                <c:pt idx="2205">
                  <c:v>13.0361752791091</c:v>
                </c:pt>
                <c:pt idx="2206">
                  <c:v>13.041565558</c:v>
                </c:pt>
                <c:pt idx="2207">
                  <c:v>13.046955372250901</c:v>
                </c:pt>
                <c:pt idx="2208">
                  <c:v>13.052344721875301</c:v>
                </c:pt>
                <c:pt idx="2209">
                  <c:v>13.057733606887099</c:v>
                </c:pt>
                <c:pt idx="2210">
                  <c:v>13.0631220273</c:v>
                </c:pt>
                <c:pt idx="2211">
                  <c:v>13.0685099831278</c:v>
                </c:pt>
                <c:pt idx="2212">
                  <c:v>13.0738974743842</c:v>
                </c:pt>
                <c:pt idx="2213">
                  <c:v>13.079284501083</c:v>
                </c:pt>
                <c:pt idx="2214">
                  <c:v>13.0846710632379</c:v>
                </c:pt>
                <c:pt idx="2215">
                  <c:v>13.0900571608628</c:v>
                </c:pt>
                <c:pt idx="2216">
                  <c:v>13.0954427939715</c:v>
                </c:pt>
                <c:pt idx="2217">
                  <c:v>13.1008279625777</c:v>
                </c:pt>
                <c:pt idx="2218">
                  <c:v>13.1062126666952</c:v>
                </c:pt>
                <c:pt idx="2219">
                  <c:v>13.1115969063378</c:v>
                </c:pt>
                <c:pt idx="2220">
                  <c:v>13.116980681519401</c:v>
                </c:pt>
                <c:pt idx="2221">
                  <c:v>13.122363992253799</c:v>
                </c:pt>
                <c:pt idx="2222">
                  <c:v>13.127746838554801</c:v>
                </c:pt>
                <c:pt idx="2223">
                  <c:v>13.133129220436199</c:v>
                </c:pt>
                <c:pt idx="2224">
                  <c:v>13.138511137911999</c:v>
                </c:pt>
                <c:pt idx="2225">
                  <c:v>13.143892590995801</c:v>
                </c:pt>
                <c:pt idx="2226">
                  <c:v>13.1492735797016</c:v>
                </c:pt>
                <c:pt idx="2227">
                  <c:v>13.154654104043299</c:v>
                </c:pt>
                <c:pt idx="2228">
                  <c:v>13.1600341640347</c:v>
                </c:pt>
                <c:pt idx="2229">
                  <c:v>13.165413759689701</c:v>
                </c:pt>
                <c:pt idx="2230">
                  <c:v>13.170792891022201</c:v>
                </c:pt>
                <c:pt idx="2231">
                  <c:v>13.176171558046001</c:v>
                </c:pt>
                <c:pt idx="2232">
                  <c:v>13.181549760775001</c:v>
                </c:pt>
                <c:pt idx="2233">
                  <c:v>13.1869274992233</c:v>
                </c:pt>
                <c:pt idx="2234">
                  <c:v>13.192304773404601</c:v>
                </c:pt>
                <c:pt idx="2235">
                  <c:v>13.1976815833328</c:v>
                </c:pt>
                <c:pt idx="2236">
                  <c:v>13.203057929022</c:v>
                </c:pt>
                <c:pt idx="2237">
                  <c:v>13.208433810486</c:v>
                </c:pt>
                <c:pt idx="2238">
                  <c:v>13.2138092277387</c:v>
                </c:pt>
                <c:pt idx="2239">
                  <c:v>13.219184180794199</c:v>
                </c:pt>
                <c:pt idx="2240">
                  <c:v>13.224558669666299</c:v>
                </c:pt>
                <c:pt idx="2241">
                  <c:v>13.229932694368999</c:v>
                </c:pt>
                <c:pt idx="2242">
                  <c:v>13.235306254916299</c:v>
                </c:pt>
                <c:pt idx="2243">
                  <c:v>13.2406793513221</c:v>
                </c:pt>
                <c:pt idx="2244">
                  <c:v>13.246051983600401</c:v>
                </c:pt>
                <c:pt idx="2245">
                  <c:v>13.2514241517652</c:v>
                </c:pt>
                <c:pt idx="2246">
                  <c:v>13.2567958558305</c:v>
                </c:pt>
                <c:pt idx="2247">
                  <c:v>13.2621670958102</c:v>
                </c:pt>
                <c:pt idx="2248">
                  <c:v>13.2675378717184</c:v>
                </c:pt>
                <c:pt idx="2249">
                  <c:v>13.272908183569101</c:v>
                </c:pt>
                <c:pt idx="2250">
                  <c:v>13.278278031376299</c:v>
                </c:pt>
                <c:pt idx="2251">
                  <c:v>13.283647415154</c:v>
                </c:pt>
                <c:pt idx="2252">
                  <c:v>13.289016334916299</c:v>
                </c:pt>
                <c:pt idx="2253">
                  <c:v>13.2943847906771</c:v>
                </c:pt>
                <c:pt idx="2254">
                  <c:v>13.299752782450501</c:v>
                </c:pt>
                <c:pt idx="2255">
                  <c:v>13.305120310250601</c:v>
                </c:pt>
                <c:pt idx="2256">
                  <c:v>13.3104873740914</c:v>
                </c:pt>
                <c:pt idx="2257">
                  <c:v>13.315853973987</c:v>
                </c:pt>
                <c:pt idx="2258">
                  <c:v>13.321220109951501</c:v>
                </c:pt>
                <c:pt idx="2259">
                  <c:v>13.3265857819988</c:v>
                </c:pt>
                <c:pt idx="2260">
                  <c:v>13.3319509901432</c:v>
                </c:pt>
                <c:pt idx="2261">
                  <c:v>13.337315734398601</c:v>
                </c:pt>
                <c:pt idx="2262">
                  <c:v>13.3426800147792</c:v>
                </c:pt>
                <c:pt idx="2263">
                  <c:v>13.348043831299099</c:v>
                </c:pt>
                <c:pt idx="2264">
                  <c:v>13.353407183972401</c:v>
                </c:pt>
                <c:pt idx="2265">
                  <c:v>13.358770072813201</c:v>
                </c:pt>
                <c:pt idx="2266">
                  <c:v>13.3641324978356</c:v>
                </c:pt>
                <c:pt idx="2267">
                  <c:v>13.369494459053801</c:v>
                </c:pt>
                <c:pt idx="2268">
                  <c:v>13.374855956481801</c:v>
                </c:pt>
                <c:pt idx="2269">
                  <c:v>13.380216990133899</c:v>
                </c:pt>
                <c:pt idx="2270">
                  <c:v>13.3855775600241</c:v>
                </c:pt>
                <c:pt idx="2271">
                  <c:v>13.3909376661667</c:v>
                </c:pt>
                <c:pt idx="2272">
                  <c:v>13.396297308575701</c:v>
                </c:pt>
                <c:pt idx="2273">
                  <c:v>13.4016564872654</c:v>
                </c:pt>
                <c:pt idx="2274">
                  <c:v>13.407015202249999</c:v>
                </c:pt>
                <c:pt idx="2275">
                  <c:v>13.4123734535435</c:v>
                </c:pt>
                <c:pt idx="2276">
                  <c:v>13.417731241160199</c:v>
                </c:pt>
                <c:pt idx="2277">
                  <c:v>13.4230885651143</c:v>
                </c:pt>
                <c:pt idx="2278">
                  <c:v>13.42844542542</c:v>
                </c:pt>
                <c:pt idx="2279">
                  <c:v>13.4338018220915</c:v>
                </c:pt>
                <c:pt idx="2280">
                  <c:v>13.439157755143</c:v>
                </c:pt>
                <c:pt idx="2281">
                  <c:v>13.4445132245887</c:v>
                </c:pt>
                <c:pt idx="2282">
                  <c:v>13.449868230442799</c:v>
                </c:pt>
                <c:pt idx="2283">
                  <c:v>13.455222772719701</c:v>
                </c:pt>
                <c:pt idx="2284">
                  <c:v>13.4605768514334</c:v>
                </c:pt>
                <c:pt idx="2285">
                  <c:v>13.465930466598399</c:v>
                </c:pt>
                <c:pt idx="2286">
                  <c:v>13.471283618228799</c:v>
                </c:pt>
                <c:pt idx="2287">
                  <c:v>13.476636306338801</c:v>
                </c:pt>
                <c:pt idx="2288">
                  <c:v>13.4819885309428</c:v>
                </c:pt>
                <c:pt idx="2289">
                  <c:v>13.4873402920551</c:v>
                </c:pt>
                <c:pt idx="2290">
                  <c:v>13.4926915896898</c:v>
                </c:pt>
                <c:pt idx="2291">
                  <c:v>13.4980424238613</c:v>
                </c:pt>
                <c:pt idx="2292">
                  <c:v>13.503392794583901</c:v>
                </c:pt>
                <c:pt idx="2293">
                  <c:v>13.508742701871901</c:v>
                </c:pt>
                <c:pt idx="2294">
                  <c:v>13.5140921457396</c:v>
                </c:pt>
                <c:pt idx="2295">
                  <c:v>13.519441126201301</c:v>
                </c:pt>
                <c:pt idx="2296">
                  <c:v>13.5247896432713</c:v>
                </c:pt>
                <c:pt idx="2297">
                  <c:v>13.530137696963999</c:v>
                </c:pt>
                <c:pt idx="2298">
                  <c:v>13.5354852872936</c:v>
                </c:pt>
                <c:pt idx="2299">
                  <c:v>13.5408324142746</c:v>
                </c:pt>
                <c:pt idx="2300">
                  <c:v>13.5461790779213</c:v>
                </c:pt>
                <c:pt idx="2301">
                  <c:v>13.551525278247899</c:v>
                </c:pt>
                <c:pt idx="2302">
                  <c:v>13.5568710152689</c:v>
                </c:pt>
                <c:pt idx="2303">
                  <c:v>13.5622162889987</c:v>
                </c:pt>
                <c:pt idx="2304">
                  <c:v>13.567561099448699</c:v>
                </c:pt>
                <c:pt idx="2305">
                  <c:v>13.5729054465962</c:v>
                </c:pt>
                <c:pt idx="2306">
                  <c:v>13.578249330494099</c:v>
                </c:pt>
                <c:pt idx="2307">
                  <c:v>13.583592751156999</c:v>
                </c:pt>
                <c:pt idx="2308">
                  <c:v>13.5889357085992</c:v>
                </c:pt>
                <c:pt idx="2309">
                  <c:v>13.594278202835</c:v>
                </c:pt>
                <c:pt idx="2310">
                  <c:v>13.599620233879</c:v>
                </c:pt>
                <c:pt idx="2311">
                  <c:v>13.6049618017454</c:v>
                </c:pt>
                <c:pt idx="2312">
                  <c:v>13.6103029064487</c:v>
                </c:pt>
                <c:pt idx="2313">
                  <c:v>13.6156435480033</c:v>
                </c:pt>
                <c:pt idx="2314">
                  <c:v>13.620983726423599</c:v>
                </c:pt>
                <c:pt idx="2315">
                  <c:v>13.626323441724001</c:v>
                </c:pt>
                <c:pt idx="2316">
                  <c:v>13.6316626939191</c:v>
                </c:pt>
                <c:pt idx="2317">
                  <c:v>13.6370014830231</c:v>
                </c:pt>
                <c:pt idx="2318">
                  <c:v>13.642339809050601</c:v>
                </c:pt>
                <c:pt idx="2319">
                  <c:v>13.647677672016</c:v>
                </c:pt>
                <c:pt idx="2320">
                  <c:v>13.653015071933799</c:v>
                </c:pt>
                <c:pt idx="2321">
                  <c:v>13.658352008818399</c:v>
                </c:pt>
                <c:pt idx="2322">
                  <c:v>13.6636884826843</c:v>
                </c:pt>
                <c:pt idx="2323">
                  <c:v>13.669024493546001</c:v>
                </c:pt>
                <c:pt idx="2324">
                  <c:v>13.674360041418</c:v>
                </c:pt>
                <c:pt idx="2325">
                  <c:v>13.6796951263147</c:v>
                </c:pt>
                <c:pt idx="2326">
                  <c:v>13.685029748250701</c:v>
                </c:pt>
                <c:pt idx="2327">
                  <c:v>13.690363907240499</c:v>
                </c:pt>
                <c:pt idx="2328">
                  <c:v>13.6956976032986</c:v>
                </c:pt>
                <c:pt idx="2329">
                  <c:v>13.701030836439401</c:v>
                </c:pt>
                <c:pt idx="2330">
                  <c:v>13.7063636066776</c:v>
                </c:pt>
                <c:pt idx="2331">
                  <c:v>13.711695914027599</c:v>
                </c:pt>
                <c:pt idx="2332">
                  <c:v>13.717027758504001</c:v>
                </c:pt>
                <c:pt idx="2333">
                  <c:v>13.7223591401214</c:v>
                </c:pt>
                <c:pt idx="2334">
                  <c:v>13.727690058894201</c:v>
                </c:pt>
                <c:pt idx="2335">
                  <c:v>13.733020514837101</c:v>
                </c:pt>
                <c:pt idx="2336">
                  <c:v>13.738350507964499</c:v>
                </c:pt>
                <c:pt idx="2337">
                  <c:v>13.743680038291201</c:v>
                </c:pt>
                <c:pt idx="2338">
                  <c:v>13.7490091058316</c:v>
                </c:pt>
                <c:pt idx="2339">
                  <c:v>13.7543377106003</c:v>
                </c:pt>
                <c:pt idx="2340">
                  <c:v>13.759665852611899</c:v>
                </c:pt>
                <c:pt idx="2341">
                  <c:v>13.7649935318811</c:v>
                </c:pt>
                <c:pt idx="2342">
                  <c:v>13.7703207484224</c:v>
                </c:pt>
                <c:pt idx="2343">
                  <c:v>13.775647502250401</c:v>
                </c:pt>
                <c:pt idx="2344">
                  <c:v>13.7809737933798</c:v>
                </c:pt>
                <c:pt idx="2345">
                  <c:v>13.786299621825099</c:v>
                </c:pt>
                <c:pt idx="2346">
                  <c:v>13.7916249876011</c:v>
                </c:pt>
                <c:pt idx="2347">
                  <c:v>13.796949890722299</c:v>
                </c:pt>
                <c:pt idx="2348">
                  <c:v>13.8022743312033</c:v>
                </c:pt>
                <c:pt idx="2349">
                  <c:v>13.8075983090589</c:v>
                </c:pt>
                <c:pt idx="2350">
                  <c:v>13.812921824303601</c:v>
                </c:pt>
                <c:pt idx="2351">
                  <c:v>13.8182448769522</c:v>
                </c:pt>
                <c:pt idx="2352">
                  <c:v>13.8235674670193</c:v>
                </c:pt>
                <c:pt idx="2353">
                  <c:v>13.8288895945196</c:v>
                </c:pt>
                <c:pt idx="2354">
                  <c:v>13.8342112594678</c:v>
                </c:pt>
                <c:pt idx="2355">
                  <c:v>13.8395324618785</c:v>
                </c:pt>
                <c:pt idx="2356">
                  <c:v>13.8448532017664</c:v>
                </c:pt>
                <c:pt idx="2357">
                  <c:v>13.850173479146299</c:v>
                </c:pt>
                <c:pt idx="2358">
                  <c:v>13.8554932940329</c:v>
                </c:pt>
                <c:pt idx="2359">
                  <c:v>13.860812646440801</c:v>
                </c:pt>
                <c:pt idx="2360">
                  <c:v>13.866131536384801</c:v>
                </c:pt>
                <c:pt idx="2361">
                  <c:v>13.8714499638797</c:v>
                </c:pt>
                <c:pt idx="2362">
                  <c:v>13.876767928940099</c:v>
                </c:pt>
                <c:pt idx="2363">
                  <c:v>13.8820854315807</c:v>
                </c:pt>
                <c:pt idx="2364">
                  <c:v>13.887402471816401</c:v>
                </c:pt>
                <c:pt idx="2365">
                  <c:v>13.892719049661901</c:v>
                </c:pt>
                <c:pt idx="2366">
                  <c:v>13.898035165132001</c:v>
                </c:pt>
                <c:pt idx="2367">
                  <c:v>13.9033508182414</c:v>
                </c:pt>
                <c:pt idx="2368">
                  <c:v>13.908666009004801</c:v>
                </c:pt>
                <c:pt idx="2369">
                  <c:v>13.9139807374371</c:v>
                </c:pt>
                <c:pt idx="2370">
                  <c:v>13.919295003553099</c:v>
                </c:pt>
                <c:pt idx="2371">
                  <c:v>13.9246088073675</c:v>
                </c:pt>
                <c:pt idx="2372">
                  <c:v>13.9299221488952</c:v>
                </c:pt>
                <c:pt idx="2373">
                  <c:v>13.935235028150901</c:v>
                </c:pt>
                <c:pt idx="2374">
                  <c:v>13.9405474451495</c:v>
                </c:pt>
                <c:pt idx="2375">
                  <c:v>13.9458593999058</c:v>
                </c:pt>
                <c:pt idx="2376">
                  <c:v>13.951170892434501</c:v>
                </c:pt>
                <c:pt idx="2377">
                  <c:v>13.9564819227506</c:v>
                </c:pt>
                <c:pt idx="2378">
                  <c:v>13.9617924908689</c:v>
                </c:pt>
                <c:pt idx="2379">
                  <c:v>13.9671025968042</c:v>
                </c:pt>
                <c:pt idx="2380">
                  <c:v>13.9724122405713</c:v>
                </c:pt>
                <c:pt idx="2381">
                  <c:v>13.9777214221852</c:v>
                </c:pt>
                <c:pt idx="2382">
                  <c:v>13.9830301416607</c:v>
                </c:pt>
                <c:pt idx="2383">
                  <c:v>13.988338399012701</c:v>
                </c:pt>
                <c:pt idx="2384">
                  <c:v>13.993646194256</c:v>
                </c:pt>
                <c:pt idx="2385">
                  <c:v>13.998953527405501</c:v>
                </c:pt>
                <c:pt idx="2386">
                  <c:v>14.0042603984761</c:v>
                </c:pt>
                <c:pt idx="2387">
                  <c:v>14.009566807482701</c:v>
                </c:pt>
                <c:pt idx="2388">
                  <c:v>14.014872754440299</c:v>
                </c:pt>
                <c:pt idx="2389">
                  <c:v>14.0201782393637</c:v>
                </c:pt>
                <c:pt idx="2390">
                  <c:v>14.0254832622678</c:v>
                </c:pt>
                <c:pt idx="2391">
                  <c:v>14.0307878231676</c:v>
                </c:pt>
                <c:pt idx="2392">
                  <c:v>14.036091922078</c:v>
                </c:pt>
                <c:pt idx="2393">
                  <c:v>14.0413955590139</c:v>
                </c:pt>
                <c:pt idx="2394">
                  <c:v>14.046698733990199</c:v>
                </c:pt>
                <c:pt idx="2395">
                  <c:v>14.0520014470221</c:v>
                </c:pt>
                <c:pt idx="2396">
                  <c:v>14.057303698124199</c:v>
                </c:pt>
                <c:pt idx="2397">
                  <c:v>14.062605487311799</c:v>
                </c:pt>
                <c:pt idx="2398">
                  <c:v>14.067906814599599</c:v>
                </c:pt>
                <c:pt idx="2399">
                  <c:v>14.0732076800027</c:v>
                </c:pt>
                <c:pt idx="2400">
                  <c:v>14.0785080835361</c:v>
                </c:pt>
                <c:pt idx="2401">
                  <c:v>14.083808025214701</c:v>
                </c:pt>
                <c:pt idx="2402">
                  <c:v>14.089107505053599</c:v>
                </c:pt>
                <c:pt idx="2403">
                  <c:v>14.0944065230677</c:v>
                </c:pt>
                <c:pt idx="2404">
                  <c:v>14.0997050792721</c:v>
                </c:pt>
                <c:pt idx="2405">
                  <c:v>14.1050031736818</c:v>
                </c:pt>
                <c:pt idx="2406">
                  <c:v>14.110300806311701</c:v>
                </c:pt>
                <c:pt idx="2407">
                  <c:v>14.115597977177</c:v>
                </c:pt>
                <c:pt idx="2408">
                  <c:v>14.120894686292701</c:v>
                </c:pt>
                <c:pt idx="2409">
                  <c:v>14.126190933673699</c:v>
                </c:pt>
                <c:pt idx="2410">
                  <c:v>14.1314867193352</c:v>
                </c:pt>
                <c:pt idx="2411">
                  <c:v>14.1367820432922</c:v>
                </c:pt>
                <c:pt idx="2412">
                  <c:v>14.1420769055597</c:v>
                </c:pt>
                <c:pt idx="2413">
                  <c:v>14.147371306152801</c:v>
                </c:pt>
                <c:pt idx="2414">
                  <c:v>14.1526652450867</c:v>
                </c:pt>
                <c:pt idx="2415">
                  <c:v>14.1579587223763</c:v>
                </c:pt>
                <c:pt idx="2416">
                  <c:v>14.1632517380368</c:v>
                </c:pt>
                <c:pt idx="2417">
                  <c:v>14.1685442920833</c:v>
                </c:pt>
                <c:pt idx="2418">
                  <c:v>14.1738363845308</c:v>
                </c:pt>
                <c:pt idx="2419">
                  <c:v>14.1791280153945</c:v>
                </c:pt>
                <c:pt idx="2420">
                  <c:v>14.1844191846894</c:v>
                </c:pt>
                <c:pt idx="2421">
                  <c:v>14.189709892284</c:v>
                </c:pt>
                <c:pt idx="2422">
                  <c:v>14.1950001378873</c:v>
                </c:pt>
                <c:pt idx="2423">
                  <c:v>14.200289921948601</c:v>
                </c:pt>
                <c:pt idx="2424">
                  <c:v>14.205579244482699</c:v>
                </c:pt>
                <c:pt idx="2425">
                  <c:v>14.210868105504501</c:v>
                </c:pt>
                <c:pt idx="2426">
                  <c:v>14.2161565050289</c:v>
                </c:pt>
                <c:pt idx="2427">
                  <c:v>14.2214444430708</c:v>
                </c:pt>
                <c:pt idx="2428">
                  <c:v>14.226731919645101</c:v>
                </c:pt>
                <c:pt idx="2429">
                  <c:v>14.2320189347667</c:v>
                </c:pt>
                <c:pt idx="2430">
                  <c:v>14.237305488450501</c:v>
                </c:pt>
                <c:pt idx="2431">
                  <c:v>14.2425915807114</c:v>
                </c:pt>
                <c:pt idx="2432">
                  <c:v>14.247877211564401</c:v>
                </c:pt>
                <c:pt idx="2433">
                  <c:v>14.2531623810243</c:v>
                </c:pt>
                <c:pt idx="2434">
                  <c:v>14.258447089106101</c:v>
                </c:pt>
                <c:pt idx="2435">
                  <c:v>14.2637313358247</c:v>
                </c:pt>
                <c:pt idx="2436">
                  <c:v>14.2690151211951</c:v>
                </c:pt>
                <c:pt idx="2437">
                  <c:v>14.274298445232199</c:v>
                </c:pt>
                <c:pt idx="2438">
                  <c:v>14.279581307951</c:v>
                </c:pt>
                <c:pt idx="2439">
                  <c:v>14.2848637093663</c:v>
                </c:pt>
                <c:pt idx="2440">
                  <c:v>14.290145649493301</c:v>
                </c:pt>
                <c:pt idx="2441">
                  <c:v>14.2954271283468</c:v>
                </c:pt>
                <c:pt idx="2442">
                  <c:v>14.3007081459417</c:v>
                </c:pt>
                <c:pt idx="2443">
                  <c:v>14.305988702293201</c:v>
                </c:pt>
                <c:pt idx="2444">
                  <c:v>14.311268797416099</c:v>
                </c:pt>
                <c:pt idx="2445">
                  <c:v>14.316548431325501</c:v>
                </c:pt>
                <c:pt idx="2446">
                  <c:v>14.321827604036301</c:v>
                </c:pt>
                <c:pt idx="2447">
                  <c:v>14.327106315563601</c:v>
                </c:pt>
                <c:pt idx="2448">
                  <c:v>14.3323845659223</c:v>
                </c:pt>
                <c:pt idx="2449">
                  <c:v>14.337662355127399</c:v>
                </c:pt>
                <c:pt idx="2450">
                  <c:v>14.342939683194</c:v>
                </c:pt>
                <c:pt idx="2451">
                  <c:v>14.348216550137</c:v>
                </c:pt>
                <c:pt idx="2452">
                  <c:v>14.3534929559715</c:v>
                </c:pt>
                <c:pt idx="2453">
                  <c:v>14.358768900712599</c:v>
                </c:pt>
                <c:pt idx="2454">
                  <c:v>14.3640443843751</c:v>
                </c:pt>
                <c:pt idx="2455">
                  <c:v>14.3693194069743</c:v>
                </c:pt>
                <c:pt idx="2456">
                  <c:v>14.374593968525</c:v>
                </c:pt>
                <c:pt idx="2457">
                  <c:v>14.3798680690425</c:v>
                </c:pt>
                <c:pt idx="2458">
                  <c:v>14.3851417085416</c:v>
                </c:pt>
                <c:pt idx="2459">
                  <c:v>14.390414887037499</c:v>
                </c:pt>
                <c:pt idx="2460">
                  <c:v>14.3956876045453</c:v>
                </c:pt>
                <c:pt idx="2461">
                  <c:v>14.400959861079899</c:v>
                </c:pt>
                <c:pt idx="2462">
                  <c:v>14.4062316566565</c:v>
                </c:pt>
                <c:pt idx="2463">
                  <c:v>14.411502991290099</c:v>
                </c:pt>
                <c:pt idx="2464">
                  <c:v>14.4167738649959</c:v>
                </c:pt>
                <c:pt idx="2465">
                  <c:v>14.422044277788901</c:v>
                </c:pt>
                <c:pt idx="2466">
                  <c:v>14.4273142296842</c:v>
                </c:pt>
                <c:pt idx="2467">
                  <c:v>14.432583720696901</c:v>
                </c:pt>
                <c:pt idx="2468">
                  <c:v>14.437852750842101</c:v>
                </c:pt>
                <c:pt idx="2469">
                  <c:v>14.4431213201349</c:v>
                </c:pt>
                <c:pt idx="2470">
                  <c:v>14.448389428590399</c:v>
                </c:pt>
                <c:pt idx="2471">
                  <c:v>14.4536570762238</c:v>
                </c:pt>
                <c:pt idx="2472">
                  <c:v>14.4589242630501</c:v>
                </c:pt>
                <c:pt idx="2473">
                  <c:v>14.4641909890845</c:v>
                </c:pt>
                <c:pt idx="2474">
                  <c:v>14.4694572543421</c:v>
                </c:pt>
                <c:pt idx="2475">
                  <c:v>14.4747230588381</c:v>
                </c:pt>
                <c:pt idx="2476">
                  <c:v>14.479988402587599</c:v>
                </c:pt>
                <c:pt idx="2477">
                  <c:v>14.485253285605699</c:v>
                </c:pt>
                <c:pt idx="2478">
                  <c:v>14.4905177079076</c:v>
                </c:pt>
                <c:pt idx="2479">
                  <c:v>14.495781669508499</c:v>
                </c:pt>
                <c:pt idx="2480">
                  <c:v>14.501045170423399</c:v>
                </c:pt>
                <c:pt idx="2481">
                  <c:v>14.506308210667701</c:v>
                </c:pt>
                <c:pt idx="2482">
                  <c:v>14.5115707902564</c:v>
                </c:pt>
                <c:pt idx="2483">
                  <c:v>14.516832909204799</c:v>
                </c:pt>
                <c:pt idx="2484">
                  <c:v>14.522094567527899</c:v>
                </c:pt>
                <c:pt idx="2485">
                  <c:v>14.527355765241101</c:v>
                </c:pt>
                <c:pt idx="2486">
                  <c:v>14.532616502359501</c:v>
                </c:pt>
                <c:pt idx="2487">
                  <c:v>14.537876778898299</c:v>
                </c:pt>
                <c:pt idx="2488">
                  <c:v>14.5431365948726</c:v>
                </c:pt>
                <c:pt idx="2489">
                  <c:v>14.548395950297801</c:v>
                </c:pt>
                <c:pt idx="2490">
                  <c:v>14.553654845189</c:v>
                </c:pt>
                <c:pt idx="2491">
                  <c:v>14.5589132795614</c:v>
                </c:pt>
                <c:pt idx="2492">
                  <c:v>14.564171253430301</c:v>
                </c:pt>
                <c:pt idx="2493">
                  <c:v>14.5694287668108</c:v>
                </c:pt>
                <c:pt idx="2494">
                  <c:v>14.574685819718299</c:v>
                </c:pt>
                <c:pt idx="2495">
                  <c:v>14.579942412168</c:v>
                </c:pt>
                <c:pt idx="2496">
                  <c:v>14.585198544175</c:v>
                </c:pt>
                <c:pt idx="2497">
                  <c:v>14.590454215754701</c:v>
                </c:pt>
                <c:pt idx="2498">
                  <c:v>14.5957094269223</c:v>
                </c:pt>
                <c:pt idx="2499">
                  <c:v>14.600964177693101</c:v>
                </c:pt>
                <c:pt idx="2500">
                  <c:v>14.6062184680823</c:v>
                </c:pt>
                <c:pt idx="2501">
                  <c:v>14.6114722981052</c:v>
                </c:pt>
                <c:pt idx="2502">
                  <c:v>14.616725667777001</c:v>
                </c:pt>
                <c:pt idx="2503">
                  <c:v>14.621978577113101</c:v>
                </c:pt>
                <c:pt idx="2504">
                  <c:v>14.627231026128801</c:v>
                </c:pt>
                <c:pt idx="2505">
                  <c:v>14.632483014839201</c:v>
                </c:pt>
                <c:pt idx="2506">
                  <c:v>14.6377345432598</c:v>
                </c:pt>
                <c:pt idx="2507">
                  <c:v>14.6429856114058</c:v>
                </c:pt>
                <c:pt idx="2508">
                  <c:v>14.6482362192925</c:v>
                </c:pt>
                <c:pt idx="2509">
                  <c:v>14.653486366935301</c:v>
                </c:pt>
                <c:pt idx="2510">
                  <c:v>14.658736054349401</c:v>
                </c:pt>
                <c:pt idx="2511">
                  <c:v>14.663985281550101</c:v>
                </c:pt>
                <c:pt idx="2512">
                  <c:v>14.6692340485528</c:v>
                </c:pt>
                <c:pt idx="2513">
                  <c:v>14.6744823553729</c:v>
                </c:pt>
                <c:pt idx="2514">
                  <c:v>14.679730202025601</c:v>
                </c:pt>
                <c:pt idx="2515">
                  <c:v>14.6849775885263</c:v>
                </c:pt>
                <c:pt idx="2516">
                  <c:v>14.6902245148903</c:v>
                </c:pt>
                <c:pt idx="2517">
                  <c:v>14.695470981133001</c:v>
                </c:pt>
                <c:pt idx="2518">
                  <c:v>14.7007169872698</c:v>
                </c:pt>
                <c:pt idx="2519">
                  <c:v>14.705962533315899</c:v>
                </c:pt>
                <c:pt idx="2520">
                  <c:v>14.7112076192868</c:v>
                </c:pt>
                <c:pt idx="2521">
                  <c:v>14.7164522451979</c:v>
                </c:pt>
                <c:pt idx="2522">
                  <c:v>14.7216964110644</c:v>
                </c:pt>
                <c:pt idx="2523">
                  <c:v>14.726940116901901</c:v>
                </c:pt>
                <c:pt idx="2524">
                  <c:v>14.7321833627256</c:v>
                </c:pt>
                <c:pt idx="2525">
                  <c:v>14.737426148551</c:v>
                </c:pt>
                <c:pt idx="2526">
                  <c:v>14.742668474393501</c:v>
                </c:pt>
                <c:pt idx="2527">
                  <c:v>14.747910340268399</c:v>
                </c:pt>
                <c:pt idx="2528">
                  <c:v>14.7531517461912</c:v>
                </c:pt>
                <c:pt idx="2529">
                  <c:v>14.7583926921772</c:v>
                </c:pt>
                <c:pt idx="2530">
                  <c:v>14.763633178241999</c:v>
                </c:pt>
                <c:pt idx="2531">
                  <c:v>14.768873204400901</c:v>
                </c:pt>
                <c:pt idx="2532">
                  <c:v>14.7741127706693</c:v>
                </c:pt>
                <c:pt idx="2533">
                  <c:v>14.7793518770626</c:v>
                </c:pt>
                <c:pt idx="2534">
                  <c:v>14.7845905235964</c:v>
                </c:pt>
                <c:pt idx="2535">
                  <c:v>14.7898287102861</c:v>
                </c:pt>
                <c:pt idx="2536">
                  <c:v>14.795066437147</c:v>
                </c:pt>
                <c:pt idx="2537">
                  <c:v>14.8003037041947</c:v>
                </c:pt>
                <c:pt idx="2538">
                  <c:v>14.805540511282</c:v>
                </c:pt>
                <c:pt idx="2539">
                  <c:v>14.810776858363599</c:v>
                </c:pt>
                <c:pt idx="2540">
                  <c:v>14.8160127456662</c:v>
                </c:pt>
                <c:pt idx="2541">
                  <c:v>14.821248173205399</c:v>
                </c:pt>
                <c:pt idx="2542">
                  <c:v>14.826483140996199</c:v>
                </c:pt>
                <c:pt idx="2543">
                  <c:v>14.831717649054101</c:v>
                </c:pt>
                <c:pt idx="2544">
                  <c:v>14.836951697394399</c:v>
                </c:pt>
                <c:pt idx="2545">
                  <c:v>14.842185286032301</c:v>
                </c:pt>
                <c:pt idx="2546">
                  <c:v>14.8474184149833</c:v>
                </c:pt>
                <c:pt idx="2547">
                  <c:v>14.8526510842626</c:v>
                </c:pt>
                <c:pt idx="2548">
                  <c:v>14.8578832938856</c:v>
                </c:pt>
                <c:pt idx="2549">
                  <c:v>14.8631150438676</c:v>
                </c:pt>
                <c:pt idx="2550">
                  <c:v>14.868346334224</c:v>
                </c:pt>
                <c:pt idx="2551">
                  <c:v>14.873577164969999</c:v>
                </c:pt>
                <c:pt idx="2552">
                  <c:v>14.878807536121201</c:v>
                </c:pt>
                <c:pt idx="2553">
                  <c:v>14.8840374476927</c:v>
                </c:pt>
                <c:pt idx="2554">
                  <c:v>14.889266899700001</c:v>
                </c:pt>
                <c:pt idx="2555">
                  <c:v>14.8944958921584</c:v>
                </c:pt>
                <c:pt idx="2556">
                  <c:v>14.899724425083299</c:v>
                </c:pt>
                <c:pt idx="2557">
                  <c:v>14.904952498490101</c:v>
                </c:pt>
                <c:pt idx="2558">
                  <c:v>14.9101801123941</c:v>
                </c:pt>
                <c:pt idx="2559">
                  <c:v>14.9154072668107</c:v>
                </c:pt>
                <c:pt idx="2560">
                  <c:v>14.920633961755399</c:v>
                </c:pt>
                <c:pt idx="2561">
                  <c:v>14.9258601972434</c:v>
                </c:pt>
                <c:pt idx="2562">
                  <c:v>14.9310859732902</c:v>
                </c:pt>
                <c:pt idx="2563">
                  <c:v>14.936311289911201</c:v>
                </c:pt>
                <c:pt idx="2564">
                  <c:v>14.9415361471218</c:v>
                </c:pt>
                <c:pt idx="2565">
                  <c:v>14.9467605449373</c:v>
                </c:pt>
                <c:pt idx="2566">
                  <c:v>14.9519844833733</c:v>
                </c:pt>
                <c:pt idx="2567">
                  <c:v>14.957207962445001</c:v>
                </c:pt>
                <c:pt idx="2568">
                  <c:v>14.962430982168</c:v>
                </c:pt>
                <c:pt idx="2569">
                  <c:v>14.967653542557599</c:v>
                </c:pt>
                <c:pt idx="2570">
                  <c:v>14.9728756436292</c:v>
                </c:pt>
                <c:pt idx="2571">
                  <c:v>14.978097285398301</c:v>
                </c:pt>
                <c:pt idx="2572">
                  <c:v>14.9833184678804</c:v>
                </c:pt>
                <c:pt idx="2573">
                  <c:v>14.988539191090799</c:v>
                </c:pt>
                <c:pt idx="2574">
                  <c:v>14.993759455045</c:v>
                </c:pt>
                <c:pt idx="2575">
                  <c:v>14.998979259758499</c:v>
                </c:pt>
                <c:pt idx="2576">
                  <c:v>15.0041986052467</c:v>
                </c:pt>
                <c:pt idx="2577">
                  <c:v>15.009417491524999</c:v>
                </c:pt>
                <c:pt idx="2578">
                  <c:v>15.014635918608899</c:v>
                </c:pt>
                <c:pt idx="2579">
                  <c:v>15.0198538865139</c:v>
                </c:pt>
                <c:pt idx="2580">
                  <c:v>15.0250713952554</c:v>
                </c:pt>
                <c:pt idx="2581">
                  <c:v>15.0302884448489</c:v>
                </c:pt>
                <c:pt idx="2582">
                  <c:v>15.0355050353099</c:v>
                </c:pt>
                <c:pt idx="2583">
                  <c:v>15.0407211666538</c:v>
                </c:pt>
                <c:pt idx="2584">
                  <c:v>15.0459368388962</c:v>
                </c:pt>
                <c:pt idx="2585">
                  <c:v>15.051152052052499</c:v>
                </c:pt>
                <c:pt idx="2586">
                  <c:v>15.0563668061382</c:v>
                </c:pt>
                <c:pt idx="2587">
                  <c:v>15.0615811011688</c:v>
                </c:pt>
                <c:pt idx="2588">
                  <c:v>15.0667949371598</c:v>
                </c:pt>
                <c:pt idx="2589">
                  <c:v>15.0720083141267</c:v>
                </c:pt>
                <c:pt idx="2590">
                  <c:v>15.077221232085099</c:v>
                </c:pt>
                <c:pt idx="2591">
                  <c:v>15.082433691050401</c:v>
                </c:pt>
                <c:pt idx="2592">
                  <c:v>15.0876456910381</c:v>
                </c:pt>
                <c:pt idx="2593">
                  <c:v>15.0928572320638</c:v>
                </c:pt>
                <c:pt idx="2594">
                  <c:v>15.0980683141429</c:v>
                </c:pt>
                <c:pt idx="2595">
                  <c:v>15.103278937291099</c:v>
                </c:pt>
                <c:pt idx="2596">
                  <c:v>15.1084891015238</c:v>
                </c:pt>
                <c:pt idx="2597">
                  <c:v>15.1136988068566</c:v>
                </c:pt>
                <c:pt idx="2598">
                  <c:v>15.118908053305001</c:v>
                </c:pt>
                <c:pt idx="2599">
                  <c:v>15.1241168408846</c:v>
                </c:pt>
                <c:pt idx="2600">
                  <c:v>15.1293251696108</c:v>
                </c:pt>
                <c:pt idx="2601">
                  <c:v>15.1345330394994</c:v>
                </c:pt>
                <c:pt idx="2602">
                  <c:v>15.1397404505658</c:v>
                </c:pt>
                <c:pt idx="2603">
                  <c:v>15.144947402825499</c:v>
                </c:pt>
                <c:pt idx="2604">
                  <c:v>15.150153896294199</c:v>
                </c:pt>
                <c:pt idx="2605">
                  <c:v>15.1553599309874</c:v>
                </c:pt>
                <c:pt idx="2606">
                  <c:v>15.160565506920699</c:v>
                </c:pt>
                <c:pt idx="2607">
                  <c:v>15.165770624109699</c:v>
                </c:pt>
                <c:pt idx="2608">
                  <c:v>15.1709752825699</c:v>
                </c:pt>
                <c:pt idx="2609">
                  <c:v>15.176179482316901</c:v>
                </c:pt>
                <c:pt idx="2610">
                  <c:v>15.181383223366399</c:v>
                </c:pt>
                <c:pt idx="2611">
                  <c:v>15.1865865057338</c:v>
                </c:pt>
                <c:pt idx="2612">
                  <c:v>15.191789329434901</c:v>
                </c:pt>
                <c:pt idx="2613">
                  <c:v>15.196991694485201</c:v>
                </c:pt>
                <c:pt idx="2614">
                  <c:v>15.2021936009003</c:v>
                </c:pt>
                <c:pt idx="2615">
                  <c:v>15.207395048695901</c:v>
                </c:pt>
                <c:pt idx="2616">
                  <c:v>15.212596037887399</c:v>
                </c:pt>
                <c:pt idx="2617">
                  <c:v>15.2177965684907</c:v>
                </c:pt>
                <c:pt idx="2618">
                  <c:v>15.222996640521201</c:v>
                </c:pt>
                <c:pt idx="2619">
                  <c:v>15.2281962539947</c:v>
                </c:pt>
                <c:pt idx="2620">
                  <c:v>15.233395408926601</c:v>
                </c:pt>
                <c:pt idx="2621">
                  <c:v>15.238594105332799</c:v>
                </c:pt>
                <c:pt idx="2622">
                  <c:v>15.243792343228799</c:v>
                </c:pt>
                <c:pt idx="2623">
                  <c:v>15.2489901226302</c:v>
                </c:pt>
                <c:pt idx="2624">
                  <c:v>15.2541874435527</c:v>
                </c:pt>
                <c:pt idx="2625">
                  <c:v>15.259384306012</c:v>
                </c:pt>
                <c:pt idx="2626">
                  <c:v>15.264580710023701</c:v>
                </c:pt>
                <c:pt idx="2627">
                  <c:v>15.269776655603501</c:v>
                </c:pt>
                <c:pt idx="2628">
                  <c:v>15.274972142767</c:v>
                </c:pt>
                <c:pt idx="2629">
                  <c:v>15.2801671715299</c:v>
                </c:pt>
                <c:pt idx="2630">
                  <c:v>15.2853617419079</c:v>
                </c:pt>
                <c:pt idx="2631">
                  <c:v>15.290555853916601</c:v>
                </c:pt>
                <c:pt idx="2632">
                  <c:v>15.2957495075718</c:v>
                </c:pt>
                <c:pt idx="2633">
                  <c:v>15.300942702889101</c:v>
                </c:pt>
                <c:pt idx="2634">
                  <c:v>15.3061354398842</c:v>
                </c:pt>
                <c:pt idx="2635">
                  <c:v>15.3113277185727</c:v>
                </c:pt>
                <c:pt idx="2636">
                  <c:v>15.3165195389705</c:v>
                </c:pt>
                <c:pt idx="2637">
                  <c:v>15.3217109010932</c:v>
                </c:pt>
                <c:pt idx="2638">
                  <c:v>15.326901804956499</c:v>
                </c:pt>
                <c:pt idx="2639">
                  <c:v>15.332092250576</c:v>
                </c:pt>
                <c:pt idx="2640">
                  <c:v>15.337282237967599</c:v>
                </c:pt>
                <c:pt idx="2641">
                  <c:v>15.342471767147</c:v>
                </c:pt>
                <c:pt idx="2642">
                  <c:v>15.3476608381298</c:v>
                </c:pt>
                <c:pt idx="2643">
                  <c:v>15.3528494509317</c:v>
                </c:pt>
                <c:pt idx="2644">
                  <c:v>15.358037605568599</c:v>
                </c:pt>
                <c:pt idx="2645">
                  <c:v>15.3632253020562</c:v>
                </c:pt>
                <c:pt idx="2646">
                  <c:v>15.3684125404101</c:v>
                </c:pt>
                <c:pt idx="2647">
                  <c:v>15.3735993206462</c:v>
                </c:pt>
                <c:pt idx="2648">
                  <c:v>15.3787856427801</c:v>
                </c:pt>
                <c:pt idx="2649">
                  <c:v>15.383971506827599</c:v>
                </c:pt>
                <c:pt idx="2650">
                  <c:v>15.3891569128046</c:v>
                </c:pt>
                <c:pt idx="2651">
                  <c:v>15.3943418607267</c:v>
                </c:pt>
                <c:pt idx="2652">
                  <c:v>15.3995263506096</c:v>
                </c:pt>
                <c:pt idx="2653">
                  <c:v>15.4047103824693</c:v>
                </c:pt>
                <c:pt idx="2654">
                  <c:v>15.409893956321399</c:v>
                </c:pt>
                <c:pt idx="2655">
                  <c:v>15.4150770721158</c:v>
                </c:pt>
                <c:pt idx="2656">
                  <c:v>15.4202597298897</c:v>
                </c:pt>
                <c:pt idx="2657">
                  <c:v>15.4254419296999</c:v>
                </c:pt>
                <c:pt idx="2658">
                  <c:v>15.4306236715622</c:v>
                </c:pt>
                <c:pt idx="2659">
                  <c:v>15.4358049554923</c:v>
                </c:pt>
                <c:pt idx="2660">
                  <c:v>15.4409857815061</c:v>
                </c:pt>
                <c:pt idx="2661">
                  <c:v>15.446166149619099</c:v>
                </c:pt>
                <c:pt idx="2662">
                  <c:v>15.4513460598473</c:v>
                </c:pt>
                <c:pt idx="2663">
                  <c:v>15.4565255122063</c:v>
                </c:pt>
                <c:pt idx="2664">
                  <c:v>15.4617045067119</c:v>
                </c:pt>
                <c:pt idx="2665">
                  <c:v>15.4668830433799</c:v>
                </c:pt>
                <c:pt idx="2666">
                  <c:v>15.472061122226</c:v>
                </c:pt>
                <c:pt idx="2667">
                  <c:v>15.477238743266099</c:v>
                </c:pt>
                <c:pt idx="2668">
                  <c:v>15.4824159065159</c:v>
                </c:pt>
                <c:pt idx="2669">
                  <c:v>15.487592611991101</c:v>
                </c:pt>
                <c:pt idx="2670">
                  <c:v>15.4927688597077</c:v>
                </c:pt>
                <c:pt idx="2671">
                  <c:v>15.497944649681299</c:v>
                </c:pt>
                <c:pt idx="2672">
                  <c:v>15.5031199819277</c:v>
                </c:pt>
                <c:pt idx="2673">
                  <c:v>15.5082948564629</c:v>
                </c:pt>
                <c:pt idx="2674">
                  <c:v>15.5134692733024</c:v>
                </c:pt>
                <c:pt idx="2675">
                  <c:v>15.518643232462299</c:v>
                </c:pt>
                <c:pt idx="2676">
                  <c:v>15.5238167339581</c:v>
                </c:pt>
                <c:pt idx="2677">
                  <c:v>15.528989777805901</c:v>
                </c:pt>
                <c:pt idx="2678">
                  <c:v>15.5341623640214</c:v>
                </c:pt>
                <c:pt idx="2679">
                  <c:v>15.5393344926204</c:v>
                </c:pt>
                <c:pt idx="2680">
                  <c:v>15.5445061636188</c:v>
                </c:pt>
                <c:pt idx="2681">
                  <c:v>15.5496773770323</c:v>
                </c:pt>
                <c:pt idx="2682">
                  <c:v>15.5548481328769</c:v>
                </c:pt>
                <c:pt idx="2683">
                  <c:v>15.560018431168301</c:v>
                </c:pt>
                <c:pt idx="2684">
                  <c:v>15.565188271922301</c:v>
                </c:pt>
                <c:pt idx="2685">
                  <c:v>15.570357655155</c:v>
                </c:pt>
                <c:pt idx="2686">
                  <c:v>15.575526580881901</c:v>
                </c:pt>
                <c:pt idx="2687">
                  <c:v>15.5806950491192</c:v>
                </c:pt>
                <c:pt idx="2688">
                  <c:v>15.585863059882501</c:v>
                </c:pt>
                <c:pt idx="2689">
                  <c:v>15.5910306131877</c:v>
                </c:pt>
                <c:pt idx="2690">
                  <c:v>15.5961977090508</c:v>
                </c:pt>
                <c:pt idx="2691">
                  <c:v>15.6013643474875</c:v>
                </c:pt>
                <c:pt idx="2692">
                  <c:v>15.606530528513799</c:v>
                </c:pt>
                <c:pt idx="2693">
                  <c:v>15.611696252145499</c:v>
                </c:pt>
                <c:pt idx="2694">
                  <c:v>15.616861518398499</c:v>
                </c:pt>
                <c:pt idx="2695">
                  <c:v>15.622026327288699</c:v>
                </c:pt>
                <c:pt idx="2696">
                  <c:v>15.6271906788319</c:v>
                </c:pt>
                <c:pt idx="2697">
                  <c:v>15.6323545730442</c:v>
                </c:pt>
                <c:pt idx="2698">
                  <c:v>15.6375180099412</c:v>
                </c:pt>
                <c:pt idx="2699">
                  <c:v>15.642680989539</c:v>
                </c:pt>
                <c:pt idx="2700">
                  <c:v>15.6478435118535</c:v>
                </c:pt>
                <c:pt idx="2701">
                  <c:v>15.6530055769006</c:v>
                </c:pt>
                <c:pt idx="2702">
                  <c:v>15.658167184696101</c:v>
                </c:pt>
                <c:pt idx="2703">
                  <c:v>15.663328335256001</c:v>
                </c:pt>
                <c:pt idx="2704">
                  <c:v>15.6684890285962</c:v>
                </c:pt>
                <c:pt idx="2705">
                  <c:v>15.6736492647326</c:v>
                </c:pt>
                <c:pt idx="2706">
                  <c:v>15.6788090436812</c:v>
                </c:pt>
                <c:pt idx="2707">
                  <c:v>15.683968365457799</c:v>
                </c:pt>
                <c:pt idx="2708">
                  <c:v>15.689127230078499</c:v>
                </c:pt>
                <c:pt idx="2709">
                  <c:v>15.6942856375591</c:v>
                </c:pt>
                <c:pt idx="2710">
                  <c:v>15.699443587915599</c:v>
                </c:pt>
                <c:pt idx="2711">
                  <c:v>15.704601081163901</c:v>
                </c:pt>
                <c:pt idx="2712">
                  <c:v>15.70975811732</c:v>
                </c:pt>
                <c:pt idx="2713">
                  <c:v>15.7149146963999</c:v>
                </c:pt>
                <c:pt idx="2714">
                  <c:v>15.7200708184194</c:v>
                </c:pt>
                <c:pt idx="2715">
                  <c:v>15.7252264833946</c:v>
                </c:pt>
                <c:pt idx="2716">
                  <c:v>15.7303816913414</c:v>
                </c:pt>
                <c:pt idx="2717">
                  <c:v>15.7355364422758</c:v>
                </c:pt>
                <c:pt idx="2718">
                  <c:v>15.740690736213701</c:v>
                </c:pt>
                <c:pt idx="2719">
                  <c:v>15.7458445731711</c:v>
                </c:pt>
                <c:pt idx="2720">
                  <c:v>15.7509979531641</c:v>
                </c:pt>
                <c:pt idx="2721">
                  <c:v>15.756150876208499</c:v>
                </c:pt>
                <c:pt idx="2722">
                  <c:v>15.761303342320501</c:v>
                </c:pt>
                <c:pt idx="2723">
                  <c:v>15.7664553515158</c:v>
                </c:pt>
                <c:pt idx="2724">
                  <c:v>15.771606903810699</c:v>
                </c:pt>
                <c:pt idx="2725">
                  <c:v>15.776757999220999</c:v>
                </c:pt>
                <c:pt idx="2726">
                  <c:v>15.7819086377628</c:v>
                </c:pt>
                <c:pt idx="2727">
                  <c:v>15.787058819452</c:v>
                </c:pt>
                <c:pt idx="2728">
                  <c:v>15.7922085443047</c:v>
                </c:pt>
                <c:pt idx="2729">
                  <c:v>15.7973578123369</c:v>
                </c:pt>
                <c:pt idx="2730">
                  <c:v>15.8025066235647</c:v>
                </c:pt>
                <c:pt idx="2731">
                  <c:v>15.8076549780039</c:v>
                </c:pt>
                <c:pt idx="2732">
                  <c:v>15.8128028756707</c:v>
                </c:pt>
                <c:pt idx="2733">
                  <c:v>15.817950316581101</c:v>
                </c:pt>
                <c:pt idx="2734">
                  <c:v>15.823097300751099</c:v>
                </c:pt>
                <c:pt idx="2735">
                  <c:v>15.828243828196801</c:v>
                </c:pt>
                <c:pt idx="2736">
                  <c:v>15.8333898989342</c:v>
                </c:pt>
                <c:pt idx="2737">
                  <c:v>15.8385355129793</c:v>
                </c:pt>
                <c:pt idx="2738">
                  <c:v>15.843680670348199</c:v>
                </c:pt>
                <c:pt idx="2739">
                  <c:v>15.8488253710569</c:v>
                </c:pt>
                <c:pt idx="2740">
                  <c:v>15.853969615121599</c:v>
                </c:pt>
                <c:pt idx="2741">
                  <c:v>15.859113402558201</c:v>
                </c:pt>
                <c:pt idx="2742">
                  <c:v>15.864256733382801</c:v>
                </c:pt>
                <c:pt idx="2743">
                  <c:v>15.8693996076115</c:v>
                </c:pt>
                <c:pt idx="2744">
                  <c:v>15.8745420252604</c:v>
                </c:pt>
                <c:pt idx="2745">
                  <c:v>15.879683986345601</c:v>
                </c:pt>
                <c:pt idx="2746">
                  <c:v>15.884825490882999</c:v>
                </c:pt>
                <c:pt idx="2747">
                  <c:v>15.889966538888901</c:v>
                </c:pt>
                <c:pt idx="2748">
                  <c:v>15.8951071303792</c:v>
                </c:pt>
                <c:pt idx="2749">
                  <c:v>15.900247265370099</c:v>
                </c:pt>
                <c:pt idx="2750">
                  <c:v>15.9053869438777</c:v>
                </c:pt>
                <c:pt idx="2751">
                  <c:v>15.9105261659181</c:v>
                </c:pt>
                <c:pt idx="2752">
                  <c:v>15.915664931507299</c:v>
                </c:pt>
                <c:pt idx="2753">
                  <c:v>15.920803240661501</c:v>
                </c:pt>
                <c:pt idx="2754">
                  <c:v>15.925941093396901</c:v>
                </c:pt>
                <c:pt idx="2755">
                  <c:v>15.9310784897294</c:v>
                </c:pt>
                <c:pt idx="2756">
                  <c:v>15.9362154296753</c:v>
                </c:pt>
                <c:pt idx="2757">
                  <c:v>15.9413519132506</c:v>
                </c:pt>
                <c:pt idx="2758">
                  <c:v>15.9464879404714</c:v>
                </c:pt>
                <c:pt idx="2759">
                  <c:v>15.951623511354001</c:v>
                </c:pt>
                <c:pt idx="2760">
                  <c:v>15.9567586259144</c:v>
                </c:pt>
                <c:pt idx="2761">
                  <c:v>15.9618932841688</c:v>
                </c:pt>
                <c:pt idx="2762">
                  <c:v>15.967027486133301</c:v>
                </c:pt>
                <c:pt idx="2763">
                  <c:v>15.972161231824099</c:v>
                </c:pt>
                <c:pt idx="2764">
                  <c:v>15.977294521257299</c:v>
                </c:pt>
                <c:pt idx="2765">
                  <c:v>15.982427354448999</c:v>
                </c:pt>
                <c:pt idx="2766">
                  <c:v>15.9875597314155</c:v>
                </c:pt>
                <c:pt idx="2767">
                  <c:v>15.9926916521728</c:v>
                </c:pt>
                <c:pt idx="2768">
                  <c:v>15.9978231167372</c:v>
                </c:pt>
                <c:pt idx="2769">
                  <c:v>16.002954125124798</c:v>
                </c:pt>
                <c:pt idx="2770">
                  <c:v>16.0080846773518</c:v>
                </c:pt>
                <c:pt idx="2771">
                  <c:v>16.013214773434299</c:v>
                </c:pt>
                <c:pt idx="2772">
                  <c:v>16.018344413467702</c:v>
                </c:pt>
                <c:pt idx="2773">
                  <c:v>16.023473597412501</c:v>
                </c:pt>
                <c:pt idx="2774">
                  <c:v>16.0286023252647</c:v>
                </c:pt>
                <c:pt idx="2775">
                  <c:v>16.0337305970403</c:v>
                </c:pt>
                <c:pt idx="2776">
                  <c:v>16.038858412755701</c:v>
                </c:pt>
                <c:pt idx="2777">
                  <c:v>16.043985772427099</c:v>
                </c:pt>
                <c:pt idx="2778">
                  <c:v>16.049112676070699</c:v>
                </c:pt>
                <c:pt idx="2779">
                  <c:v>16.054239123702899</c:v>
                </c:pt>
                <c:pt idx="2780">
                  <c:v>16.059365115339801</c:v>
                </c:pt>
                <c:pt idx="2781">
                  <c:v>16.064490650997701</c:v>
                </c:pt>
                <c:pt idx="2782">
                  <c:v>16.069615730692899</c:v>
                </c:pt>
                <c:pt idx="2783">
                  <c:v>16.074740354441701</c:v>
                </c:pt>
                <c:pt idx="2784">
                  <c:v>16.079864522260301</c:v>
                </c:pt>
                <c:pt idx="2785">
                  <c:v>16.0849882341649</c:v>
                </c:pt>
                <c:pt idx="2786">
                  <c:v>16.090111490171999</c:v>
                </c:pt>
                <c:pt idx="2787">
                  <c:v>16.0952342902977</c:v>
                </c:pt>
                <c:pt idx="2788">
                  <c:v>16.100356634558398</c:v>
                </c:pt>
                <c:pt idx="2789">
                  <c:v>16.105478522970301</c:v>
                </c:pt>
                <c:pt idx="2790">
                  <c:v>16.110599955549699</c:v>
                </c:pt>
                <c:pt idx="2791">
                  <c:v>16.115720932313</c:v>
                </c:pt>
                <c:pt idx="2792">
                  <c:v>16.120841453276501</c:v>
                </c:pt>
                <c:pt idx="2793">
                  <c:v>16.1259615184564</c:v>
                </c:pt>
                <c:pt idx="2794">
                  <c:v>16.131081127868999</c:v>
                </c:pt>
                <c:pt idx="2795">
                  <c:v>16.136200281530801</c:v>
                </c:pt>
                <c:pt idx="2796">
                  <c:v>16.141318979457999</c:v>
                </c:pt>
                <c:pt idx="2797">
                  <c:v>16.146437221666901</c:v>
                </c:pt>
                <c:pt idx="2798">
                  <c:v>16.151555008173801</c:v>
                </c:pt>
                <c:pt idx="2799">
                  <c:v>16.1566723389952</c:v>
                </c:pt>
                <c:pt idx="2800">
                  <c:v>16.161789214147301</c:v>
                </c:pt>
                <c:pt idx="2801">
                  <c:v>16.166905633646401</c:v>
                </c:pt>
                <c:pt idx="2802">
                  <c:v>16.172021597509001</c:v>
                </c:pt>
                <c:pt idx="2803">
                  <c:v>16.177137105751399</c:v>
                </c:pt>
                <c:pt idx="2804">
                  <c:v>16.1822521583899</c:v>
                </c:pt>
                <c:pt idx="2805">
                  <c:v>16.187366755440902</c:v>
                </c:pt>
                <c:pt idx="2806">
                  <c:v>16.192480896920699</c:v>
                </c:pt>
                <c:pt idx="2807">
                  <c:v>16.197594582845799</c:v>
                </c:pt>
                <c:pt idx="2808">
                  <c:v>16.202707813232401</c:v>
                </c:pt>
                <c:pt idx="2809">
                  <c:v>16.207820588097</c:v>
                </c:pt>
                <c:pt idx="2810">
                  <c:v>16.212932907455901</c:v>
                </c:pt>
                <c:pt idx="2811">
                  <c:v>16.218044771325602</c:v>
                </c:pt>
                <c:pt idx="2812">
                  <c:v>16.223156179722402</c:v>
                </c:pt>
                <c:pt idx="2813">
                  <c:v>16.228267132662701</c:v>
                </c:pt>
                <c:pt idx="2814">
                  <c:v>16.233377630162799</c:v>
                </c:pt>
                <c:pt idx="2815">
                  <c:v>16.238487672239302</c:v>
                </c:pt>
                <c:pt idx="2816">
                  <c:v>16.243597258908501</c:v>
                </c:pt>
                <c:pt idx="2817">
                  <c:v>16.248706390186801</c:v>
                </c:pt>
                <c:pt idx="2818">
                  <c:v>16.2538150660905</c:v>
                </c:pt>
                <c:pt idx="2819">
                  <c:v>16.2589232866363</c:v>
                </c:pt>
                <c:pt idx="2820">
                  <c:v>16.264031051840401</c:v>
                </c:pt>
                <c:pt idx="2821">
                  <c:v>16.2691383617193</c:v>
                </c:pt>
                <c:pt idx="2822">
                  <c:v>16.274245216289302</c:v>
                </c:pt>
                <c:pt idx="2823">
                  <c:v>16.279351615567101</c:v>
                </c:pt>
                <c:pt idx="2824">
                  <c:v>16.284457559568899</c:v>
                </c:pt>
                <c:pt idx="2825">
                  <c:v>16.289563048311201</c:v>
                </c:pt>
                <c:pt idx="2826">
                  <c:v>16.294668081810499</c:v>
                </c:pt>
                <c:pt idx="2827">
                  <c:v>16.2997726600831</c:v>
                </c:pt>
                <c:pt idx="2828">
                  <c:v>16.304876783145701</c:v>
                </c:pt>
                <c:pt idx="2829">
                  <c:v>16.309980451014599</c:v>
                </c:pt>
                <c:pt idx="2830">
                  <c:v>16.315083663706201</c:v>
                </c:pt>
                <c:pt idx="2831">
                  <c:v>16.3201864212371</c:v>
                </c:pt>
                <c:pt idx="2832">
                  <c:v>16.3252887236238</c:v>
                </c:pt>
                <c:pt idx="2833">
                  <c:v>16.330390570882599</c:v>
                </c:pt>
                <c:pt idx="2834">
                  <c:v>16.335491963030101</c:v>
                </c:pt>
                <c:pt idx="2835">
                  <c:v>16.340592900082701</c:v>
                </c:pt>
                <c:pt idx="2836">
                  <c:v>16.345693382057</c:v>
                </c:pt>
                <c:pt idx="2837">
                  <c:v>16.350793408969398</c:v>
                </c:pt>
                <c:pt idx="2838">
                  <c:v>16.355892980836401</c:v>
                </c:pt>
                <c:pt idx="2839">
                  <c:v>16.360992097674501</c:v>
                </c:pt>
                <c:pt idx="2840">
                  <c:v>16.366090759500199</c:v>
                </c:pt>
                <c:pt idx="2841">
                  <c:v>16.371188966330099</c:v>
                </c:pt>
                <c:pt idx="2842">
                  <c:v>16.376286718180602</c:v>
                </c:pt>
                <c:pt idx="2843">
                  <c:v>16.381384015068299</c:v>
                </c:pt>
                <c:pt idx="2844">
                  <c:v>16.386480857009602</c:v>
                </c:pt>
                <c:pt idx="2845">
                  <c:v>16.3915772440211</c:v>
                </c:pt>
                <c:pt idx="2846">
                  <c:v>16.3966731761193</c:v>
                </c:pt>
                <c:pt idx="2847">
                  <c:v>16.401768653320801</c:v>
                </c:pt>
                <c:pt idx="2848">
                  <c:v>16.4068636756421</c:v>
                </c:pt>
                <c:pt idx="2849">
                  <c:v>16.411958243099701</c:v>
                </c:pt>
                <c:pt idx="2850">
                  <c:v>16.417052355710101</c:v>
                </c:pt>
                <c:pt idx="2851">
                  <c:v>16.42214601349</c:v>
                </c:pt>
                <c:pt idx="2852">
                  <c:v>16.427239216455899</c:v>
                </c:pt>
                <c:pt idx="2853">
                  <c:v>16.432331964624201</c:v>
                </c:pt>
                <c:pt idx="2854">
                  <c:v>16.4374242580116</c:v>
                </c:pt>
                <c:pt idx="2855">
                  <c:v>16.442516096634701</c:v>
                </c:pt>
                <c:pt idx="2856">
                  <c:v>16.447607480510001</c:v>
                </c:pt>
                <c:pt idx="2857">
                  <c:v>16.452698409654101</c:v>
                </c:pt>
                <c:pt idx="2858">
                  <c:v>16.457788884083499</c:v>
                </c:pt>
                <c:pt idx="2859">
                  <c:v>16.4628789038149</c:v>
                </c:pt>
                <c:pt idx="2860">
                  <c:v>16.4679684688648</c:v>
                </c:pt>
                <c:pt idx="2861">
                  <c:v>16.473057579249801</c:v>
                </c:pt>
                <c:pt idx="2862">
                  <c:v>16.4781462349865</c:v>
                </c:pt>
                <c:pt idx="2863">
                  <c:v>16.4832344360915</c:v>
                </c:pt>
                <c:pt idx="2864">
                  <c:v>16.488322182581399</c:v>
                </c:pt>
                <c:pt idx="2865">
                  <c:v>16.493409474472902</c:v>
                </c:pt>
                <c:pt idx="2866">
                  <c:v>16.4984963117824</c:v>
                </c:pt>
                <c:pt idx="2867">
                  <c:v>16.503582694526699</c:v>
                </c:pt>
                <c:pt idx="2868">
                  <c:v>16.508668622722301</c:v>
                </c:pt>
                <c:pt idx="2869">
                  <c:v>16.513754096385899</c:v>
                </c:pt>
                <c:pt idx="2870">
                  <c:v>16.518839115534</c:v>
                </c:pt>
                <c:pt idx="2871">
                  <c:v>16.523923680183401</c:v>
                </c:pt>
                <c:pt idx="2872">
                  <c:v>16.5290077903507</c:v>
                </c:pt>
                <c:pt idx="2873">
                  <c:v>16.5340914460524</c:v>
                </c:pt>
                <c:pt idx="2874">
                  <c:v>16.539174647305298</c:v>
                </c:pt>
                <c:pt idx="2875">
                  <c:v>16.5442573941259</c:v>
                </c:pt>
                <c:pt idx="2876">
                  <c:v>16.549339686530999</c:v>
                </c:pt>
                <c:pt idx="2877">
                  <c:v>16.554421524537201</c:v>
                </c:pt>
                <c:pt idx="2878">
                  <c:v>16.5595029081611</c:v>
                </c:pt>
                <c:pt idx="2879">
                  <c:v>16.564583837419399</c:v>
                </c:pt>
                <c:pt idx="2880">
                  <c:v>16.569664312328801</c:v>
                </c:pt>
                <c:pt idx="2881">
                  <c:v>16.574744332905901</c:v>
                </c:pt>
                <c:pt idx="2882">
                  <c:v>16.579823899167501</c:v>
                </c:pt>
                <c:pt idx="2883">
                  <c:v>16.584903011130098</c:v>
                </c:pt>
                <c:pt idx="2884">
                  <c:v>16.589981668810498</c:v>
                </c:pt>
                <c:pt idx="2885">
                  <c:v>16.595059872225399</c:v>
                </c:pt>
                <c:pt idx="2886">
                  <c:v>16.6001376213915</c:v>
                </c:pt>
                <c:pt idx="2887">
                  <c:v>16.605214916325401</c:v>
                </c:pt>
                <c:pt idx="2888">
                  <c:v>16.6102917570438</c:v>
                </c:pt>
                <c:pt idx="2889">
                  <c:v>16.615368143583801</c:v>
                </c:pt>
                <c:pt idx="2890">
                  <c:v>16.620444075943102</c:v>
                </c:pt>
                <c:pt idx="2891">
                  <c:v>16.6255195541376</c:v>
                </c:pt>
                <c:pt idx="2892">
                  <c:v>16.630594578184201</c:v>
                </c:pt>
                <c:pt idx="2893">
                  <c:v>16.635669148099598</c:v>
                </c:pt>
                <c:pt idx="2894">
                  <c:v>16.6407432639005</c:v>
                </c:pt>
                <c:pt idx="2895">
                  <c:v>16.6458169256037</c:v>
                </c:pt>
                <c:pt idx="2896">
                  <c:v>16.6508901332259</c:v>
                </c:pt>
                <c:pt idx="2897">
                  <c:v>16.6559628867839</c:v>
                </c:pt>
                <c:pt idx="2898">
                  <c:v>16.661035186294299</c:v>
                </c:pt>
                <c:pt idx="2899">
                  <c:v>16.666107031774001</c:v>
                </c:pt>
                <c:pt idx="2900">
                  <c:v>16.671178423239699</c:v>
                </c:pt>
                <c:pt idx="2901">
                  <c:v>16.676249360708098</c:v>
                </c:pt>
                <c:pt idx="2902">
                  <c:v>16.6813198441961</c:v>
                </c:pt>
                <c:pt idx="2903">
                  <c:v>16.686389873720401</c:v>
                </c:pt>
                <c:pt idx="2904">
                  <c:v>16.691459449297898</c:v>
                </c:pt>
                <c:pt idx="2905">
                  <c:v>16.696528570945102</c:v>
                </c:pt>
                <c:pt idx="2906">
                  <c:v>16.701597238679</c:v>
                </c:pt>
                <c:pt idx="2907">
                  <c:v>16.706665452516301</c:v>
                </c:pt>
                <c:pt idx="2908">
                  <c:v>16.711733212473899</c:v>
                </c:pt>
                <c:pt idx="2909">
                  <c:v>16.716800518568501</c:v>
                </c:pt>
                <c:pt idx="2910">
                  <c:v>16.721867370816899</c:v>
                </c:pt>
                <c:pt idx="2911">
                  <c:v>16.726933769235899</c:v>
                </c:pt>
                <c:pt idx="2912">
                  <c:v>16.731999713842299</c:v>
                </c:pt>
                <c:pt idx="2913">
                  <c:v>16.737065204653</c:v>
                </c:pt>
                <c:pt idx="2914">
                  <c:v>16.742130241684801</c:v>
                </c:pt>
                <c:pt idx="2915">
                  <c:v>16.747194824954398</c:v>
                </c:pt>
                <c:pt idx="2916">
                  <c:v>16.752258954478702</c:v>
                </c:pt>
                <c:pt idx="2917">
                  <c:v>16.757322630274601</c:v>
                </c:pt>
                <c:pt idx="2918">
                  <c:v>16.762385852358801</c:v>
                </c:pt>
                <c:pt idx="2919">
                  <c:v>16.767448620748301</c:v>
                </c:pt>
                <c:pt idx="2920">
                  <c:v>16.7725109354597</c:v>
                </c:pt>
                <c:pt idx="2921">
                  <c:v>16.7775727965101</c:v>
                </c:pt>
                <c:pt idx="2922">
                  <c:v>16.782634203916199</c:v>
                </c:pt>
                <c:pt idx="2923">
                  <c:v>16.787695157694898</c:v>
                </c:pt>
                <c:pt idx="2924">
                  <c:v>16.792755657863001</c:v>
                </c:pt>
                <c:pt idx="2925">
                  <c:v>16.7978157044375</c:v>
                </c:pt>
                <c:pt idx="2926">
                  <c:v>16.802875297435101</c:v>
                </c:pt>
                <c:pt idx="2927">
                  <c:v>16.807934436872799</c:v>
                </c:pt>
                <c:pt idx="2928">
                  <c:v>16.812993122767399</c:v>
                </c:pt>
                <c:pt idx="2929">
                  <c:v>16.8180513551358</c:v>
                </c:pt>
                <c:pt idx="2930">
                  <c:v>16.823109133994901</c:v>
                </c:pt>
                <c:pt idx="2931">
                  <c:v>16.828166459361601</c:v>
                </c:pt>
                <c:pt idx="2932">
                  <c:v>16.8332233312527</c:v>
                </c:pt>
                <c:pt idx="2933">
                  <c:v>16.838279749685199</c:v>
                </c:pt>
                <c:pt idx="2934">
                  <c:v>16.843335714675899</c:v>
                </c:pt>
                <c:pt idx="2935">
                  <c:v>16.848391226241802</c:v>
                </c:pt>
                <c:pt idx="2936">
                  <c:v>16.853446284399801</c:v>
                </c:pt>
                <c:pt idx="2937">
                  <c:v>16.858500889166699</c:v>
                </c:pt>
                <c:pt idx="2938">
                  <c:v>16.8635550405596</c:v>
                </c:pt>
                <c:pt idx="2939">
                  <c:v>16.868608738595199</c:v>
                </c:pt>
                <c:pt idx="2940">
                  <c:v>16.873661983290599</c:v>
                </c:pt>
                <c:pt idx="2941">
                  <c:v>16.878714774662701</c:v>
                </c:pt>
                <c:pt idx="2942">
                  <c:v>16.8837671127284</c:v>
                </c:pt>
                <c:pt idx="2943">
                  <c:v>16.8888189975046</c:v>
                </c:pt>
                <c:pt idx="2944">
                  <c:v>16.893870429008299</c:v>
                </c:pt>
                <c:pt idx="2945">
                  <c:v>16.898921407256399</c:v>
                </c:pt>
                <c:pt idx="2946">
                  <c:v>16.9039719322659</c:v>
                </c:pt>
                <c:pt idx="2947">
                  <c:v>16.9090220040537</c:v>
                </c:pt>
                <c:pt idx="2948">
                  <c:v>16.914071622636801</c:v>
                </c:pt>
                <c:pt idx="2949">
                  <c:v>16.9191207880321</c:v>
                </c:pt>
                <c:pt idx="2950">
                  <c:v>16.924169500256699</c:v>
                </c:pt>
                <c:pt idx="2951">
                  <c:v>16.9292177593274</c:v>
                </c:pt>
                <c:pt idx="2952">
                  <c:v>16.934265565261299</c:v>
                </c:pt>
                <c:pt idx="2953">
                  <c:v>16.939312918075402</c:v>
                </c:pt>
                <c:pt idx="2954">
                  <c:v>16.944359817786498</c:v>
                </c:pt>
                <c:pt idx="2955">
                  <c:v>16.949406264411799</c:v>
                </c:pt>
                <c:pt idx="2956">
                  <c:v>16.9544522579681</c:v>
                </c:pt>
                <c:pt idx="2957">
                  <c:v>16.959497798472601</c:v>
                </c:pt>
                <c:pt idx="2958">
                  <c:v>16.964542885942102</c:v>
                </c:pt>
                <c:pt idx="2959">
                  <c:v>16.969587520393699</c:v>
                </c:pt>
                <c:pt idx="2960">
                  <c:v>16.974631701844402</c:v>
                </c:pt>
                <c:pt idx="2961">
                  <c:v>16.9796754303113</c:v>
                </c:pt>
                <c:pt idx="2962">
                  <c:v>16.984718705811201</c:v>
                </c:pt>
                <c:pt idx="2963">
                  <c:v>16.989761528361399</c:v>
                </c:pt>
                <c:pt idx="2964">
                  <c:v>16.994803897978599</c:v>
                </c:pt>
                <c:pt idx="2965">
                  <c:v>16.9998458146801</c:v>
                </c:pt>
                <c:pt idx="2966">
                  <c:v>17.004887278482801</c:v>
                </c:pt>
                <c:pt idx="2967">
                  <c:v>17.009928289403799</c:v>
                </c:pt>
                <c:pt idx="2968">
                  <c:v>17.0149688474601</c:v>
                </c:pt>
                <c:pt idx="2969">
                  <c:v>17.0200089526688</c:v>
                </c:pt>
                <c:pt idx="2970">
                  <c:v>17.025048605046798</c:v>
                </c:pt>
                <c:pt idx="2971">
                  <c:v>17.030087804611298</c:v>
                </c:pt>
                <c:pt idx="2972">
                  <c:v>17.035126551379399</c:v>
                </c:pt>
                <c:pt idx="2973">
                  <c:v>17.040164845368</c:v>
                </c:pt>
                <c:pt idx="2974">
                  <c:v>17.045202686594202</c:v>
                </c:pt>
                <c:pt idx="2975">
                  <c:v>17.050240075075202</c:v>
                </c:pt>
                <c:pt idx="2976">
                  <c:v>17.055277010827901</c:v>
                </c:pt>
                <c:pt idx="2977">
                  <c:v>17.060313493869501</c:v>
                </c:pt>
                <c:pt idx="2978">
                  <c:v>17.065349524217101</c:v>
                </c:pt>
                <c:pt idx="2979">
                  <c:v>17.070385101887702</c:v>
                </c:pt>
                <c:pt idx="2980">
                  <c:v>17.075420226898402</c:v>
                </c:pt>
                <c:pt idx="2981">
                  <c:v>17.0804548992663</c:v>
                </c:pt>
                <c:pt idx="2982">
                  <c:v>17.0854891190085</c:v>
                </c:pt>
                <c:pt idx="2983">
                  <c:v>17.0905228861422</c:v>
                </c:pt>
                <c:pt idx="2984">
                  <c:v>17.095556200684399</c:v>
                </c:pt>
                <c:pt idx="2985">
                  <c:v>17.100589062652201</c:v>
                </c:pt>
                <c:pt idx="2986">
                  <c:v>17.105621472062801</c:v>
                </c:pt>
                <c:pt idx="2987">
                  <c:v>17.110653428933301</c:v>
                </c:pt>
                <c:pt idx="2988">
                  <c:v>17.115684933280701</c:v>
                </c:pt>
                <c:pt idx="2989">
                  <c:v>17.120715985122299</c:v>
                </c:pt>
                <c:pt idx="2990">
                  <c:v>17.125746584475099</c:v>
                </c:pt>
                <c:pt idx="2991">
                  <c:v>17.130776731356399</c:v>
                </c:pt>
                <c:pt idx="2992">
                  <c:v>17.135806425783102</c:v>
                </c:pt>
                <c:pt idx="2993">
                  <c:v>17.140835667772599</c:v>
                </c:pt>
                <c:pt idx="2994">
                  <c:v>17.145864457341801</c:v>
                </c:pt>
                <c:pt idx="2995">
                  <c:v>17.150892794508099</c:v>
                </c:pt>
                <c:pt idx="2996">
                  <c:v>17.155920679288499</c:v>
                </c:pt>
                <c:pt idx="2997">
                  <c:v>17.160948111700201</c:v>
                </c:pt>
                <c:pt idx="2998">
                  <c:v>17.165975091760298</c:v>
                </c:pt>
                <c:pt idx="2999">
                  <c:v>17.171001619486098</c:v>
                </c:pt>
                <c:pt idx="3000">
                  <c:v>17.176027694894699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625-4DDF-AA24-6169B73D8C72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simulaçoes!$AD$5:$AD$3005</c:f>
              <c:numCache>
                <c:formatCode>General</c:formatCode>
                <c:ptCount val="3001"/>
                <c:pt idx="0">
                  <c:v>0</c:v>
                </c:pt>
                <c:pt idx="1">
                  <c:v>2.1505404644244001E-2</c:v>
                </c:pt>
                <c:pt idx="2">
                  <c:v>4.3274907680555801E-2</c:v>
                </c:pt>
                <c:pt idx="3">
                  <c:v>6.5078207444031699E-2</c:v>
                </c:pt>
                <c:pt idx="4">
                  <c:v>8.6896024598631494E-2</c:v>
                </c:pt>
                <c:pt idx="5">
                  <c:v>0.108720887267189</c:v>
                </c:pt>
                <c:pt idx="6">
                  <c:v>0.13054896237515001</c:v>
                </c:pt>
                <c:pt idx="7">
                  <c:v>0.15237797588313401</c:v>
                </c:pt>
                <c:pt idx="8">
                  <c:v>0.174206454832874</c:v>
                </c:pt>
                <c:pt idx="9">
                  <c:v>0.196033390655898</c:v>
                </c:pt>
                <c:pt idx="10">
                  <c:v>0.21785806735590099</c:v>
                </c:pt>
                <c:pt idx="11">
                  <c:v>0.239679963819974</c:v>
                </c:pt>
                <c:pt idx="12">
                  <c:v>0.26149869316874003</c:v>
                </c:pt>
                <c:pt idx="13">
                  <c:v>0.28331396290389699</c:v>
                </c:pt>
                <c:pt idx="14">
                  <c:v>0.30512554761090399</c:v>
                </c:pt>
                <c:pt idx="15">
                  <c:v>0.32693326978280601</c:v>
                </c:pt>
                <c:pt idx="16">
                  <c:v>0.34873698626268801</c:v>
                </c:pt>
                <c:pt idx="17">
                  <c:v>0.37053657848521199</c:v>
                </c:pt>
                <c:pt idx="18">
                  <c:v>0.39233194545294803</c:v>
                </c:pt>
                <c:pt idx="19">
                  <c:v>0.41412299868669999</c:v>
                </c:pt>
                <c:pt idx="20">
                  <c:v>0.43590965852624902</c:v>
                </c:pt>
                <c:pt idx="21">
                  <c:v>0.45769185148268099</c:v>
                </c:pt>
                <c:pt idx="22">
                  <c:v>0.47946950834288798</c:v>
                </c:pt>
                <c:pt idx="23">
                  <c:v>0.50124256277771895</c:v>
                </c:pt>
                <c:pt idx="24">
                  <c:v>0.52301095036073597</c:v>
                </c:pt>
                <c:pt idx="25">
                  <c:v>0.54477460808575995</c:v>
                </c:pt>
                <c:pt idx="26">
                  <c:v>0.56653347374526397</c:v>
                </c:pt>
                <c:pt idx="27">
                  <c:v>0.58828748588964097</c:v>
                </c:pt>
                <c:pt idx="28">
                  <c:v>0.61003658369298797</c:v>
                </c:pt>
                <c:pt idx="29">
                  <c:v>0.63178070697000199</c:v>
                </c:pt>
                <c:pt idx="30">
                  <c:v>0.65351979626455803</c:v>
                </c:pt>
                <c:pt idx="31">
                  <c:v>0.67525379298751798</c:v>
                </c:pt>
                <c:pt idx="32">
                  <c:v>0.69698263957723605</c:v>
                </c:pt>
                <c:pt idx="33">
                  <c:v>0.71870627967562695</c:v>
                </c:pt>
                <c:pt idx="34">
                  <c:v>0.74042465828552195</c:v>
                </c:pt>
                <c:pt idx="35">
                  <c:v>0.76213772192392404</c:v>
                </c:pt>
                <c:pt idx="36">
                  <c:v>0.78384541876820901</c:v>
                </c:pt>
                <c:pt idx="37">
                  <c:v>0.80554769877580601</c:v>
                </c:pt>
                <c:pt idx="38">
                  <c:v>0.82724451378102104</c:v>
                </c:pt>
                <c:pt idx="39">
                  <c:v>0.84893581756661096</c:v>
                </c:pt>
                <c:pt idx="40">
                  <c:v>0.87062156591528095</c:v>
                </c:pt>
                <c:pt idx="41">
                  <c:v>0.89230171663868596</c:v>
                </c:pt>
                <c:pt idx="42">
                  <c:v>0.91397622958588798</c:v>
                </c:pt>
                <c:pt idx="43">
                  <c:v>0.93564506664681402</c:v>
                </c:pt>
                <c:pt idx="44">
                  <c:v>0.957308191723937</c:v>
                </c:pt>
                <c:pt idx="45">
                  <c:v>0.97896557069645396</c:v>
                </c:pt>
                <c:pt idx="46">
                  <c:v>1.0006171713768901</c:v>
                </c:pt>
                <c:pt idx="47">
                  <c:v>1.02226296344746</c:v>
                </c:pt>
                <c:pt idx="48">
                  <c:v>1.04390291840637</c:v>
                </c:pt>
                <c:pt idx="49">
                  <c:v>1.0655370095071699</c:v>
                </c:pt>
                <c:pt idx="50">
                  <c:v>1.08716521168372</c:v>
                </c:pt>
                <c:pt idx="51">
                  <c:v>1.1087875014767901</c:v>
                </c:pt>
                <c:pt idx="52">
                  <c:v>1.1304038569584001</c:v>
                </c:pt>
                <c:pt idx="53">
                  <c:v>1.1520142576549399</c:v>
                </c:pt>
                <c:pt idx="54">
                  <c:v>1.1736186844801699</c:v>
                </c:pt>
                <c:pt idx="55">
                  <c:v>1.1952171196625501</c:v>
                </c:pt>
                <c:pt idx="56">
                  <c:v>1.2168095466656801</c:v>
                </c:pt>
                <c:pt idx="57">
                  <c:v>1.2383959501232999</c:v>
                </c:pt>
                <c:pt idx="58">
                  <c:v>1.2599763157744801</c:v>
                </c:pt>
                <c:pt idx="59">
                  <c:v>1.2815506303972199</c:v>
                </c:pt>
                <c:pt idx="60">
                  <c:v>1.3031188817500401</c:v>
                </c:pt>
                <c:pt idx="61">
                  <c:v>1.32468105851412</c:v>
                </c:pt>
                <c:pt idx="62">
                  <c:v>1.3462371502127399</c:v>
                </c:pt>
                <c:pt idx="63">
                  <c:v>1.3677871471877201</c:v>
                </c:pt>
                <c:pt idx="64">
                  <c:v>1.3893310405424999</c:v>
                </c:pt>
                <c:pt idx="65">
                  <c:v>1.41086882207986</c:v>
                </c:pt>
                <c:pt idx="66">
                  <c:v>1.4324004842802101</c:v>
                </c:pt>
                <c:pt idx="67">
                  <c:v>1.4539260202408699</c:v>
                </c:pt>
                <c:pt idx="68">
                  <c:v>1.4754454236262</c:v>
                </c:pt>
                <c:pt idx="69">
                  <c:v>1.49695868865302</c:v>
                </c:pt>
                <c:pt idx="70">
                  <c:v>1.51846581004404</c:v>
                </c:pt>
                <c:pt idx="71">
                  <c:v>1.5399667829932899</c:v>
                </c:pt>
                <c:pt idx="72">
                  <c:v>1.56146160313606</c:v>
                </c:pt>
                <c:pt idx="73">
                  <c:v>1.58295026652072</c:v>
                </c:pt>
                <c:pt idx="74">
                  <c:v>1.6044327695790499</c:v>
                </c:pt>
                <c:pt idx="75">
                  <c:v>1.62590910909552</c:v>
                </c:pt>
                <c:pt idx="76">
                  <c:v>1.6473792821862601</c:v>
                </c:pt>
                <c:pt idx="77">
                  <c:v>1.6688432863031599</c:v>
                </c:pt>
                <c:pt idx="78">
                  <c:v>1.6903011191659401</c:v>
                </c:pt>
                <c:pt idx="79">
                  <c:v>1.7117527787706801</c:v>
                </c:pt>
                <c:pt idx="80">
                  <c:v>1.73319826336147</c:v>
                </c:pt>
                <c:pt idx="81">
                  <c:v>1.7546375713933799</c:v>
                </c:pt>
                <c:pt idx="82">
                  <c:v>1.7760707015678601</c:v>
                </c:pt>
                <c:pt idx="83">
                  <c:v>1.7974976527589499</c:v>
                </c:pt>
                <c:pt idx="84">
                  <c:v>1.81891842405812</c:v>
                </c:pt>
                <c:pt idx="85">
                  <c:v>1.84033301471592</c:v>
                </c:pt>
                <c:pt idx="86">
                  <c:v>1.8617414241540999</c:v>
                </c:pt>
                <c:pt idx="87">
                  <c:v>1.88314365194279</c:v>
                </c:pt>
                <c:pt idx="88">
                  <c:v>1.90453969778995</c:v>
                </c:pt>
                <c:pt idx="89">
                  <c:v>1.9259295615283101</c:v>
                </c:pt>
                <c:pt idx="90">
                  <c:v>1.94731324310854</c:v>
                </c:pt>
                <c:pt idx="91">
                  <c:v>1.96869074262079</c:v>
                </c:pt>
                <c:pt idx="92">
                  <c:v>1.9900620602063399</c:v>
                </c:pt>
                <c:pt idx="93">
                  <c:v>2.01142719610062</c:v>
                </c:pt>
                <c:pt idx="94">
                  <c:v>2.0327861506756002</c:v>
                </c:pt>
                <c:pt idx="95">
                  <c:v>2.0541389243478201</c:v>
                </c:pt>
                <c:pt idx="96">
                  <c:v>2.0754855176005602</c:v>
                </c:pt>
                <c:pt idx="97">
                  <c:v>2.09682593102964</c:v>
                </c:pt>
                <c:pt idx="98">
                  <c:v>2.1181601652582298</c:v>
                </c:pt>
                <c:pt idx="99">
                  <c:v>2.1394882209788801</c:v>
                </c:pt>
                <c:pt idx="100">
                  <c:v>2.16081009894179</c:v>
                </c:pt>
                <c:pt idx="101">
                  <c:v>2.18212579993848</c:v>
                </c:pt>
                <c:pt idx="102">
                  <c:v>2.2034353248073999</c:v>
                </c:pt>
                <c:pt idx="103">
                  <c:v>2.2247386744275599</c:v>
                </c:pt>
                <c:pt idx="104">
                  <c:v>2.2460358497048798</c:v>
                </c:pt>
                <c:pt idx="105">
                  <c:v>2.2673268515917999</c:v>
                </c:pt>
                <c:pt idx="106">
                  <c:v>2.2886116810647699</c:v>
                </c:pt>
                <c:pt idx="107">
                  <c:v>2.30989033911789</c:v>
                </c:pt>
                <c:pt idx="108">
                  <c:v>2.3311628267933</c:v>
                </c:pt>
                <c:pt idx="109">
                  <c:v>2.3524291451360702</c:v>
                </c:pt>
                <c:pt idx="110">
                  <c:v>2.37368929521576</c:v>
                </c:pt>
                <c:pt idx="111">
                  <c:v>2.3949432781288298</c:v>
                </c:pt>
                <c:pt idx="112">
                  <c:v>2.4161910949781999</c:v>
                </c:pt>
                <c:pt idx="113">
                  <c:v>2.4374327468839301</c:v>
                </c:pt>
                <c:pt idx="114">
                  <c:v>2.4586682349800402</c:v>
                </c:pt>
                <c:pt idx="115">
                  <c:v>2.4798975604067701</c:v>
                </c:pt>
                <c:pt idx="116">
                  <c:v>2.5011207243165301</c:v>
                </c:pt>
                <c:pt idx="117">
                  <c:v>2.5223377278688899</c:v>
                </c:pt>
                <c:pt idx="118">
                  <c:v>2.54354857222528</c:v>
                </c:pt>
                <c:pt idx="119">
                  <c:v>2.5647532585631301</c:v>
                </c:pt>
                <c:pt idx="120">
                  <c:v>2.5859517880539902</c:v>
                </c:pt>
                <c:pt idx="121">
                  <c:v>2.6071441618710298</c:v>
                </c:pt>
                <c:pt idx="122">
                  <c:v>2.6283303811940701</c:v>
                </c:pt>
                <c:pt idx="123">
                  <c:v>2.6495104472115898</c:v>
                </c:pt>
                <c:pt idx="124">
                  <c:v>2.6706843610980702</c:v>
                </c:pt>
                <c:pt idx="125">
                  <c:v>2.6918521240308202</c:v>
                </c:pt>
                <c:pt idx="126">
                  <c:v>2.7130137371998</c:v>
                </c:pt>
                <c:pt idx="127">
                  <c:v>2.73416920177963</c:v>
                </c:pt>
                <c:pt idx="128">
                  <c:v>2.7553185189450402</c:v>
                </c:pt>
                <c:pt idx="129">
                  <c:v>2.7764616898715002</c:v>
                </c:pt>
                <c:pt idx="130">
                  <c:v>2.79759871573438</c:v>
                </c:pt>
                <c:pt idx="131">
                  <c:v>2.8187295976988902</c:v>
                </c:pt>
                <c:pt idx="132">
                  <c:v>2.8398543369281199</c:v>
                </c:pt>
                <c:pt idx="133">
                  <c:v>2.8609729345872501</c:v>
                </c:pt>
                <c:pt idx="134">
                  <c:v>2.8820853918297602</c:v>
                </c:pt>
                <c:pt idx="135">
                  <c:v>2.9031917098059501</c:v>
                </c:pt>
                <c:pt idx="136">
                  <c:v>2.9242918896632299</c:v>
                </c:pt>
                <c:pt idx="137">
                  <c:v>2.9453859325445699</c:v>
                </c:pt>
                <c:pt idx="138">
                  <c:v>2.9664738395838</c:v>
                </c:pt>
                <c:pt idx="139">
                  <c:v>2.9875556119103099</c:v>
                </c:pt>
                <c:pt idx="140">
                  <c:v>3.0086312506545099</c:v>
                </c:pt>
                <c:pt idx="141">
                  <c:v>3.0297007569321499</c:v>
                </c:pt>
                <c:pt idx="142">
                  <c:v>3.0507641318554102</c:v>
                </c:pt>
                <c:pt idx="143">
                  <c:v>3.0718213765298299</c:v>
                </c:pt>
                <c:pt idx="144">
                  <c:v>3.0928724920633801</c:v>
                </c:pt>
                <c:pt idx="145">
                  <c:v>3.11391747954745</c:v>
                </c:pt>
                <c:pt idx="146">
                  <c:v>3.13495634007031</c:v>
                </c:pt>
                <c:pt idx="147">
                  <c:v>3.15598907471345</c:v>
                </c:pt>
                <c:pt idx="148">
                  <c:v>3.1770156845597999</c:v>
                </c:pt>
                <c:pt idx="149">
                  <c:v>3.1980361706777001</c:v>
                </c:pt>
                <c:pt idx="150">
                  <c:v>3.2190505341314699</c:v>
                </c:pt>
                <c:pt idx="151">
                  <c:v>3.24005877597931</c:v>
                </c:pt>
                <c:pt idx="152">
                  <c:v>3.26106089727659</c:v>
                </c:pt>
                <c:pt idx="153">
                  <c:v>3.2820568990692802</c:v>
                </c:pt>
                <c:pt idx="154">
                  <c:v>3.3030467823977898</c:v>
                </c:pt>
                <c:pt idx="155">
                  <c:v>3.3240305482966099</c:v>
                </c:pt>
                <c:pt idx="156">
                  <c:v>3.3450081977972599</c:v>
                </c:pt>
                <c:pt idx="157">
                  <c:v>3.3659797319229399</c:v>
                </c:pt>
                <c:pt idx="158">
                  <c:v>3.3869451516911</c:v>
                </c:pt>
                <c:pt idx="159">
                  <c:v>3.4079044581138098</c:v>
                </c:pt>
                <c:pt idx="160">
                  <c:v>3.42885765219809</c:v>
                </c:pt>
                <c:pt idx="161">
                  <c:v>3.4498047349449199</c:v>
                </c:pt>
                <c:pt idx="162">
                  <c:v>3.4707457073496002</c:v>
                </c:pt>
                <c:pt idx="163">
                  <c:v>3.4916805704019902</c:v>
                </c:pt>
                <c:pt idx="164">
                  <c:v>3.5126093250888499</c:v>
                </c:pt>
                <c:pt idx="165">
                  <c:v>3.53353197239012</c:v>
                </c:pt>
                <c:pt idx="166">
                  <c:v>3.55444851327985</c:v>
                </c:pt>
                <c:pt idx="167">
                  <c:v>3.5753589487275801</c:v>
                </c:pt>
                <c:pt idx="168">
                  <c:v>3.5962632796977698</c:v>
                </c:pt>
                <c:pt idx="169">
                  <c:v>3.6171615071513998</c:v>
                </c:pt>
                <c:pt idx="170">
                  <c:v>3.6380536320434298</c:v>
                </c:pt>
                <c:pt idx="171">
                  <c:v>3.6589396553238598</c:v>
                </c:pt>
                <c:pt idx="172">
                  <c:v>3.6798195779382898</c:v>
                </c:pt>
                <c:pt idx="173">
                  <c:v>3.7006934008277201</c:v>
                </c:pt>
                <c:pt idx="174">
                  <c:v>3.72156112493369</c:v>
                </c:pt>
                <c:pt idx="175">
                  <c:v>3.7424227511892099</c:v>
                </c:pt>
                <c:pt idx="176">
                  <c:v>3.7632782805232501</c:v>
                </c:pt>
                <c:pt idx="177">
                  <c:v>3.78412771386165</c:v>
                </c:pt>
                <c:pt idx="178">
                  <c:v>3.8049710521265201</c:v>
                </c:pt>
                <c:pt idx="179">
                  <c:v>3.8258082962296398</c:v>
                </c:pt>
                <c:pt idx="180">
                  <c:v>3.8466394470851002</c:v>
                </c:pt>
                <c:pt idx="181">
                  <c:v>3.8674645056025199</c:v>
                </c:pt>
                <c:pt idx="182">
                  <c:v>3.8882834726868101</c:v>
                </c:pt>
                <c:pt idx="183">
                  <c:v>3.90909634923909</c:v>
                </c:pt>
                <c:pt idx="184">
                  <c:v>3.9299031361636798</c:v>
                </c:pt>
                <c:pt idx="185">
                  <c:v>3.95070383435446</c:v>
                </c:pt>
                <c:pt idx="186">
                  <c:v>3.9714984447035602</c:v>
                </c:pt>
                <c:pt idx="187">
                  <c:v>3.9922869681006898</c:v>
                </c:pt>
                <c:pt idx="188">
                  <c:v>4.0130694054326002</c:v>
                </c:pt>
                <c:pt idx="189">
                  <c:v>4.0338457575834896</c:v>
                </c:pt>
                <c:pt idx="190">
                  <c:v>4.0546160254346404</c:v>
                </c:pt>
                <c:pt idx="191">
                  <c:v>4.0753802098648597</c:v>
                </c:pt>
                <c:pt idx="192">
                  <c:v>4.0961383117504697</c:v>
                </c:pt>
                <c:pt idx="193">
                  <c:v>4.1168903319655001</c:v>
                </c:pt>
                <c:pt idx="194">
                  <c:v>4.13763627136961</c:v>
                </c:pt>
                <c:pt idx="195">
                  <c:v>4.1583761308338696</c:v>
                </c:pt>
                <c:pt idx="196">
                  <c:v>4.1791099112220502</c:v>
                </c:pt>
                <c:pt idx="197">
                  <c:v>4.19983761339493</c:v>
                </c:pt>
                <c:pt idx="198">
                  <c:v>4.2205592382106802</c:v>
                </c:pt>
                <c:pt idx="199">
                  <c:v>4.2412747865319398</c:v>
                </c:pt>
                <c:pt idx="200">
                  <c:v>4.26198425921043</c:v>
                </c:pt>
                <c:pt idx="201">
                  <c:v>4.2826876570988297</c:v>
                </c:pt>
                <c:pt idx="202">
                  <c:v>4.3033849810477403</c:v>
                </c:pt>
                <c:pt idx="203">
                  <c:v>4.3240762319061101</c:v>
                </c:pt>
                <c:pt idx="204">
                  <c:v>4.3447614105269601</c:v>
                </c:pt>
                <c:pt idx="205">
                  <c:v>4.3654405177543403</c:v>
                </c:pt>
                <c:pt idx="206">
                  <c:v>4.3861135544336802</c:v>
                </c:pt>
                <c:pt idx="207">
                  <c:v>4.4067805214092104</c:v>
                </c:pt>
                <c:pt idx="208">
                  <c:v>4.4274414195224203</c:v>
                </c:pt>
                <c:pt idx="209">
                  <c:v>4.4480962495948999</c:v>
                </c:pt>
                <c:pt idx="210">
                  <c:v>4.4687450124726098</c:v>
                </c:pt>
                <c:pt idx="211">
                  <c:v>4.4893877089899803</c:v>
                </c:pt>
                <c:pt idx="212">
                  <c:v>4.5100243399796698</c:v>
                </c:pt>
                <c:pt idx="213">
                  <c:v>4.5306549062726296</c:v>
                </c:pt>
                <c:pt idx="214">
                  <c:v>4.5512794087049198</c:v>
                </c:pt>
                <c:pt idx="215">
                  <c:v>4.5718978481089696</c:v>
                </c:pt>
                <c:pt idx="216">
                  <c:v>4.59251022531096</c:v>
                </c:pt>
                <c:pt idx="217">
                  <c:v>4.6131165411391999</c:v>
                </c:pt>
                <c:pt idx="218">
                  <c:v>4.6337167964210604</c:v>
                </c:pt>
                <c:pt idx="219">
                  <c:v>4.65431099198201</c:v>
                </c:pt>
                <c:pt idx="220">
                  <c:v>4.6748991286350803</c:v>
                </c:pt>
                <c:pt idx="221">
                  <c:v>4.6954812072083696</c:v>
                </c:pt>
                <c:pt idx="222">
                  <c:v>4.7160572285226703</c:v>
                </c:pt>
                <c:pt idx="223">
                  <c:v>4.7366271933975597</c:v>
                </c:pt>
                <c:pt idx="224">
                  <c:v>4.7571911026514497</c:v>
                </c:pt>
                <c:pt idx="225">
                  <c:v>4.7777489571086296</c:v>
                </c:pt>
                <c:pt idx="226">
                  <c:v>4.7983007575899101</c:v>
                </c:pt>
                <c:pt idx="227">
                  <c:v>4.8188465049106499</c:v>
                </c:pt>
                <c:pt idx="228">
                  <c:v>4.8393861998887804</c:v>
                </c:pt>
                <c:pt idx="229">
                  <c:v>4.8599198433418902</c:v>
                </c:pt>
                <c:pt idx="230">
                  <c:v>4.8804474360858601</c:v>
                </c:pt>
                <c:pt idx="231">
                  <c:v>4.90096897892378</c:v>
                </c:pt>
                <c:pt idx="232">
                  <c:v>4.9214844726757496</c:v>
                </c:pt>
                <c:pt idx="233">
                  <c:v>4.9419939181543704</c:v>
                </c:pt>
                <c:pt idx="234">
                  <c:v>4.9624973161714996</c:v>
                </c:pt>
                <c:pt idx="235">
                  <c:v>4.9829946675382697</c:v>
                </c:pt>
                <c:pt idx="236">
                  <c:v>5.0034859730677104</c:v>
                </c:pt>
                <c:pt idx="237">
                  <c:v>5.0239712335710802</c:v>
                </c:pt>
                <c:pt idx="238">
                  <c:v>5.04445044985754</c:v>
                </c:pt>
                <c:pt idx="239">
                  <c:v>5.0649236227368499</c:v>
                </c:pt>
                <c:pt idx="240">
                  <c:v>5.0853907530183404</c:v>
                </c:pt>
                <c:pt idx="241">
                  <c:v>5.1058518415109901</c:v>
                </c:pt>
                <c:pt idx="242">
                  <c:v>5.1263068890233496</c:v>
                </c:pt>
                <c:pt idx="243">
                  <c:v>5.1467558963637998</c:v>
                </c:pt>
                <c:pt idx="244">
                  <c:v>5.1671988643403601</c:v>
                </c:pt>
                <c:pt idx="245">
                  <c:v>5.1876357937608404</c:v>
                </c:pt>
                <c:pt idx="246">
                  <c:v>5.2080666854328701</c:v>
                </c:pt>
                <c:pt idx="247">
                  <c:v>5.2284915401638798</c:v>
                </c:pt>
                <c:pt idx="248">
                  <c:v>5.2489103587611696</c:v>
                </c:pt>
                <c:pt idx="249">
                  <c:v>5.2693231420319604</c:v>
                </c:pt>
                <c:pt idx="250">
                  <c:v>5.2897298907792001</c:v>
                </c:pt>
                <c:pt idx="251">
                  <c:v>5.3101306058097597</c:v>
                </c:pt>
                <c:pt idx="252">
                  <c:v>5.3305252879314802</c:v>
                </c:pt>
                <c:pt idx="253">
                  <c:v>5.3509139379506996</c:v>
                </c:pt>
                <c:pt idx="254">
                  <c:v>5.3712965566737303</c:v>
                </c:pt>
                <c:pt idx="255">
                  <c:v>5.3916731449068802</c:v>
                </c:pt>
                <c:pt idx="256">
                  <c:v>5.4120437034565301</c:v>
                </c:pt>
                <c:pt idx="257">
                  <c:v>5.4324082331290802</c:v>
                </c:pt>
                <c:pt idx="258">
                  <c:v>5.45276673472888</c:v>
                </c:pt>
                <c:pt idx="259">
                  <c:v>5.4731192090552296</c:v>
                </c:pt>
                <c:pt idx="260">
                  <c:v>5.4934656569189704</c:v>
                </c:pt>
                <c:pt idx="261">
                  <c:v>5.5138060791257999</c:v>
                </c:pt>
                <c:pt idx="262">
                  <c:v>5.5341404764814897</c:v>
                </c:pt>
                <c:pt idx="263">
                  <c:v>5.5544688497918902</c:v>
                </c:pt>
                <c:pt idx="264">
                  <c:v>5.5747911998629398</c:v>
                </c:pt>
                <c:pt idx="265">
                  <c:v>5.59510752750072</c:v>
                </c:pt>
                <c:pt idx="266">
                  <c:v>5.6154178335114304</c:v>
                </c:pt>
                <c:pt idx="267">
                  <c:v>5.6357221186956501</c:v>
                </c:pt>
                <c:pt idx="268">
                  <c:v>5.6560203838611098</c:v>
                </c:pt>
                <c:pt idx="269">
                  <c:v>5.6763126298147899</c:v>
                </c:pt>
                <c:pt idx="270">
                  <c:v>5.6965988573627397</c:v>
                </c:pt>
                <c:pt idx="271">
                  <c:v>5.7168790673111296</c:v>
                </c:pt>
                <c:pt idx="272">
                  <c:v>5.7371532604662701</c:v>
                </c:pt>
                <c:pt idx="273">
                  <c:v>5.7574214376346404</c:v>
                </c:pt>
                <c:pt idx="274">
                  <c:v>5.7776835996229297</c:v>
                </c:pt>
                <c:pt idx="275">
                  <c:v>5.7979397472369198</c:v>
                </c:pt>
                <c:pt idx="276">
                  <c:v>5.8181898812819002</c:v>
                </c:pt>
                <c:pt idx="277">
                  <c:v>5.8384340025662302</c:v>
                </c:pt>
                <c:pt idx="278">
                  <c:v>5.8586721118970599</c:v>
                </c:pt>
                <c:pt idx="279">
                  <c:v>5.8789042100817497</c:v>
                </c:pt>
                <c:pt idx="280">
                  <c:v>5.8991302979278704</c:v>
                </c:pt>
                <c:pt idx="281">
                  <c:v>5.9193503762432398</c:v>
                </c:pt>
                <c:pt idx="282">
                  <c:v>5.93956444583592</c:v>
                </c:pt>
                <c:pt idx="283">
                  <c:v>5.9597725075142396</c:v>
                </c:pt>
                <c:pt idx="284">
                  <c:v>5.9799745620846299</c:v>
                </c:pt>
                <c:pt idx="285">
                  <c:v>6.0001706103568404</c:v>
                </c:pt>
                <c:pt idx="286">
                  <c:v>6.0203606531399396</c:v>
                </c:pt>
                <c:pt idx="287">
                  <c:v>6.0405446912431104</c:v>
                </c:pt>
                <c:pt idx="288">
                  <c:v>6.0607227254758298</c:v>
                </c:pt>
                <c:pt idx="289">
                  <c:v>6.0808947566479103</c:v>
                </c:pt>
                <c:pt idx="290">
                  <c:v>6.1010607855694197</c:v>
                </c:pt>
                <c:pt idx="291">
                  <c:v>6.1212208130508099</c:v>
                </c:pt>
                <c:pt idx="292">
                  <c:v>6.1413748399005899</c:v>
                </c:pt>
                <c:pt idx="293">
                  <c:v>6.1615228669283901</c:v>
                </c:pt>
                <c:pt idx="294">
                  <c:v>6.1816648949473798</c:v>
                </c:pt>
                <c:pt idx="295">
                  <c:v>6.2018009247690697</c:v>
                </c:pt>
                <c:pt idx="296">
                  <c:v>6.2219309572052799</c:v>
                </c:pt>
                <c:pt idx="297">
                  <c:v>6.2420549930682201</c:v>
                </c:pt>
                <c:pt idx="298">
                  <c:v>6.2621730331704697</c:v>
                </c:pt>
                <c:pt idx="299">
                  <c:v>6.2822850783249597</c:v>
                </c:pt>
                <c:pt idx="300">
                  <c:v>6.3023911293450299</c:v>
                </c:pt>
                <c:pt idx="301">
                  <c:v>6.3224911870444096</c:v>
                </c:pt>
                <c:pt idx="302">
                  <c:v>6.3425852522372796</c:v>
                </c:pt>
                <c:pt idx="303">
                  <c:v>6.3626733257381503</c:v>
                </c:pt>
                <c:pt idx="304">
                  <c:v>6.3827554083517004</c:v>
                </c:pt>
                <c:pt idx="305">
                  <c:v>6.4028315008995902</c:v>
                </c:pt>
                <c:pt idx="306">
                  <c:v>6.4229016041972704</c:v>
                </c:pt>
                <c:pt idx="307">
                  <c:v>6.4429657190603198</c:v>
                </c:pt>
                <c:pt idx="308">
                  <c:v>6.4630238463047203</c:v>
                </c:pt>
                <c:pt idx="309">
                  <c:v>6.4830759867468997</c:v>
                </c:pt>
                <c:pt idx="310">
                  <c:v>6.50312214120365</c:v>
                </c:pt>
                <c:pt idx="311">
                  <c:v>6.52316231049224</c:v>
                </c:pt>
                <c:pt idx="312">
                  <c:v>6.5431964954303199</c:v>
                </c:pt>
                <c:pt idx="313">
                  <c:v>6.5632246968359897</c:v>
                </c:pt>
                <c:pt idx="314">
                  <c:v>6.5832469155278401</c:v>
                </c:pt>
                <c:pt idx="315">
                  <c:v>6.6032631523203396</c:v>
                </c:pt>
                <c:pt idx="316">
                  <c:v>6.6232734080295304</c:v>
                </c:pt>
                <c:pt idx="317">
                  <c:v>6.6432776834791198</c:v>
                </c:pt>
                <c:pt idx="318">
                  <c:v>6.6632759794887901</c:v>
                </c:pt>
                <c:pt idx="319">
                  <c:v>6.6832682968786497</c:v>
                </c:pt>
                <c:pt idx="320">
                  <c:v>6.7032546364692402</c:v>
                </c:pt>
                <c:pt idx="321">
                  <c:v>6.7232349990815399</c:v>
                </c:pt>
                <c:pt idx="322">
                  <c:v>6.7432093855369297</c:v>
                </c:pt>
                <c:pt idx="323">
                  <c:v>6.7631777966572502</c:v>
                </c:pt>
                <c:pt idx="324">
                  <c:v>6.7831402332647803</c:v>
                </c:pt>
                <c:pt idx="325">
                  <c:v>6.8030966961822301</c:v>
                </c:pt>
                <c:pt idx="326">
                  <c:v>6.8230471862327802</c:v>
                </c:pt>
                <c:pt idx="327">
                  <c:v>6.8429917042341204</c:v>
                </c:pt>
                <c:pt idx="328">
                  <c:v>6.8629302510137498</c:v>
                </c:pt>
                <c:pt idx="329">
                  <c:v>6.8828628273961003</c:v>
                </c:pt>
                <c:pt idx="330">
                  <c:v>6.9027894342057303</c:v>
                </c:pt>
                <c:pt idx="331">
                  <c:v>6.92271007226769</c:v>
                </c:pt>
                <c:pt idx="332">
                  <c:v>6.9426247424074301</c:v>
                </c:pt>
                <c:pt idx="333">
                  <c:v>6.9625334454508501</c:v>
                </c:pt>
                <c:pt idx="334">
                  <c:v>6.9824361822243102</c:v>
                </c:pt>
                <c:pt idx="335">
                  <c:v>7.0023329535545997</c:v>
                </c:pt>
                <c:pt idx="336">
                  <c:v>7.0222237602689903</c:v>
                </c:pt>
                <c:pt idx="337">
                  <c:v>7.0421086031951701</c:v>
                </c:pt>
                <c:pt idx="338">
                  <c:v>7.0619874831601503</c:v>
                </c:pt>
                <c:pt idx="339">
                  <c:v>7.0818604009915802</c:v>
                </c:pt>
                <c:pt idx="340">
                  <c:v>7.1017273575195601</c:v>
                </c:pt>
                <c:pt idx="341">
                  <c:v>7.1215883535734799</c:v>
                </c:pt>
                <c:pt idx="342">
                  <c:v>7.1414433899831797</c:v>
                </c:pt>
                <c:pt idx="343">
                  <c:v>7.1612924675789396</c:v>
                </c:pt>
                <c:pt idx="344">
                  <c:v>7.1811355871915001</c:v>
                </c:pt>
                <c:pt idx="345">
                  <c:v>7.2009727496520801</c:v>
                </c:pt>
                <c:pt idx="346">
                  <c:v>7.2208039557923298</c:v>
                </c:pt>
                <c:pt idx="347">
                  <c:v>7.2406292064443996</c:v>
                </c:pt>
                <c:pt idx="348">
                  <c:v>7.26044850244093</c:v>
                </c:pt>
                <c:pt idx="349">
                  <c:v>7.2802618446149703</c:v>
                </c:pt>
                <c:pt idx="350">
                  <c:v>7.3000692337980402</c:v>
                </c:pt>
                <c:pt idx="351">
                  <c:v>7.3198706708253098</c:v>
                </c:pt>
                <c:pt idx="352">
                  <c:v>7.3396661565313002</c:v>
                </c:pt>
                <c:pt idx="353">
                  <c:v>7.3594556917508402</c:v>
                </c:pt>
                <c:pt idx="354">
                  <c:v>7.3792392773192503</c:v>
                </c:pt>
                <c:pt idx="355">
                  <c:v>7.3990169140723303</c:v>
                </c:pt>
                <c:pt idx="356">
                  <c:v>7.4187886028463703</c:v>
                </c:pt>
                <c:pt idx="357">
                  <c:v>7.4385543444781002</c:v>
                </c:pt>
                <c:pt idx="358">
                  <c:v>7.4583141398047603</c:v>
                </c:pt>
                <c:pt idx="359">
                  <c:v>7.4780679896640603</c:v>
                </c:pt>
                <c:pt idx="360">
                  <c:v>7.4978158948942202</c:v>
                </c:pt>
                <c:pt idx="361">
                  <c:v>7.517557856332</c:v>
                </c:pt>
                <c:pt idx="362">
                  <c:v>7.5372938748151297</c:v>
                </c:pt>
                <c:pt idx="363">
                  <c:v>7.5570239511853003</c:v>
                </c:pt>
                <c:pt idx="364">
                  <c:v>7.5767480862825396</c:v>
                </c:pt>
                <c:pt idx="365">
                  <c:v>7.5964662809472898</c:v>
                </c:pt>
                <c:pt idx="366">
                  <c:v>7.6161785360205396</c:v>
                </c:pt>
                <c:pt idx="367">
                  <c:v>7.6358848523437297</c:v>
                </c:pt>
                <c:pt idx="368">
                  <c:v>7.6555852307587999</c:v>
                </c:pt>
                <c:pt idx="369">
                  <c:v>7.6752796721081999</c:v>
                </c:pt>
                <c:pt idx="370">
                  <c:v>7.6949681772348404</c:v>
                </c:pt>
                <c:pt idx="371">
                  <c:v>7.7146507469821302</c:v>
                </c:pt>
                <c:pt idx="372">
                  <c:v>7.7343273821940102</c:v>
                </c:pt>
                <c:pt idx="373">
                  <c:v>7.7539980837148699</c:v>
                </c:pt>
                <c:pt idx="374">
                  <c:v>7.7736628523896396</c:v>
                </c:pt>
                <c:pt idx="375">
                  <c:v>7.7933216890637098</c:v>
                </c:pt>
                <c:pt idx="376">
                  <c:v>7.8129745945830198</c:v>
                </c:pt>
                <c:pt idx="377">
                  <c:v>7.8326215697892403</c:v>
                </c:pt>
                <c:pt idx="378">
                  <c:v>7.8522626155286304</c:v>
                </c:pt>
                <c:pt idx="379">
                  <c:v>7.8718977326515303</c:v>
                </c:pt>
                <c:pt idx="380">
                  <c:v>7.8915269220056103</c:v>
                </c:pt>
                <c:pt idx="381">
                  <c:v>7.9111501844389496</c:v>
                </c:pt>
                <c:pt idx="382">
                  <c:v>7.9307675208001998</c:v>
                </c:pt>
                <c:pt idx="383">
                  <c:v>7.9503789319384603</c:v>
                </c:pt>
                <c:pt idx="384">
                  <c:v>7.9699844187033202</c:v>
                </c:pt>
                <c:pt idx="385">
                  <c:v>7.9895839819449099</c:v>
                </c:pt>
                <c:pt idx="386">
                  <c:v>8.0091776225138194</c:v>
                </c:pt>
                <c:pt idx="387">
                  <c:v>8.0287653412611206</c:v>
                </c:pt>
                <c:pt idx="388">
                  <c:v>8.0483471390384391</c:v>
                </c:pt>
                <c:pt idx="389">
                  <c:v>8.0679230166978506</c:v>
                </c:pt>
                <c:pt idx="390">
                  <c:v>8.0874929750919495</c:v>
                </c:pt>
                <c:pt idx="391">
                  <c:v>8.1070570150738295</c:v>
                </c:pt>
                <c:pt idx="392">
                  <c:v>8.1266151374970992</c:v>
                </c:pt>
                <c:pt idx="393">
                  <c:v>8.1461673432106299</c:v>
                </c:pt>
                <c:pt idx="394">
                  <c:v>8.1657136330703199</c:v>
                </c:pt>
                <c:pt idx="395">
                  <c:v>8.1852540079330094</c:v>
                </c:pt>
                <c:pt idx="396">
                  <c:v>8.2047884686540602</c:v>
                </c:pt>
                <c:pt idx="397">
                  <c:v>8.2243170160892696</c:v>
                </c:pt>
                <c:pt idx="398">
                  <c:v>8.2438396510950103</c:v>
                </c:pt>
                <c:pt idx="399">
                  <c:v>8.2633563745280707</c:v>
                </c:pt>
                <c:pt idx="400">
                  <c:v>8.2828671872457793</c:v>
                </c:pt>
                <c:pt idx="401">
                  <c:v>8.3023720901059406</c:v>
                </c:pt>
                <c:pt idx="402">
                  <c:v>8.3218710839668706</c:v>
                </c:pt>
                <c:pt idx="403">
                  <c:v>8.3413641696873402</c:v>
                </c:pt>
                <c:pt idx="404">
                  <c:v>8.3608513481266407</c:v>
                </c:pt>
                <c:pt idx="405">
                  <c:v>8.3803326201445802</c:v>
                </c:pt>
                <c:pt idx="406">
                  <c:v>8.3998079866014006</c:v>
                </c:pt>
                <c:pt idx="407">
                  <c:v>8.41927744835791</c:v>
                </c:pt>
                <c:pt idx="408">
                  <c:v>8.4387410062753698</c:v>
                </c:pt>
                <c:pt idx="409">
                  <c:v>8.4581986612126894</c:v>
                </c:pt>
                <c:pt idx="410">
                  <c:v>8.4776504140336399</c:v>
                </c:pt>
                <c:pt idx="411">
                  <c:v>8.4970962656013391</c:v>
                </c:pt>
                <c:pt idx="412">
                  <c:v>8.51653621677894</c:v>
                </c:pt>
                <c:pt idx="413">
                  <c:v>8.5359702684300593</c:v>
                </c:pt>
                <c:pt idx="414">
                  <c:v>8.5553984214188397</c:v>
                </c:pt>
                <c:pt idx="415">
                  <c:v>8.5748206766098907</c:v>
                </c:pt>
                <c:pt idx="416">
                  <c:v>8.5942370348683195</c:v>
                </c:pt>
                <c:pt idx="417">
                  <c:v>8.6136474970597501</c:v>
                </c:pt>
                <c:pt idx="418">
                  <c:v>8.6330520640502506</c:v>
                </c:pt>
                <c:pt idx="419">
                  <c:v>8.6524507367064398</c:v>
                </c:pt>
                <c:pt idx="420">
                  <c:v>8.6718435158953895</c:v>
                </c:pt>
                <c:pt idx="421">
                  <c:v>8.6912304024846794</c:v>
                </c:pt>
                <c:pt idx="422">
                  <c:v>8.7106113973423902</c:v>
                </c:pt>
                <c:pt idx="423">
                  <c:v>8.7299865013371001</c:v>
                </c:pt>
                <c:pt idx="424">
                  <c:v>8.7493557153378507</c:v>
                </c:pt>
                <c:pt idx="425">
                  <c:v>8.7687190402131794</c:v>
                </c:pt>
                <c:pt idx="426">
                  <c:v>8.7880764768338793</c:v>
                </c:pt>
                <c:pt idx="427">
                  <c:v>8.8074280260704896</c:v>
                </c:pt>
                <c:pt idx="428">
                  <c:v>8.8267736887940291</c:v>
                </c:pt>
                <c:pt idx="429">
                  <c:v>8.8461134658759892</c:v>
                </c:pt>
                <c:pt idx="430">
                  <c:v>8.8654473581883995</c:v>
                </c:pt>
                <c:pt idx="431">
                  <c:v>8.8847753666037299</c:v>
                </c:pt>
                <c:pt idx="432">
                  <c:v>8.9040974919949907</c:v>
                </c:pt>
                <c:pt idx="433">
                  <c:v>8.9234137352356608</c:v>
                </c:pt>
                <c:pt idx="434">
                  <c:v>8.9427240971997293</c:v>
                </c:pt>
                <c:pt idx="435">
                  <c:v>8.9620285787616893</c:v>
                </c:pt>
                <c:pt idx="436">
                  <c:v>8.9813271807964892</c:v>
                </c:pt>
                <c:pt idx="437">
                  <c:v>9.00061990417964</c:v>
                </c:pt>
                <c:pt idx="438">
                  <c:v>9.01990674978709</c:v>
                </c:pt>
                <c:pt idx="439">
                  <c:v>9.0391877184953309</c:v>
                </c:pt>
                <c:pt idx="440">
                  <c:v>9.0584628111811796</c:v>
                </c:pt>
                <c:pt idx="441">
                  <c:v>9.0777320287210408</c:v>
                </c:pt>
                <c:pt idx="442">
                  <c:v>9.0969953719937404</c:v>
                </c:pt>
                <c:pt idx="443">
                  <c:v>9.1162528418776905</c:v>
                </c:pt>
                <c:pt idx="444">
                  <c:v>9.1355044392518092</c:v>
                </c:pt>
                <c:pt idx="445">
                  <c:v>9.1547501649954999</c:v>
                </c:pt>
                <c:pt idx="446">
                  <c:v>9.1739900199886808</c:v>
                </c:pt>
                <c:pt idx="447">
                  <c:v>9.19322400511175</c:v>
                </c:pt>
                <c:pt idx="448">
                  <c:v>9.2124521212456099</c:v>
                </c:pt>
                <c:pt idx="449">
                  <c:v>9.2316743692716496</c:v>
                </c:pt>
                <c:pt idx="450">
                  <c:v>9.2508907500717807</c:v>
                </c:pt>
                <c:pt idx="451">
                  <c:v>9.2701012645283694</c:v>
                </c:pt>
                <c:pt idx="452">
                  <c:v>9.2893059135243199</c:v>
                </c:pt>
                <c:pt idx="453">
                  <c:v>9.3085046979430199</c:v>
                </c:pt>
                <c:pt idx="454">
                  <c:v>9.3276976186683598</c:v>
                </c:pt>
                <c:pt idx="455">
                  <c:v>9.3468846765847093</c:v>
                </c:pt>
                <c:pt idx="456">
                  <c:v>9.3660658725760193</c:v>
                </c:pt>
                <c:pt idx="457">
                  <c:v>9.3852412075254108</c:v>
                </c:pt>
                <c:pt idx="458">
                  <c:v>9.4044106823212505</c:v>
                </c:pt>
                <c:pt idx="459">
                  <c:v>9.42357429784985</c:v>
                </c:pt>
                <c:pt idx="460">
                  <c:v>9.4427320549980305</c:v>
                </c:pt>
                <c:pt idx="461">
                  <c:v>9.4618839546530999</c:v>
                </c:pt>
                <c:pt idx="462">
                  <c:v>9.4810299977028496</c:v>
                </c:pt>
                <c:pt idx="463">
                  <c:v>9.5001701850355893</c:v>
                </c:pt>
                <c:pt idx="464">
                  <c:v>9.5193045175401192</c:v>
                </c:pt>
                <c:pt idx="465">
                  <c:v>9.5384329961057492</c:v>
                </c:pt>
                <c:pt idx="466">
                  <c:v>9.5575556216222299</c:v>
                </c:pt>
                <c:pt idx="467">
                  <c:v>9.5766723949799104</c:v>
                </c:pt>
                <c:pt idx="468">
                  <c:v>9.5957833170695199</c:v>
                </c:pt>
                <c:pt idx="469">
                  <c:v>9.6148883887823793</c:v>
                </c:pt>
                <c:pt idx="470">
                  <c:v>9.6339876110102391</c:v>
                </c:pt>
                <c:pt idx="471">
                  <c:v>9.6530809846454098</c:v>
                </c:pt>
                <c:pt idx="472">
                  <c:v>9.6721685105806596</c:v>
                </c:pt>
                <c:pt idx="473">
                  <c:v>9.69125018970926</c:v>
                </c:pt>
                <c:pt idx="474">
                  <c:v>9.7103260229249795</c:v>
                </c:pt>
                <c:pt idx="475">
                  <c:v>9.7293960111220894</c:v>
                </c:pt>
                <c:pt idx="476">
                  <c:v>9.7484601551953798</c:v>
                </c:pt>
                <c:pt idx="477">
                  <c:v>9.7675184560400794</c:v>
                </c:pt>
                <c:pt idx="478">
                  <c:v>9.7865709145519908</c:v>
                </c:pt>
                <c:pt idx="479">
                  <c:v>9.8056175316273606</c:v>
                </c:pt>
                <c:pt idx="480">
                  <c:v>9.8246583081607994</c:v>
                </c:pt>
                <c:pt idx="481">
                  <c:v>9.8436932450453298</c:v>
                </c:pt>
                <c:pt idx="482">
                  <c:v>9.8627223431836608</c:v>
                </c:pt>
                <c:pt idx="483">
                  <c:v>9.8817456034739308</c:v>
                </c:pt>
                <c:pt idx="484">
                  <c:v>9.9007630268147597</c:v>
                </c:pt>
                <c:pt idx="485">
                  <c:v>9.9197746141052807</c:v>
                </c:pt>
                <c:pt idx="486">
                  <c:v>9.9387803662451208</c:v>
                </c:pt>
                <c:pt idx="487">
                  <c:v>9.9577802841343708</c:v>
                </c:pt>
                <c:pt idx="488">
                  <c:v>9.9767743686736701</c:v>
                </c:pt>
                <c:pt idx="489">
                  <c:v>9.9957626207640899</c:v>
                </c:pt>
                <c:pt idx="490">
                  <c:v>10.014745041307201</c:v>
                </c:pt>
                <c:pt idx="491">
                  <c:v>10.033721631205101</c:v>
                </c:pt>
                <c:pt idx="492">
                  <c:v>10.0526923913605</c:v>
                </c:pt>
                <c:pt idx="493">
                  <c:v>10.0716573226763</c:v>
                </c:pt>
                <c:pt idx="494">
                  <c:v>10.090616426056201</c:v>
                </c:pt>
                <c:pt idx="495">
                  <c:v>10.1095697024041</c:v>
                </c:pt>
                <c:pt idx="496">
                  <c:v>10.1285171526248</c:v>
                </c:pt>
                <c:pt idx="497">
                  <c:v>10.1474587776231</c:v>
                </c:pt>
                <c:pt idx="498">
                  <c:v>10.166394578304701</c:v>
                </c:pt>
                <c:pt idx="499">
                  <c:v>10.185324555575599</c:v>
                </c:pt>
                <c:pt idx="500">
                  <c:v>10.2042487103423</c:v>
                </c:pt>
                <c:pt idx="501">
                  <c:v>10.2231670435119</c:v>
                </c:pt>
                <c:pt idx="502">
                  <c:v>10.242079555991801</c:v>
                </c:pt>
                <c:pt idx="503">
                  <c:v>10.2609862486902</c:v>
                </c:pt>
                <c:pt idx="504">
                  <c:v>10.279887122513401</c:v>
                </c:pt>
                <c:pt idx="505">
                  <c:v>10.2987821783671</c:v>
                </c:pt>
                <c:pt idx="506">
                  <c:v>10.317671417164901</c:v>
                </c:pt>
                <c:pt idx="507">
                  <c:v>10.336554839816699</c:v>
                </c:pt>
                <c:pt idx="508">
                  <c:v>10.355432447232999</c:v>
                </c:pt>
                <c:pt idx="509">
                  <c:v>10.3743042403245</c:v>
                </c:pt>
                <c:pt idx="510">
                  <c:v>10.393170220002601</c:v>
                </c:pt>
                <c:pt idx="511">
                  <c:v>10.412030387179099</c:v>
                </c:pt>
                <c:pt idx="512">
                  <c:v>10.4308847427665</c:v>
                </c:pt>
                <c:pt idx="513">
                  <c:v>10.4497332876774</c:v>
                </c:pt>
                <c:pt idx="514">
                  <c:v>10.4685760228253</c:v>
                </c:pt>
                <c:pt idx="515">
                  <c:v>10.487412949123801</c:v>
                </c:pt>
                <c:pt idx="516">
                  <c:v>10.506244067487399</c:v>
                </c:pt>
                <c:pt idx="517">
                  <c:v>10.5250693788307</c:v>
                </c:pt>
                <c:pt idx="518">
                  <c:v>10.543888884069</c:v>
                </c:pt>
                <c:pt idx="519">
                  <c:v>10.562702584118099</c:v>
                </c:pt>
                <c:pt idx="520">
                  <c:v>10.581510479894201</c:v>
                </c:pt>
                <c:pt idx="521">
                  <c:v>10.600312572314101</c:v>
                </c:pt>
                <c:pt idx="522">
                  <c:v>10.619108862294899</c:v>
                </c:pt>
                <c:pt idx="523">
                  <c:v>10.637899350754401</c:v>
                </c:pt>
                <c:pt idx="524">
                  <c:v>10.656684038610701</c:v>
                </c:pt>
                <c:pt idx="525">
                  <c:v>10.675462926782499</c:v>
                </c:pt>
                <c:pt idx="526">
                  <c:v>10.6942360161891</c:v>
                </c:pt>
                <c:pt idx="527">
                  <c:v>10.71300330775</c:v>
                </c:pt>
                <c:pt idx="528">
                  <c:v>10.7317648023843</c:v>
                </c:pt>
                <c:pt idx="529">
                  <c:v>10.7505205010112</c:v>
                </c:pt>
                <c:pt idx="530">
                  <c:v>10.769270404553801</c:v>
                </c:pt>
                <c:pt idx="531">
                  <c:v>10.7880145139336</c:v>
                </c:pt>
                <c:pt idx="532">
                  <c:v>10.8067528300727</c:v>
                </c:pt>
                <c:pt idx="533">
                  <c:v>10.8254853538934</c:v>
                </c:pt>
                <c:pt idx="534">
                  <c:v>10.844212086319001</c:v>
                </c:pt>
                <c:pt idx="535">
                  <c:v>10.862933028272799</c:v>
                </c:pt>
                <c:pt idx="536">
                  <c:v>10.8816481806788</c:v>
                </c:pt>
                <c:pt idx="537">
                  <c:v>10.9003575444615</c:v>
                </c:pt>
                <c:pt idx="538">
                  <c:v>10.9190611205459</c:v>
                </c:pt>
                <c:pt idx="539">
                  <c:v>10.937758909857401</c:v>
                </c:pt>
                <c:pt idx="540">
                  <c:v>10.956450913321801</c:v>
                </c:pt>
                <c:pt idx="541">
                  <c:v>10.975137131865701</c:v>
                </c:pt>
                <c:pt idx="542">
                  <c:v>10.9938175664158</c:v>
                </c:pt>
                <c:pt idx="543">
                  <c:v>11.012492217899499</c:v>
                </c:pt>
                <c:pt idx="544">
                  <c:v>11.031161087244801</c:v>
                </c:pt>
                <c:pt idx="545">
                  <c:v>11.049824175379801</c:v>
                </c:pt>
                <c:pt idx="546">
                  <c:v>11.0684814832335</c:v>
                </c:pt>
                <c:pt idx="547">
                  <c:v>11.0871330117351</c:v>
                </c:pt>
                <c:pt idx="548">
                  <c:v>11.1057787618145</c:v>
                </c:pt>
                <c:pt idx="549">
                  <c:v>11.1244187344018</c:v>
                </c:pt>
                <c:pt idx="550">
                  <c:v>11.143052930427899</c:v>
                </c:pt>
                <c:pt idx="551">
                  <c:v>11.161681350823899</c:v>
                </c:pt>
                <c:pt idx="552">
                  <c:v>11.180303996520999</c:v>
                </c:pt>
                <c:pt idx="553">
                  <c:v>11.198920868450401</c:v>
                </c:pt>
                <c:pt idx="554">
                  <c:v>11.217531967546099</c:v>
                </c:pt>
                <c:pt idx="555">
                  <c:v>11.2361372947411</c:v>
                </c:pt>
                <c:pt idx="556">
                  <c:v>11.254736850969</c:v>
                </c:pt>
                <c:pt idx="557">
                  <c:v>11.273330637163999</c:v>
                </c:pt>
                <c:pt idx="558">
                  <c:v>11.291918654260501</c:v>
                </c:pt>
                <c:pt idx="559">
                  <c:v>11.3105009031937</c:v>
                </c:pt>
                <c:pt idx="560">
                  <c:v>11.329077384899101</c:v>
                </c:pt>
                <c:pt idx="561">
                  <c:v>11.3476481003127</c:v>
                </c:pt>
                <c:pt idx="562">
                  <c:v>11.3662130503709</c:v>
                </c:pt>
                <c:pt idx="563">
                  <c:v>11.3847722360109</c:v>
                </c:pt>
                <c:pt idx="564">
                  <c:v>11.4033256581699</c:v>
                </c:pt>
                <c:pt idx="565">
                  <c:v>11.421873317786</c:v>
                </c:pt>
                <c:pt idx="566">
                  <c:v>11.440415215797501</c:v>
                </c:pt>
                <c:pt idx="567">
                  <c:v>11.4589513531434</c:v>
                </c:pt>
                <c:pt idx="568">
                  <c:v>11.4774817307629</c:v>
                </c:pt>
                <c:pt idx="569">
                  <c:v>11.496006349596099</c:v>
                </c:pt>
                <c:pt idx="570">
                  <c:v>11.514525210583001</c:v>
                </c:pt>
                <c:pt idx="571">
                  <c:v>11.533038314664701</c:v>
                </c:pt>
                <c:pt idx="572">
                  <c:v>11.551545662782299</c:v>
                </c:pt>
                <c:pt idx="573">
                  <c:v>11.570047255877601</c:v>
                </c:pt>
                <c:pt idx="574">
                  <c:v>11.5885430948929</c:v>
                </c:pt>
                <c:pt idx="575">
                  <c:v>11.6070331807709</c:v>
                </c:pt>
                <c:pt idx="576">
                  <c:v>11.6255175144537</c:v>
                </c:pt>
                <c:pt idx="577">
                  <c:v>11.6439960968842</c:v>
                </c:pt>
                <c:pt idx="578">
                  <c:v>11.6624689290079</c:v>
                </c:pt>
                <c:pt idx="579">
                  <c:v>11.680936011769299</c:v>
                </c:pt>
                <c:pt idx="580">
                  <c:v>11.699397346113599</c:v>
                </c:pt>
                <c:pt idx="581">
                  <c:v>11.7178529329863</c:v>
                </c:pt>
                <c:pt idx="582">
                  <c:v>11.736302773333399</c:v>
                </c:pt>
                <c:pt idx="583">
                  <c:v>11.7547468681013</c:v>
                </c:pt>
                <c:pt idx="584">
                  <c:v>11.773185218237</c:v>
                </c:pt>
                <c:pt idx="585">
                  <c:v>11.791617824688</c:v>
                </c:pt>
                <c:pt idx="586">
                  <c:v>11.810044688402201</c:v>
                </c:pt>
                <c:pt idx="587">
                  <c:v>11.8284658103279</c:v>
                </c:pt>
                <c:pt idx="588">
                  <c:v>11.846881191414001</c:v>
                </c:pt>
                <c:pt idx="589">
                  <c:v>11.8652908326098</c:v>
                </c:pt>
                <c:pt idx="590">
                  <c:v>11.883694734865101</c:v>
                </c:pt>
                <c:pt idx="591">
                  <c:v>11.902092899130199</c:v>
                </c:pt>
                <c:pt idx="592">
                  <c:v>11.9204853263558</c:v>
                </c:pt>
                <c:pt idx="593">
                  <c:v>11.9388720174932</c:v>
                </c:pt>
                <c:pt idx="594">
                  <c:v>11.9572529734941</c:v>
                </c:pt>
                <c:pt idx="595">
                  <c:v>11.975628195310501</c:v>
                </c:pt>
                <c:pt idx="596">
                  <c:v>11.9939976838952</c:v>
                </c:pt>
                <c:pt idx="597">
                  <c:v>12.0123614402012</c:v>
                </c:pt>
                <c:pt idx="598">
                  <c:v>12.0307194651822</c:v>
                </c:pt>
                <c:pt idx="599">
                  <c:v>12.049071759792101</c:v>
                </c:pt>
                <c:pt idx="600">
                  <c:v>12.0674183249825</c:v>
                </c:pt>
                <c:pt idx="601">
                  <c:v>12.085759161706701</c:v>
                </c:pt>
                <c:pt idx="602">
                  <c:v>12.1040942709242</c:v>
                </c:pt>
                <c:pt idx="603">
                  <c:v>12.1224236535906</c:v>
                </c:pt>
                <c:pt idx="604">
                  <c:v>12.140747310662499</c:v>
                </c:pt>
                <c:pt idx="605">
                  <c:v>12.159065243096499</c:v>
                </c:pt>
                <c:pt idx="606">
                  <c:v>12.1773774518501</c:v>
                </c:pt>
                <c:pt idx="607">
                  <c:v>12.195683937881</c:v>
                </c:pt>
                <c:pt idx="608">
                  <c:v>12.2139847021474</c:v>
                </c:pt>
                <c:pt idx="609">
                  <c:v>12.2322797456081</c:v>
                </c:pt>
                <c:pt idx="610">
                  <c:v>12.250569069222101</c:v>
                </c:pt>
                <c:pt idx="611">
                  <c:v>12.268852673949199</c:v>
                </c:pt>
                <c:pt idx="612">
                  <c:v>12.2871305607495</c:v>
                </c:pt>
                <c:pt idx="613">
                  <c:v>12.305402730583401</c:v>
                </c:pt>
                <c:pt idx="614">
                  <c:v>12.3236691844122</c:v>
                </c:pt>
                <c:pt idx="615">
                  <c:v>12.341929923197201</c:v>
                </c:pt>
                <c:pt idx="616">
                  <c:v>12.3601849479005</c:v>
                </c:pt>
                <c:pt idx="617">
                  <c:v>12.3784342594845</c:v>
                </c:pt>
                <c:pt idx="618">
                  <c:v>12.396677858912099</c:v>
                </c:pt>
                <c:pt idx="619">
                  <c:v>12.414915747146701</c:v>
                </c:pt>
                <c:pt idx="620">
                  <c:v>12.433147925152101</c:v>
                </c:pt>
                <c:pt idx="621">
                  <c:v>12.4513743938926</c:v>
                </c:pt>
                <c:pt idx="622">
                  <c:v>12.469595154333099</c:v>
                </c:pt>
                <c:pt idx="623">
                  <c:v>12.487810207438701</c:v>
                </c:pt>
                <c:pt idx="624">
                  <c:v>12.506019554175101</c:v>
                </c:pt>
                <c:pt idx="625">
                  <c:v>12.524223195508601</c:v>
                </c:pt>
                <c:pt idx="626">
                  <c:v>12.5424211324057</c:v>
                </c:pt>
                <c:pt idx="627">
                  <c:v>12.5606133658336</c:v>
                </c:pt>
                <c:pt idx="628">
                  <c:v>12.578799896759801</c:v>
                </c:pt>
                <c:pt idx="629">
                  <c:v>12.596980726152401</c:v>
                </c:pt>
                <c:pt idx="630">
                  <c:v>12.6151558549798</c:v>
                </c:pt>
                <c:pt idx="631">
                  <c:v>12.633325284211001</c:v>
                </c:pt>
                <c:pt idx="632">
                  <c:v>12.6514890148154</c:v>
                </c:pt>
                <c:pt idx="633">
                  <c:v>12.669647047762901</c:v>
                </c:pt>
                <c:pt idx="634">
                  <c:v>12.687799384023799</c:v>
                </c:pt>
                <c:pt idx="635">
                  <c:v>12.705946024569</c:v>
                </c:pt>
                <c:pt idx="636">
                  <c:v>12.724086970369701</c:v>
                </c:pt>
                <c:pt idx="637">
                  <c:v>12.742222222397601</c:v>
                </c:pt>
                <c:pt idx="638">
                  <c:v>12.760351781623999</c:v>
                </c:pt>
                <c:pt idx="639">
                  <c:v>12.7784756490055</c:v>
                </c:pt>
                <c:pt idx="640">
                  <c:v>12.7965938255303</c:v>
                </c:pt>
                <c:pt idx="641">
                  <c:v>12.814706312171801</c:v>
                </c:pt>
                <c:pt idx="642">
                  <c:v>12.832813109904</c:v>
                </c:pt>
                <c:pt idx="643">
                  <c:v>12.8509142197013</c:v>
                </c:pt>
                <c:pt idx="644">
                  <c:v>12.869009642538501</c:v>
                </c:pt>
                <c:pt idx="645">
                  <c:v>12.8870993793909</c:v>
                </c:pt>
                <c:pt idx="646">
                  <c:v>12.9051834312344</c:v>
                </c:pt>
                <c:pt idx="647">
                  <c:v>12.923261799044999</c:v>
                </c:pt>
                <c:pt idx="648">
                  <c:v>12.941334483799601</c:v>
                </c:pt>
                <c:pt idx="649">
                  <c:v>12.959401486475301</c:v>
                </c:pt>
                <c:pt idx="650">
                  <c:v>12.9774628080495</c:v>
                </c:pt>
                <c:pt idx="651">
                  <c:v>12.9955184495005</c:v>
                </c:pt>
                <c:pt idx="652">
                  <c:v>13.0135684118067</c:v>
                </c:pt>
                <c:pt idx="653">
                  <c:v>13.031612695947</c:v>
                </c:pt>
                <c:pt idx="654">
                  <c:v>13.0496513029009</c:v>
                </c:pt>
                <c:pt idx="655">
                  <c:v>13.067684233648301</c:v>
                </c:pt>
                <c:pt idx="656">
                  <c:v>13.0857114891694</c:v>
                </c:pt>
                <c:pt idx="657">
                  <c:v>13.1037330704451</c:v>
                </c:pt>
                <c:pt idx="658">
                  <c:v>13.121748978456599</c:v>
                </c:pt>
                <c:pt idx="659">
                  <c:v>13.139759214185499</c:v>
                </c:pt>
                <c:pt idx="660">
                  <c:v>13.1577637786142</c:v>
                </c:pt>
                <c:pt idx="661">
                  <c:v>13.175762672725</c:v>
                </c:pt>
                <c:pt idx="662">
                  <c:v>13.1937558975011</c:v>
                </c:pt>
                <c:pt idx="663">
                  <c:v>13.211743453925999</c:v>
                </c:pt>
                <c:pt idx="664">
                  <c:v>13.2297253429837</c:v>
                </c:pt>
                <c:pt idx="665">
                  <c:v>13.247701565658501</c:v>
                </c:pt>
                <c:pt idx="666">
                  <c:v>13.265672122935401</c:v>
                </c:pt>
                <c:pt idx="667">
                  <c:v>13.2836370157996</c:v>
                </c:pt>
                <c:pt idx="668">
                  <c:v>13.301596245236899</c:v>
                </c:pt>
                <c:pt idx="669">
                  <c:v>13.3195498122336</c:v>
                </c:pt>
                <c:pt idx="670">
                  <c:v>13.3374977177762</c:v>
                </c:pt>
                <c:pt idx="671">
                  <c:v>13.355439962852</c:v>
                </c:pt>
                <c:pt idx="672">
                  <c:v>13.373376548448499</c:v>
                </c:pt>
                <c:pt idx="673">
                  <c:v>13.3913074755538</c:v>
                </c:pt>
                <c:pt idx="674">
                  <c:v>13.409232745156199</c:v>
                </c:pt>
                <c:pt idx="675">
                  <c:v>13.4271523582448</c:v>
                </c:pt>
                <c:pt idx="676">
                  <c:v>13.4450663158089</c:v>
                </c:pt>
                <c:pt idx="677">
                  <c:v>13.4629746188242</c:v>
                </c:pt>
                <c:pt idx="678">
                  <c:v>13.4808772682866</c:v>
                </c:pt>
                <c:pt idx="679">
                  <c:v>13.498774265192999</c:v>
                </c:pt>
                <c:pt idx="680">
                  <c:v>13.5166656105344</c:v>
                </c:pt>
                <c:pt idx="681">
                  <c:v>13.534551305302299</c:v>
                </c:pt>
                <c:pt idx="682">
                  <c:v>13.5524313504887</c:v>
                </c:pt>
                <c:pt idx="683">
                  <c:v>13.5703057470859</c:v>
                </c:pt>
                <c:pt idx="684">
                  <c:v>13.588174496086699</c:v>
                </c:pt>
                <c:pt idx="685">
                  <c:v>13.6060375984845</c:v>
                </c:pt>
                <c:pt idx="686">
                  <c:v>13.623895055273</c:v>
                </c:pt>
                <c:pt idx="687">
                  <c:v>13.6417468674462</c:v>
                </c:pt>
                <c:pt idx="688">
                  <c:v>13.659593035998901</c:v>
                </c:pt>
                <c:pt idx="689">
                  <c:v>13.677433561926099</c:v>
                </c:pt>
                <c:pt idx="690">
                  <c:v>13.695268446223199</c:v>
                </c:pt>
                <c:pt idx="691">
                  <c:v>13.7130976898861</c:v>
                </c:pt>
                <c:pt idx="692">
                  <c:v>13.730921293911299</c:v>
                </c:pt>
                <c:pt idx="693">
                  <c:v>13.748739259295601</c:v>
                </c:pt>
                <c:pt idx="694">
                  <c:v>13.7665515870363</c:v>
                </c:pt>
                <c:pt idx="695">
                  <c:v>13.784358278130901</c:v>
                </c:pt>
                <c:pt idx="696">
                  <c:v>13.8021593335777</c:v>
                </c:pt>
                <c:pt idx="697">
                  <c:v>13.8199547543752</c:v>
                </c:pt>
                <c:pt idx="698">
                  <c:v>13.8377445415225</c:v>
                </c:pt>
                <c:pt idx="699">
                  <c:v>13.855528696019</c:v>
                </c:pt>
                <c:pt idx="700">
                  <c:v>13.873307218864699</c:v>
                </c:pt>
                <c:pt idx="701">
                  <c:v>13.8910801110598</c:v>
                </c:pt>
                <c:pt idx="702">
                  <c:v>13.9088473736051</c:v>
                </c:pt>
                <c:pt idx="703">
                  <c:v>13.9266090075019</c:v>
                </c:pt>
                <c:pt idx="704">
                  <c:v>13.944365013751799</c:v>
                </c:pt>
                <c:pt idx="705">
                  <c:v>13.9621153933568</c:v>
                </c:pt>
                <c:pt idx="706">
                  <c:v>13.9798601473197</c:v>
                </c:pt>
                <c:pt idx="707">
                  <c:v>13.9975992766432</c:v>
                </c:pt>
                <c:pt idx="708">
                  <c:v>14.0153327823308</c:v>
                </c:pt>
                <c:pt idx="709">
                  <c:v>14.033060665386399</c:v>
                </c:pt>
                <c:pt idx="710">
                  <c:v>14.0507829268142</c:v>
                </c:pt>
                <c:pt idx="711">
                  <c:v>14.068499567619</c:v>
                </c:pt>
                <c:pt idx="712">
                  <c:v>14.0862105888058</c:v>
                </c:pt>
                <c:pt idx="713">
                  <c:v>14.103915991380401</c:v>
                </c:pt>
                <c:pt idx="714">
                  <c:v>14.121615776348699</c:v>
                </c:pt>
                <c:pt idx="715">
                  <c:v>14.1393099447121</c:v>
                </c:pt>
                <c:pt idx="716">
                  <c:v>14.1569984974701</c:v>
                </c:pt>
                <c:pt idx="717">
                  <c:v>14.1746814356407</c:v>
                </c:pt>
                <c:pt idx="718">
                  <c:v>14.1923587602314</c:v>
                </c:pt>
                <c:pt idx="719">
                  <c:v>14.2100304722505</c:v>
                </c:pt>
                <c:pt idx="720">
                  <c:v>14.2276965727063</c:v>
                </c:pt>
                <c:pt idx="721">
                  <c:v>14.2453570626079</c:v>
                </c:pt>
                <c:pt idx="722">
                  <c:v>14.2630119429648</c:v>
                </c:pt>
                <c:pt idx="723">
                  <c:v>14.280661214786599</c:v>
                </c:pt>
                <c:pt idx="724">
                  <c:v>14.2983048790836</c:v>
                </c:pt>
                <c:pt idx="725">
                  <c:v>14.315942936866501</c:v>
                </c:pt>
                <c:pt idx="726">
                  <c:v>14.3335753891465</c:v>
                </c:pt>
                <c:pt idx="727">
                  <c:v>14.351202236935</c:v>
                </c:pt>
                <c:pt idx="728">
                  <c:v>14.368823481244</c:v>
                </c:pt>
                <c:pt idx="729">
                  <c:v>14.3864391230859</c:v>
                </c:pt>
                <c:pt idx="730">
                  <c:v>14.4040491634735</c:v>
                </c:pt>
                <c:pt idx="731">
                  <c:v>14.421653603420101</c:v>
                </c:pt>
                <c:pt idx="732">
                  <c:v>14.439252443939299</c:v>
                </c:pt>
                <c:pt idx="733">
                  <c:v>14.4568456860453</c:v>
                </c:pt>
                <c:pt idx="734">
                  <c:v>14.4744333307526</c:v>
                </c:pt>
                <c:pt idx="735">
                  <c:v>14.492015379075999</c:v>
                </c:pt>
                <c:pt idx="736">
                  <c:v>14.5095918320311</c:v>
                </c:pt>
                <c:pt idx="737">
                  <c:v>14.527162690633601</c:v>
                </c:pt>
                <c:pt idx="738">
                  <c:v>14.544727955899701</c:v>
                </c:pt>
                <c:pt idx="739">
                  <c:v>14.5622876288461</c:v>
                </c:pt>
                <c:pt idx="740">
                  <c:v>14.5798417104898</c:v>
                </c:pt>
                <c:pt idx="741">
                  <c:v>14.5973902018484</c:v>
                </c:pt>
                <c:pt idx="742">
                  <c:v>14.6149331039398</c:v>
                </c:pt>
                <c:pt idx="743">
                  <c:v>14.632470417782301</c:v>
                </c:pt>
                <c:pt idx="744">
                  <c:v>14.650002144394801</c:v>
                </c:pt>
                <c:pt idx="745">
                  <c:v>14.667528284796299</c:v>
                </c:pt>
                <c:pt idx="746">
                  <c:v>14.685048840006599</c:v>
                </c:pt>
                <c:pt idx="747">
                  <c:v>14.7025638110456</c:v>
                </c:pt>
                <c:pt idx="748">
                  <c:v>14.7200731989338</c:v>
                </c:pt>
                <c:pt idx="749">
                  <c:v>14.7375770046922</c:v>
                </c:pt>
                <c:pt idx="750">
                  <c:v>14.755075229341999</c:v>
                </c:pt>
                <c:pt idx="751">
                  <c:v>14.772567873904899</c:v>
                </c:pt>
                <c:pt idx="752">
                  <c:v>14.790054939402999</c:v>
                </c:pt>
                <c:pt idx="753">
                  <c:v>14.8075364268591</c:v>
                </c:pt>
                <c:pt idx="754">
                  <c:v>14.825012337283599</c:v>
                </c:pt>
                <c:pt idx="755">
                  <c:v>14.842482671710099</c:v>
                </c:pt>
                <c:pt idx="756">
                  <c:v>14.8599474311631</c:v>
                </c:pt>
                <c:pt idx="757">
                  <c:v>14.8774066166668</c:v>
                </c:pt>
                <c:pt idx="758">
                  <c:v>14.894860229245801</c:v>
                </c:pt>
                <c:pt idx="759">
                  <c:v>14.9123082699251</c:v>
                </c:pt>
                <c:pt idx="760">
                  <c:v>14.92975073973</c:v>
                </c:pt>
                <c:pt idx="761">
                  <c:v>14.947187639686501</c:v>
                </c:pt>
                <c:pt idx="762">
                  <c:v>14.9646189708208</c:v>
                </c:pt>
                <c:pt idx="763">
                  <c:v>14.9820447341594</c:v>
                </c:pt>
                <c:pt idx="764">
                  <c:v>14.9994649307296</c:v>
                </c:pt>
                <c:pt idx="765">
                  <c:v>15.016879561558699</c:v>
                </c:pt>
                <c:pt idx="766">
                  <c:v>15.0342886276747</c:v>
                </c:pt>
                <c:pt idx="767">
                  <c:v>15.051692130105801</c:v>
                </c:pt>
                <c:pt idx="768">
                  <c:v>15.069090069880801</c:v>
                </c:pt>
                <c:pt idx="769">
                  <c:v>15.086482448028899</c:v>
                </c:pt>
                <c:pt idx="770">
                  <c:v>15.103869265579499</c:v>
                </c:pt>
                <c:pt idx="771">
                  <c:v>15.121250523562701</c:v>
                </c:pt>
                <c:pt idx="772">
                  <c:v>15.1386262230087</c:v>
                </c:pt>
                <c:pt idx="773">
                  <c:v>15.1559963649485</c:v>
                </c:pt>
                <c:pt idx="774">
                  <c:v>15.1733609504131</c:v>
                </c:pt>
                <c:pt idx="775">
                  <c:v>15.1907199804341</c:v>
                </c:pt>
                <c:pt idx="776">
                  <c:v>15.208073456043699</c:v>
                </c:pt>
                <c:pt idx="777">
                  <c:v>15.225421378274101</c:v>
                </c:pt>
                <c:pt idx="778">
                  <c:v>15.2427637481583</c:v>
                </c:pt>
                <c:pt idx="779">
                  <c:v>15.260100566729401</c:v>
                </c:pt>
                <c:pt idx="780">
                  <c:v>15.277431835021099</c:v>
                </c:pt>
                <c:pt idx="781">
                  <c:v>15.2947575540675</c:v>
                </c:pt>
                <c:pt idx="782">
                  <c:v>15.3120777249031</c:v>
                </c:pt>
                <c:pt idx="783">
                  <c:v>15.3293923485626</c:v>
                </c:pt>
                <c:pt idx="784">
                  <c:v>15.346701426081401</c:v>
                </c:pt>
                <c:pt idx="785">
                  <c:v>15.3640049584951</c:v>
                </c:pt>
                <c:pt idx="786">
                  <c:v>15.381302946839901</c:v>
                </c:pt>
                <c:pt idx="787">
                  <c:v>15.398595392152201</c:v>
                </c:pt>
                <c:pt idx="788">
                  <c:v>15.415882295469</c:v>
                </c:pt>
                <c:pt idx="789">
                  <c:v>15.4331636578275</c:v>
                </c:pt>
                <c:pt idx="790">
                  <c:v>15.4504394802654</c:v>
                </c:pt>
                <c:pt idx="791">
                  <c:v>15.467709763820899</c:v>
                </c:pt>
                <c:pt idx="792">
                  <c:v>15.4849745092808</c:v>
                </c:pt>
                <c:pt idx="793">
                  <c:v>15.5022337182064</c:v>
                </c:pt>
                <c:pt idx="794">
                  <c:v>15.5194873913618</c:v>
                </c:pt>
                <c:pt idx="795">
                  <c:v>15.5367355297871</c:v>
                </c:pt>
                <c:pt idx="796">
                  <c:v>15.553978134522501</c:v>
                </c:pt>
                <c:pt idx="797">
                  <c:v>15.5712152066087</c:v>
                </c:pt>
                <c:pt idx="798">
                  <c:v>15.588446747086801</c:v>
                </c:pt>
                <c:pt idx="799">
                  <c:v>15.605672756998199</c:v>
                </c:pt>
                <c:pt idx="800">
                  <c:v>15.622893237384799</c:v>
                </c:pt>
                <c:pt idx="801">
                  <c:v>15.640108189288901</c:v>
                </c:pt>
                <c:pt idx="802">
                  <c:v>15.657317613752999</c:v>
                </c:pt>
                <c:pt idx="803">
                  <c:v>15.674521511820201</c:v>
                </c:pt>
                <c:pt idx="804">
                  <c:v>15.691719884533899</c:v>
                </c:pt>
                <c:pt idx="805">
                  <c:v>15.708912732937801</c:v>
                </c:pt>
                <c:pt idx="806">
                  <c:v>15.726100058076099</c:v>
                </c:pt>
                <c:pt idx="807">
                  <c:v>15.743281860993401</c:v>
                </c:pt>
                <c:pt idx="808">
                  <c:v>15.760458142734601</c:v>
                </c:pt>
                <c:pt idx="809">
                  <c:v>15.7776289043451</c:v>
                </c:pt>
                <c:pt idx="810">
                  <c:v>15.794794146870499</c:v>
                </c:pt>
                <c:pt idx="811">
                  <c:v>15.811953871357</c:v>
                </c:pt>
                <c:pt idx="812">
                  <c:v>15.829108078851201</c:v>
                </c:pt>
                <c:pt idx="813">
                  <c:v>15.8462567703997</c:v>
                </c:pt>
                <c:pt idx="814">
                  <c:v>15.86339994705</c:v>
                </c:pt>
                <c:pt idx="815">
                  <c:v>15.8805376098496</c:v>
                </c:pt>
                <c:pt idx="816">
                  <c:v>15.8976697598467</c:v>
                </c:pt>
                <c:pt idx="817">
                  <c:v>15.914796398089701</c:v>
                </c:pt>
                <c:pt idx="818">
                  <c:v>15.9319175256273</c:v>
                </c:pt>
                <c:pt idx="819">
                  <c:v>15.9490331435087</c:v>
                </c:pt>
                <c:pt idx="820">
                  <c:v>15.9661432527837</c:v>
                </c:pt>
                <c:pt idx="821">
                  <c:v>15.983247854502</c:v>
                </c:pt>
                <c:pt idx="822">
                  <c:v>16.000346949714199</c:v>
                </c:pt>
                <c:pt idx="823">
                  <c:v>16.017440539471</c:v>
                </c:pt>
                <c:pt idx="824">
                  <c:v>16.034528624823398</c:v>
                </c:pt>
                <c:pt idx="825">
                  <c:v>16.0516112068231</c:v>
                </c:pt>
                <c:pt idx="826">
                  <c:v>16.068688286521901</c:v>
                </c:pt>
                <c:pt idx="827">
                  <c:v>16.085759864972101</c:v>
                </c:pt>
                <c:pt idx="828">
                  <c:v>16.102825943226399</c:v>
                </c:pt>
                <c:pt idx="829">
                  <c:v>16.119886522338</c:v>
                </c:pt>
                <c:pt idx="830">
                  <c:v>16.136941603351602</c:v>
                </c:pt>
                <c:pt idx="831">
                  <c:v>16.153991187288501</c:v>
                </c:pt>
                <c:pt idx="832">
                  <c:v>16.1710352752409</c:v>
                </c:pt>
                <c:pt idx="833">
                  <c:v>16.188073868263501</c:v>
                </c:pt>
                <c:pt idx="834">
                  <c:v>16.205106967411101</c:v>
                </c:pt>
                <c:pt idx="835">
                  <c:v>16.222134573739101</c:v>
                </c:pt>
                <c:pt idx="836">
                  <c:v>16.239156688303002</c:v>
                </c:pt>
                <c:pt idx="837">
                  <c:v>16.256173312159099</c:v>
                </c:pt>
                <c:pt idx="838">
                  <c:v>16.2731844463638</c:v>
                </c:pt>
                <c:pt idx="839">
                  <c:v>16.290190091973901</c:v>
                </c:pt>
                <c:pt idx="840">
                  <c:v>16.307190250046599</c:v>
                </c:pt>
                <c:pt idx="841">
                  <c:v>16.324184921639599</c:v>
                </c:pt>
                <c:pt idx="842">
                  <c:v>16.3411741078109</c:v>
                </c:pt>
                <c:pt idx="843">
                  <c:v>16.358157809618898</c:v>
                </c:pt>
                <c:pt idx="844">
                  <c:v>16.375136028122299</c:v>
                </c:pt>
                <c:pt idx="845">
                  <c:v>16.392108764380399</c:v>
                </c:pt>
                <c:pt idx="846">
                  <c:v>16.409076019452598</c:v>
                </c:pt>
                <c:pt idx="847">
                  <c:v>16.426037794399001</c:v>
                </c:pt>
                <c:pt idx="848">
                  <c:v>16.4429940902798</c:v>
                </c:pt>
                <c:pt idx="849">
                  <c:v>16.459944908155698</c:v>
                </c:pt>
                <c:pt idx="850">
                  <c:v>16.476890249087901</c:v>
                </c:pt>
                <c:pt idx="851">
                  <c:v>16.4938301141379</c:v>
                </c:pt>
                <c:pt idx="852">
                  <c:v>16.510764504367401</c:v>
                </c:pt>
                <c:pt idx="853">
                  <c:v>16.527693420838801</c:v>
                </c:pt>
                <c:pt idx="854">
                  <c:v>16.544616864614699</c:v>
                </c:pt>
                <c:pt idx="855">
                  <c:v>16.561534836758199</c:v>
                </c:pt>
                <c:pt idx="856">
                  <c:v>16.578447338332499</c:v>
                </c:pt>
                <c:pt idx="857">
                  <c:v>16.595354370401701</c:v>
                </c:pt>
                <c:pt idx="858">
                  <c:v>16.612255934029701</c:v>
                </c:pt>
                <c:pt idx="859">
                  <c:v>16.629152030281201</c:v>
                </c:pt>
                <c:pt idx="860">
                  <c:v>16.646042660221202</c:v>
                </c:pt>
                <c:pt idx="861">
                  <c:v>16.662927824914998</c:v>
                </c:pt>
                <c:pt idx="862">
                  <c:v>16.679807525428298</c:v>
                </c:pt>
                <c:pt idx="863">
                  <c:v>16.6966817628273</c:v>
                </c:pt>
                <c:pt idx="864">
                  <c:v>16.713550538178399</c:v>
                </c:pt>
                <c:pt idx="865">
                  <c:v>16.730413852548502</c:v>
                </c:pt>
                <c:pt idx="866">
                  <c:v>16.747271707005002</c:v>
                </c:pt>
                <c:pt idx="867">
                  <c:v>16.764124102615401</c:v>
                </c:pt>
                <c:pt idx="868">
                  <c:v>16.780971040447799</c:v>
                </c:pt>
                <c:pt idx="869">
                  <c:v>16.797812521570702</c:v>
                </c:pt>
                <c:pt idx="870">
                  <c:v>16.814648547052801</c:v>
                </c:pt>
                <c:pt idx="871">
                  <c:v>16.831479117963401</c:v>
                </c:pt>
                <c:pt idx="872">
                  <c:v>16.848304235372101</c:v>
                </c:pt>
                <c:pt idx="873">
                  <c:v>16.865123900348799</c:v>
                </c:pt>
                <c:pt idx="874">
                  <c:v>16.881938113963901</c:v>
                </c:pt>
                <c:pt idx="875">
                  <c:v>16.898746877288101</c:v>
                </c:pt>
                <c:pt idx="876">
                  <c:v>16.9155501913927</c:v>
                </c:pt>
                <c:pt idx="877">
                  <c:v>16.932348057349</c:v>
                </c:pt>
                <c:pt idx="878">
                  <c:v>16.9491404762291</c:v>
                </c:pt>
                <c:pt idx="879">
                  <c:v>16.965927449105099</c:v>
                </c:pt>
                <c:pt idx="880">
                  <c:v>16.9827089770498</c:v>
                </c:pt>
                <c:pt idx="881">
                  <c:v>16.999485061136301</c:v>
                </c:pt>
                <c:pt idx="882">
                  <c:v>17.016255702437999</c:v>
                </c:pt>
                <c:pt idx="883">
                  <c:v>17.033020902028699</c:v>
                </c:pt>
                <c:pt idx="884">
                  <c:v>17.049780660982702</c:v>
                </c:pt>
                <c:pt idx="885">
                  <c:v>17.066534980374499</c:v>
                </c:pt>
                <c:pt idx="886">
                  <c:v>17.083283861279199</c:v>
                </c:pt>
                <c:pt idx="887">
                  <c:v>17.1000273047507</c:v>
                </c:pt>
                <c:pt idx="888">
                  <c:v>17.116765311548999</c:v>
                </c:pt>
                <c:pt idx="889">
                  <c:v>17.1334978830644</c:v>
                </c:pt>
                <c:pt idx="890">
                  <c:v>17.150225020373099</c:v>
                </c:pt>
                <c:pt idx="891">
                  <c:v>17.166946724551199</c:v>
                </c:pt>
                <c:pt idx="892">
                  <c:v>17.183662996675299</c:v>
                </c:pt>
                <c:pt idx="893">
                  <c:v>17.2003738378226</c:v>
                </c:pt>
                <c:pt idx="894">
                  <c:v>17.217079249070299</c:v>
                </c:pt>
                <c:pt idx="895">
                  <c:v>17.233779231496399</c:v>
                </c:pt>
                <c:pt idx="896">
                  <c:v>17.250473786179001</c:v>
                </c:pt>
                <c:pt idx="897">
                  <c:v>17.267162914196501</c:v>
                </c:pt>
                <c:pt idx="898">
                  <c:v>17.283846616628001</c:v>
                </c:pt>
                <c:pt idx="899">
                  <c:v>17.300524894552598</c:v>
                </c:pt>
                <c:pt idx="900">
                  <c:v>17.317197749050202</c:v>
                </c:pt>
                <c:pt idx="901">
                  <c:v>17.3338651812008</c:v>
                </c:pt>
                <c:pt idx="902">
                  <c:v>17.350527192084702</c:v>
                </c:pt>
                <c:pt idx="903">
                  <c:v>17.367183782782799</c:v>
                </c:pt>
                <c:pt idx="904">
                  <c:v>17.3838349543764</c:v>
                </c:pt>
                <c:pt idx="905">
                  <c:v>17.400480707946901</c:v>
                </c:pt>
                <c:pt idx="906">
                  <c:v>17.417121044576302</c:v>
                </c:pt>
                <c:pt idx="907">
                  <c:v>17.433755965347</c:v>
                </c:pt>
                <c:pt idx="908">
                  <c:v>17.450385471341701</c:v>
                </c:pt>
                <c:pt idx="909">
                  <c:v>17.467009563643401</c:v>
                </c:pt>
                <c:pt idx="910">
                  <c:v>17.483628243335598</c:v>
                </c:pt>
                <c:pt idx="911">
                  <c:v>17.5002415115021</c:v>
                </c:pt>
                <c:pt idx="912">
                  <c:v>17.516849369227302</c:v>
                </c:pt>
                <c:pt idx="913">
                  <c:v>17.533451817595601</c:v>
                </c:pt>
                <c:pt idx="914">
                  <c:v>17.550048857692001</c:v>
                </c:pt>
                <c:pt idx="915">
                  <c:v>17.566640490602001</c:v>
                </c:pt>
                <c:pt idx="916">
                  <c:v>17.5832267174112</c:v>
                </c:pt>
                <c:pt idx="917">
                  <c:v>17.599807539205798</c:v>
                </c:pt>
                <c:pt idx="918">
                  <c:v>17.616382957072201</c:v>
                </c:pt>
                <c:pt idx="919">
                  <c:v>17.632952972097399</c:v>
                </c:pt>
                <c:pt idx="920">
                  <c:v>17.649517585368599</c:v>
                </c:pt>
                <c:pt idx="921">
                  <c:v>17.6660767979733</c:v>
                </c:pt>
                <c:pt idx="922">
                  <c:v>17.682630610999698</c:v>
                </c:pt>
                <c:pt idx="923">
                  <c:v>17.6991790255361</c:v>
                </c:pt>
                <c:pt idx="924">
                  <c:v>17.715722042671199</c:v>
                </c:pt>
                <c:pt idx="925">
                  <c:v>17.7322596634943</c:v>
                </c:pt>
                <c:pt idx="926">
                  <c:v>17.7487918890948</c:v>
                </c:pt>
                <c:pt idx="927">
                  <c:v>17.7653187205627</c:v>
                </c:pt>
                <c:pt idx="928">
                  <c:v>17.7818401589881</c:v>
                </c:pt>
                <c:pt idx="929">
                  <c:v>17.7983562054619</c:v>
                </c:pt>
                <c:pt idx="930">
                  <c:v>17.814866861074901</c:v>
                </c:pt>
                <c:pt idx="931">
                  <c:v>17.831372126918701</c:v>
                </c:pt>
                <c:pt idx="932">
                  <c:v>17.847872004085101</c:v>
                </c:pt>
                <c:pt idx="933">
                  <c:v>17.8643664936661</c:v>
                </c:pt>
                <c:pt idx="934">
                  <c:v>17.880855596754401</c:v>
                </c:pt>
                <c:pt idx="935">
                  <c:v>17.897339314442899</c:v>
                </c:pt>
                <c:pt idx="936">
                  <c:v>17.9138176478248</c:v>
                </c:pt>
                <c:pt idx="937">
                  <c:v>17.930290597993999</c:v>
                </c:pt>
                <c:pt idx="938">
                  <c:v>17.9467581660444</c:v>
                </c:pt>
                <c:pt idx="939">
                  <c:v>17.963220353070501</c:v>
                </c:pt>
                <c:pt idx="940">
                  <c:v>17.9796771601671</c:v>
                </c:pt>
                <c:pt idx="941">
                  <c:v>17.9961285884294</c:v>
                </c:pt>
                <c:pt idx="942">
                  <c:v>18.012574638953001</c:v>
                </c:pt>
                <c:pt idx="943">
                  <c:v>18.029015312833899</c:v>
                </c:pt>
                <c:pt idx="944">
                  <c:v>18.045450611168398</c:v>
                </c:pt>
                <c:pt idx="945">
                  <c:v>18.061880534232099</c:v>
                </c:pt>
                <c:pt idx="946">
                  <c:v>18.078305083840501</c:v>
                </c:pt>
                <c:pt idx="947">
                  <c:v>18.094724261136399</c:v>
                </c:pt>
                <c:pt idx="948">
                  <c:v>18.111138067216299</c:v>
                </c:pt>
                <c:pt idx="949">
                  <c:v>18.127546503176699</c:v>
                </c:pt>
                <c:pt idx="950">
                  <c:v>18.1439495701146</c:v>
                </c:pt>
                <c:pt idx="951">
                  <c:v>18.160347269127399</c:v>
                </c:pt>
                <c:pt idx="952">
                  <c:v>18.176739601312701</c:v>
                </c:pt>
                <c:pt idx="953">
                  <c:v>18.193126567768601</c:v>
                </c:pt>
                <c:pt idx="954">
                  <c:v>18.209508169593501</c:v>
                </c:pt>
                <c:pt idx="955">
                  <c:v>18.225884407886301</c:v>
                </c:pt>
                <c:pt idx="956">
                  <c:v>18.242255283746001</c:v>
                </c:pt>
                <c:pt idx="957">
                  <c:v>18.258620798272101</c:v>
                </c:pt>
                <c:pt idx="958">
                  <c:v>18.274980952564501</c:v>
                </c:pt>
                <c:pt idx="959">
                  <c:v>18.291335747723501</c:v>
                </c:pt>
                <c:pt idx="960">
                  <c:v>18.3076851848496</c:v>
                </c:pt>
                <c:pt idx="961">
                  <c:v>18.324029265043698</c:v>
                </c:pt>
                <c:pt idx="962">
                  <c:v>18.340367989407198</c:v>
                </c:pt>
                <c:pt idx="963">
                  <c:v>18.3567013590418</c:v>
                </c:pt>
                <c:pt idx="964">
                  <c:v>18.373029375049299</c:v>
                </c:pt>
                <c:pt idx="965">
                  <c:v>18.389352038532401</c:v>
                </c:pt>
                <c:pt idx="966">
                  <c:v>18.405669350593602</c:v>
                </c:pt>
                <c:pt idx="967">
                  <c:v>18.421981312336101</c:v>
                </c:pt>
                <c:pt idx="968">
                  <c:v>18.4382879248633</c:v>
                </c:pt>
                <c:pt idx="969">
                  <c:v>18.454589189279101</c:v>
                </c:pt>
                <c:pt idx="970">
                  <c:v>18.470885106687799</c:v>
                </c:pt>
                <c:pt idx="971">
                  <c:v>18.487175678193701</c:v>
                </c:pt>
                <c:pt idx="972">
                  <c:v>18.5034609049019</c:v>
                </c:pt>
                <c:pt idx="973">
                  <c:v>18.519740787917499</c:v>
                </c:pt>
                <c:pt idx="974">
                  <c:v>18.536015328346299</c:v>
                </c:pt>
                <c:pt idx="975">
                  <c:v>18.552284527294301</c:v>
                </c:pt>
                <c:pt idx="976">
                  <c:v>18.5685483858677</c:v>
                </c:pt>
                <c:pt idx="977">
                  <c:v>18.584806905173298</c:v>
                </c:pt>
                <c:pt idx="978">
                  <c:v>18.6010600863181</c:v>
                </c:pt>
                <c:pt idx="979">
                  <c:v>18.617307930409599</c:v>
                </c:pt>
                <c:pt idx="980">
                  <c:v>18.633550438555702</c:v>
                </c:pt>
                <c:pt idx="981">
                  <c:v>18.649787611864301</c:v>
                </c:pt>
                <c:pt idx="982">
                  <c:v>18.6660194514441</c:v>
                </c:pt>
                <c:pt idx="983">
                  <c:v>18.682245958404</c:v>
                </c:pt>
                <c:pt idx="984">
                  <c:v>18.6984671338531</c:v>
                </c:pt>
                <c:pt idx="985">
                  <c:v>18.714682978901099</c:v>
                </c:pt>
                <c:pt idx="986">
                  <c:v>18.730893494657899</c:v>
                </c:pt>
                <c:pt idx="987">
                  <c:v>18.747098682233801</c:v>
                </c:pt>
                <c:pt idx="988">
                  <c:v>18.763298542739602</c:v>
                </c:pt>
                <c:pt idx="989">
                  <c:v>18.779493077286201</c:v>
                </c:pt>
                <c:pt idx="990">
                  <c:v>18.795682286985102</c:v>
                </c:pt>
                <c:pt idx="991">
                  <c:v>18.811866172947902</c:v>
                </c:pt>
                <c:pt idx="992">
                  <c:v>18.828044736286898</c:v>
                </c:pt>
                <c:pt idx="993">
                  <c:v>18.8442179781146</c:v>
                </c:pt>
                <c:pt idx="994">
                  <c:v>18.860385899543601</c:v>
                </c:pt>
                <c:pt idx="995">
                  <c:v>18.876548501687399</c:v>
                </c:pt>
                <c:pt idx="996">
                  <c:v>18.892705785659299</c:v>
                </c:pt>
                <c:pt idx="997">
                  <c:v>18.9088577525734</c:v>
                </c:pt>
                <c:pt idx="998">
                  <c:v>18.925004403543898</c:v>
                </c:pt>
                <c:pt idx="999">
                  <c:v>18.9411457396854</c:v>
                </c:pt>
                <c:pt idx="1000">
                  <c:v>18.957281762113102</c:v>
                </c:pt>
                <c:pt idx="1001">
                  <c:v>18.973412471942201</c:v>
                </c:pt>
                <c:pt idx="1002">
                  <c:v>18.989537869288998</c:v>
                </c:pt>
                <c:pt idx="1003">
                  <c:v>19.0056579559879</c:v>
                </c:pt>
                <c:pt idx="1004">
                  <c:v>19.021772733356801</c:v>
                </c:pt>
                <c:pt idx="1005">
                  <c:v>19.037882202510399</c:v>
                </c:pt>
                <c:pt idx="1006">
                  <c:v>19.053986364563499</c:v>
                </c:pt>
                <c:pt idx="1007">
                  <c:v>19.070085220631402</c:v>
                </c:pt>
                <c:pt idx="1008">
                  <c:v>19.086178771829701</c:v>
                </c:pt>
                <c:pt idx="1009">
                  <c:v>19.102267019274301</c:v>
                </c:pt>
                <c:pt idx="1010">
                  <c:v>19.1183499640814</c:v>
                </c:pt>
                <c:pt idx="1011">
                  <c:v>19.134427607367801</c:v>
                </c:pt>
                <c:pt idx="1012">
                  <c:v>19.1504999502502</c:v>
                </c:pt>
                <c:pt idx="1013">
                  <c:v>19.166566993846001</c:v>
                </c:pt>
                <c:pt idx="1014">
                  <c:v>19.182628739272701</c:v>
                </c:pt>
                <c:pt idx="1015">
                  <c:v>19.198685187648302</c:v>
                </c:pt>
                <c:pt idx="1016">
                  <c:v>19.214736340091001</c:v>
                </c:pt>
                <c:pt idx="1017">
                  <c:v>19.230782197719499</c:v>
                </c:pt>
                <c:pt idx="1018">
                  <c:v>19.246822761652702</c:v>
                </c:pt>
                <c:pt idx="1019">
                  <c:v>19.262858033009799</c:v>
                </c:pt>
                <c:pt idx="1020">
                  <c:v>19.278888012910599</c:v>
                </c:pt>
                <c:pt idx="1021">
                  <c:v>19.2949127024748</c:v>
                </c:pt>
                <c:pt idx="1022">
                  <c:v>19.3109321028229</c:v>
                </c:pt>
                <c:pt idx="1023">
                  <c:v>19.326946215075299</c:v>
                </c:pt>
                <c:pt idx="1024">
                  <c:v>19.3429550403532</c:v>
                </c:pt>
                <c:pt idx="1025">
                  <c:v>19.358958579777699</c:v>
                </c:pt>
                <c:pt idx="1026">
                  <c:v>19.3749568344704</c:v>
                </c:pt>
                <c:pt idx="1027">
                  <c:v>19.390949805553401</c:v>
                </c:pt>
                <c:pt idx="1028">
                  <c:v>19.406937494148899</c:v>
                </c:pt>
                <c:pt idx="1029">
                  <c:v>19.422919901379601</c:v>
                </c:pt>
                <c:pt idx="1030">
                  <c:v>19.438897028368299</c:v>
                </c:pt>
                <c:pt idx="1031">
                  <c:v>19.4548688762385</c:v>
                </c:pt>
                <c:pt idx="1032">
                  <c:v>19.4708354461137</c:v>
                </c:pt>
                <c:pt idx="1033">
                  <c:v>19.486796739117999</c:v>
                </c:pt>
                <c:pt idx="1034">
                  <c:v>19.5027527563755</c:v>
                </c:pt>
                <c:pt idx="1035">
                  <c:v>19.518703499011</c:v>
                </c:pt>
                <c:pt idx="1036">
                  <c:v>19.534648968149401</c:v>
                </c:pt>
                <c:pt idx="1037">
                  <c:v>19.550589164916001</c:v>
                </c:pt>
                <c:pt idx="1038">
                  <c:v>19.566524090436499</c:v>
                </c:pt>
                <c:pt idx="1039">
                  <c:v>19.582453745836901</c:v>
                </c:pt>
                <c:pt idx="1040">
                  <c:v>19.598378132243401</c:v>
                </c:pt>
                <c:pt idx="1041">
                  <c:v>19.614297250782698</c:v>
                </c:pt>
                <c:pt idx="1042">
                  <c:v>19.630211102581899</c:v>
                </c:pt>
                <c:pt idx="1043">
                  <c:v>19.646119688768199</c:v>
                </c:pt>
                <c:pt idx="1044">
                  <c:v>19.662023010469198</c:v>
                </c:pt>
                <c:pt idx="1045">
                  <c:v>19.677921068812999</c:v>
                </c:pt>
                <c:pt idx="1046">
                  <c:v>19.6938138649279</c:v>
                </c:pt>
                <c:pt idx="1047">
                  <c:v>19.709701399942599</c:v>
                </c:pt>
                <c:pt idx="1048">
                  <c:v>19.725583674986002</c:v>
                </c:pt>
                <c:pt idx="1049">
                  <c:v>19.741460691187498</c:v>
                </c:pt>
                <c:pt idx="1050">
                  <c:v>19.757332449676699</c:v>
                </c:pt>
                <c:pt idx="1051">
                  <c:v>19.773198951583701</c:v>
                </c:pt>
                <c:pt idx="1052">
                  <c:v>19.789060198038801</c:v>
                </c:pt>
                <c:pt idx="1053">
                  <c:v>19.804916190172602</c:v>
                </c:pt>
                <c:pt idx="1054">
                  <c:v>19.8207669291162</c:v>
                </c:pt>
                <c:pt idx="1055">
                  <c:v>19.8366124160009</c:v>
                </c:pt>
                <c:pt idx="1056">
                  <c:v>19.852452651958401</c:v>
                </c:pt>
                <c:pt idx="1057">
                  <c:v>19.868287638120702</c:v>
                </c:pt>
                <c:pt idx="1058">
                  <c:v>19.8841173756202</c:v>
                </c:pt>
                <c:pt idx="1059">
                  <c:v>19.899941866973101</c:v>
                </c:pt>
                <c:pt idx="1060">
                  <c:v>19.915761108943698</c:v>
                </c:pt>
                <c:pt idx="1061">
                  <c:v>19.931575105576702</c:v>
                </c:pt>
                <c:pt idx="1062">
                  <c:v>19.947383858002802</c:v>
                </c:pt>
                <c:pt idx="1063">
                  <c:v>19.963187367352699</c:v>
                </c:pt>
                <c:pt idx="1064">
                  <c:v>19.9789856347575</c:v>
                </c:pt>
                <c:pt idx="1065">
                  <c:v>19.994778661348899</c:v>
                </c:pt>
                <c:pt idx="1066">
                  <c:v>20.010566448258601</c:v>
                </c:pt>
                <c:pt idx="1067">
                  <c:v>20.026348996618701</c:v>
                </c:pt>
                <c:pt idx="1068">
                  <c:v>20.042126307561801</c:v>
                </c:pt>
                <c:pt idx="1069">
                  <c:v>20.057898382220799</c:v>
                </c:pt>
                <c:pt idx="1070">
                  <c:v>20.073665221728699</c:v>
                </c:pt>
                <c:pt idx="1071">
                  <c:v>20.0894268272191</c:v>
                </c:pt>
                <c:pt idx="1072">
                  <c:v>20.105183199825799</c:v>
                </c:pt>
                <c:pt idx="1073">
                  <c:v>20.120934340682801</c:v>
                </c:pt>
                <c:pt idx="1074">
                  <c:v>20.136680250924801</c:v>
                </c:pt>
                <c:pt idx="1075">
                  <c:v>20.1524209316865</c:v>
                </c:pt>
                <c:pt idx="1076">
                  <c:v>20.168156384103</c:v>
                </c:pt>
                <c:pt idx="1077">
                  <c:v>20.183886609309798</c:v>
                </c:pt>
                <c:pt idx="1078">
                  <c:v>20.199611608442702</c:v>
                </c:pt>
                <c:pt idx="1079">
                  <c:v>20.2153313826377</c:v>
                </c:pt>
                <c:pt idx="1080">
                  <c:v>20.2310459330314</c:v>
                </c:pt>
                <c:pt idx="1081">
                  <c:v>20.246755260760501</c:v>
                </c:pt>
                <c:pt idx="1082">
                  <c:v>20.262459366961998</c:v>
                </c:pt>
                <c:pt idx="1083">
                  <c:v>20.278158252773402</c:v>
                </c:pt>
                <c:pt idx="1084">
                  <c:v>20.293851919332401</c:v>
                </c:pt>
                <c:pt idx="1085">
                  <c:v>20.3095403677771</c:v>
                </c:pt>
                <c:pt idx="1086">
                  <c:v>20.325223599245898</c:v>
                </c:pt>
                <c:pt idx="1087">
                  <c:v>20.340901614877399</c:v>
                </c:pt>
                <c:pt idx="1088">
                  <c:v>20.356574415810599</c:v>
                </c:pt>
                <c:pt idx="1089">
                  <c:v>20.372242003185001</c:v>
                </c:pt>
                <c:pt idx="1090">
                  <c:v>20.387904378140199</c:v>
                </c:pt>
                <c:pt idx="1091">
                  <c:v>20.403561541816099</c:v>
                </c:pt>
                <c:pt idx="1092">
                  <c:v>20.419213495353201</c:v>
                </c:pt>
                <c:pt idx="1093">
                  <c:v>20.434860239891901</c:v>
                </c:pt>
                <c:pt idx="1094">
                  <c:v>20.450501776573301</c:v>
                </c:pt>
                <c:pt idx="1095">
                  <c:v>20.466138106538502</c:v>
                </c:pt>
                <c:pt idx="1096">
                  <c:v>20.481769230929299</c:v>
                </c:pt>
                <c:pt idx="1097">
                  <c:v>20.497395150887399</c:v>
                </c:pt>
                <c:pt idx="1098">
                  <c:v>20.5130158675552</c:v>
                </c:pt>
                <c:pt idx="1099">
                  <c:v>20.528631382075101</c:v>
                </c:pt>
                <c:pt idx="1100">
                  <c:v>20.5442416955899</c:v>
                </c:pt>
                <c:pt idx="1101">
                  <c:v>20.559846809242899</c:v>
                </c:pt>
                <c:pt idx="1102">
                  <c:v>20.5754467241775</c:v>
                </c:pt>
                <c:pt idx="1103">
                  <c:v>20.591041441537399</c:v>
                </c:pt>
                <c:pt idx="1104">
                  <c:v>20.606630962466902</c:v>
                </c:pt>
                <c:pt idx="1105">
                  <c:v>20.622215288110301</c:v>
                </c:pt>
                <c:pt idx="1106">
                  <c:v>20.637794419612401</c:v>
                </c:pt>
                <c:pt idx="1107">
                  <c:v>20.6533683581182</c:v>
                </c:pt>
                <c:pt idx="1108">
                  <c:v>20.668937104773001</c:v>
                </c:pt>
                <c:pt idx="1109">
                  <c:v>20.684500660722499</c:v>
                </c:pt>
                <c:pt idx="1110">
                  <c:v>20.700059027112701</c:v>
                </c:pt>
                <c:pt idx="1111">
                  <c:v>20.71561220509</c:v>
                </c:pt>
                <c:pt idx="1112">
                  <c:v>20.731160195800701</c:v>
                </c:pt>
                <c:pt idx="1113">
                  <c:v>20.746703000391999</c:v>
                </c:pt>
                <c:pt idx="1114">
                  <c:v>20.762240620010999</c:v>
                </c:pt>
                <c:pt idx="1115">
                  <c:v>20.777773055805199</c:v>
                </c:pt>
                <c:pt idx="1116">
                  <c:v>20.793300307917399</c:v>
                </c:pt>
                <c:pt idx="1117">
                  <c:v>20.808822377732501</c:v>
                </c:pt>
                <c:pt idx="1118">
                  <c:v>20.824339267076098</c:v>
                </c:pt>
                <c:pt idx="1119">
                  <c:v>20.8398509770944</c:v>
                </c:pt>
                <c:pt idx="1120">
                  <c:v>20.855357508934201</c:v>
                </c:pt>
                <c:pt idx="1121">
                  <c:v>20.870858863742399</c:v>
                </c:pt>
                <c:pt idx="1122">
                  <c:v>20.886355042666199</c:v>
                </c:pt>
                <c:pt idx="1123">
                  <c:v>20.901846046852999</c:v>
                </c:pt>
                <c:pt idx="1124">
                  <c:v>20.9173318774506</c:v>
                </c:pt>
                <c:pt idx="1125">
                  <c:v>20.932812535607098</c:v>
                </c:pt>
                <c:pt idx="1126">
                  <c:v>20.948288022470599</c:v>
                </c:pt>
                <c:pt idx="1127">
                  <c:v>20.963758339189699</c:v>
                </c:pt>
                <c:pt idx="1128">
                  <c:v>20.979223486913199</c:v>
                </c:pt>
                <c:pt idx="1129">
                  <c:v>20.994683466790299</c:v>
                </c:pt>
                <c:pt idx="1130">
                  <c:v>21.010138279970199</c:v>
                </c:pt>
                <c:pt idx="1131">
                  <c:v>21.025587927602501</c:v>
                </c:pt>
                <c:pt idx="1132">
                  <c:v>21.0410324108372</c:v>
                </c:pt>
                <c:pt idx="1133">
                  <c:v>21.056471730824299</c:v>
                </c:pt>
                <c:pt idx="1134">
                  <c:v>21.071905888714301</c:v>
                </c:pt>
                <c:pt idx="1135">
                  <c:v>21.0873348856578</c:v>
                </c:pt>
                <c:pt idx="1136">
                  <c:v>21.102758722805799</c:v>
                </c:pt>
                <c:pt idx="1137">
                  <c:v>21.1181774013093</c:v>
                </c:pt>
                <c:pt idx="1138">
                  <c:v>21.13359092232</c:v>
                </c:pt>
                <c:pt idx="1139">
                  <c:v>21.148999286989302</c:v>
                </c:pt>
                <c:pt idx="1140">
                  <c:v>21.164402496469499</c:v>
                </c:pt>
                <c:pt idx="1141">
                  <c:v>21.1798005519125</c:v>
                </c:pt>
                <c:pt idx="1142">
                  <c:v>21.195193454470999</c:v>
                </c:pt>
                <c:pt idx="1143">
                  <c:v>21.210581205297601</c:v>
                </c:pt>
                <c:pt idx="1144">
                  <c:v>21.225963805545302</c:v>
                </c:pt>
                <c:pt idx="1145">
                  <c:v>21.241341256367399</c:v>
                </c:pt>
                <c:pt idx="1146">
                  <c:v>21.256713558917401</c:v>
                </c:pt>
                <c:pt idx="1147">
                  <c:v>21.272080714348998</c:v>
                </c:pt>
                <c:pt idx="1148">
                  <c:v>21.287442723816302</c:v>
                </c:pt>
                <c:pt idx="1149">
                  <c:v>21.302799588473398</c:v>
                </c:pt>
                <c:pt idx="1150">
                  <c:v>21.318151309474899</c:v>
                </c:pt>
                <c:pt idx="1151">
                  <c:v>21.3334978879756</c:v>
                </c:pt>
                <c:pt idx="1152">
                  <c:v>21.348839325130498</c:v>
                </c:pt>
                <c:pt idx="1153">
                  <c:v>21.364175622094699</c:v>
                </c:pt>
                <c:pt idx="1154">
                  <c:v>21.379506780023899</c:v>
                </c:pt>
                <c:pt idx="1155">
                  <c:v>21.3948328000738</c:v>
                </c:pt>
                <c:pt idx="1156">
                  <c:v>21.410153683400299</c:v>
                </c:pt>
                <c:pt idx="1157">
                  <c:v>21.4254694311599</c:v>
                </c:pt>
                <c:pt idx="1158">
                  <c:v>21.440780044508799</c:v>
                </c:pt>
                <c:pt idx="1159">
                  <c:v>21.4560855246039</c:v>
                </c:pt>
                <c:pt idx="1160">
                  <c:v>21.471385872602202</c:v>
                </c:pt>
                <c:pt idx="1161">
                  <c:v>21.486681089660902</c:v>
                </c:pt>
                <c:pt idx="1162">
                  <c:v>21.501971176937499</c:v>
                </c:pt>
                <c:pt idx="1163">
                  <c:v>21.517256135589601</c:v>
                </c:pt>
                <c:pt idx="1164">
                  <c:v>21.532535966775299</c:v>
                </c:pt>
                <c:pt idx="1165">
                  <c:v>21.547810671652801</c:v>
                </c:pt>
                <c:pt idx="1166">
                  <c:v>21.563080251380399</c:v>
                </c:pt>
                <c:pt idx="1167">
                  <c:v>21.578344707116901</c:v>
                </c:pt>
                <c:pt idx="1168">
                  <c:v>21.593604040021201</c:v>
                </c:pt>
                <c:pt idx="1169">
                  <c:v>21.608858251252499</c:v>
                </c:pt>
                <c:pt idx="1170">
                  <c:v>21.624107341970099</c:v>
                </c:pt>
                <c:pt idx="1171">
                  <c:v>21.639351313333702</c:v>
                </c:pt>
                <c:pt idx="1172">
                  <c:v>21.654590166503102</c:v>
                </c:pt>
                <c:pt idx="1173">
                  <c:v>21.669823902638498</c:v>
                </c:pt>
                <c:pt idx="1174">
                  <c:v>21.6850525229002</c:v>
                </c:pt>
                <c:pt idx="1175">
                  <c:v>21.700276028448702</c:v>
                </c:pt>
                <c:pt idx="1176">
                  <c:v>21.715494420444902</c:v>
                </c:pt>
                <c:pt idx="1177">
                  <c:v>21.730707700049901</c:v>
                </c:pt>
                <c:pt idx="1178">
                  <c:v>21.745915868424898</c:v>
                </c:pt>
                <c:pt idx="1179">
                  <c:v>21.761118926731299</c:v>
                </c:pt>
                <c:pt idx="1180">
                  <c:v>21.776316876130998</c:v>
                </c:pt>
                <c:pt idx="1181">
                  <c:v>21.7915097177859</c:v>
                </c:pt>
                <c:pt idx="1182">
                  <c:v>21.806697452858199</c:v>
                </c:pt>
                <c:pt idx="1183">
                  <c:v>21.821880082510301</c:v>
                </c:pt>
                <c:pt idx="1184">
                  <c:v>21.837057607904899</c:v>
                </c:pt>
                <c:pt idx="1185">
                  <c:v>21.8522300302049</c:v>
                </c:pt>
                <c:pt idx="1186">
                  <c:v>21.867397350573299</c:v>
                </c:pt>
                <c:pt idx="1187">
                  <c:v>21.882559570173498</c:v>
                </c:pt>
                <c:pt idx="1188">
                  <c:v>21.897716690169101</c:v>
                </c:pt>
                <c:pt idx="1189">
                  <c:v>21.912868711723799</c:v>
                </c:pt>
                <c:pt idx="1190">
                  <c:v>21.9280156360017</c:v>
                </c:pt>
                <c:pt idx="1191">
                  <c:v>21.943157464166902</c:v>
                </c:pt>
                <c:pt idx="1192">
                  <c:v>21.958294197383999</c:v>
                </c:pt>
                <c:pt idx="1193">
                  <c:v>21.973425836817601</c:v>
                </c:pt>
                <c:pt idx="1194">
                  <c:v>21.988552383632499</c:v>
                </c:pt>
                <c:pt idx="1195">
                  <c:v>22.003673838994001</c:v>
                </c:pt>
                <c:pt idx="1196">
                  <c:v>22.018790203399799</c:v>
                </c:pt>
                <c:pt idx="1197">
                  <c:v>22.033901478447</c:v>
                </c:pt>
                <c:pt idx="1198">
                  <c:v>22.0490076654911</c:v>
                </c:pt>
                <c:pt idx="1199">
                  <c:v>22.064108765697</c:v>
                </c:pt>
                <c:pt idx="1200">
                  <c:v>22.0792047802295</c:v>
                </c:pt>
                <c:pt idx="1201">
                  <c:v>22.094295710253899</c:v>
                </c:pt>
                <c:pt idx="1202">
                  <c:v>22.109381556935599</c:v>
                </c:pt>
                <c:pt idx="1203">
                  <c:v>22.124462321440198</c:v>
                </c:pt>
                <c:pt idx="1204">
                  <c:v>22.1395380049333</c:v>
                </c:pt>
                <c:pt idx="1205">
                  <c:v>22.1546086085811</c:v>
                </c:pt>
                <c:pt idx="1206">
                  <c:v>22.169674133549702</c:v>
                </c:pt>
                <c:pt idx="1207">
                  <c:v>22.184734581005401</c:v>
                </c:pt>
                <c:pt idx="1208">
                  <c:v>22.199789952114902</c:v>
                </c:pt>
                <c:pt idx="1209">
                  <c:v>22.214840248044801</c:v>
                </c:pt>
                <c:pt idx="1210">
                  <c:v>22.229885469962099</c:v>
                </c:pt>
                <c:pt idx="1211">
                  <c:v>22.244925619033999</c:v>
                </c:pt>
                <c:pt idx="1212">
                  <c:v>22.2599606964278</c:v>
                </c:pt>
                <c:pt idx="1213">
                  <c:v>22.274990703311001</c:v>
                </c:pt>
                <c:pt idx="1214">
                  <c:v>22.290015640851301</c:v>
                </c:pt>
                <c:pt idx="1215">
                  <c:v>22.305035510216602</c:v>
                </c:pt>
                <c:pt idx="1216">
                  <c:v>22.320050312574999</c:v>
                </c:pt>
                <c:pt idx="1217">
                  <c:v>22.3350600490947</c:v>
                </c:pt>
                <c:pt idx="1218">
                  <c:v>22.3500647209443</c:v>
                </c:pt>
                <c:pt idx="1219">
                  <c:v>22.365064329292299</c:v>
                </c:pt>
                <c:pt idx="1220">
                  <c:v>22.380058875307501</c:v>
                </c:pt>
                <c:pt idx="1221">
                  <c:v>22.395048360159102</c:v>
                </c:pt>
                <c:pt idx="1222">
                  <c:v>22.410032785016099</c:v>
                </c:pt>
                <c:pt idx="1223">
                  <c:v>22.425012151047898</c:v>
                </c:pt>
                <c:pt idx="1224">
                  <c:v>22.439986459424102</c:v>
                </c:pt>
                <c:pt idx="1225">
                  <c:v>22.454955711314401</c:v>
                </c:pt>
                <c:pt idx="1226">
                  <c:v>22.469919907888801</c:v>
                </c:pt>
                <c:pt idx="1227">
                  <c:v>22.4848790503173</c:v>
                </c:pt>
                <c:pt idx="1228">
                  <c:v>22.4998331397701</c:v>
                </c:pt>
                <c:pt idx="1229">
                  <c:v>22.5147821774178</c:v>
                </c:pt>
                <c:pt idx="1230">
                  <c:v>22.529726164431001</c:v>
                </c:pt>
                <c:pt idx="1231">
                  <c:v>22.5446651019803</c:v>
                </c:pt>
                <c:pt idx="1232">
                  <c:v>22.5595989912369</c:v>
                </c:pt>
                <c:pt idx="1233">
                  <c:v>22.5745278333718</c:v>
                </c:pt>
                <c:pt idx="1234">
                  <c:v>22.5894516295564</c:v>
                </c:pt>
                <c:pt idx="1235">
                  <c:v>22.604370380962202</c:v>
                </c:pt>
                <c:pt idx="1236">
                  <c:v>22.619284088760701</c:v>
                </c:pt>
                <c:pt idx="1237">
                  <c:v>22.634192754123902</c:v>
                </c:pt>
                <c:pt idx="1238">
                  <c:v>22.649096378223799</c:v>
                </c:pt>
                <c:pt idx="1239">
                  <c:v>22.663994962232401</c:v>
                </c:pt>
                <c:pt idx="1240">
                  <c:v>22.678888507322199</c:v>
                </c:pt>
                <c:pt idx="1241">
                  <c:v>22.693777014665699</c:v>
                </c:pt>
                <c:pt idx="1242">
                  <c:v>22.708660485435399</c:v>
                </c:pt>
                <c:pt idx="1243">
                  <c:v>22.723538920804302</c:v>
                </c:pt>
                <c:pt idx="1244">
                  <c:v>22.7384123219454</c:v>
                </c:pt>
                <c:pt idx="1245">
                  <c:v>22.753280690031701</c:v>
                </c:pt>
                <c:pt idx="1246">
                  <c:v>22.768144026236801</c:v>
                </c:pt>
                <c:pt idx="1247">
                  <c:v>22.783002331733901</c:v>
                </c:pt>
                <c:pt idx="1248">
                  <c:v>22.7978556076968</c:v>
                </c:pt>
                <c:pt idx="1249">
                  <c:v>22.8127038552994</c:v>
                </c:pt>
                <c:pt idx="1250">
                  <c:v>22.827547075715501</c:v>
                </c:pt>
                <c:pt idx="1251">
                  <c:v>22.842385270119301</c:v>
                </c:pt>
                <c:pt idx="1252">
                  <c:v>22.857218439685099</c:v>
                </c:pt>
                <c:pt idx="1253">
                  <c:v>22.872046585587299</c:v>
                </c:pt>
                <c:pt idx="1254">
                  <c:v>22.886869709000599</c:v>
                </c:pt>
                <c:pt idx="1255">
                  <c:v>22.901687811099599</c:v>
                </c:pt>
                <c:pt idx="1256">
                  <c:v>22.9165008930594</c:v>
                </c:pt>
                <c:pt idx="1257">
                  <c:v>22.931308956054998</c:v>
                </c:pt>
                <c:pt idx="1258">
                  <c:v>22.9461120012616</c:v>
                </c:pt>
                <c:pt idx="1259">
                  <c:v>22.960910029854599</c:v>
                </c:pt>
                <c:pt idx="1260">
                  <c:v>22.975703043009499</c:v>
                </c:pt>
                <c:pt idx="1261">
                  <c:v>22.990491041902001</c:v>
                </c:pt>
                <c:pt idx="1262">
                  <c:v>23.005274027707902</c:v>
                </c:pt>
                <c:pt idx="1263">
                  <c:v>23.0200520016033</c:v>
                </c:pt>
                <c:pt idx="1264">
                  <c:v>23.034824964764201</c:v>
                </c:pt>
                <c:pt idx="1265">
                  <c:v>23.049592918366901</c:v>
                </c:pt>
                <c:pt idx="1266">
                  <c:v>23.064355863587799</c:v>
                </c:pt>
                <c:pt idx="1267">
                  <c:v>23.079113801603601</c:v>
                </c:pt>
                <c:pt idx="1268">
                  <c:v>23.0938667335909</c:v>
                </c:pt>
                <c:pt idx="1269">
                  <c:v>23.108614660726602</c:v>
                </c:pt>
                <c:pt idx="1270">
                  <c:v>23.123357584187701</c:v>
                </c:pt>
                <c:pt idx="1271">
                  <c:v>23.138095505151298</c:v>
                </c:pt>
                <c:pt idx="1272">
                  <c:v>23.152828424794802</c:v>
                </c:pt>
                <c:pt idx="1273">
                  <c:v>23.167556344295502</c:v>
                </c:pt>
                <c:pt idx="1274">
                  <c:v>23.182279264831099</c:v>
                </c:pt>
                <c:pt idx="1275">
                  <c:v>23.1969971875792</c:v>
                </c:pt>
                <c:pt idx="1276">
                  <c:v>23.211710114902999</c:v>
                </c:pt>
                <c:pt idx="1277">
                  <c:v>23.226418046913</c:v>
                </c:pt>
                <c:pt idx="1278">
                  <c:v>23.241120984736099</c:v>
                </c:pt>
                <c:pt idx="1279">
                  <c:v>23.255818929551999</c:v>
                </c:pt>
                <c:pt idx="1280">
                  <c:v>23.270511882541101</c:v>
                </c:pt>
                <c:pt idx="1281">
                  <c:v>23.2851998448836</c:v>
                </c:pt>
                <c:pt idx="1282">
                  <c:v>23.299882817759901</c:v>
                </c:pt>
                <c:pt idx="1283">
                  <c:v>23.314560802350801</c:v>
                </c:pt>
                <c:pt idx="1284">
                  <c:v>23.329233799836899</c:v>
                </c:pt>
                <c:pt idx="1285">
                  <c:v>23.343901811399199</c:v>
                </c:pt>
                <c:pt idx="1286">
                  <c:v>23.3585648382188</c:v>
                </c:pt>
                <c:pt idx="1287">
                  <c:v>23.373222881476998</c:v>
                </c:pt>
                <c:pt idx="1288">
                  <c:v>23.387875942355102</c:v>
                </c:pt>
                <c:pt idx="1289">
                  <c:v>23.4025240220348</c:v>
                </c:pt>
                <c:pt idx="1290">
                  <c:v>23.417167121697702</c:v>
                </c:pt>
                <c:pt idx="1291">
                  <c:v>23.431805242525702</c:v>
                </c:pt>
                <c:pt idx="1292">
                  <c:v>23.446438385700802</c:v>
                </c:pt>
                <c:pt idx="1293">
                  <c:v>23.4610665524052</c:v>
                </c:pt>
                <c:pt idx="1294">
                  <c:v>23.475689743821199</c:v>
                </c:pt>
                <c:pt idx="1295">
                  <c:v>23.4903079611313</c:v>
                </c:pt>
                <c:pt idx="1296">
                  <c:v>23.504921205518102</c:v>
                </c:pt>
                <c:pt idx="1297">
                  <c:v>23.519529478164401</c:v>
                </c:pt>
                <c:pt idx="1298">
                  <c:v>23.534132780253099</c:v>
                </c:pt>
                <c:pt idx="1299">
                  <c:v>23.5487311129673</c:v>
                </c:pt>
                <c:pt idx="1300">
                  <c:v>23.563324477490099</c:v>
                </c:pt>
                <c:pt idx="1301">
                  <c:v>23.577912875005001</c:v>
                </c:pt>
                <c:pt idx="1302">
                  <c:v>23.592496306695502</c:v>
                </c:pt>
                <c:pt idx="1303">
                  <c:v>23.6070747737452</c:v>
                </c:pt>
                <c:pt idx="1304">
                  <c:v>23.621648277337901</c:v>
                </c:pt>
                <c:pt idx="1305">
                  <c:v>23.636216818657498</c:v>
                </c:pt>
                <c:pt idx="1306">
                  <c:v>23.650780398888202</c:v>
                </c:pt>
                <c:pt idx="1307">
                  <c:v>23.665339019214201</c:v>
                </c:pt>
                <c:pt idx="1308">
                  <c:v>23.679892680819801</c:v>
                </c:pt>
                <c:pt idx="1309">
                  <c:v>23.6944413848896</c:v>
                </c:pt>
                <c:pt idx="1310">
                  <c:v>23.708985132608099</c:v>
                </c:pt>
                <c:pt idx="1311">
                  <c:v>23.723523925160301</c:v>
                </c:pt>
                <c:pt idx="1312">
                  <c:v>23.738057763731</c:v>
                </c:pt>
                <c:pt idx="1313">
                  <c:v>23.7525866495053</c:v>
                </c:pt>
                <c:pt idx="1314">
                  <c:v>23.767110583668401</c:v>
                </c:pt>
                <c:pt idx="1315">
                  <c:v>23.781629567405702</c:v>
                </c:pt>
                <c:pt idx="1316">
                  <c:v>23.7961436019026</c:v>
                </c:pt>
                <c:pt idx="1317">
                  <c:v>23.810652688344799</c:v>
                </c:pt>
                <c:pt idx="1318">
                  <c:v>23.825156827918001</c:v>
                </c:pt>
                <c:pt idx="1319">
                  <c:v>23.839656021808199</c:v>
                </c:pt>
                <c:pt idx="1320">
                  <c:v>23.854150271201199</c:v>
                </c:pt>
                <c:pt idx="1321">
                  <c:v>23.8686395772834</c:v>
                </c:pt>
                <c:pt idx="1322">
                  <c:v>23.883123941240999</c:v>
                </c:pt>
                <c:pt idx="1323">
                  <c:v>23.897603364260402</c:v>
                </c:pt>
                <c:pt idx="1324">
                  <c:v>23.912077847528099</c:v>
                </c:pt>
                <c:pt idx="1325">
                  <c:v>23.926547392230901</c:v>
                </c:pt>
                <c:pt idx="1326">
                  <c:v>23.941011999555599</c:v>
                </c:pt>
                <c:pt idx="1327">
                  <c:v>23.9554716706891</c:v>
                </c:pt>
                <c:pt idx="1328">
                  <c:v>23.969926406818502</c:v>
                </c:pt>
                <c:pt idx="1329">
                  <c:v>23.984376209131099</c:v>
                </c:pt>
                <c:pt idx="1330">
                  <c:v>23.998821078814</c:v>
                </c:pt>
                <c:pt idx="1331">
                  <c:v>24.013261017054901</c:v>
                </c:pt>
                <c:pt idx="1332">
                  <c:v>24.027696025041202</c:v>
                </c:pt>
                <c:pt idx="1333">
                  <c:v>24.042126103960701</c:v>
                </c:pt>
                <c:pt idx="1334">
                  <c:v>24.056551255001299</c:v>
                </c:pt>
                <c:pt idx="1335">
                  <c:v>24.070971479350899</c:v>
                </c:pt>
                <c:pt idx="1336">
                  <c:v>24.085386778197499</c:v>
                </c:pt>
                <c:pt idx="1337">
                  <c:v>24.099797152729401</c:v>
                </c:pt>
                <c:pt idx="1338">
                  <c:v>24.114202604134999</c:v>
                </c:pt>
                <c:pt idx="1339">
                  <c:v>24.128603133602599</c:v>
                </c:pt>
                <c:pt idx="1340">
                  <c:v>24.142998742320898</c:v>
                </c:pt>
                <c:pt idx="1341">
                  <c:v>24.157389431478499</c:v>
                </c:pt>
                <c:pt idx="1342">
                  <c:v>24.1717752022643</c:v>
                </c:pt>
                <c:pt idx="1343">
                  <c:v>24.186156055867102</c:v>
                </c:pt>
                <c:pt idx="1344">
                  <c:v>24.200531993476201</c:v>
                </c:pt>
                <c:pt idx="1345">
                  <c:v>24.214903016280498</c:v>
                </c:pt>
                <c:pt idx="1346">
                  <c:v>24.229269125469401</c:v>
                </c:pt>
                <c:pt idx="1347">
                  <c:v>24.243630322232399</c:v>
                </c:pt>
                <c:pt idx="1348">
                  <c:v>24.257986607758902</c:v>
                </c:pt>
                <c:pt idx="1349">
                  <c:v>24.272337983238501</c:v>
                </c:pt>
                <c:pt idx="1350">
                  <c:v>24.286684449861099</c:v>
                </c:pt>
                <c:pt idx="1351">
                  <c:v>24.3010260088165</c:v>
                </c:pt>
                <c:pt idx="1352">
                  <c:v>24.3153626612946</c:v>
                </c:pt>
                <c:pt idx="1353">
                  <c:v>24.329694408485601</c:v>
                </c:pt>
                <c:pt idx="1354">
                  <c:v>24.344021251579701</c:v>
                </c:pt>
                <c:pt idx="1355">
                  <c:v>24.358343191910301</c:v>
                </c:pt>
                <c:pt idx="1356">
                  <c:v>24.372660231451999</c:v>
                </c:pt>
                <c:pt idx="1357">
                  <c:v>24.386972370537801</c:v>
                </c:pt>
                <c:pt idx="1358">
                  <c:v>24.401279610360799</c:v>
                </c:pt>
                <c:pt idx="1359">
                  <c:v>24.4155819521139</c:v>
                </c:pt>
                <c:pt idx="1360">
                  <c:v>24.429879396990501</c:v>
                </c:pt>
                <c:pt idx="1361">
                  <c:v>24.444171946183801</c:v>
                </c:pt>
                <c:pt idx="1362">
                  <c:v>24.458459600887501</c:v>
                </c:pt>
                <c:pt idx="1363">
                  <c:v>24.472742362295101</c:v>
                </c:pt>
                <c:pt idx="1364">
                  <c:v>24.487020231600599</c:v>
                </c:pt>
                <c:pt idx="1365">
                  <c:v>24.5012932099979</c:v>
                </c:pt>
                <c:pt idx="1366">
                  <c:v>24.515561298681099</c:v>
                </c:pt>
                <c:pt idx="1367">
                  <c:v>24.529824498844398</c:v>
                </c:pt>
                <c:pt idx="1368">
                  <c:v>24.544082811682401</c:v>
                </c:pt>
                <c:pt idx="1369">
                  <c:v>24.558336238389501</c:v>
                </c:pt>
                <c:pt idx="1370">
                  <c:v>24.572584780160501</c:v>
                </c:pt>
                <c:pt idx="1371">
                  <c:v>24.5868284381901</c:v>
                </c:pt>
                <c:pt idx="1372">
                  <c:v>24.601067213673499</c:v>
                </c:pt>
                <c:pt idx="1373">
                  <c:v>24.615301107805699</c:v>
                </c:pt>
                <c:pt idx="1374">
                  <c:v>24.629530121782</c:v>
                </c:pt>
                <c:pt idx="1375">
                  <c:v>24.643754256797902</c:v>
                </c:pt>
                <c:pt idx="1376">
                  <c:v>24.657973514048901</c:v>
                </c:pt>
                <c:pt idx="1377">
                  <c:v>24.672187894730801</c:v>
                </c:pt>
                <c:pt idx="1378">
                  <c:v>24.686397400039301</c:v>
                </c:pt>
                <c:pt idx="1379">
                  <c:v>24.700602031170501</c:v>
                </c:pt>
                <c:pt idx="1380">
                  <c:v>24.7148017893206</c:v>
                </c:pt>
                <c:pt idx="1381">
                  <c:v>24.728996675685799</c:v>
                </c:pt>
                <c:pt idx="1382">
                  <c:v>24.743186691462601</c:v>
                </c:pt>
                <c:pt idx="1383">
                  <c:v>24.757371837847501</c:v>
                </c:pt>
                <c:pt idx="1384">
                  <c:v>24.771552116037199</c:v>
                </c:pt>
                <c:pt idx="1385">
                  <c:v>24.785727527228602</c:v>
                </c:pt>
                <c:pt idx="1386">
                  <c:v>24.799898072618699</c:v>
                </c:pt>
                <c:pt idx="1387">
                  <c:v>24.8140637534046</c:v>
                </c:pt>
                <c:pt idx="1388">
                  <c:v>24.8282245707836</c:v>
                </c:pt>
                <c:pt idx="1389">
                  <c:v>24.8423805259531</c:v>
                </c:pt>
                <c:pt idx="1390">
                  <c:v>24.856531620110601</c:v>
                </c:pt>
                <c:pt idx="1391">
                  <c:v>24.870677854453799</c:v>
                </c:pt>
                <c:pt idx="1392">
                  <c:v>24.8848192301806</c:v>
                </c:pt>
                <c:pt idx="1393">
                  <c:v>24.898955748488898</c:v>
                </c:pt>
                <c:pt idx="1394">
                  <c:v>24.9130874105769</c:v>
                </c:pt>
                <c:pt idx="1395">
                  <c:v>24.9272142176427</c:v>
                </c:pt>
                <c:pt idx="1396">
                  <c:v>24.9413361708847</c:v>
                </c:pt>
                <c:pt idx="1397">
                  <c:v>24.955453271501501</c:v>
                </c:pt>
                <c:pt idx="1398">
                  <c:v>24.969565520691599</c:v>
                </c:pt>
                <c:pt idx="1399">
                  <c:v>24.983672919654001</c:v>
                </c:pt>
                <c:pt idx="1400">
                  <c:v>24.997775469587499</c:v>
                </c:pt>
                <c:pt idx="1401">
                  <c:v>25.0118731716911</c:v>
                </c:pt>
                <c:pt idx="1402">
                  <c:v>25.025966027164099</c:v>
                </c:pt>
                <c:pt idx="1403">
                  <c:v>25.040054037205799</c:v>
                </c:pt>
                <c:pt idx="1404">
                  <c:v>25.0541372030156</c:v>
                </c:pt>
                <c:pt idx="1405">
                  <c:v>25.0682155257931</c:v>
                </c:pt>
                <c:pt idx="1406">
                  <c:v>25.082289006738101</c:v>
                </c:pt>
                <c:pt idx="1407">
                  <c:v>25.0963576470504</c:v>
                </c:pt>
                <c:pt idx="1408">
                  <c:v>25.110421447930101</c:v>
                </c:pt>
                <c:pt idx="1409">
                  <c:v>25.124480410577199</c:v>
                </c:pt>
                <c:pt idx="1410">
                  <c:v>25.138534536192001</c:v>
                </c:pt>
                <c:pt idx="1411">
                  <c:v>25.152583825974901</c:v>
                </c:pt>
                <c:pt idx="1412">
                  <c:v>25.166628281126499</c:v>
                </c:pt>
                <c:pt idx="1413">
                  <c:v>25.180667902847301</c:v>
                </c:pt>
                <c:pt idx="1414">
                  <c:v>25.194702692338101</c:v>
                </c:pt>
                <c:pt idx="1415">
                  <c:v>25.208732650799998</c:v>
                </c:pt>
                <c:pt idx="1416">
                  <c:v>25.222757779433898</c:v>
                </c:pt>
                <c:pt idx="1417">
                  <c:v>25.236778079440999</c:v>
                </c:pt>
                <c:pt idx="1418">
                  <c:v>25.2507935520226</c:v>
                </c:pt>
                <c:pt idx="1419">
                  <c:v>25.2648041983647</c:v>
                </c:pt>
                <c:pt idx="1420">
                  <c:v>25.2788100196687</c:v>
                </c:pt>
                <c:pt idx="1421">
                  <c:v>25.292811017149901</c:v>
                </c:pt>
                <c:pt idx="1422">
                  <c:v>25.306807192009899</c:v>
                </c:pt>
                <c:pt idx="1423">
                  <c:v>25.3207985454507</c:v>
                </c:pt>
                <c:pt idx="1424">
                  <c:v>25.334785078674201</c:v>
                </c:pt>
                <c:pt idx="1425">
                  <c:v>25.348766792882699</c:v>
                </c:pt>
                <c:pt idx="1426">
                  <c:v>25.3627436892783</c:v>
                </c:pt>
                <c:pt idx="1427">
                  <c:v>25.376715769063502</c:v>
                </c:pt>
                <c:pt idx="1428">
                  <c:v>25.390683033440901</c:v>
                </c:pt>
                <c:pt idx="1429">
                  <c:v>25.404645483612999</c:v>
                </c:pt>
                <c:pt idx="1430">
                  <c:v>25.418603120782599</c:v>
                </c:pt>
                <c:pt idx="1431">
                  <c:v>25.4325559461527</c:v>
                </c:pt>
                <c:pt idx="1432">
                  <c:v>25.4465039609263</c:v>
                </c:pt>
                <c:pt idx="1433">
                  <c:v>25.460447166306601</c:v>
                </c:pt>
                <c:pt idx="1434">
                  <c:v>25.474385563496799</c:v>
                </c:pt>
                <c:pt idx="1435">
                  <c:v>25.488319153700399</c:v>
                </c:pt>
                <c:pt idx="1436">
                  <c:v>25.502247938120899</c:v>
                </c:pt>
                <c:pt idx="1437">
                  <c:v>25.516171917962001</c:v>
                </c:pt>
                <c:pt idx="1438">
                  <c:v>25.5300910944276</c:v>
                </c:pt>
                <c:pt idx="1439">
                  <c:v>25.544005468721501</c:v>
                </c:pt>
                <c:pt idx="1440">
                  <c:v>25.557915042047799</c:v>
                </c:pt>
                <c:pt idx="1441">
                  <c:v>25.571819815610699</c:v>
                </c:pt>
                <c:pt idx="1442">
                  <c:v>25.585719790614601</c:v>
                </c:pt>
                <c:pt idx="1443">
                  <c:v>25.599614968263801</c:v>
                </c:pt>
                <c:pt idx="1444">
                  <c:v>25.613505349762999</c:v>
                </c:pt>
                <c:pt idx="1445">
                  <c:v>25.6273909363168</c:v>
                </c:pt>
                <c:pt idx="1446">
                  <c:v>25.6412717291301</c:v>
                </c:pt>
                <c:pt idx="1447">
                  <c:v>25.655147729407801</c:v>
                </c:pt>
                <c:pt idx="1448">
                  <c:v>25.669018938355102</c:v>
                </c:pt>
                <c:pt idx="1449">
                  <c:v>25.682885357177099</c:v>
                </c:pt>
                <c:pt idx="1450">
                  <c:v>25.696746987079202</c:v>
                </c:pt>
                <c:pt idx="1451">
                  <c:v>25.710603829266802</c:v>
                </c:pt>
                <c:pt idx="1452">
                  <c:v>25.724455884945598</c:v>
                </c:pt>
                <c:pt idx="1453">
                  <c:v>25.738303155321301</c:v>
                </c:pt>
                <c:pt idx="1454">
                  <c:v>25.7521456415997</c:v>
                </c:pt>
                <c:pt idx="1455">
                  <c:v>25.7659833449869</c:v>
                </c:pt>
                <c:pt idx="1456">
                  <c:v>25.779816266688801</c:v>
                </c:pt>
                <c:pt idx="1457">
                  <c:v>25.793644407911898</c:v>
                </c:pt>
                <c:pt idx="1458">
                  <c:v>25.807467769862299</c:v>
                </c:pt>
                <c:pt idx="1459">
                  <c:v>25.8212863537467</c:v>
                </c:pt>
                <c:pt idx="1460">
                  <c:v>25.835100160771699</c:v>
                </c:pt>
                <c:pt idx="1461">
                  <c:v>25.848909192143999</c:v>
                </c:pt>
                <c:pt idx="1462">
                  <c:v>25.862713449070402</c:v>
                </c:pt>
                <c:pt idx="1463">
                  <c:v>25.8765129327581</c:v>
                </c:pt>
                <c:pt idx="1464">
                  <c:v>25.890307644414101</c:v>
                </c:pt>
                <c:pt idx="1465">
                  <c:v>25.904097585245601</c:v>
                </c:pt>
                <c:pt idx="1466">
                  <c:v>25.917882756460202</c:v>
                </c:pt>
                <c:pt idx="1467">
                  <c:v>25.931663159265199</c:v>
                </c:pt>
                <c:pt idx="1468">
                  <c:v>25.945438794868402</c:v>
                </c:pt>
                <c:pt idx="1469">
                  <c:v>25.959209664477601</c:v>
                </c:pt>
                <c:pt idx="1470">
                  <c:v>25.972975769300501</c:v>
                </c:pt>
                <c:pt idx="1471">
                  <c:v>25.986737110545299</c:v>
                </c:pt>
                <c:pt idx="1472">
                  <c:v>26.0004936891998</c:v>
                </c:pt>
                <c:pt idx="1473">
                  <c:v>26.014245506349901</c:v>
                </c:pt>
                <c:pt idx="1474">
                  <c:v>26.027992563508501</c:v>
                </c:pt>
                <c:pt idx="1475">
                  <c:v>26.0417348618831</c:v>
                </c:pt>
                <c:pt idx="1476">
                  <c:v>26.055472402681101</c:v>
                </c:pt>
                <c:pt idx="1477">
                  <c:v>26.069205187110299</c:v>
                </c:pt>
                <c:pt idx="1478">
                  <c:v>26.082933216378301</c:v>
                </c:pt>
                <c:pt idx="1479">
                  <c:v>26.096656491692901</c:v>
                </c:pt>
                <c:pt idx="1480">
                  <c:v>26.1103750142622</c:v>
                </c:pt>
                <c:pt idx="1481">
                  <c:v>26.124088785294202</c:v>
                </c:pt>
                <c:pt idx="1482">
                  <c:v>26.137797805997</c:v>
                </c:pt>
                <c:pt idx="1483">
                  <c:v>26.151502077579099</c:v>
                </c:pt>
                <c:pt idx="1484">
                  <c:v>26.1652016012488</c:v>
                </c:pt>
                <c:pt idx="1485">
                  <c:v>26.178896378214599</c:v>
                </c:pt>
                <c:pt idx="1486">
                  <c:v>26.192586409685099</c:v>
                </c:pt>
                <c:pt idx="1487">
                  <c:v>26.206271696869301</c:v>
                </c:pt>
                <c:pt idx="1488">
                  <c:v>26.2199522409758</c:v>
                </c:pt>
                <c:pt idx="1489">
                  <c:v>26.233628043213699</c:v>
                </c:pt>
                <c:pt idx="1490">
                  <c:v>26.247299104792098</c:v>
                </c:pt>
                <c:pt idx="1491">
                  <c:v>26.260965426920201</c:v>
                </c:pt>
                <c:pt idx="1492">
                  <c:v>26.2746270108074</c:v>
                </c:pt>
                <c:pt idx="1493">
                  <c:v>26.288283857663</c:v>
                </c:pt>
                <c:pt idx="1494">
                  <c:v>26.301935968696601</c:v>
                </c:pt>
                <c:pt idx="1495">
                  <c:v>26.315583345118</c:v>
                </c:pt>
                <c:pt idx="1496">
                  <c:v>26.329225988136798</c:v>
                </c:pt>
                <c:pt idx="1497">
                  <c:v>26.3428638989629</c:v>
                </c:pt>
                <c:pt idx="1498">
                  <c:v>26.356497078806498</c:v>
                </c:pt>
                <c:pt idx="1499">
                  <c:v>26.370125528877601</c:v>
                </c:pt>
                <c:pt idx="1500">
                  <c:v>26.383749250386401</c:v>
                </c:pt>
                <c:pt idx="1501">
                  <c:v>26.397368244543301</c:v>
                </c:pt>
                <c:pt idx="1502">
                  <c:v>26.4109825125587</c:v>
                </c:pt>
                <c:pt idx="1503">
                  <c:v>26.424592055643298</c:v>
                </c:pt>
                <c:pt idx="1504">
                  <c:v>26.438196875007701</c:v>
                </c:pt>
                <c:pt idx="1505">
                  <c:v>26.451796971862802</c:v>
                </c:pt>
                <c:pt idx="1506">
                  <c:v>26.465392347419399</c:v>
                </c:pt>
                <c:pt idx="1507">
                  <c:v>26.4789830028887</c:v>
                </c:pt>
                <c:pt idx="1508">
                  <c:v>26.4925689394816</c:v>
                </c:pt>
                <c:pt idx="1509">
                  <c:v>26.5061501584096</c:v>
                </c:pt>
                <c:pt idx="1510">
                  <c:v>26.519726660883901</c:v>
                </c:pt>
                <c:pt idx="1511">
                  <c:v>26.533298448116199</c:v>
                </c:pt>
                <c:pt idx="1512">
                  <c:v>26.546865521317802</c:v>
                </c:pt>
                <c:pt idx="1513">
                  <c:v>26.560427881700701</c:v>
                </c:pt>
                <c:pt idx="1514">
                  <c:v>26.573985530476602</c:v>
                </c:pt>
                <c:pt idx="1515">
                  <c:v>26.587538468857499</c:v>
                </c:pt>
                <c:pt idx="1516">
                  <c:v>26.601086698055401</c:v>
                </c:pt>
                <c:pt idx="1517">
                  <c:v>26.614630219282599</c:v>
                </c:pt>
                <c:pt idx="1518">
                  <c:v>26.628169033751199</c:v>
                </c:pt>
                <c:pt idx="1519">
                  <c:v>26.641703142673698</c:v>
                </c:pt>
                <c:pt idx="1520">
                  <c:v>26.655232547262599</c:v>
                </c:pt>
                <c:pt idx="1521">
                  <c:v>26.6687572487305</c:v>
                </c:pt>
                <c:pt idx="1522">
                  <c:v>26.682277248290301</c:v>
                </c:pt>
                <c:pt idx="1523">
                  <c:v>26.6957925471546</c:v>
                </c:pt>
                <c:pt idx="1524">
                  <c:v>26.709303146536602</c:v>
                </c:pt>
                <c:pt idx="1525">
                  <c:v>26.722809047424899</c:v>
                </c:pt>
                <c:pt idx="1526">
                  <c:v>26.736310250691702</c:v>
                </c:pt>
                <c:pt idx="1527">
                  <c:v>26.7498067580621</c:v>
                </c:pt>
                <c:pt idx="1528">
                  <c:v>26.7632985707477</c:v>
                </c:pt>
                <c:pt idx="1529">
                  <c:v>26.776785689960501</c:v>
                </c:pt>
                <c:pt idx="1530">
                  <c:v>26.790268116912401</c:v>
                </c:pt>
                <c:pt idx="1531">
                  <c:v>26.803745852815599</c:v>
                </c:pt>
                <c:pt idx="1532">
                  <c:v>26.817218898882199</c:v>
                </c:pt>
                <c:pt idx="1533">
                  <c:v>26.830687256324499</c:v>
                </c:pt>
                <c:pt idx="1534">
                  <c:v>26.844150926354899</c:v>
                </c:pt>
                <c:pt idx="1535">
                  <c:v>26.857609910185801</c:v>
                </c:pt>
                <c:pt idx="1536">
                  <c:v>26.871064209029701</c:v>
                </c:pt>
                <c:pt idx="1537">
                  <c:v>26.884513824099301</c:v>
                </c:pt>
                <c:pt idx="1538">
                  <c:v>26.897958756607402</c:v>
                </c:pt>
                <c:pt idx="1539">
                  <c:v>26.9113990077668</c:v>
                </c:pt>
                <c:pt idx="1540">
                  <c:v>26.9248345787903</c:v>
                </c:pt>
                <c:pt idx="1541">
                  <c:v>26.9382654708911</c:v>
                </c:pt>
                <c:pt idx="1542">
                  <c:v>26.951691685282199</c:v>
                </c:pt>
                <c:pt idx="1543">
                  <c:v>26.9651132231769</c:v>
                </c:pt>
                <c:pt idx="1544">
                  <c:v>26.9785300857884</c:v>
                </c:pt>
                <c:pt idx="1545">
                  <c:v>26.9919422743301</c:v>
                </c:pt>
                <c:pt idx="1546">
                  <c:v>27.0053497900156</c:v>
                </c:pt>
                <c:pt idx="1547">
                  <c:v>27.018752634058401</c:v>
                </c:pt>
                <c:pt idx="1548">
                  <c:v>27.032150807672199</c:v>
                </c:pt>
                <c:pt idx="1549">
                  <c:v>27.0455443120707</c:v>
                </c:pt>
                <c:pt idx="1550">
                  <c:v>27.058933148467901</c:v>
                </c:pt>
                <c:pt idx="1551">
                  <c:v>27.072317318077701</c:v>
                </c:pt>
                <c:pt idx="1552">
                  <c:v>27.085696822114102</c:v>
                </c:pt>
                <c:pt idx="1553">
                  <c:v>27.099071661791299</c:v>
                </c:pt>
                <c:pt idx="1554">
                  <c:v>27.112441838323601</c:v>
                </c:pt>
                <c:pt idx="1555">
                  <c:v>27.1258073529252</c:v>
                </c:pt>
                <c:pt idx="1556">
                  <c:v>27.139168206810599</c:v>
                </c:pt>
                <c:pt idx="1557">
                  <c:v>27.152524401194299</c:v>
                </c:pt>
                <c:pt idx="1558">
                  <c:v>27.165875937290998</c:v>
                </c:pt>
                <c:pt idx="1559">
                  <c:v>27.179222816315299</c:v>
                </c:pt>
                <c:pt idx="1560">
                  <c:v>27.192565039482101</c:v>
                </c:pt>
                <c:pt idx="1561">
                  <c:v>27.205902608006198</c:v>
                </c:pt>
                <c:pt idx="1562">
                  <c:v>27.219235523102601</c:v>
                </c:pt>
                <c:pt idx="1563">
                  <c:v>27.2325637859865</c:v>
                </c:pt>
                <c:pt idx="1564">
                  <c:v>27.245887397872998</c:v>
                </c:pt>
                <c:pt idx="1565">
                  <c:v>27.259206359977401</c:v>
                </c:pt>
                <c:pt idx="1566">
                  <c:v>27.272520673515</c:v>
                </c:pt>
                <c:pt idx="1567">
                  <c:v>27.285830339701299</c:v>
                </c:pt>
                <c:pt idx="1568">
                  <c:v>27.299135359752</c:v>
                </c:pt>
                <c:pt idx="1569">
                  <c:v>27.312435734882499</c:v>
                </c:pt>
                <c:pt idx="1570">
                  <c:v>27.325731466308699</c:v>
                </c:pt>
                <c:pt idx="1571">
                  <c:v>27.339022555246402</c:v>
                </c:pt>
                <c:pt idx="1572">
                  <c:v>27.3523090029115</c:v>
                </c:pt>
                <c:pt idx="1573">
                  <c:v>27.3655908105201</c:v>
                </c:pt>
                <c:pt idx="1574">
                  <c:v>27.378867979288199</c:v>
                </c:pt>
                <c:pt idx="1575">
                  <c:v>27.392140510432199</c:v>
                </c:pt>
                <c:pt idx="1576">
                  <c:v>27.405408405168199</c:v>
                </c:pt>
                <c:pt idx="1577">
                  <c:v>27.4186716647128</c:v>
                </c:pt>
                <c:pt idx="1578">
                  <c:v>27.4319302901384</c:v>
                </c:pt>
                <c:pt idx="1579">
                  <c:v>27.445184282132502</c:v>
                </c:pt>
                <c:pt idx="1580">
                  <c:v>27.458433642529101</c:v>
                </c:pt>
                <c:pt idx="1581">
                  <c:v>27.471678372543199</c:v>
                </c:pt>
                <c:pt idx="1582">
                  <c:v>27.48491847339</c:v>
                </c:pt>
                <c:pt idx="1583">
                  <c:v>27.498153946284699</c:v>
                </c:pt>
                <c:pt idx="1584">
                  <c:v>27.511384792442701</c:v>
                </c:pt>
                <c:pt idx="1585">
                  <c:v>27.524611013079301</c:v>
                </c:pt>
                <c:pt idx="1586">
                  <c:v>27.5378326094099</c:v>
                </c:pt>
                <c:pt idx="1587">
                  <c:v>27.551049582650101</c:v>
                </c:pt>
                <c:pt idx="1588">
                  <c:v>27.564261934015398</c:v>
                </c:pt>
                <c:pt idx="1589">
                  <c:v>27.577469664721601</c:v>
                </c:pt>
                <c:pt idx="1590">
                  <c:v>27.590672775984402</c:v>
                </c:pt>
                <c:pt idx="1591">
                  <c:v>27.603871269019599</c:v>
                </c:pt>
                <c:pt idx="1592">
                  <c:v>27.6170651450431</c:v>
                </c:pt>
                <c:pt idx="1593">
                  <c:v>27.630254405270801</c:v>
                </c:pt>
                <c:pt idx="1594">
                  <c:v>27.643439050918701</c:v>
                </c:pt>
                <c:pt idx="1595">
                  <c:v>27.6566190832031</c:v>
                </c:pt>
                <c:pt idx="1596">
                  <c:v>27.66979450334</c:v>
                </c:pt>
                <c:pt idx="1597">
                  <c:v>27.682965312545701</c:v>
                </c:pt>
                <c:pt idx="1598">
                  <c:v>27.696131512036601</c:v>
                </c:pt>
                <c:pt idx="1599">
                  <c:v>27.709293103029001</c:v>
                </c:pt>
                <c:pt idx="1600">
                  <c:v>27.7224500867394</c:v>
                </c:pt>
                <c:pt idx="1601">
                  <c:v>27.7356024643843</c:v>
                </c:pt>
                <c:pt idx="1602">
                  <c:v>27.748750237180499</c:v>
                </c:pt>
                <c:pt idx="1603">
                  <c:v>27.761893406344502</c:v>
                </c:pt>
                <c:pt idx="1604">
                  <c:v>27.7750319730931</c:v>
                </c:pt>
                <c:pt idx="1605">
                  <c:v>27.7881659386432</c:v>
                </c:pt>
                <c:pt idx="1606">
                  <c:v>27.801295304211699</c:v>
                </c:pt>
                <c:pt idx="1607">
                  <c:v>27.814420071015601</c:v>
                </c:pt>
                <c:pt idx="1608">
                  <c:v>27.827540240271802</c:v>
                </c:pt>
                <c:pt idx="1609">
                  <c:v>27.840655813197699</c:v>
                </c:pt>
                <c:pt idx="1610">
                  <c:v>27.853766791010202</c:v>
                </c:pt>
                <c:pt idx="1611">
                  <c:v>27.866873174926798</c:v>
                </c:pt>
                <c:pt idx="1612">
                  <c:v>27.879974966164799</c:v>
                </c:pt>
                <c:pt idx="1613">
                  <c:v>27.8930721659416</c:v>
                </c:pt>
                <c:pt idx="1614">
                  <c:v>27.906164775474601</c:v>
                </c:pt>
                <c:pt idx="1615">
                  <c:v>27.919252795981599</c:v>
                </c:pt>
                <c:pt idx="1616">
                  <c:v>27.932336228680001</c:v>
                </c:pt>
                <c:pt idx="1617">
                  <c:v>27.9454150747877</c:v>
                </c:pt>
                <c:pt idx="1618">
                  <c:v>27.958489335522302</c:v>
                </c:pt>
                <c:pt idx="1619">
                  <c:v>27.971559012101899</c:v>
                </c:pt>
                <c:pt idx="1620">
                  <c:v>27.984624105744199</c:v>
                </c:pt>
                <c:pt idx="1621">
                  <c:v>27.9976846176673</c:v>
                </c:pt>
                <c:pt idx="1622">
                  <c:v>28.010740549089402</c:v>
                </c:pt>
                <c:pt idx="1623">
                  <c:v>28.023791901228499</c:v>
                </c:pt>
                <c:pt idx="1624">
                  <c:v>28.0368386753028</c:v>
                </c:pt>
                <c:pt idx="1625">
                  <c:v>28.0498808725307</c:v>
                </c:pt>
                <c:pt idx="1626">
                  <c:v>28.062918494130599</c:v>
                </c:pt>
                <c:pt idx="1627">
                  <c:v>28.075951541320901</c:v>
                </c:pt>
                <c:pt idx="1628">
                  <c:v>28.088980015320001</c:v>
                </c:pt>
                <c:pt idx="1629">
                  <c:v>28.1020039173467</c:v>
                </c:pt>
                <c:pt idx="1630">
                  <c:v>28.115023248619501</c:v>
                </c:pt>
                <c:pt idx="1631">
                  <c:v>28.128038010300902</c:v>
                </c:pt>
                <c:pt idx="1632">
                  <c:v>28.141048202886701</c:v>
                </c:pt>
                <c:pt idx="1633">
                  <c:v>28.154053828317899</c:v>
                </c:pt>
                <c:pt idx="1634">
                  <c:v>28.167054887811499</c:v>
                </c:pt>
                <c:pt idx="1635">
                  <c:v>28.180051382584899</c:v>
                </c:pt>
                <c:pt idx="1636">
                  <c:v>28.193043313855402</c:v>
                </c:pt>
                <c:pt idx="1637">
                  <c:v>28.2060306828403</c:v>
                </c:pt>
                <c:pt idx="1638">
                  <c:v>28.219013490757099</c:v>
                </c:pt>
                <c:pt idx="1639">
                  <c:v>28.231991738823201</c:v>
                </c:pt>
                <c:pt idx="1640">
                  <c:v>28.244965428256201</c:v>
                </c:pt>
                <c:pt idx="1641">
                  <c:v>28.257934560273601</c:v>
                </c:pt>
                <c:pt idx="1642">
                  <c:v>28.270899136093099</c:v>
                </c:pt>
                <c:pt idx="1643">
                  <c:v>28.283859156932301</c:v>
                </c:pt>
                <c:pt idx="1644">
                  <c:v>28.296814624008999</c:v>
                </c:pt>
                <c:pt idx="1645">
                  <c:v>28.309765538541001</c:v>
                </c:pt>
                <c:pt idx="1646">
                  <c:v>28.3227119017461</c:v>
                </c:pt>
                <c:pt idx="1647">
                  <c:v>28.335653714842199</c:v>
                </c:pt>
                <c:pt idx="1648">
                  <c:v>28.348590979047099</c:v>
                </c:pt>
                <c:pt idx="1649">
                  <c:v>28.361523695578999</c:v>
                </c:pt>
                <c:pt idx="1650">
                  <c:v>28.3744518656558</c:v>
                </c:pt>
                <c:pt idx="1651">
                  <c:v>28.3873754904957</c:v>
                </c:pt>
                <c:pt idx="1652">
                  <c:v>28.400294571316799</c:v>
                </c:pt>
                <c:pt idx="1653">
                  <c:v>28.413209109337199</c:v>
                </c:pt>
                <c:pt idx="1654">
                  <c:v>28.4261191057753</c:v>
                </c:pt>
                <c:pt idx="1655">
                  <c:v>28.439024561849301</c:v>
                </c:pt>
                <c:pt idx="1656">
                  <c:v>28.4519254787775</c:v>
                </c:pt>
                <c:pt idx="1657">
                  <c:v>28.464821857778499</c:v>
                </c:pt>
                <c:pt idx="1658">
                  <c:v>28.477713700070598</c:v>
                </c:pt>
                <c:pt idx="1659">
                  <c:v>28.4906010068723</c:v>
                </c:pt>
                <c:pt idx="1660">
                  <c:v>28.503483779402199</c:v>
                </c:pt>
                <c:pt idx="1661">
                  <c:v>28.516362018878901</c:v>
                </c:pt>
                <c:pt idx="1662">
                  <c:v>28.529235726521101</c:v>
                </c:pt>
                <c:pt idx="1663">
                  <c:v>28.5421049035475</c:v>
                </c:pt>
                <c:pt idx="1664">
                  <c:v>28.5549695511768</c:v>
                </c:pt>
                <c:pt idx="1665">
                  <c:v>28.567829670627901</c:v>
                </c:pt>
                <c:pt idx="1666">
                  <c:v>28.580685263119602</c:v>
                </c:pt>
                <c:pt idx="1667">
                  <c:v>28.593536329870801</c:v>
                </c:pt>
                <c:pt idx="1668">
                  <c:v>28.6063828721006</c:v>
                </c:pt>
                <c:pt idx="1669">
                  <c:v>28.619224891027901</c:v>
                </c:pt>
                <c:pt idx="1670">
                  <c:v>28.632062387871802</c:v>
                </c:pt>
                <c:pt idx="1671">
                  <c:v>28.644895363851401</c:v>
                </c:pt>
                <c:pt idx="1672">
                  <c:v>28.6577238201859</c:v>
                </c:pt>
                <c:pt idx="1673">
                  <c:v>28.6705477580946</c:v>
                </c:pt>
                <c:pt idx="1674">
                  <c:v>28.683367178796701</c:v>
                </c:pt>
                <c:pt idx="1675">
                  <c:v>28.696182083511601</c:v>
                </c:pt>
                <c:pt idx="1676">
                  <c:v>28.708992473458601</c:v>
                </c:pt>
                <c:pt idx="1677">
                  <c:v>28.721798349857199</c:v>
                </c:pt>
                <c:pt idx="1678">
                  <c:v>28.734599713926801</c:v>
                </c:pt>
                <c:pt idx="1679">
                  <c:v>28.747396566887002</c:v>
                </c:pt>
                <c:pt idx="1680">
                  <c:v>28.7601889099574</c:v>
                </c:pt>
                <c:pt idx="1681">
                  <c:v>28.772976744357699</c:v>
                </c:pt>
                <c:pt idx="1682">
                  <c:v>28.785760071307401</c:v>
                </c:pt>
                <c:pt idx="1683">
                  <c:v>28.7985388920264</c:v>
                </c:pt>
                <c:pt idx="1684">
                  <c:v>28.8113132077345</c:v>
                </c:pt>
                <c:pt idx="1685">
                  <c:v>28.8240830188847</c:v>
                </c:pt>
                <c:pt idx="1686">
                  <c:v>28.836848327374799</c:v>
                </c:pt>
                <c:pt idx="1687">
                  <c:v>28.849609134456799</c:v>
                </c:pt>
                <c:pt idx="1688">
                  <c:v>28.862365441349102</c:v>
                </c:pt>
                <c:pt idx="1689">
                  <c:v>28.875117249269898</c:v>
                </c:pt>
                <c:pt idx="1690">
                  <c:v>28.887864559437698</c:v>
                </c:pt>
                <c:pt idx="1691">
                  <c:v>28.900607373070699</c:v>
                </c:pt>
                <c:pt idx="1692">
                  <c:v>28.913345691387601</c:v>
                </c:pt>
                <c:pt idx="1693">
                  <c:v>28.926079515606599</c:v>
                </c:pt>
                <c:pt idx="1694">
                  <c:v>28.938808846946401</c:v>
                </c:pt>
                <c:pt idx="1695">
                  <c:v>28.9515336866253</c:v>
                </c:pt>
                <c:pt idx="1696">
                  <c:v>28.964254035862002</c:v>
                </c:pt>
                <c:pt idx="1697">
                  <c:v>28.976969895875101</c:v>
                </c:pt>
                <c:pt idx="1698">
                  <c:v>28.9896812678831</c:v>
                </c:pt>
                <c:pt idx="1699">
                  <c:v>29.0023881531047</c:v>
                </c:pt>
                <c:pt idx="1700">
                  <c:v>29.0150905527586</c:v>
                </c:pt>
                <c:pt idx="1701">
                  <c:v>29.027788468063498</c:v>
                </c:pt>
                <c:pt idx="1702">
                  <c:v>29.040481900238099</c:v>
                </c:pt>
                <c:pt idx="1703">
                  <c:v>29.0531708505011</c:v>
                </c:pt>
                <c:pt idx="1704">
                  <c:v>29.065855320071499</c:v>
                </c:pt>
                <c:pt idx="1705">
                  <c:v>29.078535310167901</c:v>
                </c:pt>
                <c:pt idx="1706">
                  <c:v>29.091210822009302</c:v>
                </c:pt>
                <c:pt idx="1707">
                  <c:v>29.103881856814599</c:v>
                </c:pt>
                <c:pt idx="1708">
                  <c:v>29.116548415802601</c:v>
                </c:pt>
                <c:pt idx="1709">
                  <c:v>29.129210500192301</c:v>
                </c:pt>
                <c:pt idx="1710">
                  <c:v>29.1418681112028</c:v>
                </c:pt>
                <c:pt idx="1711">
                  <c:v>29.154521250053001</c:v>
                </c:pt>
                <c:pt idx="1712">
                  <c:v>29.1671699179619</c:v>
                </c:pt>
                <c:pt idx="1713">
                  <c:v>29.179814116148702</c:v>
                </c:pt>
                <c:pt idx="1714">
                  <c:v>29.1924538458324</c:v>
                </c:pt>
                <c:pt idx="1715">
                  <c:v>29.205089108232201</c:v>
                </c:pt>
                <c:pt idx="1716">
                  <c:v>29.2177199045673</c:v>
                </c:pt>
                <c:pt idx="1717">
                  <c:v>29.2303462360568</c:v>
                </c:pt>
                <c:pt idx="1718">
                  <c:v>29.242968103919999</c:v>
                </c:pt>
                <c:pt idx="1719">
                  <c:v>29.2555855093761</c:v>
                </c:pt>
                <c:pt idx="1720">
                  <c:v>29.268198453644501</c:v>
                </c:pt>
                <c:pt idx="1721">
                  <c:v>29.280806937944401</c:v>
                </c:pt>
                <c:pt idx="1722">
                  <c:v>29.293410963495301</c:v>
                </c:pt>
                <c:pt idx="1723">
                  <c:v>29.306010531516399</c:v>
                </c:pt>
                <c:pt idx="1724">
                  <c:v>29.318605643227201</c:v>
                </c:pt>
                <c:pt idx="1725">
                  <c:v>29.331196299847299</c:v>
                </c:pt>
                <c:pt idx="1726">
                  <c:v>29.3437825025959</c:v>
                </c:pt>
                <c:pt idx="1727">
                  <c:v>29.3563642526927</c:v>
                </c:pt>
                <c:pt idx="1728">
                  <c:v>29.3689415513571</c:v>
                </c:pt>
                <c:pt idx="1729">
                  <c:v>29.3815143998089</c:v>
                </c:pt>
                <c:pt idx="1730">
                  <c:v>29.394082799267402</c:v>
                </c:pt>
                <c:pt idx="1731">
                  <c:v>29.4066467509525</c:v>
                </c:pt>
                <c:pt idx="1732">
                  <c:v>29.419206256083701</c:v>
                </c:pt>
                <c:pt idx="1733">
                  <c:v>29.431761315880799</c:v>
                </c:pt>
                <c:pt idx="1734">
                  <c:v>29.444311931563401</c:v>
                </c:pt>
                <c:pt idx="1735">
                  <c:v>29.456858104351301</c:v>
                </c:pt>
                <c:pt idx="1736">
                  <c:v>29.469399835464401</c:v>
                </c:pt>
                <c:pt idx="1737">
                  <c:v>29.4819371261224</c:v>
                </c:pt>
                <c:pt idx="1738">
                  <c:v>29.494469976962201</c:v>
                </c:pt>
                <c:pt idx="1739">
                  <c:v>29.506998389634099</c:v>
                </c:pt>
                <c:pt idx="1740">
                  <c:v>29.519522365461601</c:v>
                </c:pt>
                <c:pt idx="1741">
                  <c:v>29.532041905663</c:v>
                </c:pt>
                <c:pt idx="1742">
                  <c:v>29.544557011457002</c:v>
                </c:pt>
                <c:pt idx="1743">
                  <c:v>29.557067684061899</c:v>
                </c:pt>
                <c:pt idx="1744">
                  <c:v>29.569573924696201</c:v>
                </c:pt>
                <c:pt idx="1745">
                  <c:v>29.582075734578599</c:v>
                </c:pt>
                <c:pt idx="1746">
                  <c:v>29.594573114927599</c:v>
                </c:pt>
                <c:pt idx="1747">
                  <c:v>29.6070660669616</c:v>
                </c:pt>
                <c:pt idx="1748">
                  <c:v>29.619554591899199</c:v>
                </c:pt>
                <c:pt idx="1749">
                  <c:v>29.632038690959099</c:v>
                </c:pt>
                <c:pt idx="1750">
                  <c:v>29.644518365359801</c:v>
                </c:pt>
                <c:pt idx="1751">
                  <c:v>29.656993616319902</c:v>
                </c:pt>
                <c:pt idx="1752">
                  <c:v>29.6694644450581</c:v>
                </c:pt>
                <c:pt idx="1753">
                  <c:v>29.681930852792899</c:v>
                </c:pt>
                <c:pt idx="1754">
                  <c:v>29.694392840742999</c:v>
                </c:pt>
                <c:pt idx="1755">
                  <c:v>29.706850410127</c:v>
                </c:pt>
                <c:pt idx="1756">
                  <c:v>29.719303562163699</c:v>
                </c:pt>
                <c:pt idx="1757">
                  <c:v>29.731752298071601</c:v>
                </c:pt>
                <c:pt idx="1758">
                  <c:v>29.744196619069498</c:v>
                </c:pt>
                <c:pt idx="1759">
                  <c:v>29.756636526376099</c:v>
                </c:pt>
                <c:pt idx="1760">
                  <c:v>29.7690720212101</c:v>
                </c:pt>
                <c:pt idx="1761">
                  <c:v>29.7815031047902</c:v>
                </c:pt>
                <c:pt idx="1762">
                  <c:v>29.793929778335201</c:v>
                </c:pt>
                <c:pt idx="1763">
                  <c:v>29.8063520430639</c:v>
                </c:pt>
                <c:pt idx="1764">
                  <c:v>29.818769900194901</c:v>
                </c:pt>
                <c:pt idx="1765">
                  <c:v>29.8311833509471</c:v>
                </c:pt>
                <c:pt idx="1766">
                  <c:v>29.8435923965393</c:v>
                </c:pt>
                <c:pt idx="1767">
                  <c:v>29.855997038190299</c:v>
                </c:pt>
                <c:pt idx="1768">
                  <c:v>29.868397277118898</c:v>
                </c:pt>
                <c:pt idx="1769">
                  <c:v>29.880793114543899</c:v>
                </c:pt>
                <c:pt idx="1770">
                  <c:v>29.8931845516843</c:v>
                </c:pt>
                <c:pt idx="1771">
                  <c:v>29.905571589758701</c:v>
                </c:pt>
                <c:pt idx="1772">
                  <c:v>29.917954229986201</c:v>
                </c:pt>
                <c:pt idx="1773">
                  <c:v>29.9303324735857</c:v>
                </c:pt>
                <c:pt idx="1774">
                  <c:v>29.942706321775901</c:v>
                </c:pt>
                <c:pt idx="1775">
                  <c:v>29.9550757757758</c:v>
                </c:pt>
                <c:pt idx="1776">
                  <c:v>29.9674408368044</c:v>
                </c:pt>
                <c:pt idx="1777">
                  <c:v>29.979801506080602</c:v>
                </c:pt>
                <c:pt idx="1778">
                  <c:v>29.992157784823299</c:v>
                </c:pt>
                <c:pt idx="1779">
                  <c:v>30.004509674251501</c:v>
                </c:pt>
                <c:pt idx="1780">
                  <c:v>30.0168571755842</c:v>
                </c:pt>
                <c:pt idx="1781">
                  <c:v>30.0292002900404</c:v>
                </c:pt>
                <c:pt idx="1782">
                  <c:v>30.041539018839</c:v>
                </c:pt>
                <c:pt idx="1783">
                  <c:v>30.053873363199202</c:v>
                </c:pt>
                <c:pt idx="1784">
                  <c:v>30.066203324339799</c:v>
                </c:pt>
                <c:pt idx="1785">
                  <c:v>30.078528903479999</c:v>
                </c:pt>
                <c:pt idx="1786">
                  <c:v>30.0908501018388</c:v>
                </c:pt>
                <c:pt idx="1787">
                  <c:v>30.103166920635299</c:v>
                </c:pt>
                <c:pt idx="1788">
                  <c:v>30.1154793610886</c:v>
                </c:pt>
                <c:pt idx="1789">
                  <c:v>30.127787424417701</c:v>
                </c:pt>
                <c:pt idx="1790">
                  <c:v>30.140091111841802</c:v>
                </c:pt>
                <c:pt idx="1791">
                  <c:v>30.152390424086601</c:v>
                </c:pt>
                <c:pt idx="1792">
                  <c:v>30.164685362641201</c:v>
                </c:pt>
                <c:pt idx="1793">
                  <c:v>30.176975928900202</c:v>
                </c:pt>
                <c:pt idx="1794">
                  <c:v>30.189262124081399</c:v>
                </c:pt>
                <c:pt idx="1795">
                  <c:v>30.2015439494023</c:v>
                </c:pt>
                <c:pt idx="1796">
                  <c:v>30.213821406080701</c:v>
                </c:pt>
                <c:pt idx="1797">
                  <c:v>30.226094495334301</c:v>
                </c:pt>
                <c:pt idx="1798">
                  <c:v>30.238363218380901</c:v>
                </c:pt>
                <c:pt idx="1799">
                  <c:v>30.250627576437999</c:v>
                </c:pt>
                <c:pt idx="1800">
                  <c:v>30.2628875707235</c:v>
                </c:pt>
                <c:pt idx="1801">
                  <c:v>30.275143202454899</c:v>
                </c:pt>
                <c:pt idx="1802">
                  <c:v>30.28739447285</c:v>
                </c:pt>
                <c:pt idx="1803">
                  <c:v>30.299641383126399</c:v>
                </c:pt>
                <c:pt idx="1804">
                  <c:v>30.3118839345018</c:v>
                </c:pt>
                <c:pt idx="1805">
                  <c:v>30.324122128193999</c:v>
                </c:pt>
                <c:pt idx="1806">
                  <c:v>30.336355965420399</c:v>
                </c:pt>
                <c:pt idx="1807">
                  <c:v>30.348585447398801</c:v>
                </c:pt>
                <c:pt idx="1808">
                  <c:v>30.3608105753469</c:v>
                </c:pt>
                <c:pt idx="1809">
                  <c:v>30.3730313504823</c:v>
                </c:pt>
                <c:pt idx="1810">
                  <c:v>30.385247774022599</c:v>
                </c:pt>
                <c:pt idx="1811">
                  <c:v>30.397459847185502</c:v>
                </c:pt>
                <c:pt idx="1812">
                  <c:v>30.4096675711885</c:v>
                </c:pt>
                <c:pt idx="1813">
                  <c:v>30.421870947249499</c:v>
                </c:pt>
                <c:pt idx="1814">
                  <c:v>30.4340699765858</c:v>
                </c:pt>
                <c:pt idx="1815">
                  <c:v>30.446264660415299</c:v>
                </c:pt>
                <c:pt idx="1816">
                  <c:v>30.458454999955499</c:v>
                </c:pt>
                <c:pt idx="1817">
                  <c:v>30.470640996423899</c:v>
                </c:pt>
                <c:pt idx="1818">
                  <c:v>30.482822651038301</c:v>
                </c:pt>
                <c:pt idx="1819">
                  <c:v>30.494999965016198</c:v>
                </c:pt>
                <c:pt idx="1820">
                  <c:v>30.507172939575199</c:v>
                </c:pt>
                <c:pt idx="1821">
                  <c:v>30.519341575932899</c:v>
                </c:pt>
                <c:pt idx="1822">
                  <c:v>30.531505875307001</c:v>
                </c:pt>
                <c:pt idx="1823">
                  <c:v>30.543665838914801</c:v>
                </c:pt>
                <c:pt idx="1824">
                  <c:v>30.555821467974202</c:v>
                </c:pt>
                <c:pt idx="1825">
                  <c:v>30.5679727637025</c:v>
                </c:pt>
                <c:pt idx="1826">
                  <c:v>30.580119727317499</c:v>
                </c:pt>
                <c:pt idx="1827">
                  <c:v>30.592262360036599</c:v>
                </c:pt>
                <c:pt idx="1828">
                  <c:v>30.604400663077499</c:v>
                </c:pt>
                <c:pt idx="1829">
                  <c:v>30.616534637657601</c:v>
                </c:pt>
                <c:pt idx="1830">
                  <c:v>30.628664284994599</c:v>
                </c:pt>
                <c:pt idx="1831">
                  <c:v>30.640789606305901</c:v>
                </c:pt>
                <c:pt idx="1832">
                  <c:v>30.652910602809101</c:v>
                </c:pt>
                <c:pt idx="1833">
                  <c:v>30.665027275721801</c:v>
                </c:pt>
                <c:pt idx="1834">
                  <c:v>30.6771396262615</c:v>
                </c:pt>
                <c:pt idx="1835">
                  <c:v>30.689247655645701</c:v>
                </c:pt>
                <c:pt idx="1836">
                  <c:v>30.701351365091998</c:v>
                </c:pt>
                <c:pt idx="1837">
                  <c:v>30.713450755817799</c:v>
                </c:pt>
                <c:pt idx="1838">
                  <c:v>30.725545829040598</c:v>
                </c:pt>
                <c:pt idx="1839">
                  <c:v>30.737636585977999</c:v>
                </c:pt>
                <c:pt idx="1840">
                  <c:v>30.749723027847601</c:v>
                </c:pt>
                <c:pt idx="1841">
                  <c:v>30.7618051558667</c:v>
                </c:pt>
                <c:pt idx="1842">
                  <c:v>30.773882971252899</c:v>
                </c:pt>
                <c:pt idx="1843">
                  <c:v>30.7859564752236</c:v>
                </c:pt>
                <c:pt idx="1844">
                  <c:v>30.798025668521301</c:v>
                </c:pt>
                <c:pt idx="1845">
                  <c:v>30.810090552499201</c:v>
                </c:pt>
                <c:pt idx="1846">
                  <c:v>30.822151128659399</c:v>
                </c:pt>
                <c:pt idx="1847">
                  <c:v>30.8342073982177</c:v>
                </c:pt>
                <c:pt idx="1848">
                  <c:v>30.846259362389901</c:v>
                </c:pt>
                <c:pt idx="1849">
                  <c:v>30.858307022391699</c:v>
                </c:pt>
                <c:pt idx="1850">
                  <c:v>30.8703503794389</c:v>
                </c:pt>
                <c:pt idx="1851">
                  <c:v>30.882389434747299</c:v>
                </c:pt>
                <c:pt idx="1852">
                  <c:v>30.894424189532401</c:v>
                </c:pt>
                <c:pt idx="1853">
                  <c:v>30.906454645010101</c:v>
                </c:pt>
                <c:pt idx="1854">
                  <c:v>30.918480802396001</c:v>
                </c:pt>
                <c:pt idx="1855">
                  <c:v>30.930502662905599</c:v>
                </c:pt>
                <c:pt idx="1856">
                  <c:v>30.942520227754599</c:v>
                </c:pt>
                <c:pt idx="1857">
                  <c:v>30.9545334981586</c:v>
                </c:pt>
                <c:pt idx="1858">
                  <c:v>30.9665424753331</c:v>
                </c:pt>
                <c:pt idx="1859">
                  <c:v>30.978547160493601</c:v>
                </c:pt>
                <c:pt idx="1860">
                  <c:v>30.990547554855599</c:v>
                </c:pt>
                <c:pt idx="1861">
                  <c:v>31.0025436596347</c:v>
                </c:pt>
                <c:pt idx="1862">
                  <c:v>31.014535476046198</c:v>
                </c:pt>
                <c:pt idx="1863">
                  <c:v>31.026523005305599</c:v>
                </c:pt>
                <c:pt idx="1864">
                  <c:v>31.038506248628298</c:v>
                </c:pt>
                <c:pt idx="1865">
                  <c:v>31.050485207229698</c:v>
                </c:pt>
                <c:pt idx="1866">
                  <c:v>31.062459882325001</c:v>
                </c:pt>
                <c:pt idx="1867">
                  <c:v>31.074430275129799</c:v>
                </c:pt>
                <c:pt idx="1868">
                  <c:v>31.086396386859199</c:v>
                </c:pt>
                <c:pt idx="1869">
                  <c:v>31.098358218728599</c:v>
                </c:pt>
                <c:pt idx="1870">
                  <c:v>31.1103157719531</c:v>
                </c:pt>
                <c:pt idx="1871">
                  <c:v>31.122269047747999</c:v>
                </c:pt>
                <c:pt idx="1872">
                  <c:v>31.134218047328599</c:v>
                </c:pt>
                <c:pt idx="1873">
                  <c:v>31.146162771909999</c:v>
                </c:pt>
                <c:pt idx="1874">
                  <c:v>31.1581032227073</c:v>
                </c:pt>
                <c:pt idx="1875">
                  <c:v>31.1700394009357</c:v>
                </c:pt>
                <c:pt idx="1876">
                  <c:v>31.181971307810301</c:v>
                </c:pt>
                <c:pt idx="1877">
                  <c:v>31.193898944546198</c:v>
                </c:pt>
                <c:pt idx="1878">
                  <c:v>31.2058223123584</c:v>
                </c:pt>
                <c:pt idx="1879">
                  <c:v>31.217741412461901</c:v>
                </c:pt>
                <c:pt idx="1880">
                  <c:v>31.229656246071801</c:v>
                </c:pt>
                <c:pt idx="1881">
                  <c:v>31.2415668144031</c:v>
                </c:pt>
                <c:pt idx="1882">
                  <c:v>31.253473118670701</c:v>
                </c:pt>
                <c:pt idx="1883">
                  <c:v>31.265375160089501</c:v>
                </c:pt>
                <c:pt idx="1884">
                  <c:v>31.2772729398744</c:v>
                </c:pt>
                <c:pt idx="1885">
                  <c:v>31.289166459240398</c:v>
                </c:pt>
                <c:pt idx="1886">
                  <c:v>31.3010557194022</c:v>
                </c:pt>
                <c:pt idx="1887">
                  <c:v>31.312940721574801</c:v>
                </c:pt>
                <c:pt idx="1888">
                  <c:v>31.3248214669728</c:v>
                </c:pt>
                <c:pt idx="1889">
                  <c:v>31.3366979568112</c:v>
                </c:pt>
                <c:pt idx="1890">
                  <c:v>31.348570192304699</c:v>
                </c:pt>
                <c:pt idx="1891">
                  <c:v>31.360438174667902</c:v>
                </c:pt>
                <c:pt idx="1892">
                  <c:v>31.372301905115599</c:v>
                </c:pt>
                <c:pt idx="1893">
                  <c:v>31.384161384862502</c:v>
                </c:pt>
                <c:pt idx="1894">
                  <c:v>31.396016615123301</c:v>
                </c:pt>
                <c:pt idx="1895">
                  <c:v>31.407867597112599</c:v>
                </c:pt>
                <c:pt idx="1896">
                  <c:v>31.419714332044901</c:v>
                </c:pt>
                <c:pt idx="1897">
                  <c:v>31.431556820765799</c:v>
                </c:pt>
                <c:pt idx="1898">
                  <c:v>31.443395064455299</c:v>
                </c:pt>
                <c:pt idx="1899">
                  <c:v>31.455229064679301</c:v>
                </c:pt>
                <c:pt idx="1900">
                  <c:v>31.467058822650898</c:v>
                </c:pt>
                <c:pt idx="1901">
                  <c:v>31.478884339583001</c:v>
                </c:pt>
                <c:pt idx="1902">
                  <c:v>31.490705616688299</c:v>
                </c:pt>
                <c:pt idx="1903">
                  <c:v>31.5025226551797</c:v>
                </c:pt>
                <c:pt idx="1904">
                  <c:v>31.514335456269901</c:v>
                </c:pt>
                <c:pt idx="1905">
                  <c:v>31.526144021171699</c:v>
                </c:pt>
                <c:pt idx="1906">
                  <c:v>31.5379483510977</c:v>
                </c:pt>
                <c:pt idx="1907">
                  <c:v>31.549748447260601</c:v>
                </c:pt>
                <c:pt idx="1908">
                  <c:v>31.5615443108729</c:v>
                </c:pt>
                <c:pt idx="1909">
                  <c:v>31.5733359431472</c:v>
                </c:pt>
                <c:pt idx="1910">
                  <c:v>31.585123345296001</c:v>
                </c:pt>
                <c:pt idx="1911">
                  <c:v>31.5969065185317</c:v>
                </c:pt>
                <c:pt idx="1912">
                  <c:v>31.608685464066799</c:v>
                </c:pt>
                <c:pt idx="1913">
                  <c:v>31.620460183113501</c:v>
                </c:pt>
                <c:pt idx="1914">
                  <c:v>31.632230676884301</c:v>
                </c:pt>
                <c:pt idx="1915">
                  <c:v>31.6439969465914</c:v>
                </c:pt>
                <c:pt idx="1916">
                  <c:v>31.655758993447002</c:v>
                </c:pt>
                <c:pt idx="1917">
                  <c:v>31.667516818663302</c:v>
                </c:pt>
                <c:pt idx="1918">
                  <c:v>31.679270423452401</c:v>
                </c:pt>
                <c:pt idx="1919">
                  <c:v>31.6910198090265</c:v>
                </c:pt>
                <c:pt idx="1920">
                  <c:v>31.702764976597699</c:v>
                </c:pt>
                <c:pt idx="1921">
                  <c:v>31.7145059273778</c:v>
                </c:pt>
                <c:pt idx="1922">
                  <c:v>31.726242662579001</c:v>
                </c:pt>
                <c:pt idx="1923">
                  <c:v>31.737975183413099</c:v>
                </c:pt>
                <c:pt idx="1924">
                  <c:v>31.7497034910919</c:v>
                </c:pt>
                <c:pt idx="1925">
                  <c:v>31.761427586827399</c:v>
                </c:pt>
                <c:pt idx="1926">
                  <c:v>31.7731474718314</c:v>
                </c:pt>
                <c:pt idx="1927">
                  <c:v>31.784863147315399</c:v>
                </c:pt>
                <c:pt idx="1928">
                  <c:v>31.796574614491401</c:v>
                </c:pt>
                <c:pt idx="1929">
                  <c:v>31.808281874570898</c:v>
                </c:pt>
                <c:pt idx="1930">
                  <c:v>31.8199849287655</c:v>
                </c:pt>
                <c:pt idx="1931">
                  <c:v>31.831683778286902</c:v>
                </c:pt>
                <c:pt idx="1932">
                  <c:v>31.843378424346501</c:v>
                </c:pt>
                <c:pt idx="1933">
                  <c:v>31.855068868155801</c:v>
                </c:pt>
                <c:pt idx="1934">
                  <c:v>31.866755110926299</c:v>
                </c:pt>
                <c:pt idx="1935">
                  <c:v>31.878437153869299</c:v>
                </c:pt>
                <c:pt idx="1936">
                  <c:v>31.890114998196299</c:v>
                </c:pt>
                <c:pt idx="1937">
                  <c:v>31.901788645118501</c:v>
                </c:pt>
                <c:pt idx="1938">
                  <c:v>31.913458095847101</c:v>
                </c:pt>
                <c:pt idx="1939">
                  <c:v>31.925123351593498</c:v>
                </c:pt>
                <c:pt idx="1940">
                  <c:v>31.936784413568699</c:v>
                </c:pt>
                <c:pt idx="1941">
                  <c:v>31.9484412829839</c:v>
                </c:pt>
                <c:pt idx="1942">
                  <c:v>31.960093961050202</c:v>
                </c:pt>
                <c:pt idx="1943">
                  <c:v>31.971742448978699</c:v>
                </c:pt>
                <c:pt idx="1944">
                  <c:v>31.983386747980301</c:v>
                </c:pt>
                <c:pt idx="1945">
                  <c:v>31.995026859265899</c:v>
                </c:pt>
                <c:pt idx="1946">
                  <c:v>32.006662784046597</c:v>
                </c:pt>
                <c:pt idx="1947">
                  <c:v>32.0182945235331</c:v>
                </c:pt>
                <c:pt idx="1948">
                  <c:v>32.029922078936302</c:v>
                </c:pt>
                <c:pt idx="1949">
                  <c:v>32.041545451466902</c:v>
                </c:pt>
                <c:pt idx="1950">
                  <c:v>32.053164642198801</c:v>
                </c:pt>
                <c:pt idx="1951">
                  <c:v>32.064779652247502</c:v>
                </c:pt>
                <c:pt idx="1952">
                  <c:v>32.0763904830307</c:v>
                </c:pt>
                <c:pt idx="1953">
                  <c:v>32.0879971357583</c:v>
                </c:pt>
                <c:pt idx="1954">
                  <c:v>32.099599611640002</c:v>
                </c:pt>
                <c:pt idx="1955">
                  <c:v>32.111197911885597</c:v>
                </c:pt>
                <c:pt idx="1956">
                  <c:v>32.122792037704698</c:v>
                </c:pt>
                <c:pt idx="1957">
                  <c:v>32.134381990307098</c:v>
                </c:pt>
                <c:pt idx="1958">
                  <c:v>32.145967770902303</c:v>
                </c:pt>
                <c:pt idx="1959">
                  <c:v>32.157549380699798</c:v>
                </c:pt>
                <c:pt idx="1960">
                  <c:v>32.169126820909</c:v>
                </c:pt>
                <c:pt idx="1961">
                  <c:v>32.180700092739499</c:v>
                </c:pt>
                <c:pt idx="1962">
                  <c:v>32.192269197400499</c:v>
                </c:pt>
                <c:pt idx="1963">
                  <c:v>32.203834136101399</c:v>
                </c:pt>
                <c:pt idx="1964">
                  <c:v>32.215394910051401</c:v>
                </c:pt>
                <c:pt idx="1965">
                  <c:v>32.226951520459799</c:v>
                </c:pt>
                <c:pt idx="1966">
                  <c:v>32.238503968535703</c:v>
                </c:pt>
                <c:pt idx="1967">
                  <c:v>32.2500522554882</c:v>
                </c:pt>
                <c:pt idx="1968">
                  <c:v>32.261596382526299</c:v>
                </c:pt>
                <c:pt idx="1969">
                  <c:v>32.273136350858998</c:v>
                </c:pt>
                <c:pt idx="1970">
                  <c:v>32.284672161695298</c:v>
                </c:pt>
                <c:pt idx="1971">
                  <c:v>32.296203816244102</c:v>
                </c:pt>
                <c:pt idx="1972">
                  <c:v>32.3077313157142</c:v>
                </c:pt>
                <c:pt idx="1973">
                  <c:v>32.319254661314297</c:v>
                </c:pt>
                <c:pt idx="1974">
                  <c:v>32.330773854253202</c:v>
                </c:pt>
                <c:pt idx="1975">
                  <c:v>32.3422888957396</c:v>
                </c:pt>
                <c:pt idx="1976">
                  <c:v>32.353799786982101</c:v>
                </c:pt>
                <c:pt idx="1977">
                  <c:v>32.365306529189198</c:v>
                </c:pt>
                <c:pt idx="1978">
                  <c:v>32.376809123569501</c:v>
                </c:pt>
                <c:pt idx="1979">
                  <c:v>32.388307571331403</c:v>
                </c:pt>
                <c:pt idx="1980">
                  <c:v>32.399801873683401</c:v>
                </c:pt>
                <c:pt idx="1981">
                  <c:v>32.411292031833703</c:v>
                </c:pt>
                <c:pt idx="1982">
                  <c:v>32.4227780469907</c:v>
                </c:pt>
                <c:pt idx="1983">
                  <c:v>32.434259920362599</c:v>
                </c:pt>
                <c:pt idx="1984">
                  <c:v>32.4457376531577</c:v>
                </c:pt>
                <c:pt idx="1985">
                  <c:v>32.457211246584002</c:v>
                </c:pt>
                <c:pt idx="1986">
                  <c:v>32.4686807018496</c:v>
                </c:pt>
                <c:pt idx="1987">
                  <c:v>32.4801460201626</c:v>
                </c:pt>
                <c:pt idx="1988">
                  <c:v>32.491607202730997</c:v>
                </c:pt>
                <c:pt idx="1989">
                  <c:v>32.503064250762698</c:v>
                </c:pt>
                <c:pt idx="1990">
                  <c:v>32.514517165465499</c:v>
                </c:pt>
                <c:pt idx="1991">
                  <c:v>32.525965948047201</c:v>
                </c:pt>
                <c:pt idx="1992">
                  <c:v>32.537410599715798</c:v>
                </c:pt>
                <c:pt idx="1993">
                  <c:v>32.548851121678702</c:v>
                </c:pt>
                <c:pt idx="1994">
                  <c:v>32.560287515143798</c:v>
                </c:pt>
                <c:pt idx="1995">
                  <c:v>32.571719781318599</c:v>
                </c:pt>
                <c:pt idx="1996">
                  <c:v>32.583147921410699</c:v>
                </c:pt>
                <c:pt idx="1997">
                  <c:v>32.594571936627503</c:v>
                </c:pt>
                <c:pt idx="1998">
                  <c:v>32.605991828176499</c:v>
                </c:pt>
                <c:pt idx="1999">
                  <c:v>32.617407597265199</c:v>
                </c:pt>
                <c:pt idx="2000">
                  <c:v>32.6288192451008</c:v>
                </c:pt>
                <c:pt idx="2001">
                  <c:v>32.6402267728906</c:v>
                </c:pt>
                <c:pt idx="2002">
                  <c:v>32.651630181841902</c:v>
                </c:pt>
                <c:pt idx="2003">
                  <c:v>32.663029473003398</c:v>
                </c:pt>
                <c:pt idx="2004">
                  <c:v>32.674424647298999</c:v>
                </c:pt>
                <c:pt idx="2005">
                  <c:v>32.685815706336498</c:v>
                </c:pt>
                <c:pt idx="2006">
                  <c:v>32.697202651321803</c:v>
                </c:pt>
                <c:pt idx="2007">
                  <c:v>32.708585483460503</c:v>
                </c:pt>
                <c:pt idx="2008">
                  <c:v>32.719964203958398</c:v>
                </c:pt>
                <c:pt idx="2009">
                  <c:v>32.731338814021001</c:v>
                </c:pt>
                <c:pt idx="2010">
                  <c:v>32.742709314853798</c:v>
                </c:pt>
                <c:pt idx="2011">
                  <c:v>32.754075707662203</c:v>
                </c:pt>
                <c:pt idx="2012">
                  <c:v>32.765437993651702</c:v>
                </c:pt>
                <c:pt idx="2013">
                  <c:v>32.776796174027503</c:v>
                </c:pt>
                <c:pt idx="2014">
                  <c:v>32.7881502499948</c:v>
                </c:pt>
                <c:pt idx="2015">
                  <c:v>32.799500222758802</c:v>
                </c:pt>
                <c:pt idx="2016">
                  <c:v>32.810846093524702</c:v>
                </c:pt>
                <c:pt idx="2017">
                  <c:v>32.822187863497398</c:v>
                </c:pt>
                <c:pt idx="2018">
                  <c:v>32.833525533881897</c:v>
                </c:pt>
                <c:pt idx="2019">
                  <c:v>32.844859105883103</c:v>
                </c:pt>
                <c:pt idx="2020">
                  <c:v>32.856188580705798</c:v>
                </c:pt>
                <c:pt idx="2021">
                  <c:v>32.867513959554799</c:v>
                </c:pt>
                <c:pt idx="2022">
                  <c:v>32.878835243634697</c:v>
                </c:pt>
                <c:pt idx="2023">
                  <c:v>32.890152434150203</c:v>
                </c:pt>
                <c:pt idx="2024">
                  <c:v>32.901465532305799</c:v>
                </c:pt>
                <c:pt idx="2025">
                  <c:v>32.912774539306</c:v>
                </c:pt>
                <c:pt idx="2026">
                  <c:v>32.924079456355202</c:v>
                </c:pt>
                <c:pt idx="2027">
                  <c:v>32.935380284657803</c:v>
                </c:pt>
                <c:pt idx="2028">
                  <c:v>32.946677025417998</c:v>
                </c:pt>
                <c:pt idx="2029">
                  <c:v>32.957969679839998</c:v>
                </c:pt>
                <c:pt idx="2030">
                  <c:v>32.969258249128004</c:v>
                </c:pt>
                <c:pt idx="2031">
                  <c:v>32.980542734486001</c:v>
                </c:pt>
                <c:pt idx="2032">
                  <c:v>32.991823137118097</c:v>
                </c:pt>
                <c:pt idx="2033">
                  <c:v>33.0030994582281</c:v>
                </c:pt>
                <c:pt idx="2034">
                  <c:v>33.014371699020003</c:v>
                </c:pt>
                <c:pt idx="2035">
                  <c:v>33.025639860697503</c:v>
                </c:pt>
                <c:pt idx="2036">
                  <c:v>33.036903944464399</c:v>
                </c:pt>
                <c:pt idx="2037">
                  <c:v>33.048163951524202</c:v>
                </c:pt>
                <c:pt idx="2038">
                  <c:v>33.0594198830807</c:v>
                </c:pt>
                <c:pt idx="2039">
                  <c:v>33.070671740337197</c:v>
                </c:pt>
                <c:pt idx="2040">
                  <c:v>33.081919524497401</c:v>
                </c:pt>
                <c:pt idx="2041">
                  <c:v>33.093163236764497</c:v>
                </c:pt>
                <c:pt idx="2042">
                  <c:v>33.104402878341901</c:v>
                </c:pt>
                <c:pt idx="2043">
                  <c:v>33.115638450432698</c:v>
                </c:pt>
                <c:pt idx="2044">
                  <c:v>33.126869954240298</c:v>
                </c:pt>
                <c:pt idx="2045">
                  <c:v>33.138097390967701</c:v>
                </c:pt>
                <c:pt idx="2046">
                  <c:v>33.149320761817897</c:v>
                </c:pt>
                <c:pt idx="2047">
                  <c:v>33.160540067993999</c:v>
                </c:pt>
                <c:pt idx="2048">
                  <c:v>33.1717553106987</c:v>
                </c:pt>
                <c:pt idx="2049">
                  <c:v>33.182966491134998</c:v>
                </c:pt>
                <c:pt idx="2050">
                  <c:v>33.1941736105057</c:v>
                </c:pt>
                <c:pt idx="2051">
                  <c:v>33.205376670013301</c:v>
                </c:pt>
                <c:pt idx="2052">
                  <c:v>33.2165756708606</c:v>
                </c:pt>
                <c:pt idx="2053">
                  <c:v>33.227770614250197</c:v>
                </c:pt>
                <c:pt idx="2054">
                  <c:v>33.238961501384402</c:v>
                </c:pt>
                <c:pt idx="2055">
                  <c:v>33.250148333465702</c:v>
                </c:pt>
                <c:pt idx="2056">
                  <c:v>33.261331111530197</c:v>
                </c:pt>
                <c:pt idx="2057">
                  <c:v>33.272509836044698</c:v>
                </c:pt>
                <c:pt idx="2058">
                  <c:v>33.283684509040199</c:v>
                </c:pt>
                <c:pt idx="2059">
                  <c:v>33.294855131716602</c:v>
                </c:pt>
                <c:pt idx="2060">
                  <c:v>33.3060217052738</c:v>
                </c:pt>
                <c:pt idx="2061">
                  <c:v>33.317184230911401</c:v>
                </c:pt>
                <c:pt idx="2062">
                  <c:v>33.328342709829201</c:v>
                </c:pt>
                <c:pt idx="2063">
                  <c:v>33.339497143226701</c:v>
                </c:pt>
                <c:pt idx="2064">
                  <c:v>33.350647532303299</c:v>
                </c:pt>
                <c:pt idx="2065">
                  <c:v>33.361793878258403</c:v>
                </c:pt>
                <c:pt idx="2066">
                  <c:v>33.372936182291298</c:v>
                </c:pt>
                <c:pt idx="2067">
                  <c:v>33.384074445601001</c:v>
                </c:pt>
                <c:pt idx="2068">
                  <c:v>33.395208669386797</c:v>
                </c:pt>
                <c:pt idx="2069">
                  <c:v>33.406338854847597</c:v>
                </c:pt>
                <c:pt idx="2070">
                  <c:v>33.417465003182201</c:v>
                </c:pt>
                <c:pt idx="2071">
                  <c:v>33.428587115589501</c:v>
                </c:pt>
                <c:pt idx="2072">
                  <c:v>33.439705193267997</c:v>
                </c:pt>
                <c:pt idx="2073">
                  <c:v>33.450819237416503</c:v>
                </c:pt>
                <c:pt idx="2074">
                  <c:v>33.461929249233499</c:v>
                </c:pt>
                <c:pt idx="2075">
                  <c:v>33.473035229917201</c:v>
                </c:pt>
                <c:pt idx="2076">
                  <c:v>33.484137180666004</c:v>
                </c:pt>
                <c:pt idx="2077">
                  <c:v>33.495235102678201</c:v>
                </c:pt>
                <c:pt idx="2078">
                  <c:v>33.506328997151897</c:v>
                </c:pt>
                <c:pt idx="2079">
                  <c:v>33.517418865285002</c:v>
                </c:pt>
                <c:pt idx="2080">
                  <c:v>33.528504708275499</c:v>
                </c:pt>
                <c:pt idx="2081">
                  <c:v>33.539586527321198</c:v>
                </c:pt>
                <c:pt idx="2082">
                  <c:v>33.550664323619799</c:v>
                </c:pt>
                <c:pt idx="2083">
                  <c:v>33.561738098369098</c:v>
                </c:pt>
                <c:pt idx="2084">
                  <c:v>33.572807852766402</c:v>
                </c:pt>
                <c:pt idx="2085">
                  <c:v>33.583873588009297</c:v>
                </c:pt>
                <c:pt idx="2086">
                  <c:v>33.594935305295103</c:v>
                </c:pt>
                <c:pt idx="2087">
                  <c:v>33.605993005821098</c:v>
                </c:pt>
                <c:pt idx="2088">
                  <c:v>33.617046690784399</c:v>
                </c:pt>
                <c:pt idx="2089">
                  <c:v>33.628096361382099</c:v>
                </c:pt>
                <c:pt idx="2090">
                  <c:v>33.639142018811199</c:v>
                </c:pt>
                <c:pt idx="2091">
                  <c:v>33.650183664268397</c:v>
                </c:pt>
                <c:pt idx="2092">
                  <c:v>33.661221298950601</c:v>
                </c:pt>
                <c:pt idx="2093">
                  <c:v>33.672254924054499</c:v>
                </c:pt>
                <c:pt idx="2094">
                  <c:v>33.683284540776697</c:v>
                </c:pt>
                <c:pt idx="2095">
                  <c:v>33.694310150313498</c:v>
                </c:pt>
                <c:pt idx="2096">
                  <c:v>33.7053317538615</c:v>
                </c:pt>
                <c:pt idx="2097">
                  <c:v>33.716349352616902</c:v>
                </c:pt>
                <c:pt idx="2098">
                  <c:v>33.727362947776001</c:v>
                </c:pt>
                <c:pt idx="2099">
                  <c:v>33.738372540534698</c:v>
                </c:pt>
                <c:pt idx="2100">
                  <c:v>33.749378132089099</c:v>
                </c:pt>
                <c:pt idx="2101">
                  <c:v>33.760379723635197</c:v>
                </c:pt>
                <c:pt idx="2102">
                  <c:v>33.771377316368799</c:v>
                </c:pt>
                <c:pt idx="2103">
                  <c:v>33.782370911485501</c:v>
                </c:pt>
                <c:pt idx="2104">
                  <c:v>33.793360510181003</c:v>
                </c:pt>
                <c:pt idx="2105">
                  <c:v>33.804346113650801</c:v>
                </c:pt>
                <c:pt idx="2106">
                  <c:v>33.815327723090398</c:v>
                </c:pt>
                <c:pt idx="2107">
                  <c:v>33.826305339695097</c:v>
                </c:pt>
                <c:pt idx="2108">
                  <c:v>33.837278964660101</c:v>
                </c:pt>
                <c:pt idx="2109">
                  <c:v>33.848248599163398</c:v>
                </c:pt>
                <c:pt idx="2110">
                  <c:v>33.859214244068802</c:v>
                </c:pt>
                <c:pt idx="2111">
                  <c:v>33.870175900894701</c:v>
                </c:pt>
                <c:pt idx="2112">
                  <c:v>33.881133570834997</c:v>
                </c:pt>
                <c:pt idx="2113">
                  <c:v>33.892087255083702</c:v>
                </c:pt>
                <c:pt idx="2114">
                  <c:v>33.903036954834803</c:v>
                </c:pt>
                <c:pt idx="2115">
                  <c:v>33.913982671282099</c:v>
                </c:pt>
                <c:pt idx="2116">
                  <c:v>33.924924405619102</c:v>
                </c:pt>
                <c:pt idx="2117">
                  <c:v>33.935862159039502</c:v>
                </c:pt>
                <c:pt idx="2118">
                  <c:v>33.946795932736698</c:v>
                </c:pt>
                <c:pt idx="2119">
                  <c:v>33.957725727904197</c:v>
                </c:pt>
                <c:pt idx="2120">
                  <c:v>33.968651545735</c:v>
                </c:pt>
                <c:pt idx="2121">
                  <c:v>33.979573387422498</c:v>
                </c:pt>
                <c:pt idx="2122">
                  <c:v>33.9904912541596</c:v>
                </c:pt>
                <c:pt idx="2123">
                  <c:v>34.001405147139302</c:v>
                </c:pt>
                <c:pt idx="2124">
                  <c:v>34.012315067554297</c:v>
                </c:pt>
                <c:pt idx="2125">
                  <c:v>34.023221016597503</c:v>
                </c:pt>
                <c:pt idx="2126">
                  <c:v>34.034122995461502</c:v>
                </c:pt>
                <c:pt idx="2127">
                  <c:v>34.045021005338697</c:v>
                </c:pt>
                <c:pt idx="2128">
                  <c:v>34.0559150474216</c:v>
                </c:pt>
                <c:pt idx="2129">
                  <c:v>34.066805122902501</c:v>
                </c:pt>
                <c:pt idx="2130">
                  <c:v>34.077691232973599</c:v>
                </c:pt>
                <c:pt idx="2131">
                  <c:v>34.088573378827</c:v>
                </c:pt>
                <c:pt idx="2132">
                  <c:v>34.099451561654597</c:v>
                </c:pt>
                <c:pt idx="2133">
                  <c:v>34.110325782648403</c:v>
                </c:pt>
                <c:pt idx="2134">
                  <c:v>34.121196043000197</c:v>
                </c:pt>
                <c:pt idx="2135">
                  <c:v>34.132062343901502</c:v>
                </c:pt>
                <c:pt idx="2136">
                  <c:v>34.142924686544099</c:v>
                </c:pt>
                <c:pt idx="2137">
                  <c:v>34.153783072119303</c:v>
                </c:pt>
                <c:pt idx="2138">
                  <c:v>34.164637501818497</c:v>
                </c:pt>
                <c:pt idx="2139">
                  <c:v>34.175487976832997</c:v>
                </c:pt>
                <c:pt idx="2140">
                  <c:v>34.186334498353901</c:v>
                </c:pt>
                <c:pt idx="2141">
                  <c:v>34.197177067572198</c:v>
                </c:pt>
                <c:pt idx="2142">
                  <c:v>34.208015685679001</c:v>
                </c:pt>
                <c:pt idx="2143">
                  <c:v>34.218850353865001</c:v>
                </c:pt>
                <c:pt idx="2144">
                  <c:v>34.229681073320897</c:v>
                </c:pt>
                <c:pt idx="2145">
                  <c:v>34.240507845237502</c:v>
                </c:pt>
                <c:pt idx="2146">
                  <c:v>34.251330670805103</c:v>
                </c:pt>
                <c:pt idx="2147">
                  <c:v>34.2621495512143</c:v>
                </c:pt>
                <c:pt idx="2148">
                  <c:v>34.272964487655202</c:v>
                </c:pt>
                <c:pt idx="2149">
                  <c:v>34.283775481318202</c:v>
                </c:pt>
                <c:pt idx="2150">
                  <c:v>34.294582533393402</c:v>
                </c:pt>
                <c:pt idx="2151">
                  <c:v>34.305385645070601</c:v>
                </c:pt>
                <c:pt idx="2152">
                  <c:v>34.316184817539899</c:v>
                </c:pt>
                <c:pt idx="2153">
                  <c:v>34.326980051991001</c:v>
                </c:pt>
                <c:pt idx="2154">
                  <c:v>34.337771349613497</c:v>
                </c:pt>
                <c:pt idx="2155">
                  <c:v>34.348558711597001</c:v>
                </c:pt>
                <c:pt idx="2156">
                  <c:v>34.359342139131101</c:v>
                </c:pt>
                <c:pt idx="2157">
                  <c:v>34.370121633404999</c:v>
                </c:pt>
                <c:pt idx="2158">
                  <c:v>34.3808971956081</c:v>
                </c:pt>
                <c:pt idx="2159">
                  <c:v>34.391668826929397</c:v>
                </c:pt>
                <c:pt idx="2160">
                  <c:v>34.402436528558098</c:v>
                </c:pt>
                <c:pt idx="2161">
                  <c:v>34.413200301682998</c:v>
                </c:pt>
                <c:pt idx="2162">
                  <c:v>34.423960147492998</c:v>
                </c:pt>
                <c:pt idx="2163">
                  <c:v>34.434716067326796</c:v>
                </c:pt>
                <c:pt idx="2164">
                  <c:v>34.445468062244203</c:v>
                </c:pt>
                <c:pt idx="2165">
                  <c:v>34.456216133424</c:v>
                </c:pt>
                <c:pt idx="2166">
                  <c:v>34.466960282054799</c:v>
                </c:pt>
                <c:pt idx="2167">
                  <c:v>34.477700509325402</c:v>
                </c:pt>
                <c:pt idx="2168">
                  <c:v>34.488436816424297</c:v>
                </c:pt>
                <c:pt idx="2169">
                  <c:v>34.499169204540003</c:v>
                </c:pt>
                <c:pt idx="2170">
                  <c:v>34.509897674860802</c:v>
                </c:pt>
                <c:pt idx="2171">
                  <c:v>34.520622228575</c:v>
                </c:pt>
                <c:pt idx="2172">
                  <c:v>34.531342866870702</c:v>
                </c:pt>
                <c:pt idx="2173">
                  <c:v>34.542059590935899</c:v>
                </c:pt>
                <c:pt idx="2174">
                  <c:v>34.552772401958698</c:v>
                </c:pt>
                <c:pt idx="2175">
                  <c:v>34.563481301126799</c:v>
                </c:pt>
                <c:pt idx="2176">
                  <c:v>34.574186289628003</c:v>
                </c:pt>
                <c:pt idx="2177">
                  <c:v>34.584887368649902</c:v>
                </c:pt>
                <c:pt idx="2178">
                  <c:v>34.595584539380198</c:v>
                </c:pt>
                <c:pt idx="2179">
                  <c:v>34.606277803006101</c:v>
                </c:pt>
                <c:pt idx="2180">
                  <c:v>34.616967160715198</c:v>
                </c:pt>
                <c:pt idx="2181">
                  <c:v>34.6276526136946</c:v>
                </c:pt>
                <c:pt idx="2182">
                  <c:v>34.638334163131397</c:v>
                </c:pt>
                <c:pt idx="2183">
                  <c:v>34.649011810212698</c:v>
                </c:pt>
                <c:pt idx="2184">
                  <c:v>34.659685556125403</c:v>
                </c:pt>
                <c:pt idx="2185">
                  <c:v>34.670355402056401</c:v>
                </c:pt>
                <c:pt idx="2186">
                  <c:v>34.681021349192399</c:v>
                </c:pt>
                <c:pt idx="2187">
                  <c:v>34.691683398720002</c:v>
                </c:pt>
                <c:pt idx="2188">
                  <c:v>34.702341551825803</c:v>
                </c:pt>
                <c:pt idx="2189">
                  <c:v>34.712995809696203</c:v>
                </c:pt>
                <c:pt idx="2190">
                  <c:v>34.723646173517601</c:v>
                </c:pt>
                <c:pt idx="2191">
                  <c:v>34.734292644476</c:v>
                </c:pt>
                <c:pt idx="2192">
                  <c:v>34.7449352237578</c:v>
                </c:pt>
                <c:pt idx="2193">
                  <c:v>34.755573912548897</c:v>
                </c:pt>
                <c:pt idx="2194">
                  <c:v>34.766208712035201</c:v>
                </c:pt>
                <c:pt idx="2195">
                  <c:v>34.776839623402601</c:v>
                </c:pt>
                <c:pt idx="2196">
                  <c:v>34.787466647836801</c:v>
                </c:pt>
                <c:pt idx="2197">
                  <c:v>34.798089786523498</c:v>
                </c:pt>
                <c:pt idx="2198">
                  <c:v>34.808709040647997</c:v>
                </c:pt>
                <c:pt idx="2199">
                  <c:v>34.819324411395897</c:v>
                </c:pt>
                <c:pt idx="2200">
                  <c:v>34.829935899952503</c:v>
                </c:pt>
                <c:pt idx="2201">
                  <c:v>34.840543507503099</c:v>
                </c:pt>
                <c:pt idx="2202">
                  <c:v>34.851147235232602</c:v>
                </c:pt>
                <c:pt idx="2203">
                  <c:v>34.861747084326197</c:v>
                </c:pt>
                <c:pt idx="2204">
                  <c:v>34.872343055968699</c:v>
                </c:pt>
                <c:pt idx="2205">
                  <c:v>34.882935151345002</c:v>
                </c:pt>
                <c:pt idx="2206">
                  <c:v>34.893523371639802</c:v>
                </c:pt>
                <c:pt idx="2207">
                  <c:v>34.9041077180377</c:v>
                </c:pt>
                <c:pt idx="2208">
                  <c:v>34.914688191723201</c:v>
                </c:pt>
                <c:pt idx="2209">
                  <c:v>34.9252647938807</c:v>
                </c:pt>
                <c:pt idx="2210">
                  <c:v>34.935837525694602</c:v>
                </c:pt>
                <c:pt idx="2211">
                  <c:v>34.946406388348997</c:v>
                </c:pt>
                <c:pt idx="2212">
                  <c:v>34.956971383027998</c:v>
                </c:pt>
                <c:pt idx="2213">
                  <c:v>34.967532510915703</c:v>
                </c:pt>
                <c:pt idx="2214">
                  <c:v>34.978089773195997</c:v>
                </c:pt>
                <c:pt idx="2215">
                  <c:v>34.988643171052701</c:v>
                </c:pt>
                <c:pt idx="2216">
                  <c:v>34.999192704720699</c:v>
                </c:pt>
                <c:pt idx="2217">
                  <c:v>35.009738376053903</c:v>
                </c:pt>
                <c:pt idx="2218">
                  <c:v>35.020280186432302</c:v>
                </c:pt>
                <c:pt idx="2219">
                  <c:v>35.030818137037002</c:v>
                </c:pt>
                <c:pt idx="2220">
                  <c:v>35.041352229048698</c:v>
                </c:pt>
                <c:pt idx="2221">
                  <c:v>35.051882463648198</c:v>
                </c:pt>
                <c:pt idx="2222">
                  <c:v>35.062408842015898</c:v>
                </c:pt>
                <c:pt idx="2223">
                  <c:v>35.072931365332302</c:v>
                </c:pt>
                <c:pt idx="2224">
                  <c:v>35.083450034777698</c:v>
                </c:pt>
                <c:pt idx="2225">
                  <c:v>35.093964851532199</c:v>
                </c:pt>
                <c:pt idx="2226">
                  <c:v>35.104475816775903</c:v>
                </c:pt>
                <c:pt idx="2227">
                  <c:v>35.114982931688701</c:v>
                </c:pt>
                <c:pt idx="2228">
                  <c:v>35.1254861974503</c:v>
                </c:pt>
                <c:pt idx="2229">
                  <c:v>35.135985615240301</c:v>
                </c:pt>
                <c:pt idx="2230">
                  <c:v>35.146481186238397</c:v>
                </c:pt>
                <c:pt idx="2231">
                  <c:v>35.156972911623697</c:v>
                </c:pt>
                <c:pt idx="2232">
                  <c:v>35.167460792575703</c:v>
                </c:pt>
                <c:pt idx="2233">
                  <c:v>35.177944830273297</c:v>
                </c:pt>
                <c:pt idx="2234">
                  <c:v>35.188425025895597</c:v>
                </c:pt>
                <c:pt idx="2235">
                  <c:v>35.1989013806214</c:v>
                </c:pt>
                <c:pt idx="2236">
                  <c:v>35.209373895629497</c:v>
                </c:pt>
                <c:pt idx="2237">
                  <c:v>35.219842572098301</c:v>
                </c:pt>
                <c:pt idx="2238">
                  <c:v>35.230307411206503</c:v>
                </c:pt>
                <c:pt idx="2239">
                  <c:v>35.240768414132198</c:v>
                </c:pt>
                <c:pt idx="2240">
                  <c:v>35.251225582053799</c:v>
                </c:pt>
                <c:pt idx="2241">
                  <c:v>35.261678916149201</c:v>
                </c:pt>
                <c:pt idx="2242">
                  <c:v>35.272128417596299</c:v>
                </c:pt>
                <c:pt idx="2243">
                  <c:v>35.282574087573103</c:v>
                </c:pt>
                <c:pt idx="2244">
                  <c:v>35.293015927257102</c:v>
                </c:pt>
                <c:pt idx="2245">
                  <c:v>35.303453937825999</c:v>
                </c:pt>
                <c:pt idx="2246">
                  <c:v>35.313888120457001</c:v>
                </c:pt>
                <c:pt idx="2247">
                  <c:v>35.324318476327498</c:v>
                </c:pt>
                <c:pt idx="2248">
                  <c:v>35.334745006614597</c:v>
                </c:pt>
                <c:pt idx="2249">
                  <c:v>35.345167712495403</c:v>
                </c:pt>
                <c:pt idx="2250">
                  <c:v>35.355586595146697</c:v>
                </c:pt>
                <c:pt idx="2251">
                  <c:v>35.366001655745201</c:v>
                </c:pt>
                <c:pt idx="2252">
                  <c:v>35.376412895467702</c:v>
                </c:pt>
                <c:pt idx="2253">
                  <c:v>35.386820315490503</c:v>
                </c:pt>
                <c:pt idx="2254">
                  <c:v>35.3972239169901</c:v>
                </c:pt>
                <c:pt idx="2255">
                  <c:v>35.407623701142697</c:v>
                </c:pt>
                <c:pt idx="2256">
                  <c:v>35.418019669124298</c:v>
                </c:pt>
                <c:pt idx="2257">
                  <c:v>35.428411822111002</c:v>
                </c:pt>
                <c:pt idx="2258">
                  <c:v>35.4388001612785</c:v>
                </c:pt>
                <c:pt idx="2259">
                  <c:v>35.4491846878026</c:v>
                </c:pt>
                <c:pt idx="2260">
                  <c:v>35.4595654028589</c:v>
                </c:pt>
                <c:pt idx="2261">
                  <c:v>35.469942307622802</c:v>
                </c:pt>
                <c:pt idx="2262">
                  <c:v>35.480315403269501</c:v>
                </c:pt>
                <c:pt idx="2263">
                  <c:v>35.490684690974398</c:v>
                </c:pt>
                <c:pt idx="2264">
                  <c:v>35.501050171912397</c:v>
                </c:pt>
                <c:pt idx="2265">
                  <c:v>35.511411847258401</c:v>
                </c:pt>
                <c:pt idx="2266">
                  <c:v>35.521769718187301</c:v>
                </c:pt>
                <c:pt idx="2267">
                  <c:v>35.532123785873701</c:v>
                </c:pt>
                <c:pt idx="2268">
                  <c:v>35.5424740514921</c:v>
                </c:pt>
                <c:pt idx="2269">
                  <c:v>35.552820515700603</c:v>
                </c:pt>
                <c:pt idx="2270">
                  <c:v>35.563163179933902</c:v>
                </c:pt>
                <c:pt idx="2271">
                  <c:v>35.5735020455704</c:v>
                </c:pt>
                <c:pt idx="2272">
                  <c:v>35.583837113782401</c:v>
                </c:pt>
                <c:pt idx="2273">
                  <c:v>35.594168385742201</c:v>
                </c:pt>
                <c:pt idx="2274">
                  <c:v>35.604495862621903</c:v>
                </c:pt>
                <c:pt idx="2275">
                  <c:v>35.614819545593598</c:v>
                </c:pt>
                <c:pt idx="2276">
                  <c:v>35.625139435829198</c:v>
                </c:pt>
                <c:pt idx="2277">
                  <c:v>35.635455534500203</c:v>
                </c:pt>
                <c:pt idx="2278">
                  <c:v>35.645767842778199</c:v>
                </c:pt>
                <c:pt idx="2279">
                  <c:v>35.6560763618347</c:v>
                </c:pt>
                <c:pt idx="2280">
                  <c:v>35.666381092840901</c:v>
                </c:pt>
                <c:pt idx="2281">
                  <c:v>35.676682036967897</c:v>
                </c:pt>
                <c:pt idx="2282">
                  <c:v>35.686979195386598</c:v>
                </c:pt>
                <c:pt idx="2283">
                  <c:v>35.697272569267902</c:v>
                </c:pt>
                <c:pt idx="2284">
                  <c:v>35.707562159782299</c:v>
                </c:pt>
                <c:pt idx="2285">
                  <c:v>35.717847968100401</c:v>
                </c:pt>
                <c:pt idx="2286">
                  <c:v>35.7281299953925</c:v>
                </c:pt>
                <c:pt idx="2287">
                  <c:v>35.738408242828797</c:v>
                </c:pt>
                <c:pt idx="2288">
                  <c:v>35.748682711579299</c:v>
                </c:pt>
                <c:pt idx="2289">
                  <c:v>35.7589534028141</c:v>
                </c:pt>
                <c:pt idx="2290">
                  <c:v>35.769220317702697</c:v>
                </c:pt>
                <c:pt idx="2291">
                  <c:v>35.779483457414798</c:v>
                </c:pt>
                <c:pt idx="2292">
                  <c:v>35.789742823119902</c:v>
                </c:pt>
                <c:pt idx="2293">
                  <c:v>35.799998415987197</c:v>
                </c:pt>
                <c:pt idx="2294">
                  <c:v>35.810250237185898</c:v>
                </c:pt>
                <c:pt idx="2295">
                  <c:v>35.820498287885002</c:v>
                </c:pt>
                <c:pt idx="2296">
                  <c:v>35.830742569253303</c:v>
                </c:pt>
                <c:pt idx="2297">
                  <c:v>35.840983082459601</c:v>
                </c:pt>
                <c:pt idx="2298">
                  <c:v>35.851219828672299</c:v>
                </c:pt>
                <c:pt idx="2299">
                  <c:v>35.861452809059799</c:v>
                </c:pt>
                <c:pt idx="2300">
                  <c:v>35.871682024790502</c:v>
                </c:pt>
                <c:pt idx="2301">
                  <c:v>35.881907477032399</c:v>
                </c:pt>
                <c:pt idx="2302">
                  <c:v>35.892129166953502</c:v>
                </c:pt>
                <c:pt idx="2303">
                  <c:v>35.902347095721503</c:v>
                </c:pt>
                <c:pt idx="2304">
                  <c:v>35.912561264504099</c:v>
                </c:pt>
                <c:pt idx="2305">
                  <c:v>35.922771674468898</c:v>
                </c:pt>
                <c:pt idx="2306">
                  <c:v>35.932978326783001</c:v>
                </c:pt>
                <c:pt idx="2307">
                  <c:v>35.943181222613802</c:v>
                </c:pt>
                <c:pt idx="2308">
                  <c:v>35.953380363128304</c:v>
                </c:pt>
                <c:pt idx="2309">
                  <c:v>35.963575749493401</c:v>
                </c:pt>
                <c:pt idx="2310">
                  <c:v>35.973767382875799</c:v>
                </c:pt>
                <c:pt idx="2311">
                  <c:v>35.983955264442102</c:v>
                </c:pt>
                <c:pt idx="2312">
                  <c:v>35.9941393953588</c:v>
                </c:pt>
                <c:pt idx="2313">
                  <c:v>36.004319776792201</c:v>
                </c:pt>
                <c:pt idx="2314">
                  <c:v>36.014496409908404</c:v>
                </c:pt>
                <c:pt idx="2315">
                  <c:v>36.024669295873302</c:v>
                </c:pt>
                <c:pt idx="2316">
                  <c:v>36.034838435852997</c:v>
                </c:pt>
                <c:pt idx="2317">
                  <c:v>36.045003831012998</c:v>
                </c:pt>
                <c:pt idx="2318">
                  <c:v>36.055165482518902</c:v>
                </c:pt>
                <c:pt idx="2319">
                  <c:v>36.065323391536197</c:v>
                </c:pt>
                <c:pt idx="2320">
                  <c:v>36.075477559229903</c:v>
                </c:pt>
                <c:pt idx="2321">
                  <c:v>36.085627986765303</c:v>
                </c:pt>
                <c:pt idx="2322">
                  <c:v>36.095774675542899</c:v>
                </c:pt>
                <c:pt idx="2323">
                  <c:v>36.105917626674199</c:v>
                </c:pt>
                <c:pt idx="2324">
                  <c:v>36.116056841169701</c:v>
                </c:pt>
                <c:pt idx="2325">
                  <c:v>36.126192320194697</c:v>
                </c:pt>
                <c:pt idx="2326">
                  <c:v>36.136324064914398</c:v>
                </c:pt>
                <c:pt idx="2327">
                  <c:v>36.146452076493901</c:v>
                </c:pt>
                <c:pt idx="2328">
                  <c:v>36.156576356098</c:v>
                </c:pt>
                <c:pt idx="2329">
                  <c:v>36.166696904891701</c:v>
                </c:pt>
                <c:pt idx="2330">
                  <c:v>36.176813724039398</c:v>
                </c:pt>
                <c:pt idx="2331">
                  <c:v>36.186926814705799</c:v>
                </c:pt>
                <c:pt idx="2332">
                  <c:v>36.1970361780552</c:v>
                </c:pt>
                <c:pt idx="2333">
                  <c:v>36.207141815251802</c:v>
                </c:pt>
                <c:pt idx="2334">
                  <c:v>36.217243727459703</c:v>
                </c:pt>
                <c:pt idx="2335">
                  <c:v>36.227341915842899</c:v>
                </c:pt>
                <c:pt idx="2336">
                  <c:v>36.237436381565203</c:v>
                </c:pt>
                <c:pt idx="2337">
                  <c:v>36.2475271257901</c:v>
                </c:pt>
                <c:pt idx="2338">
                  <c:v>36.257614149681402</c:v>
                </c:pt>
                <c:pt idx="2339">
                  <c:v>36.267697454402303</c:v>
                </c:pt>
                <c:pt idx="2340">
                  <c:v>36.277777041116103</c:v>
                </c:pt>
                <c:pt idx="2341">
                  <c:v>36.287852910985897</c:v>
                </c:pt>
                <c:pt idx="2342">
                  <c:v>36.297925065174702</c:v>
                </c:pt>
                <c:pt idx="2343">
                  <c:v>36.3079935048453</c:v>
                </c:pt>
                <c:pt idx="2344">
                  <c:v>36.3180582311604</c:v>
                </c:pt>
                <c:pt idx="2345">
                  <c:v>36.328119245282501</c:v>
                </c:pt>
                <c:pt idx="2346">
                  <c:v>36.338176548374101</c:v>
                </c:pt>
                <c:pt idx="2347">
                  <c:v>36.348230141597497</c:v>
                </c:pt>
                <c:pt idx="2348">
                  <c:v>36.358280026114699</c:v>
                </c:pt>
                <c:pt idx="2349">
                  <c:v>36.368326203087797</c:v>
                </c:pt>
                <c:pt idx="2350">
                  <c:v>36.378368673678601</c:v>
                </c:pt>
                <c:pt idx="2351">
                  <c:v>36.388407439048898</c:v>
                </c:pt>
                <c:pt idx="2352">
                  <c:v>36.398442500360098</c:v>
                </c:pt>
                <c:pt idx="2353">
                  <c:v>36.408473858773803</c:v>
                </c:pt>
                <c:pt idx="2354">
                  <c:v>36.418501515451197</c:v>
                </c:pt>
                <c:pt idx="2355">
                  <c:v>36.428525471553499</c:v>
                </c:pt>
                <c:pt idx="2356">
                  <c:v>36.438545728241699</c:v>
                </c:pt>
                <c:pt idx="2357">
                  <c:v>36.448562286676598</c:v>
                </c:pt>
                <c:pt idx="2358">
                  <c:v>36.458575148019101</c:v>
                </c:pt>
                <c:pt idx="2359">
                  <c:v>36.468584313429702</c:v>
                </c:pt>
                <c:pt idx="2360">
                  <c:v>36.478589784068902</c:v>
                </c:pt>
                <c:pt idx="2361">
                  <c:v>36.488591561096896</c:v>
                </c:pt>
                <c:pt idx="2362">
                  <c:v>36.498589645674002</c:v>
                </c:pt>
                <c:pt idx="2363">
                  <c:v>36.508584038960201</c:v>
                </c:pt>
                <c:pt idx="2364">
                  <c:v>36.518574742115497</c:v>
                </c:pt>
                <c:pt idx="2365">
                  <c:v>36.528561756299403</c:v>
                </c:pt>
                <c:pt idx="2366">
                  <c:v>36.538545082671703</c:v>
                </c:pt>
                <c:pt idx="2367">
                  <c:v>36.548524722391903</c:v>
                </c:pt>
                <c:pt idx="2368">
                  <c:v>36.558500676619303</c:v>
                </c:pt>
                <c:pt idx="2369">
                  <c:v>36.568472946513097</c:v>
                </c:pt>
                <c:pt idx="2370">
                  <c:v>36.5784415332324</c:v>
                </c:pt>
                <c:pt idx="2371">
                  <c:v>36.588406437936001</c:v>
                </c:pt>
                <c:pt idx="2372">
                  <c:v>36.598367661782802</c:v>
                </c:pt>
                <c:pt idx="2373">
                  <c:v>36.608325205931301</c:v>
                </c:pt>
                <c:pt idx="2374">
                  <c:v>36.618279071540201</c:v>
                </c:pt>
                <c:pt idx="2375">
                  <c:v>36.628229259441703</c:v>
                </c:pt>
                <c:pt idx="2376">
                  <c:v>36.638175770733703</c:v>
                </c:pt>
                <c:pt idx="2377">
                  <c:v>36.648118606912497</c:v>
                </c:pt>
                <c:pt idx="2378">
                  <c:v>36.6580577691347</c:v>
                </c:pt>
                <c:pt idx="2379">
                  <c:v>36.6679932585565</c:v>
                </c:pt>
                <c:pt idx="2380">
                  <c:v>36.677925076334198</c:v>
                </c:pt>
                <c:pt idx="2381">
                  <c:v>36.687853223623698</c:v>
                </c:pt>
                <c:pt idx="2382">
                  <c:v>36.697777701580897</c:v>
                </c:pt>
                <c:pt idx="2383">
                  <c:v>36.7076985113615</c:v>
                </c:pt>
                <c:pt idx="2384">
                  <c:v>36.717615654121097</c:v>
                </c:pt>
                <c:pt idx="2385">
                  <c:v>36.727529131015103</c:v>
                </c:pt>
                <c:pt idx="2386">
                  <c:v>36.737438943198597</c:v>
                </c:pt>
                <c:pt idx="2387">
                  <c:v>36.747345091826801</c:v>
                </c:pt>
                <c:pt idx="2388">
                  <c:v>36.757247578054603</c:v>
                </c:pt>
                <c:pt idx="2389">
                  <c:v>36.767146403036698</c:v>
                </c:pt>
                <c:pt idx="2390">
                  <c:v>36.777041567927697</c:v>
                </c:pt>
                <c:pt idx="2391">
                  <c:v>36.786933073882203</c:v>
                </c:pt>
                <c:pt idx="2392">
                  <c:v>36.796820922054202</c:v>
                </c:pt>
                <c:pt idx="2393">
                  <c:v>36.806705113598099</c:v>
                </c:pt>
                <c:pt idx="2394">
                  <c:v>36.8165856496678</c:v>
                </c:pt>
                <c:pt idx="2395">
                  <c:v>36.826462531417</c:v>
                </c:pt>
                <c:pt idx="2396">
                  <c:v>36.8363357599995</c:v>
                </c:pt>
                <c:pt idx="2397">
                  <c:v>36.846205336568701</c:v>
                </c:pt>
                <c:pt idx="2398">
                  <c:v>36.856071262277901</c:v>
                </c:pt>
                <c:pt idx="2399">
                  <c:v>36.865933538280501</c:v>
                </c:pt>
                <c:pt idx="2400">
                  <c:v>36.875792165729301</c:v>
                </c:pt>
                <c:pt idx="2401">
                  <c:v>36.885647145777298</c:v>
                </c:pt>
                <c:pt idx="2402">
                  <c:v>36.895498479577199</c:v>
                </c:pt>
                <c:pt idx="2403">
                  <c:v>36.905346168281497</c:v>
                </c:pt>
                <c:pt idx="2404">
                  <c:v>36.9151902130426</c:v>
                </c:pt>
                <c:pt idx="2405">
                  <c:v>36.925030615012801</c:v>
                </c:pt>
                <c:pt idx="2406">
                  <c:v>36.934867375344197</c:v>
                </c:pt>
                <c:pt idx="2407">
                  <c:v>36.944700495188599</c:v>
                </c:pt>
                <c:pt idx="2408">
                  <c:v>36.954529975697902</c:v>
                </c:pt>
                <c:pt idx="2409">
                  <c:v>36.964355818023598</c:v>
                </c:pt>
                <c:pt idx="2410">
                  <c:v>36.974178023317201</c:v>
                </c:pt>
                <c:pt idx="2411">
                  <c:v>36.983996592730001</c:v>
                </c:pt>
                <c:pt idx="2412">
                  <c:v>36.9938115274132</c:v>
                </c:pt>
                <c:pt idx="2413">
                  <c:v>37.003622828517699</c:v>
                </c:pt>
                <c:pt idx="2414">
                  <c:v>37.013430497194399</c:v>
                </c:pt>
                <c:pt idx="2415">
                  <c:v>37.023234534593797</c:v>
                </c:pt>
                <c:pt idx="2416">
                  <c:v>37.033034941866603</c:v>
                </c:pt>
                <c:pt idx="2417">
                  <c:v>37.042831720163001</c:v>
                </c:pt>
                <c:pt idx="2418">
                  <c:v>37.052624870633302</c:v>
                </c:pt>
                <c:pt idx="2419">
                  <c:v>37.062414394427499</c:v>
                </c:pt>
                <c:pt idx="2420">
                  <c:v>37.072200292695499</c:v>
                </c:pt>
                <c:pt idx="2421">
                  <c:v>37.081982566587001</c:v>
                </c:pt>
                <c:pt idx="2422">
                  <c:v>37.091761217251602</c:v>
                </c:pt>
                <c:pt idx="2423">
                  <c:v>37.101536245838602</c:v>
                </c:pt>
                <c:pt idx="2424">
                  <c:v>37.111307653497299</c:v>
                </c:pt>
                <c:pt idx="2425">
                  <c:v>37.121075441376902</c:v>
                </c:pt>
                <c:pt idx="2426">
                  <c:v>37.130839610626197</c:v>
                </c:pt>
                <c:pt idx="2427">
                  <c:v>37.140600162394101</c:v>
                </c:pt>
                <c:pt idx="2428">
                  <c:v>37.150357097527198</c:v>
                </c:pt>
                <c:pt idx="2429">
                  <c:v>37.160110416918002</c:v>
                </c:pt>
                <c:pt idx="2430">
                  <c:v>37.169860122214303</c:v>
                </c:pt>
                <c:pt idx="2431">
                  <c:v>37.179606214562703</c:v>
                </c:pt>
                <c:pt idx="2432">
                  <c:v>37.189348695109203</c:v>
                </c:pt>
                <c:pt idx="2433">
                  <c:v>37.1990875649998</c:v>
                </c:pt>
                <c:pt idx="2434">
                  <c:v>37.208822825380501</c:v>
                </c:pt>
                <c:pt idx="2435">
                  <c:v>37.2185544773969</c:v>
                </c:pt>
                <c:pt idx="2436">
                  <c:v>37.228282522194597</c:v>
                </c:pt>
                <c:pt idx="2437">
                  <c:v>37.238006960918597</c:v>
                </c:pt>
                <c:pt idx="2438">
                  <c:v>37.2477277947144</c:v>
                </c:pt>
                <c:pt idx="2439">
                  <c:v>37.2574450247267</c:v>
                </c:pt>
                <c:pt idx="2440">
                  <c:v>37.267158652100299</c:v>
                </c:pt>
                <c:pt idx="2441">
                  <c:v>37.276868677979898</c:v>
                </c:pt>
                <c:pt idx="2442">
                  <c:v>37.286575103509897</c:v>
                </c:pt>
                <c:pt idx="2443">
                  <c:v>37.296277929834403</c:v>
                </c:pt>
                <c:pt idx="2444">
                  <c:v>37.305977158097598</c:v>
                </c:pt>
                <c:pt idx="2445">
                  <c:v>37.315672789443298</c:v>
                </c:pt>
                <c:pt idx="2446">
                  <c:v>37.3253648250152</c:v>
                </c:pt>
                <c:pt idx="2447">
                  <c:v>37.335053265956802</c:v>
                </c:pt>
                <c:pt idx="2448">
                  <c:v>37.344738113411601</c:v>
                </c:pt>
                <c:pt idx="2449">
                  <c:v>37.3544193685225</c:v>
                </c:pt>
                <c:pt idx="2450">
                  <c:v>37.364097032432703</c:v>
                </c:pt>
                <c:pt idx="2451">
                  <c:v>37.373771106284899</c:v>
                </c:pt>
                <c:pt idx="2452">
                  <c:v>37.383441591221697</c:v>
                </c:pt>
                <c:pt idx="2453">
                  <c:v>37.3931084883856</c:v>
                </c:pt>
                <c:pt idx="2454">
                  <c:v>37.402771798918899</c:v>
                </c:pt>
                <c:pt idx="2455">
                  <c:v>37.412431523963598</c:v>
                </c:pt>
                <c:pt idx="2456">
                  <c:v>37.422087664661603</c:v>
                </c:pt>
                <c:pt idx="2457">
                  <c:v>37.431740222154701</c:v>
                </c:pt>
                <c:pt idx="2458">
                  <c:v>37.4413891975844</c:v>
                </c:pt>
                <c:pt idx="2459">
                  <c:v>37.4510345920921</c:v>
                </c:pt>
                <c:pt idx="2460">
                  <c:v>37.460676406818997</c:v>
                </c:pt>
                <c:pt idx="2461">
                  <c:v>37.470314642906096</c:v>
                </c:pt>
                <c:pt idx="2462">
                  <c:v>37.479949301494102</c:v>
                </c:pt>
                <c:pt idx="2463">
                  <c:v>37.489580383723897</c:v>
                </c:pt>
                <c:pt idx="2464">
                  <c:v>37.499207890735804</c:v>
                </c:pt>
                <c:pt idx="2465">
                  <c:v>37.5088318236701</c:v>
                </c:pt>
                <c:pt idx="2466">
                  <c:v>37.518452183667002</c:v>
                </c:pt>
                <c:pt idx="2467">
                  <c:v>37.528068971866396</c:v>
                </c:pt>
                <c:pt idx="2468">
                  <c:v>37.537682189408002</c:v>
                </c:pt>
                <c:pt idx="2469">
                  <c:v>37.547291837431402</c:v>
                </c:pt>
                <c:pt idx="2470">
                  <c:v>37.5568979170761</c:v>
                </c:pt>
                <c:pt idx="2471">
                  <c:v>37.566500429481302</c:v>
                </c:pt>
                <c:pt idx="2472">
                  <c:v>37.576099375785901</c:v>
                </c:pt>
                <c:pt idx="2473">
                  <c:v>37.585694757128898</c:v>
                </c:pt>
                <c:pt idx="2474">
                  <c:v>37.595286574648902</c:v>
                </c:pt>
                <c:pt idx="2475">
                  <c:v>37.604874829484501</c:v>
                </c:pt>
                <c:pt idx="2476">
                  <c:v>37.614459522773899</c:v>
                </c:pt>
                <c:pt idx="2477">
                  <c:v>37.6240406556553</c:v>
                </c:pt>
                <c:pt idx="2478">
                  <c:v>37.633618229266702</c:v>
                </c:pt>
                <c:pt idx="2479">
                  <c:v>37.643192244745897</c:v>
                </c:pt>
                <c:pt idx="2480">
                  <c:v>37.652762703230501</c:v>
                </c:pt>
                <c:pt idx="2481">
                  <c:v>37.6623296058739</c:v>
                </c:pt>
                <c:pt idx="2482">
                  <c:v>37.671892953847099</c:v>
                </c:pt>
                <c:pt idx="2483">
                  <c:v>37.681452748241902</c:v>
                </c:pt>
                <c:pt idx="2484">
                  <c:v>37.6910089901953</c:v>
                </c:pt>
                <c:pt idx="2485">
                  <c:v>37.700561680844203</c:v>
                </c:pt>
                <c:pt idx="2486">
                  <c:v>37.710110821325301</c:v>
                </c:pt>
                <c:pt idx="2487">
                  <c:v>37.719656412775102</c:v>
                </c:pt>
                <c:pt idx="2488">
                  <c:v>37.729198456329797</c:v>
                </c:pt>
                <c:pt idx="2489">
                  <c:v>37.738736953125702</c:v>
                </c:pt>
                <c:pt idx="2490">
                  <c:v>37.748271904298598</c:v>
                </c:pt>
                <c:pt idx="2491">
                  <c:v>37.7578033109844</c:v>
                </c:pt>
                <c:pt idx="2492">
                  <c:v>37.767331174318699</c:v>
                </c:pt>
                <c:pt idx="2493">
                  <c:v>37.776855495436898</c:v>
                </c:pt>
                <c:pt idx="2494">
                  <c:v>37.786376275474296</c:v>
                </c:pt>
                <c:pt idx="2495">
                  <c:v>37.795893515565901</c:v>
                </c:pt>
                <c:pt idx="2496">
                  <c:v>37.805407216846703</c:v>
                </c:pt>
                <c:pt idx="2497">
                  <c:v>37.814917380451298</c:v>
                </c:pt>
                <c:pt idx="2498">
                  <c:v>37.824424007514402</c:v>
                </c:pt>
                <c:pt idx="2499">
                  <c:v>37.833927099170197</c:v>
                </c:pt>
                <c:pt idx="2500">
                  <c:v>37.843426656553</c:v>
                </c:pt>
                <c:pt idx="2501">
                  <c:v>37.852922680796802</c:v>
                </c:pt>
                <c:pt idx="2502">
                  <c:v>37.862415173035302</c:v>
                </c:pt>
                <c:pt idx="2503">
                  <c:v>37.871904134402399</c:v>
                </c:pt>
                <c:pt idx="2504">
                  <c:v>37.881389566031501</c:v>
                </c:pt>
                <c:pt idx="2505">
                  <c:v>37.890871469055703</c:v>
                </c:pt>
                <c:pt idx="2506">
                  <c:v>37.9003498446084</c:v>
                </c:pt>
                <c:pt idx="2507">
                  <c:v>37.9098246938225</c:v>
                </c:pt>
                <c:pt idx="2508">
                  <c:v>37.919296017830597</c:v>
                </c:pt>
                <c:pt idx="2509">
                  <c:v>37.9287638177654</c:v>
                </c:pt>
                <c:pt idx="2510">
                  <c:v>37.938228094759303</c:v>
                </c:pt>
                <c:pt idx="2511">
                  <c:v>37.947688849944598</c:v>
                </c:pt>
                <c:pt idx="2512">
                  <c:v>37.957146084453399</c:v>
                </c:pt>
                <c:pt idx="2513">
                  <c:v>37.966599799417402</c:v>
                </c:pt>
                <c:pt idx="2514">
                  <c:v>37.976049995968403</c:v>
                </c:pt>
                <c:pt idx="2515">
                  <c:v>37.985496675237997</c:v>
                </c:pt>
                <c:pt idx="2516">
                  <c:v>37.994939838357404</c:v>
                </c:pt>
                <c:pt idx="2517">
                  <c:v>38.0043794864579</c:v>
                </c:pt>
                <c:pt idx="2518">
                  <c:v>38.013815620670499</c:v>
                </c:pt>
                <c:pt idx="2519">
                  <c:v>38.023248242126002</c:v>
                </c:pt>
                <c:pt idx="2520">
                  <c:v>38.032677351955002</c:v>
                </c:pt>
                <c:pt idx="2521">
                  <c:v>38.042102951288001</c:v>
                </c:pt>
                <c:pt idx="2522">
                  <c:v>38.051525041255204</c:v>
                </c:pt>
                <c:pt idx="2523">
                  <c:v>38.060943622986898</c:v>
                </c:pt>
                <c:pt idx="2524">
                  <c:v>38.070358697612797</c:v>
                </c:pt>
                <c:pt idx="2525">
                  <c:v>38.079770266262898</c:v>
                </c:pt>
                <c:pt idx="2526">
                  <c:v>38.089178330066602</c:v>
                </c:pt>
                <c:pt idx="2527">
                  <c:v>38.098582890153303</c:v>
                </c:pt>
                <c:pt idx="2528">
                  <c:v>38.107983947652301</c:v>
                </c:pt>
                <c:pt idx="2529">
                  <c:v>38.117381503692698</c:v>
                </c:pt>
                <c:pt idx="2530">
                  <c:v>38.1267755594032</c:v>
                </c:pt>
                <c:pt idx="2531">
                  <c:v>38.136166115912701</c:v>
                </c:pt>
                <c:pt idx="2532">
                  <c:v>38.145553174349502</c:v>
                </c:pt>
                <c:pt idx="2533">
                  <c:v>38.154936735842</c:v>
                </c:pt>
                <c:pt idx="2534">
                  <c:v>38.164316801487402</c:v>
                </c:pt>
                <c:pt idx="2535">
                  <c:v>38.173693372246497</c:v>
                </c:pt>
                <c:pt idx="2536">
                  <c:v>38.183066449429496</c:v>
                </c:pt>
                <c:pt idx="2537">
                  <c:v>38.192436034163599</c:v>
                </c:pt>
                <c:pt idx="2538">
                  <c:v>38.201802127575803</c:v>
                </c:pt>
                <c:pt idx="2539">
                  <c:v>38.211164730793001</c:v>
                </c:pt>
                <c:pt idx="2540">
                  <c:v>38.220523844941603</c:v>
                </c:pt>
                <c:pt idx="2541">
                  <c:v>38.229879471148102</c:v>
                </c:pt>
                <c:pt idx="2542">
                  <c:v>38.239231610538802</c:v>
                </c:pt>
                <c:pt idx="2543">
                  <c:v>38.248580264239699</c:v>
                </c:pt>
                <c:pt idx="2544">
                  <c:v>38.257925433376599</c:v>
                </c:pt>
                <c:pt idx="2545">
                  <c:v>38.267267119075299</c:v>
                </c:pt>
                <c:pt idx="2546">
                  <c:v>38.276605322461201</c:v>
                </c:pt>
                <c:pt idx="2547">
                  <c:v>38.285940044659696</c:v>
                </c:pt>
                <c:pt idx="2548">
                  <c:v>38.295271286795902</c:v>
                </c:pt>
                <c:pt idx="2549">
                  <c:v>38.3045990499947</c:v>
                </c:pt>
                <c:pt idx="2550">
                  <c:v>38.313923335380899</c:v>
                </c:pt>
                <c:pt idx="2551">
                  <c:v>38.323244144079197</c:v>
                </c:pt>
                <c:pt idx="2552">
                  <c:v>38.332561477213901</c:v>
                </c:pt>
                <c:pt idx="2553">
                  <c:v>38.341875335909101</c:v>
                </c:pt>
                <c:pt idx="2554">
                  <c:v>38.351185721289099</c:v>
                </c:pt>
                <c:pt idx="2555">
                  <c:v>38.360492634477502</c:v>
                </c:pt>
                <c:pt idx="2556">
                  <c:v>38.369796076598199</c:v>
                </c:pt>
                <c:pt idx="2557">
                  <c:v>38.3790960487745</c:v>
                </c:pt>
                <c:pt idx="2558">
                  <c:v>38.388392552129702</c:v>
                </c:pt>
                <c:pt idx="2559">
                  <c:v>38.397685587787102</c:v>
                </c:pt>
                <c:pt idx="2560">
                  <c:v>38.4069751568694</c:v>
                </c:pt>
                <c:pt idx="2561">
                  <c:v>38.416261260499603</c:v>
                </c:pt>
                <c:pt idx="2562">
                  <c:v>38.425543899799997</c:v>
                </c:pt>
                <c:pt idx="2563">
                  <c:v>38.434823075893199</c:v>
                </c:pt>
                <c:pt idx="2564">
                  <c:v>38.444098789901403</c:v>
                </c:pt>
                <c:pt idx="2565">
                  <c:v>38.4533710429465</c:v>
                </c:pt>
                <c:pt idx="2566">
                  <c:v>38.462639836150302</c:v>
                </c:pt>
                <c:pt idx="2567">
                  <c:v>38.471905170634599</c:v>
                </c:pt>
                <c:pt idx="2568">
                  <c:v>38.481167047520898</c:v>
                </c:pt>
                <c:pt idx="2569">
                  <c:v>38.490425467930301</c:v>
                </c:pt>
                <c:pt idx="2570">
                  <c:v>38.499680432984</c:v>
                </c:pt>
                <c:pt idx="2571">
                  <c:v>38.508931943802899</c:v>
                </c:pt>
                <c:pt idx="2572">
                  <c:v>38.518180001507801</c:v>
                </c:pt>
                <c:pt idx="2573">
                  <c:v>38.527424607219203</c:v>
                </c:pt>
                <c:pt idx="2574">
                  <c:v>38.536665762057403</c:v>
                </c:pt>
                <c:pt idx="2575">
                  <c:v>38.545903467142701</c:v>
                </c:pt>
                <c:pt idx="2576">
                  <c:v>38.555137723595102</c:v>
                </c:pt>
                <c:pt idx="2577">
                  <c:v>38.564368532534402</c:v>
                </c:pt>
                <c:pt idx="2578">
                  <c:v>38.573595895080203</c:v>
                </c:pt>
                <c:pt idx="2579">
                  <c:v>38.582819812352</c:v>
                </c:pt>
                <c:pt idx="2580">
                  <c:v>38.592040285468997</c:v>
                </c:pt>
                <c:pt idx="2581">
                  <c:v>38.601257315550399</c:v>
                </c:pt>
                <c:pt idx="2582">
                  <c:v>38.610470903714997</c:v>
                </c:pt>
                <c:pt idx="2583">
                  <c:v>38.6196810510815</c:v>
                </c:pt>
                <c:pt idx="2584">
                  <c:v>38.628887758768599</c:v>
                </c:pt>
                <c:pt idx="2585">
                  <c:v>38.638091027894497</c:v>
                </c:pt>
                <c:pt idx="2586">
                  <c:v>38.647290859577403</c:v>
                </c:pt>
                <c:pt idx="2587">
                  <c:v>38.656487320248601</c:v>
                </c:pt>
                <c:pt idx="2588">
                  <c:v>38.665680275064197</c:v>
                </c:pt>
                <c:pt idx="2589">
                  <c:v>38.674869796020303</c:v>
                </c:pt>
                <c:pt idx="2590">
                  <c:v>38.684055884223</c:v>
                </c:pt>
                <c:pt idx="2591">
                  <c:v>38.693238540778303</c:v>
                </c:pt>
                <c:pt idx="2592">
                  <c:v>38.702417766792401</c:v>
                </c:pt>
                <c:pt idx="2593">
                  <c:v>38.711593563371402</c:v>
                </c:pt>
                <c:pt idx="2594">
                  <c:v>38.720765931621301</c:v>
                </c:pt>
                <c:pt idx="2595">
                  <c:v>38.7299348726483</c:v>
                </c:pt>
                <c:pt idx="2596">
                  <c:v>38.739100387558501</c:v>
                </c:pt>
                <c:pt idx="2597">
                  <c:v>38.748262477457999</c:v>
                </c:pt>
                <c:pt idx="2598">
                  <c:v>38.757421143452802</c:v>
                </c:pt>
                <c:pt idx="2599">
                  <c:v>38.766576386649199</c:v>
                </c:pt>
                <c:pt idx="2600">
                  <c:v>38.775728208153097</c:v>
                </c:pt>
                <c:pt idx="2601">
                  <c:v>38.7848766090708</c:v>
                </c:pt>
                <c:pt idx="2602">
                  <c:v>38.794021590508201</c:v>
                </c:pt>
                <c:pt idx="2603">
                  <c:v>38.803163153571603</c:v>
                </c:pt>
                <c:pt idx="2604">
                  <c:v>38.812301299366901</c:v>
                </c:pt>
                <c:pt idx="2605">
                  <c:v>38.821436029000402</c:v>
                </c:pt>
                <c:pt idx="2606">
                  <c:v>38.830567343578103</c:v>
                </c:pt>
                <c:pt idx="2607">
                  <c:v>38.839695244206098</c:v>
                </c:pt>
                <c:pt idx="2608">
                  <c:v>38.848819731990602</c:v>
                </c:pt>
                <c:pt idx="2609">
                  <c:v>38.857940808037597</c:v>
                </c:pt>
                <c:pt idx="2610">
                  <c:v>38.867058473453199</c:v>
                </c:pt>
                <c:pt idx="2611">
                  <c:v>38.876172729343502</c:v>
                </c:pt>
                <c:pt idx="2612">
                  <c:v>38.8852835768148</c:v>
                </c:pt>
                <c:pt idx="2613">
                  <c:v>38.894391016972897</c:v>
                </c:pt>
                <c:pt idx="2614">
                  <c:v>38.9034950509241</c:v>
                </c:pt>
                <c:pt idx="2615">
                  <c:v>38.912595679774498</c:v>
                </c:pt>
                <c:pt idx="2616">
                  <c:v>38.921692904630099</c:v>
                </c:pt>
                <c:pt idx="2617">
                  <c:v>38.930786726597098</c:v>
                </c:pt>
                <c:pt idx="2618">
                  <c:v>38.939877146781498</c:v>
                </c:pt>
                <c:pt idx="2619">
                  <c:v>38.948964166289599</c:v>
                </c:pt>
                <c:pt idx="2620">
                  <c:v>38.958047786227297</c:v>
                </c:pt>
                <c:pt idx="2621">
                  <c:v>38.967128007700701</c:v>
                </c:pt>
                <c:pt idx="2622">
                  <c:v>38.976204831816098</c:v>
                </c:pt>
                <c:pt idx="2623">
                  <c:v>38.985278259679497</c:v>
                </c:pt>
                <c:pt idx="2624">
                  <c:v>38.9943482923969</c:v>
                </c:pt>
                <c:pt idx="2625">
                  <c:v>39.003414931074602</c:v>
                </c:pt>
                <c:pt idx="2626">
                  <c:v>39.012478176818497</c:v>
                </c:pt>
                <c:pt idx="2627">
                  <c:v>39.021538030734803</c:v>
                </c:pt>
                <c:pt idx="2628">
                  <c:v>39.030594493929698</c:v>
                </c:pt>
                <c:pt idx="2629">
                  <c:v>39.039647567509199</c:v>
                </c:pt>
                <c:pt idx="2630">
                  <c:v>39.048697252579402</c:v>
                </c:pt>
                <c:pt idx="2631">
                  <c:v>39.0577435502464</c:v>
                </c:pt>
                <c:pt idx="2632">
                  <c:v>39.066786461616303</c:v>
                </c:pt>
                <c:pt idx="2633">
                  <c:v>39.075825987795298</c:v>
                </c:pt>
                <c:pt idx="2634">
                  <c:v>39.084862129889402</c:v>
                </c:pt>
                <c:pt idx="2635">
                  <c:v>39.093894889004702</c:v>
                </c:pt>
                <c:pt idx="2636">
                  <c:v>39.102924266247399</c:v>
                </c:pt>
                <c:pt idx="2637">
                  <c:v>39.111950262723497</c:v>
                </c:pt>
                <c:pt idx="2638">
                  <c:v>39.120972879539202</c:v>
                </c:pt>
                <c:pt idx="2639">
                  <c:v>39.129992117800498</c:v>
                </c:pt>
                <c:pt idx="2640">
                  <c:v>39.139007978613598</c:v>
                </c:pt>
                <c:pt idx="2641">
                  <c:v>39.148020461670903</c:v>
                </c:pt>
                <c:pt idx="2642">
                  <c:v>39.157029569284802</c:v>
                </c:pt>
                <c:pt idx="2643">
                  <c:v>39.166035302690098</c:v>
                </c:pt>
                <c:pt idx="2644">
                  <c:v>39.175037662991897</c:v>
                </c:pt>
                <c:pt idx="2645">
                  <c:v>39.184036651294797</c:v>
                </c:pt>
                <c:pt idx="2646">
                  <c:v>39.193032268703803</c:v>
                </c:pt>
                <c:pt idx="2647">
                  <c:v>39.202024516323597</c:v>
                </c:pt>
                <c:pt idx="2648">
                  <c:v>39.211013395259002</c:v>
                </c:pt>
                <c:pt idx="2649">
                  <c:v>39.219998906614997</c:v>
                </c:pt>
                <c:pt idx="2650">
                  <c:v>39.228981051496298</c:v>
                </c:pt>
                <c:pt idx="2651">
                  <c:v>39.2379598310077</c:v>
                </c:pt>
                <c:pt idx="2652">
                  <c:v>39.246935246254097</c:v>
                </c:pt>
                <c:pt idx="2653">
                  <c:v>39.255907298340297</c:v>
                </c:pt>
                <c:pt idx="2654">
                  <c:v>39.264875988371102</c:v>
                </c:pt>
                <c:pt idx="2655">
                  <c:v>39.273841317451399</c:v>
                </c:pt>
                <c:pt idx="2656">
                  <c:v>39.282803286685997</c:v>
                </c:pt>
                <c:pt idx="2657">
                  <c:v>39.291761897179697</c:v>
                </c:pt>
                <c:pt idx="2658">
                  <c:v>39.3007171500374</c:v>
                </c:pt>
                <c:pt idx="2659">
                  <c:v>39.309669046363801</c:v>
                </c:pt>
                <c:pt idx="2660">
                  <c:v>39.318617587263802</c:v>
                </c:pt>
                <c:pt idx="2661">
                  <c:v>39.327562773842203</c:v>
                </c:pt>
                <c:pt idx="2662">
                  <c:v>39.336504607203899</c:v>
                </c:pt>
                <c:pt idx="2663">
                  <c:v>39.345443088453699</c:v>
                </c:pt>
                <c:pt idx="2664">
                  <c:v>39.354378218696297</c:v>
                </c:pt>
                <c:pt idx="2665">
                  <c:v>39.363309999036801</c:v>
                </c:pt>
                <c:pt idx="2666">
                  <c:v>39.372238430579699</c:v>
                </c:pt>
                <c:pt idx="2667">
                  <c:v>39.381163514430099</c:v>
                </c:pt>
                <c:pt idx="2668">
                  <c:v>39.390085251692703</c:v>
                </c:pt>
                <c:pt idx="2669">
                  <c:v>39.399003643472298</c:v>
                </c:pt>
                <c:pt idx="2670">
                  <c:v>39.4079186908738</c:v>
                </c:pt>
                <c:pt idx="2671">
                  <c:v>39.416830395002002</c:v>
                </c:pt>
                <c:pt idx="2672">
                  <c:v>39.425738756961699</c:v>
                </c:pt>
                <c:pt idx="2673">
                  <c:v>39.434643777857801</c:v>
                </c:pt>
                <c:pt idx="2674">
                  <c:v>39.4435454587951</c:v>
                </c:pt>
                <c:pt idx="2675">
                  <c:v>39.452443800878399</c:v>
                </c:pt>
                <c:pt idx="2676">
                  <c:v>39.461338805212499</c:v>
                </c:pt>
                <c:pt idx="2677">
                  <c:v>39.470230472902301</c:v>
                </c:pt>
                <c:pt idx="2678">
                  <c:v>39.4791188050526</c:v>
                </c:pt>
                <c:pt idx="2679">
                  <c:v>39.488003802768198</c:v>
                </c:pt>
                <c:pt idx="2680">
                  <c:v>39.496885467153902</c:v>
                </c:pt>
                <c:pt idx="2681">
                  <c:v>39.5057637993146</c:v>
                </c:pt>
                <c:pt idx="2682">
                  <c:v>39.5146388003552</c:v>
                </c:pt>
                <c:pt idx="2683">
                  <c:v>39.523510471380298</c:v>
                </c:pt>
                <c:pt idx="2684">
                  <c:v>39.532378813494901</c:v>
                </c:pt>
                <c:pt idx="2685">
                  <c:v>39.541243827803797</c:v>
                </c:pt>
                <c:pt idx="2686">
                  <c:v>39.5501055154119</c:v>
                </c:pt>
                <c:pt idx="2687">
                  <c:v>39.5589638774238</c:v>
                </c:pt>
                <c:pt idx="2688">
                  <c:v>39.567818914944503</c:v>
                </c:pt>
                <c:pt idx="2689">
                  <c:v>39.576670629078897</c:v>
                </c:pt>
                <c:pt idx="2690">
                  <c:v>39.585519020931599</c:v>
                </c:pt>
                <c:pt idx="2691">
                  <c:v>39.594364091607602</c:v>
                </c:pt>
                <c:pt idx="2692">
                  <c:v>39.6032058422117</c:v>
                </c:pt>
                <c:pt idx="2693">
                  <c:v>39.612044273848703</c:v>
                </c:pt>
                <c:pt idx="2694">
                  <c:v>39.620879387623397</c:v>
                </c:pt>
                <c:pt idx="2695">
                  <c:v>39.629711184640698</c:v>
                </c:pt>
                <c:pt idx="2696">
                  <c:v>39.6385396660053</c:v>
                </c:pt>
                <c:pt idx="2697">
                  <c:v>39.647364832822198</c:v>
                </c:pt>
                <c:pt idx="2698">
                  <c:v>39.6561866861962</c:v>
                </c:pt>
                <c:pt idx="2699">
                  <c:v>39.665005227232001</c:v>
                </c:pt>
                <c:pt idx="2700">
                  <c:v>39.673820454643803</c:v>
                </c:pt>
                <c:pt idx="2701">
                  <c:v>39.682632366106098</c:v>
                </c:pt>
                <c:pt idx="2702">
                  <c:v>39.691440968138998</c:v>
                </c:pt>
                <c:pt idx="2703">
                  <c:v>39.700246261840597</c:v>
                </c:pt>
                <c:pt idx="2704">
                  <c:v>39.709048248309102</c:v>
                </c:pt>
                <c:pt idx="2705">
                  <c:v>39.7178469286427</c:v>
                </c:pt>
                <c:pt idx="2706">
                  <c:v>39.726642303939499</c:v>
                </c:pt>
                <c:pt idx="2707">
                  <c:v>39.7354343752977</c:v>
                </c:pt>
                <c:pt idx="2708">
                  <c:v>39.744223143815397</c:v>
                </c:pt>
                <c:pt idx="2709">
                  <c:v>39.753008610590904</c:v>
                </c:pt>
                <c:pt idx="2710">
                  <c:v>39.761790776722201</c:v>
                </c:pt>
                <c:pt idx="2711">
                  <c:v>39.770569643307702</c:v>
                </c:pt>
                <c:pt idx="2712">
                  <c:v>39.779345211445303</c:v>
                </c:pt>
                <c:pt idx="2713">
                  <c:v>39.788117482233297</c:v>
                </c:pt>
                <c:pt idx="2714">
                  <c:v>39.796886456769897</c:v>
                </c:pt>
                <c:pt idx="2715">
                  <c:v>39.805652136153199</c:v>
                </c:pt>
                <c:pt idx="2716">
                  <c:v>39.814414521481403</c:v>
                </c:pt>
                <c:pt idx="2717">
                  <c:v>39.823173613852603</c:v>
                </c:pt>
                <c:pt idx="2718">
                  <c:v>39.831929414365</c:v>
                </c:pt>
                <c:pt idx="2719">
                  <c:v>39.8406819241169</c:v>
                </c:pt>
                <c:pt idx="2720">
                  <c:v>39.8494311442062</c:v>
                </c:pt>
                <c:pt idx="2721">
                  <c:v>39.858177075731298</c:v>
                </c:pt>
                <c:pt idx="2722">
                  <c:v>39.866919719790303</c:v>
                </c:pt>
                <c:pt idx="2723">
                  <c:v>39.875659077481302</c:v>
                </c:pt>
                <c:pt idx="2724">
                  <c:v>39.884395149902502</c:v>
                </c:pt>
                <c:pt idx="2725">
                  <c:v>39.893127938152098</c:v>
                </c:pt>
                <c:pt idx="2726">
                  <c:v>39.901857443328197</c:v>
                </c:pt>
                <c:pt idx="2727">
                  <c:v>39.910583666529099</c:v>
                </c:pt>
                <c:pt idx="2728">
                  <c:v>39.9193066088528</c:v>
                </c:pt>
                <c:pt idx="2729">
                  <c:v>39.928026271397499</c:v>
                </c:pt>
                <c:pt idx="2730">
                  <c:v>39.936742655261497</c:v>
                </c:pt>
                <c:pt idx="2731">
                  <c:v>39.945455761542803</c:v>
                </c:pt>
                <c:pt idx="2732">
                  <c:v>39.954165591339702</c:v>
                </c:pt>
                <c:pt idx="2733">
                  <c:v>39.962872145750303</c:v>
                </c:pt>
                <c:pt idx="2734">
                  <c:v>39.9715754258727</c:v>
                </c:pt>
                <c:pt idx="2735">
                  <c:v>39.9802754328052</c:v>
                </c:pt>
                <c:pt idx="2736">
                  <c:v>39.988972167645898</c:v>
                </c:pt>
                <c:pt idx="2737">
                  <c:v>39.9976656314929</c:v>
                </c:pt>
                <c:pt idx="2738">
                  <c:v>40.006355825444501</c:v>
                </c:pt>
                <c:pt idx="2739">
                  <c:v>40.015042750598703</c:v>
                </c:pt>
                <c:pt idx="2740">
                  <c:v>40.023726408053903</c:v>
                </c:pt>
                <c:pt idx="2741">
                  <c:v>40.032406798907999</c:v>
                </c:pt>
                <c:pt idx="2742">
                  <c:v>40.041083924259397</c:v>
                </c:pt>
                <c:pt idx="2743">
                  <c:v>40.049757785206097</c:v>
                </c:pt>
                <c:pt idx="2744">
                  <c:v>40.058428382846301</c:v>
                </c:pt>
                <c:pt idx="2745">
                  <c:v>40.067095718278303</c:v>
                </c:pt>
                <c:pt idx="2746">
                  <c:v>40.075759792600103</c:v>
                </c:pt>
                <c:pt idx="2747">
                  <c:v>40.084420606909902</c:v>
                </c:pt>
                <c:pt idx="2748">
                  <c:v>40.0930781623059</c:v>
                </c:pt>
                <c:pt idx="2749">
                  <c:v>40.1017324598863</c:v>
                </c:pt>
                <c:pt idx="2750">
                  <c:v>40.110383500749101</c:v>
                </c:pt>
                <c:pt idx="2751">
                  <c:v>40.119031285992698</c:v>
                </c:pt>
                <c:pt idx="2752">
                  <c:v>40.127675816715097</c:v>
                </c:pt>
                <c:pt idx="2753">
                  <c:v>40.136317094014601</c:v>
                </c:pt>
                <c:pt idx="2754">
                  <c:v>40.144955118989202</c:v>
                </c:pt>
                <c:pt idx="2755">
                  <c:v>40.153589892737202</c:v>
                </c:pt>
                <c:pt idx="2756">
                  <c:v>40.162221416356701</c:v>
                </c:pt>
                <c:pt idx="2757">
                  <c:v>40.170849690945801</c:v>
                </c:pt>
                <c:pt idx="2758">
                  <c:v>40.179474717602901</c:v>
                </c:pt>
                <c:pt idx="2759">
                  <c:v>40.188096497425903</c:v>
                </c:pt>
                <c:pt idx="2760">
                  <c:v>40.196715022145298</c:v>
                </c:pt>
                <c:pt idx="2761">
                  <c:v>40.205330297394099</c:v>
                </c:pt>
                <c:pt idx="2762">
                  <c:v>40.213942328410504</c:v>
                </c:pt>
                <c:pt idx="2763">
                  <c:v>40.222551116281203</c:v>
                </c:pt>
                <c:pt idx="2764">
                  <c:v>40.231156662093099</c:v>
                </c:pt>
                <c:pt idx="2765">
                  <c:v>40.239758966933103</c:v>
                </c:pt>
                <c:pt idx="2766">
                  <c:v>40.248358031888003</c:v>
                </c:pt>
                <c:pt idx="2767">
                  <c:v>40.256953858044703</c:v>
                </c:pt>
                <c:pt idx="2768">
                  <c:v>40.265546446490099</c:v>
                </c:pt>
                <c:pt idx="2769">
                  <c:v>40.274135798311001</c:v>
                </c:pt>
                <c:pt idx="2770">
                  <c:v>40.282721914594198</c:v>
                </c:pt>
                <c:pt idx="2771">
                  <c:v>40.291304796426701</c:v>
                </c:pt>
                <c:pt idx="2772">
                  <c:v>40.299884444895298</c:v>
                </c:pt>
                <c:pt idx="2773">
                  <c:v>40.3084608610869</c:v>
                </c:pt>
                <c:pt idx="2774">
                  <c:v>40.317034046088203</c:v>
                </c:pt>
                <c:pt idx="2775">
                  <c:v>40.325604000986303</c:v>
                </c:pt>
                <c:pt idx="2776">
                  <c:v>40.334170726867796</c:v>
                </c:pt>
                <c:pt idx="2777">
                  <c:v>40.3427342248198</c:v>
                </c:pt>
                <c:pt idx="2778">
                  <c:v>40.351294495929103</c:v>
                </c:pt>
                <c:pt idx="2779">
                  <c:v>40.359851541282403</c:v>
                </c:pt>
                <c:pt idx="2780">
                  <c:v>40.368405361966801</c:v>
                </c:pt>
                <c:pt idx="2781">
                  <c:v>40.376955959069001</c:v>
                </c:pt>
                <c:pt idx="2782">
                  <c:v>40.385503333675899</c:v>
                </c:pt>
                <c:pt idx="2783">
                  <c:v>40.3940474868743</c:v>
                </c:pt>
                <c:pt idx="2784">
                  <c:v>40.402588419751197</c:v>
                </c:pt>
                <c:pt idx="2785">
                  <c:v>40.411126133393303</c:v>
                </c:pt>
                <c:pt idx="2786">
                  <c:v>40.419660628887598</c:v>
                </c:pt>
                <c:pt idx="2787">
                  <c:v>40.428191907320901</c:v>
                </c:pt>
                <c:pt idx="2788">
                  <c:v>40.4367199697801</c:v>
                </c:pt>
                <c:pt idx="2789">
                  <c:v>40.445244817351998</c:v>
                </c:pt>
                <c:pt idx="2790">
                  <c:v>40.453766451123499</c:v>
                </c:pt>
                <c:pt idx="2791">
                  <c:v>40.462284872181399</c:v>
                </c:pt>
                <c:pt idx="2792">
                  <c:v>40.470800081612701</c:v>
                </c:pt>
                <c:pt idx="2793">
                  <c:v>40.479312080504101</c:v>
                </c:pt>
                <c:pt idx="2794">
                  <c:v>40.487820869942503</c:v>
                </c:pt>
                <c:pt idx="2795">
                  <c:v>40.496326451014902</c:v>
                </c:pt>
                <c:pt idx="2796">
                  <c:v>40.504828824807902</c:v>
                </c:pt>
                <c:pt idx="2797">
                  <c:v>40.513327992408598</c:v>
                </c:pt>
                <c:pt idx="2798">
                  <c:v>40.521823954903802</c:v>
                </c:pt>
                <c:pt idx="2799">
                  <c:v>40.530316713380302</c:v>
                </c:pt>
                <c:pt idx="2800">
                  <c:v>40.538806268925001</c:v>
                </c:pt>
                <c:pt idx="2801">
                  <c:v>40.547292622624703</c:v>
                </c:pt>
                <c:pt idx="2802">
                  <c:v>40.555775775566303</c:v>
                </c:pt>
                <c:pt idx="2803">
                  <c:v>40.564255728836798</c:v>
                </c:pt>
                <c:pt idx="2804">
                  <c:v>40.572732483522799</c:v>
                </c:pt>
                <c:pt idx="2805">
                  <c:v>40.5812060407114</c:v>
                </c:pt>
                <c:pt idx="2806">
                  <c:v>40.589676401489299</c:v>
                </c:pt>
                <c:pt idx="2807">
                  <c:v>40.598143566943399</c:v>
                </c:pt>
                <c:pt idx="2808">
                  <c:v>40.606607538160603</c:v>
                </c:pt>
                <c:pt idx="2809">
                  <c:v>40.615068316227699</c:v>
                </c:pt>
                <c:pt idx="2810">
                  <c:v>40.623525902231698</c:v>
                </c:pt>
                <c:pt idx="2811">
                  <c:v>40.631980297259297</c:v>
                </c:pt>
                <c:pt idx="2812">
                  <c:v>40.640431502397398</c:v>
                </c:pt>
                <c:pt idx="2813">
                  <c:v>40.648879518732898</c:v>
                </c:pt>
                <c:pt idx="2814">
                  <c:v>40.657324347352599</c:v>
                </c:pt>
                <c:pt idx="2815">
                  <c:v>40.665765989343399</c:v>
                </c:pt>
                <c:pt idx="2816">
                  <c:v>40.674204445792199</c:v>
                </c:pt>
                <c:pt idx="2817">
                  <c:v>40.682639717785797</c:v>
                </c:pt>
                <c:pt idx="2818">
                  <c:v>40.691071806411102</c:v>
                </c:pt>
                <c:pt idx="2819">
                  <c:v>40.699500712055098</c:v>
                </c:pt>
                <c:pt idx="2820">
                  <c:v>40.707926427461302</c:v>
                </c:pt>
                <c:pt idx="2821">
                  <c:v>40.716348962108</c:v>
                </c:pt>
                <c:pt idx="2822">
                  <c:v>40.724768317067401</c:v>
                </c:pt>
                <c:pt idx="2823">
                  <c:v>40.733184493412203</c:v>
                </c:pt>
                <c:pt idx="2824">
                  <c:v>40.741597492214702</c:v>
                </c:pt>
                <c:pt idx="2825">
                  <c:v>40.750007314547403</c:v>
                </c:pt>
                <c:pt idx="2826">
                  <c:v>40.758413961482702</c:v>
                </c:pt>
                <c:pt idx="2827">
                  <c:v>40.766817434093298</c:v>
                </c:pt>
                <c:pt idx="2828">
                  <c:v>40.775217733451299</c:v>
                </c:pt>
                <c:pt idx="2829">
                  <c:v>40.783614860629399</c:v>
                </c:pt>
                <c:pt idx="2830">
                  <c:v>40.792008816700097</c:v>
                </c:pt>
                <c:pt idx="2831">
                  <c:v>40.800399602735602</c:v>
                </c:pt>
                <c:pt idx="2832">
                  <c:v>40.8087872198086</c:v>
                </c:pt>
                <c:pt idx="2833">
                  <c:v>40.817171668991499</c:v>
                </c:pt>
                <c:pt idx="2834">
                  <c:v>40.825552951356698</c:v>
                </c:pt>
                <c:pt idx="2835">
                  <c:v>40.8339310679767</c:v>
                </c:pt>
                <c:pt idx="2836">
                  <c:v>40.842306019923903</c:v>
                </c:pt>
                <c:pt idx="2837">
                  <c:v>40.850677808270802</c:v>
                </c:pt>
                <c:pt idx="2838">
                  <c:v>40.859046434089997</c:v>
                </c:pt>
                <c:pt idx="2839">
                  <c:v>40.867411898453703</c:v>
                </c:pt>
                <c:pt idx="2840">
                  <c:v>40.875774202434499</c:v>
                </c:pt>
                <c:pt idx="2841">
                  <c:v>40.8841333471049</c:v>
                </c:pt>
                <c:pt idx="2842">
                  <c:v>40.892489333537299</c:v>
                </c:pt>
                <c:pt idx="2843">
                  <c:v>40.900842162804103</c:v>
                </c:pt>
                <c:pt idx="2844">
                  <c:v>40.9091918359779</c:v>
                </c:pt>
                <c:pt idx="2845">
                  <c:v>40.917538354130997</c:v>
                </c:pt>
                <c:pt idx="2846">
                  <c:v>40.925881718336001</c:v>
                </c:pt>
                <c:pt idx="2847">
                  <c:v>40.934221929665298</c:v>
                </c:pt>
                <c:pt idx="2848">
                  <c:v>40.942558989191298</c:v>
                </c:pt>
                <c:pt idx="2849">
                  <c:v>40.950892897986499</c:v>
                </c:pt>
                <c:pt idx="2850">
                  <c:v>40.959223657123502</c:v>
                </c:pt>
                <c:pt idx="2851">
                  <c:v>40.967551267674502</c:v>
                </c:pt>
                <c:pt idx="2852">
                  <c:v>40.975875730712097</c:v>
                </c:pt>
                <c:pt idx="2853">
                  <c:v>40.984197047308797</c:v>
                </c:pt>
                <c:pt idx="2854">
                  <c:v>40.992515218537001</c:v>
                </c:pt>
                <c:pt idx="2855">
                  <c:v>41.000830245469203</c:v>
                </c:pt>
                <c:pt idx="2856">
                  <c:v>41.009142129177697</c:v>
                </c:pt>
                <c:pt idx="2857">
                  <c:v>41.017450870735203</c:v>
                </c:pt>
                <c:pt idx="2858">
                  <c:v>41.025756471214002</c:v>
                </c:pt>
                <c:pt idx="2859">
                  <c:v>41.034058931686602</c:v>
                </c:pt>
                <c:pt idx="2860">
                  <c:v>41.042358253225501</c:v>
                </c:pt>
                <c:pt idx="2861">
                  <c:v>41.050654436903002</c:v>
                </c:pt>
                <c:pt idx="2862">
                  <c:v>41.058947483791798</c:v>
                </c:pt>
                <c:pt idx="2863">
                  <c:v>41.067237394964202</c:v>
                </c:pt>
                <c:pt idx="2864">
                  <c:v>41.075524164246403</c:v>
                </c:pt>
                <c:pt idx="2865">
                  <c:v>41.083807798492998</c:v>
                </c:pt>
                <c:pt idx="2866">
                  <c:v>41.092088299677798</c:v>
                </c:pt>
                <c:pt idx="2867">
                  <c:v>41.100365668861102</c:v>
                </c:pt>
                <c:pt idx="2868">
                  <c:v>41.108639907103097</c:v>
                </c:pt>
                <c:pt idx="2869">
                  <c:v>41.116911015464098</c:v>
                </c:pt>
                <c:pt idx="2870">
                  <c:v>41.125178995004198</c:v>
                </c:pt>
                <c:pt idx="2871">
                  <c:v>41.133443846783798</c:v>
                </c:pt>
                <c:pt idx="2872">
                  <c:v>41.141705571863</c:v>
                </c:pt>
                <c:pt idx="2873">
                  <c:v>41.149964171302202</c:v>
                </c:pt>
                <c:pt idx="2874">
                  <c:v>41.158219646161598</c:v>
                </c:pt>
                <c:pt idx="2875">
                  <c:v>41.166471997501397</c:v>
                </c:pt>
                <c:pt idx="2876">
                  <c:v>41.174721226381799</c:v>
                </c:pt>
                <c:pt idx="2877">
                  <c:v>41.182967333863097</c:v>
                </c:pt>
                <c:pt idx="2878">
                  <c:v>41.191210321005599</c:v>
                </c:pt>
                <c:pt idx="2879">
                  <c:v>41.199450188869399</c:v>
                </c:pt>
                <c:pt idx="2880">
                  <c:v>41.207686938514897</c:v>
                </c:pt>
                <c:pt idx="2881">
                  <c:v>41.2159205710023</c:v>
                </c:pt>
                <c:pt idx="2882">
                  <c:v>41.224151087391803</c:v>
                </c:pt>
                <c:pt idx="2883">
                  <c:v>41.232378488743599</c:v>
                </c:pt>
                <c:pt idx="2884">
                  <c:v>41.240602776118102</c:v>
                </c:pt>
                <c:pt idx="2885">
                  <c:v>41.2488239505754</c:v>
                </c:pt>
                <c:pt idx="2886">
                  <c:v>41.257042013175798</c:v>
                </c:pt>
                <c:pt idx="2887">
                  <c:v>41.2652569649795</c:v>
                </c:pt>
                <c:pt idx="2888">
                  <c:v>41.273468807046797</c:v>
                </c:pt>
                <c:pt idx="2889">
                  <c:v>41.281677540437897</c:v>
                </c:pt>
                <c:pt idx="2890">
                  <c:v>41.289883166213201</c:v>
                </c:pt>
                <c:pt idx="2891">
                  <c:v>41.298085685432703</c:v>
                </c:pt>
                <c:pt idx="2892">
                  <c:v>41.306285099156803</c:v>
                </c:pt>
                <c:pt idx="2893">
                  <c:v>41.314481408445602</c:v>
                </c:pt>
                <c:pt idx="2894">
                  <c:v>41.322674614359599</c:v>
                </c:pt>
                <c:pt idx="2895">
                  <c:v>41.330864717958796</c:v>
                </c:pt>
                <c:pt idx="2896">
                  <c:v>41.339051720303502</c:v>
                </c:pt>
                <c:pt idx="2897">
                  <c:v>41.3472356224541</c:v>
                </c:pt>
                <c:pt idx="2898">
                  <c:v>41.355416425470601</c:v>
                </c:pt>
                <c:pt idx="2899">
                  <c:v>41.363594130413396</c:v>
                </c:pt>
                <c:pt idx="2900">
                  <c:v>41.371768738342702</c:v>
                </c:pt>
                <c:pt idx="2901">
                  <c:v>41.379940250318803</c:v>
                </c:pt>
                <c:pt idx="2902">
                  <c:v>41.388108667401802</c:v>
                </c:pt>
                <c:pt idx="2903">
                  <c:v>41.396273990652098</c:v>
                </c:pt>
                <c:pt idx="2904">
                  <c:v>41.404436221129899</c:v>
                </c:pt>
                <c:pt idx="2905">
                  <c:v>41.412595359895398</c:v>
                </c:pt>
                <c:pt idx="2906">
                  <c:v>41.420751408008897</c:v>
                </c:pt>
                <c:pt idx="2907">
                  <c:v>41.428904366530602</c:v>
                </c:pt>
                <c:pt idx="2908">
                  <c:v>41.437054232235802</c:v>
                </c:pt>
                <c:pt idx="2909">
                  <c:v>41.445201008234797</c:v>
                </c:pt>
                <c:pt idx="2910">
                  <c:v>41.453344697398101</c:v>
                </c:pt>
                <c:pt idx="2911">
                  <c:v>41.461485300776701</c:v>
                </c:pt>
                <c:pt idx="2912">
                  <c:v>41.469622819421502</c:v>
                </c:pt>
                <c:pt idx="2913">
                  <c:v>41.477757254383597</c:v>
                </c:pt>
                <c:pt idx="2914">
                  <c:v>41.4858886067139</c:v>
                </c:pt>
                <c:pt idx="2915">
                  <c:v>41.494016877463501</c:v>
                </c:pt>
                <c:pt idx="2916">
                  <c:v>41.502142067683202</c:v>
                </c:pt>
                <c:pt idx="2917">
                  <c:v>41.510264178424201</c:v>
                </c:pt>
                <c:pt idx="2918">
                  <c:v>41.518383210737397</c:v>
                </c:pt>
                <c:pt idx="2919">
                  <c:v>41.526499165673698</c:v>
                </c:pt>
                <c:pt idx="2920">
                  <c:v>41.534612044284302</c:v>
                </c:pt>
                <c:pt idx="2921">
                  <c:v>41.542721847620001</c:v>
                </c:pt>
                <c:pt idx="2922">
                  <c:v>41.550828576731803</c:v>
                </c:pt>
                <c:pt idx="2923">
                  <c:v>41.558932232670799</c:v>
                </c:pt>
                <c:pt idx="2924">
                  <c:v>41.567032816487803</c:v>
                </c:pt>
                <c:pt idx="2925">
                  <c:v>41.575130329234099</c:v>
                </c:pt>
                <c:pt idx="2926">
                  <c:v>41.583224771960403</c:v>
                </c:pt>
                <c:pt idx="2927">
                  <c:v>41.591316145717798</c:v>
                </c:pt>
                <c:pt idx="2928">
                  <c:v>41.599404451557298</c:v>
                </c:pt>
                <c:pt idx="2929">
                  <c:v>41.607489690529903</c:v>
                </c:pt>
                <c:pt idx="2930">
                  <c:v>41.615571863686498</c:v>
                </c:pt>
                <c:pt idx="2931">
                  <c:v>41.623650972078202</c:v>
                </c:pt>
                <c:pt idx="2932">
                  <c:v>41.631727016755903</c:v>
                </c:pt>
                <c:pt idx="2933">
                  <c:v>41.639799998770698</c:v>
                </c:pt>
                <c:pt idx="2934">
                  <c:v>41.647869919173402</c:v>
                </c:pt>
                <c:pt idx="2935">
                  <c:v>41.6559367790152</c:v>
                </c:pt>
                <c:pt idx="2936">
                  <c:v>41.664000579346897</c:v>
                </c:pt>
                <c:pt idx="2937">
                  <c:v>41.672061321219701</c:v>
                </c:pt>
                <c:pt idx="2938">
                  <c:v>41.680119005684404</c:v>
                </c:pt>
                <c:pt idx="2939">
                  <c:v>41.688173633792097</c:v>
                </c:pt>
                <c:pt idx="2940">
                  <c:v>41.696225206593702</c:v>
                </c:pt>
                <c:pt idx="2941">
                  <c:v>41.704273725140297</c:v>
                </c:pt>
                <c:pt idx="2942">
                  <c:v>41.712319190482702</c:v>
                </c:pt>
                <c:pt idx="2943">
                  <c:v>41.720361603672103</c:v>
                </c:pt>
                <c:pt idx="2944">
                  <c:v>41.728400965759398</c:v>
                </c:pt>
                <c:pt idx="2945">
                  <c:v>41.736437277795602</c:v>
                </c:pt>
                <c:pt idx="2946">
                  <c:v>41.744470540831699</c:v>
                </c:pt>
                <c:pt idx="2947">
                  <c:v>41.752500755918703</c:v>
                </c:pt>
                <c:pt idx="2948">
                  <c:v>41.7605279241075</c:v>
                </c:pt>
                <c:pt idx="2949">
                  <c:v>41.768552046449102</c:v>
                </c:pt>
                <c:pt idx="2950">
                  <c:v>41.776573123994602</c:v>
                </c:pt>
                <c:pt idx="2951">
                  <c:v>41.784591157794999</c:v>
                </c:pt>
                <c:pt idx="2952">
                  <c:v>41.792606145602299</c:v>
                </c:pt>
                <c:pt idx="2953">
                  <c:v>41.800618088199897</c:v>
                </c:pt>
                <c:pt idx="2954">
                  <c:v>41.808626989754401</c:v>
                </c:pt>
                <c:pt idx="2955">
                  <c:v>41.816632851306998</c:v>
                </c:pt>
                <c:pt idx="2956">
                  <c:v>41.824635673898896</c:v>
                </c:pt>
                <c:pt idx="2957">
                  <c:v>41.832635458571097</c:v>
                </c:pt>
                <c:pt idx="2958">
                  <c:v>41.840632206364702</c:v>
                </c:pt>
                <c:pt idx="2959">
                  <c:v>41.848625918320998</c:v>
                </c:pt>
                <c:pt idx="2960">
                  <c:v>41.856616595480901</c:v>
                </c:pt>
                <c:pt idx="2961">
                  <c:v>41.864604238885697</c:v>
                </c:pt>
                <c:pt idx="2962">
                  <c:v>41.872588849576402</c:v>
                </c:pt>
                <c:pt idx="2963">
                  <c:v>41.880570428594197</c:v>
                </c:pt>
                <c:pt idx="2964">
                  <c:v>41.888548976980303</c:v>
                </c:pt>
                <c:pt idx="2965">
                  <c:v>41.896524495775601</c:v>
                </c:pt>
                <c:pt idx="2966">
                  <c:v>41.9044969860214</c:v>
                </c:pt>
                <c:pt idx="2967">
                  <c:v>41.912466448758799</c:v>
                </c:pt>
                <c:pt idx="2968">
                  <c:v>41.920432885028802</c:v>
                </c:pt>
                <c:pt idx="2969">
                  <c:v>41.928396295872702</c:v>
                </c:pt>
                <c:pt idx="2970">
                  <c:v>41.9363566823315</c:v>
                </c:pt>
                <c:pt idx="2971">
                  <c:v>41.944314045446397</c:v>
                </c:pt>
                <c:pt idx="2972">
                  <c:v>41.952268386258503</c:v>
                </c:pt>
                <c:pt idx="2973">
                  <c:v>41.960219705808797</c:v>
                </c:pt>
                <c:pt idx="2974">
                  <c:v>41.968168005138601</c:v>
                </c:pt>
                <c:pt idx="2975">
                  <c:v>41.976113285289003</c:v>
                </c:pt>
                <c:pt idx="2976">
                  <c:v>41.984055547300997</c:v>
                </c:pt>
                <c:pt idx="2977">
                  <c:v>41.991994792215898</c:v>
                </c:pt>
                <c:pt idx="2978">
                  <c:v>41.999931021074602</c:v>
                </c:pt>
                <c:pt idx="2979">
                  <c:v>42.007864234918401</c:v>
                </c:pt>
                <c:pt idx="2980">
                  <c:v>42.015794434788397</c:v>
                </c:pt>
                <c:pt idx="2981">
                  <c:v>42.023721621725699</c:v>
                </c:pt>
                <c:pt idx="2982">
                  <c:v>42.031645796771301</c:v>
                </c:pt>
                <c:pt idx="2983">
                  <c:v>42.039566960966603</c:v>
                </c:pt>
                <c:pt idx="2984">
                  <c:v>42.047485115352401</c:v>
                </c:pt>
                <c:pt idx="2985">
                  <c:v>42.055400260970103</c:v>
                </c:pt>
                <c:pt idx="2986">
                  <c:v>42.063312398860703</c:v>
                </c:pt>
                <c:pt idx="2987">
                  <c:v>42.071221530065301</c:v>
                </c:pt>
                <c:pt idx="2988">
                  <c:v>42.079127655625001</c:v>
                </c:pt>
                <c:pt idx="2989">
                  <c:v>42.087030776581003</c:v>
                </c:pt>
                <c:pt idx="2990">
                  <c:v>42.094930893974499</c:v>
                </c:pt>
                <c:pt idx="2991">
                  <c:v>42.102828008846402</c:v>
                </c:pt>
                <c:pt idx="2992">
                  <c:v>42.110722122238002</c:v>
                </c:pt>
                <c:pt idx="2993">
                  <c:v>42.118613235190402</c:v>
                </c:pt>
                <c:pt idx="2994">
                  <c:v>42.126501348744597</c:v>
                </c:pt>
                <c:pt idx="2995">
                  <c:v>42.134386463941901</c:v>
                </c:pt>
                <c:pt idx="2996">
                  <c:v>42.142268579555797</c:v>
                </c:pt>
                <c:pt idx="2997">
                  <c:v>42.150147693645998</c:v>
                </c:pt>
                <c:pt idx="2998">
                  <c:v>42.158023812004899</c:v>
                </c:pt>
                <c:pt idx="2999">
                  <c:v>42.165896935662801</c:v>
                </c:pt>
                <c:pt idx="3000">
                  <c:v>42.173767065649798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625-4DDF-AA24-6169B73D8C72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simulaçoes!$AE$5:$AE$3005</c:f>
              <c:numCache>
                <c:formatCode>General</c:formatCode>
                <c:ptCount val="3001"/>
                <c:pt idx="0">
                  <c:v>0</c:v>
                </c:pt>
                <c:pt idx="1">
                  <c:v>6.2917793047827797E-2</c:v>
                </c:pt>
                <c:pt idx="2">
                  <c:v>0.126968315247972</c:v>
                </c:pt>
                <c:pt idx="3">
                  <c:v>0.19114418609188799</c:v>
                </c:pt>
                <c:pt idx="4">
                  <c:v>0.25535309567537101</c:v>
                </c:pt>
                <c:pt idx="5">
                  <c:v>0.31955942504413598</c:v>
                </c:pt>
                <c:pt idx="6">
                  <c:v>0.38374510178313398</c:v>
                </c:pt>
                <c:pt idx="7">
                  <c:v>0.44789966075958798</c:v>
                </c:pt>
                <c:pt idx="8">
                  <c:v>0.51201655261243195</c:v>
                </c:pt>
                <c:pt idx="9">
                  <c:v>0.57609143656050499</c:v>
                </c:pt>
                <c:pt idx="10">
                  <c:v>0.64012128325691298</c:v>
                </c:pt>
                <c:pt idx="11">
                  <c:v>0.70410386869595598</c:v>
                </c:pt>
                <c:pt idx="12">
                  <c:v>0.76803747709291204</c:v>
                </c:pt>
                <c:pt idx="13">
                  <c:v>0.831920720835164</c:v>
                </c:pt>
                <c:pt idx="14">
                  <c:v>0.89575242987891301</c:v>
                </c:pt>
                <c:pt idx="15">
                  <c:v>0.95953158218219603</c:v>
                </c:pt>
                <c:pt idx="16">
                  <c:v>1.02325725965757</c:v>
                </c:pt>
                <c:pt idx="17">
                  <c:v>1.0869286214265099</c:v>
                </c:pt>
                <c:pt idx="18">
                  <c:v>1.15054488693874</c:v>
                </c:pt>
                <c:pt idx="19">
                  <c:v>1.21410532624992</c:v>
                </c:pt>
                <c:pt idx="20">
                  <c:v>1.2776092548314699</c:v>
                </c:pt>
                <c:pt idx="21">
                  <c:v>1.3410560305930399</c:v>
                </c:pt>
                <c:pt idx="22">
                  <c:v>1.40444505255428</c:v>
                </c:pt>
                <c:pt idx="23">
                  <c:v>1.4677757602124499</c:v>
                </c:pt>
                <c:pt idx="24">
                  <c:v>1.5310476329057201</c:v>
                </c:pt>
                <c:pt idx="25">
                  <c:v>1.59426018914037</c:v>
                </c:pt>
                <c:pt idx="26">
                  <c:v>1.65741298572582</c:v>
                </c:pt>
                <c:pt idx="27">
                  <c:v>1.72050561612981</c:v>
                </c:pt>
                <c:pt idx="28">
                  <c:v>1.7835377102805601</c:v>
                </c:pt>
                <c:pt idx="29">
                  <c:v>1.84650893132256</c:v>
                </c:pt>
                <c:pt idx="30">
                  <c:v>1.90941897439483</c:v>
                </c:pt>
                <c:pt idx="31">
                  <c:v>1.9722675650646799</c:v>
                </c:pt>
                <c:pt idx="32">
                  <c:v>2.0350544568784099</c:v>
                </c:pt>
                <c:pt idx="33">
                  <c:v>2.0977794288037499</c:v>
                </c:pt>
                <c:pt idx="34">
                  <c:v>2.1604422835273702</c:v>
                </c:pt>
                <c:pt idx="35">
                  <c:v>2.2230428478892699</c:v>
                </c:pt>
                <c:pt idx="36">
                  <c:v>2.2855809684785999</c:v>
                </c:pt>
                <c:pt idx="37">
                  <c:v>2.34805650981217</c:v>
                </c:pt>
                <c:pt idx="38">
                  <c:v>2.4104693536992698</c:v>
                </c:pt>
                <c:pt idx="39">
                  <c:v>2.4728193977502402</c:v>
                </c:pt>
                <c:pt idx="40">
                  <c:v>2.5351065538109201</c:v>
                </c:pt>
                <c:pt idx="41">
                  <c:v>2.5973307465562998</c:v>
                </c:pt>
                <c:pt idx="42">
                  <c:v>2.6594919126501799</c:v>
                </c:pt>
                <c:pt idx="43">
                  <c:v>2.7215899992903601</c:v>
                </c:pt>
                <c:pt idx="44">
                  <c:v>2.7836249632722398</c:v>
                </c:pt>
                <c:pt idx="45">
                  <c:v>2.8455967701809501</c:v>
                </c:pt>
                <c:pt idx="46">
                  <c:v>2.9075053936625901</c:v>
                </c:pt>
                <c:pt idx="47">
                  <c:v>2.9693508147917398</c:v>
                </c:pt>
                <c:pt idx="48">
                  <c:v>3.0311330212486398</c:v>
                </c:pt>
                <c:pt idx="49">
                  <c:v>3.0928520066190002</c:v>
                </c:pt>
                <c:pt idx="50">
                  <c:v>3.1545077699480402</c:v>
                </c:pt>
                <c:pt idx="51">
                  <c:v>3.2161003150129899</c:v>
                </c:pt>
                <c:pt idx="52">
                  <c:v>3.2776296502523499</c:v>
                </c:pt>
                <c:pt idx="53">
                  <c:v>3.3390957879118801</c:v>
                </c:pt>
                <c:pt idx="54">
                  <c:v>3.4004987441425301</c:v>
                </c:pt>
                <c:pt idx="55">
                  <c:v>3.4618385383232799</c:v>
                </c:pt>
                <c:pt idx="56">
                  <c:v>3.5231151928944402</c:v>
                </c:pt>
                <c:pt idx="57">
                  <c:v>3.5843287330565499</c:v>
                </c:pt>
                <c:pt idx="58">
                  <c:v>3.6454791864230098</c:v>
                </c:pt>
                <c:pt idx="59">
                  <c:v>3.7065665829294101</c:v>
                </c:pt>
                <c:pt idx="60">
                  <c:v>3.76759095443514</c:v>
                </c:pt>
                <c:pt idx="61">
                  <c:v>3.82855233475484</c:v>
                </c:pt>
                <c:pt idx="62">
                  <c:v>3.8894507592795899</c:v>
                </c:pt>
                <c:pt idx="63">
                  <c:v>3.9502862650122199</c:v>
                </c:pt>
                <c:pt idx="64">
                  <c:v>4.0110588902836204</c:v>
                </c:pt>
                <c:pt idx="65">
                  <c:v>4.0717686747080801</c:v>
                </c:pt>
                <c:pt idx="66">
                  <c:v>4.1324156590312802</c:v>
                </c:pt>
                <c:pt idx="67">
                  <c:v>4.1929998850023402</c:v>
                </c:pt>
                <c:pt idx="68">
                  <c:v>4.2535213953390398</c:v>
                </c:pt>
                <c:pt idx="69">
                  <c:v>4.3139802335372099</c:v>
                </c:pt>
                <c:pt idx="70">
                  <c:v>4.3743764439411299</c:v>
                </c:pt>
                <c:pt idx="71">
                  <c:v>4.4347100714722396</c:v>
                </c:pt>
                <c:pt idx="72">
                  <c:v>4.4949811617822597</c:v>
                </c:pt>
                <c:pt idx="73">
                  <c:v>4.5551897609871403</c:v>
                </c:pt>
                <c:pt idx="74">
                  <c:v>4.6153359157950602</c:v>
                </c:pt>
                <c:pt idx="75">
                  <c:v>4.6754196733305697</c:v>
                </c:pt>
                <c:pt idx="76">
                  <c:v>4.7354410811458898</c:v>
                </c:pt>
                <c:pt idx="77">
                  <c:v>4.7954001871561003</c:v>
                </c:pt>
                <c:pt idx="78">
                  <c:v>4.85529703965154</c:v>
                </c:pt>
                <c:pt idx="79">
                  <c:v>4.9151316872672002</c:v>
                </c:pt>
                <c:pt idx="80">
                  <c:v>4.9749041788002799</c:v>
                </c:pt>
                <c:pt idx="81">
                  <c:v>5.0346145631864996</c:v>
                </c:pt>
                <c:pt idx="82">
                  <c:v>5.0942628897618301</c:v>
                </c:pt>
                <c:pt idx="83">
                  <c:v>5.1538492082941296</c:v>
                </c:pt>
                <c:pt idx="84">
                  <c:v>5.2133735684931697</c:v>
                </c:pt>
                <c:pt idx="85">
                  <c:v>5.2728360200719999</c:v>
                </c:pt>
                <c:pt idx="86">
                  <c:v>5.3322366130264696</c:v>
                </c:pt>
                <c:pt idx="87">
                  <c:v>5.3915753975530798</c:v>
                </c:pt>
                <c:pt idx="88">
                  <c:v>5.45085242403111</c:v>
                </c:pt>
                <c:pt idx="89">
                  <c:v>5.5100677428131597</c:v>
                </c:pt>
                <c:pt idx="90">
                  <c:v>5.56922140415712</c:v>
                </c:pt>
                <c:pt idx="91">
                  <c:v>5.6283134584951604</c:v>
                </c:pt>
                <c:pt idx="92">
                  <c:v>5.6873439565408397</c:v>
                </c:pt>
                <c:pt idx="93">
                  <c:v>5.7463129490351497</c:v>
                </c:pt>
                <c:pt idx="94">
                  <c:v>5.8052204867141297</c:v>
                </c:pt>
                <c:pt idx="95">
                  <c:v>5.8640666203151302</c:v>
                </c:pt>
                <c:pt idx="96">
                  <c:v>5.9228514007234603</c:v>
                </c:pt>
                <c:pt idx="97">
                  <c:v>5.98157487874004</c:v>
                </c:pt>
                <c:pt idx="98">
                  <c:v>6.0402371052457999</c:v>
                </c:pt>
                <c:pt idx="99">
                  <c:v>6.0988381311082804</c:v>
                </c:pt>
                <c:pt idx="100">
                  <c:v>6.1573780074572699</c:v>
                </c:pt>
                <c:pt idx="101">
                  <c:v>6.2158567852324396</c:v>
                </c:pt>
                <c:pt idx="102">
                  <c:v>6.2742745154554802</c:v>
                </c:pt>
                <c:pt idx="103">
                  <c:v>6.3326312489187302</c:v>
                </c:pt>
                <c:pt idx="104">
                  <c:v>6.3909270365913198</c:v>
                </c:pt>
                <c:pt idx="105">
                  <c:v>6.4491619293925702</c:v>
                </c:pt>
                <c:pt idx="106">
                  <c:v>6.5073359787454299</c:v>
                </c:pt>
                <c:pt idx="107">
                  <c:v>6.5654492356716698</c:v>
                </c:pt>
                <c:pt idx="108">
                  <c:v>6.623501751369</c:v>
                </c:pt>
                <c:pt idx="109">
                  <c:v>6.68149357686461</c:v>
                </c:pt>
                <c:pt idx="110">
                  <c:v>6.73942476343304</c:v>
                </c:pt>
                <c:pt idx="111">
                  <c:v>6.7972953622035099</c:v>
                </c:pt>
                <c:pt idx="112">
                  <c:v>6.85510542388724</c:v>
                </c:pt>
                <c:pt idx="113">
                  <c:v>6.9128549994876796</c:v>
                </c:pt>
                <c:pt idx="114">
                  <c:v>6.9705441399786201</c:v>
                </c:pt>
                <c:pt idx="115">
                  <c:v>7.0281728968287602</c:v>
                </c:pt>
                <c:pt idx="116">
                  <c:v>7.0857413209686504</c:v>
                </c:pt>
                <c:pt idx="117">
                  <c:v>7.1432494635334098</c:v>
                </c:pt>
                <c:pt idx="118">
                  <c:v>7.2006973756507398</c:v>
                </c:pt>
                <c:pt idx="119">
                  <c:v>7.2580851085587703</c:v>
                </c:pt>
                <c:pt idx="120">
                  <c:v>7.3154127135233002</c:v>
                </c:pt>
                <c:pt idx="121">
                  <c:v>7.3726802418639199</c:v>
                </c:pt>
                <c:pt idx="122">
                  <c:v>7.4298877449724401</c:v>
                </c:pt>
                <c:pt idx="123">
                  <c:v>7.4870352736560299</c:v>
                </c:pt>
                <c:pt idx="124">
                  <c:v>7.5441228781293699</c:v>
                </c:pt>
                <c:pt idx="125">
                  <c:v>7.6011506090633603</c:v>
                </c:pt>
                <c:pt idx="126">
                  <c:v>7.6581185175651898</c:v>
                </c:pt>
                <c:pt idx="127">
                  <c:v>7.71502665503718</c:v>
                </c:pt>
                <c:pt idx="128">
                  <c:v>7.7718750721230299</c:v>
                </c:pt>
                <c:pt idx="129">
                  <c:v>7.8286638201514496</c:v>
                </c:pt>
                <c:pt idx="130">
                  <c:v>7.8853929506621103</c:v>
                </c:pt>
                <c:pt idx="131">
                  <c:v>7.9420625152991899</c:v>
                </c:pt>
                <c:pt idx="132">
                  <c:v>7.9986725646601897</c:v>
                </c:pt>
                <c:pt idx="133">
                  <c:v>8.0552231495525497</c:v>
                </c:pt>
                <c:pt idx="134">
                  <c:v>8.1117143211327001</c:v>
                </c:pt>
                <c:pt idx="135">
                  <c:v>8.1681461307082692</c:v>
                </c:pt>
                <c:pt idx="136">
                  <c:v>8.2245186293149306</c:v>
                </c:pt>
                <c:pt idx="137">
                  <c:v>8.2808318678419308</c:v>
                </c:pt>
                <c:pt idx="138">
                  <c:v>8.3370858974912601</c:v>
                </c:pt>
                <c:pt idx="139">
                  <c:v>8.3932807693039102</c:v>
                </c:pt>
                <c:pt idx="140">
                  <c:v>8.4494165343317107</c:v>
                </c:pt>
                <c:pt idx="141">
                  <c:v>8.5054932436154793</c:v>
                </c:pt>
                <c:pt idx="142">
                  <c:v>8.5615109482458003</c:v>
                </c:pt>
                <c:pt idx="143">
                  <c:v>8.6174696993231592</c:v>
                </c:pt>
                <c:pt idx="144">
                  <c:v>8.6733695478107098</c:v>
                </c:pt>
                <c:pt idx="145">
                  <c:v>8.7292105447876693</c:v>
                </c:pt>
                <c:pt idx="146">
                  <c:v>8.7849927412928697</c:v>
                </c:pt>
                <c:pt idx="147">
                  <c:v>8.8407161884350192</c:v>
                </c:pt>
                <c:pt idx="148">
                  <c:v>8.8963809372692708</c:v>
                </c:pt>
                <c:pt idx="149">
                  <c:v>8.9519870388626099</c:v>
                </c:pt>
                <c:pt idx="150">
                  <c:v>9.0075345442028105</c:v>
                </c:pt>
                <c:pt idx="151">
                  <c:v>9.0630235043918699</c:v>
                </c:pt>
                <c:pt idx="152">
                  <c:v>9.1184539705002798</c:v>
                </c:pt>
                <c:pt idx="153">
                  <c:v>9.1738259935746491</c:v>
                </c:pt>
                <c:pt idx="154">
                  <c:v>9.2291396246430306</c:v>
                </c:pt>
                <c:pt idx="155">
                  <c:v>9.2843949147864109</c:v>
                </c:pt>
                <c:pt idx="156">
                  <c:v>9.3395919150665403</c:v>
                </c:pt>
                <c:pt idx="157">
                  <c:v>9.3947306765092495</c:v>
                </c:pt>
                <c:pt idx="158">
                  <c:v>9.4498112501647409</c:v>
                </c:pt>
                <c:pt idx="159">
                  <c:v>9.5048336870871495</c:v>
                </c:pt>
                <c:pt idx="160">
                  <c:v>9.5597980383227501</c:v>
                </c:pt>
                <c:pt idx="161">
                  <c:v>9.6147043549131599</c:v>
                </c:pt>
                <c:pt idx="162">
                  <c:v>9.6695526879025895</c:v>
                </c:pt>
                <c:pt idx="163">
                  <c:v>9.7243430883323807</c:v>
                </c:pt>
                <c:pt idx="164">
                  <c:v>9.7790756072486094</c:v>
                </c:pt>
                <c:pt idx="165">
                  <c:v>9.8337502957020497</c:v>
                </c:pt>
                <c:pt idx="166">
                  <c:v>9.8883672047308302</c:v>
                </c:pt>
                <c:pt idx="167">
                  <c:v>9.9429263853772998</c:v>
                </c:pt>
                <c:pt idx="168">
                  <c:v>9.9974278886814094</c:v>
                </c:pt>
                <c:pt idx="169">
                  <c:v>10.051871765684099</c:v>
                </c:pt>
                <c:pt idx="170">
                  <c:v>10.106258067425999</c:v>
                </c:pt>
                <c:pt idx="171">
                  <c:v>10.1605868449466</c:v>
                </c:pt>
                <c:pt idx="172">
                  <c:v>10.214858149285099</c:v>
                </c:pt>
                <c:pt idx="173">
                  <c:v>10.2690720314671</c:v>
                </c:pt>
                <c:pt idx="174">
                  <c:v>10.3232285425269</c:v>
                </c:pt>
                <c:pt idx="175">
                  <c:v>10.377327733501501</c:v>
                </c:pt>
                <c:pt idx="176">
                  <c:v>10.4313696554233</c:v>
                </c:pt>
                <c:pt idx="177">
                  <c:v>10.4853543593235</c:v>
                </c:pt>
                <c:pt idx="178">
                  <c:v>10.539281896219</c:v>
                </c:pt>
                <c:pt idx="179">
                  <c:v>10.5931523171331</c:v>
                </c:pt>
                <c:pt idx="180">
                  <c:v>10.6469656730944</c:v>
                </c:pt>
                <c:pt idx="181">
                  <c:v>10.7007220151252</c:v>
                </c:pt>
                <c:pt idx="182">
                  <c:v>10.754421394246201</c:v>
                </c:pt>
                <c:pt idx="183">
                  <c:v>10.8080638614655</c:v>
                </c:pt>
                <c:pt idx="184">
                  <c:v>10.8616494677935</c:v>
                </c:pt>
                <c:pt idx="185">
                  <c:v>10.915178264247499</c:v>
                </c:pt>
                <c:pt idx="186">
                  <c:v>10.9686503018374</c:v>
                </c:pt>
                <c:pt idx="187">
                  <c:v>11.022065631571399</c:v>
                </c:pt>
                <c:pt idx="188">
                  <c:v>11.0754243044455</c:v>
                </c:pt>
                <c:pt idx="189">
                  <c:v>11.1287263714551</c:v>
                </c:pt>
                <c:pt idx="190">
                  <c:v>11.1819718836039</c:v>
                </c:pt>
                <c:pt idx="191">
                  <c:v>11.2351608918874</c:v>
                </c:pt>
                <c:pt idx="192">
                  <c:v>11.2882934472988</c:v>
                </c:pt>
                <c:pt idx="193">
                  <c:v>11.3413696008133</c:v>
                </c:pt>
                <c:pt idx="194">
                  <c:v>11.3943894034055</c:v>
                </c:pt>
                <c:pt idx="195">
                  <c:v>11.4473529060686</c:v>
                </c:pt>
                <c:pt idx="196">
                  <c:v>11.5002601597814</c:v>
                </c:pt>
                <c:pt idx="197">
                  <c:v>11.5531112155196</c:v>
                </c:pt>
                <c:pt idx="198">
                  <c:v>11.6059061242563</c:v>
                </c:pt>
                <c:pt idx="199">
                  <c:v>11.658644936961601</c:v>
                </c:pt>
                <c:pt idx="200">
                  <c:v>11.7113277045488</c:v>
                </c:pt>
                <c:pt idx="201">
                  <c:v>11.7639544780011</c:v>
                </c:pt>
                <c:pt idx="202">
                  <c:v>11.8165253082762</c:v>
                </c:pt>
                <c:pt idx="203">
                  <c:v>11.8690402463249</c:v>
                </c:pt>
                <c:pt idx="204">
                  <c:v>11.9214993430944</c:v>
                </c:pt>
                <c:pt idx="205">
                  <c:v>11.9739026495287</c:v>
                </c:pt>
                <c:pt idx="206">
                  <c:v>12.026250216546</c:v>
                </c:pt>
                <c:pt idx="207">
                  <c:v>12.07854209504</c:v>
                </c:pt>
                <c:pt idx="208">
                  <c:v>12.1307783359659</c:v>
                </c:pt>
                <c:pt idx="209">
                  <c:v>12.1829589902443</c:v>
                </c:pt>
                <c:pt idx="210">
                  <c:v>12.235084108791099</c:v>
                </c:pt>
                <c:pt idx="211">
                  <c:v>12.287153742518401</c:v>
                </c:pt>
                <c:pt idx="212">
                  <c:v>12.339167942333599</c:v>
                </c:pt>
                <c:pt idx="213">
                  <c:v>12.3911267590825</c:v>
                </c:pt>
                <c:pt idx="214">
                  <c:v>12.443030243669</c:v>
                </c:pt>
                <c:pt idx="215">
                  <c:v>12.4948784469907</c:v>
                </c:pt>
                <c:pt idx="216">
                  <c:v>12.546671419927801</c:v>
                </c:pt>
                <c:pt idx="217">
                  <c:v>12.598409213355099</c:v>
                </c:pt>
                <c:pt idx="218">
                  <c:v>12.6500918781426</c:v>
                </c:pt>
                <c:pt idx="219">
                  <c:v>12.701719465142</c:v>
                </c:pt>
                <c:pt idx="220">
                  <c:v>12.753292025153</c:v>
                </c:pt>
                <c:pt idx="221">
                  <c:v>12.8048096090589</c:v>
                </c:pt>
                <c:pt idx="222">
                  <c:v>12.856272267699101</c:v>
                </c:pt>
                <c:pt idx="223">
                  <c:v>12.907680051907301</c:v>
                </c:pt>
                <c:pt idx="224">
                  <c:v>12.959033012511</c:v>
                </c:pt>
                <c:pt idx="225">
                  <c:v>13.0103312003318</c:v>
                </c:pt>
                <c:pt idx="226">
                  <c:v>13.061574666107401</c:v>
                </c:pt>
                <c:pt idx="227">
                  <c:v>13.112763460639099</c:v>
                </c:pt>
                <c:pt idx="228">
                  <c:v>13.1638976347583</c:v>
                </c:pt>
                <c:pt idx="229">
                  <c:v>13.2149772392535</c:v>
                </c:pt>
                <c:pt idx="230">
                  <c:v>13.2660023249062</c:v>
                </c:pt>
                <c:pt idx="231">
                  <c:v>13.3169729424917</c:v>
                </c:pt>
                <c:pt idx="232">
                  <c:v>13.367889142778299</c:v>
                </c:pt>
                <c:pt idx="233">
                  <c:v>13.4187509765282</c:v>
                </c:pt>
                <c:pt idx="234">
                  <c:v>13.469558494496599</c:v>
                </c:pt>
                <c:pt idx="235">
                  <c:v>13.5203117472907</c:v>
                </c:pt>
                <c:pt idx="236">
                  <c:v>13.571010785655901</c:v>
                </c:pt>
                <c:pt idx="237">
                  <c:v>13.621655660367299</c:v>
                </c:pt>
                <c:pt idx="238">
                  <c:v>13.6722464221381</c:v>
                </c:pt>
                <c:pt idx="239">
                  <c:v>13.7227831216741</c:v>
                </c:pt>
                <c:pt idx="240">
                  <c:v>13.7732658096731</c:v>
                </c:pt>
                <c:pt idx="241">
                  <c:v>13.8236945368257</c:v>
                </c:pt>
                <c:pt idx="242">
                  <c:v>13.8740693538145</c:v>
                </c:pt>
                <c:pt idx="243">
                  <c:v>13.9243903113149</c:v>
                </c:pt>
                <c:pt idx="244">
                  <c:v>13.974657459810899</c:v>
                </c:pt>
                <c:pt idx="245">
                  <c:v>14.024870849987</c:v>
                </c:pt>
                <c:pt idx="246">
                  <c:v>14.075030532534701</c:v>
                </c:pt>
                <c:pt idx="247">
                  <c:v>14.1251365580796</c:v>
                </c:pt>
                <c:pt idx="248">
                  <c:v>14.175188977238699</c:v>
                </c:pt>
                <c:pt idx="249">
                  <c:v>14.2251878406201</c:v>
                </c:pt>
                <c:pt idx="250">
                  <c:v>14.275133198822999</c:v>
                </c:pt>
                <c:pt idx="251">
                  <c:v>14.325025102437699</c:v>
                </c:pt>
                <c:pt idx="252">
                  <c:v>14.374863602046</c:v>
                </c:pt>
                <c:pt idx="253">
                  <c:v>14.4246487480223</c:v>
                </c:pt>
                <c:pt idx="254">
                  <c:v>14.4743805909764</c:v>
                </c:pt>
                <c:pt idx="255">
                  <c:v>14.524059181494</c:v>
                </c:pt>
                <c:pt idx="256">
                  <c:v>14.573684570102101</c:v>
                </c:pt>
                <c:pt idx="257">
                  <c:v>14.623256807317601</c:v>
                </c:pt>
                <c:pt idx="258">
                  <c:v>14.6727759436474</c:v>
                </c:pt>
                <c:pt idx="259">
                  <c:v>14.722242029588299</c:v>
                </c:pt>
                <c:pt idx="260">
                  <c:v>14.771655115627</c:v>
                </c:pt>
                <c:pt idx="261">
                  <c:v>14.8210152522404</c:v>
                </c:pt>
                <c:pt idx="262">
                  <c:v>14.870322489692899</c:v>
                </c:pt>
                <c:pt idx="263">
                  <c:v>14.9195768785056</c:v>
                </c:pt>
                <c:pt idx="264">
                  <c:v>14.9687784691455</c:v>
                </c:pt>
                <c:pt idx="265">
                  <c:v>15.017927312030499</c:v>
                </c:pt>
                <c:pt idx="266">
                  <c:v>15.067023457567499</c:v>
                </c:pt>
                <c:pt idx="267">
                  <c:v>15.116066956151901</c:v>
                </c:pt>
                <c:pt idx="268">
                  <c:v>15.165057858168099</c:v>
                </c:pt>
                <c:pt idx="269">
                  <c:v>15.213996213989001</c:v>
                </c:pt>
                <c:pt idx="270">
                  <c:v>15.2628820739766</c:v>
                </c:pt>
                <c:pt idx="271">
                  <c:v>15.311715488020001</c:v>
                </c:pt>
                <c:pt idx="272">
                  <c:v>15.360496506713501</c:v>
                </c:pt>
                <c:pt idx="273">
                  <c:v>15.409225180435801</c:v>
                </c:pt>
                <c:pt idx="274">
                  <c:v>15.457901559487301</c:v>
                </c:pt>
                <c:pt idx="275">
                  <c:v>15.5065256941564</c:v>
                </c:pt>
                <c:pt idx="276">
                  <c:v>15.555097634719401</c:v>
                </c:pt>
                <c:pt idx="277">
                  <c:v>15.603617431440901</c:v>
                </c:pt>
                <c:pt idx="278">
                  <c:v>15.652085134573399</c:v>
                </c:pt>
                <c:pt idx="279">
                  <c:v>15.700500794357399</c:v>
                </c:pt>
                <c:pt idx="280">
                  <c:v>15.748864461021601</c:v>
                </c:pt>
                <c:pt idx="281">
                  <c:v>15.7971761847827</c:v>
                </c:pt>
                <c:pt idx="282">
                  <c:v>15.8454360158455</c:v>
                </c:pt>
                <c:pt idx="283">
                  <c:v>15.893644004402701</c:v>
                </c:pt>
                <c:pt idx="284">
                  <c:v>15.9418002006352</c:v>
                </c:pt>
                <c:pt idx="285">
                  <c:v>15.9899046536855</c:v>
                </c:pt>
                <c:pt idx="286">
                  <c:v>16.0379574144144</c:v>
                </c:pt>
                <c:pt idx="287">
                  <c:v>16.0859585329782</c:v>
                </c:pt>
                <c:pt idx="288">
                  <c:v>16.1339080594771</c:v>
                </c:pt>
                <c:pt idx="289">
                  <c:v>16.181806043997799</c:v>
                </c:pt>
                <c:pt idx="290">
                  <c:v>16.2296525366135</c:v>
                </c:pt>
                <c:pt idx="291">
                  <c:v>16.277447587384501</c:v>
                </c:pt>
                <c:pt idx="292">
                  <c:v>16.325191246357299</c:v>
                </c:pt>
                <c:pt idx="293">
                  <c:v>16.3728835635652</c:v>
                </c:pt>
                <c:pt idx="294">
                  <c:v>16.420524589028101</c:v>
                </c:pt>
                <c:pt idx="295">
                  <c:v>16.468114372752702</c:v>
                </c:pt>
                <c:pt idx="296">
                  <c:v>16.515652964732201</c:v>
                </c:pt>
                <c:pt idx="297">
                  <c:v>16.5631404149463</c:v>
                </c:pt>
                <c:pt idx="298">
                  <c:v>16.6105767733013</c:v>
                </c:pt>
                <c:pt idx="299">
                  <c:v>16.657962088499801</c:v>
                </c:pt>
                <c:pt idx="300">
                  <c:v>16.7052964114385</c:v>
                </c:pt>
                <c:pt idx="301">
                  <c:v>16.7525797920039</c:v>
                </c:pt>
                <c:pt idx="302">
                  <c:v>16.799812280067702</c:v>
                </c:pt>
                <c:pt idx="303">
                  <c:v>16.846993925486299</c:v>
                </c:pt>
                <c:pt idx="304">
                  <c:v>16.894124778100998</c:v>
                </c:pt>
                <c:pt idx="305">
                  <c:v>16.941204887738099</c:v>
                </c:pt>
                <c:pt idx="306">
                  <c:v>16.9882343042085</c:v>
                </c:pt>
                <c:pt idx="307">
                  <c:v>17.0352130773082</c:v>
                </c:pt>
                <c:pt idx="308">
                  <c:v>17.082141256817899</c:v>
                </c:pt>
                <c:pt idx="309">
                  <c:v>17.129018892503399</c:v>
                </c:pt>
                <c:pt idx="310">
                  <c:v>17.175846034115001</c:v>
                </c:pt>
                <c:pt idx="311">
                  <c:v>17.222622731388402</c:v>
                </c:pt>
                <c:pt idx="312">
                  <c:v>17.269349033865701</c:v>
                </c:pt>
                <c:pt idx="313">
                  <c:v>17.316024990201701</c:v>
                </c:pt>
                <c:pt idx="314">
                  <c:v>17.362650650956301</c:v>
                </c:pt>
                <c:pt idx="315">
                  <c:v>17.409226065764301</c:v>
                </c:pt>
                <c:pt idx="316">
                  <c:v>17.4557512842437</c:v>
                </c:pt>
                <c:pt idx="317">
                  <c:v>17.5022263559956</c:v>
                </c:pt>
                <c:pt idx="318">
                  <c:v>17.548651330604098</c:v>
                </c:pt>
                <c:pt idx="319">
                  <c:v>17.5950262576367</c:v>
                </c:pt>
                <c:pt idx="320">
                  <c:v>17.641351186643501</c:v>
                </c:pt>
                <c:pt idx="321">
                  <c:v>17.687626167158101</c:v>
                </c:pt>
                <c:pt idx="322">
                  <c:v>17.733851248697</c:v>
                </c:pt>
                <c:pt idx="323">
                  <c:v>17.780026480759901</c:v>
                </c:pt>
                <c:pt idx="324">
                  <c:v>17.826151912829399</c:v>
                </c:pt>
                <c:pt idx="325">
                  <c:v>17.872227594371399</c:v>
                </c:pt>
                <c:pt idx="326">
                  <c:v>17.918253574561099</c:v>
                </c:pt>
                <c:pt idx="327">
                  <c:v>17.9642299020561</c:v>
                </c:pt>
                <c:pt idx="328">
                  <c:v>18.010156626986799</c:v>
                </c:pt>
                <c:pt idx="329">
                  <c:v>18.056033798714601</c:v>
                </c:pt>
                <c:pt idx="330">
                  <c:v>18.101861466582299</c:v>
                </c:pt>
                <c:pt idx="331">
                  <c:v>18.147639679914001</c:v>
                </c:pt>
                <c:pt idx="332">
                  <c:v>18.193368488015601</c:v>
                </c:pt>
                <c:pt idx="333">
                  <c:v>18.2390479401741</c:v>
                </c:pt>
                <c:pt idx="334">
                  <c:v>18.284678085658101</c:v>
                </c:pt>
                <c:pt idx="335">
                  <c:v>18.3302589737179</c:v>
                </c:pt>
                <c:pt idx="336">
                  <c:v>18.3757906535849</c:v>
                </c:pt>
                <c:pt idx="337">
                  <c:v>18.421273174472098</c:v>
                </c:pt>
                <c:pt idx="338">
                  <c:v>18.466706585573998</c:v>
                </c:pt>
                <c:pt idx="339">
                  <c:v>18.5120909360665</c:v>
                </c:pt>
                <c:pt idx="340">
                  <c:v>18.557426274146799</c:v>
                </c:pt>
                <c:pt idx="341">
                  <c:v>18.602712647727198</c:v>
                </c:pt>
                <c:pt idx="342">
                  <c:v>18.647950107635999</c:v>
                </c:pt>
                <c:pt idx="343">
                  <c:v>18.693138702942399</c:v>
                </c:pt>
                <c:pt idx="344">
                  <c:v>18.738278482696501</c:v>
                </c:pt>
                <c:pt idx="345">
                  <c:v>18.783369495928898</c:v>
                </c:pt>
                <c:pt idx="346">
                  <c:v>18.828411791650499</c:v>
                </c:pt>
                <c:pt idx="347">
                  <c:v>18.873405418853199</c:v>
                </c:pt>
                <c:pt idx="348">
                  <c:v>18.9183504265092</c:v>
                </c:pt>
                <c:pt idx="349">
                  <c:v>18.963246863571399</c:v>
                </c:pt>
                <c:pt idx="350">
                  <c:v>19.008094778973199</c:v>
                </c:pt>
                <c:pt idx="351">
                  <c:v>19.052894221628701</c:v>
                </c:pt>
                <c:pt idx="352">
                  <c:v>19.0976452404323</c:v>
                </c:pt>
                <c:pt idx="353">
                  <c:v>19.142347884259401</c:v>
                </c:pt>
                <c:pt idx="354">
                  <c:v>19.187002201965701</c:v>
                </c:pt>
                <c:pt idx="355">
                  <c:v>19.231608242387399</c:v>
                </c:pt>
                <c:pt idx="356">
                  <c:v>19.276166054341498</c:v>
                </c:pt>
                <c:pt idx="357">
                  <c:v>19.320675686625499</c:v>
                </c:pt>
                <c:pt idx="358">
                  <c:v>19.3651371880174</c:v>
                </c:pt>
                <c:pt idx="359">
                  <c:v>19.4095506072759</c:v>
                </c:pt>
                <c:pt idx="360">
                  <c:v>19.4539159931402</c:v>
                </c:pt>
                <c:pt idx="361">
                  <c:v>19.4982333943301</c:v>
                </c:pt>
                <c:pt idx="362">
                  <c:v>19.542502859546001</c:v>
                </c:pt>
                <c:pt idx="363">
                  <c:v>19.5867244368883</c:v>
                </c:pt>
                <c:pt idx="364">
                  <c:v>19.630898169764301</c:v>
                </c:pt>
                <c:pt idx="365">
                  <c:v>19.6750241116554</c:v>
                </c:pt>
                <c:pt idx="366">
                  <c:v>19.719102311116401</c:v>
                </c:pt>
                <c:pt idx="367">
                  <c:v>19.763132816680699</c:v>
                </c:pt>
                <c:pt idx="368">
                  <c:v>19.807115676860501</c:v>
                </c:pt>
                <c:pt idx="369">
                  <c:v>19.8510509401466</c:v>
                </c:pt>
                <c:pt idx="370">
                  <c:v>19.894938655008701</c:v>
                </c:pt>
                <c:pt idx="371">
                  <c:v>19.938778869895099</c:v>
                </c:pt>
                <c:pt idx="372">
                  <c:v>19.982571633232698</c:v>
                </c:pt>
                <c:pt idx="373">
                  <c:v>20.0263169934274</c:v>
                </c:pt>
                <c:pt idx="374">
                  <c:v>20.070014998863499</c:v>
                </c:pt>
                <c:pt idx="375">
                  <c:v>20.113665697904299</c:v>
                </c:pt>
                <c:pt idx="376">
                  <c:v>20.1572691388915</c:v>
                </c:pt>
                <c:pt idx="377">
                  <c:v>20.2008253701458</c:v>
                </c:pt>
                <c:pt idx="378">
                  <c:v>20.2443344399666</c:v>
                </c:pt>
                <c:pt idx="379">
                  <c:v>20.287796396631698</c:v>
                </c:pt>
                <c:pt idx="380">
                  <c:v>20.331211288397999</c:v>
                </c:pt>
                <c:pt idx="381">
                  <c:v>20.374579163500901</c:v>
                </c:pt>
                <c:pt idx="382">
                  <c:v>20.417900070154602</c:v>
                </c:pt>
                <c:pt idx="383">
                  <c:v>20.461174056551901</c:v>
                </c:pt>
                <c:pt idx="384">
                  <c:v>20.504401170864401</c:v>
                </c:pt>
                <c:pt idx="385">
                  <c:v>20.547581461242402</c:v>
                </c:pt>
                <c:pt idx="386">
                  <c:v>20.5907149758151</c:v>
                </c:pt>
                <c:pt idx="387">
                  <c:v>20.633801755868099</c:v>
                </c:pt>
                <c:pt idx="388">
                  <c:v>20.676841854032801</c:v>
                </c:pt>
                <c:pt idx="389">
                  <c:v>20.7198353193222</c:v>
                </c:pt>
                <c:pt idx="390">
                  <c:v>20.762782199691902</c:v>
                </c:pt>
                <c:pt idx="391">
                  <c:v>20.805682543074301</c:v>
                </c:pt>
                <c:pt idx="392">
                  <c:v>20.8485363973777</c:v>
                </c:pt>
                <c:pt idx="393">
                  <c:v>20.891343810486902</c:v>
                </c:pt>
                <c:pt idx="394">
                  <c:v>20.934104830263301</c:v>
                </c:pt>
                <c:pt idx="395">
                  <c:v>20.976819504544299</c:v>
                </c:pt>
                <c:pt idx="396">
                  <c:v>21.0194878811437</c:v>
                </c:pt>
                <c:pt idx="397">
                  <c:v>21.062110007851899</c:v>
                </c:pt>
                <c:pt idx="398">
                  <c:v>21.104685932435402</c:v>
                </c:pt>
                <c:pt idx="399">
                  <c:v>21.147215702637201</c:v>
                </c:pt>
                <c:pt idx="400">
                  <c:v>21.189699366176399</c:v>
                </c:pt>
                <c:pt idx="401">
                  <c:v>21.232136970748702</c:v>
                </c:pt>
                <c:pt idx="402">
                  <c:v>21.274528564026198</c:v>
                </c:pt>
                <c:pt idx="403">
                  <c:v>21.316874193657</c:v>
                </c:pt>
                <c:pt idx="404">
                  <c:v>21.359173907265902</c:v>
                </c:pt>
                <c:pt idx="405">
                  <c:v>21.401427752453898</c:v>
                </c:pt>
                <c:pt idx="406">
                  <c:v>21.443635776798299</c:v>
                </c:pt>
                <c:pt idx="407">
                  <c:v>21.485798027852901</c:v>
                </c:pt>
                <c:pt idx="408">
                  <c:v>21.527914553147699</c:v>
                </c:pt>
                <c:pt idx="409">
                  <c:v>21.5699854001891</c:v>
                </c:pt>
                <c:pt idx="410">
                  <c:v>21.612010611915501</c:v>
                </c:pt>
                <c:pt idx="411">
                  <c:v>21.653990236605601</c:v>
                </c:pt>
                <c:pt idx="412">
                  <c:v>21.6959243241891</c:v>
                </c:pt>
                <c:pt idx="413">
                  <c:v>21.737812921995499</c:v>
                </c:pt>
                <c:pt idx="414">
                  <c:v>21.779656077328401</c:v>
                </c:pt>
                <c:pt idx="415">
                  <c:v>21.821453837465601</c:v>
                </c:pt>
                <c:pt idx="416">
                  <c:v>21.863206249658901</c:v>
                </c:pt>
                <c:pt idx="417">
                  <c:v>21.904913361134302</c:v>
                </c:pt>
                <c:pt idx="418">
                  <c:v>21.946575219092001</c:v>
                </c:pt>
                <c:pt idx="419">
                  <c:v>21.9881918707061</c:v>
                </c:pt>
                <c:pt idx="420">
                  <c:v>22.029763363125099</c:v>
                </c:pt>
                <c:pt idx="421">
                  <c:v>22.071289743471301</c:v>
                </c:pt>
                <c:pt idx="422">
                  <c:v>22.112771058841499</c:v>
                </c:pt>
                <c:pt idx="423">
                  <c:v>22.154207356306198</c:v>
                </c:pt>
                <c:pt idx="424">
                  <c:v>22.195598682910401</c:v>
                </c:pt>
                <c:pt idx="425">
                  <c:v>22.236945085673099</c:v>
                </c:pt>
                <c:pt idx="426">
                  <c:v>22.2782466115872</c:v>
                </c:pt>
                <c:pt idx="427">
                  <c:v>22.319503307620099</c:v>
                </c:pt>
                <c:pt idx="428">
                  <c:v>22.360715220713001</c:v>
                </c:pt>
                <c:pt idx="429">
                  <c:v>22.401882397781499</c:v>
                </c:pt>
                <c:pt idx="430">
                  <c:v>22.443004885714998</c:v>
                </c:pt>
                <c:pt idx="431">
                  <c:v>22.484082731377299</c:v>
                </c:pt>
                <c:pt idx="432">
                  <c:v>22.525115981606199</c:v>
                </c:pt>
                <c:pt idx="433">
                  <c:v>22.566104680834901</c:v>
                </c:pt>
                <c:pt idx="434">
                  <c:v>22.607048873672198</c:v>
                </c:pt>
                <c:pt idx="435">
                  <c:v>22.647948610382599</c:v>
                </c:pt>
                <c:pt idx="436">
                  <c:v>22.688803937629601</c:v>
                </c:pt>
                <c:pt idx="437">
                  <c:v>22.7296149020485</c:v>
                </c:pt>
                <c:pt idx="438">
                  <c:v>22.770381550247102</c:v>
                </c:pt>
                <c:pt idx="439">
                  <c:v>22.811103928805299</c:v>
                </c:pt>
                <c:pt idx="440">
                  <c:v>22.8517820842752</c:v>
                </c:pt>
                <c:pt idx="441">
                  <c:v>22.892416063180999</c:v>
                </c:pt>
                <c:pt idx="442">
                  <c:v>22.933005912019201</c:v>
                </c:pt>
                <c:pt idx="443">
                  <c:v>22.973551677258499</c:v>
                </c:pt>
                <c:pt idx="444">
                  <c:v>23.014053405339499</c:v>
                </c:pt>
                <c:pt idx="445">
                  <c:v>23.054511142675501</c:v>
                </c:pt>
                <c:pt idx="446">
                  <c:v>23.094924935651601</c:v>
                </c:pt>
                <c:pt idx="447">
                  <c:v>23.135294830625298</c:v>
                </c:pt>
                <c:pt idx="448">
                  <c:v>23.175620873926</c:v>
                </c:pt>
                <c:pt idx="449">
                  <c:v>23.215903111855599</c:v>
                </c:pt>
                <c:pt idx="450">
                  <c:v>23.256141590688099</c:v>
                </c:pt>
                <c:pt idx="451">
                  <c:v>23.296336356669698</c:v>
                </c:pt>
                <c:pt idx="452">
                  <c:v>23.336487456018599</c:v>
                </c:pt>
                <c:pt idx="453">
                  <c:v>23.3765949349255</c:v>
                </c:pt>
                <c:pt idx="454">
                  <c:v>23.416658839553101</c:v>
                </c:pt>
                <c:pt idx="455">
                  <c:v>23.4566792160362</c:v>
                </c:pt>
                <c:pt idx="456">
                  <c:v>23.4966561097282</c:v>
                </c:pt>
                <c:pt idx="457">
                  <c:v>23.536589562401499</c:v>
                </c:pt>
                <c:pt idx="458">
                  <c:v>23.5764796242694</c:v>
                </c:pt>
                <c:pt idx="459">
                  <c:v>23.616326341294201</c:v>
                </c:pt>
                <c:pt idx="460">
                  <c:v>23.656129759408799</c:v>
                </c:pt>
                <c:pt idx="461">
                  <c:v>23.695889924516699</c:v>
                </c:pt>
                <c:pt idx="462">
                  <c:v>23.735606882491901</c:v>
                </c:pt>
                <c:pt idx="463">
                  <c:v>23.775280679178699</c:v>
                </c:pt>
                <c:pt idx="464">
                  <c:v>23.814911360392198</c:v>
                </c:pt>
                <c:pt idx="465">
                  <c:v>23.854498971917799</c:v>
                </c:pt>
                <c:pt idx="466">
                  <c:v>23.894043559511601</c:v>
                </c:pt>
                <c:pt idx="467">
                  <c:v>23.9335451689001</c:v>
                </c:pt>
                <c:pt idx="468">
                  <c:v>23.973003845780202</c:v>
                </c:pt>
                <c:pt idx="469">
                  <c:v>24.012419635819501</c:v>
                </c:pt>
                <c:pt idx="470">
                  <c:v>24.051792584656098</c:v>
                </c:pt>
                <c:pt idx="471">
                  <c:v>24.091122737898399</c:v>
                </c:pt>
                <c:pt idx="472">
                  <c:v>24.130410141125601</c:v>
                </c:pt>
                <c:pt idx="473">
                  <c:v>24.169654839887301</c:v>
                </c:pt>
                <c:pt idx="474">
                  <c:v>24.208856879703401</c:v>
                </c:pt>
                <c:pt idx="475">
                  <c:v>24.248016306064699</c:v>
                </c:pt>
                <c:pt idx="476">
                  <c:v>24.287133164432198</c:v>
                </c:pt>
                <c:pt idx="477">
                  <c:v>24.326207500237601</c:v>
                </c:pt>
                <c:pt idx="478">
                  <c:v>24.365239358882899</c:v>
                </c:pt>
                <c:pt idx="479">
                  <c:v>24.404228785740798</c:v>
                </c:pt>
                <c:pt idx="480">
                  <c:v>24.4431758218272</c:v>
                </c:pt>
                <c:pt idx="481">
                  <c:v>24.482080515598899</c:v>
                </c:pt>
                <c:pt idx="482">
                  <c:v>24.520942912721601</c:v>
                </c:pt>
                <c:pt idx="483">
                  <c:v>24.559763058397099</c:v>
                </c:pt>
                <c:pt idx="484">
                  <c:v>24.598540997795801</c:v>
                </c:pt>
                <c:pt idx="485">
                  <c:v>24.6372767760576</c:v>
                </c:pt>
                <c:pt idx="486">
                  <c:v>24.675970438291401</c:v>
                </c:pt>
                <c:pt idx="487">
                  <c:v>24.7146220295751</c:v>
                </c:pt>
                <c:pt idx="488">
                  <c:v>24.7532315949558</c:v>
                </c:pt>
                <c:pt idx="489">
                  <c:v>24.791799179449502</c:v>
                </c:pt>
                <c:pt idx="490">
                  <c:v>24.830324828041501</c:v>
                </c:pt>
                <c:pt idx="491">
                  <c:v>24.868808585686001</c:v>
                </c:pt>
                <c:pt idx="492">
                  <c:v>24.9072504973064</c:v>
                </c:pt>
                <c:pt idx="493">
                  <c:v>24.945650607795201</c:v>
                </c:pt>
                <c:pt idx="494">
                  <c:v>24.984008962013998</c:v>
                </c:pt>
                <c:pt idx="495">
                  <c:v>25.022325604793298</c:v>
                </c:pt>
                <c:pt idx="496">
                  <c:v>25.060600580932899</c:v>
                </c:pt>
                <c:pt idx="497">
                  <c:v>25.098833935201501</c:v>
                </c:pt>
                <c:pt idx="498">
                  <c:v>25.137025712337199</c:v>
                </c:pt>
                <c:pt idx="499">
                  <c:v>25.1751759570469</c:v>
                </c:pt>
                <c:pt idx="500">
                  <c:v>25.213284714006502</c:v>
                </c:pt>
                <c:pt idx="501">
                  <c:v>25.251352027861401</c:v>
                </c:pt>
                <c:pt idx="502">
                  <c:v>25.289377943225698</c:v>
                </c:pt>
                <c:pt idx="503">
                  <c:v>25.327362504572399</c:v>
                </c:pt>
                <c:pt idx="504">
                  <c:v>25.365305751452901</c:v>
                </c:pt>
                <c:pt idx="505">
                  <c:v>25.4032077328953</c:v>
                </c:pt>
                <c:pt idx="506">
                  <c:v>25.441068493331901</c:v>
                </c:pt>
                <c:pt idx="507">
                  <c:v>25.478888077163699</c:v>
                </c:pt>
                <c:pt idx="508">
                  <c:v>25.516666528760702</c:v>
                </c:pt>
                <c:pt idx="509">
                  <c:v>25.554403892461799</c:v>
                </c:pt>
                <c:pt idx="510">
                  <c:v>25.5921002125746</c:v>
                </c:pt>
                <c:pt idx="511">
                  <c:v>25.629755533375501</c:v>
                </c:pt>
                <c:pt idx="512">
                  <c:v>25.667369899109602</c:v>
                </c:pt>
                <c:pt idx="513">
                  <c:v>25.704943353990402</c:v>
                </c:pt>
                <c:pt idx="514">
                  <c:v>25.742475942200102</c:v>
                </c:pt>
                <c:pt idx="515">
                  <c:v>25.7799677078896</c:v>
                </c:pt>
                <c:pt idx="516">
                  <c:v>25.817418695177999</c:v>
                </c:pt>
                <c:pt idx="517">
                  <c:v>25.8548289481529</c:v>
                </c:pt>
                <c:pt idx="518">
                  <c:v>25.892198510870202</c:v>
                </c:pt>
                <c:pt idx="519">
                  <c:v>25.929527427354099</c:v>
                </c:pt>
                <c:pt idx="520">
                  <c:v>25.966815741597099</c:v>
                </c:pt>
                <c:pt idx="521">
                  <c:v>26.004063497560001</c:v>
                </c:pt>
                <c:pt idx="522">
                  <c:v>26.041270739171399</c:v>
                </c:pt>
                <c:pt idx="523">
                  <c:v>26.0784375103283</c:v>
                </c:pt>
                <c:pt idx="524">
                  <c:v>26.115563854895601</c:v>
                </c:pt>
                <c:pt idx="525">
                  <c:v>26.152649816706099</c:v>
                </c:pt>
                <c:pt idx="526">
                  <c:v>26.189695438021001</c:v>
                </c:pt>
                <c:pt idx="527">
                  <c:v>26.2267007616624</c:v>
                </c:pt>
                <c:pt idx="528">
                  <c:v>26.263665833266199</c:v>
                </c:pt>
                <c:pt idx="529">
                  <c:v>26.300590696493501</c:v>
                </c:pt>
                <c:pt idx="530">
                  <c:v>26.337475394971399</c:v>
                </c:pt>
                <c:pt idx="531">
                  <c:v>26.374319972292898</c:v>
                </c:pt>
                <c:pt idx="532">
                  <c:v>26.411124472016599</c:v>
                </c:pt>
                <c:pt idx="533">
                  <c:v>26.447888937667202</c:v>
                </c:pt>
                <c:pt idx="534">
                  <c:v>26.484613412734799</c:v>
                </c:pt>
                <c:pt idx="535">
                  <c:v>26.521297940675201</c:v>
                </c:pt>
                <c:pt idx="536">
                  <c:v>26.557942564909499</c:v>
                </c:pt>
                <c:pt idx="537">
                  <c:v>26.594547328824401</c:v>
                </c:pt>
                <c:pt idx="538">
                  <c:v>26.631112275771802</c:v>
                </c:pt>
                <c:pt idx="539">
                  <c:v>26.667637449069002</c:v>
                </c:pt>
                <c:pt idx="540">
                  <c:v>26.7041228919982</c:v>
                </c:pt>
                <c:pt idx="541">
                  <c:v>26.740568647806899</c:v>
                </c:pt>
                <c:pt idx="542">
                  <c:v>26.7769747597074</c:v>
                </c:pt>
                <c:pt idx="543">
                  <c:v>26.813341270877</c:v>
                </c:pt>
                <c:pt idx="544">
                  <c:v>26.849668224457901</c:v>
                </c:pt>
                <c:pt idx="545">
                  <c:v>26.8859556635568</c:v>
                </c:pt>
                <c:pt idx="546">
                  <c:v>26.9222036312452</c:v>
                </c:pt>
                <c:pt idx="547">
                  <c:v>26.958412170559299</c:v>
                </c:pt>
                <c:pt idx="548">
                  <c:v>26.994581324499499</c:v>
                </c:pt>
                <c:pt idx="549">
                  <c:v>27.030711136030799</c:v>
                </c:pt>
                <c:pt idx="550">
                  <c:v>27.0668016480824</c:v>
                </c:pt>
                <c:pt idx="551">
                  <c:v>27.102852903547799</c:v>
                </c:pt>
                <c:pt idx="552">
                  <c:v>27.138864945284698</c:v>
                </c:pt>
                <c:pt idx="553">
                  <c:v>27.174837816114799</c:v>
                </c:pt>
                <c:pt idx="554">
                  <c:v>27.2107715585874</c:v>
                </c:pt>
                <c:pt idx="555">
                  <c:v>27.246666215518601</c:v>
                </c:pt>
                <c:pt idx="556">
                  <c:v>27.282521829733401</c:v>
                </c:pt>
                <c:pt idx="557">
                  <c:v>27.318338443904601</c:v>
                </c:pt>
                <c:pt idx="558">
                  <c:v>27.354116100668602</c:v>
                </c:pt>
                <c:pt idx="559">
                  <c:v>27.389854842625201</c:v>
                </c:pt>
                <c:pt idx="560">
                  <c:v>27.425554712337298</c:v>
                </c:pt>
                <c:pt idx="561">
                  <c:v>27.461215752331299</c:v>
                </c:pt>
                <c:pt idx="562">
                  <c:v>27.496838005096599</c:v>
                </c:pt>
                <c:pt idx="563">
                  <c:v>27.532421513085598</c:v>
                </c:pt>
                <c:pt idx="564">
                  <c:v>27.567966318713701</c:v>
                </c:pt>
                <c:pt idx="565">
                  <c:v>27.603472464359299</c:v>
                </c:pt>
                <c:pt idx="566">
                  <c:v>27.638939992363401</c:v>
                </c:pt>
                <c:pt idx="567">
                  <c:v>27.674368945029801</c:v>
                </c:pt>
                <c:pt idx="568">
                  <c:v>27.709759364625</c:v>
                </c:pt>
                <c:pt idx="569">
                  <c:v>27.7451112933777</c:v>
                </c:pt>
                <c:pt idx="570">
                  <c:v>27.780424773479499</c:v>
                </c:pt>
                <c:pt idx="571">
                  <c:v>27.815699847084002</c:v>
                </c:pt>
                <c:pt idx="572">
                  <c:v>27.8509365563073</c:v>
                </c:pt>
                <c:pt idx="573">
                  <c:v>27.8861349432274</c:v>
                </c:pt>
                <c:pt idx="574">
                  <c:v>27.921295049884701</c:v>
                </c:pt>
                <c:pt idx="575">
                  <c:v>27.956416918281601</c:v>
                </c:pt>
                <c:pt idx="576">
                  <c:v>27.991500590382099</c:v>
                </c:pt>
                <c:pt idx="577">
                  <c:v>28.026546108112299</c:v>
                </c:pt>
                <c:pt idx="578">
                  <c:v>28.061553513360099</c:v>
                </c:pt>
                <c:pt idx="579">
                  <c:v>28.096522847974899</c:v>
                </c:pt>
                <c:pt idx="580">
                  <c:v>28.131454153767699</c:v>
                </c:pt>
                <c:pt idx="581">
                  <c:v>28.166347472511099</c:v>
                </c:pt>
                <c:pt idx="582">
                  <c:v>28.201202849934401</c:v>
                </c:pt>
                <c:pt idx="583">
                  <c:v>28.2360203248946</c:v>
                </c:pt>
                <c:pt idx="584">
                  <c:v>28.270799938619199</c:v>
                </c:pt>
                <c:pt idx="585">
                  <c:v>28.305541732778401</c:v>
                </c:pt>
                <c:pt idx="586">
                  <c:v>28.340245749006002</c:v>
                </c:pt>
                <c:pt idx="587">
                  <c:v>28.3749120288984</c:v>
                </c:pt>
                <c:pt idx="588">
                  <c:v>28.409540614015398</c:v>
                </c:pt>
                <c:pt idx="589">
                  <c:v>28.4441315458795</c:v>
                </c:pt>
                <c:pt idx="590">
                  <c:v>28.478684865976401</c:v>
                </c:pt>
                <c:pt idx="591">
                  <c:v>28.5132006157544</c:v>
                </c:pt>
                <c:pt idx="592">
                  <c:v>28.5476788366249</c:v>
                </c:pt>
                <c:pt idx="593">
                  <c:v>28.5821195699619</c:v>
                </c:pt>
                <c:pt idx="594">
                  <c:v>28.616522857102201</c:v>
                </c:pt>
                <c:pt idx="595">
                  <c:v>28.650888739345199</c:v>
                </c:pt>
                <c:pt idx="596">
                  <c:v>28.685217257952999</c:v>
                </c:pt>
                <c:pt idx="597">
                  <c:v>28.719508454150301</c:v>
                </c:pt>
                <c:pt idx="598">
                  <c:v>28.7537623691242</c:v>
                </c:pt>
                <c:pt idx="599">
                  <c:v>28.7879790440245</c:v>
                </c:pt>
                <c:pt idx="600">
                  <c:v>28.8221585199632</c:v>
                </c:pt>
                <c:pt idx="601">
                  <c:v>28.8563008380147</c:v>
                </c:pt>
                <c:pt idx="602">
                  <c:v>28.8904060392159</c:v>
                </c:pt>
                <c:pt idx="603">
                  <c:v>28.924474164565702</c:v>
                </c:pt>
                <c:pt idx="604">
                  <c:v>28.958505255025401</c:v>
                </c:pt>
                <c:pt idx="605">
                  <c:v>28.9924993515186</c:v>
                </c:pt>
                <c:pt idx="606">
                  <c:v>29.026456494930599</c:v>
                </c:pt>
                <c:pt idx="607">
                  <c:v>29.060376726109201</c:v>
                </c:pt>
                <c:pt idx="608">
                  <c:v>29.094260085863901</c:v>
                </c:pt>
                <c:pt idx="609">
                  <c:v>29.128106615380101</c:v>
                </c:pt>
                <c:pt idx="610">
                  <c:v>29.1619163584257</c:v>
                </c:pt>
                <c:pt idx="611">
                  <c:v>29.1956893528229</c:v>
                </c:pt>
                <c:pt idx="612">
                  <c:v>29.2294256392716</c:v>
                </c:pt>
                <c:pt idx="613">
                  <c:v>29.2631252584351</c:v>
                </c:pt>
                <c:pt idx="614">
                  <c:v>29.296788250940399</c:v>
                </c:pt>
                <c:pt idx="615">
                  <c:v>29.330414657377499</c:v>
                </c:pt>
                <c:pt idx="616">
                  <c:v>29.364004518300298</c:v>
                </c:pt>
                <c:pt idx="617">
                  <c:v>29.397557874225701</c:v>
                </c:pt>
                <c:pt idx="618">
                  <c:v>29.4310747656342</c:v>
                </c:pt>
                <c:pt idx="619">
                  <c:v>29.464555232969499</c:v>
                </c:pt>
                <c:pt idx="620">
                  <c:v>29.497999316638701</c:v>
                </c:pt>
                <c:pt idx="621">
                  <c:v>29.5314070570121</c:v>
                </c:pt>
                <c:pt idx="622">
                  <c:v>29.5647784944234</c:v>
                </c:pt>
                <c:pt idx="623">
                  <c:v>29.5981136691695</c:v>
                </c:pt>
                <c:pt idx="624">
                  <c:v>29.631412621510599</c:v>
                </c:pt>
                <c:pt idx="625">
                  <c:v>29.664675391669999</c:v>
                </c:pt>
                <c:pt idx="626">
                  <c:v>29.697902019834299</c:v>
                </c:pt>
                <c:pt idx="627">
                  <c:v>29.731092546153199</c:v>
                </c:pt>
                <c:pt idx="628">
                  <c:v>29.764247010739599</c:v>
                </c:pt>
                <c:pt idx="629">
                  <c:v>29.797365453669499</c:v>
                </c:pt>
                <c:pt idx="630">
                  <c:v>29.830447914981999</c:v>
                </c:pt>
                <c:pt idx="631">
                  <c:v>29.863494434679399</c:v>
                </c:pt>
                <c:pt idx="632">
                  <c:v>29.896505052726901</c:v>
                </c:pt>
                <c:pt idx="633">
                  <c:v>29.9294798090528</c:v>
                </c:pt>
                <c:pt idx="634">
                  <c:v>29.9624187435486</c:v>
                </c:pt>
                <c:pt idx="635">
                  <c:v>29.9953218960684</c:v>
                </c:pt>
                <c:pt idx="636">
                  <c:v>30.028189306429802</c:v>
                </c:pt>
                <c:pt idx="637">
                  <c:v>30.061021014481302</c:v>
                </c:pt>
                <c:pt idx="638">
                  <c:v>30.093817060134999</c:v>
                </c:pt>
                <c:pt idx="639">
                  <c:v>30.1265774830628</c:v>
                </c:pt>
                <c:pt idx="640">
                  <c:v>30.1593023229922</c:v>
                </c:pt>
                <c:pt idx="641">
                  <c:v>30.1919916196203</c:v>
                </c:pt>
                <c:pt idx="642">
                  <c:v>30.224645412430601</c:v>
                </c:pt>
                <c:pt idx="643">
                  <c:v>30.2572637409423</c:v>
                </c:pt>
                <c:pt idx="644">
                  <c:v>30.289846644764499</c:v>
                </c:pt>
                <c:pt idx="645">
                  <c:v>30.3223941633903</c:v>
                </c:pt>
                <c:pt idx="646">
                  <c:v>30.354906336273299</c:v>
                </c:pt>
                <c:pt idx="647">
                  <c:v>30.387383202857599</c:v>
                </c:pt>
                <c:pt idx="648">
                  <c:v>30.4198248025155</c:v>
                </c:pt>
                <c:pt idx="649">
                  <c:v>30.452231174588</c:v>
                </c:pt>
                <c:pt idx="650">
                  <c:v>30.484602358379501</c:v>
                </c:pt>
                <c:pt idx="651">
                  <c:v>30.516938393160899</c:v>
                </c:pt>
                <c:pt idx="652">
                  <c:v>30.5492393181901</c:v>
                </c:pt>
                <c:pt idx="653">
                  <c:v>30.581505172649202</c:v>
                </c:pt>
                <c:pt idx="654">
                  <c:v>30.613735995696999</c:v>
                </c:pt>
                <c:pt idx="655">
                  <c:v>30.645931826454898</c:v>
                </c:pt>
                <c:pt idx="656">
                  <c:v>30.678092704534698</c:v>
                </c:pt>
                <c:pt idx="657">
                  <c:v>30.7102186676121</c:v>
                </c:pt>
                <c:pt idx="658">
                  <c:v>30.7423097557582</c:v>
                </c:pt>
                <c:pt idx="659">
                  <c:v>30.774366007845899</c:v>
                </c:pt>
                <c:pt idx="660">
                  <c:v>30.8063874627479</c:v>
                </c:pt>
                <c:pt idx="661">
                  <c:v>30.838374158840899</c:v>
                </c:pt>
                <c:pt idx="662">
                  <c:v>30.870326135089101</c:v>
                </c:pt>
                <c:pt idx="663">
                  <c:v>30.902243430506601</c:v>
                </c:pt>
                <c:pt idx="664">
                  <c:v>30.9341260839402</c:v>
                </c:pt>
                <c:pt idx="665">
                  <c:v>30.9659741342366</c:v>
                </c:pt>
                <c:pt idx="666">
                  <c:v>30.997787620242701</c:v>
                </c:pt>
                <c:pt idx="667">
                  <c:v>31.029566580805199</c:v>
                </c:pt>
                <c:pt idx="668">
                  <c:v>31.061311054771</c:v>
                </c:pt>
                <c:pt idx="669">
                  <c:v>31.093021079868802</c:v>
                </c:pt>
                <c:pt idx="670">
                  <c:v>31.1246966923391</c:v>
                </c:pt>
                <c:pt idx="671">
                  <c:v>31.156337933218101</c:v>
                </c:pt>
                <c:pt idx="672">
                  <c:v>31.1879448411946</c:v>
                </c:pt>
                <c:pt idx="673">
                  <c:v>31.219517454957401</c:v>
                </c:pt>
                <c:pt idx="674">
                  <c:v>31.2510558131953</c:v>
                </c:pt>
                <c:pt idx="675">
                  <c:v>31.282559954597001</c:v>
                </c:pt>
                <c:pt idx="676">
                  <c:v>31.3140299178513</c:v>
                </c:pt>
                <c:pt idx="677">
                  <c:v>31.3454657416471</c:v>
                </c:pt>
                <c:pt idx="678">
                  <c:v>31.376867458446</c:v>
                </c:pt>
                <c:pt idx="679">
                  <c:v>31.4082351098053</c:v>
                </c:pt>
                <c:pt idx="680">
                  <c:v>31.4395687350389</c:v>
                </c:pt>
                <c:pt idx="681">
                  <c:v>31.470868372569701</c:v>
                </c:pt>
                <c:pt idx="682">
                  <c:v>31.502134060820801</c:v>
                </c:pt>
                <c:pt idx="683">
                  <c:v>31.5333658382152</c:v>
                </c:pt>
                <c:pt idx="684">
                  <c:v>31.5645637431758</c:v>
                </c:pt>
                <c:pt idx="685">
                  <c:v>31.595727814125599</c:v>
                </c:pt>
                <c:pt idx="686">
                  <c:v>31.626858086124699</c:v>
                </c:pt>
                <c:pt idx="687">
                  <c:v>31.657954594415699</c:v>
                </c:pt>
                <c:pt idx="688">
                  <c:v>31.689017380909899</c:v>
                </c:pt>
                <c:pt idx="689">
                  <c:v>31.7200464837202</c:v>
                </c:pt>
                <c:pt idx="690">
                  <c:v>31.751041940959599</c:v>
                </c:pt>
                <c:pt idx="691">
                  <c:v>31.782003790741001</c:v>
                </c:pt>
                <c:pt idx="692">
                  <c:v>31.812932071177599</c:v>
                </c:pt>
                <c:pt idx="693">
                  <c:v>31.843826820382102</c:v>
                </c:pt>
                <c:pt idx="694">
                  <c:v>31.874688076467699</c:v>
                </c:pt>
                <c:pt idx="695">
                  <c:v>31.905515850744798</c:v>
                </c:pt>
                <c:pt idx="696">
                  <c:v>31.936310203316499</c:v>
                </c:pt>
                <c:pt idx="697">
                  <c:v>31.9670711721317</c:v>
                </c:pt>
                <c:pt idx="698">
                  <c:v>31.997798795036498</c:v>
                </c:pt>
                <c:pt idx="699">
                  <c:v>32.028493109876798</c:v>
                </c:pt>
                <c:pt idx="700">
                  <c:v>32.0591541544987</c:v>
                </c:pt>
                <c:pt idx="701">
                  <c:v>32.089781966748298</c:v>
                </c:pt>
                <c:pt idx="702">
                  <c:v>32.1203765844716</c:v>
                </c:pt>
                <c:pt idx="703">
                  <c:v>32.1509380455147</c:v>
                </c:pt>
                <c:pt idx="704">
                  <c:v>32.181466387723503</c:v>
                </c:pt>
                <c:pt idx="705">
                  <c:v>32.211961648944197</c:v>
                </c:pt>
                <c:pt idx="706">
                  <c:v>32.242423867022701</c:v>
                </c:pt>
                <c:pt idx="707">
                  <c:v>32.272853079805202</c:v>
                </c:pt>
                <c:pt idx="708">
                  <c:v>32.3032493251376</c:v>
                </c:pt>
                <c:pt idx="709">
                  <c:v>32.333612640866001</c:v>
                </c:pt>
                <c:pt idx="710">
                  <c:v>32.363943064836398</c:v>
                </c:pt>
                <c:pt idx="711">
                  <c:v>32.394240618276498</c:v>
                </c:pt>
                <c:pt idx="712">
                  <c:v>32.4245053188288</c:v>
                </c:pt>
                <c:pt idx="713">
                  <c:v>32.454737232165598</c:v>
                </c:pt>
                <c:pt idx="714">
                  <c:v>32.4849363956329</c:v>
                </c:pt>
                <c:pt idx="715">
                  <c:v>32.515102846577001</c:v>
                </c:pt>
                <c:pt idx="716">
                  <c:v>32.545236622344099</c:v>
                </c:pt>
                <c:pt idx="717">
                  <c:v>32.575337760280199</c:v>
                </c:pt>
                <c:pt idx="718">
                  <c:v>32.605406297731598</c:v>
                </c:pt>
                <c:pt idx="719">
                  <c:v>32.635442272044401</c:v>
                </c:pt>
                <c:pt idx="720">
                  <c:v>32.665445720564897</c:v>
                </c:pt>
                <c:pt idx="721">
                  <c:v>32.695416680638999</c:v>
                </c:pt>
                <c:pt idx="722">
                  <c:v>32.725355189613097</c:v>
                </c:pt>
                <c:pt idx="723">
                  <c:v>32.755261284833203</c:v>
                </c:pt>
                <c:pt idx="724">
                  <c:v>32.7851350036456</c:v>
                </c:pt>
                <c:pt idx="725">
                  <c:v>32.814976383396399</c:v>
                </c:pt>
                <c:pt idx="726">
                  <c:v>32.844785461431798</c:v>
                </c:pt>
                <c:pt idx="727">
                  <c:v>32.874562275097901</c:v>
                </c:pt>
                <c:pt idx="728">
                  <c:v>32.904306820083399</c:v>
                </c:pt>
                <c:pt idx="729">
                  <c:v>32.934019148733398</c:v>
                </c:pt>
                <c:pt idx="730">
                  <c:v>32.963699313973599</c:v>
                </c:pt>
                <c:pt idx="731">
                  <c:v>32.993347352546699</c:v>
                </c:pt>
                <c:pt idx="732">
                  <c:v>33.0229633011948</c:v>
                </c:pt>
                <c:pt idx="733">
                  <c:v>33.052547196660399</c:v>
                </c:pt>
                <c:pt idx="734">
                  <c:v>33.082099075685903</c:v>
                </c:pt>
                <c:pt idx="735">
                  <c:v>33.111618975013599</c:v>
                </c:pt>
                <c:pt idx="736">
                  <c:v>33.141106931385899</c:v>
                </c:pt>
                <c:pt idx="737">
                  <c:v>33.170562981545103</c:v>
                </c:pt>
                <c:pt idx="738">
                  <c:v>33.199987162233803</c:v>
                </c:pt>
                <c:pt idx="739">
                  <c:v>33.2293795101941</c:v>
                </c:pt>
                <c:pt idx="740">
                  <c:v>33.258740062168599</c:v>
                </c:pt>
                <c:pt idx="741">
                  <c:v>33.2880688548995</c:v>
                </c:pt>
                <c:pt idx="742">
                  <c:v>33.317365925129302</c:v>
                </c:pt>
                <c:pt idx="743">
                  <c:v>33.346631309600298</c:v>
                </c:pt>
                <c:pt idx="744">
                  <c:v>33.3758649230301</c:v>
                </c:pt>
                <c:pt idx="745">
                  <c:v>33.405067008595502</c:v>
                </c:pt>
                <c:pt idx="746">
                  <c:v>33.434237502962702</c:v>
                </c:pt>
                <c:pt idx="747">
                  <c:v>33.463376442815601</c:v>
                </c:pt>
                <c:pt idx="748">
                  <c:v>33.492483864800498</c:v>
                </c:pt>
                <c:pt idx="749">
                  <c:v>33.521559805525797</c:v>
                </c:pt>
                <c:pt idx="750">
                  <c:v>33.5506043015627</c:v>
                </c:pt>
                <c:pt idx="751">
                  <c:v>33.579617389444401</c:v>
                </c:pt>
                <c:pt idx="752">
                  <c:v>33.608599105666698</c:v>
                </c:pt>
                <c:pt idx="753">
                  <c:v>33.637549486687597</c:v>
                </c:pt>
                <c:pt idx="754">
                  <c:v>33.666468568927598</c:v>
                </c:pt>
                <c:pt idx="755">
                  <c:v>33.695356388769397</c:v>
                </c:pt>
                <c:pt idx="756">
                  <c:v>33.724212982558399</c:v>
                </c:pt>
                <c:pt idx="757">
                  <c:v>33.753038386601901</c:v>
                </c:pt>
                <c:pt idx="758">
                  <c:v>33.781832637169998</c:v>
                </c:pt>
                <c:pt idx="759">
                  <c:v>33.810595770494999</c:v>
                </c:pt>
                <c:pt idx="760">
                  <c:v>33.839327822771502</c:v>
                </c:pt>
                <c:pt idx="761">
                  <c:v>33.868028800308899</c:v>
                </c:pt>
                <c:pt idx="762">
                  <c:v>33.896698718712003</c:v>
                </c:pt>
                <c:pt idx="763">
                  <c:v>33.925337653942698</c:v>
                </c:pt>
                <c:pt idx="764">
                  <c:v>33.953945641434402</c:v>
                </c:pt>
                <c:pt idx="765">
                  <c:v>33.982522716568702</c:v>
                </c:pt>
                <c:pt idx="766">
                  <c:v>34.011068914674802</c:v>
                </c:pt>
                <c:pt idx="767">
                  <c:v>34.0395842710304</c:v>
                </c:pt>
                <c:pt idx="768">
                  <c:v>34.068068820860901</c:v>
                </c:pt>
                <c:pt idx="769">
                  <c:v>34.0965225993396</c:v>
                </c:pt>
                <c:pt idx="770">
                  <c:v>34.124945641588198</c:v>
                </c:pt>
                <c:pt idx="771">
                  <c:v>34.1533379826759</c:v>
                </c:pt>
                <c:pt idx="772">
                  <c:v>34.1816996576203</c:v>
                </c:pt>
                <c:pt idx="773">
                  <c:v>34.210030701386898</c:v>
                </c:pt>
                <c:pt idx="774">
                  <c:v>34.238331148889102</c:v>
                </c:pt>
                <c:pt idx="775">
                  <c:v>34.266601034988298</c:v>
                </c:pt>
                <c:pt idx="776">
                  <c:v>34.294840394494102</c:v>
                </c:pt>
                <c:pt idx="777">
                  <c:v>34.323049262163799</c:v>
                </c:pt>
                <c:pt idx="778">
                  <c:v>34.351227672702997</c:v>
                </c:pt>
                <c:pt idx="779">
                  <c:v>34.379375660765</c:v>
                </c:pt>
                <c:pt idx="780">
                  <c:v>34.407493260951298</c:v>
                </c:pt>
                <c:pt idx="781">
                  <c:v>34.435580507811402</c:v>
                </c:pt>
                <c:pt idx="782">
                  <c:v>34.463637435842799</c:v>
                </c:pt>
                <c:pt idx="783">
                  <c:v>34.491664079490903</c:v>
                </c:pt>
                <c:pt idx="784">
                  <c:v>34.519660473149102</c:v>
                </c:pt>
                <c:pt idx="785">
                  <c:v>34.547626651159</c:v>
                </c:pt>
                <c:pt idx="786">
                  <c:v>34.575562647809903</c:v>
                </c:pt>
                <c:pt idx="787">
                  <c:v>34.6034684973393</c:v>
                </c:pt>
                <c:pt idx="788">
                  <c:v>34.631344233339</c:v>
                </c:pt>
                <c:pt idx="789">
                  <c:v>34.659189889262898</c:v>
                </c:pt>
                <c:pt idx="790">
                  <c:v>34.687005500220501</c:v>
                </c:pt>
                <c:pt idx="791">
                  <c:v>34.714791100227202</c:v>
                </c:pt>
                <c:pt idx="792">
                  <c:v>34.742546723245702</c:v>
                </c:pt>
                <c:pt idx="793">
                  <c:v>34.770272403186503</c:v>
                </c:pt>
                <c:pt idx="794">
                  <c:v>34.797968173907798</c:v>
                </c:pt>
                <c:pt idx="795">
                  <c:v>34.825634069215297</c:v>
                </c:pt>
                <c:pt idx="796">
                  <c:v>34.853270122862497</c:v>
                </c:pt>
                <c:pt idx="797">
                  <c:v>34.880876368550602</c:v>
                </c:pt>
                <c:pt idx="798">
                  <c:v>34.908452839928202</c:v>
                </c:pt>
                <c:pt idx="799">
                  <c:v>34.935999570592003</c:v>
                </c:pt>
                <c:pt idx="800">
                  <c:v>34.963516594085903</c:v>
                </c:pt>
                <c:pt idx="801">
                  <c:v>34.991003943901902</c:v>
                </c:pt>
                <c:pt idx="802">
                  <c:v>35.0184616534792</c:v>
                </c:pt>
                <c:pt idx="803">
                  <c:v>35.045889756205099</c:v>
                </c:pt>
                <c:pt idx="804">
                  <c:v>35.073288285414201</c:v>
                </c:pt>
                <c:pt idx="805">
                  <c:v>35.1006572743891</c:v>
                </c:pt>
                <c:pt idx="806">
                  <c:v>35.127996756359799</c:v>
                </c:pt>
                <c:pt idx="807">
                  <c:v>35.155306764503997</c:v>
                </c:pt>
                <c:pt idx="808">
                  <c:v>35.182587331947197</c:v>
                </c:pt>
                <c:pt idx="809">
                  <c:v>35.209838491762497</c:v>
                </c:pt>
                <c:pt idx="810">
                  <c:v>35.237060276970702</c:v>
                </c:pt>
                <c:pt idx="811">
                  <c:v>35.26425272054</c:v>
                </c:pt>
                <c:pt idx="812">
                  <c:v>35.291415855386603</c:v>
                </c:pt>
                <c:pt idx="813">
                  <c:v>35.318549714374299</c:v>
                </c:pt>
                <c:pt idx="814">
                  <c:v>35.345654330314403</c:v>
                </c:pt>
                <c:pt idx="815">
                  <c:v>35.3727297497934</c:v>
                </c:pt>
                <c:pt idx="816">
                  <c:v>35.3997760303413</c:v>
                </c:pt>
                <c:pt idx="817">
                  <c:v>35.426793172878099</c:v>
                </c:pt>
                <c:pt idx="818">
                  <c:v>35.453781210410398</c:v>
                </c:pt>
                <c:pt idx="819">
                  <c:v>35.480740175902099</c:v>
                </c:pt>
                <c:pt idx="820">
                  <c:v>35.507670102274297</c:v>
                </c:pt>
                <c:pt idx="821">
                  <c:v>35.534571022405203</c:v>
                </c:pt>
                <c:pt idx="822">
                  <c:v>35.561442969130397</c:v>
                </c:pt>
                <c:pt idx="823">
                  <c:v>35.588285975242599</c:v>
                </c:pt>
                <c:pt idx="824">
                  <c:v>35.615100073491703</c:v>
                </c:pt>
                <c:pt idx="825">
                  <c:v>35.641885296584697</c:v>
                </c:pt>
                <c:pt idx="826">
                  <c:v>35.668641677186201</c:v>
                </c:pt>
                <c:pt idx="827">
                  <c:v>35.695369247917498</c:v>
                </c:pt>
                <c:pt idx="828">
                  <c:v>35.722068041357502</c:v>
                </c:pt>
                <c:pt idx="829">
                  <c:v>35.748738090042202</c:v>
                </c:pt>
                <c:pt idx="830">
                  <c:v>35.775379426464603</c:v>
                </c:pt>
                <c:pt idx="831">
                  <c:v>35.801992083075298</c:v>
                </c:pt>
                <c:pt idx="832">
                  <c:v>35.8285760922818</c:v>
                </c:pt>
                <c:pt idx="833">
                  <c:v>35.855131486448997</c:v>
                </c:pt>
                <c:pt idx="834">
                  <c:v>35.881658297898802</c:v>
                </c:pt>
                <c:pt idx="835">
                  <c:v>35.908156558910498</c:v>
                </c:pt>
                <c:pt idx="836">
                  <c:v>35.934626301720499</c:v>
                </c:pt>
                <c:pt idx="837">
                  <c:v>35.961067558522501</c:v>
                </c:pt>
                <c:pt idx="838">
                  <c:v>35.987480361467398</c:v>
                </c:pt>
                <c:pt idx="839">
                  <c:v>36.013864742663202</c:v>
                </c:pt>
                <c:pt idx="840">
                  <c:v>36.0402207341753</c:v>
                </c:pt>
                <c:pt idx="841">
                  <c:v>36.066548368026098</c:v>
                </c:pt>
                <c:pt idx="842">
                  <c:v>36.092847684666701</c:v>
                </c:pt>
                <c:pt idx="843">
                  <c:v>36.119118739706202</c:v>
                </c:pt>
                <c:pt idx="844">
                  <c:v>36.145361538270798</c:v>
                </c:pt>
                <c:pt idx="845">
                  <c:v>36.171576112526999</c:v>
                </c:pt>
                <c:pt idx="846">
                  <c:v>36.197762494606003</c:v>
                </c:pt>
                <c:pt idx="847">
                  <c:v>36.223920716603601</c:v>
                </c:pt>
                <c:pt idx="848">
                  <c:v>36.250050810580099</c:v>
                </c:pt>
                <c:pt idx="849">
                  <c:v>36.276152808560802</c:v>
                </c:pt>
                <c:pt idx="850">
                  <c:v>36.302226742535296</c:v>
                </c:pt>
                <c:pt idx="851">
                  <c:v>36.328272644458103</c:v>
                </c:pt>
                <c:pt idx="852">
                  <c:v>36.354290546248301</c:v>
                </c:pt>
                <c:pt idx="853">
                  <c:v>36.380280479789498</c:v>
                </c:pt>
                <c:pt idx="854">
                  <c:v>36.406242476930302</c:v>
                </c:pt>
                <c:pt idx="855">
                  <c:v>36.432176569483602</c:v>
                </c:pt>
                <c:pt idx="856">
                  <c:v>36.458082789227099</c:v>
                </c:pt>
                <c:pt idx="857">
                  <c:v>36.483961167903303</c:v>
                </c:pt>
                <c:pt idx="858">
                  <c:v>36.509811737219103</c:v>
                </c:pt>
                <c:pt idx="859">
                  <c:v>36.535634528846202</c:v>
                </c:pt>
                <c:pt idx="860">
                  <c:v>36.561429574420998</c:v>
                </c:pt>
                <c:pt idx="861">
                  <c:v>36.587196905544403</c:v>
                </c:pt>
                <c:pt idx="862">
                  <c:v>36.612936553782099</c:v>
                </c:pt>
                <c:pt idx="863">
                  <c:v>36.638648550664399</c:v>
                </c:pt>
                <c:pt idx="864">
                  <c:v>36.664332927686402</c:v>
                </c:pt>
                <c:pt idx="865">
                  <c:v>36.689989716307501</c:v>
                </c:pt>
                <c:pt idx="866">
                  <c:v>36.715618947952102</c:v>
                </c:pt>
                <c:pt idx="867">
                  <c:v>36.741220654009098</c:v>
                </c:pt>
                <c:pt idx="868">
                  <c:v>36.766794865832203</c:v>
                </c:pt>
                <c:pt idx="869">
                  <c:v>36.7923416164451</c:v>
                </c:pt>
                <c:pt idx="870">
                  <c:v>36.817860944847702</c:v>
                </c:pt>
                <c:pt idx="871">
                  <c:v>36.843352874344397</c:v>
                </c:pt>
                <c:pt idx="872">
                  <c:v>36.868817436234103</c:v>
                </c:pt>
                <c:pt idx="873">
                  <c:v>36.894254661782803</c:v>
                </c:pt>
                <c:pt idx="874">
                  <c:v>36.9196645822229</c:v>
                </c:pt>
                <c:pt idx="875">
                  <c:v>36.945047228753801</c:v>
                </c:pt>
                <c:pt idx="876">
                  <c:v>36.9704026325415</c:v>
                </c:pt>
                <c:pt idx="877">
                  <c:v>36.995730824718599</c:v>
                </c:pt>
                <c:pt idx="878">
                  <c:v>37.021031836384601</c:v>
                </c:pt>
                <c:pt idx="879">
                  <c:v>37.046305698605501</c:v>
                </c:pt>
                <c:pt idx="880">
                  <c:v>37.071552442414202</c:v>
                </c:pt>
                <c:pt idx="881">
                  <c:v>37.096772098810298</c:v>
                </c:pt>
                <c:pt idx="882">
                  <c:v>37.121964698759903</c:v>
                </c:pt>
                <c:pt idx="883">
                  <c:v>37.147130273196197</c:v>
                </c:pt>
                <c:pt idx="884">
                  <c:v>37.1722688530187</c:v>
                </c:pt>
                <c:pt idx="885">
                  <c:v>37.197380469093901</c:v>
                </c:pt>
                <c:pt idx="886">
                  <c:v>37.222465152254998</c:v>
                </c:pt>
                <c:pt idx="887">
                  <c:v>37.247522933301603</c:v>
                </c:pt>
                <c:pt idx="888">
                  <c:v>37.272553843000402</c:v>
                </c:pt>
                <c:pt idx="889">
                  <c:v>37.297557912084699</c:v>
                </c:pt>
                <c:pt idx="890">
                  <c:v>37.322535171254401</c:v>
                </c:pt>
                <c:pt idx="891">
                  <c:v>37.3474856511762</c:v>
                </c:pt>
                <c:pt idx="892">
                  <c:v>37.372409382483497</c:v>
                </c:pt>
                <c:pt idx="893">
                  <c:v>37.397306395776504</c:v>
                </c:pt>
                <c:pt idx="894">
                  <c:v>37.422176721621803</c:v>
                </c:pt>
                <c:pt idx="895">
                  <c:v>37.447020390553199</c:v>
                </c:pt>
                <c:pt idx="896">
                  <c:v>37.471837432597198</c:v>
                </c:pt>
                <c:pt idx="897">
                  <c:v>37.496627874397198</c:v>
                </c:pt>
                <c:pt idx="898">
                  <c:v>37.521391750201801</c:v>
                </c:pt>
                <c:pt idx="899">
                  <c:v>37.546129090389897</c:v>
                </c:pt>
                <c:pt idx="900">
                  <c:v>37.570839925306601</c:v>
                </c:pt>
                <c:pt idx="901">
                  <c:v>37.595524285263501</c:v>
                </c:pt>
                <c:pt idx="902">
                  <c:v>37.620182200538302</c:v>
                </c:pt>
                <c:pt idx="903">
                  <c:v>37.644813701375298</c:v>
                </c:pt>
                <c:pt idx="904">
                  <c:v>37.669418817984798</c:v>
                </c:pt>
                <c:pt idx="905">
                  <c:v>37.693997580543702</c:v>
                </c:pt>
                <c:pt idx="906">
                  <c:v>37.718550019195</c:v>
                </c:pt>
                <c:pt idx="907">
                  <c:v>37.743076164048198</c:v>
                </c:pt>
                <c:pt idx="908">
                  <c:v>37.767576045179098</c:v>
                </c:pt>
                <c:pt idx="909">
                  <c:v>37.792049692629803</c:v>
                </c:pt>
                <c:pt idx="910">
                  <c:v>37.816497136408699</c:v>
                </c:pt>
                <c:pt idx="911">
                  <c:v>37.840918406490403</c:v>
                </c:pt>
                <c:pt idx="912">
                  <c:v>37.865313532816103</c:v>
                </c:pt>
                <c:pt idx="913">
                  <c:v>37.889682545293198</c:v>
                </c:pt>
                <c:pt idx="914">
                  <c:v>37.914025473795398</c:v>
                </c:pt>
                <c:pt idx="915">
                  <c:v>37.938342348162699</c:v>
                </c:pt>
                <c:pt idx="916">
                  <c:v>37.962633198201402</c:v>
                </c:pt>
                <c:pt idx="917">
                  <c:v>37.9868980536843</c:v>
                </c:pt>
                <c:pt idx="918">
                  <c:v>38.011136944350397</c:v>
                </c:pt>
                <c:pt idx="919">
                  <c:v>38.035349899905</c:v>
                </c:pt>
                <c:pt idx="920">
                  <c:v>38.059536950019798</c:v>
                </c:pt>
                <c:pt idx="921">
                  <c:v>38.083698124332699</c:v>
                </c:pt>
                <c:pt idx="922">
                  <c:v>38.107833452448098</c:v>
                </c:pt>
                <c:pt idx="923">
                  <c:v>38.131942963936602</c:v>
                </c:pt>
                <c:pt idx="924">
                  <c:v>38.156026688335203</c:v>
                </c:pt>
                <c:pt idx="925">
                  <c:v>38.180084655147098</c:v>
                </c:pt>
                <c:pt idx="926">
                  <c:v>38.204116893841999</c:v>
                </c:pt>
                <c:pt idx="927">
                  <c:v>38.2281234338557</c:v>
                </c:pt>
                <c:pt idx="928">
                  <c:v>38.252104304590702</c:v>
                </c:pt>
                <c:pt idx="929">
                  <c:v>38.276059535415399</c:v>
                </c:pt>
                <c:pt idx="930">
                  <c:v>38.299989155664697</c:v>
                </c:pt>
                <c:pt idx="931">
                  <c:v>38.323893194639901</c:v>
                </c:pt>
                <c:pt idx="932">
                  <c:v>38.347771680892201</c:v>
                </c:pt>
                <c:pt idx="933">
                  <c:v>38.3716246418808</c:v>
                </c:pt>
                <c:pt idx="934">
                  <c:v>38.395452108975</c:v>
                </c:pt>
                <c:pt idx="935">
                  <c:v>38.419254111327099</c:v>
                </c:pt>
                <c:pt idx="936">
                  <c:v>38.443030678055202</c:v>
                </c:pt>
                <c:pt idx="937">
                  <c:v>38.466781838243797</c:v>
                </c:pt>
                <c:pt idx="938">
                  <c:v>38.490507620943198</c:v>
                </c:pt>
                <c:pt idx="939">
                  <c:v>38.514208055169902</c:v>
                </c:pt>
                <c:pt idx="940">
                  <c:v>38.537883169906401</c:v>
                </c:pt>
                <c:pt idx="941">
                  <c:v>38.561532994101299</c:v>
                </c:pt>
                <c:pt idx="942">
                  <c:v>38.585157556669301</c:v>
                </c:pt>
                <c:pt idx="943">
                  <c:v>38.608756886491001</c:v>
                </c:pt>
                <c:pt idx="944">
                  <c:v>38.632331012413303</c:v>
                </c:pt>
                <c:pt idx="945">
                  <c:v>38.655879963249099</c:v>
                </c:pt>
                <c:pt idx="946">
                  <c:v>38.679403767777202</c:v>
                </c:pt>
                <c:pt idx="947">
                  <c:v>38.702902454742699</c:v>
                </c:pt>
                <c:pt idx="948">
                  <c:v>38.726376052856601</c:v>
                </c:pt>
                <c:pt idx="949">
                  <c:v>38.749824590796102</c:v>
                </c:pt>
                <c:pt idx="950">
                  <c:v>38.773248097204302</c:v>
                </c:pt>
                <c:pt idx="951">
                  <c:v>38.796646600690501</c:v>
                </c:pt>
                <c:pt idx="952">
                  <c:v>38.820020129829999</c:v>
                </c:pt>
                <c:pt idx="953">
                  <c:v>38.843368713164203</c:v>
                </c:pt>
                <c:pt idx="954">
                  <c:v>38.8666923792006</c:v>
                </c:pt>
                <c:pt idx="955">
                  <c:v>38.889991156412698</c:v>
                </c:pt>
                <c:pt idx="956">
                  <c:v>38.913265073240197</c:v>
                </c:pt>
                <c:pt idx="957">
                  <c:v>38.936514158088499</c:v>
                </c:pt>
                <c:pt idx="958">
                  <c:v>38.959738439329598</c:v>
                </c:pt>
                <c:pt idx="959">
                  <c:v>38.982937945301103</c:v>
                </c:pt>
                <c:pt idx="960">
                  <c:v>39.006112704306901</c:v>
                </c:pt>
                <c:pt idx="961">
                  <c:v>39.029262744617</c:v>
                </c:pt>
                <c:pt idx="962">
                  <c:v>39.052388094467297</c:v>
                </c:pt>
                <c:pt idx="963">
                  <c:v>39.075488782059999</c:v>
                </c:pt>
                <c:pt idx="964">
                  <c:v>39.098564835563103</c:v>
                </c:pt>
                <c:pt idx="965">
                  <c:v>39.121616283110797</c:v>
                </c:pt>
                <c:pt idx="966">
                  <c:v>39.144643152803397</c:v>
                </c:pt>
                <c:pt idx="967">
                  <c:v>39.1676454727072</c:v>
                </c:pt>
                <c:pt idx="968">
                  <c:v>39.190623273353999</c:v>
                </c:pt>
                <c:pt idx="969">
                  <c:v>39.213576584969701</c:v>
                </c:pt>
                <c:pt idx="970">
                  <c:v>39.236505431512001</c:v>
                </c:pt>
                <c:pt idx="971">
                  <c:v>39.259409840943498</c:v>
                </c:pt>
                <c:pt idx="972">
                  <c:v>39.282289841193403</c:v>
                </c:pt>
                <c:pt idx="973">
                  <c:v>39.305145460157497</c:v>
                </c:pt>
                <c:pt idx="974">
                  <c:v>39.327976725698399</c:v>
                </c:pt>
                <c:pt idx="975">
                  <c:v>39.350783665645103</c:v>
                </c:pt>
                <c:pt idx="976">
                  <c:v>39.373566307793503</c:v>
                </c:pt>
                <c:pt idx="977">
                  <c:v>39.396324679905803</c:v>
                </c:pt>
                <c:pt idx="978">
                  <c:v>39.419058809711203</c:v>
                </c:pt>
                <c:pt idx="979">
                  <c:v>39.441768724905401</c:v>
                </c:pt>
                <c:pt idx="980">
                  <c:v>39.464454453150601</c:v>
                </c:pt>
                <c:pt idx="981">
                  <c:v>39.487116022075902</c:v>
                </c:pt>
                <c:pt idx="982">
                  <c:v>39.509753459276801</c:v>
                </c:pt>
                <c:pt idx="983">
                  <c:v>39.532366792315599</c:v>
                </c:pt>
                <c:pt idx="984">
                  <c:v>39.554956048721202</c:v>
                </c:pt>
                <c:pt idx="985">
                  <c:v>39.577521255988998</c:v>
                </c:pt>
                <c:pt idx="986">
                  <c:v>39.6000624415814</c:v>
                </c:pt>
                <c:pt idx="987">
                  <c:v>39.622579632927099</c:v>
                </c:pt>
                <c:pt idx="988">
                  <c:v>39.645072857421503</c:v>
                </c:pt>
                <c:pt idx="989">
                  <c:v>39.667542142426797</c:v>
                </c:pt>
                <c:pt idx="990">
                  <c:v>39.689987515271604</c:v>
                </c:pt>
                <c:pt idx="991">
                  <c:v>39.712409003251402</c:v>
                </c:pt>
                <c:pt idx="992">
                  <c:v>39.734806633628097</c:v>
                </c:pt>
                <c:pt idx="993">
                  <c:v>39.757180433630502</c:v>
                </c:pt>
                <c:pt idx="994">
                  <c:v>39.779530430453804</c:v>
                </c:pt>
                <c:pt idx="995">
                  <c:v>39.801856651260003</c:v>
                </c:pt>
                <c:pt idx="996">
                  <c:v>39.824159123177502</c:v>
                </c:pt>
                <c:pt idx="997">
                  <c:v>39.846437873301802</c:v>
                </c:pt>
                <c:pt idx="998">
                  <c:v>39.8686929286946</c:v>
                </c:pt>
                <c:pt idx="999">
                  <c:v>39.8909243163844</c:v>
                </c:pt>
                <c:pt idx="1000">
                  <c:v>39.913132063366298</c:v>
                </c:pt>
                <c:pt idx="1001">
                  <c:v>39.935316196602201</c:v>
                </c:pt>
                <c:pt idx="1002">
                  <c:v>39.9574767430205</c:v>
                </c:pt>
                <c:pt idx="1003">
                  <c:v>39.979613729516203</c:v>
                </c:pt>
                <c:pt idx="1004">
                  <c:v>40.001727189475197</c:v>
                </c:pt>
                <c:pt idx="1005">
                  <c:v>40.023817150650302</c:v>
                </c:pt>
                <c:pt idx="1006">
                  <c:v>40.045883633770501</c:v>
                </c:pt>
                <c:pt idx="1007">
                  <c:v>40.067926665658497</c:v>
                </c:pt>
                <c:pt idx="1008">
                  <c:v>40.0899462731049</c:v>
                </c:pt>
                <c:pt idx="1009">
                  <c:v>40.111942482867804</c:v>
                </c:pt>
                <c:pt idx="1010">
                  <c:v>40.133915321673399</c:v>
                </c:pt>
                <c:pt idx="1011">
                  <c:v>40.155864816215399</c:v>
                </c:pt>
                <c:pt idx="1012">
                  <c:v>40.177790993155199</c:v>
                </c:pt>
                <c:pt idx="1013">
                  <c:v>40.199693879122002</c:v>
                </c:pt>
                <c:pt idx="1014">
                  <c:v>40.2215735007129</c:v>
                </c:pt>
                <c:pt idx="1015">
                  <c:v>40.2434298844924</c:v>
                </c:pt>
                <c:pt idx="1016">
                  <c:v>40.265263056993099</c:v>
                </c:pt>
                <c:pt idx="1017">
                  <c:v>40.2870730447152</c:v>
                </c:pt>
                <c:pt idx="1018">
                  <c:v>40.308859874126298</c:v>
                </c:pt>
                <c:pt idx="1019">
                  <c:v>40.3306235716624</c:v>
                </c:pt>
                <c:pt idx="1020">
                  <c:v>40.352364163726598</c:v>
                </c:pt>
                <c:pt idx="1021">
                  <c:v>40.374081676690203</c:v>
                </c:pt>
                <c:pt idx="1022">
                  <c:v>40.395776136891897</c:v>
                </c:pt>
                <c:pt idx="1023">
                  <c:v>40.417447570638402</c:v>
                </c:pt>
                <c:pt idx="1024">
                  <c:v>40.439096004203897</c:v>
                </c:pt>
                <c:pt idx="1025">
                  <c:v>40.460721463830602</c:v>
                </c:pt>
                <c:pt idx="1026">
                  <c:v>40.4823239757282</c:v>
                </c:pt>
                <c:pt idx="1027">
                  <c:v>40.5039035660743</c:v>
                </c:pt>
                <c:pt idx="1028">
                  <c:v>40.525460261014103</c:v>
                </c:pt>
                <c:pt idx="1029">
                  <c:v>40.546994086660703</c:v>
                </c:pt>
                <c:pt idx="1030">
                  <c:v>40.568505069094797</c:v>
                </c:pt>
                <c:pt idx="1031">
                  <c:v>40.589993234364798</c:v>
                </c:pt>
                <c:pt idx="1032">
                  <c:v>40.611458608486998</c:v>
                </c:pt>
                <c:pt idx="1033">
                  <c:v>40.632901217445301</c:v>
                </c:pt>
                <c:pt idx="1034">
                  <c:v>40.654321087191498</c:v>
                </c:pt>
                <c:pt idx="1035">
                  <c:v>40.675718243644901</c:v>
                </c:pt>
                <c:pt idx="1036">
                  <c:v>40.6970927126928</c:v>
                </c:pt>
                <c:pt idx="1037">
                  <c:v>40.718444520189998</c:v>
                </c:pt>
                <c:pt idx="1038">
                  <c:v>40.739773691959201</c:v>
                </c:pt>
                <c:pt idx="1039">
                  <c:v>40.761080253790702</c:v>
                </c:pt>
                <c:pt idx="1040">
                  <c:v>40.782364240040501</c:v>
                </c:pt>
                <c:pt idx="1041">
                  <c:v>40.803625673898601</c:v>
                </c:pt>
                <c:pt idx="1042">
                  <c:v>40.824864576436902</c:v>
                </c:pt>
                <c:pt idx="1043">
                  <c:v>40.846080973380502</c:v>
                </c:pt>
                <c:pt idx="1044">
                  <c:v>40.867274890422799</c:v>
                </c:pt>
                <c:pt idx="1045">
                  <c:v>40.888446353226598</c:v>
                </c:pt>
                <c:pt idx="1046">
                  <c:v>40.909595387423202</c:v>
                </c:pt>
                <c:pt idx="1047">
                  <c:v>40.930722018613103</c:v>
                </c:pt>
                <c:pt idx="1048">
                  <c:v>40.951826272365302</c:v>
                </c:pt>
                <c:pt idx="1049">
                  <c:v>40.972908174217999</c:v>
                </c:pt>
                <c:pt idx="1050">
                  <c:v>40.993967749678099</c:v>
                </c:pt>
                <c:pt idx="1051">
                  <c:v>41.015005024221402</c:v>
                </c:pt>
                <c:pt idx="1052">
                  <c:v>41.0360200232926</c:v>
                </c:pt>
                <c:pt idx="1053">
                  <c:v>41.057012772305299</c:v>
                </c:pt>
                <c:pt idx="1054">
                  <c:v>41.077983296641797</c:v>
                </c:pt>
                <c:pt idx="1055">
                  <c:v>41.098931621653399</c:v>
                </c:pt>
                <c:pt idx="1056">
                  <c:v>41.119857772660403</c:v>
                </c:pt>
                <c:pt idx="1057">
                  <c:v>41.140761774951798</c:v>
                </c:pt>
                <c:pt idx="1058">
                  <c:v>41.161643653785497</c:v>
                </c:pt>
                <c:pt idx="1059">
                  <c:v>41.182503434388302</c:v>
                </c:pt>
                <c:pt idx="1060">
                  <c:v>41.203341141955903</c:v>
                </c:pt>
                <c:pt idx="1061">
                  <c:v>41.224156801652697</c:v>
                </c:pt>
                <c:pt idx="1062">
                  <c:v>41.2449504386123</c:v>
                </c:pt>
                <c:pt idx="1063">
                  <c:v>41.2657220779368</c:v>
                </c:pt>
                <c:pt idx="1064">
                  <c:v>41.286471744697401</c:v>
                </c:pt>
                <c:pt idx="1065">
                  <c:v>41.307199463934197</c:v>
                </c:pt>
                <c:pt idx="1066">
                  <c:v>41.327905260656003</c:v>
                </c:pt>
                <c:pt idx="1067">
                  <c:v>41.3485891598406</c:v>
                </c:pt>
                <c:pt idx="1068">
                  <c:v>41.369251186434703</c:v>
                </c:pt>
                <c:pt idx="1069">
                  <c:v>41.389891365353698</c:v>
                </c:pt>
                <c:pt idx="1070">
                  <c:v>41.4105097214821</c:v>
                </c:pt>
                <c:pt idx="1071">
                  <c:v>41.431106279673102</c:v>
                </c:pt>
                <c:pt idx="1072">
                  <c:v>41.451681064748797</c:v>
                </c:pt>
                <c:pt idx="1073">
                  <c:v>41.472234101500199</c:v>
                </c:pt>
                <c:pt idx="1074">
                  <c:v>41.492765414687199</c:v>
                </c:pt>
                <c:pt idx="1075">
                  <c:v>41.513275029038603</c:v>
                </c:pt>
                <c:pt idx="1076">
                  <c:v>41.533762980623003</c:v>
                </c:pt>
                <c:pt idx="1077">
                  <c:v>41.554229287374397</c:v>
                </c:pt>
                <c:pt idx="1078">
                  <c:v>41.574673970708297</c:v>
                </c:pt>
                <c:pt idx="1079">
                  <c:v>41.595097055285798</c:v>
                </c:pt>
                <c:pt idx="1080">
                  <c:v>41.615498565737198</c:v>
                </c:pt>
                <c:pt idx="1081">
                  <c:v>41.635878526663198</c:v>
                </c:pt>
                <c:pt idx="1082">
                  <c:v>41.656236962633798</c:v>
                </c:pt>
                <c:pt idx="1083">
                  <c:v>41.676573898188998</c:v>
                </c:pt>
                <c:pt idx="1084">
                  <c:v>41.696889357838501</c:v>
                </c:pt>
                <c:pt idx="1085">
                  <c:v>41.717183366062002</c:v>
                </c:pt>
                <c:pt idx="1086">
                  <c:v>41.737455947308703</c:v>
                </c:pt>
                <c:pt idx="1087">
                  <c:v>41.757707125997698</c:v>
                </c:pt>
                <c:pt idx="1088">
                  <c:v>41.777936926518102</c:v>
                </c:pt>
                <c:pt idx="1089">
                  <c:v>41.798145373228401</c:v>
                </c:pt>
                <c:pt idx="1090">
                  <c:v>41.818332490457202</c:v>
                </c:pt>
                <c:pt idx="1091">
                  <c:v>41.8384983025027</c:v>
                </c:pt>
                <c:pt idx="1092">
                  <c:v>41.858642833632999</c:v>
                </c:pt>
                <c:pt idx="1093">
                  <c:v>41.878766108085998</c:v>
                </c:pt>
                <c:pt idx="1094">
                  <c:v>41.898868150069298</c:v>
                </c:pt>
                <c:pt idx="1095">
                  <c:v>41.918948983760302</c:v>
                </c:pt>
                <c:pt idx="1096">
                  <c:v>41.939008633306202</c:v>
                </c:pt>
                <c:pt idx="1097">
                  <c:v>41.959047122824103</c:v>
                </c:pt>
                <c:pt idx="1098">
                  <c:v>41.979064476400801</c:v>
                </c:pt>
                <c:pt idx="1099">
                  <c:v>41.9990607180928</c:v>
                </c:pt>
                <c:pt idx="1100">
                  <c:v>42.019035871926498</c:v>
                </c:pt>
                <c:pt idx="1101">
                  <c:v>42.038989961898103</c:v>
                </c:pt>
                <c:pt idx="1102">
                  <c:v>42.058923011973498</c:v>
                </c:pt>
                <c:pt idx="1103">
                  <c:v>42.0788350460884</c:v>
                </c:pt>
                <c:pt idx="1104">
                  <c:v>42.098726088148403</c:v>
                </c:pt>
                <c:pt idx="1105">
                  <c:v>42.118596162028901</c:v>
                </c:pt>
                <c:pt idx="1106">
                  <c:v>42.138445291574797</c:v>
                </c:pt>
                <c:pt idx="1107">
                  <c:v>42.158273500601098</c:v>
                </c:pt>
                <c:pt idx="1108">
                  <c:v>42.178080812892503</c:v>
                </c:pt>
                <c:pt idx="1109">
                  <c:v>42.197867252203402</c:v>
                </c:pt>
                <c:pt idx="1110">
                  <c:v>42.217632842258098</c:v>
                </c:pt>
                <c:pt idx="1111">
                  <c:v>42.237377606750698</c:v>
                </c:pt>
                <c:pt idx="1112">
                  <c:v>42.257101569344897</c:v>
                </c:pt>
                <c:pt idx="1113">
                  <c:v>42.276804753674398</c:v>
                </c:pt>
                <c:pt idx="1114">
                  <c:v>42.296487183342698</c:v>
                </c:pt>
                <c:pt idx="1115">
                  <c:v>42.316148883723699</c:v>
                </c:pt>
                <c:pt idx="1116">
                  <c:v>42.335789892214002</c:v>
                </c:pt>
                <c:pt idx="1117">
                  <c:v>42.355410218269199</c:v>
                </c:pt>
                <c:pt idx="1118">
                  <c:v>42.375009885436398</c:v>
                </c:pt>
                <c:pt idx="1119">
                  <c:v>42.394588917233797</c:v>
                </c:pt>
                <c:pt idx="1120">
                  <c:v>42.414147337150297</c:v>
                </c:pt>
                <c:pt idx="1121">
                  <c:v>42.433685168645702</c:v>
                </c:pt>
                <c:pt idx="1122">
                  <c:v>42.4532024351507</c:v>
                </c:pt>
                <c:pt idx="1123">
                  <c:v>42.472699160066803</c:v>
                </c:pt>
                <c:pt idx="1124">
                  <c:v>42.492175366766197</c:v>
                </c:pt>
                <c:pt idx="1125">
                  <c:v>42.511631078592202</c:v>
                </c:pt>
                <c:pt idx="1126">
                  <c:v>42.531066318858798</c:v>
                </c:pt>
                <c:pt idx="1127">
                  <c:v>42.550481110850903</c:v>
                </c:pt>
                <c:pt idx="1128">
                  <c:v>42.569875477824297</c:v>
                </c:pt>
                <c:pt idx="1129">
                  <c:v>42.5892494430054</c:v>
                </c:pt>
                <c:pt idx="1130">
                  <c:v>42.608603029591698</c:v>
                </c:pt>
                <c:pt idx="1131">
                  <c:v>42.627936260751397</c:v>
                </c:pt>
                <c:pt idx="1132">
                  <c:v>42.647249159623797</c:v>
                </c:pt>
                <c:pt idx="1133">
                  <c:v>42.666541749318696</c:v>
                </c:pt>
                <c:pt idx="1134">
                  <c:v>42.685814052917003</c:v>
                </c:pt>
                <c:pt idx="1135">
                  <c:v>42.7050660934704</c:v>
                </c:pt>
                <c:pt idx="1136">
                  <c:v>42.724297894001197</c:v>
                </c:pt>
                <c:pt idx="1137">
                  <c:v>42.743509477502897</c:v>
                </c:pt>
                <c:pt idx="1138">
                  <c:v>42.762700866939703</c:v>
                </c:pt>
                <c:pt idx="1139">
                  <c:v>42.781872085246697</c:v>
                </c:pt>
                <c:pt idx="1140">
                  <c:v>42.801023155329602</c:v>
                </c:pt>
                <c:pt idx="1141">
                  <c:v>42.820154100065302</c:v>
                </c:pt>
                <c:pt idx="1142">
                  <c:v>42.839264942301398</c:v>
                </c:pt>
                <c:pt idx="1143">
                  <c:v>42.858355704856201</c:v>
                </c:pt>
                <c:pt idx="1144">
                  <c:v>42.877426410519099</c:v>
                </c:pt>
                <c:pt idx="1145">
                  <c:v>42.896477082050197</c:v>
                </c:pt>
                <c:pt idx="1146">
                  <c:v>42.915507742180502</c:v>
                </c:pt>
                <c:pt idx="1147">
                  <c:v>42.934518413611698</c:v>
                </c:pt>
                <c:pt idx="1148">
                  <c:v>42.953509119016601</c:v>
                </c:pt>
                <c:pt idx="1149">
                  <c:v>42.972479881038701</c:v>
                </c:pt>
                <c:pt idx="1150">
                  <c:v>42.991430722292399</c:v>
                </c:pt>
                <c:pt idx="1151">
                  <c:v>43.0103616653629</c:v>
                </c:pt>
                <c:pt idx="1152">
                  <c:v>43.029272732806099</c:v>
                </c:pt>
                <c:pt idx="1153">
                  <c:v>43.048163947149099</c:v>
                </c:pt>
                <c:pt idx="1154">
                  <c:v>43.067035330889603</c:v>
                </c:pt>
                <c:pt idx="1155">
                  <c:v>43.085886914749899</c:v>
                </c:pt>
                <c:pt idx="1156">
                  <c:v>43.104718724292901</c:v>
                </c:pt>
                <c:pt idx="1157">
                  <c:v>43.123530772318297</c:v>
                </c:pt>
                <c:pt idx="1158">
                  <c:v>43.142323081278299</c:v>
                </c:pt>
                <c:pt idx="1159">
                  <c:v>43.161095673596897</c:v>
                </c:pt>
                <c:pt idx="1160">
                  <c:v>43.179848571670298</c:v>
                </c:pt>
                <c:pt idx="1161">
                  <c:v>43.198581797866602</c:v>
                </c:pt>
                <c:pt idx="1162">
                  <c:v>43.217295374525897</c:v>
                </c:pt>
                <c:pt idx="1163">
                  <c:v>43.235989323960403</c:v>
                </c:pt>
                <c:pt idx="1164">
                  <c:v>43.2546636684541</c:v>
                </c:pt>
                <c:pt idx="1165">
                  <c:v>43.273318430263402</c:v>
                </c:pt>
                <c:pt idx="1166">
                  <c:v>43.291953631616202</c:v>
                </c:pt>
                <c:pt idx="1167">
                  <c:v>43.310569294712799</c:v>
                </c:pt>
                <c:pt idx="1168">
                  <c:v>43.329165441725202</c:v>
                </c:pt>
                <c:pt idx="1169">
                  <c:v>43.347742094797603</c:v>
                </c:pt>
                <c:pt idx="1170">
                  <c:v>43.366299276046298</c:v>
                </c:pt>
                <c:pt idx="1171">
                  <c:v>43.384837007559199</c:v>
                </c:pt>
                <c:pt idx="1172">
                  <c:v>43.403355311396702</c:v>
                </c:pt>
                <c:pt idx="1173">
                  <c:v>43.421854209590798</c:v>
                </c:pt>
                <c:pt idx="1174">
                  <c:v>43.440333724145702</c:v>
                </c:pt>
                <c:pt idx="1175">
                  <c:v>43.4587938770375</c:v>
                </c:pt>
                <c:pt idx="1176">
                  <c:v>43.477234690214601</c:v>
                </c:pt>
                <c:pt idx="1177">
                  <c:v>43.4956561855969</c:v>
                </c:pt>
                <c:pt idx="1178">
                  <c:v>43.514058385076702</c:v>
                </c:pt>
                <c:pt idx="1179">
                  <c:v>43.532441310518102</c:v>
                </c:pt>
                <c:pt idx="1180">
                  <c:v>43.550804983757402</c:v>
                </c:pt>
                <c:pt idx="1181">
                  <c:v>43.569149426602699</c:v>
                </c:pt>
                <c:pt idx="1182">
                  <c:v>43.587474660834197</c:v>
                </c:pt>
                <c:pt idx="1183">
                  <c:v>43.605780708204101</c:v>
                </c:pt>
                <c:pt idx="1184">
                  <c:v>43.624067590436503</c:v>
                </c:pt>
                <c:pt idx="1185">
                  <c:v>43.642335329227699</c:v>
                </c:pt>
                <c:pt idx="1186">
                  <c:v>43.660583946245801</c:v>
                </c:pt>
                <c:pt idx="1187">
                  <c:v>43.678813463131</c:v>
                </c:pt>
                <c:pt idx="1188">
                  <c:v>43.697023901495598</c:v>
                </c:pt>
                <c:pt idx="1189">
                  <c:v>43.715215282923701</c:v>
                </c:pt>
                <c:pt idx="1190">
                  <c:v>43.733387628971599</c:v>
                </c:pt>
                <c:pt idx="1191">
                  <c:v>43.7515409611674</c:v>
                </c:pt>
                <c:pt idx="1192">
                  <c:v>43.769675301011297</c:v>
                </c:pt>
                <c:pt idx="1193">
                  <c:v>43.7877906699756</c:v>
                </c:pt>
                <c:pt idx="1194">
                  <c:v>43.805887089504502</c:v>
                </c:pt>
                <c:pt idx="1195">
                  <c:v>43.823964595286299</c:v>
                </c:pt>
                <c:pt idx="1196">
                  <c:v>43.842023199748702</c:v>
                </c:pt>
                <c:pt idx="1197">
                  <c:v>43.860062920674203</c:v>
                </c:pt>
                <c:pt idx="1198">
                  <c:v>43.878083779464099</c:v>
                </c:pt>
                <c:pt idx="1199">
                  <c:v>43.896085797493001</c:v>
                </c:pt>
                <c:pt idx="1200">
                  <c:v>43.914068996108298</c:v>
                </c:pt>
                <c:pt idx="1201">
                  <c:v>43.9320333966307</c:v>
                </c:pt>
                <c:pt idx="1202">
                  <c:v>43.949979020354199</c:v>
                </c:pt>
                <c:pt idx="1203">
                  <c:v>43.967905888545502</c:v>
                </c:pt>
                <c:pt idx="1204">
                  <c:v>43.985814022444899</c:v>
                </c:pt>
                <c:pt idx="1205">
                  <c:v>44.003703443265401</c:v>
                </c:pt>
                <c:pt idx="1206">
                  <c:v>44.021574172193397</c:v>
                </c:pt>
                <c:pt idx="1207">
                  <c:v>44.039426230388202</c:v>
                </c:pt>
                <c:pt idx="1208">
                  <c:v>44.0572596389826</c:v>
                </c:pt>
                <c:pt idx="1209">
                  <c:v>44.075074419082</c:v>
                </c:pt>
                <c:pt idx="1210">
                  <c:v>44.092870591765198</c:v>
                </c:pt>
                <c:pt idx="1211">
                  <c:v>44.110648178084297</c:v>
                </c:pt>
                <c:pt idx="1212">
                  <c:v>44.128407199064199</c:v>
                </c:pt>
                <c:pt idx="1213">
                  <c:v>44.146147675703098</c:v>
                </c:pt>
                <c:pt idx="1214">
                  <c:v>44.163869628972201</c:v>
                </c:pt>
                <c:pt idx="1215">
                  <c:v>44.181573079815998</c:v>
                </c:pt>
                <c:pt idx="1216">
                  <c:v>44.199258049151901</c:v>
                </c:pt>
                <c:pt idx="1217">
                  <c:v>44.216924557870598</c:v>
                </c:pt>
                <c:pt idx="1218">
                  <c:v>44.234572626835899</c:v>
                </c:pt>
                <c:pt idx="1219">
                  <c:v>44.252202276884503</c:v>
                </c:pt>
                <c:pt idx="1220">
                  <c:v>44.269813528826603</c:v>
                </c:pt>
                <c:pt idx="1221">
                  <c:v>44.287406403445203</c:v>
                </c:pt>
                <c:pt idx="1222">
                  <c:v>44.3049809214967</c:v>
                </c:pt>
                <c:pt idx="1223">
                  <c:v>44.322537103710197</c:v>
                </c:pt>
                <c:pt idx="1224">
                  <c:v>44.3400749707884</c:v>
                </c:pt>
                <c:pt idx="1225">
                  <c:v>44.357594543406897</c:v>
                </c:pt>
                <c:pt idx="1226">
                  <c:v>44.375095842214201</c:v>
                </c:pt>
                <c:pt idx="1227">
                  <c:v>44.3925788878324</c:v>
                </c:pt>
                <c:pt idx="1228">
                  <c:v>44.410043700856399</c:v>
                </c:pt>
                <c:pt idx="1229">
                  <c:v>44.427490301854199</c:v>
                </c:pt>
                <c:pt idx="1230">
                  <c:v>44.444918711367102</c:v>
                </c:pt>
                <c:pt idx="1231">
                  <c:v>44.462328949909498</c:v>
                </c:pt>
                <c:pt idx="1232">
                  <c:v>44.479721037968602</c:v>
                </c:pt>
                <c:pt idx="1233">
                  <c:v>44.497094996005302</c:v>
                </c:pt>
                <c:pt idx="1234">
                  <c:v>44.514450846827899</c:v>
                </c:pt>
                <c:pt idx="1235">
                  <c:v>44.531788625443298</c:v>
                </c:pt>
                <c:pt idx="1236">
                  <c:v>44.549108337025302</c:v>
                </c:pt>
                <c:pt idx="1237">
                  <c:v>44.566410001998399</c:v>
                </c:pt>
                <c:pt idx="1238">
                  <c:v>44.583693640761801</c:v>
                </c:pt>
                <c:pt idx="1239">
                  <c:v>44.600959273688602</c:v>
                </c:pt>
                <c:pt idx="1240">
                  <c:v>44.618206921126301</c:v>
                </c:pt>
                <c:pt idx="1241">
                  <c:v>44.635436603396798</c:v>
                </c:pt>
                <c:pt idx="1242">
                  <c:v>44.652648340796297</c:v>
                </c:pt>
                <c:pt idx="1243">
                  <c:v>44.669842153594999</c:v>
                </c:pt>
                <c:pt idx="1244">
                  <c:v>44.687018062037801</c:v>
                </c:pt>
                <c:pt idx="1245">
                  <c:v>44.704176086343701</c:v>
                </c:pt>
                <c:pt idx="1246">
                  <c:v>44.721316246705896</c:v>
                </c:pt>
                <c:pt idx="1247">
                  <c:v>44.738438563292</c:v>
                </c:pt>
                <c:pt idx="1248">
                  <c:v>44.755543056244001</c:v>
                </c:pt>
                <c:pt idx="1249">
                  <c:v>44.772629745677897</c:v>
                </c:pt>
                <c:pt idx="1250">
                  <c:v>44.789698651684297</c:v>
                </c:pt>
                <c:pt idx="1251">
                  <c:v>44.806749794327899</c:v>
                </c:pt>
                <c:pt idx="1252">
                  <c:v>44.823783193647699</c:v>
                </c:pt>
                <c:pt idx="1253">
                  <c:v>44.840798869657199</c:v>
                </c:pt>
                <c:pt idx="1254">
                  <c:v>44.857796842343902</c:v>
                </c:pt>
                <c:pt idx="1255">
                  <c:v>44.874777131669802</c:v>
                </c:pt>
                <c:pt idx="1256">
                  <c:v>44.891739757571003</c:v>
                </c:pt>
                <c:pt idx="1257">
                  <c:v>44.908684739958197</c:v>
                </c:pt>
                <c:pt idx="1258">
                  <c:v>44.925612098716101</c:v>
                </c:pt>
                <c:pt idx="1259">
                  <c:v>44.942521853703902</c:v>
                </c:pt>
                <c:pt idx="1260">
                  <c:v>44.9594140247548</c:v>
                </c:pt>
                <c:pt idx="1261">
                  <c:v>44.976288631676702</c:v>
                </c:pt>
                <c:pt idx="1262">
                  <c:v>44.993145694251403</c:v>
                </c:pt>
                <c:pt idx="1263">
                  <c:v>45.009985232235302</c:v>
                </c:pt>
                <c:pt idx="1264">
                  <c:v>45.026807265358897</c:v>
                </c:pt>
                <c:pt idx="1265">
                  <c:v>45.043611813327097</c:v>
                </c:pt>
                <c:pt idx="1266">
                  <c:v>45.060398895818999</c:v>
                </c:pt>
                <c:pt idx="1267">
                  <c:v>45.077168532488102</c:v>
                </c:pt>
                <c:pt idx="1268">
                  <c:v>45.093920742961998</c:v>
                </c:pt>
                <c:pt idx="1269">
                  <c:v>45.110655546842899</c:v>
                </c:pt>
                <c:pt idx="1270">
                  <c:v>45.127372963707103</c:v>
                </c:pt>
                <c:pt idx="1271">
                  <c:v>45.1440730131051</c:v>
                </c:pt>
                <c:pt idx="1272">
                  <c:v>45.160755714561901</c:v>
                </c:pt>
                <c:pt idx="1273">
                  <c:v>45.177421087576697</c:v>
                </c:pt>
                <c:pt idx="1274">
                  <c:v>45.194069159713301</c:v>
                </c:pt>
                <c:pt idx="1275">
                  <c:v>45.210699952649001</c:v>
                </c:pt>
                <c:pt idx="1276">
                  <c:v>45.227313477141202</c:v>
                </c:pt>
                <c:pt idx="1277">
                  <c:v>45.243909752652499</c:v>
                </c:pt>
                <c:pt idx="1278">
                  <c:v>45.260488798621303</c:v>
                </c:pt>
                <c:pt idx="1279">
                  <c:v>45.277050634461098</c:v>
                </c:pt>
                <c:pt idx="1280">
                  <c:v>45.293595279560797</c:v>
                </c:pt>
                <c:pt idx="1281">
                  <c:v>45.310122753284901</c:v>
                </c:pt>
                <c:pt idx="1282">
                  <c:v>45.326633074973003</c:v>
                </c:pt>
                <c:pt idx="1283">
                  <c:v>45.3431262639401</c:v>
                </c:pt>
                <c:pt idx="1284">
                  <c:v>45.359602339476801</c:v>
                </c:pt>
                <c:pt idx="1285">
                  <c:v>45.376061320848898</c:v>
                </c:pt>
                <c:pt idx="1286">
                  <c:v>45.392503227297603</c:v>
                </c:pt>
                <c:pt idx="1287">
                  <c:v>45.408928078039402</c:v>
                </c:pt>
                <c:pt idx="1288">
                  <c:v>45.425335892266297</c:v>
                </c:pt>
                <c:pt idx="1289">
                  <c:v>45.441726689145597</c:v>
                </c:pt>
                <c:pt idx="1290">
                  <c:v>45.458100487820097</c:v>
                </c:pt>
                <c:pt idx="1291">
                  <c:v>45.474457307407803</c:v>
                </c:pt>
                <c:pt idx="1292">
                  <c:v>45.4907971670021</c:v>
                </c:pt>
                <c:pt idx="1293">
                  <c:v>45.5071200856719</c:v>
                </c:pt>
                <c:pt idx="1294">
                  <c:v>45.523426082461299</c:v>
                </c:pt>
                <c:pt idx="1295">
                  <c:v>45.539715176389997</c:v>
                </c:pt>
                <c:pt idx="1296">
                  <c:v>45.555987386452898</c:v>
                </c:pt>
                <c:pt idx="1297">
                  <c:v>45.5722427316203</c:v>
                </c:pt>
                <c:pt idx="1298">
                  <c:v>45.5884812308378</c:v>
                </c:pt>
                <c:pt idx="1299">
                  <c:v>45.604702903026599</c:v>
                </c:pt>
                <c:pt idx="1300">
                  <c:v>45.620907767083203</c:v>
                </c:pt>
                <c:pt idx="1301">
                  <c:v>45.637095841879201</c:v>
                </c:pt>
                <c:pt idx="1302">
                  <c:v>45.653267146261904</c:v>
                </c:pt>
                <c:pt idx="1303">
                  <c:v>45.669421699053899</c:v>
                </c:pt>
                <c:pt idx="1304">
                  <c:v>45.6855595190532</c:v>
                </c:pt>
                <c:pt idx="1305">
                  <c:v>45.7016806250329</c:v>
                </c:pt>
                <c:pt idx="1306">
                  <c:v>45.717785035741798</c:v>
                </c:pt>
                <c:pt idx="1307">
                  <c:v>45.733872769904004</c:v>
                </c:pt>
                <c:pt idx="1308">
                  <c:v>45.749943846218898</c:v>
                </c:pt>
                <c:pt idx="1309">
                  <c:v>45.765998283361299</c:v>
                </c:pt>
                <c:pt idx="1310">
                  <c:v>45.782036099981397</c:v>
                </c:pt>
                <c:pt idx="1311">
                  <c:v>45.798057314704799</c:v>
                </c:pt>
                <c:pt idx="1312">
                  <c:v>45.814061946132298</c:v>
                </c:pt>
                <c:pt idx="1313">
                  <c:v>45.830050012840303</c:v>
                </c:pt>
                <c:pt idx="1314">
                  <c:v>45.846021543716901</c:v>
                </c:pt>
                <c:pt idx="1315">
                  <c:v>45.861976550677099</c:v>
                </c:pt>
                <c:pt idx="1316">
                  <c:v>45.877915049995799</c:v>
                </c:pt>
                <c:pt idx="1317">
                  <c:v>45.893837060222701</c:v>
                </c:pt>
                <c:pt idx="1318">
                  <c:v>45.909742599884403</c:v>
                </c:pt>
                <c:pt idx="1319">
                  <c:v>45.925631687484</c:v>
                </c:pt>
                <c:pt idx="1320">
                  <c:v>45.941504341501599</c:v>
                </c:pt>
                <c:pt idx="1321">
                  <c:v>45.957360580393903</c:v>
                </c:pt>
                <c:pt idx="1322">
                  <c:v>45.973200422594701</c:v>
                </c:pt>
                <c:pt idx="1323">
                  <c:v>45.989023886514097</c:v>
                </c:pt>
                <c:pt idx="1324">
                  <c:v>46.004830990539404</c:v>
                </c:pt>
                <c:pt idx="1325">
                  <c:v>46.020621753034398</c:v>
                </c:pt>
                <c:pt idx="1326">
                  <c:v>46.0363961923399</c:v>
                </c:pt>
                <c:pt idx="1327">
                  <c:v>46.052154326773199</c:v>
                </c:pt>
                <c:pt idx="1328">
                  <c:v>46.0678961746287</c:v>
                </c:pt>
                <c:pt idx="1329">
                  <c:v>46.083621754177202</c:v>
                </c:pt>
                <c:pt idx="1330">
                  <c:v>46.099331083666698</c:v>
                </c:pt>
                <c:pt idx="1331">
                  <c:v>46.115024181321701</c:v>
                </c:pt>
                <c:pt idx="1332">
                  <c:v>46.130701065343402</c:v>
                </c:pt>
                <c:pt idx="1333">
                  <c:v>46.146361753910099</c:v>
                </c:pt>
                <c:pt idx="1334">
                  <c:v>46.162006265176501</c:v>
                </c:pt>
                <c:pt idx="1335">
                  <c:v>46.1776346172744</c:v>
                </c:pt>
                <c:pt idx="1336">
                  <c:v>46.193246828312198</c:v>
                </c:pt>
                <c:pt idx="1337">
                  <c:v>46.208842916375097</c:v>
                </c:pt>
                <c:pt idx="1338">
                  <c:v>46.224422899525102</c:v>
                </c:pt>
                <c:pt idx="1339">
                  <c:v>46.239986795801002</c:v>
                </c:pt>
                <c:pt idx="1340">
                  <c:v>46.255534623218203</c:v>
                </c:pt>
                <c:pt idx="1341">
                  <c:v>46.271066399769197</c:v>
                </c:pt>
                <c:pt idx="1342">
                  <c:v>46.286582143422997</c:v>
                </c:pt>
                <c:pt idx="1343">
                  <c:v>46.302081872125498</c:v>
                </c:pt>
                <c:pt idx="1344">
                  <c:v>46.317565603799402</c:v>
                </c:pt>
                <c:pt idx="1345">
                  <c:v>46.333033356343897</c:v>
                </c:pt>
                <c:pt idx="1346">
                  <c:v>46.348485148799597</c:v>
                </c:pt>
                <c:pt idx="1347">
                  <c:v>46.3639210048159</c:v>
                </c:pt>
                <c:pt idx="1348">
                  <c:v>46.379340936160297</c:v>
                </c:pt>
                <c:pt idx="1349">
                  <c:v>46.394744960683397</c:v>
                </c:pt>
                <c:pt idx="1350">
                  <c:v>46.410133096213301</c:v>
                </c:pt>
                <c:pt idx="1351">
                  <c:v>46.425505360555803</c:v>
                </c:pt>
                <c:pt idx="1352">
                  <c:v>46.440861771494198</c:v>
                </c:pt>
                <c:pt idx="1353">
                  <c:v>46.456202346789702</c:v>
                </c:pt>
                <c:pt idx="1354">
                  <c:v>46.4715271041809</c:v>
                </c:pt>
                <c:pt idx="1355">
                  <c:v>46.486836061384302</c:v>
                </c:pt>
                <c:pt idx="1356">
                  <c:v>46.502129236093701</c:v>
                </c:pt>
                <c:pt idx="1357">
                  <c:v>46.517406645980998</c:v>
                </c:pt>
                <c:pt idx="1358">
                  <c:v>46.5326683086952</c:v>
                </c:pt>
                <c:pt idx="1359">
                  <c:v>46.547914241863502</c:v>
                </c:pt>
                <c:pt idx="1360">
                  <c:v>46.563144463090303</c:v>
                </c:pt>
                <c:pt idx="1361">
                  <c:v>46.578358989957799</c:v>
                </c:pt>
                <c:pt idx="1362">
                  <c:v>46.593557840026001</c:v>
                </c:pt>
                <c:pt idx="1363">
                  <c:v>46.608741030832398</c:v>
                </c:pt>
                <c:pt idx="1364">
                  <c:v>46.623908579892003</c:v>
                </c:pt>
                <c:pt idx="1365">
                  <c:v>46.639060504697703</c:v>
                </c:pt>
                <c:pt idx="1366">
                  <c:v>46.654196822719904</c:v>
                </c:pt>
                <c:pt idx="1367">
                  <c:v>46.669317551406799</c:v>
                </c:pt>
                <c:pt idx="1368">
                  <c:v>46.684422708183902</c:v>
                </c:pt>
                <c:pt idx="1369">
                  <c:v>46.6995123104548</c:v>
                </c:pt>
                <c:pt idx="1370">
                  <c:v>46.714586375600398</c:v>
                </c:pt>
                <c:pt idx="1371">
                  <c:v>46.729644920979403</c:v>
                </c:pt>
                <c:pt idx="1372">
                  <c:v>46.744687963928101</c:v>
                </c:pt>
                <c:pt idx="1373">
                  <c:v>46.759715521760398</c:v>
                </c:pt>
                <c:pt idx="1374">
                  <c:v>46.774727611768</c:v>
                </c:pt>
                <c:pt idx="1375">
                  <c:v>46.789724251220001</c:v>
                </c:pt>
                <c:pt idx="1376">
                  <c:v>46.804705457363298</c:v>
                </c:pt>
                <c:pt idx="1377">
                  <c:v>46.819671247422498</c:v>
                </c:pt>
                <c:pt idx="1378">
                  <c:v>46.8346216385997</c:v>
                </c:pt>
                <c:pt idx="1379">
                  <c:v>46.849556651373703</c:v>
                </c:pt>
                <c:pt idx="1380">
                  <c:v>46.864476303521201</c:v>
                </c:pt>
                <c:pt idx="1381">
                  <c:v>46.879380609041398</c:v>
                </c:pt>
                <c:pt idx="1382">
                  <c:v>46.894269585084899</c:v>
                </c:pt>
                <c:pt idx="1383">
                  <c:v>46.909143248780701</c:v>
                </c:pt>
                <c:pt idx="1384">
                  <c:v>46.9240016172362</c:v>
                </c:pt>
                <c:pt idx="1385">
                  <c:v>46.938844707537299</c:v>
                </c:pt>
                <c:pt idx="1386">
                  <c:v>46.953672536748101</c:v>
                </c:pt>
                <c:pt idx="1387">
                  <c:v>46.9684851219113</c:v>
                </c:pt>
                <c:pt idx="1388">
                  <c:v>46.983282480047798</c:v>
                </c:pt>
                <c:pt idx="1389">
                  <c:v>46.998064628156897</c:v>
                </c:pt>
                <c:pt idx="1390">
                  <c:v>47.012831583216503</c:v>
                </c:pt>
                <c:pt idx="1391">
                  <c:v>47.027583362182597</c:v>
                </c:pt>
                <c:pt idx="1392">
                  <c:v>47.042319981989799</c:v>
                </c:pt>
                <c:pt idx="1393">
                  <c:v>47.057041459551002</c:v>
                </c:pt>
                <c:pt idx="1394">
                  <c:v>47.071747811757497</c:v>
                </c:pt>
                <c:pt idx="1395">
                  <c:v>47.086439055478998</c:v>
                </c:pt>
                <c:pt idx="1396">
                  <c:v>47.101115207563602</c:v>
                </c:pt>
                <c:pt idx="1397">
                  <c:v>47.1157762848377</c:v>
                </c:pt>
                <c:pt idx="1398">
                  <c:v>47.130422304106098</c:v>
                </c:pt>
                <c:pt idx="1399">
                  <c:v>47.145053282152197</c:v>
                </c:pt>
                <c:pt idx="1400">
                  <c:v>47.159669235737503</c:v>
                </c:pt>
                <c:pt idx="1401">
                  <c:v>47.174270181601997</c:v>
                </c:pt>
                <c:pt idx="1402">
                  <c:v>47.188856136464203</c:v>
                </c:pt>
                <c:pt idx="1403">
                  <c:v>47.203427117020802</c:v>
                </c:pt>
                <c:pt idx="1404">
                  <c:v>47.217983139947002</c:v>
                </c:pt>
                <c:pt idx="1405">
                  <c:v>47.232524221896398</c:v>
                </c:pt>
                <c:pt idx="1406">
                  <c:v>47.247050379500998</c:v>
                </c:pt>
                <c:pt idx="1407">
                  <c:v>47.261561629370902</c:v>
                </c:pt>
                <c:pt idx="1408">
                  <c:v>47.276057988095097</c:v>
                </c:pt>
                <c:pt idx="1409">
                  <c:v>47.290539472240603</c:v>
                </c:pt>
                <c:pt idx="1410">
                  <c:v>47.305006098352898</c:v>
                </c:pt>
                <c:pt idx="1411">
                  <c:v>47.319457882955902</c:v>
                </c:pt>
                <c:pt idx="1412">
                  <c:v>47.333894848654097</c:v>
                </c:pt>
                <c:pt idx="1413">
                  <c:v>47.348317007749003</c:v>
                </c:pt>
                <c:pt idx="1414">
                  <c:v>47.362724375629597</c:v>
                </c:pt>
                <c:pt idx="1415">
                  <c:v>47.377116968774303</c:v>
                </c:pt>
                <c:pt idx="1416">
                  <c:v>47.391494803640498</c:v>
                </c:pt>
                <c:pt idx="1417">
                  <c:v>47.405857896665097</c:v>
                </c:pt>
                <c:pt idx="1418">
                  <c:v>47.420206264263904</c:v>
                </c:pt>
                <c:pt idx="1419">
                  <c:v>47.434539922832101</c:v>
                </c:pt>
                <c:pt idx="1420">
                  <c:v>47.448858888743999</c:v>
                </c:pt>
                <c:pt idx="1421">
                  <c:v>47.463163178353099</c:v>
                </c:pt>
                <c:pt idx="1422">
                  <c:v>47.477452807991902</c:v>
                </c:pt>
                <c:pt idx="1423">
                  <c:v>47.491727793972501</c:v>
                </c:pt>
                <c:pt idx="1424">
                  <c:v>47.5059881525858</c:v>
                </c:pt>
                <c:pt idx="1425">
                  <c:v>47.520233900102099</c:v>
                </c:pt>
                <c:pt idx="1426">
                  <c:v>47.534465052770699</c:v>
                </c:pt>
                <c:pt idx="1427">
                  <c:v>47.548681626820297</c:v>
                </c:pt>
                <c:pt idx="1428">
                  <c:v>47.562883638458601</c:v>
                </c:pt>
                <c:pt idx="1429">
                  <c:v>47.577071103872697</c:v>
                </c:pt>
                <c:pt idx="1430">
                  <c:v>47.591244039228599</c:v>
                </c:pt>
                <c:pt idx="1431">
                  <c:v>47.605402460671698</c:v>
                </c:pt>
                <c:pt idx="1432">
                  <c:v>47.619546384326497</c:v>
                </c:pt>
                <c:pt idx="1433">
                  <c:v>47.633675826296702</c:v>
                </c:pt>
                <c:pt idx="1434">
                  <c:v>47.647790802665298</c:v>
                </c:pt>
                <c:pt idx="1435">
                  <c:v>47.661891329494203</c:v>
                </c:pt>
                <c:pt idx="1436">
                  <c:v>47.675977422824801</c:v>
                </c:pt>
                <c:pt idx="1437">
                  <c:v>47.690049098677498</c:v>
                </c:pt>
                <c:pt idx="1438">
                  <c:v>47.704106373051999</c:v>
                </c:pt>
                <c:pt idx="1439">
                  <c:v>47.718149261926897</c:v>
                </c:pt>
                <c:pt idx="1440">
                  <c:v>47.732177781260503</c:v>
                </c:pt>
                <c:pt idx="1441">
                  <c:v>47.746191946989804</c:v>
                </c:pt>
                <c:pt idx="1442">
                  <c:v>47.760191775031203</c:v>
                </c:pt>
                <c:pt idx="1443">
                  <c:v>47.774177281280302</c:v>
                </c:pt>
                <c:pt idx="1444">
                  <c:v>47.788148482917201</c:v>
                </c:pt>
                <c:pt idx="1445">
                  <c:v>47.802105400853499</c:v>
                </c:pt>
                <c:pt idx="1446">
                  <c:v>47.8160480454059</c:v>
                </c:pt>
                <c:pt idx="1447">
                  <c:v>47.829976432427898</c:v>
                </c:pt>
                <c:pt idx="1448">
                  <c:v>47.843890577753399</c:v>
                </c:pt>
                <c:pt idx="1449">
                  <c:v>47.857790497196</c:v>
                </c:pt>
                <c:pt idx="1450">
                  <c:v>47.871676206549402</c:v>
                </c:pt>
                <c:pt idx="1451">
                  <c:v>47.885547721587301</c:v>
                </c:pt>
                <c:pt idx="1452">
                  <c:v>47.899405058063401</c:v>
                </c:pt>
                <c:pt idx="1453">
                  <c:v>47.9132482317114</c:v>
                </c:pt>
                <c:pt idx="1454">
                  <c:v>47.927077258244999</c:v>
                </c:pt>
                <c:pt idx="1455">
                  <c:v>47.9408921533579</c:v>
                </c:pt>
                <c:pt idx="1456">
                  <c:v>47.954692932723901</c:v>
                </c:pt>
                <c:pt idx="1457">
                  <c:v>47.968479611996599</c:v>
                </c:pt>
                <c:pt idx="1458">
                  <c:v>47.982252206809697</c:v>
                </c:pt>
                <c:pt idx="1459">
                  <c:v>47.996010732777002</c:v>
                </c:pt>
                <c:pt idx="1460">
                  <c:v>48.009755205492198</c:v>
                </c:pt>
                <c:pt idx="1461">
                  <c:v>48.023485640529003</c:v>
                </c:pt>
                <c:pt idx="1462">
                  <c:v>48.037202053441099</c:v>
                </c:pt>
                <c:pt idx="1463">
                  <c:v>48.050904459762201</c:v>
                </c:pt>
                <c:pt idx="1464">
                  <c:v>48.064592875006099</c:v>
                </c:pt>
                <c:pt idx="1465">
                  <c:v>48.078267314666597</c:v>
                </c:pt>
                <c:pt idx="1466">
                  <c:v>48.091927794217199</c:v>
                </c:pt>
                <c:pt idx="1467">
                  <c:v>48.105574329111803</c:v>
                </c:pt>
                <c:pt idx="1468">
                  <c:v>48.119206934784202</c:v>
                </c:pt>
                <c:pt idx="1469">
                  <c:v>48.1328256266479</c:v>
                </c:pt>
                <c:pt idx="1470">
                  <c:v>48.146430420096799</c:v>
                </c:pt>
                <c:pt idx="1471">
                  <c:v>48.160021330504698</c:v>
                </c:pt>
                <c:pt idx="1472">
                  <c:v>48.173598373225197</c:v>
                </c:pt>
                <c:pt idx="1473">
                  <c:v>48.187161563592099</c:v>
                </c:pt>
                <c:pt idx="1474">
                  <c:v>48.2007109169191</c:v>
                </c:pt>
                <c:pt idx="1475">
                  <c:v>48.214246448499999</c:v>
                </c:pt>
                <c:pt idx="1476">
                  <c:v>48.227768173608602</c:v>
                </c:pt>
                <c:pt idx="1477">
                  <c:v>48.241276111113201</c:v>
                </c:pt>
                <c:pt idx="1478">
                  <c:v>48.254770276500302</c:v>
                </c:pt>
                <c:pt idx="1479">
                  <c:v>48.268250681925799</c:v>
                </c:pt>
                <c:pt idx="1480">
                  <c:v>48.281717342622798</c:v>
                </c:pt>
                <c:pt idx="1481">
                  <c:v>48.295170273804899</c:v>
                </c:pt>
                <c:pt idx="1482">
                  <c:v>48.308609490666697</c:v>
                </c:pt>
                <c:pt idx="1483">
                  <c:v>48.322035008383402</c:v>
                </c:pt>
                <c:pt idx="1484">
                  <c:v>48.335446842111097</c:v>
                </c:pt>
                <c:pt idx="1485">
                  <c:v>48.348845006986501</c:v>
                </c:pt>
                <c:pt idx="1486">
                  <c:v>48.3622295181273</c:v>
                </c:pt>
                <c:pt idx="1487">
                  <c:v>48.375600390631803</c:v>
                </c:pt>
                <c:pt idx="1488">
                  <c:v>48.388957639579203</c:v>
                </c:pt>
                <c:pt idx="1489">
                  <c:v>48.402301280029199</c:v>
                </c:pt>
                <c:pt idx="1490">
                  <c:v>48.415631327022602</c:v>
                </c:pt>
                <c:pt idx="1491">
                  <c:v>48.428947795580797</c:v>
                </c:pt>
                <c:pt idx="1492">
                  <c:v>48.442250700706097</c:v>
                </c:pt>
                <c:pt idx="1493">
                  <c:v>48.455540057381299</c:v>
                </c:pt>
                <c:pt idx="1494">
                  <c:v>48.468815880570297</c:v>
                </c:pt>
                <c:pt idx="1495">
                  <c:v>48.482078185217397</c:v>
                </c:pt>
                <c:pt idx="1496">
                  <c:v>48.495326986248202</c:v>
                </c:pt>
                <c:pt idx="1497">
                  <c:v>48.508562298568499</c:v>
                </c:pt>
                <c:pt idx="1498">
                  <c:v>48.521784137065197</c:v>
                </c:pt>
                <c:pt idx="1499">
                  <c:v>48.534992516605897</c:v>
                </c:pt>
                <c:pt idx="1500">
                  <c:v>48.548187452039002</c:v>
                </c:pt>
                <c:pt idx="1501">
                  <c:v>48.561368958193597</c:v>
                </c:pt>
                <c:pt idx="1502">
                  <c:v>48.574537049879602</c:v>
                </c:pt>
                <c:pt idx="1503">
                  <c:v>48.587691741887703</c:v>
                </c:pt>
                <c:pt idx="1504">
                  <c:v>48.600833048989401</c:v>
                </c:pt>
                <c:pt idx="1505">
                  <c:v>48.613960985936799</c:v>
                </c:pt>
                <c:pt idx="1506">
                  <c:v>48.627075567463002</c:v>
                </c:pt>
                <c:pt idx="1507">
                  <c:v>48.640176808281701</c:v>
                </c:pt>
                <c:pt idx="1508">
                  <c:v>48.653264723087403</c:v>
                </c:pt>
                <c:pt idx="1509">
                  <c:v>48.666339326555502</c:v>
                </c:pt>
                <c:pt idx="1510">
                  <c:v>48.6794006392348</c:v>
                </c:pt>
                <c:pt idx="1511">
                  <c:v>48.692448671478097</c:v>
                </c:pt>
                <c:pt idx="1512">
                  <c:v>48.7054834370904</c:v>
                </c:pt>
                <c:pt idx="1513">
                  <c:v>48.718504950708002</c:v>
                </c:pt>
                <c:pt idx="1514">
                  <c:v>48.731513226949197</c:v>
                </c:pt>
                <c:pt idx="1515">
                  <c:v>48.744508280413399</c:v>
                </c:pt>
                <c:pt idx="1516">
                  <c:v>48.757490125681798</c:v>
                </c:pt>
                <c:pt idx="1517">
                  <c:v>48.770458777317003</c:v>
                </c:pt>
                <c:pt idx="1518">
                  <c:v>48.7834142498631</c:v>
                </c:pt>
                <c:pt idx="1519">
                  <c:v>48.796356557845797</c:v>
                </c:pt>
                <c:pt idx="1520">
                  <c:v>48.809285715772198</c:v>
                </c:pt>
                <c:pt idx="1521">
                  <c:v>48.8222017381309</c:v>
                </c:pt>
                <c:pt idx="1522">
                  <c:v>48.8351046393921</c:v>
                </c:pt>
                <c:pt idx="1523">
                  <c:v>48.847994434007603</c:v>
                </c:pt>
                <c:pt idx="1524">
                  <c:v>48.860871136410502</c:v>
                </c:pt>
                <c:pt idx="1525">
                  <c:v>48.873734761015598</c:v>
                </c:pt>
                <c:pt idx="1526">
                  <c:v>48.886585322219098</c:v>
                </c:pt>
                <c:pt idx="1527">
                  <c:v>48.899422834398699</c:v>
                </c:pt>
                <c:pt idx="1528">
                  <c:v>48.912247311913703</c:v>
                </c:pt>
                <c:pt idx="1529">
                  <c:v>48.925058769104801</c:v>
                </c:pt>
                <c:pt idx="1530">
                  <c:v>48.937857220294497</c:v>
                </c:pt>
                <c:pt idx="1531">
                  <c:v>48.950642679786398</c:v>
                </c:pt>
                <c:pt idx="1532">
                  <c:v>48.963415161865797</c:v>
                </c:pt>
                <c:pt idx="1533">
                  <c:v>48.976174680799701</c:v>
                </c:pt>
                <c:pt idx="1534">
                  <c:v>48.988921250836299</c:v>
                </c:pt>
                <c:pt idx="1535">
                  <c:v>49.0016548862055</c:v>
                </c:pt>
                <c:pt idx="1536">
                  <c:v>49.014375601118701</c:v>
                </c:pt>
                <c:pt idx="1537">
                  <c:v>49.0270834097688</c:v>
                </c:pt>
                <c:pt idx="1538">
                  <c:v>49.039778326330101</c:v>
                </c:pt>
                <c:pt idx="1539">
                  <c:v>49.052460364958698</c:v>
                </c:pt>
                <c:pt idx="1540">
                  <c:v>49.065129539791798</c:v>
                </c:pt>
                <c:pt idx="1541">
                  <c:v>49.077785864948403</c:v>
                </c:pt>
                <c:pt idx="1542">
                  <c:v>49.090429356089203</c:v>
                </c:pt>
                <c:pt idx="1543">
                  <c:v>49.1030600320913</c:v>
                </c:pt>
                <c:pt idx="1544">
                  <c:v>49.115677901535101</c:v>
                </c:pt>
                <c:pt idx="1545">
                  <c:v>49.128282978508402</c:v>
                </c:pt>
                <c:pt idx="1546">
                  <c:v>49.140875277081001</c:v>
                </c:pt>
                <c:pt idx="1547">
                  <c:v>49.153454811305302</c:v>
                </c:pt>
                <c:pt idx="1548">
                  <c:v>49.166021595215902</c:v>
                </c:pt>
                <c:pt idx="1549">
                  <c:v>49.178575642829898</c:v>
                </c:pt>
                <c:pt idx="1550">
                  <c:v>49.191116968146702</c:v>
                </c:pt>
                <c:pt idx="1551">
                  <c:v>49.203645585148003</c:v>
                </c:pt>
                <c:pt idx="1552">
                  <c:v>49.2161615077978</c:v>
                </c:pt>
                <c:pt idx="1553">
                  <c:v>49.228664750042697</c:v>
                </c:pt>
                <c:pt idx="1554">
                  <c:v>49.241155325811498</c:v>
                </c:pt>
                <c:pt idx="1555">
                  <c:v>49.253633249015202</c:v>
                </c:pt>
                <c:pt idx="1556">
                  <c:v>49.266098533547499</c:v>
                </c:pt>
                <c:pt idx="1557">
                  <c:v>49.278551193284102</c:v>
                </c:pt>
                <c:pt idx="1558">
                  <c:v>49.290991242083301</c:v>
                </c:pt>
                <c:pt idx="1559">
                  <c:v>49.303418693785702</c:v>
                </c:pt>
                <c:pt idx="1560">
                  <c:v>49.315833562214102</c:v>
                </c:pt>
                <c:pt idx="1561">
                  <c:v>49.328235861174001</c:v>
                </c:pt>
                <c:pt idx="1562">
                  <c:v>49.340625604452804</c:v>
                </c:pt>
                <c:pt idx="1563">
                  <c:v>49.353002805820701</c:v>
                </c:pt>
                <c:pt idx="1564">
                  <c:v>49.365367479029899</c:v>
                </c:pt>
                <c:pt idx="1565">
                  <c:v>49.377719637815098</c:v>
                </c:pt>
                <c:pt idx="1566">
                  <c:v>49.390059295893501</c:v>
                </c:pt>
                <c:pt idx="1567">
                  <c:v>49.402386466964302</c:v>
                </c:pt>
                <c:pt idx="1568">
                  <c:v>49.414701164709399</c:v>
                </c:pt>
                <c:pt idx="1569">
                  <c:v>49.427003402792899</c:v>
                </c:pt>
                <c:pt idx="1570">
                  <c:v>49.4392931948613</c:v>
                </c:pt>
                <c:pt idx="1571">
                  <c:v>49.451570554543402</c:v>
                </c:pt>
                <c:pt idx="1572">
                  <c:v>49.463835495450297</c:v>
                </c:pt>
                <c:pt idx="1573">
                  <c:v>49.4760880311756</c:v>
                </c:pt>
                <c:pt idx="1574">
                  <c:v>49.488328175295202</c:v>
                </c:pt>
                <c:pt idx="1575">
                  <c:v>49.500555945257602</c:v>
                </c:pt>
                <c:pt idx="1576">
                  <c:v>49.512771354464803</c:v>
                </c:pt>
                <c:pt idx="1577">
                  <c:v>49.524974413513497</c:v>
                </c:pt>
                <c:pt idx="1578">
                  <c:v>49.537165135949103</c:v>
                </c:pt>
                <c:pt idx="1579">
                  <c:v>49.549343535299897</c:v>
                </c:pt>
                <c:pt idx="1580">
                  <c:v>49.561509625077399</c:v>
                </c:pt>
                <c:pt idx="1581">
                  <c:v>49.573663418776199</c:v>
                </c:pt>
                <c:pt idx="1582">
                  <c:v>49.5858049298742</c:v>
                </c:pt>
                <c:pt idx="1583">
                  <c:v>49.5979341718323</c:v>
                </c:pt>
                <c:pt idx="1584">
                  <c:v>49.610051158094599</c:v>
                </c:pt>
                <c:pt idx="1585">
                  <c:v>49.622155902088203</c:v>
                </c:pt>
                <c:pt idx="1586">
                  <c:v>49.634248417223503</c:v>
                </c:pt>
                <c:pt idx="1587">
                  <c:v>49.646328716893997</c:v>
                </c:pt>
                <c:pt idx="1588">
                  <c:v>49.658396814476298</c:v>
                </c:pt>
                <c:pt idx="1589">
                  <c:v>49.670452723330101</c:v>
                </c:pt>
                <c:pt idx="1590">
                  <c:v>49.682496456798297</c:v>
                </c:pt>
                <c:pt idx="1591">
                  <c:v>49.694528028206904</c:v>
                </c:pt>
                <c:pt idx="1592">
                  <c:v>49.706547450865202</c:v>
                </c:pt>
                <c:pt idx="1593">
                  <c:v>49.718554738065301</c:v>
                </c:pt>
                <c:pt idx="1594">
                  <c:v>49.730549903082803</c:v>
                </c:pt>
                <c:pt idx="1595">
                  <c:v>49.742532959176103</c:v>
                </c:pt>
                <c:pt idx="1596">
                  <c:v>49.754503919587101</c:v>
                </c:pt>
                <c:pt idx="1597">
                  <c:v>49.766462797540498</c:v>
                </c:pt>
                <c:pt idx="1598">
                  <c:v>49.778409606244303</c:v>
                </c:pt>
                <c:pt idx="1599">
                  <c:v>49.790344358889698</c:v>
                </c:pt>
                <c:pt idx="1600">
                  <c:v>49.802267068650899</c:v>
                </c:pt>
                <c:pt idx="1601">
                  <c:v>49.814177748685204</c:v>
                </c:pt>
                <c:pt idx="1602">
                  <c:v>49.826076412133297</c:v>
                </c:pt>
                <c:pt idx="1603">
                  <c:v>49.837963072118797</c:v>
                </c:pt>
                <c:pt idx="1604">
                  <c:v>49.849837741748402</c:v>
                </c:pt>
                <c:pt idx="1605">
                  <c:v>49.861700434112201</c:v>
                </c:pt>
                <c:pt idx="1606">
                  <c:v>49.873551162283199</c:v>
                </c:pt>
                <c:pt idx="1607">
                  <c:v>49.885389939317498</c:v>
                </c:pt>
                <c:pt idx="1608">
                  <c:v>49.897216781197102</c:v>
                </c:pt>
                <c:pt idx="1609">
                  <c:v>49.909031698689098</c:v>
                </c:pt>
                <c:pt idx="1610">
                  <c:v>49.9208347044965</c:v>
                </c:pt>
                <c:pt idx="1611">
                  <c:v>49.932625811626501</c:v>
                </c:pt>
                <c:pt idx="1612">
                  <c:v>49.944405033069799</c:v>
                </c:pt>
                <c:pt idx="1613">
                  <c:v>49.956172381800499</c:v>
                </c:pt>
                <c:pt idx="1614">
                  <c:v>49.9679278707763</c:v>
                </c:pt>
                <c:pt idx="1615">
                  <c:v>49.979671512938303</c:v>
                </c:pt>
                <c:pt idx="1616">
                  <c:v>49.991403321211301</c:v>
                </c:pt>
                <c:pt idx="1617">
                  <c:v>50.003123308503397</c:v>
                </c:pt>
                <c:pt idx="1618">
                  <c:v>50.014831487706203</c:v>
                </c:pt>
                <c:pt idx="1619">
                  <c:v>50.026527871694903</c:v>
                </c:pt>
                <c:pt idx="1620">
                  <c:v>50.038212473328102</c:v>
                </c:pt>
                <c:pt idx="1621">
                  <c:v>50.049885305447901</c:v>
                </c:pt>
                <c:pt idx="1622">
                  <c:v>50.061546380880102</c:v>
                </c:pt>
                <c:pt idx="1623">
                  <c:v>50.073195712433701</c:v>
                </c:pt>
                <c:pt idx="1624">
                  <c:v>50.084833312901303</c:v>
                </c:pt>
                <c:pt idx="1625">
                  <c:v>50.096459195059097</c:v>
                </c:pt>
                <c:pt idx="1626">
                  <c:v>50.108073371666698</c:v>
                </c:pt>
                <c:pt idx="1627">
                  <c:v>50.1196758554672</c:v>
                </c:pt>
                <c:pt idx="1628">
                  <c:v>50.131266659187197</c:v>
                </c:pt>
                <c:pt idx="1629">
                  <c:v>50.1428457955368</c:v>
                </c:pt>
                <c:pt idx="1630">
                  <c:v>50.154413277209599</c:v>
                </c:pt>
                <c:pt idx="1631">
                  <c:v>50.1659691168827</c:v>
                </c:pt>
                <c:pt idx="1632">
                  <c:v>50.177513327216602</c:v>
                </c:pt>
                <c:pt idx="1633">
                  <c:v>50.189045920855598</c:v>
                </c:pt>
                <c:pt idx="1634">
                  <c:v>50.200566910427</c:v>
                </c:pt>
                <c:pt idx="1635">
                  <c:v>50.212076308542102</c:v>
                </c:pt>
                <c:pt idx="1636">
                  <c:v>50.223574127795402</c:v>
                </c:pt>
                <c:pt idx="1637">
                  <c:v>50.235060380764899</c:v>
                </c:pt>
                <c:pt idx="1638">
                  <c:v>50.246535080012201</c:v>
                </c:pt>
                <c:pt idx="1639">
                  <c:v>50.257998238082401</c:v>
                </c:pt>
                <c:pt idx="1640">
                  <c:v>50.269449869328803</c:v>
                </c:pt>
                <c:pt idx="1641">
                  <c:v>50.2808899907644</c:v>
                </c:pt>
                <c:pt idx="1642">
                  <c:v>50.292318609455698</c:v>
                </c:pt>
                <c:pt idx="1643">
                  <c:v>50.3037357379255</c:v>
                </c:pt>
                <c:pt idx="1644">
                  <c:v>50.315141388680999</c:v>
                </c:pt>
                <c:pt idx="1645">
                  <c:v>50.326535574213601</c:v>
                </c:pt>
                <c:pt idx="1646">
                  <c:v>50.337918306999399</c:v>
                </c:pt>
                <c:pt idx="1647">
                  <c:v>50.349289599498498</c:v>
                </c:pt>
                <c:pt idx="1648">
                  <c:v>50.3606494641555</c:v>
                </c:pt>
                <c:pt idx="1649">
                  <c:v>50.371997913399397</c:v>
                </c:pt>
                <c:pt idx="1650">
                  <c:v>50.383334959643499</c:v>
                </c:pt>
                <c:pt idx="1651">
                  <c:v>50.394660615285403</c:v>
                </c:pt>
                <c:pt idx="1652">
                  <c:v>50.405974892707299</c:v>
                </c:pt>
                <c:pt idx="1653">
                  <c:v>50.4172778042754</c:v>
                </c:pt>
                <c:pt idx="1654">
                  <c:v>50.428569362340603</c:v>
                </c:pt>
                <c:pt idx="1655">
                  <c:v>50.439849579238</c:v>
                </c:pt>
                <c:pt idx="1656">
                  <c:v>50.451118467287003</c:v>
                </c:pt>
                <c:pt idx="1657">
                  <c:v>50.462376038791398</c:v>
                </c:pt>
                <c:pt idx="1658">
                  <c:v>50.473622306039402</c:v>
                </c:pt>
                <c:pt idx="1659">
                  <c:v>50.484857281303597</c:v>
                </c:pt>
                <c:pt idx="1660">
                  <c:v>50.496080976840901</c:v>
                </c:pt>
                <c:pt idx="1661">
                  <c:v>50.507293404892501</c:v>
                </c:pt>
                <c:pt idx="1662">
                  <c:v>50.518494577684102</c:v>
                </c:pt>
                <c:pt idx="1663">
                  <c:v>50.5296845074255</c:v>
                </c:pt>
                <c:pt idx="1664">
                  <c:v>50.540863206311201</c:v>
                </c:pt>
                <c:pt idx="1665">
                  <c:v>50.552030686519799</c:v>
                </c:pt>
                <c:pt idx="1666">
                  <c:v>50.563186960214402</c:v>
                </c:pt>
                <c:pt idx="1667">
                  <c:v>50.574332039542398</c:v>
                </c:pt>
                <c:pt idx="1668">
                  <c:v>50.5854659366356</c:v>
                </c:pt>
                <c:pt idx="1669">
                  <c:v>50.596588663610099</c:v>
                </c:pt>
                <c:pt idx="1670">
                  <c:v>50.607700232566302</c:v>
                </c:pt>
                <c:pt idx="1671">
                  <c:v>50.618800655589098</c:v>
                </c:pt>
                <c:pt idx="1672">
                  <c:v>50.629889944747703</c:v>
                </c:pt>
                <c:pt idx="1673">
                  <c:v>50.640968115731603</c:v>
                </c:pt>
                <c:pt idx="1674">
                  <c:v>50.652035180103603</c:v>
                </c:pt>
                <c:pt idx="1675">
                  <c:v>50.663091147458204</c:v>
                </c:pt>
                <c:pt idx="1676">
                  <c:v>50.6741360298373</c:v>
                </c:pt>
                <c:pt idx="1677">
                  <c:v>50.685169839268198</c:v>
                </c:pt>
                <c:pt idx="1678">
                  <c:v>50.696192587762901</c:v>
                </c:pt>
                <c:pt idx="1679">
                  <c:v>50.707204287318703</c:v>
                </c:pt>
                <c:pt idx="1680">
                  <c:v>50.718204949917897</c:v>
                </c:pt>
                <c:pt idx="1681">
                  <c:v>50.7291945875278</c:v>
                </c:pt>
                <c:pt idx="1682">
                  <c:v>50.7401732121007</c:v>
                </c:pt>
                <c:pt idx="1683">
                  <c:v>50.751140835574198</c:v>
                </c:pt>
                <c:pt idx="1684">
                  <c:v>50.762097469870596</c:v>
                </c:pt>
                <c:pt idx="1685">
                  <c:v>50.773043126897498</c:v>
                </c:pt>
                <c:pt idx="1686">
                  <c:v>50.783977818547498</c:v>
                </c:pt>
                <c:pt idx="1687">
                  <c:v>50.794901556698299</c:v>
                </c:pt>
                <c:pt idx="1688">
                  <c:v>50.805814353212497</c:v>
                </c:pt>
                <c:pt idx="1689">
                  <c:v>50.816716219937803</c:v>
                </c:pt>
                <c:pt idx="1690">
                  <c:v>50.827607168707097</c:v>
                </c:pt>
                <c:pt idx="1691">
                  <c:v>50.838487211338197</c:v>
                </c:pt>
                <c:pt idx="1692">
                  <c:v>50.849356359634001</c:v>
                </c:pt>
                <c:pt idx="1693">
                  <c:v>50.860214625382397</c:v>
                </c:pt>
                <c:pt idx="1694">
                  <c:v>50.871062020356497</c:v>
                </c:pt>
                <c:pt idx="1695">
                  <c:v>50.881898556314297</c:v>
                </c:pt>
                <c:pt idx="1696">
                  <c:v>50.892724244998902</c:v>
                </c:pt>
                <c:pt idx="1697">
                  <c:v>50.903539098138403</c:v>
                </c:pt>
                <c:pt idx="1698">
                  <c:v>50.914343127446202</c:v>
                </c:pt>
                <c:pt idx="1699">
                  <c:v>50.925136344620299</c:v>
                </c:pt>
                <c:pt idx="1700">
                  <c:v>50.935918761344297</c:v>
                </c:pt>
                <c:pt idx="1701">
                  <c:v>50.946690389286303</c:v>
                </c:pt>
                <c:pt idx="1702">
                  <c:v>50.9574512400999</c:v>
                </c:pt>
                <c:pt idx="1703">
                  <c:v>50.9682013254235</c:v>
                </c:pt>
                <c:pt idx="1704">
                  <c:v>50.978940656880603</c:v>
                </c:pt>
                <c:pt idx="1705">
                  <c:v>50.989669246079799</c:v>
                </c:pt>
                <c:pt idx="1706">
                  <c:v>51.000387109032097</c:v>
                </c:pt>
                <c:pt idx="1707">
                  <c:v>51.011094253767297</c:v>
                </c:pt>
                <c:pt idx="1708">
                  <c:v>51.021790691539699</c:v>
                </c:pt>
                <c:pt idx="1709">
                  <c:v>51.032476433924799</c:v>
                </c:pt>
                <c:pt idx="1710">
                  <c:v>51.043151492483901</c:v>
                </c:pt>
                <c:pt idx="1711">
                  <c:v>51.053815878763501</c:v>
                </c:pt>
                <c:pt idx="1712">
                  <c:v>51.064469604296001</c:v>
                </c:pt>
                <c:pt idx="1713">
                  <c:v>51.075112680599098</c:v>
                </c:pt>
                <c:pt idx="1714">
                  <c:v>51.085745119176401</c:v>
                </c:pt>
                <c:pt idx="1715">
                  <c:v>51.096366931516698</c:v>
                </c:pt>
                <c:pt idx="1716">
                  <c:v>51.106978129094699</c:v>
                </c:pt>
                <c:pt idx="1717">
                  <c:v>51.117578723370499</c:v>
                </c:pt>
                <c:pt idx="1718">
                  <c:v>51.128168725789699</c:v>
                </c:pt>
                <c:pt idx="1719">
                  <c:v>51.138748147783701</c:v>
                </c:pt>
                <c:pt idx="1720">
                  <c:v>51.149317000769301</c:v>
                </c:pt>
                <c:pt idx="1721">
                  <c:v>51.159875296148897</c:v>
                </c:pt>
                <c:pt idx="1722">
                  <c:v>51.1704230453105</c:v>
                </c:pt>
                <c:pt idx="1723">
                  <c:v>51.180960259627703</c:v>
                </c:pt>
                <c:pt idx="1724">
                  <c:v>51.191486950459598</c:v>
                </c:pt>
                <c:pt idx="1725">
                  <c:v>51.202003129150903</c:v>
                </c:pt>
                <c:pt idx="1726">
                  <c:v>51.212508807032002</c:v>
                </c:pt>
                <c:pt idx="1727">
                  <c:v>51.223003995418701</c:v>
                </c:pt>
                <c:pt idx="1728">
                  <c:v>51.233488705612302</c:v>
                </c:pt>
                <c:pt idx="1729">
                  <c:v>51.243962948899998</c:v>
                </c:pt>
                <c:pt idx="1730">
                  <c:v>51.254426736554301</c:v>
                </c:pt>
                <c:pt idx="1731">
                  <c:v>51.264880079833297</c:v>
                </c:pt>
                <c:pt idx="1732">
                  <c:v>51.275322989980801</c:v>
                </c:pt>
                <c:pt idx="1733">
                  <c:v>51.285755478226001</c:v>
                </c:pt>
                <c:pt idx="1734">
                  <c:v>51.2961775557838</c:v>
                </c:pt>
                <c:pt idx="1735">
                  <c:v>51.306589233854702</c:v>
                </c:pt>
                <c:pt idx="1736">
                  <c:v>51.316990523624703</c:v>
                </c:pt>
                <c:pt idx="1737">
                  <c:v>51.327381436265298</c:v>
                </c:pt>
                <c:pt idx="1738">
                  <c:v>51.3377619844143</c:v>
                </c:pt>
                <c:pt idx="1739">
                  <c:v>51.348132182161301</c:v>
                </c:pt>
                <c:pt idx="1740">
                  <c:v>51.358492036856099</c:v>
                </c:pt>
                <c:pt idx="1741">
                  <c:v>51.368841559644103</c:v>
                </c:pt>
                <c:pt idx="1742">
                  <c:v>51.379180761657103</c:v>
                </c:pt>
                <c:pt idx="1743">
                  <c:v>51.389509654012897</c:v>
                </c:pt>
                <c:pt idx="1744">
                  <c:v>51.399828247815798</c:v>
                </c:pt>
                <c:pt idx="1745">
                  <c:v>51.410136554155997</c:v>
                </c:pt>
                <c:pt idx="1746">
                  <c:v>51.420434584109898</c:v>
                </c:pt>
                <c:pt idx="1747">
                  <c:v>51.430722348740403</c:v>
                </c:pt>
                <c:pt idx="1748">
                  <c:v>51.440999859096301</c:v>
                </c:pt>
                <c:pt idx="1749">
                  <c:v>51.451267126212699</c:v>
                </c:pt>
                <c:pt idx="1750">
                  <c:v>51.461524161110901</c:v>
                </c:pt>
                <c:pt idx="1751">
                  <c:v>51.471770974798403</c:v>
                </c:pt>
                <c:pt idx="1752">
                  <c:v>51.482007578268799</c:v>
                </c:pt>
                <c:pt idx="1753">
                  <c:v>51.4922339825021</c:v>
                </c:pt>
                <c:pt idx="1754">
                  <c:v>51.502450198464302</c:v>
                </c:pt>
                <c:pt idx="1755">
                  <c:v>51.512656237107699</c:v>
                </c:pt>
                <c:pt idx="1756">
                  <c:v>51.522852109370703</c:v>
                </c:pt>
                <c:pt idx="1757">
                  <c:v>51.533037826178102</c:v>
                </c:pt>
                <c:pt idx="1758">
                  <c:v>51.543213398440599</c:v>
                </c:pt>
                <c:pt idx="1759">
                  <c:v>51.553378837055298</c:v>
                </c:pt>
                <c:pt idx="1760">
                  <c:v>51.563534152905603</c:v>
                </c:pt>
                <c:pt idx="1761">
                  <c:v>51.573679356860801</c:v>
                </c:pt>
                <c:pt idx="1762">
                  <c:v>51.583814459776498</c:v>
                </c:pt>
                <c:pt idx="1763">
                  <c:v>51.593939472494696</c:v>
                </c:pt>
                <c:pt idx="1764">
                  <c:v>51.6040544058433</c:v>
                </c:pt>
                <c:pt idx="1765">
                  <c:v>51.614159270636598</c:v>
                </c:pt>
                <c:pt idx="1766">
                  <c:v>51.624254077675097</c:v>
                </c:pt>
                <c:pt idx="1767">
                  <c:v>51.634338837745297</c:v>
                </c:pt>
                <c:pt idx="1768">
                  <c:v>51.644413561619999</c:v>
                </c:pt>
                <c:pt idx="1769">
                  <c:v>51.654478260058397</c:v>
                </c:pt>
                <c:pt idx="1770">
                  <c:v>51.664532943805597</c:v>
                </c:pt>
                <c:pt idx="1771">
                  <c:v>51.674577627524201</c:v>
                </c:pt>
                <c:pt idx="1772">
                  <c:v>51.684612321003698</c:v>
                </c:pt>
                <c:pt idx="1773">
                  <c:v>51.694637032596901</c:v>
                </c:pt>
                <c:pt idx="1774">
                  <c:v>51.704651773021602</c:v>
                </c:pt>
                <c:pt idx="1775">
                  <c:v>51.714656552981801</c:v>
                </c:pt>
                <c:pt idx="1776">
                  <c:v>51.7246513831684</c:v>
                </c:pt>
                <c:pt idx="1777">
                  <c:v>51.734636274258897</c:v>
                </c:pt>
                <c:pt idx="1778">
                  <c:v>51.7446112369175</c:v>
                </c:pt>
                <c:pt idx="1779">
                  <c:v>51.754576281794897</c:v>
                </c:pt>
                <c:pt idx="1780">
                  <c:v>51.7645314195289</c:v>
                </c:pt>
                <c:pt idx="1781">
                  <c:v>51.774476660743403</c:v>
                </c:pt>
                <c:pt idx="1782">
                  <c:v>51.784412016049302</c:v>
                </c:pt>
                <c:pt idx="1783">
                  <c:v>51.7943374960442</c:v>
                </c:pt>
                <c:pt idx="1784">
                  <c:v>51.8042531113122</c:v>
                </c:pt>
                <c:pt idx="1785">
                  <c:v>51.814158872424102</c:v>
                </c:pt>
                <c:pt idx="1786">
                  <c:v>51.824054789937499</c:v>
                </c:pt>
                <c:pt idx="1787">
                  <c:v>51.833940874396603</c:v>
                </c:pt>
                <c:pt idx="1788">
                  <c:v>51.843817136332099</c:v>
                </c:pt>
                <c:pt idx="1789">
                  <c:v>51.853683586261702</c:v>
                </c:pt>
                <c:pt idx="1790">
                  <c:v>51.863540234689403</c:v>
                </c:pt>
                <c:pt idx="1791">
                  <c:v>51.8733870921061</c:v>
                </c:pt>
                <c:pt idx="1792">
                  <c:v>51.883224168989301</c:v>
                </c:pt>
                <c:pt idx="1793">
                  <c:v>51.893051475803098</c:v>
                </c:pt>
                <c:pt idx="1794">
                  <c:v>51.902869022998601</c:v>
                </c:pt>
                <c:pt idx="1795">
                  <c:v>51.912676821013001</c:v>
                </c:pt>
                <c:pt idx="1796">
                  <c:v>51.922474880270698</c:v>
                </c:pt>
                <c:pt idx="1797">
                  <c:v>51.932263211182402</c:v>
                </c:pt>
                <c:pt idx="1798">
                  <c:v>51.942041824145598</c:v>
                </c:pt>
                <c:pt idx="1799">
                  <c:v>51.951810729544597</c:v>
                </c:pt>
                <c:pt idx="1800">
                  <c:v>51.961569937750198</c:v>
                </c:pt>
                <c:pt idx="1801">
                  <c:v>51.971319459119798</c:v>
                </c:pt>
                <c:pt idx="1802">
                  <c:v>51.981059303997696</c:v>
                </c:pt>
                <c:pt idx="1803">
                  <c:v>51.990789482714597</c:v>
                </c:pt>
                <c:pt idx="1804">
                  <c:v>52.000510005588197</c:v>
                </c:pt>
                <c:pt idx="1805">
                  <c:v>52.010220882922603</c:v>
                </c:pt>
                <c:pt idx="1806">
                  <c:v>52.019922125008499</c:v>
                </c:pt>
                <c:pt idx="1807">
                  <c:v>52.029613742123601</c:v>
                </c:pt>
                <c:pt idx="1808">
                  <c:v>52.039295744789001</c:v>
                </c:pt>
                <c:pt idx="1809">
                  <c:v>52.048968150558501</c:v>
                </c:pt>
                <c:pt idx="1810">
                  <c:v>52.058630962866999</c:v>
                </c:pt>
                <c:pt idx="1811">
                  <c:v>52.068284191971102</c:v>
                </c:pt>
                <c:pt idx="1812">
                  <c:v>52.077927848114697</c:v>
                </c:pt>
                <c:pt idx="1813">
                  <c:v>52.087561941528598</c:v>
                </c:pt>
                <c:pt idx="1814">
                  <c:v>52.097186482431297</c:v>
                </c:pt>
                <c:pt idx="1815">
                  <c:v>52.106801481028199</c:v>
                </c:pt>
                <c:pt idx="1816">
                  <c:v>52.116406947511997</c:v>
                </c:pt>
                <c:pt idx="1817">
                  <c:v>52.126002892062502</c:v>
                </c:pt>
                <c:pt idx="1818">
                  <c:v>52.135589324847103</c:v>
                </c:pt>
                <c:pt idx="1819">
                  <c:v>52.145166256020097</c:v>
                </c:pt>
                <c:pt idx="1820">
                  <c:v>52.154733695723003</c:v>
                </c:pt>
                <c:pt idx="1821">
                  <c:v>52.164291654084899</c:v>
                </c:pt>
                <c:pt idx="1822">
                  <c:v>52.173840141221604</c:v>
                </c:pt>
                <c:pt idx="1823">
                  <c:v>52.183379167236502</c:v>
                </c:pt>
                <c:pt idx="1824">
                  <c:v>52.192908742220098</c:v>
                </c:pt>
                <c:pt idx="1825">
                  <c:v>52.202428876250202</c:v>
                </c:pt>
                <c:pt idx="1826">
                  <c:v>52.211939579391696</c:v>
                </c:pt>
                <c:pt idx="1827">
                  <c:v>52.221440861696898</c:v>
                </c:pt>
                <c:pt idx="1828">
                  <c:v>52.230932733205101</c:v>
                </c:pt>
                <c:pt idx="1829">
                  <c:v>52.240415203943101</c:v>
                </c:pt>
                <c:pt idx="1830">
                  <c:v>52.249888283924598</c:v>
                </c:pt>
                <c:pt idx="1831">
                  <c:v>52.2593519831509</c:v>
                </c:pt>
                <c:pt idx="1832">
                  <c:v>52.268806311610199</c:v>
                </c:pt>
                <c:pt idx="1833">
                  <c:v>52.278251279278102</c:v>
                </c:pt>
                <c:pt idx="1834">
                  <c:v>52.2876868961173</c:v>
                </c:pt>
                <c:pt idx="1835">
                  <c:v>52.2971131720779</c:v>
                </c:pt>
                <c:pt idx="1836">
                  <c:v>52.306530117097203</c:v>
                </c:pt>
                <c:pt idx="1837">
                  <c:v>52.315937741099503</c:v>
                </c:pt>
                <c:pt idx="1838">
                  <c:v>52.325336053996701</c:v>
                </c:pt>
                <c:pt idx="1839">
                  <c:v>52.3347250656875</c:v>
                </c:pt>
                <c:pt idx="1840">
                  <c:v>52.344104786058097</c:v>
                </c:pt>
                <c:pt idx="1841">
                  <c:v>52.353475224981899</c:v>
                </c:pt>
                <c:pt idx="1842">
                  <c:v>52.362836392319501</c:v>
                </c:pt>
                <c:pt idx="1843">
                  <c:v>52.372188297918797</c:v>
                </c:pt>
                <c:pt idx="1844">
                  <c:v>52.3815309516146</c:v>
                </c:pt>
                <c:pt idx="1845">
                  <c:v>52.390864363229497</c:v>
                </c:pt>
                <c:pt idx="1846">
                  <c:v>52.400188546756802</c:v>
                </c:pt>
                <c:pt idx="1847">
                  <c:v>52.409503513424802</c:v>
                </c:pt>
                <c:pt idx="1848">
                  <c:v>52.418809268330897</c:v>
                </c:pt>
                <c:pt idx="1849">
                  <c:v>52.428105821285598</c:v>
                </c:pt>
                <c:pt idx="1850">
                  <c:v>52.437393182087298</c:v>
                </c:pt>
                <c:pt idx="1851">
                  <c:v>52.446671360522402</c:v>
                </c:pt>
                <c:pt idx="1852">
                  <c:v>52.455940366364899</c:v>
                </c:pt>
                <c:pt idx="1853">
                  <c:v>52.465200209377002</c:v>
                </c:pt>
                <c:pt idx="1854">
                  <c:v>52.474450899308799</c:v>
                </c:pt>
                <c:pt idx="1855">
                  <c:v>52.4836924458982</c:v>
                </c:pt>
                <c:pt idx="1856">
                  <c:v>52.4929248588709</c:v>
                </c:pt>
                <c:pt idx="1857">
                  <c:v>52.502148147940602</c:v>
                </c:pt>
                <c:pt idx="1858">
                  <c:v>52.511362322809099</c:v>
                </c:pt>
                <c:pt idx="1859">
                  <c:v>52.520567393165699</c:v>
                </c:pt>
                <c:pt idx="1860">
                  <c:v>52.529763368687902</c:v>
                </c:pt>
                <c:pt idx="1861">
                  <c:v>52.538950259041101</c:v>
                </c:pt>
                <c:pt idx="1862">
                  <c:v>52.548128073878402</c:v>
                </c:pt>
                <c:pt idx="1863">
                  <c:v>52.557296822840897</c:v>
                </c:pt>
                <c:pt idx="1864">
                  <c:v>52.566456515557697</c:v>
                </c:pt>
                <c:pt idx="1865">
                  <c:v>52.575607161645799</c:v>
                </c:pt>
                <c:pt idx="1866">
                  <c:v>52.584748770709702</c:v>
                </c:pt>
                <c:pt idx="1867">
                  <c:v>52.5938813523425</c:v>
                </c:pt>
                <c:pt idx="1868">
                  <c:v>52.603004916124497</c:v>
                </c:pt>
                <c:pt idx="1869">
                  <c:v>52.612119471624403</c:v>
                </c:pt>
                <c:pt idx="1870">
                  <c:v>52.621225028398598</c:v>
                </c:pt>
                <c:pt idx="1871">
                  <c:v>52.630321595991397</c:v>
                </c:pt>
                <c:pt idx="1872">
                  <c:v>52.639409183935001</c:v>
                </c:pt>
                <c:pt idx="1873">
                  <c:v>52.648487801749603</c:v>
                </c:pt>
                <c:pt idx="1874">
                  <c:v>52.657557458943103</c:v>
                </c:pt>
                <c:pt idx="1875">
                  <c:v>52.666618165011499</c:v>
                </c:pt>
                <c:pt idx="1876">
                  <c:v>52.675669929438598</c:v>
                </c:pt>
                <c:pt idx="1877">
                  <c:v>52.684712761696098</c:v>
                </c:pt>
                <c:pt idx="1878">
                  <c:v>52.693746671243701</c:v>
                </c:pt>
                <c:pt idx="1879">
                  <c:v>52.7027716675289</c:v>
                </c:pt>
                <c:pt idx="1880">
                  <c:v>52.711787759987097</c:v>
                </c:pt>
                <c:pt idx="1881">
                  <c:v>52.720794958041601</c:v>
                </c:pt>
                <c:pt idx="1882">
                  <c:v>52.729793271103702</c:v>
                </c:pt>
                <c:pt idx="1883">
                  <c:v>52.738782708572501</c:v>
                </c:pt>
                <c:pt idx="1884">
                  <c:v>52.747763285928599</c:v>
                </c:pt>
                <c:pt idx="1885">
                  <c:v>52.756735007914202</c:v>
                </c:pt>
                <c:pt idx="1886">
                  <c:v>52.765697883132297</c:v>
                </c:pt>
                <c:pt idx="1887">
                  <c:v>52.774651920963201</c:v>
                </c:pt>
                <c:pt idx="1888">
                  <c:v>52.783597130775298</c:v>
                </c:pt>
                <c:pt idx="1889">
                  <c:v>52.792533521925499</c:v>
                </c:pt>
                <c:pt idx="1890">
                  <c:v>52.801461103759202</c:v>
                </c:pt>
                <c:pt idx="1891">
                  <c:v>52.810379885609997</c:v>
                </c:pt>
                <c:pt idx="1892">
                  <c:v>52.819289876799999</c:v>
                </c:pt>
                <c:pt idx="1893">
                  <c:v>52.828191086639798</c:v>
                </c:pt>
                <c:pt idx="1894">
                  <c:v>52.837083524428202</c:v>
                </c:pt>
                <c:pt idx="1895">
                  <c:v>52.845967199452602</c:v>
                </c:pt>
                <c:pt idx="1896">
                  <c:v>52.8548421209887</c:v>
                </c:pt>
                <c:pt idx="1897">
                  <c:v>52.863708298300601</c:v>
                </c:pt>
                <c:pt idx="1898">
                  <c:v>52.872565740640802</c:v>
                </c:pt>
                <c:pt idx="1899">
                  <c:v>52.881414457250202</c:v>
                </c:pt>
                <c:pt idx="1900">
                  <c:v>52.890254457358097</c:v>
                </c:pt>
                <c:pt idx="1901">
                  <c:v>52.899085750182302</c:v>
                </c:pt>
                <c:pt idx="1902">
                  <c:v>52.907908344928799</c:v>
                </c:pt>
                <c:pt idx="1903">
                  <c:v>52.916722250792198</c:v>
                </c:pt>
                <c:pt idx="1904">
                  <c:v>52.925527476955402</c:v>
                </c:pt>
                <c:pt idx="1905">
                  <c:v>52.9343240325897</c:v>
                </c:pt>
                <c:pt idx="1906">
                  <c:v>52.943111926854797</c:v>
                </c:pt>
                <c:pt idx="1907">
                  <c:v>52.951891168898896</c:v>
                </c:pt>
                <c:pt idx="1908">
                  <c:v>52.960661767858397</c:v>
                </c:pt>
                <c:pt idx="1909">
                  <c:v>52.969423732858303</c:v>
                </c:pt>
                <c:pt idx="1910">
                  <c:v>52.978177073011899</c:v>
                </c:pt>
                <c:pt idx="1911">
                  <c:v>52.986921797420898</c:v>
                </c:pt>
                <c:pt idx="1912">
                  <c:v>52.9956579151754</c:v>
                </c:pt>
                <c:pt idx="1913">
                  <c:v>53.004385435354003</c:v>
                </c:pt>
                <c:pt idx="1914">
                  <c:v>53.013104367023502</c:v>
                </c:pt>
                <c:pt idx="1915">
                  <c:v>53.021814719239401</c:v>
                </c:pt>
                <c:pt idx="1916">
                  <c:v>53.030516501045298</c:v>
                </c:pt>
                <c:pt idx="1917">
                  <c:v>53.039209721473398</c:v>
                </c:pt>
                <c:pt idx="1918">
                  <c:v>53.047894389544098</c:v>
                </c:pt>
                <c:pt idx="1919">
                  <c:v>53.056570514266397</c:v>
                </c:pt>
                <c:pt idx="1920">
                  <c:v>53.065238104637601</c:v>
                </c:pt>
                <c:pt idx="1921">
                  <c:v>53.073897172577396</c:v>
                </c:pt>
                <c:pt idx="1922">
                  <c:v>53.0825477314837</c:v>
                </c:pt>
                <c:pt idx="1923">
                  <c:v>53.091189783944799</c:v>
                </c:pt>
                <c:pt idx="1924">
                  <c:v>53.0998233389532</c:v>
                </c:pt>
                <c:pt idx="1925">
                  <c:v>53.108448405490797</c:v>
                </c:pt>
                <c:pt idx="1926">
                  <c:v>53.117064992528597</c:v>
                </c:pt>
                <c:pt idx="1927">
                  <c:v>53.1256731090267</c:v>
                </c:pt>
                <c:pt idx="1928">
                  <c:v>53.134272763934099</c:v>
                </c:pt>
                <c:pt idx="1929">
                  <c:v>53.142863966189303</c:v>
                </c:pt>
                <c:pt idx="1930">
                  <c:v>53.151446724719698</c:v>
                </c:pt>
                <c:pt idx="1931">
                  <c:v>53.160021048441799</c:v>
                </c:pt>
                <c:pt idx="1932">
                  <c:v>53.1685869462613</c:v>
                </c:pt>
                <c:pt idx="1933">
                  <c:v>53.177144427073102</c:v>
                </c:pt>
                <c:pt idx="1934">
                  <c:v>53.185693499760902</c:v>
                </c:pt>
                <c:pt idx="1935">
                  <c:v>53.194234173197799</c:v>
                </c:pt>
                <c:pt idx="1936">
                  <c:v>53.202766456246003</c:v>
                </c:pt>
                <c:pt idx="1937">
                  <c:v>53.211290357756802</c:v>
                </c:pt>
                <c:pt idx="1938">
                  <c:v>53.219805886570498</c:v>
                </c:pt>
                <c:pt idx="1939">
                  <c:v>53.228313051516601</c:v>
                </c:pt>
                <c:pt idx="1940">
                  <c:v>53.236811861413798</c:v>
                </c:pt>
                <c:pt idx="1941">
                  <c:v>53.245302325069801</c:v>
                </c:pt>
                <c:pt idx="1942">
                  <c:v>53.253784451281398</c:v>
                </c:pt>
                <c:pt idx="1943">
                  <c:v>53.262258248834698</c:v>
                </c:pt>
                <c:pt idx="1944">
                  <c:v>53.270723726504698</c:v>
                </c:pt>
                <c:pt idx="1945">
                  <c:v>53.279180893055603</c:v>
                </c:pt>
                <c:pt idx="1946">
                  <c:v>53.2876297572409</c:v>
                </c:pt>
                <c:pt idx="1947">
                  <c:v>53.296070327802902</c:v>
                </c:pt>
                <c:pt idx="1948">
                  <c:v>53.304502613473197</c:v>
                </c:pt>
                <c:pt idx="1949">
                  <c:v>53.312926622972597</c:v>
                </c:pt>
                <c:pt idx="1950">
                  <c:v>53.3213423650108</c:v>
                </c:pt>
                <c:pt idx="1951">
                  <c:v>53.329749848286802</c:v>
                </c:pt>
                <c:pt idx="1952">
                  <c:v>53.338149081488602</c:v>
                </c:pt>
                <c:pt idx="1953">
                  <c:v>53.346540073293298</c:v>
                </c:pt>
                <c:pt idx="1954">
                  <c:v>53.3549228323674</c:v>
                </c:pt>
                <c:pt idx="1955">
                  <c:v>53.363297367366201</c:v>
                </c:pt>
                <c:pt idx="1956">
                  <c:v>53.371663686934099</c:v>
                </c:pt>
                <c:pt idx="1957">
                  <c:v>53.380021799704998</c:v>
                </c:pt>
                <c:pt idx="1958">
                  <c:v>53.388371714301499</c:v>
                </c:pt>
                <c:pt idx="1959">
                  <c:v>53.396713438638599</c:v>
                </c:pt>
                <c:pt idx="1960">
                  <c:v>53.405046981341798</c:v>
                </c:pt>
                <c:pt idx="1961">
                  <c:v>53.413372351145</c:v>
                </c:pt>
                <c:pt idx="1962">
                  <c:v>53.421689556578599</c:v>
                </c:pt>
                <c:pt idx="1963">
                  <c:v>53.429998606172902</c:v>
                </c:pt>
                <c:pt idx="1964">
                  <c:v>53.438299508458201</c:v>
                </c:pt>
                <c:pt idx="1965">
                  <c:v>53.4465922735411</c:v>
                </c:pt>
                <c:pt idx="1966">
                  <c:v>53.454876909142598</c:v>
                </c:pt>
                <c:pt idx="1967">
                  <c:v>53.463153423901502</c:v>
                </c:pt>
                <c:pt idx="1968">
                  <c:v>53.471421826461402</c:v>
                </c:pt>
                <c:pt idx="1969">
                  <c:v>53.479682125465999</c:v>
                </c:pt>
                <c:pt idx="1970">
                  <c:v>53.487934329382597</c:v>
                </c:pt>
                <c:pt idx="1971">
                  <c:v>53.496178446321402</c:v>
                </c:pt>
                <c:pt idx="1972">
                  <c:v>53.504414485240098</c:v>
                </c:pt>
                <c:pt idx="1973">
                  <c:v>53.5126424547258</c:v>
                </c:pt>
                <c:pt idx="1974">
                  <c:v>53.520862363365602</c:v>
                </c:pt>
                <c:pt idx="1975">
                  <c:v>53.529074219746597</c:v>
                </c:pt>
                <c:pt idx="1976">
                  <c:v>53.5372782307142</c:v>
                </c:pt>
                <c:pt idx="1977">
                  <c:v>53.5454739128756</c:v>
                </c:pt>
                <c:pt idx="1978">
                  <c:v>53.553661603674598</c:v>
                </c:pt>
                <c:pt idx="1979">
                  <c:v>53.561841303111102</c:v>
                </c:pt>
                <c:pt idx="1980">
                  <c:v>53.570013011185303</c:v>
                </c:pt>
                <c:pt idx="1981">
                  <c:v>53.578176727896903</c:v>
                </c:pt>
                <c:pt idx="1982">
                  <c:v>53.586332605163001</c:v>
                </c:pt>
                <c:pt idx="1983">
                  <c:v>53.594480555802797</c:v>
                </c:pt>
                <c:pt idx="1984">
                  <c:v>53.602620546211</c:v>
                </c:pt>
                <c:pt idx="1985">
                  <c:v>53.610752576387704</c:v>
                </c:pt>
                <c:pt idx="1986">
                  <c:v>53.618876646332801</c:v>
                </c:pt>
                <c:pt idx="1987">
                  <c:v>53.626992756046498</c:v>
                </c:pt>
                <c:pt idx="1988">
                  <c:v>53.635100905528603</c:v>
                </c:pt>
                <c:pt idx="1989">
                  <c:v>53.643201094779101</c:v>
                </c:pt>
                <c:pt idx="1990">
                  <c:v>53.6512933237981</c:v>
                </c:pt>
                <c:pt idx="1991">
                  <c:v>53.659377592585599</c:v>
                </c:pt>
                <c:pt idx="1992">
                  <c:v>53.667453901141599</c:v>
                </c:pt>
                <c:pt idx="1993">
                  <c:v>53.6755224636645</c:v>
                </c:pt>
                <c:pt idx="1994">
                  <c:v>53.683583336127498</c:v>
                </c:pt>
                <c:pt idx="1995">
                  <c:v>53.691636321174101</c:v>
                </c:pt>
                <c:pt idx="1996">
                  <c:v>53.699681418804602</c:v>
                </c:pt>
                <c:pt idx="1997">
                  <c:v>53.7077186290188</c:v>
                </c:pt>
                <c:pt idx="1998">
                  <c:v>53.715747951816702</c:v>
                </c:pt>
                <c:pt idx="1999">
                  <c:v>53.723769387198402</c:v>
                </c:pt>
                <c:pt idx="2000">
                  <c:v>53.731782935163899</c:v>
                </c:pt>
                <c:pt idx="2001">
                  <c:v>53.739788595713101</c:v>
                </c:pt>
                <c:pt idx="2002">
                  <c:v>53.747786368846199</c:v>
                </c:pt>
                <c:pt idx="2003">
                  <c:v>53.755776254562903</c:v>
                </c:pt>
                <c:pt idx="2004">
                  <c:v>53.763756606897701</c:v>
                </c:pt>
                <c:pt idx="2005">
                  <c:v>53.771731691792802</c:v>
                </c:pt>
                <c:pt idx="2006">
                  <c:v>53.779698898324597</c:v>
                </c:pt>
                <c:pt idx="2007">
                  <c:v>53.787658234094302</c:v>
                </c:pt>
                <c:pt idx="2008">
                  <c:v>53.795609706703303</c:v>
                </c:pt>
                <c:pt idx="2009">
                  <c:v>53.803553323752901</c:v>
                </c:pt>
                <c:pt idx="2010">
                  <c:v>53.811489092844397</c:v>
                </c:pt>
                <c:pt idx="2011">
                  <c:v>53.819417021579</c:v>
                </c:pt>
                <c:pt idx="2012">
                  <c:v>53.827337117558102</c:v>
                </c:pt>
                <c:pt idx="2013">
                  <c:v>53.835249388383097</c:v>
                </c:pt>
                <c:pt idx="2014">
                  <c:v>53.843153841655102</c:v>
                </c:pt>
                <c:pt idx="2015">
                  <c:v>53.851050484975602</c:v>
                </c:pt>
                <c:pt idx="2016">
                  <c:v>53.858939606979597</c:v>
                </c:pt>
                <c:pt idx="2017">
                  <c:v>53.866821021546798</c:v>
                </c:pt>
                <c:pt idx="2018">
                  <c:v>53.874694705149203</c:v>
                </c:pt>
                <c:pt idx="2019">
                  <c:v>53.882560668291497</c:v>
                </c:pt>
                <c:pt idx="2020">
                  <c:v>53.8904189214783</c:v>
                </c:pt>
                <c:pt idx="2021">
                  <c:v>53.898269475214299</c:v>
                </c:pt>
                <c:pt idx="2022">
                  <c:v>53.906112340004299</c:v>
                </c:pt>
                <c:pt idx="2023">
                  <c:v>53.9139475263528</c:v>
                </c:pt>
                <c:pt idx="2024">
                  <c:v>53.921775044764701</c:v>
                </c:pt>
                <c:pt idx="2025">
                  <c:v>53.929594905744501</c:v>
                </c:pt>
                <c:pt idx="2026">
                  <c:v>53.937407119797001</c:v>
                </c:pt>
                <c:pt idx="2027">
                  <c:v>53.945211697426799</c:v>
                </c:pt>
                <c:pt idx="2028">
                  <c:v>53.953008649138702</c:v>
                </c:pt>
                <c:pt idx="2029">
                  <c:v>53.960797985437303</c:v>
                </c:pt>
                <c:pt idx="2030">
                  <c:v>53.9685797168273</c:v>
                </c:pt>
                <c:pt idx="2031">
                  <c:v>53.9763538538134</c:v>
                </c:pt>
                <c:pt idx="2032">
                  <c:v>53.984120406900203</c:v>
                </c:pt>
                <c:pt idx="2033">
                  <c:v>53.991879347507897</c:v>
                </c:pt>
                <c:pt idx="2034">
                  <c:v>53.999630659019601</c:v>
                </c:pt>
                <c:pt idx="2035">
                  <c:v>54.007374401320597</c:v>
                </c:pt>
                <c:pt idx="2036">
                  <c:v>54.015110584024399</c:v>
                </c:pt>
                <c:pt idx="2037">
                  <c:v>54.022839216744799</c:v>
                </c:pt>
                <c:pt idx="2038">
                  <c:v>54.0305603090953</c:v>
                </c:pt>
                <c:pt idx="2039">
                  <c:v>54.038273870689601</c:v>
                </c:pt>
                <c:pt idx="2040">
                  <c:v>54.045979911141501</c:v>
                </c:pt>
                <c:pt idx="2041">
                  <c:v>54.053678440064601</c:v>
                </c:pt>
                <c:pt idx="2042">
                  <c:v>54.061369467072602</c:v>
                </c:pt>
                <c:pt idx="2043">
                  <c:v>54.069053001778997</c:v>
                </c:pt>
                <c:pt idx="2044">
                  <c:v>54.076729053797699</c:v>
                </c:pt>
                <c:pt idx="2045">
                  <c:v>54.084397632742103</c:v>
                </c:pt>
                <c:pt idx="2046">
                  <c:v>54.092058748226101</c:v>
                </c:pt>
                <c:pt idx="2047">
                  <c:v>54.099712409863301</c:v>
                </c:pt>
                <c:pt idx="2048">
                  <c:v>54.107358627267303</c:v>
                </c:pt>
                <c:pt idx="2049">
                  <c:v>54.114997410051899</c:v>
                </c:pt>
                <c:pt idx="2050">
                  <c:v>54.122628767830598</c:v>
                </c:pt>
                <c:pt idx="2051">
                  <c:v>54.130252588503197</c:v>
                </c:pt>
                <c:pt idx="2052">
                  <c:v>54.137868975944102</c:v>
                </c:pt>
                <c:pt idx="2053">
                  <c:v>54.1454779446114</c:v>
                </c:pt>
                <c:pt idx="2054">
                  <c:v>54.153079502954299</c:v>
                </c:pt>
                <c:pt idx="2055">
                  <c:v>54.160673659422102</c:v>
                </c:pt>
                <c:pt idx="2056">
                  <c:v>54.168260422464101</c:v>
                </c:pt>
                <c:pt idx="2057">
                  <c:v>54.175839800529403</c:v>
                </c:pt>
                <c:pt idx="2058">
                  <c:v>54.183411802067297</c:v>
                </c:pt>
                <c:pt idx="2059">
                  <c:v>54.190976435527197</c:v>
                </c:pt>
                <c:pt idx="2060">
                  <c:v>54.198533709358102</c:v>
                </c:pt>
                <c:pt idx="2061">
                  <c:v>54.206083632009403</c:v>
                </c:pt>
                <c:pt idx="2062">
                  <c:v>54.213626211930297</c:v>
                </c:pt>
                <c:pt idx="2063">
                  <c:v>54.221161457569998</c:v>
                </c:pt>
                <c:pt idx="2064">
                  <c:v>54.228689377377897</c:v>
                </c:pt>
                <c:pt idx="2065">
                  <c:v>54.236209979803</c:v>
                </c:pt>
                <c:pt idx="2066">
                  <c:v>54.243723273294798</c:v>
                </c:pt>
                <c:pt idx="2067">
                  <c:v>54.251229266302303</c:v>
                </c:pt>
                <c:pt idx="2068">
                  <c:v>54.258727933038301</c:v>
                </c:pt>
                <c:pt idx="2069">
                  <c:v>54.266219270354298</c:v>
                </c:pt>
                <c:pt idx="2070">
                  <c:v>54.273703319823603</c:v>
                </c:pt>
                <c:pt idx="2071">
                  <c:v>54.281180089224797</c:v>
                </c:pt>
                <c:pt idx="2072">
                  <c:v>54.288649586336298</c:v>
                </c:pt>
                <c:pt idx="2073">
                  <c:v>54.296111818936602</c:v>
                </c:pt>
                <c:pt idx="2074">
                  <c:v>54.303566794804297</c:v>
                </c:pt>
                <c:pt idx="2075">
                  <c:v>54.311014521717802</c:v>
                </c:pt>
                <c:pt idx="2076">
                  <c:v>54.318455007455597</c:v>
                </c:pt>
                <c:pt idx="2077">
                  <c:v>54.325888259796102</c:v>
                </c:pt>
                <c:pt idx="2078">
                  <c:v>54.333314286517997</c:v>
                </c:pt>
                <c:pt idx="2079">
                  <c:v>54.3407330953996</c:v>
                </c:pt>
                <c:pt idx="2080">
                  <c:v>54.3481446942194</c:v>
                </c:pt>
                <c:pt idx="2081">
                  <c:v>54.355549090756</c:v>
                </c:pt>
                <c:pt idx="2082">
                  <c:v>54.362946292787797</c:v>
                </c:pt>
                <c:pt idx="2083">
                  <c:v>54.3703363080934</c:v>
                </c:pt>
                <c:pt idx="2084">
                  <c:v>54.377719144451099</c:v>
                </c:pt>
                <c:pt idx="2085">
                  <c:v>54.385094809196097</c:v>
                </c:pt>
                <c:pt idx="2086">
                  <c:v>54.392463277679603</c:v>
                </c:pt>
                <c:pt idx="2087">
                  <c:v>54.399824584996999</c:v>
                </c:pt>
                <c:pt idx="2088">
                  <c:v>54.4071787386262</c:v>
                </c:pt>
                <c:pt idx="2089">
                  <c:v>54.414525746045399</c:v>
                </c:pt>
                <c:pt idx="2090">
                  <c:v>54.421865614732397</c:v>
                </c:pt>
                <c:pt idx="2091">
                  <c:v>54.429198352165301</c:v>
                </c:pt>
                <c:pt idx="2092">
                  <c:v>54.436523965822097</c:v>
                </c:pt>
                <c:pt idx="2093">
                  <c:v>54.443842463180701</c:v>
                </c:pt>
                <c:pt idx="2094">
                  <c:v>54.451153851719098</c:v>
                </c:pt>
                <c:pt idx="2095">
                  <c:v>54.458458138915397</c:v>
                </c:pt>
                <c:pt idx="2096">
                  <c:v>54.465755332247397</c:v>
                </c:pt>
                <c:pt idx="2097">
                  <c:v>54.473045439193299</c:v>
                </c:pt>
                <c:pt idx="2098">
                  <c:v>54.480328467230898</c:v>
                </c:pt>
                <c:pt idx="2099">
                  <c:v>54.487604423838299</c:v>
                </c:pt>
                <c:pt idx="2100">
                  <c:v>54.494873316493504</c:v>
                </c:pt>
                <c:pt idx="2101">
                  <c:v>54.502135152674398</c:v>
                </c:pt>
                <c:pt idx="2102">
                  <c:v>54.509389939859098</c:v>
                </c:pt>
                <c:pt idx="2103">
                  <c:v>54.516637677036201</c:v>
                </c:pt>
                <c:pt idx="2104">
                  <c:v>54.523878371102299</c:v>
                </c:pt>
                <c:pt idx="2105">
                  <c:v>54.531112035837097</c:v>
                </c:pt>
                <c:pt idx="2106">
                  <c:v>54.538338678572998</c:v>
                </c:pt>
                <c:pt idx="2107">
                  <c:v>54.545558306642299</c:v>
                </c:pt>
                <c:pt idx="2108">
                  <c:v>54.552770927377502</c:v>
                </c:pt>
                <c:pt idx="2109">
                  <c:v>54.559976548110797</c:v>
                </c:pt>
                <c:pt idx="2110">
                  <c:v>54.567175176174601</c:v>
                </c:pt>
                <c:pt idx="2111">
                  <c:v>54.574366818901403</c:v>
                </c:pt>
                <c:pt idx="2112">
                  <c:v>54.5815514836234</c:v>
                </c:pt>
                <c:pt idx="2113">
                  <c:v>54.588729177673102</c:v>
                </c:pt>
                <c:pt idx="2114">
                  <c:v>54.595899908382698</c:v>
                </c:pt>
                <c:pt idx="2115">
                  <c:v>54.603063683084699</c:v>
                </c:pt>
                <c:pt idx="2116">
                  <c:v>54.6102205091115</c:v>
                </c:pt>
                <c:pt idx="2117">
                  <c:v>54.617370393795298</c:v>
                </c:pt>
                <c:pt idx="2118">
                  <c:v>54.624513344468497</c:v>
                </c:pt>
                <c:pt idx="2119">
                  <c:v>54.631649368463599</c:v>
                </c:pt>
                <c:pt idx="2120">
                  <c:v>54.6387784721421</c:v>
                </c:pt>
                <c:pt idx="2121">
                  <c:v>54.645900651491999</c:v>
                </c:pt>
                <c:pt idx="2122">
                  <c:v>54.653015923961398</c:v>
                </c:pt>
                <c:pt idx="2123">
                  <c:v>54.660124296764202</c:v>
                </c:pt>
                <c:pt idx="2124">
                  <c:v>54.667225777114197</c:v>
                </c:pt>
                <c:pt idx="2125">
                  <c:v>54.674320372224997</c:v>
                </c:pt>
                <c:pt idx="2126">
                  <c:v>54.681408089310601</c:v>
                </c:pt>
                <c:pt idx="2127">
                  <c:v>54.688488935584601</c:v>
                </c:pt>
                <c:pt idx="2128">
                  <c:v>54.695562918260897</c:v>
                </c:pt>
                <c:pt idx="2129">
                  <c:v>54.702630044553302</c:v>
                </c:pt>
                <c:pt idx="2130">
                  <c:v>54.709690321675502</c:v>
                </c:pt>
                <c:pt idx="2131">
                  <c:v>54.716743756841403</c:v>
                </c:pt>
                <c:pt idx="2132">
                  <c:v>54.723790357264697</c:v>
                </c:pt>
                <c:pt idx="2133">
                  <c:v>54.730830130159099</c:v>
                </c:pt>
                <c:pt idx="2134">
                  <c:v>54.7378630827385</c:v>
                </c:pt>
                <c:pt idx="2135">
                  <c:v>54.744889222216699</c:v>
                </c:pt>
                <c:pt idx="2136">
                  <c:v>54.751908555807397</c:v>
                </c:pt>
                <c:pt idx="2137">
                  <c:v>54.758921090724499</c:v>
                </c:pt>
                <c:pt idx="2138">
                  <c:v>54.765926823286797</c:v>
                </c:pt>
                <c:pt idx="2139">
                  <c:v>54.772925762697</c:v>
                </c:pt>
                <c:pt idx="2140">
                  <c:v>54.779917922472102</c:v>
                </c:pt>
                <c:pt idx="2141">
                  <c:v>54.786903309711498</c:v>
                </c:pt>
                <c:pt idx="2142">
                  <c:v>54.793881931514498</c:v>
                </c:pt>
                <c:pt idx="2143">
                  <c:v>54.800853794980597</c:v>
                </c:pt>
                <c:pt idx="2144">
                  <c:v>54.807818907208997</c:v>
                </c:pt>
                <c:pt idx="2145">
                  <c:v>54.8147772752992</c:v>
                </c:pt>
                <c:pt idx="2146">
                  <c:v>54.821728906350401</c:v>
                </c:pt>
                <c:pt idx="2147">
                  <c:v>54.828673807462003</c:v>
                </c:pt>
                <c:pt idx="2148">
                  <c:v>54.835611985733401</c:v>
                </c:pt>
                <c:pt idx="2149">
                  <c:v>54.842543448264003</c:v>
                </c:pt>
                <c:pt idx="2150">
                  <c:v>54.849468202152998</c:v>
                </c:pt>
                <c:pt idx="2151">
                  <c:v>54.856386254499903</c:v>
                </c:pt>
                <c:pt idx="2152">
                  <c:v>54.863297612404097</c:v>
                </c:pt>
                <c:pt idx="2153">
                  <c:v>54.870202282964698</c:v>
                </c:pt>
                <c:pt idx="2154">
                  <c:v>54.8771002732813</c:v>
                </c:pt>
                <c:pt idx="2155">
                  <c:v>54.883991590453199</c:v>
                </c:pt>
                <c:pt idx="2156">
                  <c:v>54.890876241579697</c:v>
                </c:pt>
                <c:pt idx="2157">
                  <c:v>54.897754233760097</c:v>
                </c:pt>
                <c:pt idx="2158">
                  <c:v>54.904625574093998</c:v>
                </c:pt>
                <c:pt idx="2159">
                  <c:v>54.911490258388298</c:v>
                </c:pt>
                <c:pt idx="2160">
                  <c:v>54.918348290321902</c:v>
                </c:pt>
                <c:pt idx="2161">
                  <c:v>54.925199688249798</c:v>
                </c:pt>
                <c:pt idx="2162">
                  <c:v>54.932044459118401</c:v>
                </c:pt>
                <c:pt idx="2163">
                  <c:v>54.938882609874199</c:v>
                </c:pt>
                <c:pt idx="2164">
                  <c:v>54.945714147463597</c:v>
                </c:pt>
                <c:pt idx="2165">
                  <c:v>54.952539078833098</c:v>
                </c:pt>
                <c:pt idx="2166">
                  <c:v>54.959357410929201</c:v>
                </c:pt>
                <c:pt idx="2167">
                  <c:v>54.966169150698299</c:v>
                </c:pt>
                <c:pt idx="2168">
                  <c:v>54.972974305087</c:v>
                </c:pt>
                <c:pt idx="2169">
                  <c:v>54.979772881041598</c:v>
                </c:pt>
                <c:pt idx="2170">
                  <c:v>54.986564885508699</c:v>
                </c:pt>
                <c:pt idx="2171">
                  <c:v>54.993350325434797</c:v>
                </c:pt>
                <c:pt idx="2172">
                  <c:v>55.0001292077662</c:v>
                </c:pt>
                <c:pt idx="2173">
                  <c:v>55.006901539449501</c:v>
                </c:pt>
                <c:pt idx="2174">
                  <c:v>55.013667327431101</c:v>
                </c:pt>
                <c:pt idx="2175">
                  <c:v>55.020426578657599</c:v>
                </c:pt>
                <c:pt idx="2176">
                  <c:v>55.027179300075296</c:v>
                </c:pt>
                <c:pt idx="2177">
                  <c:v>55.033925498630701</c:v>
                </c:pt>
                <c:pt idx="2178">
                  <c:v>55.040665181270398</c:v>
                </c:pt>
                <c:pt idx="2179">
                  <c:v>55.047398354940697</c:v>
                </c:pt>
                <c:pt idx="2180">
                  <c:v>55.0541250179594</c:v>
                </c:pt>
                <c:pt idx="2181">
                  <c:v>55.060845167258996</c:v>
                </c:pt>
                <c:pt idx="2182">
                  <c:v>55.067558824761399</c:v>
                </c:pt>
                <c:pt idx="2183">
                  <c:v>55.074265997249697</c:v>
                </c:pt>
                <c:pt idx="2184">
                  <c:v>55.080966691507399</c:v>
                </c:pt>
                <c:pt idx="2185">
                  <c:v>55.087660914317702</c:v>
                </c:pt>
                <c:pt idx="2186">
                  <c:v>55.094348672463902</c:v>
                </c:pt>
                <c:pt idx="2187">
                  <c:v>55.1010299727294</c:v>
                </c:pt>
                <c:pt idx="2188">
                  <c:v>55.107704821897499</c:v>
                </c:pt>
                <c:pt idx="2189">
                  <c:v>55.114373226751503</c:v>
                </c:pt>
                <c:pt idx="2190">
                  <c:v>55.1210351940748</c:v>
                </c:pt>
                <c:pt idx="2191">
                  <c:v>55.127690730650599</c:v>
                </c:pt>
                <c:pt idx="2192">
                  <c:v>55.134339843262403</c:v>
                </c:pt>
                <c:pt idx="2193">
                  <c:v>55.1409825386934</c:v>
                </c:pt>
                <c:pt idx="2194">
                  <c:v>55.147618823726901</c:v>
                </c:pt>
                <c:pt idx="2195">
                  <c:v>55.154248705146401</c:v>
                </c:pt>
                <c:pt idx="2196">
                  <c:v>55.160872189735002</c:v>
                </c:pt>
                <c:pt idx="2197">
                  <c:v>55.167489284276101</c:v>
                </c:pt>
                <c:pt idx="2198">
                  <c:v>55.1740999955531</c:v>
                </c:pt>
                <c:pt idx="2199">
                  <c:v>55.1807043303493</c:v>
                </c:pt>
                <c:pt idx="2200">
                  <c:v>55.187302295447999</c:v>
                </c:pt>
                <c:pt idx="2201">
                  <c:v>55.193893892361103</c:v>
                </c:pt>
                <c:pt idx="2202">
                  <c:v>55.200479111610697</c:v>
                </c:pt>
                <c:pt idx="2203">
                  <c:v>55.207057977865901</c:v>
                </c:pt>
                <c:pt idx="2204">
                  <c:v>55.213630497746898</c:v>
                </c:pt>
                <c:pt idx="2205">
                  <c:v>55.220196677873801</c:v>
                </c:pt>
                <c:pt idx="2206">
                  <c:v>55.226756524866801</c:v>
                </c:pt>
                <c:pt idx="2207">
                  <c:v>55.233310045345902</c:v>
                </c:pt>
                <c:pt idx="2208">
                  <c:v>55.239857245931297</c:v>
                </c:pt>
                <c:pt idx="2209">
                  <c:v>55.246398133243197</c:v>
                </c:pt>
                <c:pt idx="2210">
                  <c:v>55.2529327139016</c:v>
                </c:pt>
                <c:pt idx="2211">
                  <c:v>55.259460994526698</c:v>
                </c:pt>
                <c:pt idx="2212">
                  <c:v>55.265982981738603</c:v>
                </c:pt>
                <c:pt idx="2213">
                  <c:v>55.272498682157497</c:v>
                </c:pt>
                <c:pt idx="2214">
                  <c:v>55.279008102403402</c:v>
                </c:pt>
                <c:pt idx="2215">
                  <c:v>55.285511249096601</c:v>
                </c:pt>
                <c:pt idx="2216">
                  <c:v>55.292008128857098</c:v>
                </c:pt>
                <c:pt idx="2217">
                  <c:v>55.2984987483051</c:v>
                </c:pt>
                <c:pt idx="2218">
                  <c:v>55.304983114060803</c:v>
                </c:pt>
                <c:pt idx="2219">
                  <c:v>55.311461232744101</c:v>
                </c:pt>
                <c:pt idx="2220">
                  <c:v>55.317933110975403</c:v>
                </c:pt>
                <c:pt idx="2221">
                  <c:v>55.324398755374602</c:v>
                </c:pt>
                <c:pt idx="2222">
                  <c:v>55.330858167333297</c:v>
                </c:pt>
                <c:pt idx="2223">
                  <c:v>55.337311296418299</c:v>
                </c:pt>
                <c:pt idx="2224">
                  <c:v>55.343758206336297</c:v>
                </c:pt>
                <c:pt idx="2225">
                  <c:v>55.350198903575901</c:v>
                </c:pt>
                <c:pt idx="2226">
                  <c:v>55.356633394625099</c:v>
                </c:pt>
                <c:pt idx="2227">
                  <c:v>55.363061685972397</c:v>
                </c:pt>
                <c:pt idx="2228">
                  <c:v>55.369483784105903</c:v>
                </c:pt>
                <c:pt idx="2229">
                  <c:v>55.3758996955141</c:v>
                </c:pt>
                <c:pt idx="2230">
                  <c:v>55.382309426685097</c:v>
                </c:pt>
                <c:pt idx="2231">
                  <c:v>55.3887129841073</c:v>
                </c:pt>
                <c:pt idx="2232">
                  <c:v>55.395110374268903</c:v>
                </c:pt>
                <c:pt idx="2233">
                  <c:v>55.401501603658303</c:v>
                </c:pt>
                <c:pt idx="2234">
                  <c:v>55.407886678763802</c:v>
                </c:pt>
                <c:pt idx="2235">
                  <c:v>55.414265606073599</c:v>
                </c:pt>
                <c:pt idx="2236">
                  <c:v>55.420638392076</c:v>
                </c:pt>
                <c:pt idx="2237">
                  <c:v>55.4270050432593</c:v>
                </c:pt>
                <c:pt idx="2238">
                  <c:v>55.433365566111803</c:v>
                </c:pt>
                <c:pt idx="2239">
                  <c:v>55.439719967121803</c:v>
                </c:pt>
                <c:pt idx="2240">
                  <c:v>55.4460682527776</c:v>
                </c:pt>
                <c:pt idx="2241">
                  <c:v>55.452410429567401</c:v>
                </c:pt>
                <c:pt idx="2242">
                  <c:v>55.458746503979697</c:v>
                </c:pt>
                <c:pt idx="2243">
                  <c:v>55.465076482502496</c:v>
                </c:pt>
                <c:pt idx="2244">
                  <c:v>55.471400371624398</c:v>
                </c:pt>
                <c:pt idx="2245">
                  <c:v>55.477718177833403</c:v>
                </c:pt>
                <c:pt idx="2246">
                  <c:v>55.484029907618002</c:v>
                </c:pt>
                <c:pt idx="2247">
                  <c:v>55.490335567466303</c:v>
                </c:pt>
                <c:pt idx="2248">
                  <c:v>55.496635163866799</c:v>
                </c:pt>
                <c:pt idx="2249">
                  <c:v>55.502928703307703</c:v>
                </c:pt>
                <c:pt idx="2250">
                  <c:v>55.5092161922773</c:v>
                </c:pt>
                <c:pt idx="2251">
                  <c:v>55.515497637263799</c:v>
                </c:pt>
                <c:pt idx="2252">
                  <c:v>55.521773044755598</c:v>
                </c:pt>
                <c:pt idx="2253">
                  <c:v>55.528042421240897</c:v>
                </c:pt>
                <c:pt idx="2254">
                  <c:v>55.534305773208096</c:v>
                </c:pt>
                <c:pt idx="2255">
                  <c:v>55.540563107145502</c:v>
                </c:pt>
                <c:pt idx="2256">
                  <c:v>55.5468144295412</c:v>
                </c:pt>
                <c:pt idx="2257">
                  <c:v>55.553059746883697</c:v>
                </c:pt>
                <c:pt idx="2258">
                  <c:v>55.559299065661101</c:v>
                </c:pt>
                <c:pt idx="2259">
                  <c:v>55.565532392361902</c:v>
                </c:pt>
                <c:pt idx="2260">
                  <c:v>55.571759733474202</c:v>
                </c:pt>
                <c:pt idx="2261">
                  <c:v>55.5779810095543</c:v>
                </c:pt>
                <c:pt idx="2262">
                  <c:v>55.584196277551797</c:v>
                </c:pt>
                <c:pt idx="2263">
                  <c:v>55.590405570390701</c:v>
                </c:pt>
                <c:pt idx="2264">
                  <c:v>55.596608894333997</c:v>
                </c:pt>
                <c:pt idx="2265">
                  <c:v>55.602806255644502</c:v>
                </c:pt>
                <c:pt idx="2266">
                  <c:v>55.608997660584997</c:v>
                </c:pt>
                <c:pt idx="2267">
                  <c:v>55.615183115418397</c:v>
                </c:pt>
                <c:pt idx="2268">
                  <c:v>55.621362626407702</c:v>
                </c:pt>
                <c:pt idx="2269">
                  <c:v>55.627536199815601</c:v>
                </c:pt>
                <c:pt idx="2270">
                  <c:v>55.633703841905103</c:v>
                </c:pt>
                <c:pt idx="2271">
                  <c:v>55.639865558939</c:v>
                </c:pt>
                <c:pt idx="2272">
                  <c:v>55.646021357180203</c:v>
                </c:pt>
                <c:pt idx="2273">
                  <c:v>55.652171242891498</c:v>
                </c:pt>
                <c:pt idx="2274">
                  <c:v>55.658315222335801</c:v>
                </c:pt>
                <c:pt idx="2275">
                  <c:v>55.664453301776099</c:v>
                </c:pt>
                <c:pt idx="2276">
                  <c:v>55.670585487475101</c:v>
                </c:pt>
                <c:pt idx="2277">
                  <c:v>55.676711785695701</c:v>
                </c:pt>
                <c:pt idx="2278">
                  <c:v>55.682832202700901</c:v>
                </c:pt>
                <c:pt idx="2279">
                  <c:v>55.688946744753402</c:v>
                </c:pt>
                <c:pt idx="2280">
                  <c:v>55.695055418116098</c:v>
                </c:pt>
                <c:pt idx="2281">
                  <c:v>55.701158229051998</c:v>
                </c:pt>
                <c:pt idx="2282">
                  <c:v>55.707255183823897</c:v>
                </c:pt>
                <c:pt idx="2283">
                  <c:v>55.713346288694602</c:v>
                </c:pt>
                <c:pt idx="2284">
                  <c:v>55.719431549927002</c:v>
                </c:pt>
                <c:pt idx="2285">
                  <c:v>55.725510973783997</c:v>
                </c:pt>
                <c:pt idx="2286">
                  <c:v>55.731584566528497</c:v>
                </c:pt>
                <c:pt idx="2287">
                  <c:v>55.737652334423402</c:v>
                </c:pt>
                <c:pt idx="2288">
                  <c:v>55.7437142837314</c:v>
                </c:pt>
                <c:pt idx="2289">
                  <c:v>55.7497704207155</c:v>
                </c:pt>
                <c:pt idx="2290">
                  <c:v>55.755820751638502</c:v>
                </c:pt>
                <c:pt idx="2291">
                  <c:v>55.761865282763402</c:v>
                </c:pt>
                <c:pt idx="2292">
                  <c:v>55.767904020353001</c:v>
                </c:pt>
                <c:pt idx="2293">
                  <c:v>55.7739369706701</c:v>
                </c:pt>
                <c:pt idx="2294">
                  <c:v>55.779964139977601</c:v>
                </c:pt>
                <c:pt idx="2295">
                  <c:v>55.785985534538398</c:v>
                </c:pt>
                <c:pt idx="2296">
                  <c:v>55.792001160615399</c:v>
                </c:pt>
                <c:pt idx="2297">
                  <c:v>55.798011024471499</c:v>
                </c:pt>
                <c:pt idx="2298">
                  <c:v>55.8040151323694</c:v>
                </c:pt>
                <c:pt idx="2299">
                  <c:v>55.810013434862597</c:v>
                </c:pt>
                <c:pt idx="2300">
                  <c:v>55.8160059132844</c:v>
                </c:pt>
                <c:pt idx="2301">
                  <c:v>55.821992644226498</c:v>
                </c:pt>
                <c:pt idx="2302">
                  <c:v>55.8279736336927</c:v>
                </c:pt>
                <c:pt idx="2303">
                  <c:v>55.833948887686397</c:v>
                </c:pt>
                <c:pt idx="2304">
                  <c:v>55.839918412211098</c:v>
                </c:pt>
                <c:pt idx="2305">
                  <c:v>55.8458822132704</c:v>
                </c:pt>
                <c:pt idx="2306">
                  <c:v>55.851840296867799</c:v>
                </c:pt>
                <c:pt idx="2307">
                  <c:v>55.857792669006898</c:v>
                </c:pt>
                <c:pt idx="2308">
                  <c:v>55.8637393356912</c:v>
                </c:pt>
                <c:pt idx="2309">
                  <c:v>55.869680302924202</c:v>
                </c:pt>
                <c:pt idx="2310">
                  <c:v>55.8756155767094</c:v>
                </c:pt>
                <c:pt idx="2311">
                  <c:v>55.881545163050497</c:v>
                </c:pt>
                <c:pt idx="2312">
                  <c:v>55.887469067950903</c:v>
                </c:pt>
                <c:pt idx="2313">
                  <c:v>55.893387297414201</c:v>
                </c:pt>
                <c:pt idx="2314">
                  <c:v>55.899299857443999</c:v>
                </c:pt>
                <c:pt idx="2315">
                  <c:v>55.905206754043597</c:v>
                </c:pt>
                <c:pt idx="2316">
                  <c:v>55.911107993216802</c:v>
                </c:pt>
                <c:pt idx="2317">
                  <c:v>55.917003580966998</c:v>
                </c:pt>
                <c:pt idx="2318">
                  <c:v>55.922893523297702</c:v>
                </c:pt>
                <c:pt idx="2319">
                  <c:v>55.928777826212603</c:v>
                </c:pt>
                <c:pt idx="2320">
                  <c:v>55.934656495715103</c:v>
                </c:pt>
                <c:pt idx="2321">
                  <c:v>55.9405295378087</c:v>
                </c:pt>
                <c:pt idx="2322">
                  <c:v>55.946396958497097</c:v>
                </c:pt>
                <c:pt idx="2323">
                  <c:v>55.952258763783703</c:v>
                </c:pt>
                <c:pt idx="2324">
                  <c:v>55.958114959672102</c:v>
                </c:pt>
                <c:pt idx="2325">
                  <c:v>55.963965552165803</c:v>
                </c:pt>
                <c:pt idx="2326">
                  <c:v>55.969810547268402</c:v>
                </c:pt>
                <c:pt idx="2327">
                  <c:v>55.975649950983403</c:v>
                </c:pt>
                <c:pt idx="2328">
                  <c:v>55.981483769314302</c:v>
                </c:pt>
                <c:pt idx="2329">
                  <c:v>55.987312008264702</c:v>
                </c:pt>
                <c:pt idx="2330">
                  <c:v>55.9931346738381</c:v>
                </c:pt>
                <c:pt idx="2331">
                  <c:v>55.998951772037998</c:v>
                </c:pt>
                <c:pt idx="2332">
                  <c:v>56.004763308868</c:v>
                </c:pt>
                <c:pt idx="2333">
                  <c:v>56.010569290331603</c:v>
                </c:pt>
                <c:pt idx="2334">
                  <c:v>56.016369722432401</c:v>
                </c:pt>
                <c:pt idx="2335">
                  <c:v>56.022164611173899</c:v>
                </c:pt>
                <c:pt idx="2336">
                  <c:v>56.0279539625596</c:v>
                </c:pt>
                <c:pt idx="2337">
                  <c:v>56.033737172208298</c:v>
                </c:pt>
                <c:pt idx="2338">
                  <c:v>56.039515394920002</c:v>
                </c:pt>
                <c:pt idx="2339">
                  <c:v>56.045288083488202</c:v>
                </c:pt>
                <c:pt idx="2340">
                  <c:v>56.0510552439058</c:v>
                </c:pt>
                <c:pt idx="2341">
                  <c:v>56.0568168821586</c:v>
                </c:pt>
                <c:pt idx="2342">
                  <c:v>56.062573004226003</c:v>
                </c:pt>
                <c:pt idx="2343">
                  <c:v>56.068323616080697</c:v>
                </c:pt>
                <c:pt idx="2344">
                  <c:v>56.074068723688498</c:v>
                </c:pt>
                <c:pt idx="2345">
                  <c:v>56.079808333008501</c:v>
                </c:pt>
                <c:pt idx="2346">
                  <c:v>56.085542449993298</c:v>
                </c:pt>
                <c:pt idx="2347">
                  <c:v>56.091271080588598</c:v>
                </c:pt>
                <c:pt idx="2348">
                  <c:v>56.096994230733401</c:v>
                </c:pt>
                <c:pt idx="2349">
                  <c:v>56.102711906360099</c:v>
                </c:pt>
                <c:pt idx="2350">
                  <c:v>56.1084241133942</c:v>
                </c:pt>
                <c:pt idx="2351">
                  <c:v>56.114130857754503</c:v>
                </c:pt>
                <c:pt idx="2352">
                  <c:v>56.119832145353399</c:v>
                </c:pt>
                <c:pt idx="2353">
                  <c:v>56.125527982096301</c:v>
                </c:pt>
                <c:pt idx="2354">
                  <c:v>56.131218373881801</c:v>
                </c:pt>
                <c:pt idx="2355">
                  <c:v>56.136903326602003</c:v>
                </c:pt>
                <c:pt idx="2356">
                  <c:v>56.142582846142297</c:v>
                </c:pt>
                <c:pt idx="2357">
                  <c:v>56.148256938381202</c:v>
                </c:pt>
                <c:pt idx="2358">
                  <c:v>56.153925609190601</c:v>
                </c:pt>
                <c:pt idx="2359">
                  <c:v>56.159588864435698</c:v>
                </c:pt>
                <c:pt idx="2360">
                  <c:v>56.165246709974902</c:v>
                </c:pt>
                <c:pt idx="2361">
                  <c:v>56.170899151660002</c:v>
                </c:pt>
                <c:pt idx="2362">
                  <c:v>56.176546195335902</c:v>
                </c:pt>
                <c:pt idx="2363">
                  <c:v>56.182187846841103</c:v>
                </c:pt>
                <c:pt idx="2364">
                  <c:v>56.1878241120071</c:v>
                </c:pt>
                <c:pt idx="2365">
                  <c:v>56.193454996658701</c:v>
                </c:pt>
                <c:pt idx="2366">
                  <c:v>56.199080506614202</c:v>
                </c:pt>
                <c:pt idx="2367">
                  <c:v>56.204700647685002</c:v>
                </c:pt>
                <c:pt idx="2368">
                  <c:v>56.210315425675702</c:v>
                </c:pt>
                <c:pt idx="2369">
                  <c:v>56.215924846384603</c:v>
                </c:pt>
                <c:pt idx="2370">
                  <c:v>56.221528915602804</c:v>
                </c:pt>
                <c:pt idx="2371">
                  <c:v>56.227127639114897</c:v>
                </c:pt>
                <c:pt idx="2372">
                  <c:v>56.232721022698897</c:v>
                </c:pt>
                <c:pt idx="2373">
                  <c:v>56.238309072125801</c:v>
                </c:pt>
                <c:pt idx="2374">
                  <c:v>56.243891793160202</c:v>
                </c:pt>
                <c:pt idx="2375">
                  <c:v>56.249469191559797</c:v>
                </c:pt>
                <c:pt idx="2376">
                  <c:v>56.255041173288298</c:v>
                </c:pt>
                <c:pt idx="2377">
                  <c:v>56.260607808667103</c:v>
                </c:pt>
                <c:pt idx="2378">
                  <c:v>56.2661691300952</c:v>
                </c:pt>
                <c:pt idx="2379">
                  <c:v>56.2717251430605</c:v>
                </c:pt>
                <c:pt idx="2380">
                  <c:v>56.277275853041203</c:v>
                </c:pt>
                <c:pt idx="2381">
                  <c:v>56.282821265505802</c:v>
                </c:pt>
                <c:pt idx="2382">
                  <c:v>56.288361385913802</c:v>
                </c:pt>
                <c:pt idx="2383">
                  <c:v>56.293896219714597</c:v>
                </c:pt>
                <c:pt idx="2384">
                  <c:v>56.2994257723484</c:v>
                </c:pt>
                <c:pt idx="2385">
                  <c:v>56.304950049245797</c:v>
                </c:pt>
                <c:pt idx="2386">
                  <c:v>56.310469055827902</c:v>
                </c:pt>
                <c:pt idx="2387">
                  <c:v>56.315982797506301</c:v>
                </c:pt>
                <c:pt idx="2388">
                  <c:v>56.321491279682903</c:v>
                </c:pt>
                <c:pt idx="2389">
                  <c:v>56.326994507750399</c:v>
                </c:pt>
                <c:pt idx="2390">
                  <c:v>56.332492487091599</c:v>
                </c:pt>
                <c:pt idx="2391">
                  <c:v>56.337985223079897</c:v>
                </c:pt>
                <c:pt idx="2392">
                  <c:v>56.3434727210795</c:v>
                </c:pt>
                <c:pt idx="2393">
                  <c:v>56.348954986444497</c:v>
                </c:pt>
                <c:pt idx="2394">
                  <c:v>56.354432024520001</c:v>
                </c:pt>
                <c:pt idx="2395">
                  <c:v>56.359903840641302</c:v>
                </c:pt>
                <c:pt idx="2396">
                  <c:v>56.3653704401341</c:v>
                </c:pt>
                <c:pt idx="2397">
                  <c:v>56.370831828314799</c:v>
                </c:pt>
                <c:pt idx="2398">
                  <c:v>56.3762880104902</c:v>
                </c:pt>
                <c:pt idx="2399">
                  <c:v>56.381738991957597</c:v>
                </c:pt>
                <c:pt idx="2400">
                  <c:v>56.387184778004602</c:v>
                </c:pt>
                <c:pt idx="2401">
                  <c:v>56.392625373909397</c:v>
                </c:pt>
                <c:pt idx="2402">
                  <c:v>56.398060784940697</c:v>
                </c:pt>
                <c:pt idx="2403">
                  <c:v>56.403491016357798</c:v>
                </c:pt>
                <c:pt idx="2404">
                  <c:v>56.408916073410097</c:v>
                </c:pt>
                <c:pt idx="2405">
                  <c:v>56.414335961337798</c:v>
                </c:pt>
                <c:pt idx="2406">
                  <c:v>56.419750685371497</c:v>
                </c:pt>
                <c:pt idx="2407">
                  <c:v>56.425160250732297</c:v>
                </c:pt>
                <c:pt idx="2408">
                  <c:v>56.430564662631497</c:v>
                </c:pt>
                <c:pt idx="2409">
                  <c:v>56.435963926271398</c:v>
                </c:pt>
                <c:pt idx="2410">
                  <c:v>56.441358046844201</c:v>
                </c:pt>
                <c:pt idx="2411">
                  <c:v>56.4467470295331</c:v>
                </c:pt>
                <c:pt idx="2412">
                  <c:v>56.452130879511301</c:v>
                </c:pt>
                <c:pt idx="2413">
                  <c:v>56.457509601942803</c:v>
                </c:pt>
                <c:pt idx="2414">
                  <c:v>56.462883201982002</c:v>
                </c:pt>
                <c:pt idx="2415">
                  <c:v>56.468251684773797</c:v>
                </c:pt>
                <c:pt idx="2416">
                  <c:v>56.473615055453301</c:v>
                </c:pt>
                <c:pt idx="2417">
                  <c:v>56.478973319146498</c:v>
                </c:pt>
                <c:pt idx="2418">
                  <c:v>56.4843264809696</c:v>
                </c:pt>
                <c:pt idx="2419">
                  <c:v>56.489674546029399</c:v>
                </c:pt>
                <c:pt idx="2420">
                  <c:v>56.495017519423101</c:v>
                </c:pt>
                <c:pt idx="2421">
                  <c:v>56.500355406238398</c:v>
                </c:pt>
                <c:pt idx="2422">
                  <c:v>56.505688211553398</c:v>
                </c:pt>
                <c:pt idx="2423">
                  <c:v>56.511015940436799</c:v>
                </c:pt>
                <c:pt idx="2424">
                  <c:v>56.516338597947701</c:v>
                </c:pt>
                <c:pt idx="2425">
                  <c:v>56.521656189135797</c:v>
                </c:pt>
                <c:pt idx="2426">
                  <c:v>56.526968719041101</c:v>
                </c:pt>
                <c:pt idx="2427">
                  <c:v>56.532276192694098</c:v>
                </c:pt>
                <c:pt idx="2428">
                  <c:v>56.537578615115898</c:v>
                </c:pt>
                <c:pt idx="2429">
                  <c:v>56.542875991317899</c:v>
                </c:pt>
                <c:pt idx="2430">
                  <c:v>56.548168326302097</c:v>
                </c:pt>
                <c:pt idx="2431">
                  <c:v>56.553455625061098</c:v>
                </c:pt>
                <c:pt idx="2432">
                  <c:v>56.558737904392899</c:v>
                </c:pt>
                <c:pt idx="2433">
                  <c:v>56.564015165301299</c:v>
                </c:pt>
                <c:pt idx="2434">
                  <c:v>56.5692874061561</c:v>
                </c:pt>
                <c:pt idx="2435">
                  <c:v>56.574554631947201</c:v>
                </c:pt>
                <c:pt idx="2436">
                  <c:v>56.579816847655501</c:v>
                </c:pt>
                <c:pt idx="2437">
                  <c:v>56.5850740582528</c:v>
                </c:pt>
                <c:pt idx="2438">
                  <c:v>56.590326268701801</c:v>
                </c:pt>
                <c:pt idx="2439">
                  <c:v>56.595573483956002</c:v>
                </c:pt>
                <c:pt idx="2440">
                  <c:v>56.600815708959999</c:v>
                </c:pt>
                <c:pt idx="2441">
                  <c:v>56.606052948649101</c:v>
                </c:pt>
                <c:pt idx="2442">
                  <c:v>56.611285207949599</c:v>
                </c:pt>
                <c:pt idx="2443">
                  <c:v>56.616512491778501</c:v>
                </c:pt>
                <c:pt idx="2444">
                  <c:v>56.621734805043801</c:v>
                </c:pt>
                <c:pt idx="2445">
                  <c:v>56.626952152644598</c:v>
                </c:pt>
                <c:pt idx="2446">
                  <c:v>56.632164539470502</c:v>
                </c:pt>
                <c:pt idx="2447">
                  <c:v>56.637371970402299</c:v>
                </c:pt>
                <c:pt idx="2448">
                  <c:v>56.6425744503114</c:v>
                </c:pt>
                <c:pt idx="2449">
                  <c:v>56.647771984060498</c:v>
                </c:pt>
                <c:pt idx="2450">
                  <c:v>56.652964576502796</c:v>
                </c:pt>
                <c:pt idx="2451">
                  <c:v>56.6581522324825</c:v>
                </c:pt>
                <c:pt idx="2452">
                  <c:v>56.663334956834802</c:v>
                </c:pt>
                <c:pt idx="2453">
                  <c:v>56.668512754385702</c:v>
                </c:pt>
                <c:pt idx="2454">
                  <c:v>56.673685629951997</c:v>
                </c:pt>
                <c:pt idx="2455">
                  <c:v>56.678853588341603</c:v>
                </c:pt>
                <c:pt idx="2456">
                  <c:v>56.6840166343531</c:v>
                </c:pt>
                <c:pt idx="2457">
                  <c:v>56.689174772776198</c:v>
                </c:pt>
                <c:pt idx="2458">
                  <c:v>56.694328008391103</c:v>
                </c:pt>
                <c:pt idx="2459">
                  <c:v>56.699476345969302</c:v>
                </c:pt>
                <c:pt idx="2460">
                  <c:v>56.7046197902731</c:v>
                </c:pt>
                <c:pt idx="2461">
                  <c:v>56.709758346055402</c:v>
                </c:pt>
                <c:pt idx="2462">
                  <c:v>56.714892018060297</c:v>
                </c:pt>
                <c:pt idx="2463">
                  <c:v>56.720020811022799</c:v>
                </c:pt>
                <c:pt idx="2464">
                  <c:v>56.7251447296685</c:v>
                </c:pt>
                <c:pt idx="2465">
                  <c:v>56.730263778714097</c:v>
                </c:pt>
                <c:pt idx="2466">
                  <c:v>56.735377962867197</c:v>
                </c:pt>
                <c:pt idx="2467">
                  <c:v>56.740487286826301</c:v>
                </c:pt>
                <c:pt idx="2468">
                  <c:v>56.7455917552805</c:v>
                </c:pt>
                <c:pt idx="2469">
                  <c:v>56.750691372910303</c:v>
                </c:pt>
                <c:pt idx="2470">
                  <c:v>56.755786144386597</c:v>
                </c:pt>
                <c:pt idx="2471">
                  <c:v>56.760876074371502</c:v>
                </c:pt>
                <c:pt idx="2472">
                  <c:v>56.765961167517901</c:v>
                </c:pt>
                <c:pt idx="2473">
                  <c:v>56.771041428469402</c:v>
                </c:pt>
                <c:pt idx="2474">
                  <c:v>56.776116861860899</c:v>
                </c:pt>
                <c:pt idx="2475">
                  <c:v>56.781187472317697</c:v>
                </c:pt>
                <c:pt idx="2476">
                  <c:v>56.786253264456398</c:v>
                </c:pt>
                <c:pt idx="2477">
                  <c:v>56.791314242884198</c:v>
                </c:pt>
                <c:pt idx="2478">
                  <c:v>56.796370412199401</c:v>
                </c:pt>
                <c:pt idx="2479">
                  <c:v>56.801421776991099</c:v>
                </c:pt>
                <c:pt idx="2480">
                  <c:v>56.806468341839199</c:v>
                </c:pt>
                <c:pt idx="2481">
                  <c:v>56.811510111314597</c:v>
                </c:pt>
                <c:pt idx="2482">
                  <c:v>56.816547089979103</c:v>
                </c:pt>
                <c:pt idx="2483">
                  <c:v>56.8215792823854</c:v>
                </c:pt>
                <c:pt idx="2484">
                  <c:v>56.826606693076897</c:v>
                </c:pt>
                <c:pt idx="2485">
                  <c:v>56.8316293265881</c:v>
                </c:pt>
                <c:pt idx="2486">
                  <c:v>56.836647187444299</c:v>
                </c:pt>
                <c:pt idx="2487">
                  <c:v>56.841660280161697</c:v>
                </c:pt>
                <c:pt idx="2488">
                  <c:v>56.846668659556201</c:v>
                </c:pt>
                <c:pt idx="2489">
                  <c:v>56.851672338526903</c:v>
                </c:pt>
                <c:pt idx="2490">
                  <c:v>56.856671269827501</c:v>
                </c:pt>
                <c:pt idx="2491">
                  <c:v>56.861665458137203</c:v>
                </c:pt>
                <c:pt idx="2492">
                  <c:v>56.866654908128297</c:v>
                </c:pt>
                <c:pt idx="2493">
                  <c:v>56.871639624466198</c:v>
                </c:pt>
                <c:pt idx="2494">
                  <c:v>56.876619611809602</c:v>
                </c:pt>
                <c:pt idx="2495">
                  <c:v>56.881594874810503</c:v>
                </c:pt>
                <c:pt idx="2496">
                  <c:v>56.886565418114003</c:v>
                </c:pt>
                <c:pt idx="2497">
                  <c:v>56.891531246358397</c:v>
                </c:pt>
                <c:pt idx="2498">
                  <c:v>56.896492364175202</c:v>
                </c:pt>
                <c:pt idx="2499">
                  <c:v>56.901448776189099</c:v>
                </c:pt>
                <c:pt idx="2500">
                  <c:v>56.906400487017997</c:v>
                </c:pt>
                <c:pt idx="2501">
                  <c:v>56.911347501272999</c:v>
                </c:pt>
                <c:pt idx="2502">
                  <c:v>56.916289823558401</c:v>
                </c:pt>
                <c:pt idx="2503">
                  <c:v>56.921227458471797</c:v>
                </c:pt>
                <c:pt idx="2504">
                  <c:v>56.926160410603799</c:v>
                </c:pt>
                <c:pt idx="2505">
                  <c:v>56.931088684538402</c:v>
                </c:pt>
                <c:pt idx="2506">
                  <c:v>56.936012284852701</c:v>
                </c:pt>
                <c:pt idx="2507">
                  <c:v>56.940931216117001</c:v>
                </c:pt>
                <c:pt idx="2508">
                  <c:v>56.945845482894804</c:v>
                </c:pt>
                <c:pt idx="2509">
                  <c:v>56.950755089742799</c:v>
                </c:pt>
                <c:pt idx="2510">
                  <c:v>56.955660041210898</c:v>
                </c:pt>
                <c:pt idx="2511">
                  <c:v>56.960560341842204</c:v>
                </c:pt>
                <c:pt idx="2512">
                  <c:v>56.965455996173198</c:v>
                </c:pt>
                <c:pt idx="2513">
                  <c:v>56.970347008733199</c:v>
                </c:pt>
                <c:pt idx="2514">
                  <c:v>56.975233384044998</c:v>
                </c:pt>
                <c:pt idx="2515">
                  <c:v>56.980115126624497</c:v>
                </c:pt>
                <c:pt idx="2516">
                  <c:v>56.984992240980802</c:v>
                </c:pt>
                <c:pt idx="2517">
                  <c:v>56.989864731616301</c:v>
                </c:pt>
                <c:pt idx="2518">
                  <c:v>56.994732603026399</c:v>
                </c:pt>
                <c:pt idx="2519">
                  <c:v>56.999595859699902</c:v>
                </c:pt>
                <c:pt idx="2520">
                  <c:v>57.004454506118698</c:v>
                </c:pt>
                <c:pt idx="2521">
                  <c:v>57.0093085467579</c:v>
                </c:pt>
                <c:pt idx="2522">
                  <c:v>57.014157986085799</c:v>
                </c:pt>
                <c:pt idx="2523">
                  <c:v>57.019002828564098</c:v>
                </c:pt>
                <c:pt idx="2524">
                  <c:v>57.023843078647197</c:v>
                </c:pt>
                <c:pt idx="2525">
                  <c:v>57.028678740783299</c:v>
                </c:pt>
                <c:pt idx="2526">
                  <c:v>57.033509819413403</c:v>
                </c:pt>
                <c:pt idx="2527">
                  <c:v>57.038336318971901</c:v>
                </c:pt>
                <c:pt idx="2528">
                  <c:v>57.043158243886197</c:v>
                </c:pt>
                <c:pt idx="2529">
                  <c:v>57.047975598576997</c:v>
                </c:pt>
                <c:pt idx="2530">
                  <c:v>57.052788387458499</c:v>
                </c:pt>
                <c:pt idx="2531">
                  <c:v>57.057596614937502</c:v>
                </c:pt>
                <c:pt idx="2532">
                  <c:v>57.062400285414498</c:v>
                </c:pt>
                <c:pt idx="2533">
                  <c:v>57.067199403282999</c:v>
                </c:pt>
                <c:pt idx="2534">
                  <c:v>57.071993972929697</c:v>
                </c:pt>
                <c:pt idx="2535">
                  <c:v>57.076783998734498</c:v>
                </c:pt>
                <c:pt idx="2536">
                  <c:v>57.081569485070602</c:v>
                </c:pt>
                <c:pt idx="2537">
                  <c:v>57.086350436304201</c:v>
                </c:pt>
                <c:pt idx="2538">
                  <c:v>57.091126856795</c:v>
                </c:pt>
                <c:pt idx="2539">
                  <c:v>57.095898750895699</c:v>
                </c:pt>
                <c:pt idx="2540">
                  <c:v>57.100666122952099</c:v>
                </c:pt>
                <c:pt idx="2541">
                  <c:v>57.105428977303397</c:v>
                </c:pt>
                <c:pt idx="2542">
                  <c:v>57.110187318281902</c:v>
                </c:pt>
                <c:pt idx="2543">
                  <c:v>57.114941150213198</c:v>
                </c:pt>
                <c:pt idx="2544">
                  <c:v>57.119690503694002</c:v>
                </c:pt>
                <c:pt idx="2545">
                  <c:v>57.124435412414499</c:v>
                </c:pt>
                <c:pt idx="2546">
                  <c:v>57.129175830292901</c:v>
                </c:pt>
                <c:pt idx="2547">
                  <c:v>57.1339117617783</c:v>
                </c:pt>
                <c:pt idx="2548">
                  <c:v>57.138643211315198</c:v>
                </c:pt>
                <c:pt idx="2549">
                  <c:v>57.143370183342697</c:v>
                </c:pt>
                <c:pt idx="2550">
                  <c:v>57.148092682294902</c:v>
                </c:pt>
                <c:pt idx="2551">
                  <c:v>57.152810712601202</c:v>
                </c:pt>
                <c:pt idx="2552">
                  <c:v>57.1575242786855</c:v>
                </c:pt>
                <c:pt idx="2553">
                  <c:v>57.162233384966797</c:v>
                </c:pt>
                <c:pt idx="2554">
                  <c:v>57.166938035859303</c:v>
                </c:pt>
                <c:pt idx="2555">
                  <c:v>57.171638235771702</c:v>
                </c:pt>
                <c:pt idx="2556">
                  <c:v>57.176333989108201</c:v>
                </c:pt>
                <c:pt idx="2557">
                  <c:v>57.1810253002674</c:v>
                </c:pt>
                <c:pt idx="2558">
                  <c:v>57.185712173643203</c:v>
                </c:pt>
                <c:pt idx="2559">
                  <c:v>57.190394613624498</c:v>
                </c:pt>
                <c:pt idx="2560">
                  <c:v>57.1950726245949</c:v>
                </c:pt>
                <c:pt idx="2561">
                  <c:v>57.1997462109331</c:v>
                </c:pt>
                <c:pt idx="2562">
                  <c:v>57.204415377012801</c:v>
                </c:pt>
                <c:pt idx="2563">
                  <c:v>57.209080127202498</c:v>
                </c:pt>
                <c:pt idx="2564">
                  <c:v>57.213740465865897</c:v>
                </c:pt>
                <c:pt idx="2565">
                  <c:v>57.218396397361303</c:v>
                </c:pt>
                <c:pt idx="2566">
                  <c:v>57.223047926042298</c:v>
                </c:pt>
                <c:pt idx="2567">
                  <c:v>57.227695056257303</c:v>
                </c:pt>
                <c:pt idx="2568">
                  <c:v>57.232337792349597</c:v>
                </c:pt>
                <c:pt idx="2569">
                  <c:v>57.236976138657703</c:v>
                </c:pt>
                <c:pt idx="2570">
                  <c:v>57.241610099514602</c:v>
                </c:pt>
                <c:pt idx="2571">
                  <c:v>57.246239679248802</c:v>
                </c:pt>
                <c:pt idx="2572">
                  <c:v>57.250864882183301</c:v>
                </c:pt>
                <c:pt idx="2573">
                  <c:v>57.2554857126364</c:v>
                </c:pt>
                <c:pt idx="2574">
                  <c:v>57.260102174921002</c:v>
                </c:pt>
                <c:pt idx="2575">
                  <c:v>57.264714273345398</c:v>
                </c:pt>
                <c:pt idx="2576">
                  <c:v>57.269322012212399</c:v>
                </c:pt>
                <c:pt idx="2577">
                  <c:v>57.273925395820001</c:v>
                </c:pt>
                <c:pt idx="2578">
                  <c:v>57.278524428461303</c:v>
                </c:pt>
                <c:pt idx="2579">
                  <c:v>57.283119114423897</c:v>
                </c:pt>
                <c:pt idx="2580">
                  <c:v>57.2877094579908</c:v>
                </c:pt>
                <c:pt idx="2581">
                  <c:v>57.2922954634398</c:v>
                </c:pt>
                <c:pt idx="2582">
                  <c:v>57.296877135043502</c:v>
                </c:pt>
                <c:pt idx="2583">
                  <c:v>57.301454477069797</c:v>
                </c:pt>
                <c:pt idx="2584">
                  <c:v>57.306027493781102</c:v>
                </c:pt>
                <c:pt idx="2585">
                  <c:v>57.310596189435202</c:v>
                </c:pt>
                <c:pt idx="2586">
                  <c:v>57.315160568284497</c:v>
                </c:pt>
                <c:pt idx="2587">
                  <c:v>57.319720634576697</c:v>
                </c:pt>
                <c:pt idx="2588">
                  <c:v>57.324276392554097</c:v>
                </c:pt>
                <c:pt idx="2589">
                  <c:v>57.328827846454203</c:v>
                </c:pt>
                <c:pt idx="2590">
                  <c:v>57.333375000509299</c:v>
                </c:pt>
                <c:pt idx="2591">
                  <c:v>57.337917858946902</c:v>
                </c:pt>
                <c:pt idx="2592">
                  <c:v>57.342456425989099</c:v>
                </c:pt>
                <c:pt idx="2593">
                  <c:v>57.346990705853301</c:v>
                </c:pt>
                <c:pt idx="2594">
                  <c:v>57.3515207027516</c:v>
                </c:pt>
                <c:pt idx="2595">
                  <c:v>57.356046420891097</c:v>
                </c:pt>
                <c:pt idx="2596">
                  <c:v>57.360567864474099</c:v>
                </c:pt>
                <c:pt idx="2597">
                  <c:v>57.365085037697398</c:v>
                </c:pt>
                <c:pt idx="2598">
                  <c:v>57.369597944753203</c:v>
                </c:pt>
                <c:pt idx="2599">
                  <c:v>57.3741065898285</c:v>
                </c:pt>
                <c:pt idx="2600">
                  <c:v>57.378610982015601</c:v>
                </c:pt>
                <c:pt idx="2601">
                  <c:v>57.383111143153599</c:v>
                </c:pt>
                <c:pt idx="2602">
                  <c:v>57.3876070566183</c:v>
                </c:pt>
                <c:pt idx="2603">
                  <c:v>57.392098726627701</c:v>
                </c:pt>
                <c:pt idx="2604">
                  <c:v>57.396586157394999</c:v>
                </c:pt>
                <c:pt idx="2605">
                  <c:v>57.401069353129301</c:v>
                </c:pt>
                <c:pt idx="2606">
                  <c:v>57.405548318035002</c:v>
                </c:pt>
                <c:pt idx="2607">
                  <c:v>57.410023056312099</c:v>
                </c:pt>
                <c:pt idx="2608">
                  <c:v>57.414493572156204</c:v>
                </c:pt>
                <c:pt idx="2609">
                  <c:v>57.418959869758403</c:v>
                </c:pt>
                <c:pt idx="2610">
                  <c:v>57.4234219533055</c:v>
                </c:pt>
                <c:pt idx="2611">
                  <c:v>57.427879826979499</c:v>
                </c:pt>
                <c:pt idx="2612">
                  <c:v>57.432333494958399</c:v>
                </c:pt>
                <c:pt idx="2613">
                  <c:v>57.436782961415297</c:v>
                </c:pt>
                <c:pt idx="2614">
                  <c:v>57.4412282305193</c:v>
                </c:pt>
                <c:pt idx="2615">
                  <c:v>57.445669306434603</c:v>
                </c:pt>
                <c:pt idx="2616">
                  <c:v>57.450106193321297</c:v>
                </c:pt>
                <c:pt idx="2617">
                  <c:v>57.4545388953348</c:v>
                </c:pt>
                <c:pt idx="2618">
                  <c:v>57.458967416626301</c:v>
                </c:pt>
                <c:pt idx="2619">
                  <c:v>57.4633917613424</c:v>
                </c:pt>
                <c:pt idx="2620">
                  <c:v>57.4678119336252</c:v>
                </c:pt>
                <c:pt idx="2621">
                  <c:v>57.472227937612402</c:v>
                </c:pt>
                <c:pt idx="2622">
                  <c:v>57.4766397774372</c:v>
                </c:pt>
                <c:pt idx="2623">
                  <c:v>57.481047457228598</c:v>
                </c:pt>
                <c:pt idx="2624">
                  <c:v>57.485450981110901</c:v>
                </c:pt>
                <c:pt idx="2625">
                  <c:v>57.489850353203899</c:v>
                </c:pt>
                <c:pt idx="2626">
                  <c:v>57.494245577623097</c:v>
                </c:pt>
                <c:pt idx="2627">
                  <c:v>57.498636658479498</c:v>
                </c:pt>
                <c:pt idx="2628">
                  <c:v>57.503023599879697</c:v>
                </c:pt>
                <c:pt idx="2629">
                  <c:v>57.507406405925899</c:v>
                </c:pt>
                <c:pt idx="2630">
                  <c:v>57.511785080715498</c:v>
                </c:pt>
                <c:pt idx="2631">
                  <c:v>57.516159628341903</c:v>
                </c:pt>
                <c:pt idx="2632">
                  <c:v>57.520530052893697</c:v>
                </c:pt>
                <c:pt idx="2633">
                  <c:v>57.524896358455401</c:v>
                </c:pt>
                <c:pt idx="2634">
                  <c:v>57.5292585491067</c:v>
                </c:pt>
                <c:pt idx="2635">
                  <c:v>57.533616628922999</c:v>
                </c:pt>
                <c:pt idx="2636">
                  <c:v>57.537970601975204</c:v>
                </c:pt>
                <c:pt idx="2637">
                  <c:v>57.542320472329997</c:v>
                </c:pt>
                <c:pt idx="2638">
                  <c:v>57.546666244049298</c:v>
                </c:pt>
                <c:pt idx="2639">
                  <c:v>57.551007921190703</c:v>
                </c:pt>
                <c:pt idx="2640">
                  <c:v>57.555345507807303</c:v>
                </c:pt>
                <c:pt idx="2641">
                  <c:v>57.559679007947899</c:v>
                </c:pt>
                <c:pt idx="2642">
                  <c:v>57.564008425656702</c:v>
                </c:pt>
                <c:pt idx="2643">
                  <c:v>57.568333764973403</c:v>
                </c:pt>
                <c:pt idx="2644">
                  <c:v>57.5726550299335</c:v>
                </c:pt>
                <c:pt idx="2645">
                  <c:v>57.576972224567797</c:v>
                </c:pt>
                <c:pt idx="2646">
                  <c:v>57.581285352902697</c:v>
                </c:pt>
                <c:pt idx="2647">
                  <c:v>57.585594418960198</c:v>
                </c:pt>
                <c:pt idx="2648">
                  <c:v>57.589899426757903</c:v>
                </c:pt>
                <c:pt idx="2649">
                  <c:v>57.594200380308799</c:v>
                </c:pt>
                <c:pt idx="2650">
                  <c:v>57.598497283621597</c:v>
                </c:pt>
                <c:pt idx="2651">
                  <c:v>57.602790140700399</c:v>
                </c:pt>
                <c:pt idx="2652">
                  <c:v>57.607078955545099</c:v>
                </c:pt>
                <c:pt idx="2653">
                  <c:v>57.611363732150799</c:v>
                </c:pt>
                <c:pt idx="2654">
                  <c:v>57.6156444745084</c:v>
                </c:pt>
                <c:pt idx="2655">
                  <c:v>57.619921186604202</c:v>
                </c:pt>
                <c:pt idx="2656">
                  <c:v>57.624193872538399</c:v>
                </c:pt>
                <c:pt idx="2657">
                  <c:v>57.6284625393806</c:v>
                </c:pt>
                <c:pt idx="2658">
                  <c:v>57.632727188078398</c:v>
                </c:pt>
                <c:pt idx="2659">
                  <c:v>57.636987822604802</c:v>
                </c:pt>
                <c:pt idx="2660">
                  <c:v>57.641244446928603</c:v>
                </c:pt>
                <c:pt idx="2661">
                  <c:v>57.645497065014098</c:v>
                </c:pt>
                <c:pt idx="2662">
                  <c:v>57.649745680821198</c:v>
                </c:pt>
                <c:pt idx="2663">
                  <c:v>57.653990298305402</c:v>
                </c:pt>
                <c:pt idx="2664">
                  <c:v>57.658230921417797</c:v>
                </c:pt>
                <c:pt idx="2665">
                  <c:v>57.662467554105099</c:v>
                </c:pt>
                <c:pt idx="2666">
                  <c:v>57.666700200309499</c:v>
                </c:pt>
                <c:pt idx="2667">
                  <c:v>57.670928863969003</c:v>
                </c:pt>
                <c:pt idx="2668">
                  <c:v>57.675153549017097</c:v>
                </c:pt>
                <c:pt idx="2669">
                  <c:v>57.679374259382797</c:v>
                </c:pt>
                <c:pt idx="2670">
                  <c:v>57.683590998990702</c:v>
                </c:pt>
                <c:pt idx="2671">
                  <c:v>57.687803771761203</c:v>
                </c:pt>
                <c:pt idx="2672">
                  <c:v>57.692012581610101</c:v>
                </c:pt>
                <c:pt idx="2673">
                  <c:v>57.696217432448798</c:v>
                </c:pt>
                <c:pt idx="2674">
                  <c:v>57.700418328184298</c:v>
                </c:pt>
                <c:pt idx="2675">
                  <c:v>57.704615272719401</c:v>
                </c:pt>
                <c:pt idx="2676">
                  <c:v>57.7088082699523</c:v>
                </c:pt>
                <c:pt idx="2677">
                  <c:v>57.712997323776698</c:v>
                </c:pt>
                <c:pt idx="2678">
                  <c:v>57.717182438082197</c:v>
                </c:pt>
                <c:pt idx="2679">
                  <c:v>57.7213636167536</c:v>
                </c:pt>
                <c:pt idx="2680">
                  <c:v>57.725540863671696</c:v>
                </c:pt>
                <c:pt idx="2681">
                  <c:v>57.729714182712499</c:v>
                </c:pt>
                <c:pt idx="2682">
                  <c:v>57.733883577748003</c:v>
                </c:pt>
                <c:pt idx="2683">
                  <c:v>57.7380490526456</c:v>
                </c:pt>
                <c:pt idx="2684">
                  <c:v>57.742210611268099</c:v>
                </c:pt>
                <c:pt idx="2685">
                  <c:v>57.746368257474202</c:v>
                </c:pt>
                <c:pt idx="2686">
                  <c:v>57.750521995118099</c:v>
                </c:pt>
                <c:pt idx="2687">
                  <c:v>57.754671828049503</c:v>
                </c:pt>
                <c:pt idx="2688">
                  <c:v>57.7588177601138</c:v>
                </c:pt>
                <c:pt idx="2689">
                  <c:v>57.762959795152</c:v>
                </c:pt>
                <c:pt idx="2690">
                  <c:v>57.767097937000599</c:v>
                </c:pt>
                <c:pt idx="2691">
                  <c:v>57.771232189491698</c:v>
                </c:pt>
                <c:pt idx="2692">
                  <c:v>57.775362556453203</c:v>
                </c:pt>
                <c:pt idx="2693">
                  <c:v>57.779489041708302</c:v>
                </c:pt>
                <c:pt idx="2694">
                  <c:v>57.783611649076001</c:v>
                </c:pt>
                <c:pt idx="2695">
                  <c:v>57.787730382370803</c:v>
                </c:pt>
                <c:pt idx="2696">
                  <c:v>57.791845245402797</c:v>
                </c:pt>
                <c:pt idx="2697">
                  <c:v>57.795956241977699</c:v>
                </c:pt>
                <c:pt idx="2698">
                  <c:v>57.800063375896897</c:v>
                </c:pt>
                <c:pt idx="2699">
                  <c:v>57.804166650957299</c:v>
                </c:pt>
                <c:pt idx="2700">
                  <c:v>57.808266070951298</c:v>
                </c:pt>
                <c:pt idx="2701">
                  <c:v>57.812361639667003</c:v>
                </c:pt>
                <c:pt idx="2702">
                  <c:v>57.816453360888197</c:v>
                </c:pt>
                <c:pt idx="2703">
                  <c:v>57.8205412383941</c:v>
                </c:pt>
                <c:pt idx="2704">
                  <c:v>57.824625275959498</c:v>
                </c:pt>
                <c:pt idx="2705">
                  <c:v>57.828705477355101</c:v>
                </c:pt>
                <c:pt idx="2706">
                  <c:v>57.832781846346798</c:v>
                </c:pt>
                <c:pt idx="2707">
                  <c:v>57.836854386696203</c:v>
                </c:pt>
                <c:pt idx="2708">
                  <c:v>57.840923102160701</c:v>
                </c:pt>
                <c:pt idx="2709">
                  <c:v>57.844987996493103</c:v>
                </c:pt>
                <c:pt idx="2710">
                  <c:v>57.849049073441797</c:v>
                </c:pt>
                <c:pt idx="2711">
                  <c:v>57.853106336750898</c:v>
                </c:pt>
                <c:pt idx="2712">
                  <c:v>57.857159790159997</c:v>
                </c:pt>
                <c:pt idx="2713">
                  <c:v>57.861209437404398</c:v>
                </c:pt>
                <c:pt idx="2714">
                  <c:v>57.865255282214797</c:v>
                </c:pt>
                <c:pt idx="2715">
                  <c:v>57.8692973283176</c:v>
                </c:pt>
                <c:pt idx="2716">
                  <c:v>57.873335579435</c:v>
                </c:pt>
                <c:pt idx="2717">
                  <c:v>57.877370039284401</c:v>
                </c:pt>
                <c:pt idx="2718">
                  <c:v>57.881400711579097</c:v>
                </c:pt>
                <c:pt idx="2719">
                  <c:v>57.885427600027803</c:v>
                </c:pt>
                <c:pt idx="2720">
                  <c:v>57.889450708335097</c:v>
                </c:pt>
                <c:pt idx="2721">
                  <c:v>57.893470040200803</c:v>
                </c:pt>
                <c:pt idx="2722">
                  <c:v>57.897485601734203</c:v>
                </c:pt>
                <c:pt idx="2723">
                  <c:v>57.901497400878299</c:v>
                </c:pt>
                <c:pt idx="2724">
                  <c:v>57.9055054351549</c:v>
                </c:pt>
                <c:pt idx="2725">
                  <c:v>57.909509708258703</c:v>
                </c:pt>
                <c:pt idx="2726">
                  <c:v>57.913510223879904</c:v>
                </c:pt>
                <c:pt idx="2727">
                  <c:v>57.917506985704797</c:v>
                </c:pt>
                <c:pt idx="2728">
                  <c:v>57.921499997414998</c:v>
                </c:pt>
                <c:pt idx="2729">
                  <c:v>57.925489262688103</c:v>
                </c:pt>
                <c:pt idx="2730">
                  <c:v>57.9294747851973</c:v>
                </c:pt>
                <c:pt idx="2731">
                  <c:v>57.933456568611703</c:v>
                </c:pt>
                <c:pt idx="2732">
                  <c:v>57.937434616595702</c:v>
                </c:pt>
                <c:pt idx="2733">
                  <c:v>57.9414089328099</c:v>
                </c:pt>
                <c:pt idx="2734">
                  <c:v>57.945379520910301</c:v>
                </c:pt>
                <c:pt idx="2735">
                  <c:v>57.949346384548697</c:v>
                </c:pt>
                <c:pt idx="2736">
                  <c:v>57.953309527372703</c:v>
                </c:pt>
                <c:pt idx="2737">
                  <c:v>57.957268953025498</c:v>
                </c:pt>
                <c:pt idx="2738">
                  <c:v>57.961224665146098</c:v>
                </c:pt>
                <c:pt idx="2739">
                  <c:v>57.9651766673691</c:v>
                </c:pt>
                <c:pt idx="2740">
                  <c:v>57.969124963325001</c:v>
                </c:pt>
                <c:pt idx="2741">
                  <c:v>57.973069556639899</c:v>
                </c:pt>
                <c:pt idx="2742">
                  <c:v>57.977010450935502</c:v>
                </c:pt>
                <c:pt idx="2743">
                  <c:v>57.980947649829503</c:v>
                </c:pt>
                <c:pt idx="2744">
                  <c:v>57.984881156935202</c:v>
                </c:pt>
                <c:pt idx="2745">
                  <c:v>57.988810975861398</c:v>
                </c:pt>
                <c:pt idx="2746">
                  <c:v>57.992737110213</c:v>
                </c:pt>
                <c:pt idx="2747">
                  <c:v>57.9966595635902</c:v>
                </c:pt>
                <c:pt idx="2748">
                  <c:v>58.000578339589303</c:v>
                </c:pt>
                <c:pt idx="2749">
                  <c:v>58.004493441802197</c:v>
                </c:pt>
                <c:pt idx="2750">
                  <c:v>58.008404873816303</c:v>
                </c:pt>
                <c:pt idx="2751">
                  <c:v>58.012312639214898</c:v>
                </c:pt>
                <c:pt idx="2752">
                  <c:v>58.016216741577097</c:v>
                </c:pt>
                <c:pt idx="2753">
                  <c:v>58.020117184477598</c:v>
                </c:pt>
                <c:pt idx="2754">
                  <c:v>58.024013971486703</c:v>
                </c:pt>
                <c:pt idx="2755">
                  <c:v>58.027907106170801</c:v>
                </c:pt>
                <c:pt idx="2756">
                  <c:v>58.031796592091503</c:v>
                </c:pt>
                <c:pt idx="2757">
                  <c:v>58.035682432806603</c:v>
                </c:pt>
                <c:pt idx="2758">
                  <c:v>58.039564631869197</c:v>
                </c:pt>
                <c:pt idx="2759">
                  <c:v>58.043443192828498</c:v>
                </c:pt>
                <c:pt idx="2760">
                  <c:v>58.047318119229203</c:v>
                </c:pt>
                <c:pt idx="2761">
                  <c:v>58.051189414611599</c:v>
                </c:pt>
                <c:pt idx="2762">
                  <c:v>58.0550570825121</c:v>
                </c:pt>
                <c:pt idx="2763">
                  <c:v>58.058921126462401</c:v>
                </c:pt>
                <c:pt idx="2764">
                  <c:v>58.062781549990198</c:v>
                </c:pt>
                <c:pt idx="2765">
                  <c:v>58.066638356618697</c:v>
                </c:pt>
                <c:pt idx="2766">
                  <c:v>58.0704915498671</c:v>
                </c:pt>
                <c:pt idx="2767">
                  <c:v>58.074341133250101</c:v>
                </c:pt>
                <c:pt idx="2768">
                  <c:v>58.078187110278101</c:v>
                </c:pt>
                <c:pt idx="2769">
                  <c:v>58.082029484457401</c:v>
                </c:pt>
                <c:pt idx="2770">
                  <c:v>58.085868259289803</c:v>
                </c:pt>
                <c:pt idx="2771">
                  <c:v>58.089703438272899</c:v>
                </c:pt>
                <c:pt idx="2772">
                  <c:v>58.093535024900099</c:v>
                </c:pt>
                <c:pt idx="2773">
                  <c:v>58.097363022660502</c:v>
                </c:pt>
                <c:pt idx="2774">
                  <c:v>58.101187435038803</c:v>
                </c:pt>
                <c:pt idx="2775">
                  <c:v>58.105008265515501</c:v>
                </c:pt>
                <c:pt idx="2776">
                  <c:v>58.1088255175668</c:v>
                </c:pt>
                <c:pt idx="2777">
                  <c:v>58.112639194664602</c:v>
                </c:pt>
                <c:pt idx="2778">
                  <c:v>58.116449300276599</c:v>
                </c:pt>
                <c:pt idx="2779">
                  <c:v>58.120255837866097</c:v>
                </c:pt>
                <c:pt idx="2780">
                  <c:v>58.124058810892201</c:v>
                </c:pt>
                <c:pt idx="2781">
                  <c:v>58.127858222809699</c:v>
                </c:pt>
                <c:pt idx="2782">
                  <c:v>58.131654077069001</c:v>
                </c:pt>
                <c:pt idx="2783">
                  <c:v>58.135446377116502</c:v>
                </c:pt>
                <c:pt idx="2784">
                  <c:v>58.139235126393999</c:v>
                </c:pt>
                <c:pt idx="2785">
                  <c:v>58.143020328339198</c:v>
                </c:pt>
                <c:pt idx="2786">
                  <c:v>58.146801986385498</c:v>
                </c:pt>
                <c:pt idx="2787">
                  <c:v>58.1505801039619</c:v>
                </c:pt>
                <c:pt idx="2788">
                  <c:v>58.154354695164102</c:v>
                </c:pt>
                <c:pt idx="2789">
                  <c:v>58.158125763701797</c:v>
                </c:pt>
                <c:pt idx="2790">
                  <c:v>58.161893303215301</c:v>
                </c:pt>
                <c:pt idx="2791">
                  <c:v>58.165657317145403</c:v>
                </c:pt>
                <c:pt idx="2792">
                  <c:v>58.169417808929097</c:v>
                </c:pt>
                <c:pt idx="2793">
                  <c:v>58.1731747819993</c:v>
                </c:pt>
                <c:pt idx="2794">
                  <c:v>58.176928239784999</c:v>
                </c:pt>
                <c:pt idx="2795">
                  <c:v>58.180678185711002</c:v>
                </c:pt>
                <c:pt idx="2796">
                  <c:v>58.184424623198403</c:v>
                </c:pt>
                <c:pt idx="2797">
                  <c:v>58.188167555664101</c:v>
                </c:pt>
                <c:pt idx="2798">
                  <c:v>58.191906986520998</c:v>
                </c:pt>
                <c:pt idx="2799">
                  <c:v>58.195642919178098</c:v>
                </c:pt>
                <c:pt idx="2800">
                  <c:v>58.199375357040303</c:v>
                </c:pt>
                <c:pt idx="2801">
                  <c:v>58.203104303508702</c:v>
                </c:pt>
                <c:pt idx="2802">
                  <c:v>58.206829761980202</c:v>
                </c:pt>
                <c:pt idx="2803">
                  <c:v>58.210551735847702</c:v>
                </c:pt>
                <c:pt idx="2804">
                  <c:v>58.214270228500197</c:v>
                </c:pt>
                <c:pt idx="2805">
                  <c:v>58.217985243322801</c:v>
                </c:pt>
                <c:pt idx="2806">
                  <c:v>58.221696783696302</c:v>
                </c:pt>
                <c:pt idx="2807">
                  <c:v>58.225404852997897</c:v>
                </c:pt>
                <c:pt idx="2808">
                  <c:v>58.229109454600497</c:v>
                </c:pt>
                <c:pt idx="2809">
                  <c:v>58.232810591873097</c:v>
                </c:pt>
                <c:pt idx="2810">
                  <c:v>58.2365082681807</c:v>
                </c:pt>
                <c:pt idx="2811">
                  <c:v>58.2402024868843</c:v>
                </c:pt>
                <c:pt idx="2812">
                  <c:v>58.2438932513409</c:v>
                </c:pt>
                <c:pt idx="2813">
                  <c:v>58.2475805649036</c:v>
                </c:pt>
                <c:pt idx="2814">
                  <c:v>58.251264430921402</c:v>
                </c:pt>
                <c:pt idx="2815">
                  <c:v>58.2549448527392</c:v>
                </c:pt>
                <c:pt idx="2816">
                  <c:v>58.258621833698299</c:v>
                </c:pt>
                <c:pt idx="2817">
                  <c:v>58.262295377135501</c:v>
                </c:pt>
                <c:pt idx="2818">
                  <c:v>58.265965486383898</c:v>
                </c:pt>
                <c:pt idx="2819">
                  <c:v>58.269632164772602</c:v>
                </c:pt>
                <c:pt idx="2820">
                  <c:v>58.273295415626599</c:v>
                </c:pt>
                <c:pt idx="2821">
                  <c:v>58.276955242267</c:v>
                </c:pt>
                <c:pt idx="2822">
                  <c:v>58.280611648010897</c:v>
                </c:pt>
                <c:pt idx="2823">
                  <c:v>58.284264636171201</c:v>
                </c:pt>
                <c:pt idx="2824">
                  <c:v>58.287914210057103</c:v>
                </c:pt>
                <c:pt idx="2825">
                  <c:v>58.291560372973699</c:v>
                </c:pt>
                <c:pt idx="2826">
                  <c:v>58.295203128221999</c:v>
                </c:pt>
                <c:pt idx="2827">
                  <c:v>58.2988424790991</c:v>
                </c:pt>
                <c:pt idx="2828">
                  <c:v>58.302478428898198</c:v>
                </c:pt>
                <c:pt idx="2829">
                  <c:v>58.306110980908201</c:v>
                </c:pt>
                <c:pt idx="2830">
                  <c:v>58.309740138414298</c:v>
                </c:pt>
                <c:pt idx="2831">
                  <c:v>58.313365904697598</c:v>
                </c:pt>
                <c:pt idx="2832">
                  <c:v>58.316988283035201</c:v>
                </c:pt>
                <c:pt idx="2833">
                  <c:v>58.320607276700201</c:v>
                </c:pt>
                <c:pt idx="2834">
                  <c:v>58.324222888961799</c:v>
                </c:pt>
                <c:pt idx="2835">
                  <c:v>58.327835123085002</c:v>
                </c:pt>
                <c:pt idx="2836">
                  <c:v>58.331443982330903</c:v>
                </c:pt>
                <c:pt idx="2837">
                  <c:v>58.3350494699568</c:v>
                </c:pt>
                <c:pt idx="2838">
                  <c:v>58.338651589215701</c:v>
                </c:pt>
                <c:pt idx="2839">
                  <c:v>58.342250343356802</c:v>
                </c:pt>
                <c:pt idx="2840">
                  <c:v>58.345845735625197</c:v>
                </c:pt>
                <c:pt idx="2841">
                  <c:v>58.349437769262103</c:v>
                </c:pt>
                <c:pt idx="2842">
                  <c:v>58.353026447504597</c:v>
                </c:pt>
                <c:pt idx="2843">
                  <c:v>58.356611773585897</c:v>
                </c:pt>
                <c:pt idx="2844">
                  <c:v>58.3601937507351</c:v>
                </c:pt>
                <c:pt idx="2845">
                  <c:v>58.363772382177402</c:v>
                </c:pt>
                <c:pt idx="2846">
                  <c:v>58.367347671133999</c:v>
                </c:pt>
                <c:pt idx="2847">
                  <c:v>58.370919620822001</c:v>
                </c:pt>
                <c:pt idx="2848">
                  <c:v>58.374488234454702</c:v>
                </c:pt>
                <c:pt idx="2849">
                  <c:v>58.378053515241199</c:v>
                </c:pt>
                <c:pt idx="2850">
                  <c:v>58.381615466386698</c:v>
                </c:pt>
                <c:pt idx="2851">
                  <c:v>58.385174091092402</c:v>
                </c:pt>
                <c:pt idx="2852">
                  <c:v>58.388729392555398</c:v>
                </c:pt>
                <c:pt idx="2853">
                  <c:v>58.392281373969098</c:v>
                </c:pt>
                <c:pt idx="2854">
                  <c:v>58.395830057044698</c:v>
                </c:pt>
                <c:pt idx="2855">
                  <c:v>58.399375433721502</c:v>
                </c:pt>
                <c:pt idx="2856">
                  <c:v>58.402917501306803</c:v>
                </c:pt>
                <c:pt idx="2857">
                  <c:v>58.406456263011997</c:v>
                </c:pt>
                <c:pt idx="2858">
                  <c:v>58.409991722044701</c:v>
                </c:pt>
                <c:pt idx="2859">
                  <c:v>58.413523881609102</c:v>
                </c:pt>
                <c:pt idx="2860">
                  <c:v>58.417052744905597</c:v>
                </c:pt>
                <c:pt idx="2861">
                  <c:v>58.420578315131003</c:v>
                </c:pt>
                <c:pt idx="2862">
                  <c:v>58.4241005954784</c:v>
                </c:pt>
                <c:pt idx="2863">
                  <c:v>58.427619589137301</c:v>
                </c:pt>
                <c:pt idx="2864">
                  <c:v>58.431135299293402</c:v>
                </c:pt>
                <c:pt idx="2865">
                  <c:v>58.434647729128997</c:v>
                </c:pt>
                <c:pt idx="2866">
                  <c:v>58.438156881822501</c:v>
                </c:pt>
                <c:pt idx="2867">
                  <c:v>58.441662760548802</c:v>
                </c:pt>
                <c:pt idx="2868">
                  <c:v>58.445165368479003</c:v>
                </c:pt>
                <c:pt idx="2869">
                  <c:v>58.448664708780697</c:v>
                </c:pt>
                <c:pt idx="2870">
                  <c:v>58.452160784617703</c:v>
                </c:pt>
                <c:pt idx="2871">
                  <c:v>58.455653599150203</c:v>
                </c:pt>
                <c:pt idx="2872">
                  <c:v>58.459143155534903</c:v>
                </c:pt>
                <c:pt idx="2873">
                  <c:v>58.462629456924603</c:v>
                </c:pt>
                <c:pt idx="2874">
                  <c:v>58.466112506468498</c:v>
                </c:pt>
                <c:pt idx="2875">
                  <c:v>58.469592307312197</c:v>
                </c:pt>
                <c:pt idx="2876">
                  <c:v>58.4730688625977</c:v>
                </c:pt>
                <c:pt idx="2877">
                  <c:v>58.476542175463202</c:v>
                </c:pt>
                <c:pt idx="2878">
                  <c:v>58.480012249043298</c:v>
                </c:pt>
                <c:pt idx="2879">
                  <c:v>58.483479086469103</c:v>
                </c:pt>
                <c:pt idx="2880">
                  <c:v>58.4869426908677</c:v>
                </c:pt>
                <c:pt idx="2881">
                  <c:v>58.490403065362898</c:v>
                </c:pt>
                <c:pt idx="2882">
                  <c:v>58.493860213074598</c:v>
                </c:pt>
                <c:pt idx="2883">
                  <c:v>58.497314137119197</c:v>
                </c:pt>
                <c:pt idx="2884">
                  <c:v>58.5007648406093</c:v>
                </c:pt>
                <c:pt idx="2885">
                  <c:v>58.504212326653999</c:v>
                </c:pt>
                <c:pt idx="2886">
                  <c:v>58.507656598358501</c:v>
                </c:pt>
                <c:pt idx="2887">
                  <c:v>58.511097658824802</c:v>
                </c:pt>
                <c:pt idx="2888">
                  <c:v>58.514535511150598</c:v>
                </c:pt>
                <c:pt idx="2889">
                  <c:v>58.5179701584306</c:v>
                </c:pt>
                <c:pt idx="2890">
                  <c:v>58.521401603755301</c:v>
                </c:pt>
                <c:pt idx="2891">
                  <c:v>58.524829850211901</c:v>
                </c:pt>
                <c:pt idx="2892">
                  <c:v>58.528254900883901</c:v>
                </c:pt>
                <c:pt idx="2893">
                  <c:v>58.5316767588508</c:v>
                </c:pt>
                <c:pt idx="2894">
                  <c:v>58.535095427188999</c:v>
                </c:pt>
                <c:pt idx="2895">
                  <c:v>58.5385109089708</c:v>
                </c:pt>
                <c:pt idx="2896">
                  <c:v>58.541923207264901</c:v>
                </c:pt>
                <c:pt idx="2897">
                  <c:v>58.545332325136698</c:v>
                </c:pt>
                <c:pt idx="2898">
                  <c:v>58.548738265647501</c:v>
                </c:pt>
                <c:pt idx="2899">
                  <c:v>58.552141031855101</c:v>
                </c:pt>
                <c:pt idx="2900">
                  <c:v>58.555540626813801</c:v>
                </c:pt>
                <c:pt idx="2901">
                  <c:v>58.558937053574098</c:v>
                </c:pt>
                <c:pt idx="2902">
                  <c:v>58.562330315182699</c:v>
                </c:pt>
                <c:pt idx="2903">
                  <c:v>58.5657204146829</c:v>
                </c:pt>
                <c:pt idx="2904">
                  <c:v>58.569107355114298</c:v>
                </c:pt>
                <c:pt idx="2905">
                  <c:v>58.572491139512699</c:v>
                </c:pt>
                <c:pt idx="2906">
                  <c:v>58.575871770910297</c:v>
                </c:pt>
                <c:pt idx="2907">
                  <c:v>58.579249252335799</c:v>
                </c:pt>
                <c:pt idx="2908">
                  <c:v>58.582623586814002</c:v>
                </c:pt>
                <c:pt idx="2909">
                  <c:v>58.585994777366203</c:v>
                </c:pt>
                <c:pt idx="2910">
                  <c:v>58.589362827010099</c:v>
                </c:pt>
                <c:pt idx="2911">
                  <c:v>58.5927277387594</c:v>
                </c:pt>
                <c:pt idx="2912">
                  <c:v>58.596089515624698</c:v>
                </c:pt>
                <c:pt idx="2913">
                  <c:v>58.599448160612297</c:v>
                </c:pt>
                <c:pt idx="2914">
                  <c:v>58.6028036767255</c:v>
                </c:pt>
                <c:pt idx="2915">
                  <c:v>58.606156066963401</c:v>
                </c:pt>
                <c:pt idx="2916">
                  <c:v>58.609505334321703</c:v>
                </c:pt>
                <c:pt idx="2917">
                  <c:v>58.612851481792497</c:v>
                </c:pt>
                <c:pt idx="2918">
                  <c:v>58.616194512363997</c:v>
                </c:pt>
                <c:pt idx="2919">
                  <c:v>58.619534429021002</c:v>
                </c:pt>
                <c:pt idx="2920">
                  <c:v>58.622871256706198</c:v>
                </c:pt>
                <c:pt idx="2921">
                  <c:v>58.626204977841098</c:v>
                </c:pt>
                <c:pt idx="2922">
                  <c:v>58.629535595254801</c:v>
                </c:pt>
                <c:pt idx="2923">
                  <c:v>58.632863111947998</c:v>
                </c:pt>
                <c:pt idx="2924">
                  <c:v>58.6361875309182</c:v>
                </c:pt>
                <c:pt idx="2925">
                  <c:v>58.6395088551592</c:v>
                </c:pt>
                <c:pt idx="2926">
                  <c:v>58.6428270876618</c:v>
                </c:pt>
                <c:pt idx="2927">
                  <c:v>58.646142231413201</c:v>
                </c:pt>
                <c:pt idx="2928">
                  <c:v>58.649454289397397</c:v>
                </c:pt>
                <c:pt idx="2929">
                  <c:v>58.652763264594903</c:v>
                </c:pt>
                <c:pt idx="2930">
                  <c:v>58.656069159983097</c:v>
                </c:pt>
                <c:pt idx="2931">
                  <c:v>58.659371978535702</c:v>
                </c:pt>
                <c:pt idx="2932">
                  <c:v>58.662671723223298</c:v>
                </c:pt>
                <c:pt idx="2933">
                  <c:v>58.665968397013103</c:v>
                </c:pt>
                <c:pt idx="2934">
                  <c:v>58.669262002868798</c:v>
                </c:pt>
                <c:pt idx="2935">
                  <c:v>58.672552543751003</c:v>
                </c:pt>
                <c:pt idx="2936">
                  <c:v>58.675840022616804</c:v>
                </c:pt>
                <c:pt idx="2937">
                  <c:v>58.679124442419898</c:v>
                </c:pt>
                <c:pt idx="2938">
                  <c:v>58.682405806110602</c:v>
                </c:pt>
                <c:pt idx="2939">
                  <c:v>58.685684116636203</c:v>
                </c:pt>
                <c:pt idx="2940">
                  <c:v>58.688959376940197</c:v>
                </c:pt>
                <c:pt idx="2941">
                  <c:v>58.692231589963001</c:v>
                </c:pt>
                <c:pt idx="2942">
                  <c:v>58.6955007586416</c:v>
                </c:pt>
                <c:pt idx="2943">
                  <c:v>58.698766885909698</c:v>
                </c:pt>
                <c:pt idx="2944">
                  <c:v>58.702029974697403</c:v>
                </c:pt>
                <c:pt idx="2945">
                  <c:v>58.705290027931802</c:v>
                </c:pt>
                <c:pt idx="2946">
                  <c:v>58.708547048536403</c:v>
                </c:pt>
                <c:pt idx="2947">
                  <c:v>58.7118010394314</c:v>
                </c:pt>
                <c:pt idx="2948">
                  <c:v>58.7150520035337</c:v>
                </c:pt>
                <c:pt idx="2949">
                  <c:v>58.718299943756797</c:v>
                </c:pt>
                <c:pt idx="2950">
                  <c:v>58.721544863010799</c:v>
                </c:pt>
                <c:pt idx="2951">
                  <c:v>58.724786764202697</c:v>
                </c:pt>
                <c:pt idx="2952">
                  <c:v>58.728025650235701</c:v>
                </c:pt>
                <c:pt idx="2953">
                  <c:v>58.731261524010101</c:v>
                </c:pt>
                <c:pt idx="2954">
                  <c:v>58.734494388422497</c:v>
                </c:pt>
                <c:pt idx="2955">
                  <c:v>58.737724246366398</c:v>
                </c:pt>
                <c:pt idx="2956">
                  <c:v>58.740951100731699</c:v>
                </c:pt>
                <c:pt idx="2957">
                  <c:v>58.744174954405302</c:v>
                </c:pt>
                <c:pt idx="2958">
                  <c:v>58.747395810270298</c:v>
                </c:pt>
                <c:pt idx="2959">
                  <c:v>58.750613671206899</c:v>
                </c:pt>
                <c:pt idx="2960">
                  <c:v>58.753828540091497</c:v>
                </c:pt>
                <c:pt idx="2961">
                  <c:v>58.757040419797498</c:v>
                </c:pt>
                <c:pt idx="2962">
                  <c:v>58.760249313194798</c:v>
                </c:pt>
                <c:pt idx="2963">
                  <c:v>58.763455223149897</c:v>
                </c:pt>
                <c:pt idx="2964">
                  <c:v>58.766658152526098</c:v>
                </c:pt>
                <c:pt idx="2965">
                  <c:v>58.769858104183101</c:v>
                </c:pt>
                <c:pt idx="2966">
                  <c:v>58.773055080977599</c:v>
                </c:pt>
                <c:pt idx="2967">
                  <c:v>58.7762490857627</c:v>
                </c:pt>
                <c:pt idx="2968">
                  <c:v>58.779440121388099</c:v>
                </c:pt>
                <c:pt idx="2969">
                  <c:v>58.782628190700201</c:v>
                </c:pt>
                <c:pt idx="2970">
                  <c:v>58.785813296542301</c:v>
                </c:pt>
                <c:pt idx="2971">
                  <c:v>58.788995441753897</c:v>
                </c:pt>
                <c:pt idx="2972">
                  <c:v>58.792174629171598</c:v>
                </c:pt>
                <c:pt idx="2973">
                  <c:v>58.795350861628201</c:v>
                </c:pt>
                <c:pt idx="2974">
                  <c:v>58.7985241419535</c:v>
                </c:pt>
                <c:pt idx="2975">
                  <c:v>58.8016944729738</c:v>
                </c:pt>
                <c:pt idx="2976">
                  <c:v>58.804861857512101</c:v>
                </c:pt>
                <c:pt idx="2977">
                  <c:v>58.808026298387901</c:v>
                </c:pt>
                <c:pt idx="2978">
                  <c:v>58.811187798417599</c:v>
                </c:pt>
                <c:pt idx="2979">
                  <c:v>58.814346360414</c:v>
                </c:pt>
                <c:pt idx="2980">
                  <c:v>58.817501987186702</c:v>
                </c:pt>
                <c:pt idx="2981">
                  <c:v>58.820654681541797</c:v>
                </c:pt>
                <c:pt idx="2982">
                  <c:v>58.823804446282203</c:v>
                </c:pt>
                <c:pt idx="2983">
                  <c:v>58.826951284207503</c:v>
                </c:pt>
                <c:pt idx="2984">
                  <c:v>58.830095198113703</c:v>
                </c:pt>
                <c:pt idx="2985">
                  <c:v>58.833236198203799</c:v>
                </c:pt>
                <c:pt idx="2986">
                  <c:v>58.8363743053606</c:v>
                </c:pt>
                <c:pt idx="2987">
                  <c:v>58.839509498177499</c:v>
                </c:pt>
                <c:pt idx="2988">
                  <c:v>58.8426417794605</c:v>
                </c:pt>
                <c:pt idx="2989">
                  <c:v>58.845771152012503</c:v>
                </c:pt>
                <c:pt idx="2990">
                  <c:v>58.848897618632897</c:v>
                </c:pt>
                <c:pt idx="2991">
                  <c:v>58.8520211821183</c:v>
                </c:pt>
                <c:pt idx="2992">
                  <c:v>58.855141845261798</c:v>
                </c:pt>
                <c:pt idx="2993">
                  <c:v>58.858259610853402</c:v>
                </c:pt>
                <c:pt idx="2994">
                  <c:v>58.861374481680102</c:v>
                </c:pt>
                <c:pt idx="2995">
                  <c:v>58.864486460525498</c:v>
                </c:pt>
                <c:pt idx="2996">
                  <c:v>58.867595550170101</c:v>
                </c:pt>
                <c:pt idx="2997">
                  <c:v>58.870701753391103</c:v>
                </c:pt>
                <c:pt idx="2998">
                  <c:v>58.873805072962803</c:v>
                </c:pt>
                <c:pt idx="2999">
                  <c:v>58.876905511655899</c:v>
                </c:pt>
                <c:pt idx="3000">
                  <c:v>58.880003072238303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625-4DDF-AA24-6169B73D8C72}"/>
            </c:ext>
          </c:extLst>
        </c:ser>
        <c:ser>
          <c:idx val="5"/>
          <c:order val="3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simulaçoes!$AF$5:$AF$3005</c:f>
              <c:numCache>
                <c:formatCode>General</c:formatCode>
                <c:ptCount val="3001"/>
                <c:pt idx="0">
                  <c:v>0</c:v>
                </c:pt>
                <c:pt idx="1">
                  <c:v>0.108625019711829</c:v>
                </c:pt>
                <c:pt idx="2">
                  <c:v>0.21941766357213</c:v>
                </c:pt>
                <c:pt idx="3">
                  <c:v>0.33037391501171298</c:v>
                </c:pt>
                <c:pt idx="4">
                  <c:v>0.44130439691485202</c:v>
                </c:pt>
                <c:pt idx="5">
                  <c:v>0.55213650540207604</c:v>
                </c:pt>
                <c:pt idx="6">
                  <c:v>0.66283407724138499</c:v>
                </c:pt>
                <c:pt idx="7">
                  <c:v>0.77337664404935702</c:v>
                </c:pt>
                <c:pt idx="8">
                  <c:v>0.88375156308678804</c:v>
                </c:pt>
                <c:pt idx="9">
                  <c:v>0.99395041248913396</c:v>
                </c:pt>
                <c:pt idx="10">
                  <c:v>1.10396717530585</c:v>
                </c:pt>
                <c:pt idx="11">
                  <c:v>1.2137972708640099</c:v>
                </c:pt>
                <c:pt idx="12">
                  <c:v>1.3234370162329501</c:v>
                </c:pt>
                <c:pt idx="13">
                  <c:v>1.4328833194420201</c:v>
                </c:pt>
                <c:pt idx="14">
                  <c:v>1.5421334996296101</c:v>
                </c:pt>
                <c:pt idx="15">
                  <c:v>1.65118518513817</c:v>
                </c:pt>
                <c:pt idx="16">
                  <c:v>1.7600362495920101</c:v>
                </c:pt>
                <c:pt idx="17">
                  <c:v>1.8686847838126299</c:v>
                </c:pt>
                <c:pt idx="18">
                  <c:v>1.9771290714433301</c:v>
                </c:pt>
                <c:pt idx="19">
                  <c:v>2.0853675764730299</c:v>
                </c:pt>
                <c:pt idx="20">
                  <c:v>2.1933989332939299</c:v>
                </c:pt>
                <c:pt idx="21">
                  <c:v>2.3012219376718401</c:v>
                </c:pt>
                <c:pt idx="22">
                  <c:v>2.4088355370082</c:v>
                </c:pt>
                <c:pt idx="23">
                  <c:v>2.5162388209108899</c:v>
                </c:pt>
                <c:pt idx="24">
                  <c:v>2.6234310110666401</c:v>
                </c:pt>
                <c:pt idx="25">
                  <c:v>2.7304114509327602</c:v>
                </c:pt>
                <c:pt idx="26">
                  <c:v>2.8371795955689301</c:v>
                </c:pt>
                <c:pt idx="27">
                  <c:v>2.9437350017375699</c:v>
                </c:pt>
                <c:pt idx="28">
                  <c:v>3.0500773183143002</c:v>
                </c:pt>
                <c:pt idx="29">
                  <c:v>3.1562062773604298</c:v>
                </c:pt>
                <c:pt idx="30">
                  <c:v>3.2621216856809299</c:v>
                </c:pt>
                <c:pt idx="31">
                  <c:v>3.3678234175695598</c:v>
                </c:pt>
                <c:pt idx="32">
                  <c:v>3.4733114071514102</c:v>
                </c:pt>
                <c:pt idx="33">
                  <c:v>3.5785856424670501</c:v>
                </c:pt>
                <c:pt idx="34">
                  <c:v>3.6836461595475898</c:v>
                </c:pt>
                <c:pt idx="35">
                  <c:v>3.78849303715285</c:v>
                </c:pt>
                <c:pt idx="36">
                  <c:v>3.8931263921248802</c:v>
                </c:pt>
                <c:pt idx="37">
                  <c:v>3.9975463753173099</c:v>
                </c:pt>
                <c:pt idx="38">
                  <c:v>4.1017531677775896</c:v>
                </c:pt>
                <c:pt idx="39">
                  <c:v>4.2057469774823399</c:v>
                </c:pt>
                <c:pt idx="40">
                  <c:v>4.3095280363823401</c:v>
                </c:pt>
                <c:pt idx="41">
                  <c:v>4.4130965976734302</c:v>
                </c:pt>
                <c:pt idx="42">
                  <c:v>4.5164529334882602</c:v>
                </c:pt>
                <c:pt idx="43">
                  <c:v>4.6195973325453696</c:v>
                </c:pt>
                <c:pt idx="44">
                  <c:v>4.7225300986920002</c:v>
                </c:pt>
                <c:pt idx="45">
                  <c:v>4.8252515490233296</c:v>
                </c:pt>
                <c:pt idx="46">
                  <c:v>4.9277620125411001</c:v>
                </c:pt>
                <c:pt idx="47">
                  <c:v>5.0300618286726904</c:v>
                </c:pt>
                <c:pt idx="48">
                  <c:v>5.13215134575593</c:v>
                </c:pt>
                <c:pt idx="49">
                  <c:v>5.23403092164952</c:v>
                </c:pt>
                <c:pt idx="50">
                  <c:v>5.3357009208718704</c:v>
                </c:pt>
                <c:pt idx="51">
                  <c:v>5.4371617133926504</c:v>
                </c:pt>
                <c:pt idx="52">
                  <c:v>5.5384136749952297</c:v>
                </c:pt>
                <c:pt idx="53">
                  <c:v>5.6394571863006</c:v>
                </c:pt>
                <c:pt idx="54">
                  <c:v>5.7402926352538497</c:v>
                </c:pt>
                <c:pt idx="55">
                  <c:v>5.8409204117927196</c:v>
                </c:pt>
                <c:pt idx="56">
                  <c:v>5.9413409098125802</c:v>
                </c:pt>
                <c:pt idx="57">
                  <c:v>6.0415545253526002</c:v>
                </c:pt>
                <c:pt idx="58">
                  <c:v>6.1415616576213203</c:v>
                </c:pt>
                <c:pt idx="59">
                  <c:v>6.2413627080354299</c:v>
                </c:pt>
                <c:pt idx="60">
                  <c:v>6.3409580790361204</c:v>
                </c:pt>
                <c:pt idx="61">
                  <c:v>6.4403481759318302</c:v>
                </c:pt>
                <c:pt idx="62">
                  <c:v>6.5395334065041304</c:v>
                </c:pt>
                <c:pt idx="63">
                  <c:v>6.6385141786880402</c:v>
                </c:pt>
                <c:pt idx="64">
                  <c:v>6.7372909023041396</c:v>
                </c:pt>
                <c:pt idx="65">
                  <c:v>6.8358639880522096</c:v>
                </c:pt>
                <c:pt idx="66">
                  <c:v>6.9342338463528996</c:v>
                </c:pt>
                <c:pt idx="67">
                  <c:v>7.0324008884504803</c:v>
                </c:pt>
                <c:pt idx="68">
                  <c:v>7.13036552687967</c:v>
                </c:pt>
                <c:pt idx="69">
                  <c:v>7.2281281744688997</c:v>
                </c:pt>
                <c:pt idx="70">
                  <c:v>7.32568924455847</c:v>
                </c:pt>
                <c:pt idx="71">
                  <c:v>7.4230491498843199</c:v>
                </c:pt>
                <c:pt idx="72">
                  <c:v>7.52020830436118</c:v>
                </c:pt>
                <c:pt idx="73">
                  <c:v>7.6171671210720104</c:v>
                </c:pt>
                <c:pt idx="74">
                  <c:v>7.7139260136898402</c:v>
                </c:pt>
                <c:pt idx="75">
                  <c:v>7.8104853954403497</c:v>
                </c:pt>
                <c:pt idx="76">
                  <c:v>7.9068456796601101</c:v>
                </c:pt>
                <c:pt idx="77">
                  <c:v>8.0030072794683793</c:v>
                </c:pt>
                <c:pt idx="78">
                  <c:v>8.0989706079686297</c:v>
                </c:pt>
                <c:pt idx="79">
                  <c:v>8.1947360781082494</c:v>
                </c:pt>
                <c:pt idx="80">
                  <c:v>8.29030410246048</c:v>
                </c:pt>
                <c:pt idx="81">
                  <c:v>8.3856750933175395</c:v>
                </c:pt>
                <c:pt idx="82">
                  <c:v>8.4808494626598296</c:v>
                </c:pt>
                <c:pt idx="83">
                  <c:v>8.5758276220400997</c:v>
                </c:pt>
                <c:pt idx="84">
                  <c:v>8.6706099828174406</c:v>
                </c:pt>
                <c:pt idx="85">
                  <c:v>8.7651969559380802</c:v>
                </c:pt>
                <c:pt idx="86">
                  <c:v>8.8595889517840192</c:v>
                </c:pt>
                <c:pt idx="87">
                  <c:v>8.9537863805929305</c:v>
                </c:pt>
                <c:pt idx="88">
                  <c:v>9.0477896519754797</c:v>
                </c:pt>
                <c:pt idx="89">
                  <c:v>9.1415991751570598</c:v>
                </c:pt>
                <c:pt idx="90">
                  <c:v>9.2352153589684498</c:v>
                </c:pt>
                <c:pt idx="91">
                  <c:v>9.3286386117139504</c:v>
                </c:pt>
                <c:pt idx="92">
                  <c:v>9.4218693412798107</c:v>
                </c:pt>
                <c:pt idx="93">
                  <c:v>9.5149079551091393</c:v>
                </c:pt>
                <c:pt idx="94">
                  <c:v>9.6077548601144809</c:v>
                </c:pt>
                <c:pt idx="95">
                  <c:v>9.7004104627101295</c:v>
                </c:pt>
                <c:pt idx="96">
                  <c:v>9.7928751688107294</c:v>
                </c:pt>
                <c:pt idx="97">
                  <c:v>9.8851493838156408</c:v>
                </c:pt>
                <c:pt idx="98">
                  <c:v>9.9772335126244496</c:v>
                </c:pt>
                <c:pt idx="99">
                  <c:v>10.069127959577299</c:v>
                </c:pt>
                <c:pt idx="100">
                  <c:v>10.1608331285296</c:v>
                </c:pt>
                <c:pt idx="101">
                  <c:v>10.2523494228807</c:v>
                </c:pt>
                <c:pt idx="102">
                  <c:v>10.343677245382001</c:v>
                </c:pt>
                <c:pt idx="103">
                  <c:v>10.434816998285299</c:v>
                </c:pt>
                <c:pt idx="104">
                  <c:v>10.5257690833221</c:v>
                </c:pt>
                <c:pt idx="105">
                  <c:v>10.6165339016516</c:v>
                </c:pt>
                <c:pt idx="106">
                  <c:v>10.7071118538876</c:v>
                </c:pt>
                <c:pt idx="107">
                  <c:v>10.797503340134099</c:v>
                </c:pt>
                <c:pt idx="108">
                  <c:v>10.887708759934</c:v>
                </c:pt>
                <c:pt idx="109">
                  <c:v>10.9777285122517</c:v>
                </c:pt>
                <c:pt idx="110">
                  <c:v>11.067562995492199</c:v>
                </c:pt>
                <c:pt idx="111">
                  <c:v>11.1572126074613</c:v>
                </c:pt>
                <c:pt idx="112">
                  <c:v>11.246677745431899</c:v>
                </c:pt>
                <c:pt idx="113">
                  <c:v>11.3359588060845</c:v>
                </c:pt>
                <c:pt idx="114">
                  <c:v>11.425056185869201</c:v>
                </c:pt>
                <c:pt idx="115">
                  <c:v>11.5139702803944</c:v>
                </c:pt>
                <c:pt idx="116">
                  <c:v>11.602701484825401</c:v>
                </c:pt>
                <c:pt idx="117">
                  <c:v>11.691250193283199</c:v>
                </c:pt>
                <c:pt idx="118">
                  <c:v>11.779616799188901</c:v>
                </c:pt>
                <c:pt idx="119">
                  <c:v>11.8678016956743</c:v>
                </c:pt>
                <c:pt idx="120">
                  <c:v>11.9558052752941</c:v>
                </c:pt>
                <c:pt idx="121">
                  <c:v>12.043627931131899</c:v>
                </c:pt>
                <c:pt idx="122">
                  <c:v>12.131270054497801</c:v>
                </c:pt>
                <c:pt idx="123">
                  <c:v>12.218732036671801</c:v>
                </c:pt>
                <c:pt idx="124">
                  <c:v>12.3060142678035</c:v>
                </c:pt>
                <c:pt idx="125">
                  <c:v>12.3931171380171</c:v>
                </c:pt>
                <c:pt idx="126">
                  <c:v>12.480041036820699</c:v>
                </c:pt>
                <c:pt idx="127">
                  <c:v>12.566786352704099</c:v>
                </c:pt>
                <c:pt idx="128">
                  <c:v>12.653353473311499</c:v>
                </c:pt>
                <c:pt idx="129">
                  <c:v>12.7397427860666</c:v>
                </c:pt>
                <c:pt idx="130">
                  <c:v>12.825954677643701</c:v>
                </c:pt>
                <c:pt idx="131">
                  <c:v>12.911989535036399</c:v>
                </c:pt>
                <c:pt idx="132">
                  <c:v>12.997847743618401</c:v>
                </c:pt>
                <c:pt idx="133">
                  <c:v>13.0835296885483</c:v>
                </c:pt>
                <c:pt idx="134">
                  <c:v>13.1690357540392</c:v>
                </c:pt>
                <c:pt idx="135">
                  <c:v>13.2543663239257</c:v>
                </c:pt>
                <c:pt idx="136">
                  <c:v>13.339521781438201</c:v>
                </c:pt>
                <c:pt idx="137">
                  <c:v>13.4245025091807</c:v>
                </c:pt>
                <c:pt idx="138">
                  <c:v>13.509308889173999</c:v>
                </c:pt>
                <c:pt idx="139">
                  <c:v>13.593941302760999</c:v>
                </c:pt>
                <c:pt idx="140">
                  <c:v>13.678400130716801</c:v>
                </c:pt>
                <c:pt idx="141">
                  <c:v>13.7626857534918</c:v>
                </c:pt>
                <c:pt idx="142">
                  <c:v>13.846798550684699</c:v>
                </c:pt>
                <c:pt idx="143">
                  <c:v>13.9307389014206</c:v>
                </c:pt>
                <c:pt idx="144">
                  <c:v>14.0145071839073</c:v>
                </c:pt>
                <c:pt idx="145">
                  <c:v>14.0981037758824</c:v>
                </c:pt>
                <c:pt idx="146">
                  <c:v>14.181529054531699</c:v>
                </c:pt>
                <c:pt idx="147">
                  <c:v>14.2647833964211</c:v>
                </c:pt>
                <c:pt idx="148">
                  <c:v>14.3478671776063</c:v>
                </c:pt>
                <c:pt idx="149">
                  <c:v>14.430780773373099</c:v>
                </c:pt>
                <c:pt idx="150">
                  <c:v>14.5135245584435</c:v>
                </c:pt>
                <c:pt idx="151">
                  <c:v>14.596098906656801</c:v>
                </c:pt>
                <c:pt idx="152">
                  <c:v>14.6785041914523</c:v>
                </c:pt>
                <c:pt idx="153">
                  <c:v>14.7607407855291</c:v>
                </c:pt>
                <c:pt idx="154">
                  <c:v>14.842809061214799</c:v>
                </c:pt>
                <c:pt idx="155">
                  <c:v>14.9247093901635</c:v>
                </c:pt>
                <c:pt idx="156">
                  <c:v>15.0064421433006</c:v>
                </c:pt>
                <c:pt idx="157">
                  <c:v>15.0880076909463</c:v>
                </c:pt>
                <c:pt idx="158">
                  <c:v>15.1694064026587</c:v>
                </c:pt>
                <c:pt idx="159">
                  <c:v>15.2506386475472</c:v>
                </c:pt>
                <c:pt idx="160">
                  <c:v>15.3317047940285</c:v>
                </c:pt>
                <c:pt idx="161">
                  <c:v>15.412605209846699</c:v>
                </c:pt>
                <c:pt idx="162">
                  <c:v>15.493340262141601</c:v>
                </c:pt>
                <c:pt idx="163">
                  <c:v>15.5739103173995</c:v>
                </c:pt>
                <c:pt idx="164">
                  <c:v>15.6543157415138</c:v>
                </c:pt>
                <c:pt idx="165">
                  <c:v>15.734556899934899</c:v>
                </c:pt>
                <c:pt idx="166">
                  <c:v>15.814634157219199</c:v>
                </c:pt>
                <c:pt idx="167">
                  <c:v>15.8945478773906</c:v>
                </c:pt>
                <c:pt idx="168">
                  <c:v>15.974298423648801</c:v>
                </c:pt>
                <c:pt idx="169">
                  <c:v>16.053886158428998</c:v>
                </c:pt>
                <c:pt idx="170">
                  <c:v>16.1333114438408</c:v>
                </c:pt>
                <c:pt idx="171">
                  <c:v>16.212574641207802</c:v>
                </c:pt>
                <c:pt idx="172">
                  <c:v>16.291676111876001</c:v>
                </c:pt>
                <c:pt idx="173">
                  <c:v>16.3706162163258</c:v>
                </c:pt>
                <c:pt idx="174">
                  <c:v>16.449395325720001</c:v>
                </c:pt>
                <c:pt idx="175">
                  <c:v>16.528013887929699</c:v>
                </c:pt>
                <c:pt idx="176">
                  <c:v>16.606472227087998</c:v>
                </c:pt>
                <c:pt idx="177">
                  <c:v>16.684770631683801</c:v>
                </c:pt>
                <c:pt idx="178">
                  <c:v>16.7629095373971</c:v>
                </c:pt>
                <c:pt idx="179">
                  <c:v>16.840889634440799</c:v>
                </c:pt>
                <c:pt idx="180">
                  <c:v>16.918710565976799</c:v>
                </c:pt>
                <c:pt idx="181">
                  <c:v>16.9963733611166</c:v>
                </c:pt>
                <c:pt idx="182">
                  <c:v>17.073877861756898</c:v>
                </c:pt>
                <c:pt idx="183">
                  <c:v>17.151224146369501</c:v>
                </c:pt>
                <c:pt idx="184">
                  <c:v>17.2284138987334</c:v>
                </c:pt>
                <c:pt idx="185">
                  <c:v>17.305445833021199</c:v>
                </c:pt>
                <c:pt idx="186">
                  <c:v>17.382321048699001</c:v>
                </c:pt>
                <c:pt idx="187">
                  <c:v>17.4590396267511</c:v>
                </c:pt>
                <c:pt idx="188">
                  <c:v>17.535602021564799</c:v>
                </c:pt>
                <c:pt idx="189">
                  <c:v>17.612008667661001</c:v>
                </c:pt>
                <c:pt idx="190">
                  <c:v>17.6882597615744</c:v>
                </c:pt>
                <c:pt idx="191">
                  <c:v>17.7643558459182</c:v>
                </c:pt>
                <c:pt idx="192">
                  <c:v>17.8402973381789</c:v>
                </c:pt>
                <c:pt idx="193">
                  <c:v>17.916084641694201</c:v>
                </c:pt>
                <c:pt idx="194">
                  <c:v>17.991717842884601</c:v>
                </c:pt>
                <c:pt idx="195">
                  <c:v>18.0671974721125</c:v>
                </c:pt>
                <c:pt idx="196">
                  <c:v>18.1425239012679</c:v>
                </c:pt>
                <c:pt idx="197">
                  <c:v>18.217697500134602</c:v>
                </c:pt>
                <c:pt idx="198">
                  <c:v>18.292718461928001</c:v>
                </c:pt>
                <c:pt idx="199">
                  <c:v>18.367587219231801</c:v>
                </c:pt>
                <c:pt idx="200">
                  <c:v>18.442304120184101</c:v>
                </c:pt>
                <c:pt idx="201">
                  <c:v>18.516869512922899</c:v>
                </c:pt>
                <c:pt idx="202">
                  <c:v>18.591283667535201</c:v>
                </c:pt>
                <c:pt idx="203">
                  <c:v>18.665546965747598</c:v>
                </c:pt>
                <c:pt idx="204">
                  <c:v>18.739659750021598</c:v>
                </c:pt>
                <c:pt idx="205">
                  <c:v>18.8136223613932</c:v>
                </c:pt>
                <c:pt idx="206">
                  <c:v>18.887435140898202</c:v>
                </c:pt>
                <c:pt idx="207">
                  <c:v>18.961098398348501</c:v>
                </c:pt>
                <c:pt idx="208">
                  <c:v>19.034612484217501</c:v>
                </c:pt>
                <c:pt idx="209">
                  <c:v>19.107977739192702</c:v>
                </c:pt>
                <c:pt idx="210">
                  <c:v>19.181194501137199</c:v>
                </c:pt>
                <c:pt idx="211">
                  <c:v>19.254263107914198</c:v>
                </c:pt>
                <c:pt idx="212">
                  <c:v>19.3271838749558</c:v>
                </c:pt>
                <c:pt idx="213">
                  <c:v>19.3999571434526</c:v>
                </c:pt>
                <c:pt idx="214">
                  <c:v>19.472583252667398</c:v>
                </c:pt>
                <c:pt idx="215">
                  <c:v>19.545062537895401</c:v>
                </c:pt>
                <c:pt idx="216">
                  <c:v>19.6173953344314</c:v>
                </c:pt>
                <c:pt idx="217">
                  <c:v>19.689581955481898</c:v>
                </c:pt>
                <c:pt idx="218">
                  <c:v>19.761622735452502</c:v>
                </c:pt>
                <c:pt idx="219">
                  <c:v>19.833518012997398</c:v>
                </c:pt>
                <c:pt idx="220">
                  <c:v>19.905268120531002</c:v>
                </c:pt>
                <c:pt idx="221">
                  <c:v>19.976873390467201</c:v>
                </c:pt>
                <c:pt idx="222">
                  <c:v>20.048334118468599</c:v>
                </c:pt>
                <c:pt idx="223">
                  <c:v>20.119650634522301</c:v>
                </c:pt>
                <c:pt idx="224">
                  <c:v>20.190823284790302</c:v>
                </c:pt>
                <c:pt idx="225">
                  <c:v>20.2618523988322</c:v>
                </c:pt>
                <c:pt idx="226">
                  <c:v>20.332738306207599</c:v>
                </c:pt>
                <c:pt idx="227">
                  <c:v>20.403481336476101</c:v>
                </c:pt>
                <c:pt idx="228">
                  <c:v>20.474081819197401</c:v>
                </c:pt>
                <c:pt idx="229">
                  <c:v>20.544540053352801</c:v>
                </c:pt>
                <c:pt idx="230">
                  <c:v>20.614856325789098</c:v>
                </c:pt>
                <c:pt idx="231">
                  <c:v>20.685031002567001</c:v>
                </c:pt>
                <c:pt idx="232">
                  <c:v>20.7550644089896</c:v>
                </c:pt>
                <c:pt idx="233">
                  <c:v>20.824956870360399</c:v>
                </c:pt>
                <c:pt idx="234">
                  <c:v>20.894708711982801</c:v>
                </c:pt>
                <c:pt idx="235">
                  <c:v>20.964320259159901</c:v>
                </c:pt>
                <c:pt idx="236">
                  <c:v>21.033791827446901</c:v>
                </c:pt>
                <c:pt idx="237">
                  <c:v>21.103123654762701</c:v>
                </c:pt>
                <c:pt idx="238">
                  <c:v>21.1723161233467</c:v>
                </c:pt>
                <c:pt idx="239">
                  <c:v>21.241369553704398</c:v>
                </c:pt>
                <c:pt idx="240">
                  <c:v>21.310284266341501</c:v>
                </c:pt>
                <c:pt idx="241">
                  <c:v>21.3790605817635</c:v>
                </c:pt>
                <c:pt idx="242">
                  <c:v>21.447698820475999</c:v>
                </c:pt>
                <c:pt idx="243">
                  <c:v>21.516199302984599</c:v>
                </c:pt>
                <c:pt idx="244">
                  <c:v>21.584562216060998</c:v>
                </c:pt>
                <c:pt idx="245">
                  <c:v>21.6527880325506</c:v>
                </c:pt>
                <c:pt idx="246">
                  <c:v>21.720876999861801</c:v>
                </c:pt>
                <c:pt idx="247">
                  <c:v>21.7888294369207</c:v>
                </c:pt>
                <c:pt idx="248">
                  <c:v>21.85664566198</c:v>
                </c:pt>
                <c:pt idx="249">
                  <c:v>21.924325992619501</c:v>
                </c:pt>
                <c:pt idx="250">
                  <c:v>21.991870745746201</c:v>
                </c:pt>
                <c:pt idx="251">
                  <c:v>22.059280178950399</c:v>
                </c:pt>
                <c:pt idx="252">
                  <c:v>22.126554596859801</c:v>
                </c:pt>
                <c:pt idx="253">
                  <c:v>22.193694344835301</c:v>
                </c:pt>
                <c:pt idx="254">
                  <c:v>22.2606997317273</c:v>
                </c:pt>
                <c:pt idx="255">
                  <c:v>22.327571065418599</c:v>
                </c:pt>
                <c:pt idx="256">
                  <c:v>22.394308652824201</c:v>
                </c:pt>
                <c:pt idx="257">
                  <c:v>22.4609127998913</c:v>
                </c:pt>
                <c:pt idx="258">
                  <c:v>22.5273838115994</c:v>
                </c:pt>
                <c:pt idx="259">
                  <c:v>22.593721991960301</c:v>
                </c:pt>
                <c:pt idx="260">
                  <c:v>22.659927644018001</c:v>
                </c:pt>
                <c:pt idx="261">
                  <c:v>22.726001069848799</c:v>
                </c:pt>
                <c:pt idx="262">
                  <c:v>22.7919425715925</c:v>
                </c:pt>
                <c:pt idx="263">
                  <c:v>22.8577524489423</c:v>
                </c:pt>
                <c:pt idx="264">
                  <c:v>22.923431000961799</c:v>
                </c:pt>
                <c:pt idx="265">
                  <c:v>22.9889785259201</c:v>
                </c:pt>
                <c:pt idx="266">
                  <c:v>23.054395321122001</c:v>
                </c:pt>
                <c:pt idx="267">
                  <c:v>23.119681682908102</c:v>
                </c:pt>
                <c:pt idx="268">
                  <c:v>23.184837906654501</c:v>
                </c:pt>
                <c:pt idx="269">
                  <c:v>23.2498642867731</c:v>
                </c:pt>
                <c:pt idx="270">
                  <c:v>23.314761116711601</c:v>
                </c:pt>
                <c:pt idx="271">
                  <c:v>23.3795286889533</c:v>
                </c:pt>
                <c:pt idx="272">
                  <c:v>23.444167300518899</c:v>
                </c:pt>
                <c:pt idx="273">
                  <c:v>23.508677302129598</c:v>
                </c:pt>
                <c:pt idx="274">
                  <c:v>23.573058941177301</c:v>
                </c:pt>
                <c:pt idx="275">
                  <c:v>23.637312509636999</c:v>
                </c:pt>
                <c:pt idx="276">
                  <c:v>23.701438298708499</c:v>
                </c:pt>
                <c:pt idx="277">
                  <c:v>23.765436598816201</c:v>
                </c:pt>
                <c:pt idx="278">
                  <c:v>23.8293076996096</c:v>
                </c:pt>
                <c:pt idx="279">
                  <c:v>23.893051889962901</c:v>
                </c:pt>
                <c:pt idx="280">
                  <c:v>23.9566694579749</c:v>
                </c:pt>
                <c:pt idx="281">
                  <c:v>24.0201606909696</c:v>
                </c:pt>
                <c:pt idx="282">
                  <c:v>24.083525875495301</c:v>
                </c:pt>
                <c:pt idx="283">
                  <c:v>24.146765313240699</c:v>
                </c:pt>
                <c:pt idx="284">
                  <c:v>24.209879313971999</c:v>
                </c:pt>
                <c:pt idx="285">
                  <c:v>24.272868139129699</c:v>
                </c:pt>
                <c:pt idx="286">
                  <c:v>24.335732074663301</c:v>
                </c:pt>
                <c:pt idx="287">
                  <c:v>24.398471405886699</c:v>
                </c:pt>
                <c:pt idx="288">
                  <c:v>24.4610864174774</c:v>
                </c:pt>
                <c:pt idx="289">
                  <c:v>24.5235773934773</c:v>
                </c:pt>
                <c:pt idx="290">
                  <c:v>24.585944617292199</c:v>
                </c:pt>
                <c:pt idx="291">
                  <c:v>24.6481883716922</c:v>
                </c:pt>
                <c:pt idx="292">
                  <c:v>24.710308938811</c:v>
                </c:pt>
                <c:pt idx="293">
                  <c:v>24.772306600146901</c:v>
                </c:pt>
                <c:pt idx="294">
                  <c:v>24.834181643290201</c:v>
                </c:pt>
                <c:pt idx="295">
                  <c:v>24.895934349251799</c:v>
                </c:pt>
                <c:pt idx="296">
                  <c:v>24.957564994438702</c:v>
                </c:pt>
                <c:pt idx="297">
                  <c:v>25.019073858397999</c:v>
                </c:pt>
                <c:pt idx="298">
                  <c:v>25.0804612200739</c:v>
                </c:pt>
                <c:pt idx="299">
                  <c:v>25.141727357806801</c:v>
                </c:pt>
                <c:pt idx="300">
                  <c:v>25.202872549333801</c:v>
                </c:pt>
                <c:pt idx="301">
                  <c:v>25.263897071788701</c:v>
                </c:pt>
                <c:pt idx="302">
                  <c:v>25.324801201702002</c:v>
                </c:pt>
                <c:pt idx="303">
                  <c:v>25.3855852150005</c:v>
                </c:pt>
                <c:pt idx="304">
                  <c:v>25.446249387007999</c:v>
                </c:pt>
                <c:pt idx="305">
                  <c:v>25.5067939854214</c:v>
                </c:pt>
                <c:pt idx="306">
                  <c:v>25.567219288142201</c:v>
                </c:pt>
                <c:pt idx="307">
                  <c:v>25.627525569438099</c:v>
                </c:pt>
                <c:pt idx="308">
                  <c:v>25.687713101943999</c:v>
                </c:pt>
                <c:pt idx="309">
                  <c:v>25.747782157679602</c:v>
                </c:pt>
                <c:pt idx="310">
                  <c:v>25.807733008048501</c:v>
                </c:pt>
                <c:pt idx="311">
                  <c:v>25.8675659238388</c:v>
                </c:pt>
                <c:pt idx="312">
                  <c:v>25.927281175223101</c:v>
                </c:pt>
                <c:pt idx="313">
                  <c:v>25.986879031757901</c:v>
                </c:pt>
                <c:pt idx="314">
                  <c:v>26.046359762384402</c:v>
                </c:pt>
                <c:pt idx="315">
                  <c:v>26.105723635427999</c:v>
                </c:pt>
                <c:pt idx="316">
                  <c:v>26.164970918598399</c:v>
                </c:pt>
                <c:pt idx="317">
                  <c:v>26.224101878989501</c:v>
                </c:pt>
                <c:pt idx="318">
                  <c:v>26.283116779724502</c:v>
                </c:pt>
                <c:pt idx="319">
                  <c:v>26.342015885510602</c:v>
                </c:pt>
                <c:pt idx="320">
                  <c:v>26.400799464118499</c:v>
                </c:pt>
                <c:pt idx="321">
                  <c:v>26.4594677799547</c:v>
                </c:pt>
                <c:pt idx="322">
                  <c:v>26.518021096799998</c:v>
                </c:pt>
                <c:pt idx="323">
                  <c:v>26.576459677809002</c:v>
                </c:pt>
                <c:pt idx="324">
                  <c:v>26.634783785510599</c:v>
                </c:pt>
                <c:pt idx="325">
                  <c:v>26.692993681808002</c:v>
                </c:pt>
                <c:pt idx="326">
                  <c:v>26.751089627978299</c:v>
                </c:pt>
                <c:pt idx="327">
                  <c:v>26.809071884672601</c:v>
                </c:pt>
                <c:pt idx="328">
                  <c:v>26.866940711916499</c:v>
                </c:pt>
                <c:pt idx="329">
                  <c:v>26.924696369109299</c:v>
                </c:pt>
                <c:pt idx="330">
                  <c:v>26.9823391150248</c:v>
                </c:pt>
                <c:pt idx="331">
                  <c:v>27.039869208430801</c:v>
                </c:pt>
                <c:pt idx="332">
                  <c:v>27.097286909740902</c:v>
                </c:pt>
                <c:pt idx="333">
                  <c:v>27.154592473431101</c:v>
                </c:pt>
                <c:pt idx="334">
                  <c:v>27.211786155898</c:v>
                </c:pt>
                <c:pt idx="335">
                  <c:v>27.268868212917901</c:v>
                </c:pt>
                <c:pt idx="336">
                  <c:v>27.325838899647099</c:v>
                </c:pt>
                <c:pt idx="337">
                  <c:v>27.3826984706219</c:v>
                </c:pt>
                <c:pt idx="338">
                  <c:v>27.439447179758599</c:v>
                </c:pt>
                <c:pt idx="339">
                  <c:v>27.496085280353199</c:v>
                </c:pt>
                <c:pt idx="340">
                  <c:v>27.552613025081801</c:v>
                </c:pt>
                <c:pt idx="341">
                  <c:v>27.609030666000599</c:v>
                </c:pt>
                <c:pt idx="342">
                  <c:v>27.665338454545601</c:v>
                </c:pt>
                <c:pt idx="343">
                  <c:v>27.721536641532499</c:v>
                </c:pt>
                <c:pt idx="344">
                  <c:v>27.7776254771574</c:v>
                </c:pt>
                <c:pt idx="345">
                  <c:v>27.833605219003299</c:v>
                </c:pt>
                <c:pt idx="346">
                  <c:v>27.8894761120218</c:v>
                </c:pt>
                <c:pt idx="347">
                  <c:v>27.9452384034619</c:v>
                </c:pt>
                <c:pt idx="348">
                  <c:v>28.000892341362299</c:v>
                </c:pt>
                <c:pt idx="349">
                  <c:v>28.056438173156501</c:v>
                </c:pt>
                <c:pt idx="350">
                  <c:v>28.1118761456719</c:v>
                </c:pt>
                <c:pt idx="351">
                  <c:v>28.1672065051308</c:v>
                </c:pt>
                <c:pt idx="352">
                  <c:v>28.222429497149701</c:v>
                </c:pt>
                <c:pt idx="353">
                  <c:v>28.2775453667394</c:v>
                </c:pt>
                <c:pt idx="354">
                  <c:v>28.332554358305298</c:v>
                </c:pt>
                <c:pt idx="355">
                  <c:v>28.387456715647101</c:v>
                </c:pt>
                <c:pt idx="356">
                  <c:v>28.442252681959001</c:v>
                </c:pt>
                <c:pt idx="357">
                  <c:v>28.496942499829402</c:v>
                </c:pt>
                <c:pt idx="358">
                  <c:v>28.551526415067901</c:v>
                </c:pt>
                <c:pt idx="359">
                  <c:v>28.606004671115802</c:v>
                </c:pt>
                <c:pt idx="360">
                  <c:v>28.6603775057695</c:v>
                </c:pt>
                <c:pt idx="361">
                  <c:v>28.714645159585899</c:v>
                </c:pt>
                <c:pt idx="362">
                  <c:v>28.7688078725376</c:v>
                </c:pt>
                <c:pt idx="363">
                  <c:v>28.822865884012099</c:v>
                </c:pt>
                <c:pt idx="364">
                  <c:v>28.876819432812599</c:v>
                </c:pt>
                <c:pt idx="365">
                  <c:v>28.930668757157701</c:v>
                </c:pt>
                <c:pt idx="366">
                  <c:v>28.984414094681</c:v>
                </c:pt>
                <c:pt idx="367">
                  <c:v>29.0380556824318</c:v>
                </c:pt>
                <c:pt idx="368">
                  <c:v>29.091593756874602</c:v>
                </c:pt>
                <c:pt idx="369">
                  <c:v>29.145028554749899</c:v>
                </c:pt>
                <c:pt idx="370">
                  <c:v>29.1983603125062</c:v>
                </c:pt>
                <c:pt idx="371">
                  <c:v>29.2515892639098</c:v>
                </c:pt>
                <c:pt idx="372">
                  <c:v>29.3047156432627</c:v>
                </c:pt>
                <c:pt idx="373">
                  <c:v>29.357739684293801</c:v>
                </c:pt>
                <c:pt idx="374">
                  <c:v>29.410661620158699</c:v>
                </c:pt>
                <c:pt idx="375">
                  <c:v>29.463481683440001</c:v>
                </c:pt>
                <c:pt idx="376">
                  <c:v>29.516200106147298</c:v>
                </c:pt>
                <c:pt idx="377">
                  <c:v>29.568817119716702</c:v>
                </c:pt>
                <c:pt idx="378">
                  <c:v>29.6213329559268</c:v>
                </c:pt>
                <c:pt idx="379">
                  <c:v>29.673747845934901</c:v>
                </c:pt>
                <c:pt idx="380">
                  <c:v>29.726062018669101</c:v>
                </c:pt>
                <c:pt idx="381">
                  <c:v>29.778275703435799</c:v>
                </c:pt>
                <c:pt idx="382">
                  <c:v>29.830389128978901</c:v>
                </c:pt>
                <c:pt idx="383">
                  <c:v>29.882402523479801</c:v>
                </c:pt>
                <c:pt idx="384">
                  <c:v>29.934316114557401</c:v>
                </c:pt>
                <c:pt idx="385">
                  <c:v>29.986130129267899</c:v>
                </c:pt>
                <c:pt idx="386">
                  <c:v>30.037844794104998</c:v>
                </c:pt>
                <c:pt idx="387">
                  <c:v>30.089460335577101</c:v>
                </c:pt>
                <c:pt idx="388">
                  <c:v>30.140976979423002</c:v>
                </c:pt>
                <c:pt idx="389">
                  <c:v>30.192394950057601</c:v>
                </c:pt>
                <c:pt idx="390">
                  <c:v>30.243714471814801</c:v>
                </c:pt>
                <c:pt idx="391">
                  <c:v>30.2949357684722</c:v>
                </c:pt>
                <c:pt idx="392">
                  <c:v>30.3460590632506</c:v>
                </c:pt>
                <c:pt idx="393">
                  <c:v>30.397084578814098</c:v>
                </c:pt>
                <c:pt idx="394">
                  <c:v>30.448012537269999</c:v>
                </c:pt>
                <c:pt idx="395">
                  <c:v>30.498843160169301</c:v>
                </c:pt>
                <c:pt idx="396">
                  <c:v>30.549576669063399</c:v>
                </c:pt>
                <c:pt idx="397">
                  <c:v>30.600213284610899</c:v>
                </c:pt>
                <c:pt idx="398">
                  <c:v>30.6507532263964</c:v>
                </c:pt>
                <c:pt idx="399">
                  <c:v>30.701196713822299</c:v>
                </c:pt>
                <c:pt idx="400">
                  <c:v>30.751543965739302</c:v>
                </c:pt>
                <c:pt idx="401">
                  <c:v>30.801795200446399</c:v>
                </c:pt>
                <c:pt idx="402">
                  <c:v>30.8519506356911</c:v>
                </c:pt>
                <c:pt idx="403">
                  <c:v>30.902010488669202</c:v>
                </c:pt>
                <c:pt idx="404">
                  <c:v>30.951974976024999</c:v>
                </c:pt>
                <c:pt idx="405">
                  <c:v>31.001844315273299</c:v>
                </c:pt>
                <c:pt idx="406">
                  <c:v>31.051618722233101</c:v>
                </c:pt>
                <c:pt idx="407">
                  <c:v>31.101298411310498</c:v>
                </c:pt>
                <c:pt idx="408">
                  <c:v>31.150883597123201</c:v>
                </c:pt>
                <c:pt idx="409">
                  <c:v>31.200374493749301</c:v>
                </c:pt>
                <c:pt idx="410">
                  <c:v>31.249771314726502</c:v>
                </c:pt>
                <c:pt idx="411">
                  <c:v>31.299074273052501</c:v>
                </c:pt>
                <c:pt idx="412">
                  <c:v>31.348283581185299</c:v>
                </c:pt>
                <c:pt idx="413">
                  <c:v>31.397399451042698</c:v>
                </c:pt>
                <c:pt idx="414">
                  <c:v>31.4464220911069</c:v>
                </c:pt>
                <c:pt idx="415">
                  <c:v>31.495351712385801</c:v>
                </c:pt>
                <c:pt idx="416">
                  <c:v>31.544188526819099</c:v>
                </c:pt>
                <c:pt idx="417">
                  <c:v>31.592932745128099</c:v>
                </c:pt>
                <c:pt idx="418">
                  <c:v>31.641584578034301</c:v>
                </c:pt>
                <c:pt idx="419">
                  <c:v>31.690144236259101</c:v>
                </c:pt>
                <c:pt idx="420">
                  <c:v>31.738611930523899</c:v>
                </c:pt>
                <c:pt idx="421">
                  <c:v>31.7869878668468</c:v>
                </c:pt>
                <c:pt idx="422">
                  <c:v>31.8352722192014</c:v>
                </c:pt>
                <c:pt idx="423">
                  <c:v>31.8834652230213</c:v>
                </c:pt>
                <c:pt idx="424">
                  <c:v>31.931567087095502</c:v>
                </c:pt>
                <c:pt idx="425">
                  <c:v>31.979578020213001</c:v>
                </c:pt>
                <c:pt idx="426">
                  <c:v>32.027498231162603</c:v>
                </c:pt>
                <c:pt idx="427">
                  <c:v>32.075327928733401</c:v>
                </c:pt>
                <c:pt idx="428">
                  <c:v>32.123067321714302</c:v>
                </c:pt>
                <c:pt idx="429">
                  <c:v>32.170716577559602</c:v>
                </c:pt>
                <c:pt idx="430">
                  <c:v>32.218275895816603</c:v>
                </c:pt>
                <c:pt idx="431">
                  <c:v>32.265745505652298</c:v>
                </c:pt>
                <c:pt idx="432">
                  <c:v>32.3131256125465</c:v>
                </c:pt>
                <c:pt idx="433">
                  <c:v>32.360416421978798</c:v>
                </c:pt>
                <c:pt idx="434">
                  <c:v>32.407618139428997</c:v>
                </c:pt>
                <c:pt idx="435">
                  <c:v>32.454730970376801</c:v>
                </c:pt>
                <c:pt idx="436">
                  <c:v>32.501755116512903</c:v>
                </c:pt>
                <c:pt idx="437">
                  <c:v>32.548690702877998</c:v>
                </c:pt>
                <c:pt idx="438">
                  <c:v>32.595537986721403</c:v>
                </c:pt>
                <c:pt idx="439">
                  <c:v>32.642297169743799</c:v>
                </c:pt>
                <c:pt idx="440">
                  <c:v>32.6889684536456</c:v>
                </c:pt>
                <c:pt idx="441">
                  <c:v>32.735552040127502</c:v>
                </c:pt>
                <c:pt idx="442">
                  <c:v>32.782048130890097</c:v>
                </c:pt>
                <c:pt idx="443">
                  <c:v>32.828456927634001</c:v>
                </c:pt>
                <c:pt idx="444">
                  <c:v>32.874778580308799</c:v>
                </c:pt>
                <c:pt idx="445">
                  <c:v>32.921013268115203</c:v>
                </c:pt>
                <c:pt idx="446">
                  <c:v>32.9671612301007</c:v>
                </c:pt>
                <c:pt idx="447">
                  <c:v>33.013222664379498</c:v>
                </c:pt>
                <c:pt idx="448">
                  <c:v>33.059197769065797</c:v>
                </c:pt>
                <c:pt idx="449">
                  <c:v>33.105086742273997</c:v>
                </c:pt>
                <c:pt idx="450">
                  <c:v>33.150889782118199</c:v>
                </c:pt>
                <c:pt idx="451">
                  <c:v>33.196607086712703</c:v>
                </c:pt>
                <c:pt idx="452">
                  <c:v>33.242238854171703</c:v>
                </c:pt>
                <c:pt idx="453">
                  <c:v>33.287785194422</c:v>
                </c:pt>
                <c:pt idx="454">
                  <c:v>33.3332463287827</c:v>
                </c:pt>
                <c:pt idx="455">
                  <c:v>33.378622477248399</c:v>
                </c:pt>
                <c:pt idx="456">
                  <c:v>33.423913833834597</c:v>
                </c:pt>
                <c:pt idx="457">
                  <c:v>33.469120592556699</c:v>
                </c:pt>
                <c:pt idx="458">
                  <c:v>33.514242947430297</c:v>
                </c:pt>
                <c:pt idx="459">
                  <c:v>33.559281092470698</c:v>
                </c:pt>
                <c:pt idx="460">
                  <c:v>33.6042352216936</c:v>
                </c:pt>
                <c:pt idx="461">
                  <c:v>33.649105529114301</c:v>
                </c:pt>
                <c:pt idx="462">
                  <c:v>33.693892084373097</c:v>
                </c:pt>
                <c:pt idx="463">
                  <c:v>33.7385951606608</c:v>
                </c:pt>
                <c:pt idx="464">
                  <c:v>33.783214951260803</c:v>
                </c:pt>
                <c:pt idx="465">
                  <c:v>33.827751645912301</c:v>
                </c:pt>
                <c:pt idx="466">
                  <c:v>33.872205434354903</c:v>
                </c:pt>
                <c:pt idx="467">
                  <c:v>33.916576506327999</c:v>
                </c:pt>
                <c:pt idx="468">
                  <c:v>33.960865051570998</c:v>
                </c:pt>
                <c:pt idx="469">
                  <c:v>34.005071259823303</c:v>
                </c:pt>
                <c:pt idx="470">
                  <c:v>34.049195299445302</c:v>
                </c:pt>
                <c:pt idx="471">
                  <c:v>34.093237269369503</c:v>
                </c:pt>
                <c:pt idx="472">
                  <c:v>34.137197429953503</c:v>
                </c:pt>
                <c:pt idx="473">
                  <c:v>34.181075966766699</c:v>
                </c:pt>
                <c:pt idx="474">
                  <c:v>34.224873065377999</c:v>
                </c:pt>
                <c:pt idx="475">
                  <c:v>34.268588911356503</c:v>
                </c:pt>
                <c:pt idx="476">
                  <c:v>34.312223690271402</c:v>
                </c:pt>
                <c:pt idx="477">
                  <c:v>34.355777587691897</c:v>
                </c:pt>
                <c:pt idx="478">
                  <c:v>34.399250789186901</c:v>
                </c:pt>
                <c:pt idx="479">
                  <c:v>34.442643422879001</c:v>
                </c:pt>
                <c:pt idx="480">
                  <c:v>34.485955623171499</c:v>
                </c:pt>
                <c:pt idx="481">
                  <c:v>34.5291876402813</c:v>
                </c:pt>
                <c:pt idx="482">
                  <c:v>34.572339655939899</c:v>
                </c:pt>
                <c:pt idx="483">
                  <c:v>34.615411851878797</c:v>
                </c:pt>
                <c:pt idx="484">
                  <c:v>34.6584044098296</c:v>
                </c:pt>
                <c:pt idx="485">
                  <c:v>34.701317511523897</c:v>
                </c:pt>
                <c:pt idx="486">
                  <c:v>34.7441513386932</c:v>
                </c:pt>
                <c:pt idx="487">
                  <c:v>34.786906073068998</c:v>
                </c:pt>
                <c:pt idx="488">
                  <c:v>34.829581896382997</c:v>
                </c:pt>
                <c:pt idx="489">
                  <c:v>34.872178931820997</c:v>
                </c:pt>
                <c:pt idx="490">
                  <c:v>34.914697293207098</c:v>
                </c:pt>
                <c:pt idx="491">
                  <c:v>34.957137239441899</c:v>
                </c:pt>
                <c:pt idx="492">
                  <c:v>34.999498947941198</c:v>
                </c:pt>
                <c:pt idx="493">
                  <c:v>35.041782596120399</c:v>
                </c:pt>
                <c:pt idx="494">
                  <c:v>35.0839883613952</c:v>
                </c:pt>
                <c:pt idx="495">
                  <c:v>35.126116421181401</c:v>
                </c:pt>
                <c:pt idx="496">
                  <c:v>35.168166952894502</c:v>
                </c:pt>
                <c:pt idx="497">
                  <c:v>35.210140133950198</c:v>
                </c:pt>
                <c:pt idx="498">
                  <c:v>35.252036141764002</c:v>
                </c:pt>
                <c:pt idx="499">
                  <c:v>35.2938550998173</c:v>
                </c:pt>
                <c:pt idx="500">
                  <c:v>35.335597105307599</c:v>
                </c:pt>
                <c:pt idx="501">
                  <c:v>35.377262419381999</c:v>
                </c:pt>
                <c:pt idx="502">
                  <c:v>35.418851215026201</c:v>
                </c:pt>
                <c:pt idx="503">
                  <c:v>35.460363665225799</c:v>
                </c:pt>
                <c:pt idx="504">
                  <c:v>35.5017999429665</c:v>
                </c:pt>
                <c:pt idx="505">
                  <c:v>35.543160221233997</c:v>
                </c:pt>
                <c:pt idx="506">
                  <c:v>35.584444673013998</c:v>
                </c:pt>
                <c:pt idx="507">
                  <c:v>35.625653471292303</c:v>
                </c:pt>
                <c:pt idx="508">
                  <c:v>35.666786789054399</c:v>
                </c:pt>
                <c:pt idx="509">
                  <c:v>35.7078447524284</c:v>
                </c:pt>
                <c:pt idx="510">
                  <c:v>35.748827445649198</c:v>
                </c:pt>
                <c:pt idx="511">
                  <c:v>35.789735128087401</c:v>
                </c:pt>
                <c:pt idx="512">
                  <c:v>35.830567968389701</c:v>
                </c:pt>
                <c:pt idx="513">
                  <c:v>35.871326135202999</c:v>
                </c:pt>
                <c:pt idx="514">
                  <c:v>35.912009797173802</c:v>
                </c:pt>
                <c:pt idx="515">
                  <c:v>35.952619122949102</c:v>
                </c:pt>
                <c:pt idx="516">
                  <c:v>35.993154281175499</c:v>
                </c:pt>
                <c:pt idx="517">
                  <c:v>36.033615440499801</c:v>
                </c:pt>
                <c:pt idx="518">
                  <c:v>36.0740027695687</c:v>
                </c:pt>
                <c:pt idx="519">
                  <c:v>36.114316397063</c:v>
                </c:pt>
                <c:pt idx="520">
                  <c:v>36.154556395193701</c:v>
                </c:pt>
                <c:pt idx="521">
                  <c:v>36.1947230211277</c:v>
                </c:pt>
                <c:pt idx="522">
                  <c:v>36.234816439277303</c:v>
                </c:pt>
                <c:pt idx="523">
                  <c:v>36.274836814054602</c:v>
                </c:pt>
                <c:pt idx="524">
                  <c:v>36.314784309871897</c:v>
                </c:pt>
                <c:pt idx="525">
                  <c:v>36.354659091141201</c:v>
                </c:pt>
                <c:pt idx="526">
                  <c:v>36.3944613222748</c:v>
                </c:pt>
                <c:pt idx="527">
                  <c:v>36.434191167684901</c:v>
                </c:pt>
                <c:pt idx="528">
                  <c:v>36.473848791783603</c:v>
                </c:pt>
                <c:pt idx="529">
                  <c:v>36.513434325929602</c:v>
                </c:pt>
                <c:pt idx="530">
                  <c:v>36.5529478321385</c:v>
                </c:pt>
                <c:pt idx="531">
                  <c:v>36.592389564232299</c:v>
                </c:pt>
                <c:pt idx="532">
                  <c:v>36.631759682538103</c:v>
                </c:pt>
                <c:pt idx="533">
                  <c:v>36.671058347382797</c:v>
                </c:pt>
                <c:pt idx="534">
                  <c:v>36.710285719093498</c:v>
                </c:pt>
                <c:pt idx="535">
                  <c:v>36.749441957997099</c:v>
                </c:pt>
                <c:pt idx="536">
                  <c:v>36.788527224420697</c:v>
                </c:pt>
                <c:pt idx="537">
                  <c:v>36.827541678691098</c:v>
                </c:pt>
                <c:pt idx="538">
                  <c:v>36.866485481135598</c:v>
                </c:pt>
                <c:pt idx="539">
                  <c:v>36.905358764941496</c:v>
                </c:pt>
                <c:pt idx="540">
                  <c:v>36.944161580688501</c:v>
                </c:pt>
                <c:pt idx="541">
                  <c:v>36.982894180483498</c:v>
                </c:pt>
                <c:pt idx="542">
                  <c:v>37.021556720637903</c:v>
                </c:pt>
                <c:pt idx="543">
                  <c:v>37.060149357462898</c:v>
                </c:pt>
                <c:pt idx="544">
                  <c:v>37.098672247270102</c:v>
                </c:pt>
                <c:pt idx="545">
                  <c:v>37.137125546370598</c:v>
                </c:pt>
                <c:pt idx="546">
                  <c:v>37.1755094110759</c:v>
                </c:pt>
                <c:pt idx="547">
                  <c:v>37.213823997697197</c:v>
                </c:pt>
                <c:pt idx="548">
                  <c:v>37.252069462545997</c:v>
                </c:pt>
                <c:pt idx="549">
                  <c:v>37.290245940924102</c:v>
                </c:pt>
                <c:pt idx="550">
                  <c:v>37.328353474950099</c:v>
                </c:pt>
                <c:pt idx="551">
                  <c:v>37.366392312899499</c:v>
                </c:pt>
                <c:pt idx="552">
                  <c:v>37.4043626072216</c:v>
                </c:pt>
                <c:pt idx="553">
                  <c:v>37.442264510365497</c:v>
                </c:pt>
                <c:pt idx="554">
                  <c:v>37.480098174780601</c:v>
                </c:pt>
                <c:pt idx="555">
                  <c:v>37.517863752916</c:v>
                </c:pt>
                <c:pt idx="556">
                  <c:v>37.555561397221098</c:v>
                </c:pt>
                <c:pt idx="557">
                  <c:v>37.593191260145097</c:v>
                </c:pt>
                <c:pt idx="558">
                  <c:v>37.630753494137203</c:v>
                </c:pt>
                <c:pt idx="559">
                  <c:v>37.668248235793797</c:v>
                </c:pt>
                <c:pt idx="560">
                  <c:v>37.705675515750499</c:v>
                </c:pt>
                <c:pt idx="561">
                  <c:v>37.743035581350902</c:v>
                </c:pt>
                <c:pt idx="562">
                  <c:v>37.780328581211002</c:v>
                </c:pt>
                <c:pt idx="563">
                  <c:v>37.817554663946702</c:v>
                </c:pt>
                <c:pt idx="564">
                  <c:v>37.854713978173997</c:v>
                </c:pt>
                <c:pt idx="565">
                  <c:v>37.891806672508999</c:v>
                </c:pt>
                <c:pt idx="566">
                  <c:v>37.928832895567702</c:v>
                </c:pt>
                <c:pt idx="567">
                  <c:v>37.965792795966003</c:v>
                </c:pt>
                <c:pt idx="568">
                  <c:v>38.002686522319998</c:v>
                </c:pt>
                <c:pt idx="569">
                  <c:v>38.0395142128597</c:v>
                </c:pt>
                <c:pt idx="570">
                  <c:v>38.076275892239302</c:v>
                </c:pt>
                <c:pt idx="571">
                  <c:v>38.112971802830799</c:v>
                </c:pt>
                <c:pt idx="572">
                  <c:v>38.1496020896003</c:v>
                </c:pt>
                <c:pt idx="573">
                  <c:v>38.186166897513701</c:v>
                </c:pt>
                <c:pt idx="574">
                  <c:v>38.222666371537102</c:v>
                </c:pt>
                <c:pt idx="575">
                  <c:v>38.259100656636299</c:v>
                </c:pt>
                <c:pt idx="576">
                  <c:v>38.295469897777402</c:v>
                </c:pt>
                <c:pt idx="577">
                  <c:v>38.331774239926403</c:v>
                </c:pt>
                <c:pt idx="578">
                  <c:v>38.3680138280492</c:v>
                </c:pt>
                <c:pt idx="579">
                  <c:v>38.4041888014021</c:v>
                </c:pt>
                <c:pt idx="580">
                  <c:v>38.440299173535998</c:v>
                </c:pt>
                <c:pt idx="581">
                  <c:v>38.476345186214999</c:v>
                </c:pt>
                <c:pt idx="582">
                  <c:v>38.512326980766801</c:v>
                </c:pt>
                <c:pt idx="583">
                  <c:v>38.548244698518801</c:v>
                </c:pt>
                <c:pt idx="584">
                  <c:v>38.584098480798801</c:v>
                </c:pt>
                <c:pt idx="585">
                  <c:v>38.619888468934199</c:v>
                </c:pt>
                <c:pt idx="586">
                  <c:v>38.655614804252799</c:v>
                </c:pt>
                <c:pt idx="587">
                  <c:v>38.691277628081998</c:v>
                </c:pt>
                <c:pt idx="588">
                  <c:v>38.7268770817495</c:v>
                </c:pt>
                <c:pt idx="589">
                  <c:v>38.762413305502299</c:v>
                </c:pt>
                <c:pt idx="590">
                  <c:v>38.797886306109497</c:v>
                </c:pt>
                <c:pt idx="591">
                  <c:v>38.833296321677601</c:v>
                </c:pt>
                <c:pt idx="592">
                  <c:v>38.868643490016098</c:v>
                </c:pt>
                <c:pt idx="593">
                  <c:v>38.9039279489349</c:v>
                </c:pt>
                <c:pt idx="594">
                  <c:v>38.939149836243502</c:v>
                </c:pt>
                <c:pt idx="595">
                  <c:v>38.974309289751702</c:v>
                </c:pt>
                <c:pt idx="596">
                  <c:v>39.0094064472691</c:v>
                </c:pt>
                <c:pt idx="597">
                  <c:v>39.044441446605497</c:v>
                </c:pt>
                <c:pt idx="598">
                  <c:v>39.079414425570498</c:v>
                </c:pt>
                <c:pt idx="599">
                  <c:v>39.114325521973797</c:v>
                </c:pt>
                <c:pt idx="600">
                  <c:v>39.149174744591598</c:v>
                </c:pt>
                <c:pt idx="601">
                  <c:v>39.183962319181497</c:v>
                </c:pt>
                <c:pt idx="602">
                  <c:v>39.218688383350297</c:v>
                </c:pt>
                <c:pt idx="603">
                  <c:v>39.253353071469498</c:v>
                </c:pt>
                <c:pt idx="604">
                  <c:v>39.287956517910601</c:v>
                </c:pt>
                <c:pt idx="605">
                  <c:v>39.322498857045403</c:v>
                </c:pt>
                <c:pt idx="606">
                  <c:v>39.356980223245401</c:v>
                </c:pt>
                <c:pt idx="607">
                  <c:v>39.391400750882099</c:v>
                </c:pt>
                <c:pt idx="608">
                  <c:v>39.425760574327299</c:v>
                </c:pt>
                <c:pt idx="609">
                  <c:v>39.460059827952399</c:v>
                </c:pt>
                <c:pt idx="610">
                  <c:v>39.494298528067397</c:v>
                </c:pt>
                <c:pt idx="611">
                  <c:v>39.528476883876003</c:v>
                </c:pt>
                <c:pt idx="612">
                  <c:v>39.562595033614201</c:v>
                </c:pt>
                <c:pt idx="613">
                  <c:v>39.596653108365302</c:v>
                </c:pt>
                <c:pt idx="614">
                  <c:v>39.630651239212902</c:v>
                </c:pt>
                <c:pt idx="615">
                  <c:v>39.664589557240298</c:v>
                </c:pt>
                <c:pt idx="616">
                  <c:v>39.698468193531099</c:v>
                </c:pt>
                <c:pt idx="617">
                  <c:v>39.732287279168602</c:v>
                </c:pt>
                <c:pt idx="618">
                  <c:v>39.766046945236297</c:v>
                </c:pt>
                <c:pt idx="619">
                  <c:v>39.799747322817602</c:v>
                </c:pt>
                <c:pt idx="620">
                  <c:v>39.833388431050601</c:v>
                </c:pt>
                <c:pt idx="621">
                  <c:v>39.866970466187801</c:v>
                </c:pt>
                <c:pt idx="622">
                  <c:v>39.9004935671325</c:v>
                </c:pt>
                <c:pt idx="623">
                  <c:v>39.933957861703803</c:v>
                </c:pt>
                <c:pt idx="624">
                  <c:v>39.9673634777212</c:v>
                </c:pt>
                <c:pt idx="625">
                  <c:v>40.000710543003798</c:v>
                </c:pt>
                <c:pt idx="626">
                  <c:v>40.033999185371002</c:v>
                </c:pt>
                <c:pt idx="627">
                  <c:v>40.067229532641903</c:v>
                </c:pt>
                <c:pt idx="628">
                  <c:v>40.100401712636</c:v>
                </c:pt>
                <c:pt idx="629">
                  <c:v>40.133515853172398</c:v>
                </c:pt>
                <c:pt idx="630">
                  <c:v>40.166571978031598</c:v>
                </c:pt>
                <c:pt idx="631">
                  <c:v>40.199570269758603</c:v>
                </c:pt>
                <c:pt idx="632">
                  <c:v>40.232510867633501</c:v>
                </c:pt>
                <c:pt idx="633">
                  <c:v>40.2653938962941</c:v>
                </c:pt>
                <c:pt idx="634">
                  <c:v>40.298219480377902</c:v>
                </c:pt>
                <c:pt idx="635">
                  <c:v>40.330987744522801</c:v>
                </c:pt>
                <c:pt idx="636">
                  <c:v>40.363698813366298</c:v>
                </c:pt>
                <c:pt idx="637">
                  <c:v>40.396352811546301</c:v>
                </c:pt>
                <c:pt idx="638">
                  <c:v>40.428949863700304</c:v>
                </c:pt>
                <c:pt idx="639">
                  <c:v>40.4614900944661</c:v>
                </c:pt>
                <c:pt idx="640">
                  <c:v>40.493973502486902</c:v>
                </c:pt>
                <c:pt idx="641">
                  <c:v>40.526400277519599</c:v>
                </c:pt>
                <c:pt idx="642">
                  <c:v>40.558770565369798</c:v>
                </c:pt>
                <c:pt idx="643">
                  <c:v>40.591084487814499</c:v>
                </c:pt>
                <c:pt idx="644">
                  <c:v>40.623342166630501</c:v>
                </c:pt>
                <c:pt idx="645">
                  <c:v>40.655543723594597</c:v>
                </c:pt>
                <c:pt idx="646">
                  <c:v>40.687689280483603</c:v>
                </c:pt>
                <c:pt idx="647">
                  <c:v>40.719778959074397</c:v>
                </c:pt>
                <c:pt idx="648">
                  <c:v>40.751812881143799</c:v>
                </c:pt>
                <c:pt idx="649">
                  <c:v>40.783791168468603</c:v>
                </c:pt>
                <c:pt idx="650">
                  <c:v>40.815713942825703</c:v>
                </c:pt>
                <c:pt idx="651">
                  <c:v>40.847581325991797</c:v>
                </c:pt>
                <c:pt idx="652">
                  <c:v>40.879393301546898</c:v>
                </c:pt>
                <c:pt idx="653">
                  <c:v>40.911150048616399</c:v>
                </c:pt>
                <c:pt idx="654">
                  <c:v>40.942851722927998</c:v>
                </c:pt>
                <c:pt idx="655">
                  <c:v>40.974498442865901</c:v>
                </c:pt>
                <c:pt idx="656">
                  <c:v>41.006090326813997</c:v>
                </c:pt>
                <c:pt idx="657">
                  <c:v>41.037627493156499</c:v>
                </c:pt>
                <c:pt idx="658">
                  <c:v>41.069110060277403</c:v>
                </c:pt>
                <c:pt idx="659">
                  <c:v>41.100538146560702</c:v>
                </c:pt>
                <c:pt idx="660">
                  <c:v>41.131911870390603</c:v>
                </c:pt>
                <c:pt idx="661">
                  <c:v>41.163231350151101</c:v>
                </c:pt>
                <c:pt idx="662">
                  <c:v>41.194496704226303</c:v>
                </c:pt>
                <c:pt idx="663">
                  <c:v>41.225708051000197</c:v>
                </c:pt>
                <c:pt idx="664">
                  <c:v>41.2568653773859</c:v>
                </c:pt>
                <c:pt idx="665">
                  <c:v>41.287968840800801</c:v>
                </c:pt>
                <c:pt idx="666">
                  <c:v>41.319018603760703</c:v>
                </c:pt>
                <c:pt idx="667">
                  <c:v>41.350014781140601</c:v>
                </c:pt>
                <c:pt idx="668">
                  <c:v>41.380957487815401</c:v>
                </c:pt>
                <c:pt idx="669">
                  <c:v>41.411846838660303</c:v>
                </c:pt>
                <c:pt idx="670">
                  <c:v>41.4426829485501</c:v>
                </c:pt>
                <c:pt idx="671">
                  <c:v>41.47346593236</c:v>
                </c:pt>
                <c:pt idx="672">
                  <c:v>41.504195904964803</c:v>
                </c:pt>
                <c:pt idx="673">
                  <c:v>41.534872981239701</c:v>
                </c:pt>
                <c:pt idx="674">
                  <c:v>41.565497276059702</c:v>
                </c:pt>
                <c:pt idx="675">
                  <c:v>41.596068904299599</c:v>
                </c:pt>
                <c:pt idx="676">
                  <c:v>41.626587662922098</c:v>
                </c:pt>
                <c:pt idx="677">
                  <c:v>41.657054147946397</c:v>
                </c:pt>
                <c:pt idx="678">
                  <c:v>41.687468248575399</c:v>
                </c:pt>
                <c:pt idx="679">
                  <c:v>41.717830079071803</c:v>
                </c:pt>
                <c:pt idx="680">
                  <c:v>41.748139753413597</c:v>
                </c:pt>
                <c:pt idx="681">
                  <c:v>41.778397385294603</c:v>
                </c:pt>
                <c:pt idx="682">
                  <c:v>41.808603088123903</c:v>
                </c:pt>
                <c:pt idx="683">
                  <c:v>41.838756975026399</c:v>
                </c:pt>
                <c:pt idx="684">
                  <c:v>41.868859158842199</c:v>
                </c:pt>
                <c:pt idx="685">
                  <c:v>41.898909752126997</c:v>
                </c:pt>
                <c:pt idx="686">
                  <c:v>41.928908867152401</c:v>
                </c:pt>
                <c:pt idx="687">
                  <c:v>41.958856615904999</c:v>
                </c:pt>
                <c:pt idx="688">
                  <c:v>41.988753025537299</c:v>
                </c:pt>
                <c:pt idx="689">
                  <c:v>42.018598206918</c:v>
                </c:pt>
                <c:pt idx="690">
                  <c:v>42.048392318263303</c:v>
                </c:pt>
                <c:pt idx="691">
                  <c:v>42.078135466589998</c:v>
                </c:pt>
                <c:pt idx="692">
                  <c:v>42.107827758475104</c:v>
                </c:pt>
                <c:pt idx="693">
                  <c:v>42.1374693000555</c:v>
                </c:pt>
                <c:pt idx="694">
                  <c:v>42.167060197028199</c:v>
                </c:pt>
                <c:pt idx="695">
                  <c:v>42.196600554650502</c:v>
                </c:pt>
                <c:pt idx="696">
                  <c:v>42.226090477739199</c:v>
                </c:pt>
                <c:pt idx="697">
                  <c:v>42.255530070671597</c:v>
                </c:pt>
                <c:pt idx="698">
                  <c:v>42.284919437384801</c:v>
                </c:pt>
                <c:pt idx="699">
                  <c:v>42.314258681376103</c:v>
                </c:pt>
                <c:pt idx="700">
                  <c:v>42.3435479057026</c:v>
                </c:pt>
                <c:pt idx="701">
                  <c:v>42.372787212981798</c:v>
                </c:pt>
                <c:pt idx="702">
                  <c:v>42.401976705390702</c:v>
                </c:pt>
                <c:pt idx="703">
                  <c:v>42.431116497328397</c:v>
                </c:pt>
                <c:pt idx="704">
                  <c:v>42.460206691566199</c:v>
                </c:pt>
                <c:pt idx="705">
                  <c:v>42.489247380853499</c:v>
                </c:pt>
                <c:pt idx="706">
                  <c:v>42.518238666216497</c:v>
                </c:pt>
                <c:pt idx="707">
                  <c:v>42.547180648266199</c:v>
                </c:pt>
                <c:pt idx="708">
                  <c:v>42.576073427198203</c:v>
                </c:pt>
                <c:pt idx="709">
                  <c:v>42.604917102793202</c:v>
                </c:pt>
                <c:pt idx="710">
                  <c:v>42.633711774416398</c:v>
                </c:pt>
                <c:pt idx="711">
                  <c:v>42.662457541017901</c:v>
                </c:pt>
                <c:pt idx="712">
                  <c:v>42.691154501132303</c:v>
                </c:pt>
                <c:pt idx="713">
                  <c:v>42.719802752879502</c:v>
                </c:pt>
                <c:pt idx="714">
                  <c:v>42.748402393963602</c:v>
                </c:pt>
                <c:pt idx="715">
                  <c:v>42.776953521673803</c:v>
                </c:pt>
                <c:pt idx="716">
                  <c:v>42.805456232883998</c:v>
                </c:pt>
                <c:pt idx="717">
                  <c:v>42.833910624052898</c:v>
                </c:pt>
                <c:pt idx="718">
                  <c:v>42.862316843289797</c:v>
                </c:pt>
                <c:pt idx="719">
                  <c:v>42.890674998712797</c:v>
                </c:pt>
                <c:pt idx="720">
                  <c:v>42.918985147310003</c:v>
                </c:pt>
                <c:pt idx="721">
                  <c:v>42.947247386543303</c:v>
                </c:pt>
                <c:pt idx="722">
                  <c:v>42.975461813567897</c:v>
                </c:pt>
                <c:pt idx="723">
                  <c:v>43.003628525232301</c:v>
                </c:pt>
                <c:pt idx="724">
                  <c:v>43.031747618077901</c:v>
                </c:pt>
                <c:pt idx="725">
                  <c:v>43.059819188339397</c:v>
                </c:pt>
                <c:pt idx="726">
                  <c:v>43.087843331944697</c:v>
                </c:pt>
                <c:pt idx="727">
                  <c:v>43.1158201445147</c:v>
                </c:pt>
                <c:pt idx="728">
                  <c:v>43.143749721363598</c:v>
                </c:pt>
                <c:pt idx="729">
                  <c:v>43.171632157498898</c:v>
                </c:pt>
                <c:pt idx="730">
                  <c:v>43.199467547620898</c:v>
                </c:pt>
                <c:pt idx="731">
                  <c:v>43.227255986123303</c:v>
                </c:pt>
                <c:pt idx="732">
                  <c:v>43.254997567093</c:v>
                </c:pt>
                <c:pt idx="733">
                  <c:v>43.282692418002199</c:v>
                </c:pt>
                <c:pt idx="734">
                  <c:v>43.3103406451118</c:v>
                </c:pt>
                <c:pt idx="735">
                  <c:v>43.337942313278099</c:v>
                </c:pt>
                <c:pt idx="736">
                  <c:v>43.365497517202698</c:v>
                </c:pt>
                <c:pt idx="737">
                  <c:v>43.393006351355197</c:v>
                </c:pt>
                <c:pt idx="738">
                  <c:v>43.4204689099737</c:v>
                </c:pt>
                <c:pt idx="739">
                  <c:v>43.447885287064302</c:v>
                </c:pt>
                <c:pt idx="740">
                  <c:v>43.475255576401402</c:v>
                </c:pt>
                <c:pt idx="741">
                  <c:v>43.502579871527502</c:v>
                </c:pt>
                <c:pt idx="742">
                  <c:v>43.529858265753298</c:v>
                </c:pt>
                <c:pt idx="743">
                  <c:v>43.557090852157899</c:v>
                </c:pt>
                <c:pt idx="744">
                  <c:v>43.584277723588499</c:v>
                </c:pt>
                <c:pt idx="745">
                  <c:v>43.611418972660303</c:v>
                </c:pt>
                <c:pt idx="746">
                  <c:v>43.638514691757102</c:v>
                </c:pt>
                <c:pt idx="747">
                  <c:v>43.665564973030598</c:v>
                </c:pt>
                <c:pt idx="748">
                  <c:v>43.692569915625903</c:v>
                </c:pt>
                <c:pt idx="749">
                  <c:v>43.719529615124202</c:v>
                </c:pt>
                <c:pt idx="750">
                  <c:v>43.746444156037001</c:v>
                </c:pt>
                <c:pt idx="751">
                  <c:v>43.773313630012701</c:v>
                </c:pt>
                <c:pt idx="752">
                  <c:v>43.800138128485401</c:v>
                </c:pt>
                <c:pt idx="753">
                  <c:v>43.826917742674503</c:v>
                </c:pt>
                <c:pt idx="754">
                  <c:v>43.853652563585101</c:v>
                </c:pt>
                <c:pt idx="755">
                  <c:v>43.880342682007601</c:v>
                </c:pt>
                <c:pt idx="756">
                  <c:v>43.9069881885179</c:v>
                </c:pt>
                <c:pt idx="757">
                  <c:v>43.9335891734776</c:v>
                </c:pt>
                <c:pt idx="758">
                  <c:v>43.960145727033698</c:v>
                </c:pt>
                <c:pt idx="759">
                  <c:v>43.986657939118601</c:v>
                </c:pt>
                <c:pt idx="760">
                  <c:v>44.013125899450202</c:v>
                </c:pt>
                <c:pt idx="761">
                  <c:v>44.039549697532102</c:v>
                </c:pt>
                <c:pt idx="762">
                  <c:v>44.065929422653298</c:v>
                </c:pt>
                <c:pt idx="763">
                  <c:v>44.092265162775</c:v>
                </c:pt>
                <c:pt idx="764">
                  <c:v>44.118557006027501</c:v>
                </c:pt>
                <c:pt idx="765">
                  <c:v>44.144805042326702</c:v>
                </c:pt>
                <c:pt idx="766">
                  <c:v>44.1710093600541</c:v>
                </c:pt>
                <c:pt idx="767">
                  <c:v>44.197170047375103</c:v>
                </c:pt>
                <c:pt idx="768">
                  <c:v>44.2232871922388</c:v>
                </c:pt>
                <c:pt idx="769">
                  <c:v>44.2493608823779</c:v>
                </c:pt>
                <c:pt idx="770">
                  <c:v>44.275391205309298</c:v>
                </c:pt>
                <c:pt idx="771">
                  <c:v>44.301378248333201</c:v>
                </c:pt>
                <c:pt idx="772">
                  <c:v>44.327322098533998</c:v>
                </c:pt>
                <c:pt idx="773">
                  <c:v>44.353222842779701</c:v>
                </c:pt>
                <c:pt idx="774">
                  <c:v>44.3790805677219</c:v>
                </c:pt>
                <c:pt idx="775">
                  <c:v>44.404895359796299</c:v>
                </c:pt>
                <c:pt idx="776">
                  <c:v>44.430667305222201</c:v>
                </c:pt>
                <c:pt idx="777">
                  <c:v>44.456396490002703</c:v>
                </c:pt>
                <c:pt idx="778">
                  <c:v>44.482082999924799</c:v>
                </c:pt>
                <c:pt idx="779">
                  <c:v>44.507726920559001</c:v>
                </c:pt>
                <c:pt idx="780">
                  <c:v>44.533328337259903</c:v>
                </c:pt>
                <c:pt idx="781">
                  <c:v>44.558887335139701</c:v>
                </c:pt>
                <c:pt idx="782">
                  <c:v>44.584403999115104</c:v>
                </c:pt>
                <c:pt idx="783">
                  <c:v>44.609878413912298</c:v>
                </c:pt>
                <c:pt idx="784">
                  <c:v>44.635310664019798</c:v>
                </c:pt>
                <c:pt idx="785">
                  <c:v>44.660700833710102</c:v>
                </c:pt>
                <c:pt idx="786">
                  <c:v>44.686049007039301</c:v>
                </c:pt>
                <c:pt idx="787">
                  <c:v>44.711355267847303</c:v>
                </c:pt>
                <c:pt idx="788">
                  <c:v>44.736619699757703</c:v>
                </c:pt>
                <c:pt idx="789">
                  <c:v>44.761842386177797</c:v>
                </c:pt>
                <c:pt idx="790">
                  <c:v>44.7870234102989</c:v>
                </c:pt>
                <c:pt idx="791">
                  <c:v>44.8121628550957</c:v>
                </c:pt>
                <c:pt idx="792">
                  <c:v>44.837260803326899</c:v>
                </c:pt>
                <c:pt idx="793">
                  <c:v>44.862317337534897</c:v>
                </c:pt>
                <c:pt idx="794">
                  <c:v>44.887332540045698</c:v>
                </c:pt>
                <c:pt idx="795">
                  <c:v>44.9123064929693</c:v>
                </c:pt>
                <c:pt idx="796">
                  <c:v>44.9372392781992</c:v>
                </c:pt>
                <c:pt idx="797">
                  <c:v>44.962130977412897</c:v>
                </c:pt>
                <c:pt idx="798">
                  <c:v>44.986981672071302</c:v>
                </c:pt>
                <c:pt idx="799">
                  <c:v>45.0117914516442</c:v>
                </c:pt>
                <c:pt idx="800">
                  <c:v>45.036560396152801</c:v>
                </c:pt>
                <c:pt idx="801">
                  <c:v>45.061288582126501</c:v>
                </c:pt>
                <c:pt idx="802">
                  <c:v>45.085976090412402</c:v>
                </c:pt>
                <c:pt idx="803">
                  <c:v>45.110623001650097</c:v>
                </c:pt>
                <c:pt idx="804">
                  <c:v>45.135229396271399</c:v>
                </c:pt>
                <c:pt idx="805">
                  <c:v>45.159795354500602</c:v>
                </c:pt>
                <c:pt idx="806">
                  <c:v>45.184320956354497</c:v>
                </c:pt>
                <c:pt idx="807">
                  <c:v>45.208806281642097</c:v>
                </c:pt>
                <c:pt idx="808">
                  <c:v>45.233251409965</c:v>
                </c:pt>
                <c:pt idx="809">
                  <c:v>45.257656420717197</c:v>
                </c:pt>
                <c:pt idx="810">
                  <c:v>45.282021393085003</c:v>
                </c:pt>
                <c:pt idx="811">
                  <c:v>45.306346406047098</c:v>
                </c:pt>
                <c:pt idx="812">
                  <c:v>45.330631538374703</c:v>
                </c:pt>
                <c:pt idx="813">
                  <c:v>45.354876868631401</c:v>
                </c:pt>
                <c:pt idx="814">
                  <c:v>45.379082475173099</c:v>
                </c:pt>
                <c:pt idx="815">
                  <c:v>45.403248436148303</c:v>
                </c:pt>
                <c:pt idx="816">
                  <c:v>45.427374829497701</c:v>
                </c:pt>
                <c:pt idx="817">
                  <c:v>45.451461745986599</c:v>
                </c:pt>
                <c:pt idx="818">
                  <c:v>45.475509258479697</c:v>
                </c:pt>
                <c:pt idx="819">
                  <c:v>45.499517439953799</c:v>
                </c:pt>
                <c:pt idx="820">
                  <c:v>45.523486367862702</c:v>
                </c:pt>
                <c:pt idx="821">
                  <c:v>45.547416119463897</c:v>
                </c:pt>
                <c:pt idx="822">
                  <c:v>45.571306771819401</c:v>
                </c:pt>
                <c:pt idx="823">
                  <c:v>45.595158401795302</c:v>
                </c:pt>
                <c:pt idx="824">
                  <c:v>45.618971086061897</c:v>
                </c:pt>
                <c:pt idx="825">
                  <c:v>45.642744901093899</c:v>
                </c:pt>
                <c:pt idx="826">
                  <c:v>45.666479923169902</c:v>
                </c:pt>
                <c:pt idx="827">
                  <c:v>45.690176228372998</c:v>
                </c:pt>
                <c:pt idx="828">
                  <c:v>45.713833892590202</c:v>
                </c:pt>
                <c:pt idx="829">
                  <c:v>45.737452991513102</c:v>
                </c:pt>
                <c:pt idx="830">
                  <c:v>45.761033600636999</c:v>
                </c:pt>
                <c:pt idx="831">
                  <c:v>45.784575795262</c:v>
                </c:pt>
                <c:pt idx="832">
                  <c:v>45.808079650491898</c:v>
                </c:pt>
                <c:pt idx="833">
                  <c:v>45.831545241234998</c:v>
                </c:pt>
                <c:pt idx="834">
                  <c:v>45.854972642203698</c:v>
                </c:pt>
                <c:pt idx="835">
                  <c:v>45.878361941829503</c:v>
                </c:pt>
                <c:pt idx="836">
                  <c:v>45.9017132069459</c:v>
                </c:pt>
                <c:pt idx="837">
                  <c:v>45.925026509046198</c:v>
                </c:pt>
                <c:pt idx="838">
                  <c:v>45.948301922381098</c:v>
                </c:pt>
                <c:pt idx="839">
                  <c:v>45.971539521016901</c:v>
                </c:pt>
                <c:pt idx="840">
                  <c:v>45.994739378834801</c:v>
                </c:pt>
                <c:pt idx="841">
                  <c:v>46.017901569531404</c:v>
                </c:pt>
                <c:pt idx="842">
                  <c:v>46.0410261666187</c:v>
                </c:pt>
                <c:pt idx="843">
                  <c:v>46.064113243423499</c:v>
                </c:pt>
                <c:pt idx="844">
                  <c:v>46.087162873088303</c:v>
                </c:pt>
                <c:pt idx="845">
                  <c:v>46.110175128570503</c:v>
                </c:pt>
                <c:pt idx="846">
                  <c:v>46.1331500826428</c:v>
                </c:pt>
                <c:pt idx="847">
                  <c:v>46.1560878078934</c:v>
                </c:pt>
                <c:pt idx="848">
                  <c:v>46.1789883767254</c:v>
                </c:pt>
                <c:pt idx="849">
                  <c:v>46.201851861357298</c:v>
                </c:pt>
                <c:pt idx="850">
                  <c:v>46.224678333822702</c:v>
                </c:pt>
                <c:pt idx="851">
                  <c:v>46.247467865970698</c:v>
                </c:pt>
                <c:pt idx="852">
                  <c:v>46.270220529465398</c:v>
                </c:pt>
                <c:pt idx="853">
                  <c:v>46.292936425447003</c:v>
                </c:pt>
                <c:pt idx="854">
                  <c:v>46.315615602661801</c:v>
                </c:pt>
                <c:pt idx="855">
                  <c:v>46.3382581295295</c:v>
                </c:pt>
                <c:pt idx="856">
                  <c:v>46.3608640772161</c:v>
                </c:pt>
                <c:pt idx="857">
                  <c:v>46.383433516708301</c:v>
                </c:pt>
                <c:pt idx="858">
                  <c:v>46.405966518813301</c:v>
                </c:pt>
                <c:pt idx="859">
                  <c:v>46.428463154158798</c:v>
                </c:pt>
                <c:pt idx="860">
                  <c:v>46.450923493193201</c:v>
                </c:pt>
                <c:pt idx="861">
                  <c:v>46.473347606185399</c:v>
                </c:pt>
                <c:pt idx="862">
                  <c:v>46.495735563224898</c:v>
                </c:pt>
                <c:pt idx="863">
                  <c:v>46.518087434221599</c:v>
                </c:pt>
                <c:pt idx="864">
                  <c:v>46.540403288906298</c:v>
                </c:pt>
                <c:pt idx="865">
                  <c:v>46.562683196830001</c:v>
                </c:pt>
                <c:pt idx="866">
                  <c:v>46.584927227364503</c:v>
                </c:pt>
                <c:pt idx="867">
                  <c:v>46.607135449702099</c:v>
                </c:pt>
                <c:pt idx="868">
                  <c:v>46.629307932855703</c:v>
                </c:pt>
                <c:pt idx="869">
                  <c:v>46.651444745658701</c:v>
                </c:pt>
                <c:pt idx="870">
                  <c:v>46.673545956764997</c:v>
                </c:pt>
                <c:pt idx="871">
                  <c:v>46.695611634649303</c:v>
                </c:pt>
                <c:pt idx="872">
                  <c:v>46.717641847606799</c:v>
                </c:pt>
                <c:pt idx="873">
                  <c:v>46.739636663752997</c:v>
                </c:pt>
                <c:pt idx="874">
                  <c:v>46.7615961510242</c:v>
                </c:pt>
                <c:pt idx="875">
                  <c:v>46.783520377177297</c:v>
                </c:pt>
                <c:pt idx="876">
                  <c:v>46.805409409789704</c:v>
                </c:pt>
                <c:pt idx="877">
                  <c:v>46.827263316259298</c:v>
                </c:pt>
                <c:pt idx="878">
                  <c:v>46.849082163804702</c:v>
                </c:pt>
                <c:pt idx="879">
                  <c:v>46.870866019464898</c:v>
                </c:pt>
                <c:pt idx="880">
                  <c:v>46.892614950099599</c:v>
                </c:pt>
                <c:pt idx="881">
                  <c:v>46.914329045273803</c:v>
                </c:pt>
                <c:pt idx="882">
                  <c:v>46.936008392029997</c:v>
                </c:pt>
                <c:pt idx="883">
                  <c:v>46.9576530215151</c:v>
                </c:pt>
                <c:pt idx="884">
                  <c:v>46.979263000328203</c:v>
                </c:pt>
                <c:pt idx="885">
                  <c:v>47.000838394899397</c:v>
                </c:pt>
                <c:pt idx="886">
                  <c:v>47.022379271489697</c:v>
                </c:pt>
                <c:pt idx="887">
                  <c:v>47.0438856961906</c:v>
                </c:pt>
                <c:pt idx="888">
                  <c:v>47.065357734924604</c:v>
                </c:pt>
                <c:pt idx="889">
                  <c:v>47.086795453445099</c:v>
                </c:pt>
                <c:pt idx="890">
                  <c:v>47.108198917336097</c:v>
                </c:pt>
                <c:pt idx="891">
                  <c:v>47.129568192012599</c:v>
                </c:pt>
                <c:pt idx="892">
                  <c:v>47.150903342720099</c:v>
                </c:pt>
                <c:pt idx="893">
                  <c:v>47.172204434535203</c:v>
                </c:pt>
                <c:pt idx="894">
                  <c:v>47.193471532365301</c:v>
                </c:pt>
                <c:pt idx="895">
                  <c:v>47.214704700948403</c:v>
                </c:pt>
                <c:pt idx="896">
                  <c:v>47.235904004853403</c:v>
                </c:pt>
                <c:pt idx="897">
                  <c:v>47.2570695084801</c:v>
                </c:pt>
                <c:pt idx="898">
                  <c:v>47.278201276058901</c:v>
                </c:pt>
                <c:pt idx="899">
                  <c:v>47.299299371651301</c:v>
                </c:pt>
                <c:pt idx="900">
                  <c:v>47.320363859149197</c:v>
                </c:pt>
                <c:pt idx="901">
                  <c:v>47.341394802275801</c:v>
                </c:pt>
                <c:pt idx="902">
                  <c:v>47.362392264584599</c:v>
                </c:pt>
                <c:pt idx="903">
                  <c:v>47.383356309460297</c:v>
                </c:pt>
                <c:pt idx="904">
                  <c:v>47.404287000118202</c:v>
                </c:pt>
                <c:pt idx="905">
                  <c:v>47.425184399604397</c:v>
                </c:pt>
                <c:pt idx="906">
                  <c:v>47.446048570795902</c:v>
                </c:pt>
                <c:pt idx="907">
                  <c:v>47.466879576400501</c:v>
                </c:pt>
                <c:pt idx="908">
                  <c:v>47.487677478956797</c:v>
                </c:pt>
                <c:pt idx="909">
                  <c:v>47.508442340834002</c:v>
                </c:pt>
                <c:pt idx="910">
                  <c:v>47.529174289974499</c:v>
                </c:pt>
                <c:pt idx="911">
                  <c:v>47.549873343734099</c:v>
                </c:pt>
                <c:pt idx="912">
                  <c:v>47.570539553385501</c:v>
                </c:pt>
                <c:pt idx="913">
                  <c:v>47.591172981193203</c:v>
                </c:pt>
                <c:pt idx="914">
                  <c:v>47.611773689265199</c:v>
                </c:pt>
                <c:pt idx="915">
                  <c:v>47.632341739553098</c:v>
                </c:pt>
                <c:pt idx="916">
                  <c:v>47.652877193851801</c:v>
                </c:pt>
                <c:pt idx="917">
                  <c:v>47.673380113799801</c:v>
                </c:pt>
                <c:pt idx="918">
                  <c:v>47.693850560879099</c:v>
                </c:pt>
                <c:pt idx="919">
                  <c:v>47.714288596415102</c:v>
                </c:pt>
                <c:pt idx="920">
                  <c:v>47.734694281576701</c:v>
                </c:pt>
                <c:pt idx="921">
                  <c:v>47.755067677376303</c:v>
                </c:pt>
                <c:pt idx="922">
                  <c:v>47.775408844669599</c:v>
                </c:pt>
                <c:pt idx="923">
                  <c:v>47.795717844156101</c:v>
                </c:pt>
                <c:pt idx="924">
                  <c:v>47.815994736378499</c:v>
                </c:pt>
                <c:pt idx="925">
                  <c:v>47.836239581723099</c:v>
                </c:pt>
                <c:pt idx="926">
                  <c:v>47.856452440419602</c:v>
                </c:pt>
                <c:pt idx="927">
                  <c:v>47.876633372541299</c:v>
                </c:pt>
                <c:pt idx="928">
                  <c:v>47.896782438004799</c:v>
                </c:pt>
                <c:pt idx="929">
                  <c:v>47.916899696570397</c:v>
                </c:pt>
                <c:pt idx="930">
                  <c:v>47.936985207841701</c:v>
                </c:pt>
                <c:pt idx="931">
                  <c:v>47.957039031265801</c:v>
                </c:pt>
                <c:pt idx="932">
                  <c:v>47.977061226133401</c:v>
                </c:pt>
                <c:pt idx="933">
                  <c:v>47.997051851578398</c:v>
                </c:pt>
                <c:pt idx="934">
                  <c:v>48.017010966578503</c:v>
                </c:pt>
                <c:pt idx="935">
                  <c:v>48.036938629954598</c:v>
                </c:pt>
                <c:pt idx="936">
                  <c:v>48.056834900371399</c:v>
                </c:pt>
                <c:pt idx="937">
                  <c:v>48.076699836336701</c:v>
                </c:pt>
                <c:pt idx="938">
                  <c:v>48.096533519209999</c:v>
                </c:pt>
                <c:pt idx="939">
                  <c:v>48.1163360397261</c:v>
                </c:pt>
                <c:pt idx="940">
                  <c:v>48.136107410189098</c:v>
                </c:pt>
                <c:pt idx="941">
                  <c:v>48.155847689025499</c:v>
                </c:pt>
                <c:pt idx="942">
                  <c:v>48.1755569345179</c:v>
                </c:pt>
                <c:pt idx="943">
                  <c:v>48.195235204804398</c:v>
                </c:pt>
                <c:pt idx="944">
                  <c:v>48.214882557879001</c:v>
                </c:pt>
                <c:pt idx="945">
                  <c:v>48.234499051591101</c:v>
                </c:pt>
                <c:pt idx="946">
                  <c:v>48.254084743645898</c:v>
                </c:pt>
                <c:pt idx="947">
                  <c:v>48.273639691604501</c:v>
                </c:pt>
                <c:pt idx="948">
                  <c:v>48.293163952883297</c:v>
                </c:pt>
                <c:pt idx="949">
                  <c:v>48.312657584754803</c:v>
                </c:pt>
                <c:pt idx="950">
                  <c:v>48.332120644346801</c:v>
                </c:pt>
                <c:pt idx="951">
                  <c:v>48.351553188643102</c:v>
                </c:pt>
                <c:pt idx="952">
                  <c:v>48.370955274483002</c:v>
                </c:pt>
                <c:pt idx="953">
                  <c:v>48.390326958561701</c:v>
                </c:pt>
                <c:pt idx="954">
                  <c:v>48.409668297429803</c:v>
                </c:pt>
                <c:pt idx="955">
                  <c:v>48.428979347493701</c:v>
                </c:pt>
                <c:pt idx="956">
                  <c:v>48.448260165015697</c:v>
                </c:pt>
                <c:pt idx="957">
                  <c:v>48.467510806113602</c:v>
                </c:pt>
                <c:pt idx="958">
                  <c:v>48.486731326760797</c:v>
                </c:pt>
                <c:pt idx="959">
                  <c:v>48.505921782786501</c:v>
                </c:pt>
                <c:pt idx="960">
                  <c:v>48.525082229875601</c:v>
                </c:pt>
                <c:pt idx="961">
                  <c:v>48.544212723568798</c:v>
                </c:pt>
                <c:pt idx="962">
                  <c:v>48.563313319262299</c:v>
                </c:pt>
                <c:pt idx="963">
                  <c:v>48.582384072207901</c:v>
                </c:pt>
                <c:pt idx="964">
                  <c:v>48.601425037513501</c:v>
                </c:pt>
                <c:pt idx="965">
                  <c:v>48.620436270142299</c:v>
                </c:pt>
                <c:pt idx="966">
                  <c:v>48.639417824913401</c:v>
                </c:pt>
                <c:pt idx="967">
                  <c:v>48.658369756691897</c:v>
                </c:pt>
                <c:pt idx="968">
                  <c:v>48.6772922014095</c:v>
                </c:pt>
                <c:pt idx="969">
                  <c:v>48.696185139519002</c:v>
                </c:pt>
                <c:pt idx="970">
                  <c:v>48.715048625876499</c:v>
                </c:pt>
                <c:pt idx="971">
                  <c:v>48.733882715194802</c:v>
                </c:pt>
                <c:pt idx="972">
                  <c:v>48.752687462043802</c:v>
                </c:pt>
                <c:pt idx="973">
                  <c:v>48.771462920850901</c:v>
                </c:pt>
                <c:pt idx="974">
                  <c:v>48.7902091459015</c:v>
                </c:pt>
                <c:pt idx="975">
                  <c:v>48.808926191339197</c:v>
                </c:pt>
                <c:pt idx="976">
                  <c:v>48.827614111166</c:v>
                </c:pt>
                <c:pt idx="977">
                  <c:v>48.846272959243201</c:v>
                </c:pt>
                <c:pt idx="978">
                  <c:v>48.8649027892912</c:v>
                </c:pt>
                <c:pt idx="979">
                  <c:v>48.883503654890603</c:v>
                </c:pt>
                <c:pt idx="980">
                  <c:v>48.902075609481599</c:v>
                </c:pt>
                <c:pt idx="981">
                  <c:v>48.920618706365197</c:v>
                </c:pt>
                <c:pt idx="982">
                  <c:v>48.939132998703201</c:v>
                </c:pt>
                <c:pt idx="983">
                  <c:v>48.957618539518798</c:v>
                </c:pt>
                <c:pt idx="984">
                  <c:v>48.976075381696702</c:v>
                </c:pt>
                <c:pt idx="985">
                  <c:v>48.9945035779836</c:v>
                </c:pt>
                <c:pt idx="986">
                  <c:v>49.012903180988701</c:v>
                </c:pt>
                <c:pt idx="987">
                  <c:v>49.031274243183802</c:v>
                </c:pt>
                <c:pt idx="988">
                  <c:v>49.049616816904098</c:v>
                </c:pt>
                <c:pt idx="989">
                  <c:v>49.067930954348</c:v>
                </c:pt>
                <c:pt idx="990">
                  <c:v>49.086216707578103</c:v>
                </c:pt>
                <c:pt idx="991">
                  <c:v>49.104474128521197</c:v>
                </c:pt>
                <c:pt idx="992">
                  <c:v>49.1227032689686</c:v>
                </c:pt>
                <c:pt idx="993">
                  <c:v>49.140904180576698</c:v>
                </c:pt>
                <c:pt idx="994">
                  <c:v>49.159076914867399</c:v>
                </c:pt>
                <c:pt idx="995">
                  <c:v>49.177221535860603</c:v>
                </c:pt>
                <c:pt idx="996">
                  <c:v>49.1953381222093</c:v>
                </c:pt>
                <c:pt idx="997">
                  <c:v>49.213426691801899</c:v>
                </c:pt>
                <c:pt idx="998">
                  <c:v>49.231487296066298</c:v>
                </c:pt>
                <c:pt idx="999">
                  <c:v>49.249519986313302</c:v>
                </c:pt>
                <c:pt idx="1000">
                  <c:v>49.267524813736898</c:v>
                </c:pt>
                <c:pt idx="1001">
                  <c:v>49.285501829414898</c:v>
                </c:pt>
                <c:pt idx="1002">
                  <c:v>49.303451084309899</c:v>
                </c:pt>
                <c:pt idx="1003">
                  <c:v>49.321372629269597</c:v>
                </c:pt>
                <c:pt idx="1004">
                  <c:v>49.339266515027298</c:v>
                </c:pt>
                <c:pt idx="1005">
                  <c:v>49.357132792202897</c:v>
                </c:pt>
                <c:pt idx="1006">
                  <c:v>49.374971511303102</c:v>
                </c:pt>
                <c:pt idx="1007">
                  <c:v>49.392782722722501</c:v>
                </c:pt>
                <c:pt idx="1008">
                  <c:v>49.410566476743597</c:v>
                </c:pt>
                <c:pt idx="1009">
                  <c:v>49.428322823537798</c:v>
                </c:pt>
                <c:pt idx="1010">
                  <c:v>49.4460518131662</c:v>
                </c:pt>
                <c:pt idx="1011">
                  <c:v>49.463753495579603</c:v>
                </c:pt>
                <c:pt idx="1012">
                  <c:v>49.481427920619602</c:v>
                </c:pt>
                <c:pt idx="1013">
                  <c:v>49.499075138019201</c:v>
                </c:pt>
                <c:pt idx="1014">
                  <c:v>49.516695197403102</c:v>
                </c:pt>
                <c:pt idx="1015">
                  <c:v>49.534288148288503</c:v>
                </c:pt>
                <c:pt idx="1016">
                  <c:v>49.551854040085999</c:v>
                </c:pt>
                <c:pt idx="1017">
                  <c:v>49.569392922099503</c:v>
                </c:pt>
                <c:pt idx="1018">
                  <c:v>49.586904843527499</c:v>
                </c:pt>
                <c:pt idx="1019">
                  <c:v>49.604389853463303</c:v>
                </c:pt>
                <c:pt idx="1020">
                  <c:v>49.621848000896001</c:v>
                </c:pt>
                <c:pt idx="1021">
                  <c:v>49.639279334710501</c:v>
                </c:pt>
                <c:pt idx="1022">
                  <c:v>49.656683903688702</c:v>
                </c:pt>
                <c:pt idx="1023">
                  <c:v>49.6740617565099</c:v>
                </c:pt>
                <c:pt idx="1024">
                  <c:v>49.691412941751402</c:v>
                </c:pt>
                <c:pt idx="1025">
                  <c:v>49.708737507888898</c:v>
                </c:pt>
                <c:pt idx="1026">
                  <c:v>49.726035503297602</c:v>
                </c:pt>
                <c:pt idx="1027">
                  <c:v>49.743306977365599</c:v>
                </c:pt>
                <c:pt idx="1028">
                  <c:v>49.760551978529598</c:v>
                </c:pt>
                <c:pt idx="1029">
                  <c:v>49.777770553808203</c:v>
                </c:pt>
                <c:pt idx="1030">
                  <c:v>49.794962751199797</c:v>
                </c:pt>
                <c:pt idx="1031">
                  <c:v>49.812128618605797</c:v>
                </c:pt>
                <c:pt idx="1032">
                  <c:v>49.829268203831298</c:v>
                </c:pt>
                <c:pt idx="1033">
                  <c:v>49.846381554585498</c:v>
                </c:pt>
                <c:pt idx="1034">
                  <c:v>49.8634687184827</c:v>
                </c:pt>
                <c:pt idx="1035">
                  <c:v>49.880529743042402</c:v>
                </c:pt>
                <c:pt idx="1036">
                  <c:v>49.897564675690397</c:v>
                </c:pt>
                <c:pt idx="1037">
                  <c:v>49.914573563758999</c:v>
                </c:pt>
                <c:pt idx="1038">
                  <c:v>49.931556454488103</c:v>
                </c:pt>
                <c:pt idx="1039">
                  <c:v>49.948513395025302</c:v>
                </c:pt>
                <c:pt idx="1040">
                  <c:v>49.965444432426899</c:v>
                </c:pt>
                <c:pt idx="1041">
                  <c:v>49.982349613658599</c:v>
                </c:pt>
                <c:pt idx="1042">
                  <c:v>49.9992289855956</c:v>
                </c:pt>
                <c:pt idx="1043">
                  <c:v>50.016082595023803</c:v>
                </c:pt>
                <c:pt idx="1044">
                  <c:v>50.032910488639899</c:v>
                </c:pt>
                <c:pt idx="1045">
                  <c:v>50.049712713052699</c:v>
                </c:pt>
                <c:pt idx="1046">
                  <c:v>50.066489314782899</c:v>
                </c:pt>
                <c:pt idx="1047">
                  <c:v>50.083240340264403</c:v>
                </c:pt>
                <c:pt idx="1048">
                  <c:v>50.0999658358445</c:v>
                </c:pt>
                <c:pt idx="1049">
                  <c:v>50.116665847784901</c:v>
                </c:pt>
                <c:pt idx="1050">
                  <c:v>50.133340422261803</c:v>
                </c:pt>
                <c:pt idx="1051">
                  <c:v>50.149989605367203</c:v>
                </c:pt>
                <c:pt idx="1052">
                  <c:v>50.166613443108801</c:v>
                </c:pt>
                <c:pt idx="1053">
                  <c:v>50.183211981411098</c:v>
                </c:pt>
                <c:pt idx="1054">
                  <c:v>50.199785266115903</c:v>
                </c:pt>
                <c:pt idx="1055">
                  <c:v>50.216333342983098</c:v>
                </c:pt>
                <c:pt idx="1056">
                  <c:v>50.232856257690699</c:v>
                </c:pt>
                <c:pt idx="1057">
                  <c:v>50.249354055836299</c:v>
                </c:pt>
                <c:pt idx="1058">
                  <c:v>50.265826782936898</c:v>
                </c:pt>
                <c:pt idx="1059">
                  <c:v>50.282274453782399</c:v>
                </c:pt>
                <c:pt idx="1060">
                  <c:v>50.298697127851497</c:v>
                </c:pt>
                <c:pt idx="1061">
                  <c:v>50.315094861028399</c:v>
                </c:pt>
                <c:pt idx="1062">
                  <c:v>50.331467698136699</c:v>
                </c:pt>
                <c:pt idx="1063">
                  <c:v>50.347815683909701</c:v>
                </c:pt>
                <c:pt idx="1064">
                  <c:v>50.364138862991197</c:v>
                </c:pt>
                <c:pt idx="1065">
                  <c:v>50.380437279935101</c:v>
                </c:pt>
                <c:pt idx="1066">
                  <c:v>50.396710979206603</c:v>
                </c:pt>
                <c:pt idx="1067">
                  <c:v>50.412960005182498</c:v>
                </c:pt>
                <c:pt idx="1068">
                  <c:v>50.429184402151002</c:v>
                </c:pt>
                <c:pt idx="1069">
                  <c:v>50.445384214313101</c:v>
                </c:pt>
                <c:pt idx="1070">
                  <c:v>50.461559485782097</c:v>
                </c:pt>
                <c:pt idx="1071">
                  <c:v>50.477710260584601</c:v>
                </c:pt>
                <c:pt idx="1072">
                  <c:v>50.493836582660897</c:v>
                </c:pt>
                <c:pt idx="1073">
                  <c:v>50.5099384958651</c:v>
                </c:pt>
                <c:pt idx="1074">
                  <c:v>50.526016043965697</c:v>
                </c:pt>
                <c:pt idx="1075">
                  <c:v>50.542069270646003</c:v>
                </c:pt>
                <c:pt idx="1076">
                  <c:v>50.558098219504799</c:v>
                </c:pt>
                <c:pt idx="1077">
                  <c:v>50.574102934056398</c:v>
                </c:pt>
                <c:pt idx="1078">
                  <c:v>50.590083457730998</c:v>
                </c:pt>
                <c:pt idx="1079">
                  <c:v>50.606039833875798</c:v>
                </c:pt>
                <c:pt idx="1080">
                  <c:v>50.621972105754502</c:v>
                </c:pt>
                <c:pt idx="1081">
                  <c:v>50.637880316548397</c:v>
                </c:pt>
                <c:pt idx="1082">
                  <c:v>50.653764509356499</c:v>
                </c:pt>
                <c:pt idx="1083">
                  <c:v>50.669624727196101</c:v>
                </c:pt>
                <c:pt idx="1084">
                  <c:v>50.685461013003199</c:v>
                </c:pt>
                <c:pt idx="1085">
                  <c:v>50.701273409632599</c:v>
                </c:pt>
                <c:pt idx="1086">
                  <c:v>50.717061959858903</c:v>
                </c:pt>
                <c:pt idx="1087">
                  <c:v>50.732826706376301</c:v>
                </c:pt>
                <c:pt idx="1088">
                  <c:v>50.7485676917997</c:v>
                </c:pt>
                <c:pt idx="1089">
                  <c:v>50.764284958664497</c:v>
                </c:pt>
                <c:pt idx="1090">
                  <c:v>50.779978549427199</c:v>
                </c:pt>
                <c:pt idx="1091">
                  <c:v>50.795648468446402</c:v>
                </c:pt>
                <c:pt idx="1092">
                  <c:v>50.811294789153798</c:v>
                </c:pt>
                <c:pt idx="1093">
                  <c:v>50.826917555096998</c:v>
                </c:pt>
                <c:pt idx="1094">
                  <c:v>50.842516808067998</c:v>
                </c:pt>
                <c:pt idx="1095">
                  <c:v>50.858092589770003</c:v>
                </c:pt>
                <c:pt idx="1096">
                  <c:v>50.873644941817602</c:v>
                </c:pt>
                <c:pt idx="1097">
                  <c:v>50.889173905736698</c:v>
                </c:pt>
                <c:pt idx="1098">
                  <c:v>50.904679522965303</c:v>
                </c:pt>
                <c:pt idx="1099">
                  <c:v>50.920161834853403</c:v>
                </c:pt>
                <c:pt idx="1100">
                  <c:v>50.935620882663201</c:v>
                </c:pt>
                <c:pt idx="1101">
                  <c:v>50.951056707569599</c:v>
                </c:pt>
                <c:pt idx="1102">
                  <c:v>50.966469350659899</c:v>
                </c:pt>
                <c:pt idx="1103">
                  <c:v>50.981858852934899</c:v>
                </c:pt>
                <c:pt idx="1104">
                  <c:v>50.997225255308301</c:v>
                </c:pt>
                <c:pt idx="1105">
                  <c:v>51.012568598607302</c:v>
                </c:pt>
                <c:pt idx="1106">
                  <c:v>51.027888923573201</c:v>
                </c:pt>
                <c:pt idx="1107">
                  <c:v>51.043186270860801</c:v>
                </c:pt>
                <c:pt idx="1108">
                  <c:v>51.058460681039499</c:v>
                </c:pt>
                <c:pt idx="1109">
                  <c:v>51.073712194592801</c:v>
                </c:pt>
                <c:pt idx="1110">
                  <c:v>51.088940851919098</c:v>
                </c:pt>
                <c:pt idx="1111">
                  <c:v>51.1041466933317</c:v>
                </c:pt>
                <c:pt idx="1112">
                  <c:v>51.119329759059198</c:v>
                </c:pt>
                <c:pt idx="1113">
                  <c:v>51.134490089245297</c:v>
                </c:pt>
                <c:pt idx="1114">
                  <c:v>51.1496277239496</c:v>
                </c:pt>
                <c:pt idx="1115">
                  <c:v>51.164742703147603</c:v>
                </c:pt>
                <c:pt idx="1116">
                  <c:v>51.179835066730703</c:v>
                </c:pt>
                <c:pt idx="1117">
                  <c:v>51.194904854507001</c:v>
                </c:pt>
                <c:pt idx="1118">
                  <c:v>51.209952106200902</c:v>
                </c:pt>
                <c:pt idx="1119">
                  <c:v>51.224976861453797</c:v>
                </c:pt>
                <c:pt idx="1120">
                  <c:v>51.239979159824301</c:v>
                </c:pt>
                <c:pt idx="1121">
                  <c:v>51.254959040788101</c:v>
                </c:pt>
                <c:pt idx="1122">
                  <c:v>51.269916541933</c:v>
                </c:pt>
                <c:pt idx="1123">
                  <c:v>51.2848516957661</c:v>
                </c:pt>
                <c:pt idx="1124">
                  <c:v>51.299764548775499</c:v>
                </c:pt>
                <c:pt idx="1125">
                  <c:v>51.314655140021003</c:v>
                </c:pt>
                <c:pt idx="1126">
                  <c:v>51.329523508477997</c:v>
                </c:pt>
                <c:pt idx="1127">
                  <c:v>51.344369693037201</c:v>
                </c:pt>
                <c:pt idx="1128">
                  <c:v>51.359193732505503</c:v>
                </c:pt>
                <c:pt idx="1129">
                  <c:v>51.373995665605598</c:v>
                </c:pt>
                <c:pt idx="1130">
                  <c:v>51.388775530976503</c:v>
                </c:pt>
                <c:pt idx="1131">
                  <c:v>51.4035333671738</c:v>
                </c:pt>
                <c:pt idx="1132">
                  <c:v>51.418269212669301</c:v>
                </c:pt>
                <c:pt idx="1133">
                  <c:v>51.432983105852003</c:v>
                </c:pt>
                <c:pt idx="1134">
                  <c:v>51.447675085027697</c:v>
                </c:pt>
                <c:pt idx="1135">
                  <c:v>51.462345188419498</c:v>
                </c:pt>
                <c:pt idx="1136">
                  <c:v>51.476993454167797</c:v>
                </c:pt>
                <c:pt idx="1137">
                  <c:v>51.491619920330599</c:v>
                </c:pt>
                <c:pt idx="1138">
                  <c:v>51.506224624883799</c:v>
                </c:pt>
                <c:pt idx="1139">
                  <c:v>51.520807605720996</c:v>
                </c:pt>
                <c:pt idx="1140">
                  <c:v>51.535368900654198</c:v>
                </c:pt>
                <c:pt idx="1141">
                  <c:v>51.5499085474137</c:v>
                </c:pt>
                <c:pt idx="1142">
                  <c:v>51.564426583648299</c:v>
                </c:pt>
                <c:pt idx="1143">
                  <c:v>51.578923046925503</c:v>
                </c:pt>
                <c:pt idx="1144">
                  <c:v>51.5933979747319</c:v>
                </c:pt>
                <c:pt idx="1145">
                  <c:v>51.607851404473003</c:v>
                </c:pt>
                <c:pt idx="1146">
                  <c:v>51.622283373473799</c:v>
                </c:pt>
                <c:pt idx="1147">
                  <c:v>51.6366939189788</c:v>
                </c:pt>
                <c:pt idx="1148">
                  <c:v>51.651083078152098</c:v>
                </c:pt>
                <c:pt idx="1149">
                  <c:v>51.6654508880778</c:v>
                </c:pt>
                <c:pt idx="1150">
                  <c:v>51.679797385759997</c:v>
                </c:pt>
                <c:pt idx="1151">
                  <c:v>51.694122608123102</c:v>
                </c:pt>
                <c:pt idx="1152">
                  <c:v>51.708426592012202</c:v>
                </c:pt>
                <c:pt idx="1153">
                  <c:v>51.722709374192597</c:v>
                </c:pt>
                <c:pt idx="1154">
                  <c:v>51.736970993898503</c:v>
                </c:pt>
                <c:pt idx="1155">
                  <c:v>51.751211489297297</c:v>
                </c:pt>
                <c:pt idx="1156">
                  <c:v>51.765430893661303</c:v>
                </c:pt>
                <c:pt idx="1157">
                  <c:v>51.779629243495599</c:v>
                </c:pt>
                <c:pt idx="1158">
                  <c:v>51.7938065752288</c:v>
                </c:pt>
                <c:pt idx="1159">
                  <c:v>51.807962925213403</c:v>
                </c:pt>
                <c:pt idx="1160">
                  <c:v>51.822098329725797</c:v>
                </c:pt>
                <c:pt idx="1161">
                  <c:v>51.836212824966701</c:v>
                </c:pt>
                <c:pt idx="1162">
                  <c:v>51.8503064470612</c:v>
                </c:pt>
                <c:pt idx="1163">
                  <c:v>51.864379232059001</c:v>
                </c:pt>
                <c:pt idx="1164">
                  <c:v>51.878431215934803</c:v>
                </c:pt>
                <c:pt idx="1165">
                  <c:v>51.892462434588403</c:v>
                </c:pt>
                <c:pt idx="1166">
                  <c:v>51.906472923844802</c:v>
                </c:pt>
                <c:pt idx="1167">
                  <c:v>51.920462719454697</c:v>
                </c:pt>
                <c:pt idx="1168">
                  <c:v>51.934431857094602</c:v>
                </c:pt>
                <c:pt idx="1169">
                  <c:v>51.948380372366799</c:v>
                </c:pt>
                <c:pt idx="1170">
                  <c:v>51.962308300800103</c:v>
                </c:pt>
                <c:pt idx="1171">
                  <c:v>51.976215677849403</c:v>
                </c:pt>
                <c:pt idx="1172">
                  <c:v>51.9901025388966</c:v>
                </c:pt>
                <c:pt idx="1173">
                  <c:v>52.003968919250198</c:v>
                </c:pt>
                <c:pt idx="1174">
                  <c:v>52.017814854146103</c:v>
                </c:pt>
                <c:pt idx="1175">
                  <c:v>52.031640378747397</c:v>
                </c:pt>
                <c:pt idx="1176">
                  <c:v>52.045445528144498</c:v>
                </c:pt>
                <c:pt idx="1177">
                  <c:v>52.059230337356098</c:v>
                </c:pt>
                <c:pt idx="1178">
                  <c:v>52.072994841328402</c:v>
                </c:pt>
                <c:pt idx="1179">
                  <c:v>52.086739074936098</c:v>
                </c:pt>
                <c:pt idx="1180">
                  <c:v>52.100463072982301</c:v>
                </c:pt>
                <c:pt idx="1181">
                  <c:v>52.114166870198702</c:v>
                </c:pt>
                <c:pt idx="1182">
                  <c:v>52.127850501246002</c:v>
                </c:pt>
                <c:pt idx="1183">
                  <c:v>52.141514000713897</c:v>
                </c:pt>
                <c:pt idx="1184">
                  <c:v>52.1551574031214</c:v>
                </c:pt>
                <c:pt idx="1185">
                  <c:v>52.168780742917299</c:v>
                </c:pt>
                <c:pt idx="1186">
                  <c:v>52.182384055700901</c:v>
                </c:pt>
                <c:pt idx="1187">
                  <c:v>52.195967375361597</c:v>
                </c:pt>
                <c:pt idx="1188">
                  <c:v>52.209530735520502</c:v>
                </c:pt>
                <c:pt idx="1189">
                  <c:v>52.223074170355197</c:v>
                </c:pt>
                <c:pt idx="1190">
                  <c:v>52.236597713974298</c:v>
                </c:pt>
                <c:pt idx="1191">
                  <c:v>52.2501014004173</c:v>
                </c:pt>
                <c:pt idx="1192">
                  <c:v>52.263585263655102</c:v>
                </c:pt>
                <c:pt idx="1193">
                  <c:v>52.277049337590199</c:v>
                </c:pt>
                <c:pt idx="1194">
                  <c:v>52.290493656056803</c:v>
                </c:pt>
                <c:pt idx="1195">
                  <c:v>52.303918252821198</c:v>
                </c:pt>
                <c:pt idx="1196">
                  <c:v>52.317323161581903</c:v>
                </c:pt>
                <c:pt idx="1197">
                  <c:v>52.330708415969802</c:v>
                </c:pt>
                <c:pt idx="1198">
                  <c:v>52.344074049548396</c:v>
                </c:pt>
                <c:pt idx="1199">
                  <c:v>52.357420095814398</c:v>
                </c:pt>
                <c:pt idx="1200">
                  <c:v>52.3707465881972</c:v>
                </c:pt>
                <c:pt idx="1201">
                  <c:v>52.384053560060003</c:v>
                </c:pt>
                <c:pt idx="1202">
                  <c:v>52.397341044699303</c:v>
                </c:pt>
                <c:pt idx="1203">
                  <c:v>52.410609075345299</c:v>
                </c:pt>
                <c:pt idx="1204">
                  <c:v>52.423857685162602</c:v>
                </c:pt>
                <c:pt idx="1205">
                  <c:v>52.4370869072497</c:v>
                </c:pt>
                <c:pt idx="1206">
                  <c:v>52.450296774639703</c:v>
                </c:pt>
                <c:pt idx="1207">
                  <c:v>52.463487320300402</c:v>
                </c:pt>
                <c:pt idx="1208">
                  <c:v>52.4766585771346</c:v>
                </c:pt>
                <c:pt idx="1209">
                  <c:v>52.489810577980101</c:v>
                </c:pt>
                <c:pt idx="1210">
                  <c:v>52.5029433556101</c:v>
                </c:pt>
                <c:pt idx="1211">
                  <c:v>52.516056942733599</c:v>
                </c:pt>
                <c:pt idx="1212">
                  <c:v>52.529151371994999</c:v>
                </c:pt>
                <c:pt idx="1213">
                  <c:v>52.542226675975201</c:v>
                </c:pt>
                <c:pt idx="1214">
                  <c:v>52.555282887191098</c:v>
                </c:pt>
                <c:pt idx="1215">
                  <c:v>52.568320038096203</c:v>
                </c:pt>
                <c:pt idx="1216">
                  <c:v>52.581338161080701</c:v>
                </c:pt>
                <c:pt idx="1217">
                  <c:v>52.5943372884716</c:v>
                </c:pt>
                <c:pt idx="1218">
                  <c:v>52.607317452533302</c:v>
                </c:pt>
                <c:pt idx="1219">
                  <c:v>52.620278685467497</c:v>
                </c:pt>
                <c:pt idx="1220">
                  <c:v>52.633221019413497</c:v>
                </c:pt>
                <c:pt idx="1221">
                  <c:v>52.6461444864483</c:v>
                </c:pt>
                <c:pt idx="1222">
                  <c:v>52.659049118587397</c:v>
                </c:pt>
                <c:pt idx="1223">
                  <c:v>52.671934947784003</c:v>
                </c:pt>
                <c:pt idx="1224">
                  <c:v>52.684802005930301</c:v>
                </c:pt>
                <c:pt idx="1225">
                  <c:v>52.697650324857101</c:v>
                </c:pt>
                <c:pt idx="1226">
                  <c:v>52.710479936333897</c:v>
                </c:pt>
                <c:pt idx="1227">
                  <c:v>52.723290872069903</c:v>
                </c:pt>
                <c:pt idx="1228">
                  <c:v>52.736083163713197</c:v>
                </c:pt>
                <c:pt idx="1229">
                  <c:v>52.7488568428519</c:v>
                </c:pt>
                <c:pt idx="1230">
                  <c:v>52.761611935899502</c:v>
                </c:pt>
                <c:pt idx="1231">
                  <c:v>52.774348463604802</c:v>
                </c:pt>
                <c:pt idx="1232">
                  <c:v>52.787066471265298</c:v>
                </c:pt>
                <c:pt idx="1233">
                  <c:v>52.7997659901392</c:v>
                </c:pt>
                <c:pt idx="1234">
                  <c:v>52.812447051423</c:v>
                </c:pt>
                <c:pt idx="1235">
                  <c:v>52.825109686251999</c:v>
                </c:pt>
                <c:pt idx="1236">
                  <c:v>52.837753925700298</c:v>
                </c:pt>
                <c:pt idx="1237">
                  <c:v>52.850379800780999</c:v>
                </c:pt>
                <c:pt idx="1238">
                  <c:v>52.862987342446701</c:v>
                </c:pt>
                <c:pt idx="1239">
                  <c:v>52.875576581589101</c:v>
                </c:pt>
                <c:pt idx="1240">
                  <c:v>52.888147549039999</c:v>
                </c:pt>
                <c:pt idx="1241">
                  <c:v>52.900700275570699</c:v>
                </c:pt>
                <c:pt idx="1242">
                  <c:v>52.913234791892698</c:v>
                </c:pt>
                <c:pt idx="1243">
                  <c:v>52.925751128658</c:v>
                </c:pt>
                <c:pt idx="1244">
                  <c:v>52.938249316458602</c:v>
                </c:pt>
                <c:pt idx="1245">
                  <c:v>52.9507293858276</c:v>
                </c:pt>
                <c:pt idx="1246">
                  <c:v>52.9631913672387</c:v>
                </c:pt>
                <c:pt idx="1247">
                  <c:v>52.975635291106798</c:v>
                </c:pt>
                <c:pt idx="1248">
                  <c:v>52.988061187787999</c:v>
                </c:pt>
                <c:pt idx="1249">
                  <c:v>53.000469087579802</c:v>
                </c:pt>
                <c:pt idx="1250">
                  <c:v>53.0128590207215</c:v>
                </c:pt>
                <c:pt idx="1251">
                  <c:v>53.025231017394297</c:v>
                </c:pt>
                <c:pt idx="1252">
                  <c:v>53.037585107721199</c:v>
                </c:pt>
                <c:pt idx="1253">
                  <c:v>53.049921321767798</c:v>
                </c:pt>
                <c:pt idx="1254">
                  <c:v>53.062239689541897</c:v>
                </c:pt>
                <c:pt idx="1255">
                  <c:v>53.074540240993997</c:v>
                </c:pt>
                <c:pt idx="1256">
                  <c:v>53.086823006017603</c:v>
                </c:pt>
                <c:pt idx="1257">
                  <c:v>53.099088014449102</c:v>
                </c:pt>
                <c:pt idx="1258">
                  <c:v>53.111335296068297</c:v>
                </c:pt>
                <c:pt idx="1259">
                  <c:v>53.123564880598401</c:v>
                </c:pt>
                <c:pt idx="1260">
                  <c:v>53.1357767977062</c:v>
                </c:pt>
                <c:pt idx="1261">
                  <c:v>53.147971077002403</c:v>
                </c:pt>
                <c:pt idx="1262">
                  <c:v>53.160147748041702</c:v>
                </c:pt>
                <c:pt idx="1263">
                  <c:v>53.172306840323301</c:v>
                </c:pt>
                <c:pt idx="1264">
                  <c:v>53.184448383290402</c:v>
                </c:pt>
                <c:pt idx="1265">
                  <c:v>53.196572406331398</c:v>
                </c:pt>
                <c:pt idx="1266">
                  <c:v>53.208678938779201</c:v>
                </c:pt>
                <c:pt idx="1267">
                  <c:v>53.220768009911701</c:v>
                </c:pt>
                <c:pt idx="1268">
                  <c:v>53.2328396489523</c:v>
                </c:pt>
                <c:pt idx="1269">
                  <c:v>53.2448938850698</c:v>
                </c:pt>
                <c:pt idx="1270">
                  <c:v>53.256930747378398</c:v>
                </c:pt>
                <c:pt idx="1271">
                  <c:v>53.268950264938603</c:v>
                </c:pt>
                <c:pt idx="1272">
                  <c:v>53.280952466756403</c:v>
                </c:pt>
                <c:pt idx="1273">
                  <c:v>53.292937381784697</c:v>
                </c:pt>
                <c:pt idx="1274">
                  <c:v>53.304905038922101</c:v>
                </c:pt>
                <c:pt idx="1275">
                  <c:v>53.316855441833098</c:v>
                </c:pt>
                <c:pt idx="1276">
                  <c:v>53.3287886380717</c:v>
                </c:pt>
                <c:pt idx="1277">
                  <c:v>53.340704659941501</c:v>
                </c:pt>
                <c:pt idx="1278">
                  <c:v>53.352603535997801</c:v>
                </c:pt>
                <c:pt idx="1279">
                  <c:v>53.3644852947399</c:v>
                </c:pt>
                <c:pt idx="1280">
                  <c:v>53.376349964611599</c:v>
                </c:pt>
                <c:pt idx="1281">
                  <c:v>53.388197574001097</c:v>
                </c:pt>
                <c:pt idx="1282">
                  <c:v>53.400028151241202</c:v>
                </c:pt>
                <c:pt idx="1283">
                  <c:v>53.411841724609602</c:v>
                </c:pt>
                <c:pt idx="1284">
                  <c:v>53.423638322328998</c:v>
                </c:pt>
                <c:pt idx="1285">
                  <c:v>53.435417972567201</c:v>
                </c:pt>
                <c:pt idx="1286">
                  <c:v>53.447180703437098</c:v>
                </c:pt>
                <c:pt idx="1287">
                  <c:v>53.458926542997403</c:v>
                </c:pt>
                <c:pt idx="1288">
                  <c:v>53.470655519252198</c:v>
                </c:pt>
                <c:pt idx="1289">
                  <c:v>53.482367660151397</c:v>
                </c:pt>
                <c:pt idx="1290">
                  <c:v>53.494062993591101</c:v>
                </c:pt>
                <c:pt idx="1291">
                  <c:v>53.505741547413102</c:v>
                </c:pt>
                <c:pt idx="1292">
                  <c:v>53.517403349405797</c:v>
                </c:pt>
                <c:pt idx="1293">
                  <c:v>53.529048427303998</c:v>
                </c:pt>
                <c:pt idx="1294">
                  <c:v>53.540676808789001</c:v>
                </c:pt>
                <c:pt idx="1295">
                  <c:v>53.552288521488997</c:v>
                </c:pt>
                <c:pt idx="1296">
                  <c:v>53.563883592978897</c:v>
                </c:pt>
                <c:pt idx="1297">
                  <c:v>53.575462050780999</c:v>
                </c:pt>
                <c:pt idx="1298">
                  <c:v>53.5870239223647</c:v>
                </c:pt>
                <c:pt idx="1299">
                  <c:v>53.598569235146897</c:v>
                </c:pt>
                <c:pt idx="1300">
                  <c:v>53.610098016491897</c:v>
                </c:pt>
                <c:pt idx="1301">
                  <c:v>53.621610293712003</c:v>
                </c:pt>
                <c:pt idx="1302">
                  <c:v>53.633106094067301</c:v>
                </c:pt>
                <c:pt idx="1303">
                  <c:v>53.644585444765902</c:v>
                </c:pt>
                <c:pt idx="1304">
                  <c:v>53.6560483729643</c:v>
                </c:pt>
                <c:pt idx="1305">
                  <c:v>53.667494905767299</c:v>
                </c:pt>
                <c:pt idx="1306">
                  <c:v>53.678925070228402</c:v>
                </c:pt>
                <c:pt idx="1307">
                  <c:v>53.690338893349697</c:v>
                </c:pt>
                <c:pt idx="1308">
                  <c:v>53.701736402082098</c:v>
                </c:pt>
                <c:pt idx="1309">
                  <c:v>53.7131176233258</c:v>
                </c:pt>
                <c:pt idx="1310">
                  <c:v>53.724482583930197</c:v>
                </c:pt>
                <c:pt idx="1311">
                  <c:v>53.735831310693797</c:v>
                </c:pt>
                <c:pt idx="1312">
                  <c:v>53.747163830365103</c:v>
                </c:pt>
                <c:pt idx="1313">
                  <c:v>53.758480169641899</c:v>
                </c:pt>
                <c:pt idx="1314">
                  <c:v>53.769780355172102</c:v>
                </c:pt>
                <c:pt idx="1315">
                  <c:v>53.781064413553501</c:v>
                </c:pt>
                <c:pt idx="1316">
                  <c:v>53.792332371334403</c:v>
                </c:pt>
                <c:pt idx="1317">
                  <c:v>53.803584255013199</c:v>
                </c:pt>
                <c:pt idx="1318">
                  <c:v>53.814820091038797</c:v>
                </c:pt>
                <c:pt idx="1319">
                  <c:v>53.826039896611299</c:v>
                </c:pt>
                <c:pt idx="1320">
                  <c:v>53.837243695757799</c:v>
                </c:pt>
                <c:pt idx="1321">
                  <c:v>53.848431524398201</c:v>
                </c:pt>
                <c:pt idx="1322">
                  <c:v>53.859603408696799</c:v>
                </c:pt>
                <c:pt idx="1323">
                  <c:v>53.870759374766898</c:v>
                </c:pt>
                <c:pt idx="1324">
                  <c:v>53.881899448671298</c:v>
                </c:pt>
                <c:pt idx="1325">
                  <c:v>53.893023656422201</c:v>
                </c:pt>
                <c:pt idx="1326">
                  <c:v>53.904132023980999</c:v>
                </c:pt>
                <c:pt idx="1327">
                  <c:v>53.915224577259302</c:v>
                </c:pt>
                <c:pt idx="1328">
                  <c:v>53.926301342118002</c:v>
                </c:pt>
                <c:pt idx="1329">
                  <c:v>53.937362344368303</c:v>
                </c:pt>
                <c:pt idx="1330">
                  <c:v>53.9484076097715</c:v>
                </c:pt>
                <c:pt idx="1331">
                  <c:v>53.959437164038903</c:v>
                </c:pt>
                <c:pt idx="1332">
                  <c:v>53.970451032832301</c:v>
                </c:pt>
                <c:pt idx="1333">
                  <c:v>53.981449241764103</c:v>
                </c:pt>
                <c:pt idx="1334">
                  <c:v>53.9924318163972</c:v>
                </c:pt>
                <c:pt idx="1335">
                  <c:v>54.003398782245498</c:v>
                </c:pt>
                <c:pt idx="1336">
                  <c:v>54.014350164773703</c:v>
                </c:pt>
                <c:pt idx="1337">
                  <c:v>54.025285989397403</c:v>
                </c:pt>
                <c:pt idx="1338">
                  <c:v>54.0362062814837</c:v>
                </c:pt>
                <c:pt idx="1339">
                  <c:v>54.047111066351</c:v>
                </c:pt>
                <c:pt idx="1340">
                  <c:v>54.058000369269003</c:v>
                </c:pt>
                <c:pt idx="1341">
                  <c:v>54.068874215459303</c:v>
                </c:pt>
                <c:pt idx="1342">
                  <c:v>54.079732630095002</c:v>
                </c:pt>
                <c:pt idx="1343">
                  <c:v>54.090575638301303</c:v>
                </c:pt>
                <c:pt idx="1344">
                  <c:v>54.101403265155298</c:v>
                </c:pt>
                <c:pt idx="1345">
                  <c:v>54.112215535686403</c:v>
                </c:pt>
                <c:pt idx="1346">
                  <c:v>54.123012474876298</c:v>
                </c:pt>
                <c:pt idx="1347">
                  <c:v>54.133794107659</c:v>
                </c:pt>
                <c:pt idx="1348">
                  <c:v>54.144560458921497</c:v>
                </c:pt>
                <c:pt idx="1349">
                  <c:v>54.155311553503097</c:v>
                </c:pt>
                <c:pt idx="1350">
                  <c:v>54.166047416196299</c:v>
                </c:pt>
                <c:pt idx="1351">
                  <c:v>54.176768071746302</c:v>
                </c:pt>
                <c:pt idx="1352">
                  <c:v>54.187473544851798</c:v>
                </c:pt>
                <c:pt idx="1353">
                  <c:v>54.198163860164598</c:v>
                </c:pt>
                <c:pt idx="1354">
                  <c:v>54.208839042290002</c:v>
                </c:pt>
                <c:pt idx="1355">
                  <c:v>54.219499115786697</c:v>
                </c:pt>
                <c:pt idx="1356">
                  <c:v>54.230144105167497</c:v>
                </c:pt>
                <c:pt idx="1357">
                  <c:v>54.240774034898699</c:v>
                </c:pt>
                <c:pt idx="1358">
                  <c:v>54.251388929400697</c:v>
                </c:pt>
                <c:pt idx="1359">
                  <c:v>54.261988813048099</c:v>
                </c:pt>
                <c:pt idx="1360">
                  <c:v>54.272573710169702</c:v>
                </c:pt>
                <c:pt idx="1361">
                  <c:v>54.283143645048703</c:v>
                </c:pt>
                <c:pt idx="1362">
                  <c:v>54.293698641922902</c:v>
                </c:pt>
                <c:pt idx="1363">
                  <c:v>54.304238724187201</c:v>
                </c:pt>
                <c:pt idx="1364">
                  <c:v>54.314763907482202</c:v>
                </c:pt>
                <c:pt idx="1365">
                  <c:v>54.325274224269499</c:v>
                </c:pt>
                <c:pt idx="1366">
                  <c:v>54.335769698562203</c:v>
                </c:pt>
                <c:pt idx="1367">
                  <c:v>54.346250354327601</c:v>
                </c:pt>
                <c:pt idx="1368">
                  <c:v>54.356716215487197</c:v>
                </c:pt>
                <c:pt idx="1369">
                  <c:v>54.367167305917</c:v>
                </c:pt>
                <c:pt idx="1370">
                  <c:v>54.377603649447202</c:v>
                </c:pt>
                <c:pt idx="1371">
                  <c:v>54.388025269862901</c:v>
                </c:pt>
                <c:pt idx="1372">
                  <c:v>54.398432190903897</c:v>
                </c:pt>
                <c:pt idx="1373">
                  <c:v>54.408824436264901</c:v>
                </c:pt>
                <c:pt idx="1374">
                  <c:v>54.419202029595603</c:v>
                </c:pt>
                <c:pt idx="1375">
                  <c:v>54.429564994500801</c:v>
                </c:pt>
                <c:pt idx="1376">
                  <c:v>54.4399133545406</c:v>
                </c:pt>
                <c:pt idx="1377">
                  <c:v>54.450247133230398</c:v>
                </c:pt>
                <c:pt idx="1378">
                  <c:v>54.460566354041298</c:v>
                </c:pt>
                <c:pt idx="1379">
                  <c:v>54.470871040399999</c:v>
                </c:pt>
                <c:pt idx="1380">
                  <c:v>54.4811612156888</c:v>
                </c:pt>
                <c:pt idx="1381">
                  <c:v>54.491436903246203</c:v>
                </c:pt>
                <c:pt idx="1382">
                  <c:v>54.501698126366399</c:v>
                </c:pt>
                <c:pt idx="1383">
                  <c:v>54.511944908300002</c:v>
                </c:pt>
                <c:pt idx="1384">
                  <c:v>54.5221772722537</c:v>
                </c:pt>
                <c:pt idx="1385">
                  <c:v>54.532395241390901</c:v>
                </c:pt>
                <c:pt idx="1386">
                  <c:v>54.542598838831097</c:v>
                </c:pt>
                <c:pt idx="1387">
                  <c:v>54.552788087650903</c:v>
                </c:pt>
                <c:pt idx="1388">
                  <c:v>54.562963010883401</c:v>
                </c:pt>
                <c:pt idx="1389">
                  <c:v>54.573123631518698</c:v>
                </c:pt>
                <c:pt idx="1390">
                  <c:v>54.583269972503899</c:v>
                </c:pt>
                <c:pt idx="1391">
                  <c:v>54.5934020567434</c:v>
                </c:pt>
                <c:pt idx="1392">
                  <c:v>54.603519907098701</c:v>
                </c:pt>
                <c:pt idx="1393">
                  <c:v>54.6136235463891</c:v>
                </c:pt>
                <c:pt idx="1394">
                  <c:v>54.623712997390797</c:v>
                </c:pt>
                <c:pt idx="1395">
                  <c:v>54.633788282838402</c:v>
                </c:pt>
                <c:pt idx="1396">
                  <c:v>54.643849425423802</c:v>
                </c:pt>
                <c:pt idx="1397">
                  <c:v>54.653896447796903</c:v>
                </c:pt>
                <c:pt idx="1398">
                  <c:v>54.663929372566002</c:v>
                </c:pt>
                <c:pt idx="1399">
                  <c:v>54.673948222297099</c:v>
                </c:pt>
                <c:pt idx="1400">
                  <c:v>54.683953019514902</c:v>
                </c:pt>
                <c:pt idx="1401">
                  <c:v>54.693943786702299</c:v>
                </c:pt>
                <c:pt idx="1402">
                  <c:v>54.7039205463008</c:v>
                </c:pt>
                <c:pt idx="1403">
                  <c:v>54.713883320710799</c:v>
                </c:pt>
                <c:pt idx="1404">
                  <c:v>54.7238321322912</c:v>
                </c:pt>
                <c:pt idx="1405">
                  <c:v>54.733767003360001</c:v>
                </c:pt>
                <c:pt idx="1406">
                  <c:v>54.7436879561943</c:v>
                </c:pt>
                <c:pt idx="1407">
                  <c:v>54.753595013030498</c:v>
                </c:pt>
                <c:pt idx="1408">
                  <c:v>54.7634881905729</c:v>
                </c:pt>
                <c:pt idx="1409">
                  <c:v>54.773367513380002</c:v>
                </c:pt>
                <c:pt idx="1410">
                  <c:v>54.783233005872901</c:v>
                </c:pt>
                <c:pt idx="1411">
                  <c:v>54.793084690089898</c:v>
                </c:pt>
                <c:pt idx="1412">
                  <c:v>54.802922588028103</c:v>
                </c:pt>
                <c:pt idx="1413">
                  <c:v>54.812746721643798</c:v>
                </c:pt>
                <c:pt idx="1414">
                  <c:v>54.822557112852103</c:v>
                </c:pt>
                <c:pt idx="1415">
                  <c:v>54.8323537835279</c:v>
                </c:pt>
                <c:pt idx="1416">
                  <c:v>54.842136755505003</c:v>
                </c:pt>
                <c:pt idx="1417">
                  <c:v>54.851906050577099</c:v>
                </c:pt>
                <c:pt idx="1418">
                  <c:v>54.861661690497201</c:v>
                </c:pt>
                <c:pt idx="1419">
                  <c:v>54.871403696978298</c:v>
                </c:pt>
                <c:pt idx="1420">
                  <c:v>54.881132091692997</c:v>
                </c:pt>
                <c:pt idx="1421">
                  <c:v>54.890846896274297</c:v>
                </c:pt>
                <c:pt idx="1422">
                  <c:v>54.900548132314803</c:v>
                </c:pt>
                <c:pt idx="1423">
                  <c:v>54.9102358213676</c:v>
                </c:pt>
                <c:pt idx="1424">
                  <c:v>54.919909984946102</c:v>
                </c:pt>
                <c:pt idx="1425">
                  <c:v>54.929570644524198</c:v>
                </c:pt>
                <c:pt idx="1426">
                  <c:v>54.939217821536097</c:v>
                </c:pt>
                <c:pt idx="1427">
                  <c:v>54.948851537377003</c:v>
                </c:pt>
                <c:pt idx="1428">
                  <c:v>54.958471813402603</c:v>
                </c:pt>
                <c:pt idx="1429">
                  <c:v>54.968078670929799</c:v>
                </c:pt>
                <c:pt idx="1430">
                  <c:v>54.977672131236403</c:v>
                </c:pt>
                <c:pt idx="1431">
                  <c:v>54.987252215561398</c:v>
                </c:pt>
                <c:pt idx="1432">
                  <c:v>54.996818945104799</c:v>
                </c:pt>
                <c:pt idx="1433">
                  <c:v>55.006372341028303</c:v>
                </c:pt>
                <c:pt idx="1434">
                  <c:v>55.015912424455003</c:v>
                </c:pt>
                <c:pt idx="1435">
                  <c:v>55.0254392164696</c:v>
                </c:pt>
                <c:pt idx="1436">
                  <c:v>55.034952738118598</c:v>
                </c:pt>
                <c:pt idx="1437">
                  <c:v>55.044453010410102</c:v>
                </c:pt>
                <c:pt idx="1438">
                  <c:v>55.053940054314602</c:v>
                </c:pt>
                <c:pt idx="1439">
                  <c:v>55.063413890764203</c:v>
                </c:pt>
                <c:pt idx="1440">
                  <c:v>55.072874540653501</c:v>
                </c:pt>
                <c:pt idx="1441">
                  <c:v>55.082322024839399</c:v>
                </c:pt>
                <c:pt idx="1442">
                  <c:v>55.091756364141098</c:v>
                </c:pt>
                <c:pt idx="1443">
                  <c:v>55.101177579340401</c:v>
                </c:pt>
                <c:pt idx="1444">
                  <c:v>55.110585691182003</c:v>
                </c:pt>
                <c:pt idx="1445">
                  <c:v>55.119980720373</c:v>
                </c:pt>
                <c:pt idx="1446">
                  <c:v>55.129362687583502</c:v>
                </c:pt>
                <c:pt idx="1447">
                  <c:v>55.1387316134469</c:v>
                </c:pt>
                <c:pt idx="1448">
                  <c:v>55.1480875185595</c:v>
                </c:pt>
                <c:pt idx="1449">
                  <c:v>55.157430423480697</c:v>
                </c:pt>
                <c:pt idx="1450">
                  <c:v>55.166760348733597</c:v>
                </c:pt>
                <c:pt idx="1451">
                  <c:v>55.176077314804701</c:v>
                </c:pt>
                <c:pt idx="1452">
                  <c:v>55.185381338064701</c:v>
                </c:pt>
                <c:pt idx="1453">
                  <c:v>55.194672432720601</c:v>
                </c:pt>
                <c:pt idx="1454">
                  <c:v>55.203950628272402</c:v>
                </c:pt>
                <c:pt idx="1455">
                  <c:v>55.213215945014397</c:v>
                </c:pt>
                <c:pt idx="1456">
                  <c:v>55.2224684032035</c:v>
                </c:pt>
                <c:pt idx="1457">
                  <c:v>55.2317080230602</c:v>
                </c:pt>
                <c:pt idx="1458">
                  <c:v>55.240934824767898</c:v>
                </c:pt>
                <c:pt idx="1459">
                  <c:v>55.250148828473399</c:v>
                </c:pt>
                <c:pt idx="1460">
                  <c:v>55.259350054287097</c:v>
                </c:pt>
                <c:pt idx="1461">
                  <c:v>55.268538522282903</c:v>
                </c:pt>
                <c:pt idx="1462">
                  <c:v>55.2777142524982</c:v>
                </c:pt>
                <c:pt idx="1463">
                  <c:v>55.286877264934397</c:v>
                </c:pt>
                <c:pt idx="1464">
                  <c:v>55.296027579556501</c:v>
                </c:pt>
                <c:pt idx="1465">
                  <c:v>55.305165216293801</c:v>
                </c:pt>
                <c:pt idx="1466">
                  <c:v>55.314290195039597</c:v>
                </c:pt>
                <c:pt idx="1467">
                  <c:v>55.323402535651198</c:v>
                </c:pt>
                <c:pt idx="1468">
                  <c:v>55.332502257950303</c:v>
                </c:pt>
                <c:pt idx="1469">
                  <c:v>55.341589381723303</c:v>
                </c:pt>
                <c:pt idx="1470">
                  <c:v>55.3506639267206</c:v>
                </c:pt>
                <c:pt idx="1471">
                  <c:v>55.359725912657801</c:v>
                </c:pt>
                <c:pt idx="1472">
                  <c:v>55.368775359214602</c:v>
                </c:pt>
                <c:pt idx="1473">
                  <c:v>55.377812286036097</c:v>
                </c:pt>
                <c:pt idx="1474">
                  <c:v>55.386836712732098</c:v>
                </c:pt>
                <c:pt idx="1475">
                  <c:v>55.395848658877398</c:v>
                </c:pt>
                <c:pt idx="1476">
                  <c:v>55.404848144012</c:v>
                </c:pt>
                <c:pt idx="1477">
                  <c:v>55.413835187641297</c:v>
                </c:pt>
                <c:pt idx="1478">
                  <c:v>55.422809809235901</c:v>
                </c:pt>
                <c:pt idx="1479">
                  <c:v>55.431772028231897</c:v>
                </c:pt>
                <c:pt idx="1480">
                  <c:v>55.440721864031197</c:v>
                </c:pt>
                <c:pt idx="1481">
                  <c:v>55.449659336000998</c:v>
                </c:pt>
                <c:pt idx="1482">
                  <c:v>55.4585844634747</c:v>
                </c:pt>
                <c:pt idx="1483">
                  <c:v>55.467497265751398</c:v>
                </c:pt>
                <c:pt idx="1484">
                  <c:v>55.476397762096198</c:v>
                </c:pt>
                <c:pt idx="1485">
                  <c:v>55.485285971740304</c:v>
                </c:pt>
                <c:pt idx="1486">
                  <c:v>55.494161913881399</c:v>
                </c:pt>
                <c:pt idx="1487">
                  <c:v>55.503025607683199</c:v>
                </c:pt>
                <c:pt idx="1488">
                  <c:v>55.511877072276</c:v>
                </c:pt>
                <c:pt idx="1489">
                  <c:v>55.520716326756599</c:v>
                </c:pt>
                <c:pt idx="1490">
                  <c:v>55.529543390188401</c:v>
                </c:pt>
                <c:pt idx="1491">
                  <c:v>55.538358281601802</c:v>
                </c:pt>
                <c:pt idx="1492">
                  <c:v>55.547161019993801</c:v>
                </c:pt>
                <c:pt idx="1493">
                  <c:v>55.5559516243285</c:v>
                </c:pt>
                <c:pt idx="1494">
                  <c:v>55.564730113537003</c:v>
                </c:pt>
                <c:pt idx="1495">
                  <c:v>55.573496506517799</c:v>
                </c:pt>
                <c:pt idx="1496">
                  <c:v>55.582250822136402</c:v>
                </c:pt>
                <c:pt idx="1497">
                  <c:v>55.590993079225903</c:v>
                </c:pt>
                <c:pt idx="1498">
                  <c:v>55.599723296586902</c:v>
                </c:pt>
                <c:pt idx="1499">
                  <c:v>55.608441492987502</c:v>
                </c:pt>
                <c:pt idx="1500">
                  <c:v>55.617147687163701</c:v>
                </c:pt>
                <c:pt idx="1501">
                  <c:v>55.6258418978191</c:v>
                </c:pt>
                <c:pt idx="1502">
                  <c:v>55.634524143625498</c:v>
                </c:pt>
                <c:pt idx="1503">
                  <c:v>55.643194434226501</c:v>
                </c:pt>
                <c:pt idx="1504">
                  <c:v>55.651852784763001</c:v>
                </c:pt>
                <c:pt idx="1505">
                  <c:v>55.660499224545802</c:v>
                </c:pt>
                <c:pt idx="1506">
                  <c:v>55.6691337720492</c:v>
                </c:pt>
                <c:pt idx="1507">
                  <c:v>55.677756445714202</c:v>
                </c:pt>
                <c:pt idx="1508">
                  <c:v>55.686367263949101</c:v>
                </c:pt>
                <c:pt idx="1509">
                  <c:v>55.694966245129102</c:v>
                </c:pt>
                <c:pt idx="1510">
                  <c:v>55.703553407596601</c:v>
                </c:pt>
                <c:pt idx="1511">
                  <c:v>55.712128769661497</c:v>
                </c:pt>
                <c:pt idx="1512">
                  <c:v>55.720692349600903</c:v>
                </c:pt>
                <c:pt idx="1513">
                  <c:v>55.729244165659303</c:v>
                </c:pt>
                <c:pt idx="1514">
                  <c:v>55.737784236049102</c:v>
                </c:pt>
                <c:pt idx="1515">
                  <c:v>55.746312578949897</c:v>
                </c:pt>
                <c:pt idx="1516">
                  <c:v>55.754829212509399</c:v>
                </c:pt>
                <c:pt idx="1517">
                  <c:v>55.763334154843101</c:v>
                </c:pt>
                <c:pt idx="1518">
                  <c:v>55.771827424034299</c:v>
                </c:pt>
                <c:pt idx="1519">
                  <c:v>55.780309038134298</c:v>
                </c:pt>
                <c:pt idx="1520">
                  <c:v>55.788779015162802</c:v>
                </c:pt>
                <c:pt idx="1521">
                  <c:v>55.797237373107301</c:v>
                </c:pt>
                <c:pt idx="1522">
                  <c:v>55.805684129924003</c:v>
                </c:pt>
                <c:pt idx="1523">
                  <c:v>55.814119303537296</c:v>
                </c:pt>
                <c:pt idx="1524">
                  <c:v>55.822542911840003</c:v>
                </c:pt>
                <c:pt idx="1525">
                  <c:v>55.830954972693704</c:v>
                </c:pt>
                <c:pt idx="1526">
                  <c:v>55.839355503928402</c:v>
                </c:pt>
                <c:pt idx="1527">
                  <c:v>55.847744523343202</c:v>
                </c:pt>
                <c:pt idx="1528">
                  <c:v>55.8561220487057</c:v>
                </c:pt>
                <c:pt idx="1529">
                  <c:v>55.864488097752698</c:v>
                </c:pt>
                <c:pt idx="1530">
                  <c:v>55.872842688189898</c:v>
                </c:pt>
                <c:pt idx="1531">
                  <c:v>55.8811858376923</c:v>
                </c:pt>
                <c:pt idx="1532">
                  <c:v>55.889517563903802</c:v>
                </c:pt>
                <c:pt idx="1533">
                  <c:v>55.897837884437998</c:v>
                </c:pt>
                <c:pt idx="1534">
                  <c:v>55.906146816877602</c:v>
                </c:pt>
                <c:pt idx="1535">
                  <c:v>55.914444378775002</c:v>
                </c:pt>
                <c:pt idx="1536">
                  <c:v>55.922730587652097</c:v>
                </c:pt>
                <c:pt idx="1537">
                  <c:v>55.931005461000403</c:v>
                </c:pt>
                <c:pt idx="1538">
                  <c:v>55.939269016281301</c:v>
                </c:pt>
                <c:pt idx="1539">
                  <c:v>55.947521270926103</c:v>
                </c:pt>
                <c:pt idx="1540">
                  <c:v>55.955762242336</c:v>
                </c:pt>
                <c:pt idx="1541">
                  <c:v>55.9639919478821</c:v>
                </c:pt>
                <c:pt idx="1542">
                  <c:v>55.972210404905802</c:v>
                </c:pt>
                <c:pt idx="1543">
                  <c:v>55.980417630718797</c:v>
                </c:pt>
                <c:pt idx="1544">
                  <c:v>55.988613642602999</c:v>
                </c:pt>
                <c:pt idx="1545">
                  <c:v>55.996798457810797</c:v>
                </c:pt>
                <c:pt idx="1546">
                  <c:v>56.004972093564902</c:v>
                </c:pt>
                <c:pt idx="1547">
                  <c:v>56.013134567058998</c:v>
                </c:pt>
                <c:pt idx="1548">
                  <c:v>56.021285895457098</c:v>
                </c:pt>
                <c:pt idx="1549">
                  <c:v>56.029426095894102</c:v>
                </c:pt>
                <c:pt idx="1550">
                  <c:v>56.037555185475902</c:v>
                </c:pt>
                <c:pt idx="1551">
                  <c:v>56.045673181279298</c:v>
                </c:pt>
                <c:pt idx="1552">
                  <c:v>56.053780100352199</c:v>
                </c:pt>
                <c:pt idx="1553">
                  <c:v>56.061875959713397</c:v>
                </c:pt>
                <c:pt idx="1554">
                  <c:v>56.0699607654103</c:v>
                </c:pt>
                <c:pt idx="1555">
                  <c:v>56.078034536501903</c:v>
                </c:pt>
                <c:pt idx="1556">
                  <c:v>56.086097297181801</c:v>
                </c:pt>
                <c:pt idx="1557">
                  <c:v>56.094149064290399</c:v>
                </c:pt>
                <c:pt idx="1558">
                  <c:v>56.102189854638098</c:v>
                </c:pt>
                <c:pt idx="1559">
                  <c:v>56.110219685005703</c:v>
                </c:pt>
                <c:pt idx="1560">
                  <c:v>56.1182385721443</c:v>
                </c:pt>
                <c:pt idx="1561">
                  <c:v>56.126246532775497</c:v>
                </c:pt>
                <c:pt idx="1562">
                  <c:v>56.1342435835912</c:v>
                </c:pt>
                <c:pt idx="1563">
                  <c:v>56.142229741254297</c:v>
                </c:pt>
                <c:pt idx="1564">
                  <c:v>56.150205022397898</c:v>
                </c:pt>
                <c:pt idx="1565">
                  <c:v>56.1581694436261</c:v>
                </c:pt>
                <c:pt idx="1566">
                  <c:v>56.166123021513897</c:v>
                </c:pt>
                <c:pt idx="1567">
                  <c:v>56.174065772607101</c:v>
                </c:pt>
                <c:pt idx="1568">
                  <c:v>56.181997713422398</c:v>
                </c:pt>
                <c:pt idx="1569">
                  <c:v>56.189918860447598</c:v>
                </c:pt>
                <c:pt idx="1570">
                  <c:v>56.197829230141799</c:v>
                </c:pt>
                <c:pt idx="1571">
                  <c:v>56.205728838935102</c:v>
                </c:pt>
                <c:pt idx="1572">
                  <c:v>56.213617703229197</c:v>
                </c:pt>
                <c:pt idx="1573">
                  <c:v>56.221495839396702</c:v>
                </c:pt>
                <c:pt idx="1574">
                  <c:v>56.229363263782098</c:v>
                </c:pt>
                <c:pt idx="1575">
                  <c:v>56.237219992701299</c:v>
                </c:pt>
                <c:pt idx="1576">
                  <c:v>56.2450660424416</c:v>
                </c:pt>
                <c:pt idx="1577">
                  <c:v>56.252901429262302</c:v>
                </c:pt>
                <c:pt idx="1578">
                  <c:v>56.260726169394303</c:v>
                </c:pt>
                <c:pt idx="1579">
                  <c:v>56.268540279040302</c:v>
                </c:pt>
                <c:pt idx="1580">
                  <c:v>56.2763437743751</c:v>
                </c:pt>
                <c:pt idx="1581">
                  <c:v>56.284136671545397</c:v>
                </c:pt>
                <c:pt idx="1582">
                  <c:v>56.291918986669899</c:v>
                </c:pt>
                <c:pt idx="1583">
                  <c:v>56.299690735839697</c:v>
                </c:pt>
                <c:pt idx="1584">
                  <c:v>56.307451935117797</c:v>
                </c:pt>
                <c:pt idx="1585">
                  <c:v>56.315202600539699</c:v>
                </c:pt>
                <c:pt idx="1586">
                  <c:v>56.322942748113398</c:v>
                </c:pt>
                <c:pt idx="1587">
                  <c:v>56.330672393819299</c:v>
                </c:pt>
                <c:pt idx="1588">
                  <c:v>56.338391553610201</c:v>
                </c:pt>
                <c:pt idx="1589">
                  <c:v>56.346100243411698</c:v>
                </c:pt>
                <c:pt idx="1590">
                  <c:v>56.353798479121998</c:v>
                </c:pt>
                <c:pt idx="1591">
                  <c:v>56.361486276612297</c:v>
                </c:pt>
                <c:pt idx="1592">
                  <c:v>56.369163651726303</c:v>
                </c:pt>
                <c:pt idx="1593">
                  <c:v>56.376830620280899</c:v>
                </c:pt>
                <c:pt idx="1594">
                  <c:v>56.384487198066097</c:v>
                </c:pt>
                <c:pt idx="1595">
                  <c:v>56.392133400844799</c:v>
                </c:pt>
                <c:pt idx="1596">
                  <c:v>56.399769244353102</c:v>
                </c:pt>
                <c:pt idx="1597">
                  <c:v>56.407394744300497</c:v>
                </c:pt>
                <c:pt idx="1598">
                  <c:v>56.415009916369698</c:v>
                </c:pt>
                <c:pt idx="1599">
                  <c:v>56.422614776216797</c:v>
                </c:pt>
                <c:pt idx="1600">
                  <c:v>56.430209339471503</c:v>
                </c:pt>
                <c:pt idx="1601">
                  <c:v>56.4377936217371</c:v>
                </c:pt>
                <c:pt idx="1602">
                  <c:v>56.445367638590398</c:v>
                </c:pt>
                <c:pt idx="1603">
                  <c:v>56.452931405582</c:v>
                </c:pt>
                <c:pt idx="1604">
                  <c:v>56.460484938236299</c:v>
                </c:pt>
                <c:pt idx="1605">
                  <c:v>56.468028242645701</c:v>
                </c:pt>
                <c:pt idx="1606">
                  <c:v>56.475561339369499</c:v>
                </c:pt>
                <c:pt idx="1607">
                  <c:v>56.483084247079702</c:v>
                </c:pt>
                <c:pt idx="1608">
                  <c:v>56.4905969811525</c:v>
                </c:pt>
                <c:pt idx="1609">
                  <c:v>56.498099556937298</c:v>
                </c:pt>
                <c:pt idx="1610">
                  <c:v>56.505591989757001</c:v>
                </c:pt>
                <c:pt idx="1611">
                  <c:v>56.513074294907597</c:v>
                </c:pt>
                <c:pt idx="1612">
                  <c:v>56.5205464876585</c:v>
                </c:pt>
                <c:pt idx="1613">
                  <c:v>56.528008583252998</c:v>
                </c:pt>
                <c:pt idx="1614">
                  <c:v>56.535460596907598</c:v>
                </c:pt>
                <c:pt idx="1615">
                  <c:v>56.542902543812502</c:v>
                </c:pt>
                <c:pt idx="1616">
                  <c:v>56.550334439131703</c:v>
                </c:pt>
                <c:pt idx="1617">
                  <c:v>56.557756298003</c:v>
                </c:pt>
                <c:pt idx="1618">
                  <c:v>56.565168135538002</c:v>
                </c:pt>
                <c:pt idx="1619">
                  <c:v>56.572569966822101</c:v>
                </c:pt>
                <c:pt idx="1620">
                  <c:v>56.579961806915001</c:v>
                </c:pt>
                <c:pt idx="1621">
                  <c:v>56.587343670849997</c:v>
                </c:pt>
                <c:pt idx="1622">
                  <c:v>56.594715573635099</c:v>
                </c:pt>
                <c:pt idx="1623">
                  <c:v>56.602077530251897</c:v>
                </c:pt>
                <c:pt idx="1624">
                  <c:v>56.609429555656803</c:v>
                </c:pt>
                <c:pt idx="1625">
                  <c:v>56.616771664780103</c:v>
                </c:pt>
                <c:pt idx="1626">
                  <c:v>56.624103872526703</c:v>
                </c:pt>
                <c:pt idx="1627">
                  <c:v>56.631426193776001</c:v>
                </c:pt>
                <c:pt idx="1628">
                  <c:v>56.638738643381998</c:v>
                </c:pt>
                <c:pt idx="1629">
                  <c:v>56.646041236172998</c:v>
                </c:pt>
                <c:pt idx="1630">
                  <c:v>56.653333986952298</c:v>
                </c:pt>
                <c:pt idx="1631">
                  <c:v>56.660616910497801</c:v>
                </c:pt>
                <c:pt idx="1632">
                  <c:v>56.6678900215623</c:v>
                </c:pt>
                <c:pt idx="1633">
                  <c:v>56.6751533348734</c:v>
                </c:pt>
                <c:pt idx="1634">
                  <c:v>56.6824068651337</c:v>
                </c:pt>
                <c:pt idx="1635">
                  <c:v>56.689650627020796</c:v>
                </c:pt>
                <c:pt idx="1636">
                  <c:v>56.696884635187402</c:v>
                </c:pt>
                <c:pt idx="1637">
                  <c:v>56.704108904261503</c:v>
                </c:pt>
                <c:pt idx="1638">
                  <c:v>56.711323448846002</c:v>
                </c:pt>
                <c:pt idx="1639">
                  <c:v>56.718528283519497</c:v>
                </c:pt>
                <c:pt idx="1640">
                  <c:v>56.725723422835699</c:v>
                </c:pt>
                <c:pt idx="1641">
                  <c:v>56.732908881323702</c:v>
                </c:pt>
                <c:pt idx="1642">
                  <c:v>56.740084673488397</c:v>
                </c:pt>
                <c:pt idx="1643">
                  <c:v>56.747250813810098</c:v>
                </c:pt>
                <c:pt idx="1644">
                  <c:v>56.754407316744597</c:v>
                </c:pt>
                <c:pt idx="1645">
                  <c:v>56.761554196723701</c:v>
                </c:pt>
                <c:pt idx="1646">
                  <c:v>56.768691468154699</c:v>
                </c:pt>
                <c:pt idx="1647">
                  <c:v>56.775819145421103</c:v>
                </c:pt>
                <c:pt idx="1648">
                  <c:v>56.782937242881999</c:v>
                </c:pt>
                <c:pt idx="1649">
                  <c:v>56.790045774872702</c:v>
                </c:pt>
                <c:pt idx="1650">
                  <c:v>56.797144755704402</c:v>
                </c:pt>
                <c:pt idx="1651">
                  <c:v>56.804234199664599</c:v>
                </c:pt>
                <c:pt idx="1652">
                  <c:v>56.8113141210168</c:v>
                </c:pt>
                <c:pt idx="1653">
                  <c:v>56.818384534000899</c:v>
                </c:pt>
                <c:pt idx="1654">
                  <c:v>56.8254454528332</c:v>
                </c:pt>
                <c:pt idx="1655">
                  <c:v>56.832496891706299</c:v>
                </c:pt>
                <c:pt idx="1656">
                  <c:v>56.839538855575199</c:v>
                </c:pt>
                <c:pt idx="1657">
                  <c:v>56.846571365725403</c:v>
                </c:pt>
                <c:pt idx="1658">
                  <c:v>56.853594437459101</c:v>
                </c:pt>
                <c:pt idx="1659">
                  <c:v>56.860608084839399</c:v>
                </c:pt>
                <c:pt idx="1660">
                  <c:v>56.867612321905</c:v>
                </c:pt>
                <c:pt idx="1661">
                  <c:v>56.874607162670799</c:v>
                </c:pt>
                <c:pt idx="1662">
                  <c:v>56.881592621127801</c:v>
                </c:pt>
                <c:pt idx="1663">
                  <c:v>56.888568711243003</c:v>
                </c:pt>
                <c:pt idx="1664">
                  <c:v>56.895535446959897</c:v>
                </c:pt>
                <c:pt idx="1665">
                  <c:v>56.902492842197901</c:v>
                </c:pt>
                <c:pt idx="1666">
                  <c:v>56.909440910852901</c:v>
                </c:pt>
                <c:pt idx="1667">
                  <c:v>56.916379666797297</c:v>
                </c:pt>
                <c:pt idx="1668">
                  <c:v>56.923309123879797</c:v>
                </c:pt>
                <c:pt idx="1669">
                  <c:v>56.930229295925699</c:v>
                </c:pt>
                <c:pt idx="1670">
                  <c:v>56.937140196736898</c:v>
                </c:pt>
                <c:pt idx="1671">
                  <c:v>56.944041840091799</c:v>
                </c:pt>
                <c:pt idx="1672">
                  <c:v>56.9509342397456</c:v>
                </c:pt>
                <c:pt idx="1673">
                  <c:v>56.957817409430298</c:v>
                </c:pt>
                <c:pt idx="1674">
                  <c:v>56.964691362854701</c:v>
                </c:pt>
                <c:pt idx="1675">
                  <c:v>56.971556113704402</c:v>
                </c:pt>
                <c:pt idx="1676">
                  <c:v>56.978411675642</c:v>
                </c:pt>
                <c:pt idx="1677">
                  <c:v>56.985258062307103</c:v>
                </c:pt>
                <c:pt idx="1678">
                  <c:v>56.992095287316502</c:v>
                </c:pt>
                <c:pt idx="1679">
                  <c:v>56.998923364263902</c:v>
                </c:pt>
                <c:pt idx="1680">
                  <c:v>57.0057423067204</c:v>
                </c:pt>
                <c:pt idx="1681">
                  <c:v>57.012552128234297</c:v>
                </c:pt>
                <c:pt idx="1682">
                  <c:v>57.019352842331003</c:v>
                </c:pt>
                <c:pt idx="1683">
                  <c:v>57.026144462513699</c:v>
                </c:pt>
                <c:pt idx="1684">
                  <c:v>57.032927002262603</c:v>
                </c:pt>
                <c:pt idx="1685">
                  <c:v>57.039700475035602</c:v>
                </c:pt>
                <c:pt idx="1686">
                  <c:v>57.046464894268397</c:v>
                </c:pt>
                <c:pt idx="1687">
                  <c:v>57.053220273373803</c:v>
                </c:pt>
                <c:pt idx="1688">
                  <c:v>57.059966625742803</c:v>
                </c:pt>
                <c:pt idx="1689">
                  <c:v>57.066703964743802</c:v>
                </c:pt>
                <c:pt idx="1690">
                  <c:v>57.073432303723202</c:v>
                </c:pt>
                <c:pt idx="1691">
                  <c:v>57.0801516560051</c:v>
                </c:pt>
                <c:pt idx="1692">
                  <c:v>57.086862034891801</c:v>
                </c:pt>
                <c:pt idx="1693">
                  <c:v>57.093563453663201</c:v>
                </c:pt>
                <c:pt idx="1694">
                  <c:v>57.100255925577699</c:v>
                </c:pt>
                <c:pt idx="1695">
                  <c:v>57.106939463871498</c:v>
                </c:pt>
                <c:pt idx="1696">
                  <c:v>57.113614081759003</c:v>
                </c:pt>
                <c:pt idx="1697">
                  <c:v>57.120279792433003</c:v>
                </c:pt>
                <c:pt idx="1698">
                  <c:v>57.1269366090646</c:v>
                </c:pt>
                <c:pt idx="1699">
                  <c:v>57.133584544803</c:v>
                </c:pt>
                <c:pt idx="1700">
                  <c:v>57.140223612776197</c:v>
                </c:pt>
                <c:pt idx="1701">
                  <c:v>57.1468538260903</c:v>
                </c:pt>
                <c:pt idx="1702">
                  <c:v>57.153475197830304</c:v>
                </c:pt>
                <c:pt idx="1703">
                  <c:v>57.160087741059499</c:v>
                </c:pt>
                <c:pt idx="1704">
                  <c:v>57.166691468820197</c:v>
                </c:pt>
                <c:pt idx="1705">
                  <c:v>57.173286394133001</c:v>
                </c:pt>
                <c:pt idx="1706">
                  <c:v>57.1798725297812</c:v>
                </c:pt>
                <c:pt idx="1707">
                  <c:v>57.186449879839302</c:v>
                </c:pt>
                <c:pt idx="1708">
                  <c:v>57.193018465620597</c:v>
                </c:pt>
                <c:pt idx="1709">
                  <c:v>57.199578300030403</c:v>
                </c:pt>
                <c:pt idx="1710">
                  <c:v>57.206129395951997</c:v>
                </c:pt>
                <c:pt idx="1711">
                  <c:v>57.212671766247198</c:v>
                </c:pt>
                <c:pt idx="1712">
                  <c:v>57.2192054237563</c:v>
                </c:pt>
                <c:pt idx="1713">
                  <c:v>57.225730381298199</c:v>
                </c:pt>
                <c:pt idx="1714">
                  <c:v>57.232246651670103</c:v>
                </c:pt>
                <c:pt idx="1715">
                  <c:v>57.238754247647996</c:v>
                </c:pt>
                <c:pt idx="1716">
                  <c:v>57.245253181986698</c:v>
                </c:pt>
                <c:pt idx="1717">
                  <c:v>57.251743467419402</c:v>
                </c:pt>
                <c:pt idx="1718">
                  <c:v>57.258225116658402</c:v>
                </c:pt>
                <c:pt idx="1719">
                  <c:v>57.2646981423946</c:v>
                </c:pt>
                <c:pt idx="1720">
                  <c:v>57.271162557297998</c:v>
                </c:pt>
                <c:pt idx="1721">
                  <c:v>57.277618374017401</c:v>
                </c:pt>
                <c:pt idx="1722">
                  <c:v>57.2840656051807</c:v>
                </c:pt>
                <c:pt idx="1723">
                  <c:v>57.290504263394801</c:v>
                </c:pt>
                <c:pt idx="1724">
                  <c:v>57.296934361245697</c:v>
                </c:pt>
                <c:pt idx="1725">
                  <c:v>57.303355911298702</c:v>
                </c:pt>
                <c:pt idx="1726">
                  <c:v>57.309768926098101</c:v>
                </c:pt>
                <c:pt idx="1727">
                  <c:v>57.316173418167601</c:v>
                </c:pt>
                <c:pt idx="1728">
                  <c:v>57.322569400010302</c:v>
                </c:pt>
                <c:pt idx="1729">
                  <c:v>57.328956884108699</c:v>
                </c:pt>
                <c:pt idx="1730">
                  <c:v>57.335335882924603</c:v>
                </c:pt>
                <c:pt idx="1731">
                  <c:v>57.341706408899299</c:v>
                </c:pt>
                <c:pt idx="1732">
                  <c:v>57.348068474453797</c:v>
                </c:pt>
                <c:pt idx="1733">
                  <c:v>57.354422091988603</c:v>
                </c:pt>
                <c:pt idx="1734">
                  <c:v>57.360767273883901</c:v>
                </c:pt>
                <c:pt idx="1735">
                  <c:v>57.367104032499697</c:v>
                </c:pt>
                <c:pt idx="1736">
                  <c:v>57.373432380175501</c:v>
                </c:pt>
                <c:pt idx="1737">
                  <c:v>57.379752329231003</c:v>
                </c:pt>
                <c:pt idx="1738">
                  <c:v>57.386063891965499</c:v>
                </c:pt>
                <c:pt idx="1739">
                  <c:v>57.392367080658403</c:v>
                </c:pt>
                <c:pt idx="1740">
                  <c:v>57.398661907568901</c:v>
                </c:pt>
                <c:pt idx="1741">
                  <c:v>57.404948384936503</c:v>
                </c:pt>
                <c:pt idx="1742">
                  <c:v>57.411226524980599</c:v>
                </c:pt>
                <c:pt idx="1743">
                  <c:v>57.417496339900801</c:v>
                </c:pt>
                <c:pt idx="1744">
                  <c:v>57.423757841876998</c:v>
                </c:pt>
                <c:pt idx="1745">
                  <c:v>57.430011043069399</c:v>
                </c:pt>
                <c:pt idx="1746">
                  <c:v>57.4362559556183</c:v>
                </c:pt>
                <c:pt idx="1747">
                  <c:v>57.442492591644502</c:v>
                </c:pt>
                <c:pt idx="1748">
                  <c:v>57.448720963249301</c:v>
                </c:pt>
                <c:pt idx="1749">
                  <c:v>57.454941082514402</c:v>
                </c:pt>
                <c:pt idx="1750">
                  <c:v>57.461152961502101</c:v>
                </c:pt>
                <c:pt idx="1751">
                  <c:v>57.467356612255301</c:v>
                </c:pt>
                <c:pt idx="1752">
                  <c:v>57.473552046797302</c:v>
                </c:pt>
                <c:pt idx="1753">
                  <c:v>57.479739277132602</c:v>
                </c:pt>
                <c:pt idx="1754">
                  <c:v>57.485918315246003</c:v>
                </c:pt>
                <c:pt idx="1755">
                  <c:v>57.492089173103402</c:v>
                </c:pt>
                <c:pt idx="1756">
                  <c:v>57.498251862651301</c:v>
                </c:pt>
                <c:pt idx="1757">
                  <c:v>57.504406394230998</c:v>
                </c:pt>
                <c:pt idx="1758">
                  <c:v>57.5105527730924</c:v>
                </c:pt>
                <c:pt idx="1759">
                  <c:v>57.516691018569702</c:v>
                </c:pt>
                <c:pt idx="1760">
                  <c:v>57.522821142501101</c:v>
                </c:pt>
                <c:pt idx="1761">
                  <c:v>57.528943156704798</c:v>
                </c:pt>
                <c:pt idx="1762">
                  <c:v>57.535057072979903</c:v>
                </c:pt>
                <c:pt idx="1763">
                  <c:v>57.541162903105601</c:v>
                </c:pt>
                <c:pt idx="1764">
                  <c:v>57.547260658841999</c:v>
                </c:pt>
                <c:pt idx="1765">
                  <c:v>57.553350351929701</c:v>
                </c:pt>
                <c:pt idx="1766">
                  <c:v>57.559431994089799</c:v>
                </c:pt>
                <c:pt idx="1767">
                  <c:v>57.565505597024398</c:v>
                </c:pt>
                <c:pt idx="1768">
                  <c:v>57.5715711724161</c:v>
                </c:pt>
                <c:pt idx="1769">
                  <c:v>57.577628731928499</c:v>
                </c:pt>
                <c:pt idx="1770">
                  <c:v>57.583678287205899</c:v>
                </c:pt>
                <c:pt idx="1771">
                  <c:v>57.589719849873603</c:v>
                </c:pt>
                <c:pt idx="1772">
                  <c:v>57.595753431537801</c:v>
                </c:pt>
                <c:pt idx="1773">
                  <c:v>57.601779043785697</c:v>
                </c:pt>
                <c:pt idx="1774">
                  <c:v>57.607796698185702</c:v>
                </c:pt>
                <c:pt idx="1775">
                  <c:v>57.613806406286898</c:v>
                </c:pt>
                <c:pt idx="1776">
                  <c:v>57.619808179620001</c:v>
                </c:pt>
                <c:pt idx="1777">
                  <c:v>57.625802029696501</c:v>
                </c:pt>
                <c:pt idx="1778">
                  <c:v>57.631787968009498</c:v>
                </c:pt>
                <c:pt idx="1779">
                  <c:v>57.637766006032997</c:v>
                </c:pt>
                <c:pt idx="1780">
                  <c:v>57.643736155222697</c:v>
                </c:pt>
                <c:pt idx="1781">
                  <c:v>57.649698427015402</c:v>
                </c:pt>
                <c:pt idx="1782">
                  <c:v>57.655652832829503</c:v>
                </c:pt>
                <c:pt idx="1783">
                  <c:v>57.661599384064701</c:v>
                </c:pt>
                <c:pt idx="1784">
                  <c:v>57.667538092102497</c:v>
                </c:pt>
                <c:pt idx="1785">
                  <c:v>57.673468968305698</c:v>
                </c:pt>
                <c:pt idx="1786">
                  <c:v>57.679392024018803</c:v>
                </c:pt>
                <c:pt idx="1787">
                  <c:v>57.685307270568103</c:v>
                </c:pt>
                <c:pt idx="1788">
                  <c:v>57.691214719261403</c:v>
                </c:pt>
                <c:pt idx="1789">
                  <c:v>57.697114381388502</c:v>
                </c:pt>
                <c:pt idx="1790">
                  <c:v>57.703006268220697</c:v>
                </c:pt>
                <c:pt idx="1791">
                  <c:v>57.708890391011401</c:v>
                </c:pt>
                <c:pt idx="1792">
                  <c:v>57.714766760996</c:v>
                </c:pt>
                <c:pt idx="1793">
                  <c:v>57.720635389391497</c:v>
                </c:pt>
                <c:pt idx="1794">
                  <c:v>57.726496287397197</c:v>
                </c:pt>
                <c:pt idx="1795">
                  <c:v>57.7323494661943</c:v>
                </c:pt>
                <c:pt idx="1796">
                  <c:v>57.738194936946201</c:v>
                </c:pt>
                <c:pt idx="1797">
                  <c:v>57.7440327107984</c:v>
                </c:pt>
                <c:pt idx="1798">
                  <c:v>57.749862798878603</c:v>
                </c:pt>
                <c:pt idx="1799">
                  <c:v>57.755685212296697</c:v>
                </c:pt>
                <c:pt idx="1800">
                  <c:v>57.761499962144903</c:v>
                </c:pt>
                <c:pt idx="1801">
                  <c:v>57.767307059497902</c:v>
                </c:pt>
                <c:pt idx="1802">
                  <c:v>57.773106515412401</c:v>
                </c:pt>
                <c:pt idx="1803">
                  <c:v>57.778898340928002</c:v>
                </c:pt>
                <c:pt idx="1804">
                  <c:v>57.784682547066502</c:v>
                </c:pt>
                <c:pt idx="1805">
                  <c:v>57.790459144832298</c:v>
                </c:pt>
                <c:pt idx="1806">
                  <c:v>57.796228145212403</c:v>
                </c:pt>
                <c:pt idx="1807">
                  <c:v>57.801989559176299</c:v>
                </c:pt>
                <c:pt idx="1808">
                  <c:v>57.807743395306296</c:v>
                </c:pt>
                <c:pt idx="1809">
                  <c:v>57.813489661323999</c:v>
                </c:pt>
                <c:pt idx="1810">
                  <c:v>57.819228373086801</c:v>
                </c:pt>
                <c:pt idx="1811">
                  <c:v>57.824959541468999</c:v>
                </c:pt>
                <c:pt idx="1812">
                  <c:v>57.830683177327202</c:v>
                </c:pt>
                <c:pt idx="1813">
                  <c:v>57.8363992915003</c:v>
                </c:pt>
                <c:pt idx="1814">
                  <c:v>57.8421078948098</c:v>
                </c:pt>
                <c:pt idx="1815">
                  <c:v>57.847808998059399</c:v>
                </c:pt>
                <c:pt idx="1816">
                  <c:v>57.8535026120352</c:v>
                </c:pt>
                <c:pt idx="1817">
                  <c:v>57.859188747505897</c:v>
                </c:pt>
                <c:pt idx="1818">
                  <c:v>57.864867415222797</c:v>
                </c:pt>
                <c:pt idx="1819">
                  <c:v>57.8705386259197</c:v>
                </c:pt>
                <c:pt idx="1820">
                  <c:v>57.876202390312997</c:v>
                </c:pt>
                <c:pt idx="1821">
                  <c:v>57.881858719101899</c:v>
                </c:pt>
                <c:pt idx="1822">
                  <c:v>57.887507622968101</c:v>
                </c:pt>
                <c:pt idx="1823">
                  <c:v>57.893149112576197</c:v>
                </c:pt>
                <c:pt idx="1824">
                  <c:v>57.898783198573597</c:v>
                </c:pt>
                <c:pt idx="1825">
                  <c:v>57.904409891590497</c:v>
                </c:pt>
                <c:pt idx="1826">
                  <c:v>57.910029202239897</c:v>
                </c:pt>
                <c:pt idx="1827">
                  <c:v>57.915641141117803</c:v>
                </c:pt>
                <c:pt idx="1828">
                  <c:v>57.921245718803299</c:v>
                </c:pt>
                <c:pt idx="1829">
                  <c:v>57.926842945858297</c:v>
                </c:pt>
                <c:pt idx="1830">
                  <c:v>57.932432832827701</c:v>
                </c:pt>
                <c:pt idx="1831">
                  <c:v>57.938015390239698</c:v>
                </c:pt>
                <c:pt idx="1832">
                  <c:v>57.943590628605598</c:v>
                </c:pt>
                <c:pt idx="1833">
                  <c:v>57.949158558419597</c:v>
                </c:pt>
                <c:pt idx="1834">
                  <c:v>57.954719190159601</c:v>
                </c:pt>
                <c:pt idx="1835">
                  <c:v>57.960272534286297</c:v>
                </c:pt>
                <c:pt idx="1836">
                  <c:v>57.965818601244003</c:v>
                </c:pt>
                <c:pt idx="1837">
                  <c:v>57.971357401460097</c:v>
                </c:pt>
                <c:pt idx="1838">
                  <c:v>57.9768889453456</c:v>
                </c:pt>
                <c:pt idx="1839">
                  <c:v>57.9824132432949</c:v>
                </c:pt>
                <c:pt idx="1840">
                  <c:v>57.987930305685701</c:v>
                </c:pt>
                <c:pt idx="1841">
                  <c:v>57.9934401428795</c:v>
                </c:pt>
                <c:pt idx="1842">
                  <c:v>57.998942765221102</c:v>
                </c:pt>
                <c:pt idx="1843">
                  <c:v>58.0044381830389</c:v>
                </c:pt>
                <c:pt idx="1844">
                  <c:v>58.009926406645199</c:v>
                </c:pt>
                <c:pt idx="1845">
                  <c:v>58.015407446335701</c:v>
                </c:pt>
                <c:pt idx="1846">
                  <c:v>58.020881312390003</c:v>
                </c:pt>
                <c:pt idx="1847">
                  <c:v>58.026348015071399</c:v>
                </c:pt>
                <c:pt idx="1848">
                  <c:v>58.031807564626902</c:v>
                </c:pt>
                <c:pt idx="1849">
                  <c:v>58.037259971287597</c:v>
                </c:pt>
                <c:pt idx="1850">
                  <c:v>58.042705245268401</c:v>
                </c:pt>
                <c:pt idx="1851">
                  <c:v>58.048143396767998</c:v>
                </c:pt>
                <c:pt idx="1852">
                  <c:v>58.053574435969203</c:v>
                </c:pt>
                <c:pt idx="1853">
                  <c:v>58.058998373038897</c:v>
                </c:pt>
                <c:pt idx="1854">
                  <c:v>58.064415218127799</c:v>
                </c:pt>
                <c:pt idx="1855">
                  <c:v>58.069824981370999</c:v>
                </c:pt>
                <c:pt idx="1856">
                  <c:v>58.0752276728875</c:v>
                </c:pt>
                <c:pt idx="1857">
                  <c:v>58.080623302780801</c:v>
                </c:pt>
                <c:pt idx="1858">
                  <c:v>58.086011881138297</c:v>
                </c:pt>
                <c:pt idx="1859">
                  <c:v>58.091393415025898</c:v>
                </c:pt>
                <c:pt idx="1860">
                  <c:v>58.096767913571</c:v>
                </c:pt>
                <c:pt idx="1861">
                  <c:v>58.102135390190099</c:v>
                </c:pt>
                <c:pt idx="1862">
                  <c:v>58.107495854885499</c:v>
                </c:pt>
                <c:pt idx="1863">
                  <c:v>58.112849317643203</c:v>
                </c:pt>
                <c:pt idx="1864">
                  <c:v>58.118195788433503</c:v>
                </c:pt>
                <c:pt idx="1865">
                  <c:v>58.123535277210401</c:v>
                </c:pt>
                <c:pt idx="1866">
                  <c:v>58.1288677939121</c:v>
                </c:pt>
                <c:pt idx="1867">
                  <c:v>58.134193348460997</c:v>
                </c:pt>
                <c:pt idx="1868">
                  <c:v>58.139511950763598</c:v>
                </c:pt>
                <c:pt idx="1869">
                  <c:v>58.144823610710297</c:v>
                </c:pt>
                <c:pt idx="1870">
                  <c:v>58.150128338176003</c:v>
                </c:pt>
                <c:pt idx="1871">
                  <c:v>58.155426143019803</c:v>
                </c:pt>
                <c:pt idx="1872">
                  <c:v>58.160717035085099</c:v>
                </c:pt>
                <c:pt idx="1873">
                  <c:v>58.166001024199304</c:v>
                </c:pt>
                <c:pt idx="1874">
                  <c:v>58.171278120174698</c:v>
                </c:pt>
                <c:pt idx="1875">
                  <c:v>58.176548332807599</c:v>
                </c:pt>
                <c:pt idx="1876">
                  <c:v>58.181811671878798</c:v>
                </c:pt>
                <c:pt idx="1877">
                  <c:v>58.187068147153703</c:v>
                </c:pt>
                <c:pt idx="1878">
                  <c:v>58.192317768382097</c:v>
                </c:pt>
                <c:pt idx="1879">
                  <c:v>58.197560545298401</c:v>
                </c:pt>
                <c:pt idx="1880">
                  <c:v>58.202796487621498</c:v>
                </c:pt>
                <c:pt idx="1881">
                  <c:v>58.2080256050549</c:v>
                </c:pt>
                <c:pt idx="1882">
                  <c:v>58.213247907286998</c:v>
                </c:pt>
                <c:pt idx="1883">
                  <c:v>58.218463403990597</c:v>
                </c:pt>
                <c:pt idx="1884">
                  <c:v>58.2236721048235</c:v>
                </c:pt>
                <c:pt idx="1885">
                  <c:v>58.228874019427998</c:v>
                </c:pt>
                <c:pt idx="1886">
                  <c:v>58.234069157431399</c:v>
                </c:pt>
                <c:pt idx="1887">
                  <c:v>58.239257528445798</c:v>
                </c:pt>
                <c:pt idx="1888">
                  <c:v>58.244439142068103</c:v>
                </c:pt>
                <c:pt idx="1889">
                  <c:v>58.249614007880297</c:v>
                </c:pt>
                <c:pt idx="1890">
                  <c:v>58.254782135449098</c:v>
                </c:pt>
                <c:pt idx="1891">
                  <c:v>58.259943534326503</c:v>
                </c:pt>
                <c:pt idx="1892">
                  <c:v>58.265098214049303</c:v>
                </c:pt>
                <c:pt idx="1893">
                  <c:v>58.270246184139502</c:v>
                </c:pt>
                <c:pt idx="1894">
                  <c:v>58.275387454104099</c:v>
                </c:pt>
                <c:pt idx="1895">
                  <c:v>58.280522033435297</c:v>
                </c:pt>
                <c:pt idx="1896">
                  <c:v>58.2856499316106</c:v>
                </c:pt>
                <c:pt idx="1897">
                  <c:v>58.290771158092497</c:v>
                </c:pt>
                <c:pt idx="1898">
                  <c:v>58.295885722328897</c:v>
                </c:pt>
                <c:pt idx="1899">
                  <c:v>58.300993633752903</c:v>
                </c:pt>
                <c:pt idx="1900">
                  <c:v>58.306094901783197</c:v>
                </c:pt>
                <c:pt idx="1901">
                  <c:v>58.311189535823502</c:v>
                </c:pt>
                <c:pt idx="1902">
                  <c:v>58.316277545263098</c:v>
                </c:pt>
                <c:pt idx="1903">
                  <c:v>58.321358939476703</c:v>
                </c:pt>
                <c:pt idx="1904">
                  <c:v>58.3264337278247</c:v>
                </c:pt>
                <c:pt idx="1905">
                  <c:v>58.331501919652602</c:v>
                </c:pt>
                <c:pt idx="1906">
                  <c:v>58.336563524291797</c:v>
                </c:pt>
                <c:pt idx="1907">
                  <c:v>58.341618551059199</c:v>
                </c:pt>
                <c:pt idx="1908">
                  <c:v>58.346667009257203</c:v>
                </c:pt>
                <c:pt idx="1909">
                  <c:v>58.351708908174203</c:v>
                </c:pt>
                <c:pt idx="1910">
                  <c:v>58.356744253576402</c:v>
                </c:pt>
                <c:pt idx="1911">
                  <c:v>58.3617730555492</c:v>
                </c:pt>
                <c:pt idx="1912">
                  <c:v>58.3667953255245</c:v>
                </c:pt>
                <c:pt idx="1913">
                  <c:v>58.371811072713399</c:v>
                </c:pt>
                <c:pt idx="1914">
                  <c:v>58.376820306312602</c:v>
                </c:pt>
                <c:pt idx="1915">
                  <c:v>58.381823035503999</c:v>
                </c:pt>
                <c:pt idx="1916">
                  <c:v>58.386819269455202</c:v>
                </c:pt>
                <c:pt idx="1917">
                  <c:v>58.391809017319297</c:v>
                </c:pt>
                <c:pt idx="1918">
                  <c:v>58.396792288234799</c:v>
                </c:pt>
                <c:pt idx="1919">
                  <c:v>58.401769091326003</c:v>
                </c:pt>
                <c:pt idx="1920">
                  <c:v>58.406739435702598</c:v>
                </c:pt>
                <c:pt idx="1921">
                  <c:v>58.411703330460099</c:v>
                </c:pt>
                <c:pt idx="1922">
                  <c:v>58.4166607846796</c:v>
                </c:pt>
                <c:pt idx="1923">
                  <c:v>58.4216118074281</c:v>
                </c:pt>
                <c:pt idx="1924">
                  <c:v>58.426556407758</c:v>
                </c:pt>
                <c:pt idx="1925">
                  <c:v>58.4314945947078</c:v>
                </c:pt>
                <c:pt idx="1926">
                  <c:v>58.436426377301601</c:v>
                </c:pt>
                <c:pt idx="1927">
                  <c:v>58.441351764549601</c:v>
                </c:pt>
                <c:pt idx="1928">
                  <c:v>58.4462707654477</c:v>
                </c:pt>
                <c:pt idx="1929">
                  <c:v>58.451183388977697</c:v>
                </c:pt>
                <c:pt idx="1930">
                  <c:v>58.4560896441075</c:v>
                </c:pt>
                <c:pt idx="1931">
                  <c:v>58.460989539790901</c:v>
                </c:pt>
                <c:pt idx="1932">
                  <c:v>58.465883084967501</c:v>
                </c:pt>
                <c:pt idx="1933">
                  <c:v>58.4707702885635</c:v>
                </c:pt>
                <c:pt idx="1934">
                  <c:v>58.475651159490504</c:v>
                </c:pt>
                <c:pt idx="1935">
                  <c:v>58.480525706646802</c:v>
                </c:pt>
                <c:pt idx="1936">
                  <c:v>58.485393938916502</c:v>
                </c:pt>
                <c:pt idx="1937">
                  <c:v>58.490255865170099</c:v>
                </c:pt>
                <c:pt idx="1938">
                  <c:v>58.495111494264101</c:v>
                </c:pt>
                <c:pt idx="1939">
                  <c:v>58.499960835041399</c:v>
                </c:pt>
                <c:pt idx="1940">
                  <c:v>58.504803896331197</c:v>
                </c:pt>
                <c:pt idx="1941">
                  <c:v>58.509640686948998</c:v>
                </c:pt>
                <c:pt idx="1942">
                  <c:v>58.514471215696403</c:v>
                </c:pt>
                <c:pt idx="1943">
                  <c:v>58.519295491361902</c:v>
                </c:pt>
                <c:pt idx="1944">
                  <c:v>58.524113522719801</c:v>
                </c:pt>
                <c:pt idx="1945">
                  <c:v>58.5289253185314</c:v>
                </c:pt>
                <c:pt idx="1946">
                  <c:v>58.533730887544202</c:v>
                </c:pt>
                <c:pt idx="1947">
                  <c:v>58.5385302384922</c:v>
                </c:pt>
                <c:pt idx="1948">
                  <c:v>58.543323380096098</c:v>
                </c:pt>
                <c:pt idx="1949">
                  <c:v>58.548110321063099</c:v>
                </c:pt>
                <c:pt idx="1950">
                  <c:v>58.552891070086901</c:v>
                </c:pt>
                <c:pt idx="1951">
                  <c:v>58.557665635848103</c:v>
                </c:pt>
                <c:pt idx="1952">
                  <c:v>58.562434027013801</c:v>
                </c:pt>
                <c:pt idx="1953">
                  <c:v>58.5671962522378</c:v>
                </c:pt>
                <c:pt idx="1954">
                  <c:v>58.571952320160797</c:v>
                </c:pt>
                <c:pt idx="1955">
                  <c:v>58.576702239410302</c:v>
                </c:pt>
                <c:pt idx="1956">
                  <c:v>58.581446018600303</c:v>
                </c:pt>
                <c:pt idx="1957">
                  <c:v>58.586183666331998</c:v>
                </c:pt>
                <c:pt idx="1958">
                  <c:v>58.590915191193297</c:v>
                </c:pt>
                <c:pt idx="1959">
                  <c:v>58.595640601759101</c:v>
                </c:pt>
                <c:pt idx="1960">
                  <c:v>58.600359906591201</c:v>
                </c:pt>
                <c:pt idx="1961">
                  <c:v>58.6050731105328</c:v>
                </c:pt>
                <c:pt idx="1962">
                  <c:v>58.609780224228899</c:v>
                </c:pt>
                <c:pt idx="1963">
                  <c:v>58.614481257376603</c:v>
                </c:pt>
                <c:pt idx="1964">
                  <c:v>58.619176218469001</c:v>
                </c:pt>
                <c:pt idx="1965">
                  <c:v>58.623865115985602</c:v>
                </c:pt>
                <c:pt idx="1966">
                  <c:v>58.6285479583929</c:v>
                </c:pt>
                <c:pt idx="1967">
                  <c:v>58.633224754144003</c:v>
                </c:pt>
                <c:pt idx="1968">
                  <c:v>58.637895511678998</c:v>
                </c:pt>
                <c:pt idx="1969">
                  <c:v>58.642560239424803</c:v>
                </c:pt>
                <c:pt idx="1970">
                  <c:v>58.647218945795203</c:v>
                </c:pt>
                <c:pt idx="1971">
                  <c:v>58.651871639190801</c:v>
                </c:pt>
                <c:pt idx="1972">
                  <c:v>58.6565183279994</c:v>
                </c:pt>
                <c:pt idx="1973">
                  <c:v>58.661159020595498</c:v>
                </c:pt>
                <c:pt idx="1974">
                  <c:v>58.665793725340798</c:v>
                </c:pt>
                <c:pt idx="1975">
                  <c:v>58.670422450583999</c:v>
                </c:pt>
                <c:pt idx="1976">
                  <c:v>58.675045204660798</c:v>
                </c:pt>
                <c:pt idx="1977">
                  <c:v>58.679661995894101</c:v>
                </c:pt>
                <c:pt idx="1978">
                  <c:v>58.684272832593898</c:v>
                </c:pt>
                <c:pt idx="1979">
                  <c:v>58.688877723057303</c:v>
                </c:pt>
                <c:pt idx="1980">
                  <c:v>58.693476675568597</c:v>
                </c:pt>
                <c:pt idx="1981">
                  <c:v>58.698069698399301</c:v>
                </c:pt>
                <c:pt idx="1982">
                  <c:v>58.702656799808302</c:v>
                </c:pt>
                <c:pt idx="1983">
                  <c:v>58.707237988041697</c:v>
                </c:pt>
                <c:pt idx="1984">
                  <c:v>58.711813271332602</c:v>
                </c:pt>
                <c:pt idx="1985">
                  <c:v>58.716382657902003</c:v>
                </c:pt>
                <c:pt idx="1986">
                  <c:v>58.720946155957897</c:v>
                </c:pt>
                <c:pt idx="1987">
                  <c:v>58.7255037736956</c:v>
                </c:pt>
                <c:pt idx="1988">
                  <c:v>58.730055519298197</c:v>
                </c:pt>
                <c:pt idx="1989">
                  <c:v>58.734601400936</c:v>
                </c:pt>
                <c:pt idx="1990">
                  <c:v>58.7391414267667</c:v>
                </c:pt>
                <c:pt idx="1991">
                  <c:v>58.743675604935802</c:v>
                </c:pt>
                <c:pt idx="1992">
                  <c:v>58.7482039435762</c:v>
                </c:pt>
                <c:pt idx="1993">
                  <c:v>58.752726450808197</c:v>
                </c:pt>
                <c:pt idx="1994">
                  <c:v>58.757243134740001</c:v>
                </c:pt>
                <c:pt idx="1995">
                  <c:v>58.761754003467303</c:v>
                </c:pt>
                <c:pt idx="1996">
                  <c:v>58.766259065073498</c:v>
                </c:pt>
                <c:pt idx="1997">
                  <c:v>58.770758327629501</c:v>
                </c:pt>
                <c:pt idx="1998">
                  <c:v>58.775251799194201</c:v>
                </c:pt>
                <c:pt idx="1999">
                  <c:v>58.779739487814197</c:v>
                </c:pt>
                <c:pt idx="2000">
                  <c:v>58.784221401523602</c:v>
                </c:pt>
                <c:pt idx="2001">
                  <c:v>58.7886975483447</c:v>
                </c:pt>
                <c:pt idx="2002">
                  <c:v>58.793167936287503</c:v>
                </c:pt>
                <c:pt idx="2003">
                  <c:v>58.797632573349702</c:v>
                </c:pt>
                <c:pt idx="2004">
                  <c:v>58.802091467517101</c:v>
                </c:pt>
                <c:pt idx="2005">
                  <c:v>58.806544626763397</c:v>
                </c:pt>
                <c:pt idx="2006">
                  <c:v>58.810992059050101</c:v>
                </c:pt>
                <c:pt idx="2007">
                  <c:v>58.815433772327097</c:v>
                </c:pt>
                <c:pt idx="2008">
                  <c:v>58.819869774531703</c:v>
                </c:pt>
                <c:pt idx="2009">
                  <c:v>58.824300073589797</c:v>
                </c:pt>
                <c:pt idx="2010">
                  <c:v>58.828724677415202</c:v>
                </c:pt>
                <c:pt idx="2011">
                  <c:v>58.833143593909597</c:v>
                </c:pt>
                <c:pt idx="2012">
                  <c:v>58.837556827129397</c:v>
                </c:pt>
                <c:pt idx="2013">
                  <c:v>58.841964387999298</c:v>
                </c:pt>
                <c:pt idx="2014">
                  <c:v>58.846366284807097</c:v>
                </c:pt>
                <c:pt idx="2015">
                  <c:v>58.850762525392597</c:v>
                </c:pt>
                <c:pt idx="2016">
                  <c:v>58.855153117583697</c:v>
                </c:pt>
                <c:pt idx="2017">
                  <c:v>58.859538069195999</c:v>
                </c:pt>
                <c:pt idx="2018">
                  <c:v>58.8639173880333</c:v>
                </c:pt>
                <c:pt idx="2019">
                  <c:v>58.868291081887399</c:v>
                </c:pt>
                <c:pt idx="2020">
                  <c:v>58.872659158538099</c:v>
                </c:pt>
                <c:pt idx="2021">
                  <c:v>58.877021625753201</c:v>
                </c:pt>
                <c:pt idx="2022">
                  <c:v>58.8813784912887</c:v>
                </c:pt>
                <c:pt idx="2023">
                  <c:v>58.885729762888602</c:v>
                </c:pt>
                <c:pt idx="2024">
                  <c:v>58.890075448285302</c:v>
                </c:pt>
                <c:pt idx="2025">
                  <c:v>58.894415555198997</c:v>
                </c:pt>
                <c:pt idx="2026">
                  <c:v>58.898750091338499</c:v>
                </c:pt>
                <c:pt idx="2027">
                  <c:v>58.903079064400501</c:v>
                </c:pt>
                <c:pt idx="2028">
                  <c:v>58.907402482069998</c:v>
                </c:pt>
                <c:pt idx="2029">
                  <c:v>58.911720352020602</c:v>
                </c:pt>
                <c:pt idx="2030">
                  <c:v>58.916032681913798</c:v>
                </c:pt>
                <c:pt idx="2031">
                  <c:v>58.920339479399601</c:v>
                </c:pt>
                <c:pt idx="2032">
                  <c:v>58.924640752116503</c:v>
                </c:pt>
                <c:pt idx="2033">
                  <c:v>58.928936507691098</c:v>
                </c:pt>
                <c:pt idx="2034">
                  <c:v>58.933226753738602</c:v>
                </c:pt>
                <c:pt idx="2035">
                  <c:v>58.937511497862701</c:v>
                </c:pt>
                <c:pt idx="2036">
                  <c:v>58.941790747655297</c:v>
                </c:pt>
                <c:pt idx="2037">
                  <c:v>58.946064510697099</c:v>
                </c:pt>
                <c:pt idx="2038">
                  <c:v>58.950332794557099</c:v>
                </c:pt>
                <c:pt idx="2039">
                  <c:v>58.954595606792999</c:v>
                </c:pt>
                <c:pt idx="2040">
                  <c:v>58.958852954950999</c:v>
                </c:pt>
                <c:pt idx="2041">
                  <c:v>58.963104846565798</c:v>
                </c:pt>
                <c:pt idx="2042">
                  <c:v>58.967351289161002</c:v>
                </c:pt>
                <c:pt idx="2043">
                  <c:v>58.971592290248502</c:v>
                </c:pt>
                <c:pt idx="2044">
                  <c:v>58.9758278573292</c:v>
                </c:pt>
                <c:pt idx="2045">
                  <c:v>58.980057997892501</c:v>
                </c:pt>
                <c:pt idx="2046">
                  <c:v>58.984282719416598</c:v>
                </c:pt>
                <c:pt idx="2047">
                  <c:v>58.988502029368497</c:v>
                </c:pt>
                <c:pt idx="2048">
                  <c:v>58.992715935203897</c:v>
                </c:pt>
                <c:pt idx="2049">
                  <c:v>58.996924444367501</c:v>
                </c:pt>
                <c:pt idx="2050">
                  <c:v>59.001127564292503</c:v>
                </c:pt>
                <c:pt idx="2051">
                  <c:v>59.005325302401197</c:v>
                </c:pt>
                <c:pt idx="2052">
                  <c:v>59.009517666104898</c:v>
                </c:pt>
                <c:pt idx="2053">
                  <c:v>59.013704662803598</c:v>
                </c:pt>
                <c:pt idx="2054">
                  <c:v>59.0178862998863</c:v>
                </c:pt>
                <c:pt idx="2055">
                  <c:v>59.022062584730897</c:v>
                </c:pt>
                <c:pt idx="2056">
                  <c:v>59.026233524704701</c:v>
                </c:pt>
                <c:pt idx="2057">
                  <c:v>59.030399127163399</c:v>
                </c:pt>
                <c:pt idx="2058">
                  <c:v>59.034559399452299</c:v>
                </c:pt>
                <c:pt idx="2059">
                  <c:v>59.038714348905401</c:v>
                </c:pt>
                <c:pt idx="2060">
                  <c:v>59.0428639828461</c:v>
                </c:pt>
                <c:pt idx="2061">
                  <c:v>59.047008308586598</c:v>
                </c:pt>
                <c:pt idx="2062">
                  <c:v>59.051147333278401</c:v>
                </c:pt>
                <c:pt idx="2063">
                  <c:v>59.055281060510403</c:v>
                </c:pt>
                <c:pt idx="2064">
                  <c:v>59.059409501086897</c:v>
                </c:pt>
                <c:pt idx="2065">
                  <c:v>59.063532662263903</c:v>
                </c:pt>
                <c:pt idx="2066">
                  <c:v>59.0676505512861</c:v>
                </c:pt>
                <c:pt idx="2067">
                  <c:v>59.071763175387197</c:v>
                </c:pt>
                <c:pt idx="2068">
                  <c:v>59.075870541789897</c:v>
                </c:pt>
                <c:pt idx="2069">
                  <c:v>59.079972657706101</c:v>
                </c:pt>
                <c:pt idx="2070">
                  <c:v>59.084069530336599</c:v>
                </c:pt>
                <c:pt idx="2071">
                  <c:v>59.088161166871302</c:v>
                </c:pt>
                <c:pt idx="2072">
                  <c:v>59.092247574489399</c:v>
                </c:pt>
                <c:pt idx="2073">
                  <c:v>59.096328760358901</c:v>
                </c:pt>
                <c:pt idx="2074">
                  <c:v>59.100404731637397</c:v>
                </c:pt>
                <c:pt idx="2075">
                  <c:v>59.1044754954711</c:v>
                </c:pt>
                <c:pt idx="2076">
                  <c:v>59.108541058996003</c:v>
                </c:pt>
                <c:pt idx="2077">
                  <c:v>59.112601429336998</c:v>
                </c:pt>
                <c:pt idx="2078">
                  <c:v>59.116656613608299</c:v>
                </c:pt>
                <c:pt idx="2079">
                  <c:v>59.120706618913403</c:v>
                </c:pt>
                <c:pt idx="2080">
                  <c:v>59.124751452345002</c:v>
                </c:pt>
                <c:pt idx="2081">
                  <c:v>59.128791120985397</c:v>
                </c:pt>
                <c:pt idx="2082">
                  <c:v>59.132825631906002</c:v>
                </c:pt>
                <c:pt idx="2083">
                  <c:v>59.136854992167599</c:v>
                </c:pt>
                <c:pt idx="2084">
                  <c:v>59.1408792088206</c:v>
                </c:pt>
                <c:pt idx="2085">
                  <c:v>59.1448982889044</c:v>
                </c:pt>
                <c:pt idx="2086">
                  <c:v>59.1489122394483</c:v>
                </c:pt>
                <c:pt idx="2087">
                  <c:v>59.1529210674708</c:v>
                </c:pt>
                <c:pt idx="2088">
                  <c:v>59.156924779980102</c:v>
                </c:pt>
                <c:pt idx="2089">
                  <c:v>59.160923383973497</c:v>
                </c:pt>
                <c:pt idx="2090">
                  <c:v>59.164916886438398</c:v>
                </c:pt>
                <c:pt idx="2091">
                  <c:v>59.168905294351298</c:v>
                </c:pt>
                <c:pt idx="2092">
                  <c:v>59.172888614678598</c:v>
                </c:pt>
                <c:pt idx="2093">
                  <c:v>59.176866854376001</c:v>
                </c:pt>
                <c:pt idx="2094">
                  <c:v>59.180840020389198</c:v>
                </c:pt>
                <c:pt idx="2095">
                  <c:v>59.184808119653297</c:v>
                </c:pt>
                <c:pt idx="2096">
                  <c:v>59.1887711590931</c:v>
                </c:pt>
                <c:pt idx="2097">
                  <c:v>59.192729145623197</c:v>
                </c:pt>
                <c:pt idx="2098">
                  <c:v>59.196682086147902</c:v>
                </c:pt>
                <c:pt idx="2099">
                  <c:v>59.2006299875612</c:v>
                </c:pt>
                <c:pt idx="2100">
                  <c:v>59.204572856746999</c:v>
                </c:pt>
                <c:pt idx="2101">
                  <c:v>59.208510700578699</c:v>
                </c:pt>
                <c:pt idx="2102">
                  <c:v>59.212443525920001</c:v>
                </c:pt>
                <c:pt idx="2103">
                  <c:v>59.216371339624096</c:v>
                </c:pt>
                <c:pt idx="2104">
                  <c:v>59.220294148534002</c:v>
                </c:pt>
                <c:pt idx="2105">
                  <c:v>59.224211959483</c:v>
                </c:pt>
                <c:pt idx="2106">
                  <c:v>59.2281247792939</c:v>
                </c:pt>
                <c:pt idx="2107">
                  <c:v>59.232032614779598</c:v>
                </c:pt>
                <c:pt idx="2108">
                  <c:v>59.235935472743101</c:v>
                </c:pt>
                <c:pt idx="2109">
                  <c:v>59.239833359977297</c:v>
                </c:pt>
                <c:pt idx="2110">
                  <c:v>59.243726283264898</c:v>
                </c:pt>
                <c:pt idx="2111">
                  <c:v>59.247614249378998</c:v>
                </c:pt>
                <c:pt idx="2112">
                  <c:v>59.251497265082399</c:v>
                </c:pt>
                <c:pt idx="2113">
                  <c:v>59.255375336486303</c:v>
                </c:pt>
                <c:pt idx="2114">
                  <c:v>59.2592484679598</c:v>
                </c:pt>
                <c:pt idx="2115">
                  <c:v>59.263116668954702</c:v>
                </c:pt>
                <c:pt idx="2116">
                  <c:v>59.266979946182197</c:v>
                </c:pt>
                <c:pt idx="2117">
                  <c:v>59.270838306343698</c:v>
                </c:pt>
                <c:pt idx="2118">
                  <c:v>59.274691756130103</c:v>
                </c:pt>
                <c:pt idx="2119">
                  <c:v>59.278540302222801</c:v>
                </c:pt>
                <c:pt idx="2120">
                  <c:v>59.282383951292701</c:v>
                </c:pt>
                <c:pt idx="2121">
                  <c:v>59.286222710000899</c:v>
                </c:pt>
                <c:pt idx="2122">
                  <c:v>59.290056584998503</c:v>
                </c:pt>
                <c:pt idx="2123">
                  <c:v>59.293885582926798</c:v>
                </c:pt>
                <c:pt idx="2124">
                  <c:v>59.297709710416697</c:v>
                </c:pt>
                <c:pt idx="2125">
                  <c:v>59.301528974089798</c:v>
                </c:pt>
                <c:pt idx="2126">
                  <c:v>59.305343380557296</c:v>
                </c:pt>
                <c:pt idx="2127">
                  <c:v>59.309152936420801</c:v>
                </c:pt>
                <c:pt idx="2128">
                  <c:v>59.312957648271798</c:v>
                </c:pt>
                <c:pt idx="2129">
                  <c:v>59.316757522692299</c:v>
                </c:pt>
                <c:pt idx="2130">
                  <c:v>59.3205525662542</c:v>
                </c:pt>
                <c:pt idx="2131">
                  <c:v>59.324342785519697</c:v>
                </c:pt>
                <c:pt idx="2132">
                  <c:v>59.328128187041301</c:v>
                </c:pt>
                <c:pt idx="2133">
                  <c:v>59.331908777361697</c:v>
                </c:pt>
                <c:pt idx="2134">
                  <c:v>59.335684563013899</c:v>
                </c:pt>
                <c:pt idx="2135">
                  <c:v>59.339455550521002</c:v>
                </c:pt>
                <c:pt idx="2136">
                  <c:v>59.343221746396701</c:v>
                </c:pt>
                <c:pt idx="2137">
                  <c:v>59.346983157144898</c:v>
                </c:pt>
                <c:pt idx="2138">
                  <c:v>59.350739789259798</c:v>
                </c:pt>
                <c:pt idx="2139">
                  <c:v>59.354491649226098</c:v>
                </c:pt>
                <c:pt idx="2140">
                  <c:v>59.358238743518797</c:v>
                </c:pt>
                <c:pt idx="2141">
                  <c:v>59.361981078603399</c:v>
                </c:pt>
                <c:pt idx="2142">
                  <c:v>59.365718660935798</c:v>
                </c:pt>
                <c:pt idx="2143">
                  <c:v>59.369451496962398</c:v>
                </c:pt>
                <c:pt idx="2144">
                  <c:v>59.3731795931199</c:v>
                </c:pt>
                <c:pt idx="2145">
                  <c:v>59.376902955835803</c:v>
                </c:pt>
                <c:pt idx="2146">
                  <c:v>59.380621591527898</c:v>
                </c:pt>
                <c:pt idx="2147">
                  <c:v>59.3843355066047</c:v>
                </c:pt>
                <c:pt idx="2148">
                  <c:v>59.388044707465099</c:v>
                </c:pt>
                <c:pt idx="2149">
                  <c:v>59.391749200498701</c:v>
                </c:pt>
                <c:pt idx="2150">
                  <c:v>59.395448992085797</c:v>
                </c:pt>
                <c:pt idx="2151">
                  <c:v>59.399144088597097</c:v>
                </c:pt>
                <c:pt idx="2152">
                  <c:v>59.4028344963941</c:v>
                </c:pt>
                <c:pt idx="2153">
                  <c:v>59.406520221828998</c:v>
                </c:pt>
                <c:pt idx="2154">
                  <c:v>59.410201271244603</c:v>
                </c:pt>
                <c:pt idx="2155">
                  <c:v>59.413877650974598</c:v>
                </c:pt>
                <c:pt idx="2156">
                  <c:v>59.417549367343099</c:v>
                </c:pt>
                <c:pt idx="2157">
                  <c:v>59.421216426665197</c:v>
                </c:pt>
                <c:pt idx="2158">
                  <c:v>59.424878835246901</c:v>
                </c:pt>
                <c:pt idx="2159">
                  <c:v>59.428536599384699</c:v>
                </c:pt>
                <c:pt idx="2160">
                  <c:v>59.432189725366101</c:v>
                </c:pt>
                <c:pt idx="2161">
                  <c:v>59.435838219469403</c:v>
                </c:pt>
                <c:pt idx="2162">
                  <c:v>59.439482087963697</c:v>
                </c:pt>
                <c:pt idx="2163">
                  <c:v>59.443121337109297</c:v>
                </c:pt>
                <c:pt idx="2164">
                  <c:v>59.446756024686302</c:v>
                </c:pt>
                <c:pt idx="2165">
                  <c:v>59.4503860459373</c:v>
                </c:pt>
                <c:pt idx="2166">
                  <c:v>59.454011466713403</c:v>
                </c:pt>
                <c:pt idx="2167">
                  <c:v>59.457632293205698</c:v>
                </c:pt>
                <c:pt idx="2168">
                  <c:v>59.4612485315971</c:v>
                </c:pt>
                <c:pt idx="2169">
                  <c:v>59.464860188062097</c:v>
                </c:pt>
                <c:pt idx="2170">
                  <c:v>59.468467268766801</c:v>
                </c:pt>
                <c:pt idx="2171">
                  <c:v>59.472069779869301</c:v>
                </c:pt>
                <c:pt idx="2172">
                  <c:v>59.475667727519202</c:v>
                </c:pt>
                <c:pt idx="2173">
                  <c:v>59.479261117857803</c:v>
                </c:pt>
                <c:pt idx="2174">
                  <c:v>59.482849957018097</c:v>
                </c:pt>
                <c:pt idx="2175">
                  <c:v>59.486434251124997</c:v>
                </c:pt>
                <c:pt idx="2176">
                  <c:v>59.4900140062948</c:v>
                </c:pt>
                <c:pt idx="2177">
                  <c:v>59.493589228635699</c:v>
                </c:pt>
                <c:pt idx="2178">
                  <c:v>59.497159924247697</c:v>
                </c:pt>
                <c:pt idx="2179">
                  <c:v>59.500726099222199</c:v>
                </c:pt>
                <c:pt idx="2180">
                  <c:v>59.504287759642501</c:v>
                </c:pt>
                <c:pt idx="2181">
                  <c:v>59.507844911583703</c:v>
                </c:pt>
                <c:pt idx="2182">
                  <c:v>59.511397561112297</c:v>
                </c:pt>
                <c:pt idx="2183">
                  <c:v>59.514945714286803</c:v>
                </c:pt>
                <c:pt idx="2184">
                  <c:v>59.518489377157302</c:v>
                </c:pt>
                <c:pt idx="2185">
                  <c:v>59.522028555765601</c:v>
                </c:pt>
                <c:pt idx="2186">
                  <c:v>59.525563256145197</c:v>
                </c:pt>
                <c:pt idx="2187">
                  <c:v>59.529093484321201</c:v>
                </c:pt>
                <c:pt idx="2188">
                  <c:v>59.532619246310603</c:v>
                </c:pt>
                <c:pt idx="2189">
                  <c:v>59.536140548121999</c:v>
                </c:pt>
                <c:pt idx="2190">
                  <c:v>59.539657395755803</c:v>
                </c:pt>
                <c:pt idx="2191">
                  <c:v>59.543169795203902</c:v>
                </c:pt>
                <c:pt idx="2192">
                  <c:v>59.546677752450002</c:v>
                </c:pt>
                <c:pt idx="2193">
                  <c:v>59.550181273469697</c:v>
                </c:pt>
                <c:pt idx="2194">
                  <c:v>59.553680364230097</c:v>
                </c:pt>
                <c:pt idx="2195">
                  <c:v>59.557175030689997</c:v>
                </c:pt>
                <c:pt idx="2196">
                  <c:v>59.560665278799902</c:v>
                </c:pt>
                <c:pt idx="2197">
                  <c:v>59.564151114502103</c:v>
                </c:pt>
                <c:pt idx="2198">
                  <c:v>59.567632543730497</c:v>
                </c:pt>
                <c:pt idx="2199">
                  <c:v>59.571109572410897</c:v>
                </c:pt>
                <c:pt idx="2200">
                  <c:v>59.574582206460597</c:v>
                </c:pt>
                <c:pt idx="2201">
                  <c:v>59.578050451788599</c:v>
                </c:pt>
                <c:pt idx="2202">
                  <c:v>59.581514314295802</c:v>
                </c:pt>
                <c:pt idx="2203">
                  <c:v>59.584973799874597</c:v>
                </c:pt>
                <c:pt idx="2204">
                  <c:v>59.5884289144091</c:v>
                </c:pt>
                <c:pt idx="2205">
                  <c:v>59.591879663775401</c:v>
                </c:pt>
                <c:pt idx="2206">
                  <c:v>59.595326053840999</c:v>
                </c:pt>
                <c:pt idx="2207">
                  <c:v>59.5987680904651</c:v>
                </c:pt>
                <c:pt idx="2208">
                  <c:v>59.602205779498902</c:v>
                </c:pt>
                <c:pt idx="2209">
                  <c:v>59.605639126784901</c:v>
                </c:pt>
                <c:pt idx="2210">
                  <c:v>59.609068138157603</c:v>
                </c:pt>
                <c:pt idx="2211">
                  <c:v>59.612492819443197</c:v>
                </c:pt>
                <c:pt idx="2212">
                  <c:v>59.615913176459401</c:v>
                </c:pt>
                <c:pt idx="2213">
                  <c:v>59.619329215015902</c:v>
                </c:pt>
                <c:pt idx="2214">
                  <c:v>59.622740940913701</c:v>
                </c:pt>
                <c:pt idx="2215">
                  <c:v>59.626148358160698</c:v>
                </c:pt>
                <c:pt idx="2216">
                  <c:v>59.629551472178399</c:v>
                </c:pt>
                <c:pt idx="2217">
                  <c:v>59.632950290657803</c:v>
                </c:pt>
                <c:pt idx="2218">
                  <c:v>59.636344819360801</c:v>
                </c:pt>
                <c:pt idx="2219">
                  <c:v>59.639735064040998</c:v>
                </c:pt>
                <c:pt idx="2220">
                  <c:v>59.643121030443403</c:v>
                </c:pt>
                <c:pt idx="2221">
                  <c:v>59.646502724304703</c:v>
                </c:pt>
                <c:pt idx="2222">
                  <c:v>59.649880151353599</c:v>
                </c:pt>
                <c:pt idx="2223">
                  <c:v>59.653253317309797</c:v>
                </c:pt>
                <c:pt idx="2224">
                  <c:v>59.6566222278853</c:v>
                </c:pt>
                <c:pt idx="2225">
                  <c:v>59.659986888783102</c:v>
                </c:pt>
                <c:pt idx="2226">
                  <c:v>59.663347305698501</c:v>
                </c:pt>
                <c:pt idx="2227">
                  <c:v>59.6667034843178</c:v>
                </c:pt>
                <c:pt idx="2228">
                  <c:v>59.670055430319401</c:v>
                </c:pt>
                <c:pt idx="2229">
                  <c:v>59.6734031493732</c:v>
                </c:pt>
                <c:pt idx="2230">
                  <c:v>59.676746647140497</c:v>
                </c:pt>
                <c:pt idx="2231">
                  <c:v>59.680085929274703</c:v>
                </c:pt>
                <c:pt idx="2232">
                  <c:v>59.683421001420498</c:v>
                </c:pt>
                <c:pt idx="2233">
                  <c:v>59.686751869214199</c:v>
                </c:pt>
                <c:pt idx="2234">
                  <c:v>59.690078538284098</c:v>
                </c:pt>
                <c:pt idx="2235">
                  <c:v>59.693401014249702</c:v>
                </c:pt>
                <c:pt idx="2236">
                  <c:v>59.6967193027224</c:v>
                </c:pt>
                <c:pt idx="2237">
                  <c:v>59.700033409305199</c:v>
                </c:pt>
                <c:pt idx="2238">
                  <c:v>59.703343339592699</c:v>
                </c:pt>
                <c:pt idx="2239">
                  <c:v>59.706649099171102</c:v>
                </c:pt>
                <c:pt idx="2240">
                  <c:v>59.709950693618403</c:v>
                </c:pt>
                <c:pt idx="2241">
                  <c:v>59.713248128504098</c:v>
                </c:pt>
                <c:pt idx="2242">
                  <c:v>59.716541409389301</c:v>
                </c:pt>
                <c:pt idx="2243">
                  <c:v>59.719830541826802</c:v>
                </c:pt>
                <c:pt idx="2244">
                  <c:v>59.723115531361202</c:v>
                </c:pt>
                <c:pt idx="2245">
                  <c:v>59.726396383528403</c:v>
                </c:pt>
                <c:pt idx="2246">
                  <c:v>59.7296731038562</c:v>
                </c:pt>
                <c:pt idx="2247">
                  <c:v>59.732945697863897</c:v>
                </c:pt>
                <c:pt idx="2248">
                  <c:v>59.736214171062599</c:v>
                </c:pt>
                <c:pt idx="2249">
                  <c:v>59.739478528954798</c:v>
                </c:pt>
                <c:pt idx="2250">
                  <c:v>59.742738777034901</c:v>
                </c:pt>
                <c:pt idx="2251">
                  <c:v>59.745994920788704</c:v>
                </c:pt>
                <c:pt idx="2252">
                  <c:v>59.7492469656938</c:v>
                </c:pt>
                <c:pt idx="2253">
                  <c:v>59.752494917219401</c:v>
                </c:pt>
                <c:pt idx="2254">
                  <c:v>59.755738780826299</c:v>
                </c:pt>
                <c:pt idx="2255">
                  <c:v>59.758978561966899</c:v>
                </c:pt>
                <c:pt idx="2256">
                  <c:v>59.7622142660855</c:v>
                </c:pt>
                <c:pt idx="2257">
                  <c:v>59.7654458986176</c:v>
                </c:pt>
                <c:pt idx="2258">
                  <c:v>59.768673464990698</c:v>
                </c:pt>
                <c:pt idx="2259">
                  <c:v>59.7718969706237</c:v>
                </c:pt>
                <c:pt idx="2260">
                  <c:v>59.775116420927397</c:v>
                </c:pt>
                <c:pt idx="2261">
                  <c:v>59.778331821304</c:v>
                </c:pt>
                <c:pt idx="2262">
                  <c:v>59.781543177147398</c:v>
                </c:pt>
                <c:pt idx="2263">
                  <c:v>59.784750493843298</c:v>
                </c:pt>
                <c:pt idx="2264">
                  <c:v>59.787953776768802</c:v>
                </c:pt>
                <c:pt idx="2265">
                  <c:v>59.791153031292701</c:v>
                </c:pt>
                <c:pt idx="2266">
                  <c:v>59.7943482627755</c:v>
                </c:pt>
                <c:pt idx="2267">
                  <c:v>59.797539476569398</c:v>
                </c:pt>
                <c:pt idx="2268">
                  <c:v>59.800726678018101</c:v>
                </c:pt>
                <c:pt idx="2269">
                  <c:v>59.803909872456899</c:v>
                </c:pt>
                <c:pt idx="2270">
                  <c:v>59.807089065212999</c:v>
                </c:pt>
                <c:pt idx="2271">
                  <c:v>59.810264261604999</c:v>
                </c:pt>
                <c:pt idx="2272">
                  <c:v>59.813435466943098</c:v>
                </c:pt>
                <c:pt idx="2273">
                  <c:v>59.8166026865294</c:v>
                </c:pt>
                <c:pt idx="2274">
                  <c:v>59.8197659256574</c:v>
                </c:pt>
                <c:pt idx="2275">
                  <c:v>59.822925189612299</c:v>
                </c:pt>
                <c:pt idx="2276">
                  <c:v>59.826080488766102</c:v>
                </c:pt>
                <c:pt idx="2277">
                  <c:v>59.829231824381502</c:v>
                </c:pt>
                <c:pt idx="2278">
                  <c:v>59.832379200991902</c:v>
                </c:pt>
                <c:pt idx="2279">
                  <c:v>59.835522623858701</c:v>
                </c:pt>
                <c:pt idx="2280">
                  <c:v>59.838662098234899</c:v>
                </c:pt>
                <c:pt idx="2281">
                  <c:v>59.841797629365402</c:v>
                </c:pt>
                <c:pt idx="2282">
                  <c:v>59.844929222486698</c:v>
                </c:pt>
                <c:pt idx="2283">
                  <c:v>59.848056882827002</c:v>
                </c:pt>
                <c:pt idx="2284">
                  <c:v>59.851180615606502</c:v>
                </c:pt>
                <c:pt idx="2285">
                  <c:v>59.8543004260369</c:v>
                </c:pt>
                <c:pt idx="2286">
                  <c:v>59.8574163193217</c:v>
                </c:pt>
                <c:pt idx="2287">
                  <c:v>59.8605283006561</c:v>
                </c:pt>
                <c:pt idx="2288">
                  <c:v>59.863636375227202</c:v>
                </c:pt>
                <c:pt idx="2289">
                  <c:v>59.866740548213699</c:v>
                </c:pt>
                <c:pt idx="2290">
                  <c:v>59.869840824786102</c:v>
                </c:pt>
                <c:pt idx="2291">
                  <c:v>59.8729372101065</c:v>
                </c:pt>
                <c:pt idx="2292">
                  <c:v>59.876029709329003</c:v>
                </c:pt>
                <c:pt idx="2293">
                  <c:v>59.879118327599102</c:v>
                </c:pt>
                <c:pt idx="2294">
                  <c:v>59.882203070054501</c:v>
                </c:pt>
                <c:pt idx="2295">
                  <c:v>59.885283941824198</c:v>
                </c:pt>
                <c:pt idx="2296">
                  <c:v>59.888360948029103</c:v>
                </c:pt>
                <c:pt idx="2297">
                  <c:v>59.891434093782003</c:v>
                </c:pt>
                <c:pt idx="2298">
                  <c:v>59.894503384187097</c:v>
                </c:pt>
                <c:pt idx="2299">
                  <c:v>59.897568824340702</c:v>
                </c:pt>
                <c:pt idx="2300">
                  <c:v>59.900630419330703</c:v>
                </c:pt>
                <c:pt idx="2301">
                  <c:v>59.903688174236599</c:v>
                </c:pt>
                <c:pt idx="2302">
                  <c:v>59.906742094129797</c:v>
                </c:pt>
                <c:pt idx="2303">
                  <c:v>59.909792184073403</c:v>
                </c:pt>
                <c:pt idx="2304">
                  <c:v>59.912838449122297</c:v>
                </c:pt>
                <c:pt idx="2305">
                  <c:v>59.915880894322903</c:v>
                </c:pt>
                <c:pt idx="2306">
                  <c:v>59.918919524713701</c:v>
                </c:pt>
                <c:pt idx="2307">
                  <c:v>59.921954345324799</c:v>
                </c:pt>
                <c:pt idx="2308">
                  <c:v>59.924985361177903</c:v>
                </c:pt>
                <c:pt idx="2309">
                  <c:v>59.928012577286502</c:v>
                </c:pt>
                <c:pt idx="2310">
                  <c:v>59.931035998655901</c:v>
                </c:pt>
                <c:pt idx="2311">
                  <c:v>59.934055630283197</c:v>
                </c:pt>
                <c:pt idx="2312">
                  <c:v>59.937071477157097</c:v>
                </c:pt>
                <c:pt idx="2313">
                  <c:v>59.940083544258201</c:v>
                </c:pt>
                <c:pt idx="2314">
                  <c:v>59.943091836558601</c:v>
                </c:pt>
                <c:pt idx="2315">
                  <c:v>59.946096359022398</c:v>
                </c:pt>
                <c:pt idx="2316">
                  <c:v>59.949097116605301</c:v>
                </c:pt>
                <c:pt idx="2317">
                  <c:v>59.952094114254798</c:v>
                </c:pt>
                <c:pt idx="2318">
                  <c:v>59.955087356909999</c:v>
                </c:pt>
                <c:pt idx="2319">
                  <c:v>59.958076849501801</c:v>
                </c:pt>
                <c:pt idx="2320">
                  <c:v>59.961062596953099</c:v>
                </c:pt>
                <c:pt idx="2321">
                  <c:v>59.964044604178298</c:v>
                </c:pt>
                <c:pt idx="2322">
                  <c:v>59.967022876083298</c:v>
                </c:pt>
                <c:pt idx="2323">
                  <c:v>59.969997417566297</c:v>
                </c:pt>
                <c:pt idx="2324">
                  <c:v>59.972968233516902</c:v>
                </c:pt>
                <c:pt idx="2325">
                  <c:v>59.975935328816298</c:v>
                </c:pt>
                <c:pt idx="2326">
                  <c:v>59.978898708337901</c:v>
                </c:pt>
                <c:pt idx="2327">
                  <c:v>59.981858376946299</c:v>
                </c:pt>
                <c:pt idx="2328">
                  <c:v>59.984814339498399</c:v>
                </c:pt>
                <c:pt idx="2329">
                  <c:v>59.987766600842299</c:v>
                </c:pt>
                <c:pt idx="2330">
                  <c:v>59.990715165818202</c:v>
                </c:pt>
                <c:pt idx="2331">
                  <c:v>59.993660039257897</c:v>
                </c:pt>
                <c:pt idx="2332">
                  <c:v>59.996601225985003</c:v>
                </c:pt>
                <c:pt idx="2333">
                  <c:v>59.999538730814798</c:v>
                </c:pt>
                <c:pt idx="2334">
                  <c:v>60.002472558554402</c:v>
                </c:pt>
                <c:pt idx="2335">
                  <c:v>60.0054027140025</c:v>
                </c:pt>
                <c:pt idx="2336">
                  <c:v>60.0083292091361</c:v>
                </c:pt>
                <c:pt idx="2337">
                  <c:v>60.0112520623534</c:v>
                </c:pt>
                <c:pt idx="2338">
                  <c:v>60.014171259299196</c:v>
                </c:pt>
                <c:pt idx="2339">
                  <c:v>60.017086804783901</c:v>
                </c:pt>
                <c:pt idx="2340">
                  <c:v>60.0199987036099</c:v>
                </c:pt>
                <c:pt idx="2341">
                  <c:v>60.022906960572001</c:v>
                </c:pt>
                <c:pt idx="2342">
                  <c:v>60.025811580457102</c:v>
                </c:pt>
                <c:pt idx="2343">
                  <c:v>60.028712568044497</c:v>
                </c:pt>
                <c:pt idx="2344">
                  <c:v>60.031609928105297</c:v>
                </c:pt>
                <c:pt idx="2345">
                  <c:v>60.034503665403399</c:v>
                </c:pt>
                <c:pt idx="2346">
                  <c:v>60.037393784694402</c:v>
                </c:pt>
                <c:pt idx="2347">
                  <c:v>60.0402802907265</c:v>
                </c:pt>
                <c:pt idx="2348">
                  <c:v>60.043163188239802</c:v>
                </c:pt>
                <c:pt idx="2349">
                  <c:v>60.046042481967</c:v>
                </c:pt>
                <c:pt idx="2350">
                  <c:v>60.048918176632597</c:v>
                </c:pt>
                <c:pt idx="2351">
                  <c:v>60.051790276953597</c:v>
                </c:pt>
                <c:pt idx="2352">
                  <c:v>60.054658787639198</c:v>
                </c:pt>
                <c:pt idx="2353">
                  <c:v>60.0575237133908</c:v>
                </c:pt>
                <c:pt idx="2354">
                  <c:v>60.0603850589019</c:v>
                </c:pt>
                <c:pt idx="2355">
                  <c:v>60.0632428288583</c:v>
                </c:pt>
                <c:pt idx="2356">
                  <c:v>60.066097027938099</c:v>
                </c:pt>
                <c:pt idx="2357">
                  <c:v>60.068947660811503</c:v>
                </c:pt>
                <c:pt idx="2358">
                  <c:v>60.071794732141001</c:v>
                </c:pt>
                <c:pt idx="2359">
                  <c:v>60.074638246581301</c:v>
                </c:pt>
                <c:pt idx="2360">
                  <c:v>60.077478208779198</c:v>
                </c:pt>
                <c:pt idx="2361">
                  <c:v>60.0803146233741</c:v>
                </c:pt>
                <c:pt idx="2362">
                  <c:v>60.0831474949971</c:v>
                </c:pt>
                <c:pt idx="2363">
                  <c:v>60.085976828271903</c:v>
                </c:pt>
                <c:pt idx="2364">
                  <c:v>60.088802627814303</c:v>
                </c:pt>
                <c:pt idx="2365">
                  <c:v>60.091624898232297</c:v>
                </c:pt>
                <c:pt idx="2366">
                  <c:v>60.094443644126102</c:v>
                </c:pt>
                <c:pt idx="2367">
                  <c:v>60.097258870088197</c:v>
                </c:pt>
                <c:pt idx="2368">
                  <c:v>60.100070580703303</c:v>
                </c:pt>
                <c:pt idx="2369">
                  <c:v>60.102878780548302</c:v>
                </c:pt>
                <c:pt idx="2370">
                  <c:v>60.105683474192297</c:v>
                </c:pt>
                <c:pt idx="2371">
                  <c:v>60.108484666196603</c:v>
                </c:pt>
                <c:pt idx="2372">
                  <c:v>60.111282361114803</c:v>
                </c:pt>
                <c:pt idx="2373">
                  <c:v>60.114076563492802</c:v>
                </c:pt>
                <c:pt idx="2374">
                  <c:v>60.116867277868401</c:v>
                </c:pt>
                <c:pt idx="2375">
                  <c:v>60.119654508772001</c:v>
                </c:pt>
                <c:pt idx="2376">
                  <c:v>60.122438260726</c:v>
                </c:pt>
                <c:pt idx="2377">
                  <c:v>60.1252185382451</c:v>
                </c:pt>
                <c:pt idx="2378">
                  <c:v>60.127995345836098</c:v>
                </c:pt>
                <c:pt idx="2379">
                  <c:v>60.130768687998099</c:v>
                </c:pt>
                <c:pt idx="2380">
                  <c:v>60.133538569222601</c:v>
                </c:pt>
                <c:pt idx="2381">
                  <c:v>60.136304993993001</c:v>
                </c:pt>
                <c:pt idx="2382">
                  <c:v>60.139067966785099</c:v>
                </c:pt>
                <c:pt idx="2383">
                  <c:v>60.141827492066902</c:v>
                </c:pt>
                <c:pt idx="2384">
                  <c:v>60.1445835742987</c:v>
                </c:pt>
                <c:pt idx="2385">
                  <c:v>60.147336217932803</c:v>
                </c:pt>
                <c:pt idx="2386">
                  <c:v>60.150085427413998</c:v>
                </c:pt>
                <c:pt idx="2387">
                  <c:v>60.152831207178998</c:v>
                </c:pt>
                <c:pt idx="2388">
                  <c:v>60.1555735616571</c:v>
                </c:pt>
                <c:pt idx="2389">
                  <c:v>60.158312495269499</c:v>
                </c:pt>
                <c:pt idx="2390">
                  <c:v>60.161048012429703</c:v>
                </c:pt>
                <c:pt idx="2391">
                  <c:v>60.163780117543602</c:v>
                </c:pt>
                <c:pt idx="2392">
                  <c:v>60.166508815009102</c:v>
                </c:pt>
                <c:pt idx="2393">
                  <c:v>60.169234109216397</c:v>
                </c:pt>
                <c:pt idx="2394">
                  <c:v>60.171956004547901</c:v>
                </c:pt>
                <c:pt idx="2395">
                  <c:v>60.174674505378299</c:v>
                </c:pt>
                <c:pt idx="2396">
                  <c:v>60.1773896160745</c:v>
                </c:pt>
                <c:pt idx="2397">
                  <c:v>60.180101368062701</c:v>
                </c:pt>
                <c:pt idx="2398">
                  <c:v>60.182809754445898</c:v>
                </c:pt>
                <c:pt idx="2399">
                  <c:v>60.185514766280001</c:v>
                </c:pt>
                <c:pt idx="2400">
                  <c:v>60.188216407967801</c:v>
                </c:pt>
                <c:pt idx="2401">
                  <c:v>60.190914683904801</c:v>
                </c:pt>
                <c:pt idx="2402">
                  <c:v>60.193609598479597</c:v>
                </c:pt>
                <c:pt idx="2403">
                  <c:v>60.196301156073702</c:v>
                </c:pt>
                <c:pt idx="2404">
                  <c:v>60.198989361061599</c:v>
                </c:pt>
                <c:pt idx="2405">
                  <c:v>60.201674217810698</c:v>
                </c:pt>
                <c:pt idx="2406">
                  <c:v>60.2043557306813</c:v>
                </c:pt>
                <c:pt idx="2407">
                  <c:v>60.207033904026602</c:v>
                </c:pt>
                <c:pt idx="2408">
                  <c:v>60.209708742192802</c:v>
                </c:pt>
                <c:pt idx="2409">
                  <c:v>60.2123802495192</c:v>
                </c:pt>
                <c:pt idx="2410">
                  <c:v>60.215048430337802</c:v>
                </c:pt>
                <c:pt idx="2411">
                  <c:v>60.217713288973599</c:v>
                </c:pt>
                <c:pt idx="2412">
                  <c:v>60.2203748297446</c:v>
                </c:pt>
                <c:pt idx="2413">
                  <c:v>60.223033056961803</c:v>
                </c:pt>
                <c:pt idx="2414">
                  <c:v>60.225687974928803</c:v>
                </c:pt>
                <c:pt idx="2415">
                  <c:v>60.228339587942699</c:v>
                </c:pt>
                <c:pt idx="2416">
                  <c:v>60.230987900293002</c:v>
                </c:pt>
                <c:pt idx="2417">
                  <c:v>60.233632916262401</c:v>
                </c:pt>
                <c:pt idx="2418">
                  <c:v>60.236274640126602</c:v>
                </c:pt>
                <c:pt idx="2419">
                  <c:v>60.238913076154098</c:v>
                </c:pt>
                <c:pt idx="2420">
                  <c:v>60.241548228606398</c:v>
                </c:pt>
                <c:pt idx="2421">
                  <c:v>60.244180101737903</c:v>
                </c:pt>
                <c:pt idx="2422">
                  <c:v>60.246808699795999</c:v>
                </c:pt>
                <c:pt idx="2423">
                  <c:v>60.249434027021003</c:v>
                </c:pt>
                <c:pt idx="2424">
                  <c:v>60.252056087646203</c:v>
                </c:pt>
                <c:pt idx="2425">
                  <c:v>60.2546748858976</c:v>
                </c:pt>
                <c:pt idx="2426">
                  <c:v>60.257290425994597</c:v>
                </c:pt>
                <c:pt idx="2427">
                  <c:v>60.259902712149099</c:v>
                </c:pt>
                <c:pt idx="2428">
                  <c:v>60.262511748566197</c:v>
                </c:pt>
                <c:pt idx="2429">
                  <c:v>60.2651175394437</c:v>
                </c:pt>
                <c:pt idx="2430">
                  <c:v>60.267720088972702</c:v>
                </c:pt>
                <c:pt idx="2431">
                  <c:v>60.270319401336899</c:v>
                </c:pt>
                <c:pt idx="2432">
                  <c:v>60.272915480713003</c:v>
                </c:pt>
                <c:pt idx="2433">
                  <c:v>60.275508331270899</c:v>
                </c:pt>
                <c:pt idx="2434">
                  <c:v>60.278097957173102</c:v>
                </c:pt>
                <c:pt idx="2435">
                  <c:v>60.2806843625753</c:v>
                </c:pt>
                <c:pt idx="2436">
                  <c:v>60.283267551625997</c:v>
                </c:pt>
                <c:pt idx="2437">
                  <c:v>60.285847528466597</c:v>
                </c:pt>
                <c:pt idx="2438">
                  <c:v>60.288424297231501</c:v>
                </c:pt>
                <c:pt idx="2439">
                  <c:v>60.290997862048201</c:v>
                </c:pt>
                <c:pt idx="2440">
                  <c:v>60.293568227036801</c:v>
                </c:pt>
                <c:pt idx="2441">
                  <c:v>60.296135396310703</c:v>
                </c:pt>
                <c:pt idx="2442">
                  <c:v>60.298699373976</c:v>
                </c:pt>
                <c:pt idx="2443">
                  <c:v>60.301260164131897</c:v>
                </c:pt>
                <c:pt idx="2444">
                  <c:v>60.303817770870197</c:v>
                </c:pt>
                <c:pt idx="2445">
                  <c:v>60.3063721982762</c:v>
                </c:pt>
                <c:pt idx="2446">
                  <c:v>60.308923450427599</c:v>
                </c:pt>
                <c:pt idx="2447">
                  <c:v>60.311471531395398</c:v>
                </c:pt>
                <c:pt idx="2448">
                  <c:v>60.314016445243396</c:v>
                </c:pt>
                <c:pt idx="2449">
                  <c:v>60.316558196028303</c:v>
                </c:pt>
                <c:pt idx="2450">
                  <c:v>60.319096787799801</c:v>
                </c:pt>
                <c:pt idx="2451">
                  <c:v>60.321632224600599</c:v>
                </c:pt>
                <c:pt idx="2452">
                  <c:v>60.324164510466197</c:v>
                </c:pt>
                <c:pt idx="2453">
                  <c:v>60.326693649425103</c:v>
                </c:pt>
                <c:pt idx="2454">
                  <c:v>60.329219645498803</c:v>
                </c:pt>
                <c:pt idx="2455">
                  <c:v>60.331742502701701</c:v>
                </c:pt>
                <c:pt idx="2456">
                  <c:v>60.334262225041101</c:v>
                </c:pt>
                <c:pt idx="2457">
                  <c:v>60.336778737973297</c:v>
                </c:pt>
                <c:pt idx="2458">
                  <c:v>60.339292250679499</c:v>
                </c:pt>
                <c:pt idx="2459">
                  <c:v>60.341802642587503</c:v>
                </c:pt>
                <c:pt idx="2460">
                  <c:v>60.344309917764399</c:v>
                </c:pt>
                <c:pt idx="2461">
                  <c:v>60.346814080269603</c:v>
                </c:pt>
                <c:pt idx="2462">
                  <c:v>60.3493151341561</c:v>
                </c:pt>
                <c:pt idx="2463">
                  <c:v>60.351813083469501</c:v>
                </c:pt>
                <c:pt idx="2464">
                  <c:v>60.354307932248602</c:v>
                </c:pt>
                <c:pt idx="2465">
                  <c:v>60.3567996845251</c:v>
                </c:pt>
                <c:pt idx="2466">
                  <c:v>60.359288344323801</c:v>
                </c:pt>
                <c:pt idx="2467">
                  <c:v>60.361773915662397</c:v>
                </c:pt>
                <c:pt idx="2468">
                  <c:v>60.364256402551902</c:v>
                </c:pt>
                <c:pt idx="2469">
                  <c:v>60.366735808996197</c:v>
                </c:pt>
                <c:pt idx="2470">
                  <c:v>60.369212138992097</c:v>
                </c:pt>
                <c:pt idx="2471">
                  <c:v>60.371685396529799</c:v>
                </c:pt>
                <c:pt idx="2472">
                  <c:v>60.374155585592497</c:v>
                </c:pt>
                <c:pt idx="2473">
                  <c:v>60.376622710156397</c:v>
                </c:pt>
                <c:pt idx="2474">
                  <c:v>60.379086774190903</c:v>
                </c:pt>
                <c:pt idx="2475">
                  <c:v>60.381547781658597</c:v>
                </c:pt>
                <c:pt idx="2476">
                  <c:v>60.384005736515</c:v>
                </c:pt>
                <c:pt idx="2477">
                  <c:v>60.386460642709103</c:v>
                </c:pt>
                <c:pt idx="2478">
                  <c:v>60.388912504182798</c:v>
                </c:pt>
                <c:pt idx="2479">
                  <c:v>60.391361324871298</c:v>
                </c:pt>
                <c:pt idx="2480">
                  <c:v>60.393807108702802</c:v>
                </c:pt>
                <c:pt idx="2481">
                  <c:v>60.396249859599202</c:v>
                </c:pt>
                <c:pt idx="2482">
                  <c:v>60.398689581474997</c:v>
                </c:pt>
                <c:pt idx="2483">
                  <c:v>60.401126278238301</c:v>
                </c:pt>
                <c:pt idx="2484">
                  <c:v>60.4035599537903</c:v>
                </c:pt>
                <c:pt idx="2485">
                  <c:v>60.405990612025597</c:v>
                </c:pt>
                <c:pt idx="2486">
                  <c:v>60.408418256831801</c:v>
                </c:pt>
                <c:pt idx="2487">
                  <c:v>60.410842892090102</c:v>
                </c:pt>
                <c:pt idx="2488">
                  <c:v>60.413264521674698</c:v>
                </c:pt>
                <c:pt idx="2489">
                  <c:v>60.415683149453301</c:v>
                </c:pt>
                <c:pt idx="2490">
                  <c:v>60.418098779286801</c:v>
                </c:pt>
                <c:pt idx="2491">
                  <c:v>60.420511415029502</c:v>
                </c:pt>
                <c:pt idx="2492">
                  <c:v>60.4229210605289</c:v>
                </c:pt>
                <c:pt idx="2493">
                  <c:v>60.425327719625997</c:v>
                </c:pt>
                <c:pt idx="2494">
                  <c:v>60.427731396155103</c:v>
                </c:pt>
                <c:pt idx="2495">
                  <c:v>60.430132093943797</c:v>
                </c:pt>
                <c:pt idx="2496">
                  <c:v>60.4325298168133</c:v>
                </c:pt>
                <c:pt idx="2497">
                  <c:v>60.434924568577799</c:v>
                </c:pt>
                <c:pt idx="2498">
                  <c:v>60.437316353045297</c:v>
                </c:pt>
                <c:pt idx="2499">
                  <c:v>60.439705174017099</c:v>
                </c:pt>
                <c:pt idx="2500">
                  <c:v>60.442091035287802</c:v>
                </c:pt>
                <c:pt idx="2501">
                  <c:v>60.4444739406457</c:v>
                </c:pt>
                <c:pt idx="2502">
                  <c:v>60.446853893872202</c:v>
                </c:pt>
                <c:pt idx="2503">
                  <c:v>60.4492308987424</c:v>
                </c:pt>
                <c:pt idx="2504">
                  <c:v>60.451604959024898</c:v>
                </c:pt>
                <c:pt idx="2505">
                  <c:v>60.453976078481702</c:v>
                </c:pt>
                <c:pt idx="2506">
                  <c:v>60.456344260868399</c:v>
                </c:pt>
                <c:pt idx="2507">
                  <c:v>60.458709509933897</c:v>
                </c:pt>
                <c:pt idx="2508">
                  <c:v>60.461071829420902</c:v>
                </c:pt>
                <c:pt idx="2509">
                  <c:v>60.463431223065399</c:v>
                </c:pt>
                <c:pt idx="2510">
                  <c:v>60.465787694597097</c:v>
                </c:pt>
                <c:pt idx="2511">
                  <c:v>60.468141247739297</c:v>
                </c:pt>
                <c:pt idx="2512">
                  <c:v>60.470491886208599</c:v>
                </c:pt>
                <c:pt idx="2513">
                  <c:v>60.4728396137156</c:v>
                </c:pt>
                <c:pt idx="2514">
                  <c:v>60.475184433964102</c:v>
                </c:pt>
                <c:pt idx="2515">
                  <c:v>60.4775263506518</c:v>
                </c:pt>
                <c:pt idx="2516">
                  <c:v>60.479865367469799</c:v>
                </c:pt>
                <c:pt idx="2517">
                  <c:v>60.482201488103001</c:v>
                </c:pt>
                <c:pt idx="2518">
                  <c:v>60.484534735667097</c:v>
                </c:pt>
                <c:pt idx="2519">
                  <c:v>60.486865119217697</c:v>
                </c:pt>
                <c:pt idx="2520">
                  <c:v>60.489192619817302</c:v>
                </c:pt>
                <c:pt idx="2521">
                  <c:v>60.491517241181398</c:v>
                </c:pt>
                <c:pt idx="2522">
                  <c:v>60.493838987019998</c:v>
                </c:pt>
                <c:pt idx="2523">
                  <c:v>60.496157861037602</c:v>
                </c:pt>
                <c:pt idx="2524">
                  <c:v>60.498473866933097</c:v>
                </c:pt>
                <c:pt idx="2525">
                  <c:v>60.500787008400202</c:v>
                </c:pt>
                <c:pt idx="2526">
                  <c:v>60.5030972891267</c:v>
                </c:pt>
                <c:pt idx="2527">
                  <c:v>60.505404712795197</c:v>
                </c:pt>
                <c:pt idx="2528">
                  <c:v>60.507709283082903</c:v>
                </c:pt>
                <c:pt idx="2529">
                  <c:v>60.510011003661397</c:v>
                </c:pt>
                <c:pt idx="2530">
                  <c:v>60.5123098781972</c:v>
                </c:pt>
                <c:pt idx="2531">
                  <c:v>60.514605910350902</c:v>
                </c:pt>
                <c:pt idx="2532">
                  <c:v>60.5168991037783</c:v>
                </c:pt>
                <c:pt idx="2533">
                  <c:v>60.519189462129503</c:v>
                </c:pt>
                <c:pt idx="2534">
                  <c:v>60.521476989049297</c:v>
                </c:pt>
                <c:pt idx="2535">
                  <c:v>60.523761688177203</c:v>
                </c:pt>
                <c:pt idx="2536">
                  <c:v>60.526043563147503</c:v>
                </c:pt>
                <c:pt idx="2537">
                  <c:v>60.528322617589097</c:v>
                </c:pt>
                <c:pt idx="2538">
                  <c:v>60.530598855125497</c:v>
                </c:pt>
                <c:pt idx="2539">
                  <c:v>60.532872279375297</c:v>
                </c:pt>
                <c:pt idx="2540">
                  <c:v>60.535142893951601</c:v>
                </c:pt>
                <c:pt idx="2541">
                  <c:v>60.537410702462203</c:v>
                </c:pt>
                <c:pt idx="2542">
                  <c:v>60.539675708510003</c:v>
                </c:pt>
                <c:pt idx="2543">
                  <c:v>60.541937915692401</c:v>
                </c:pt>
                <c:pt idx="2544">
                  <c:v>60.5441973276019</c:v>
                </c:pt>
                <c:pt idx="2545">
                  <c:v>60.546453947825498</c:v>
                </c:pt>
                <c:pt idx="2546">
                  <c:v>60.548707779945403</c:v>
                </c:pt>
                <c:pt idx="2547">
                  <c:v>60.550958827538501</c:v>
                </c:pt>
                <c:pt idx="2548">
                  <c:v>60.553207094176699</c:v>
                </c:pt>
                <c:pt idx="2549">
                  <c:v>60.5554525834266</c:v>
                </c:pt>
                <c:pt idx="2550">
                  <c:v>60.5576952988499</c:v>
                </c:pt>
                <c:pt idx="2551">
                  <c:v>60.559935244003299</c:v>
                </c:pt>
                <c:pt idx="2552">
                  <c:v>60.562172422438302</c:v>
                </c:pt>
                <c:pt idx="2553">
                  <c:v>60.564406837701497</c:v>
                </c:pt>
                <c:pt idx="2554">
                  <c:v>60.566638493334302</c:v>
                </c:pt>
                <c:pt idx="2555">
                  <c:v>60.568867392873301</c:v>
                </c:pt>
                <c:pt idx="2556">
                  <c:v>60.571093539850096</c:v>
                </c:pt>
                <c:pt idx="2557">
                  <c:v>60.573316937791198</c:v>
                </c:pt>
                <c:pt idx="2558">
                  <c:v>60.575537590218403</c:v>
                </c:pt>
                <c:pt idx="2559">
                  <c:v>60.577755500648401</c:v>
                </c:pt>
                <c:pt idx="2560">
                  <c:v>60.579970672592999</c:v>
                </c:pt>
                <c:pt idx="2561">
                  <c:v>60.582183109559097</c:v>
                </c:pt>
                <c:pt idx="2562">
                  <c:v>60.584392815048901</c:v>
                </c:pt>
                <c:pt idx="2563">
                  <c:v>60.586599792559397</c:v>
                </c:pt>
                <c:pt idx="2564">
                  <c:v>60.588804045583103</c:v>
                </c:pt>
                <c:pt idx="2565">
                  <c:v>60.591005577607497</c:v>
                </c:pt>
                <c:pt idx="2566">
                  <c:v>60.593204392115197</c:v>
                </c:pt>
                <c:pt idx="2567">
                  <c:v>60.595400492584403</c:v>
                </c:pt>
                <c:pt idx="2568">
                  <c:v>60.597593882487999</c:v>
                </c:pt>
                <c:pt idx="2569">
                  <c:v>60.599784565294499</c:v>
                </c:pt>
                <c:pt idx="2570">
                  <c:v>60.6019725444675</c:v>
                </c:pt>
                <c:pt idx="2571">
                  <c:v>60.604157823465897</c:v>
                </c:pt>
                <c:pt idx="2572">
                  <c:v>60.606340405744099</c:v>
                </c:pt>
                <c:pt idx="2573">
                  <c:v>60.608520294751401</c:v>
                </c:pt>
                <c:pt idx="2574">
                  <c:v>60.610697493932697</c:v>
                </c:pt>
                <c:pt idx="2575">
                  <c:v>60.612872006728203</c:v>
                </c:pt>
                <c:pt idx="2576">
                  <c:v>60.615043836573399</c:v>
                </c:pt>
                <c:pt idx="2577">
                  <c:v>60.617212986899197</c:v>
                </c:pt>
                <c:pt idx="2578">
                  <c:v>60.619379461131999</c:v>
                </c:pt>
                <c:pt idx="2579">
                  <c:v>60.6215432626934</c:v>
                </c:pt>
                <c:pt idx="2580">
                  <c:v>60.623704395000502</c:v>
                </c:pt>
                <c:pt idx="2581">
                  <c:v>60.625862861465997</c:v>
                </c:pt>
                <c:pt idx="2582">
                  <c:v>60.628018665497699</c:v>
                </c:pt>
                <c:pt idx="2583">
                  <c:v>60.630171810499299</c:v>
                </c:pt>
                <c:pt idx="2584">
                  <c:v>60.6323222998696</c:v>
                </c:pt>
                <c:pt idx="2585">
                  <c:v>60.634470137003198</c:v>
                </c:pt>
                <c:pt idx="2586">
                  <c:v>60.636615325290101</c:v>
                </c:pt>
                <c:pt idx="2587">
                  <c:v>60.638757868115803</c:v>
                </c:pt>
                <c:pt idx="2588">
                  <c:v>60.640897768861301</c:v>
                </c:pt>
                <c:pt idx="2589">
                  <c:v>60.643035030903398</c:v>
                </c:pt>
                <c:pt idx="2590">
                  <c:v>60.645169657614296</c:v>
                </c:pt>
                <c:pt idx="2591">
                  <c:v>60.647301652361897</c:v>
                </c:pt>
                <c:pt idx="2592">
                  <c:v>60.649431018509603</c:v>
                </c:pt>
                <c:pt idx="2593">
                  <c:v>60.651557759416498</c:v>
                </c:pt>
                <c:pt idx="2594">
                  <c:v>60.653681878437403</c:v>
                </c:pt>
                <c:pt idx="2595">
                  <c:v>60.655803378922798</c:v>
                </c:pt>
                <c:pt idx="2596">
                  <c:v>60.657922264218797</c:v>
                </c:pt>
                <c:pt idx="2597">
                  <c:v>60.660038537667099</c:v>
                </c:pt>
                <c:pt idx="2598">
                  <c:v>60.662152202605398</c:v>
                </c:pt>
                <c:pt idx="2599">
                  <c:v>60.664263262366902</c:v>
                </c:pt>
                <c:pt idx="2600">
                  <c:v>60.666371721480203</c:v>
                </c:pt>
                <c:pt idx="2601">
                  <c:v>60.668477587070399</c:v>
                </c:pt>
                <c:pt idx="2602">
                  <c:v>60.670580857770901</c:v>
                </c:pt>
                <c:pt idx="2603">
                  <c:v>60.672681536905799</c:v>
                </c:pt>
                <c:pt idx="2604">
                  <c:v>60.674779627795502</c:v>
                </c:pt>
                <c:pt idx="2605">
                  <c:v>60.676875133756099</c:v>
                </c:pt>
                <c:pt idx="2606">
                  <c:v>60.678968058099798</c:v>
                </c:pt>
                <c:pt idx="2607">
                  <c:v>60.681058404134703</c:v>
                </c:pt>
                <c:pt idx="2608">
                  <c:v>60.6831461751649</c:v>
                </c:pt>
                <c:pt idx="2609">
                  <c:v>60.685231374490698</c:v>
                </c:pt>
                <c:pt idx="2610">
                  <c:v>60.687314005407998</c:v>
                </c:pt>
                <c:pt idx="2611">
                  <c:v>60.6893940712093</c:v>
                </c:pt>
                <c:pt idx="2612">
                  <c:v>60.691471575182703</c:v>
                </c:pt>
                <c:pt idx="2613">
                  <c:v>60.693546520612699</c:v>
                </c:pt>
                <c:pt idx="2614">
                  <c:v>60.695618910779601</c:v>
                </c:pt>
                <c:pt idx="2615">
                  <c:v>60.697688748960097</c:v>
                </c:pt>
                <c:pt idx="2616">
                  <c:v>60.699756038426898</c:v>
                </c:pt>
                <c:pt idx="2617">
                  <c:v>60.701820782448898</c:v>
                </c:pt>
                <c:pt idx="2618">
                  <c:v>60.703882984291099</c:v>
                </c:pt>
                <c:pt idx="2619">
                  <c:v>60.705942647214798</c:v>
                </c:pt>
                <c:pt idx="2620">
                  <c:v>60.707999774477301</c:v>
                </c:pt>
                <c:pt idx="2621">
                  <c:v>60.710054369332298</c:v>
                </c:pt>
                <c:pt idx="2622">
                  <c:v>60.712106435029703</c:v>
                </c:pt>
                <c:pt idx="2623">
                  <c:v>60.714155974815696</c:v>
                </c:pt>
                <c:pt idx="2624">
                  <c:v>60.716202991932597</c:v>
                </c:pt>
                <c:pt idx="2625">
                  <c:v>60.718247489619202</c:v>
                </c:pt>
                <c:pt idx="2626">
                  <c:v>60.720289471110497</c:v>
                </c:pt>
                <c:pt idx="2627">
                  <c:v>60.722328939637698</c:v>
                </c:pt>
                <c:pt idx="2628">
                  <c:v>60.724365898428601</c:v>
                </c:pt>
                <c:pt idx="2629">
                  <c:v>60.726400350707301</c:v>
                </c:pt>
                <c:pt idx="2630">
                  <c:v>60.728432299693999</c:v>
                </c:pt>
                <c:pt idx="2631">
                  <c:v>60.730461748605698</c:v>
                </c:pt>
                <c:pt idx="2632">
                  <c:v>60.732488700655502</c:v>
                </c:pt>
                <c:pt idx="2633">
                  <c:v>60.734513159053002</c:v>
                </c:pt>
                <c:pt idx="2634">
                  <c:v>60.736535127004402</c:v>
                </c:pt>
                <c:pt idx="2635">
                  <c:v>60.738554607712103</c:v>
                </c:pt>
                <c:pt idx="2636">
                  <c:v>60.740571604375297</c:v>
                </c:pt>
                <c:pt idx="2637">
                  <c:v>60.742586120189301</c:v>
                </c:pt>
                <c:pt idx="2638">
                  <c:v>60.744598158346299</c:v>
                </c:pt>
                <c:pt idx="2639">
                  <c:v>60.746607722034703</c:v>
                </c:pt>
                <c:pt idx="2640">
                  <c:v>60.748614814439797</c:v>
                </c:pt>
                <c:pt idx="2641">
                  <c:v>60.750619438743101</c:v>
                </c:pt>
                <c:pt idx="2642">
                  <c:v>60.7526215981229</c:v>
                </c:pt>
                <c:pt idx="2643">
                  <c:v>60.754621295754099</c:v>
                </c:pt>
                <c:pt idx="2644">
                  <c:v>60.756618534807998</c:v>
                </c:pt>
                <c:pt idx="2645">
                  <c:v>60.758613318452902</c:v>
                </c:pt>
                <c:pt idx="2646">
                  <c:v>60.760605649853503</c:v>
                </c:pt>
                <c:pt idx="2647">
                  <c:v>60.762595532171098</c:v>
                </c:pt>
                <c:pt idx="2648">
                  <c:v>60.7645829685639</c:v>
                </c:pt>
                <c:pt idx="2649">
                  <c:v>60.766567962186699</c:v>
                </c:pt>
                <c:pt idx="2650">
                  <c:v>60.768550516190999</c:v>
                </c:pt>
                <c:pt idx="2651">
                  <c:v>60.770530633725002</c:v>
                </c:pt>
                <c:pt idx="2652">
                  <c:v>60.772508317933898</c:v>
                </c:pt>
                <c:pt idx="2653">
                  <c:v>60.774483571959202</c:v>
                </c:pt>
                <c:pt idx="2654">
                  <c:v>60.7764563989397</c:v>
                </c:pt>
                <c:pt idx="2655">
                  <c:v>60.7784268020106</c:v>
                </c:pt>
                <c:pt idx="2656">
                  <c:v>60.780394784304299</c:v>
                </c:pt>
                <c:pt idx="2657">
                  <c:v>60.782360348949602</c:v>
                </c:pt>
                <c:pt idx="2658">
                  <c:v>60.784323499072599</c:v>
                </c:pt>
                <c:pt idx="2659">
                  <c:v>60.786284237796004</c:v>
                </c:pt>
                <c:pt idx="2660">
                  <c:v>60.788242568239397</c:v>
                </c:pt>
                <c:pt idx="2661">
                  <c:v>60.790198493519398</c:v>
                </c:pt>
                <c:pt idx="2662">
                  <c:v>60.792152016749398</c:v>
                </c:pt>
                <c:pt idx="2663">
                  <c:v>60.794103141040097</c:v>
                </c:pt>
                <c:pt idx="2664">
                  <c:v>60.796051869498598</c:v>
                </c:pt>
                <c:pt idx="2665">
                  <c:v>60.797998205229398</c:v>
                </c:pt>
                <c:pt idx="2666">
                  <c:v>60.799942151333902</c:v>
                </c:pt>
                <c:pt idx="2667">
                  <c:v>60.801883710910403</c:v>
                </c:pt>
                <c:pt idx="2668">
                  <c:v>60.803822887054302</c:v>
                </c:pt>
                <c:pt idx="2669">
                  <c:v>60.805759682858202</c:v>
                </c:pt>
                <c:pt idx="2670">
                  <c:v>60.8076941014114</c:v>
                </c:pt>
                <c:pt idx="2671">
                  <c:v>60.809626145800699</c:v>
                </c:pt>
                <c:pt idx="2672">
                  <c:v>60.8115558191096</c:v>
                </c:pt>
                <c:pt idx="2673">
                  <c:v>60.813483124419001</c:v>
                </c:pt>
                <c:pt idx="2674">
                  <c:v>60.815408064806903</c:v>
                </c:pt>
                <c:pt idx="2675">
                  <c:v>60.817330643348299</c:v>
                </c:pt>
                <c:pt idx="2676">
                  <c:v>60.8192508631154</c:v>
                </c:pt>
                <c:pt idx="2677">
                  <c:v>60.821168727177799</c:v>
                </c:pt>
                <c:pt idx="2678">
                  <c:v>60.823084238602</c:v>
                </c:pt>
                <c:pt idx="2679">
                  <c:v>60.824997400451998</c:v>
                </c:pt>
                <c:pt idx="2680">
                  <c:v>60.826908215788698</c:v>
                </c:pt>
                <c:pt idx="2681">
                  <c:v>60.828816687670603</c:v>
                </c:pt>
                <c:pt idx="2682">
                  <c:v>60.830722819153202</c:v>
                </c:pt>
                <c:pt idx="2683">
                  <c:v>60.832626569055797</c:v>
                </c:pt>
                <c:pt idx="2684">
                  <c:v>60.8345279796985</c:v>
                </c:pt>
                <c:pt idx="2685">
                  <c:v>60.836427056656703</c:v>
                </c:pt>
                <c:pt idx="2686">
                  <c:v>60.838323802913898</c:v>
                </c:pt>
                <c:pt idx="2687">
                  <c:v>60.8402182214503</c:v>
                </c:pt>
                <c:pt idx="2688">
                  <c:v>60.842110315242699</c:v>
                </c:pt>
                <c:pt idx="2689">
                  <c:v>60.844000087264099</c:v>
                </c:pt>
                <c:pt idx="2690">
                  <c:v>60.845887540484398</c:v>
                </c:pt>
                <c:pt idx="2691">
                  <c:v>60.847772677869898</c:v>
                </c:pt>
                <c:pt idx="2692">
                  <c:v>60.849655502383499</c:v>
                </c:pt>
                <c:pt idx="2693">
                  <c:v>60.851536016984802</c:v>
                </c:pt>
                <c:pt idx="2694">
                  <c:v>60.853414224629802</c:v>
                </c:pt>
                <c:pt idx="2695">
                  <c:v>60.855290128271399</c:v>
                </c:pt>
                <c:pt idx="2696">
                  <c:v>60.857163730858701</c:v>
                </c:pt>
                <c:pt idx="2697">
                  <c:v>60.859035035337897</c:v>
                </c:pt>
                <c:pt idx="2698">
                  <c:v>60.860904044651598</c:v>
                </c:pt>
                <c:pt idx="2699">
                  <c:v>60.8627707617391</c:v>
                </c:pt>
                <c:pt idx="2700">
                  <c:v>60.864635189536301</c:v>
                </c:pt>
                <c:pt idx="2701">
                  <c:v>60.866497330976102</c:v>
                </c:pt>
                <c:pt idx="2702">
                  <c:v>60.868357188987702</c:v>
                </c:pt>
                <c:pt idx="2703">
                  <c:v>60.870214766497199</c:v>
                </c:pt>
                <c:pt idx="2704">
                  <c:v>60.872070066427497</c:v>
                </c:pt>
                <c:pt idx="2705">
                  <c:v>60.873923091698003</c:v>
                </c:pt>
                <c:pt idx="2706">
                  <c:v>60.875773845225297</c:v>
                </c:pt>
                <c:pt idx="2707">
                  <c:v>60.877622329922197</c:v>
                </c:pt>
                <c:pt idx="2708">
                  <c:v>60.879468548698597</c:v>
                </c:pt>
                <c:pt idx="2709">
                  <c:v>60.881312504461199</c:v>
                </c:pt>
                <c:pt idx="2710">
                  <c:v>60.883154200113403</c:v>
                </c:pt>
                <c:pt idx="2711">
                  <c:v>60.8849936385554</c:v>
                </c:pt>
                <c:pt idx="2712">
                  <c:v>60.886830822684303</c:v>
                </c:pt>
                <c:pt idx="2713">
                  <c:v>60.888665755393902</c:v>
                </c:pt>
                <c:pt idx="2714">
                  <c:v>60.890498439575097</c:v>
                </c:pt>
                <c:pt idx="2715">
                  <c:v>60.892328878115499</c:v>
                </c:pt>
                <c:pt idx="2716">
                  <c:v>60.8941570738994</c:v>
                </c:pt>
                <c:pt idx="2717">
                  <c:v>60.895983029808299</c:v>
                </c:pt>
                <c:pt idx="2718">
                  <c:v>60.897806748720399</c:v>
                </c:pt>
                <c:pt idx="2719">
                  <c:v>60.899628233511002</c:v>
                </c:pt>
                <c:pt idx="2720">
                  <c:v>60.901447487051897</c:v>
                </c:pt>
                <c:pt idx="2721">
                  <c:v>60.903264512212402</c:v>
                </c:pt>
                <c:pt idx="2722">
                  <c:v>60.905079311858401</c:v>
                </c:pt>
                <c:pt idx="2723">
                  <c:v>60.906891888852698</c:v>
                </c:pt>
                <c:pt idx="2724">
                  <c:v>60.908702246055199</c:v>
                </c:pt>
                <c:pt idx="2725">
                  <c:v>60.910510386322898</c:v>
                </c:pt>
                <c:pt idx="2726">
                  <c:v>60.912316312509603</c:v>
                </c:pt>
                <c:pt idx="2727">
                  <c:v>60.914120027466197</c:v>
                </c:pt>
                <c:pt idx="2728">
                  <c:v>60.9159215340405</c:v>
                </c:pt>
                <c:pt idx="2729">
                  <c:v>60.917720835077503</c:v>
                </c:pt>
                <c:pt idx="2730">
                  <c:v>60.919517933419201</c:v>
                </c:pt>
                <c:pt idx="2731">
                  <c:v>60.921312831904501</c:v>
                </c:pt>
                <c:pt idx="2732">
                  <c:v>60.923105533369501</c:v>
                </c:pt>
                <c:pt idx="2733">
                  <c:v>60.924896040647504</c:v>
                </c:pt>
                <c:pt idx="2734">
                  <c:v>60.9266843565686</c:v>
                </c:pt>
                <c:pt idx="2735">
                  <c:v>60.928470483960197</c:v>
                </c:pt>
                <c:pt idx="2736">
                  <c:v>60.930254425646801</c:v>
                </c:pt>
                <c:pt idx="2737">
                  <c:v>60.932036184450098</c:v>
                </c:pt>
                <c:pt idx="2738">
                  <c:v>60.933815763188598</c:v>
                </c:pt>
                <c:pt idx="2739">
                  <c:v>60.935593164678401</c:v>
                </c:pt>
                <c:pt idx="2740">
                  <c:v>60.937368391732498</c:v>
                </c:pt>
                <c:pt idx="2741">
                  <c:v>60.939141447161099</c:v>
                </c:pt>
                <c:pt idx="2742">
                  <c:v>60.940912333771699</c:v>
                </c:pt>
                <c:pt idx="2743">
                  <c:v>60.942681054368798</c:v>
                </c:pt>
                <c:pt idx="2744">
                  <c:v>60.944447611754399</c:v>
                </c:pt>
                <c:pt idx="2745">
                  <c:v>60.9462120087274</c:v>
                </c:pt>
                <c:pt idx="2746">
                  <c:v>60.947974248084201</c:v>
                </c:pt>
                <c:pt idx="2747">
                  <c:v>60.949734332618398</c:v>
                </c:pt>
                <c:pt idx="2748">
                  <c:v>60.951492265120798</c:v>
                </c:pt>
                <c:pt idx="2749">
                  <c:v>60.953248048379301</c:v>
                </c:pt>
                <c:pt idx="2750">
                  <c:v>60.955001685179496</c:v>
                </c:pt>
                <c:pt idx="2751">
                  <c:v>60.956753178304098</c:v>
                </c:pt>
                <c:pt idx="2752">
                  <c:v>60.958502530532897</c:v>
                </c:pt>
                <c:pt idx="2753">
                  <c:v>60.9602497446432</c:v>
                </c:pt>
                <c:pt idx="2754">
                  <c:v>60.961994823409903</c:v>
                </c:pt>
                <c:pt idx="2755">
                  <c:v>60.963737769604698</c:v>
                </c:pt>
                <c:pt idx="2756">
                  <c:v>60.965478585997197</c:v>
                </c:pt>
                <c:pt idx="2757">
                  <c:v>60.967217275353903</c:v>
                </c:pt>
                <c:pt idx="2758">
                  <c:v>60.968953840439099</c:v>
                </c:pt>
                <c:pt idx="2759">
                  <c:v>60.970688284014201</c:v>
                </c:pt>
                <c:pt idx="2760">
                  <c:v>60.972420608838199</c:v>
                </c:pt>
                <c:pt idx="2761">
                  <c:v>60.974150817667201</c:v>
                </c:pt>
                <c:pt idx="2762">
                  <c:v>60.975878913255301</c:v>
                </c:pt>
                <c:pt idx="2763">
                  <c:v>60.977604898353498</c:v>
                </c:pt>
                <c:pt idx="2764">
                  <c:v>60.979328775710499</c:v>
                </c:pt>
                <c:pt idx="2765">
                  <c:v>60.981050510864002</c:v>
                </c:pt>
                <c:pt idx="2766">
                  <c:v>60.982770124522403</c:v>
                </c:pt>
                <c:pt idx="2767">
                  <c:v>60.984487635858002</c:v>
                </c:pt>
                <c:pt idx="2768">
                  <c:v>60.986203047538702</c:v>
                </c:pt>
                <c:pt idx="2769">
                  <c:v>60.987916362228702</c:v>
                </c:pt>
                <c:pt idx="2770">
                  <c:v>60.989627582588703</c:v>
                </c:pt>
                <c:pt idx="2771">
                  <c:v>60.991336711276197</c:v>
                </c:pt>
                <c:pt idx="2772">
                  <c:v>60.993043750944999</c:v>
                </c:pt>
                <c:pt idx="2773">
                  <c:v>60.994748704245801</c:v>
                </c:pt>
                <c:pt idx="2774">
                  <c:v>60.996451573825503</c:v>
                </c:pt>
                <c:pt idx="2775">
                  <c:v>60.998152362328</c:v>
                </c:pt>
                <c:pt idx="2776">
                  <c:v>60.999851072393398</c:v>
                </c:pt>
                <c:pt idx="2777">
                  <c:v>61.001547706658599</c:v>
                </c:pt>
                <c:pt idx="2778">
                  <c:v>61.003242267757102</c:v>
                </c:pt>
                <c:pt idx="2779">
                  <c:v>61.004934758319003</c:v>
                </c:pt>
                <c:pt idx="2780">
                  <c:v>61.0066251809709</c:v>
                </c:pt>
                <c:pt idx="2781">
                  <c:v>61.008313538336303</c:v>
                </c:pt>
                <c:pt idx="2782">
                  <c:v>61.009999833034897</c:v>
                </c:pt>
                <c:pt idx="2783">
                  <c:v>61.011684067683497</c:v>
                </c:pt>
                <c:pt idx="2784">
                  <c:v>61.013366244895302</c:v>
                </c:pt>
                <c:pt idx="2785">
                  <c:v>61.0150463672801</c:v>
                </c:pt>
                <c:pt idx="2786">
                  <c:v>61.016724437444502</c:v>
                </c:pt>
                <c:pt idx="2787">
                  <c:v>61.018400457991703</c:v>
                </c:pt>
                <c:pt idx="2788">
                  <c:v>61.0200744315216</c:v>
                </c:pt>
                <c:pt idx="2789">
                  <c:v>61.021746360630601</c:v>
                </c:pt>
                <c:pt idx="2790">
                  <c:v>61.023416247912003</c:v>
                </c:pt>
                <c:pt idx="2791">
                  <c:v>61.025084095955698</c:v>
                </c:pt>
                <c:pt idx="2792">
                  <c:v>61.026749907348403</c:v>
                </c:pt>
                <c:pt idx="2793">
                  <c:v>61.028413684673303</c:v>
                </c:pt>
                <c:pt idx="2794">
                  <c:v>61.030075430510401</c:v>
                </c:pt>
                <c:pt idx="2795">
                  <c:v>61.0317351474365</c:v>
                </c:pt>
                <c:pt idx="2796">
                  <c:v>61.033392838024902</c:v>
                </c:pt>
                <c:pt idx="2797">
                  <c:v>61.035048504846003</c:v>
                </c:pt>
                <c:pt idx="2798">
                  <c:v>61.036702150466503</c:v>
                </c:pt>
                <c:pt idx="2799">
                  <c:v>61.038353777450098</c:v>
                </c:pt>
                <c:pt idx="2800">
                  <c:v>61.040003388357199</c:v>
                </c:pt>
                <c:pt idx="2801">
                  <c:v>61.041650985744901</c:v>
                </c:pt>
                <c:pt idx="2802">
                  <c:v>61.043296572167101</c:v>
                </c:pt>
                <c:pt idx="2803">
                  <c:v>61.044940150174497</c:v>
                </c:pt>
                <c:pt idx="2804">
                  <c:v>61.0465817223145</c:v>
                </c:pt>
                <c:pt idx="2805">
                  <c:v>61.048221291131298</c:v>
                </c:pt>
                <c:pt idx="2806">
                  <c:v>61.049858859165901</c:v>
                </c:pt>
                <c:pt idx="2807">
                  <c:v>61.051494428956097</c:v>
                </c:pt>
                <c:pt idx="2808">
                  <c:v>61.053128003036299</c:v>
                </c:pt>
                <c:pt idx="2809">
                  <c:v>61.0547595839381</c:v>
                </c:pt>
                <c:pt idx="2810">
                  <c:v>61.056389174189597</c:v>
                </c:pt>
                <c:pt idx="2811">
                  <c:v>61.058016776315803</c:v>
                </c:pt>
                <c:pt idx="2812">
                  <c:v>61.059642392838498</c:v>
                </c:pt>
                <c:pt idx="2813">
                  <c:v>61.0612660262764</c:v>
                </c:pt>
                <c:pt idx="2814">
                  <c:v>61.0628876791449</c:v>
                </c:pt>
                <c:pt idx="2815">
                  <c:v>61.064507353956301</c:v>
                </c:pt>
                <c:pt idx="2816">
                  <c:v>61.066125053219899</c:v>
                </c:pt>
                <c:pt idx="2817">
                  <c:v>61.067740779441699</c:v>
                </c:pt>
                <c:pt idx="2818">
                  <c:v>61.069354535124504</c:v>
                </c:pt>
                <c:pt idx="2819">
                  <c:v>61.070966322768101</c:v>
                </c:pt>
                <c:pt idx="2820">
                  <c:v>61.072576144869103</c:v>
                </c:pt>
                <c:pt idx="2821">
                  <c:v>61.074184003920998</c:v>
                </c:pt>
                <c:pt idx="2822">
                  <c:v>61.0757899024143</c:v>
                </c:pt>
                <c:pt idx="2823">
                  <c:v>61.077393842836102</c:v>
                </c:pt>
                <c:pt idx="2824">
                  <c:v>61.078995827670603</c:v>
                </c:pt>
                <c:pt idx="2825">
                  <c:v>61.080595859399097</c:v>
                </c:pt>
                <c:pt idx="2826">
                  <c:v>61.082193940499302</c:v>
                </c:pt>
                <c:pt idx="2827">
                  <c:v>61.083790073446302</c:v>
                </c:pt>
                <c:pt idx="2828">
                  <c:v>61.085384260711798</c:v>
                </c:pt>
                <c:pt idx="2829">
                  <c:v>61.086976504764699</c:v>
                </c:pt>
                <c:pt idx="2830">
                  <c:v>61.088566808070702</c:v>
                </c:pt>
                <c:pt idx="2831">
                  <c:v>61.090155173092299</c:v>
                </c:pt>
                <c:pt idx="2832">
                  <c:v>61.091741602289197</c:v>
                </c:pt>
                <c:pt idx="2833">
                  <c:v>61.093326098117899</c:v>
                </c:pt>
                <c:pt idx="2834">
                  <c:v>61.094908663031902</c:v>
                </c:pt>
                <c:pt idx="2835">
                  <c:v>61.096489299481803</c:v>
                </c:pt>
                <c:pt idx="2836">
                  <c:v>61.098068009914897</c:v>
                </c:pt>
                <c:pt idx="2837">
                  <c:v>61.099644796775699</c:v>
                </c:pt>
                <c:pt idx="2838">
                  <c:v>61.101219662505699</c:v>
                </c:pt>
                <c:pt idx="2839">
                  <c:v>61.102792609543201</c:v>
                </c:pt>
                <c:pt idx="2840">
                  <c:v>61.104363640323598</c:v>
                </c:pt>
                <c:pt idx="2841">
                  <c:v>61.105932757279398</c:v>
                </c:pt>
                <c:pt idx="2842">
                  <c:v>61.107499962840002</c:v>
                </c:pt>
                <c:pt idx="2843">
                  <c:v>61.109065259431901</c:v>
                </c:pt>
                <c:pt idx="2844">
                  <c:v>61.110628649478599</c:v>
                </c:pt>
                <c:pt idx="2845">
                  <c:v>61.112190135400503</c:v>
                </c:pt>
                <c:pt idx="2846">
                  <c:v>61.1137497196152</c:v>
                </c:pt>
                <c:pt idx="2847">
                  <c:v>61.115307396003999</c:v>
                </c:pt>
                <c:pt idx="2848">
                  <c:v>61.116863163540799</c:v>
                </c:pt>
                <c:pt idx="2849">
                  <c:v>61.1184170355776</c:v>
                </c:pt>
                <c:pt idx="2850">
                  <c:v>61.119969014494004</c:v>
                </c:pt>
                <c:pt idx="2851">
                  <c:v>61.121519102666603</c:v>
                </c:pt>
                <c:pt idx="2852">
                  <c:v>61.123067302468499</c:v>
                </c:pt>
                <c:pt idx="2853">
                  <c:v>61.124613616269798</c:v>
                </c:pt>
                <c:pt idx="2854">
                  <c:v>61.126158046437098</c:v>
                </c:pt>
                <c:pt idx="2855">
                  <c:v>61.1277005953337</c:v>
                </c:pt>
                <c:pt idx="2856">
                  <c:v>61.129241265319799</c:v>
                </c:pt>
                <c:pt idx="2857">
                  <c:v>61.1307800587523</c:v>
                </c:pt>
                <c:pt idx="2858">
                  <c:v>61.1323169779848</c:v>
                </c:pt>
                <c:pt idx="2859">
                  <c:v>61.133852025367702</c:v>
                </c:pt>
                <c:pt idx="2860">
                  <c:v>61.135385203247999</c:v>
                </c:pt>
                <c:pt idx="2861">
                  <c:v>61.136916513969602</c:v>
                </c:pt>
                <c:pt idx="2862">
                  <c:v>61.138445959873103</c:v>
                </c:pt>
                <c:pt idx="2863">
                  <c:v>61.139973543296001</c:v>
                </c:pt>
                <c:pt idx="2864">
                  <c:v>61.141499266572403</c:v>
                </c:pt>
                <c:pt idx="2865">
                  <c:v>61.143023132033299</c:v>
                </c:pt>
                <c:pt idx="2866">
                  <c:v>61.144545142006301</c:v>
                </c:pt>
                <c:pt idx="2867">
                  <c:v>61.146065298815998</c:v>
                </c:pt>
                <c:pt idx="2868">
                  <c:v>61.147583604783499</c:v>
                </c:pt>
                <c:pt idx="2869">
                  <c:v>61.149100062227099</c:v>
                </c:pt>
                <c:pt idx="2870">
                  <c:v>61.150614673461597</c:v>
                </c:pt>
                <c:pt idx="2871">
                  <c:v>61.152127440798601</c:v>
                </c:pt>
                <c:pt idx="2872">
                  <c:v>61.153638366546602</c:v>
                </c:pt>
                <c:pt idx="2873">
                  <c:v>61.155147453010898</c:v>
                </c:pt>
                <c:pt idx="2874">
                  <c:v>61.156654702493498</c:v>
                </c:pt>
                <c:pt idx="2875">
                  <c:v>61.158160117293399</c:v>
                </c:pt>
                <c:pt idx="2876">
                  <c:v>61.1596636997063</c:v>
                </c:pt>
                <c:pt idx="2877">
                  <c:v>61.161165452024697</c:v>
                </c:pt>
                <c:pt idx="2878">
                  <c:v>61.162665376538101</c:v>
                </c:pt>
                <c:pt idx="2879">
                  <c:v>61.164163475532597</c:v>
                </c:pt>
                <c:pt idx="2880">
                  <c:v>61.165659751291201</c:v>
                </c:pt>
                <c:pt idx="2881">
                  <c:v>61.167154206093997</c:v>
                </c:pt>
                <c:pt idx="2882">
                  <c:v>61.168646842217498</c:v>
                </c:pt>
                <c:pt idx="2883">
                  <c:v>61.1701376619353</c:v>
                </c:pt>
                <c:pt idx="2884">
                  <c:v>61.171626667518098</c:v>
                </c:pt>
                <c:pt idx="2885">
                  <c:v>61.173113861232899</c:v>
                </c:pt>
                <c:pt idx="2886">
                  <c:v>61.174599245343899</c:v>
                </c:pt>
                <c:pt idx="2887">
                  <c:v>61.176082822112299</c:v>
                </c:pt>
                <c:pt idx="2888">
                  <c:v>61.1775645937959</c:v>
                </c:pt>
                <c:pt idx="2889">
                  <c:v>61.179044562649402</c:v>
                </c:pt>
                <c:pt idx="2890">
                  <c:v>61.180522730924501</c:v>
                </c:pt>
                <c:pt idx="2891">
                  <c:v>61.181999100869803</c:v>
                </c:pt>
                <c:pt idx="2892">
                  <c:v>61.183473674730699</c:v>
                </c:pt>
                <c:pt idx="2893">
                  <c:v>61.184946454749401</c:v>
                </c:pt>
                <c:pt idx="2894">
                  <c:v>61.186417443165297</c:v>
                </c:pt>
                <c:pt idx="2895">
                  <c:v>61.187886642214302</c:v>
                </c:pt>
                <c:pt idx="2896">
                  <c:v>61.189354054129602</c:v>
                </c:pt>
                <c:pt idx="2897">
                  <c:v>61.1908196811411</c:v>
                </c:pt>
                <c:pt idx="2898">
                  <c:v>61.192283525475503</c:v>
                </c:pt>
                <c:pt idx="2899">
                  <c:v>61.193745589356801</c:v>
                </c:pt>
                <c:pt idx="2900">
                  <c:v>61.195205875005399</c:v>
                </c:pt>
                <c:pt idx="2901">
                  <c:v>61.196664384639099</c:v>
                </c:pt>
                <c:pt idx="2902">
                  <c:v>61.1981211204724</c:v>
                </c:pt>
                <c:pt idx="2903">
                  <c:v>61.199576084716803</c:v>
                </c:pt>
                <c:pt idx="2904">
                  <c:v>61.201029279580602</c:v>
                </c:pt>
                <c:pt idx="2905">
                  <c:v>61.202480707269302</c:v>
                </c:pt>
                <c:pt idx="2906">
                  <c:v>61.203930369985102</c:v>
                </c:pt>
                <c:pt idx="2907">
                  <c:v>61.205378269927301</c:v>
                </c:pt>
                <c:pt idx="2908">
                  <c:v>61.206824409292103</c:v>
                </c:pt>
                <c:pt idx="2909">
                  <c:v>61.208268790272697</c:v>
                </c:pt>
                <c:pt idx="2910">
                  <c:v>61.209711415059203</c:v>
                </c:pt>
                <c:pt idx="2911">
                  <c:v>61.2111522858387</c:v>
                </c:pt>
                <c:pt idx="2912">
                  <c:v>61.212591404795297</c:v>
                </c:pt>
                <c:pt idx="2913">
                  <c:v>61.214028774110098</c:v>
                </c:pt>
                <c:pt idx="2914">
                  <c:v>61.215464395961099</c:v>
                </c:pt>
                <c:pt idx="2915">
                  <c:v>61.216898272523203</c:v>
                </c:pt>
                <c:pt idx="2916">
                  <c:v>61.218330405968601</c:v>
                </c:pt>
                <c:pt idx="2917">
                  <c:v>61.219760798466297</c:v>
                </c:pt>
                <c:pt idx="2918">
                  <c:v>61.221189452182202</c:v>
                </c:pt>
                <c:pt idx="2919">
                  <c:v>61.222616369279301</c:v>
                </c:pt>
                <c:pt idx="2920">
                  <c:v>61.224041551917701</c:v>
                </c:pt>
                <c:pt idx="2921">
                  <c:v>61.225465002254403</c:v>
                </c:pt>
                <c:pt idx="2922">
                  <c:v>61.226886722443503</c:v>
                </c:pt>
                <c:pt idx="2923">
                  <c:v>61.228306714635899</c:v>
                </c:pt>
                <c:pt idx="2924">
                  <c:v>61.229724980979903</c:v>
                </c:pt>
                <c:pt idx="2925">
                  <c:v>61.231141523620501</c:v>
                </c:pt>
                <c:pt idx="2926">
                  <c:v>61.232556344699802</c:v>
                </c:pt>
                <c:pt idx="2927">
                  <c:v>61.233969446357101</c:v>
                </c:pt>
                <c:pt idx="2928">
                  <c:v>61.235380830728602</c:v>
                </c:pt>
                <c:pt idx="2929">
                  <c:v>61.236790500918403</c:v>
                </c:pt>
                <c:pt idx="2930">
                  <c:v>61.238198462819803</c:v>
                </c:pt>
                <c:pt idx="2931">
                  <c:v>61.239604714114101</c:v>
                </c:pt>
                <c:pt idx="2932">
                  <c:v>61.241009256933097</c:v>
                </c:pt>
                <c:pt idx="2933">
                  <c:v>61.242412093405598</c:v>
                </c:pt>
                <c:pt idx="2934">
                  <c:v>61.243813225657703</c:v>
                </c:pt>
                <c:pt idx="2935">
                  <c:v>61.245212655812701</c:v>
                </c:pt>
                <c:pt idx="2936">
                  <c:v>61.246610385990898</c:v>
                </c:pt>
                <c:pt idx="2937">
                  <c:v>61.248006418309998</c:v>
                </c:pt>
                <c:pt idx="2938">
                  <c:v>61.249400754884697</c:v>
                </c:pt>
                <c:pt idx="2939">
                  <c:v>61.250793397827103</c:v>
                </c:pt>
                <c:pt idx="2940">
                  <c:v>61.2521843492462</c:v>
                </c:pt>
                <c:pt idx="2941">
                  <c:v>61.253573611248498</c:v>
                </c:pt>
                <c:pt idx="2942">
                  <c:v>61.254961185937503</c:v>
                </c:pt>
                <c:pt idx="2943">
                  <c:v>61.256347075414098</c:v>
                </c:pt>
                <c:pt idx="2944">
                  <c:v>61.257731281776202</c:v>
                </c:pt>
                <c:pt idx="2945">
                  <c:v>61.259113807119</c:v>
                </c:pt>
                <c:pt idx="2946">
                  <c:v>61.260494653535098</c:v>
                </c:pt>
                <c:pt idx="2947">
                  <c:v>61.261873823114001</c:v>
                </c:pt>
                <c:pt idx="2948">
                  <c:v>61.263251317942803</c:v>
                </c:pt>
                <c:pt idx="2949">
                  <c:v>61.264627140105603</c:v>
                </c:pt>
                <c:pt idx="2950">
                  <c:v>61.2660012916837</c:v>
                </c:pt>
                <c:pt idx="2951">
                  <c:v>61.267373774755903</c:v>
                </c:pt>
                <c:pt idx="2952">
                  <c:v>61.268744591398097</c:v>
                </c:pt>
                <c:pt idx="2953">
                  <c:v>61.270113743683297</c:v>
                </c:pt>
                <c:pt idx="2954">
                  <c:v>61.271481233682103</c:v>
                </c:pt>
                <c:pt idx="2955">
                  <c:v>61.272847063462201</c:v>
                </c:pt>
                <c:pt idx="2956">
                  <c:v>61.274211235088501</c:v>
                </c:pt>
                <c:pt idx="2957">
                  <c:v>61.275573750623302</c:v>
                </c:pt>
                <c:pt idx="2958">
                  <c:v>61.276934612126198</c:v>
                </c:pt>
                <c:pt idx="2959">
                  <c:v>61.278293821653897</c:v>
                </c:pt>
                <c:pt idx="2960">
                  <c:v>61.279651381260599</c:v>
                </c:pt>
                <c:pt idx="2961">
                  <c:v>61.281007292997799</c:v>
                </c:pt>
                <c:pt idx="2962">
                  <c:v>61.282361558914097</c:v>
                </c:pt>
                <c:pt idx="2963">
                  <c:v>61.283714181055501</c:v>
                </c:pt>
                <c:pt idx="2964">
                  <c:v>61.285065161465603</c:v>
                </c:pt>
                <c:pt idx="2965">
                  <c:v>61.286414502184797</c:v>
                </c:pt>
                <c:pt idx="2966">
                  <c:v>61.287762205251198</c:v>
                </c:pt>
                <c:pt idx="2967">
                  <c:v>61.289108272700098</c:v>
                </c:pt>
                <c:pt idx="2968">
                  <c:v>61.290452706564203</c:v>
                </c:pt>
                <c:pt idx="2969">
                  <c:v>61.291795508873498</c:v>
                </c:pt>
                <c:pt idx="2970">
                  <c:v>61.293136681655199</c:v>
                </c:pt>
                <c:pt idx="2971">
                  <c:v>61.294476226934002</c:v>
                </c:pt>
                <c:pt idx="2972">
                  <c:v>61.295814146732098</c:v>
                </c:pt>
                <c:pt idx="2973">
                  <c:v>61.297150443068801</c:v>
                </c:pt>
                <c:pt idx="2974">
                  <c:v>61.298485117960702</c:v>
                </c:pt>
                <c:pt idx="2975">
                  <c:v>61.299818173422203</c:v>
                </c:pt>
                <c:pt idx="2976">
                  <c:v>61.301149611464503</c:v>
                </c:pt>
                <c:pt idx="2977">
                  <c:v>61.302479434096597</c:v>
                </c:pt>
                <c:pt idx="2978">
                  <c:v>61.303807643324802</c:v>
                </c:pt>
                <c:pt idx="2979">
                  <c:v>61.305134241152601</c:v>
                </c:pt>
                <c:pt idx="2980">
                  <c:v>61.306459229581101</c:v>
                </c:pt>
                <c:pt idx="2981">
                  <c:v>61.307782610608797</c:v>
                </c:pt>
                <c:pt idx="2982">
                  <c:v>61.309104386231297</c:v>
                </c:pt>
                <c:pt idx="2983">
                  <c:v>61.310424558442001</c:v>
                </c:pt>
                <c:pt idx="2984">
                  <c:v>61.311743129231502</c:v>
                </c:pt>
                <c:pt idx="2985">
                  <c:v>61.313060100587698</c:v>
                </c:pt>
                <c:pt idx="2986">
                  <c:v>61.314375474496302</c:v>
                </c:pt>
                <c:pt idx="2987">
                  <c:v>61.315689252940103</c:v>
                </c:pt>
                <c:pt idx="2988">
                  <c:v>61.3170014378994</c:v>
                </c:pt>
                <c:pt idx="2989">
                  <c:v>61.318312031351901</c:v>
                </c:pt>
                <c:pt idx="2990">
                  <c:v>61.319621035272903</c:v>
                </c:pt>
                <c:pt idx="2991">
                  <c:v>61.320928451635098</c:v>
                </c:pt>
                <c:pt idx="2992">
                  <c:v>61.322234282408402</c:v>
                </c:pt>
                <c:pt idx="2993">
                  <c:v>61.323538529560402</c:v>
                </c:pt>
                <c:pt idx="2994">
                  <c:v>61.324841195056301</c:v>
                </c:pt>
                <c:pt idx="2995">
                  <c:v>61.326142280858299</c:v>
                </c:pt>
                <c:pt idx="2996">
                  <c:v>61.3274417889265</c:v>
                </c:pt>
                <c:pt idx="2997">
                  <c:v>61.328739721218199</c:v>
                </c:pt>
                <c:pt idx="2998">
                  <c:v>61.330036079688398</c:v>
                </c:pt>
                <c:pt idx="2999">
                  <c:v>61.331330866289299</c:v>
                </c:pt>
                <c:pt idx="3000">
                  <c:v>61.332624082971002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625-4DDF-AA24-6169B73D8C72}"/>
            </c:ext>
          </c:extLst>
        </c:ser>
        <c:ser>
          <c:idx val="7"/>
          <c:order val="4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simulaçoes!$AH$5:$AH$3005</c:f>
              <c:numCache>
                <c:formatCode>General</c:formatCode>
                <c:ptCount val="3001"/>
                <c:pt idx="0">
                  <c:v>0</c:v>
                </c:pt>
                <c:pt idx="1">
                  <c:v>0.198096486514552</c:v>
                </c:pt>
                <c:pt idx="2">
                  <c:v>0.40020232105843001</c:v>
                </c:pt>
                <c:pt idx="3">
                  <c:v>0.60219469767321798</c:v>
                </c:pt>
                <c:pt idx="4">
                  <c:v>0.80367888277856203</c:v>
                </c:pt>
                <c:pt idx="5">
                  <c:v>1.0045075820593601</c:v>
                </c:pt>
                <c:pt idx="6">
                  <c:v>1.20461054904453</c:v>
                </c:pt>
                <c:pt idx="7">
                  <c:v>1.4039496467292101</c:v>
                </c:pt>
                <c:pt idx="8">
                  <c:v>1.60250204388852</c:v>
                </c:pt>
                <c:pt idx="9">
                  <c:v>1.8002529023023</c:v>
                </c:pt>
                <c:pt idx="10">
                  <c:v>1.99719189979005</c:v>
                </c:pt>
                <c:pt idx="11">
                  <c:v>2.1933114699437999</c:v>
                </c:pt>
                <c:pt idx="12">
                  <c:v>2.3886058749240902</c:v>
                </c:pt>
                <c:pt idx="13">
                  <c:v>2.5830707022738499</c:v>
                </c:pt>
                <c:pt idx="14">
                  <c:v>2.77670258760494</c:v>
                </c:pt>
                <c:pt idx="15">
                  <c:v>2.9694990510316699</c:v>
                </c:pt>
                <c:pt idx="16">
                  <c:v>3.1614583920767001</c:v>
                </c:pt>
                <c:pt idx="17">
                  <c:v>3.3525796114356798</c:v>
                </c:pt>
                <c:pt idx="18">
                  <c:v>3.5428623443755098</c:v>
                </c:pt>
                <c:pt idx="19">
                  <c:v>3.7323067993700998</c:v>
                </c:pt>
                <c:pt idx="20">
                  <c:v>3.9209136999576399</c:v>
                </c:pt>
                <c:pt idx="21">
                  <c:v>4.1086842291679098</c:v>
                </c:pt>
                <c:pt idx="22">
                  <c:v>4.2956199772352903</c:v>
                </c:pt>
                <c:pt idx="23">
                  <c:v>4.4817228930607902</c:v>
                </c:pt>
                <c:pt idx="24">
                  <c:v>4.6669952396496903</c:v>
                </c:pt>
                <c:pt idx="25">
                  <c:v>4.8514395534065402</c:v>
                </c:pt>
                <c:pt idx="26">
                  <c:v>5.03505860818405</c:v>
                </c:pt>
                <c:pt idx="27">
                  <c:v>5.2178553834123198</c:v>
                </c:pt>
                <c:pt idx="28">
                  <c:v>5.3998330356457496</c:v>
                </c:pt>
                <c:pt idx="29">
                  <c:v>5.5809948723507299</c:v>
                </c:pt>
                <c:pt idx="30">
                  <c:v>5.7613443313216104</c:v>
                </c:pt>
                <c:pt idx="31">
                  <c:v>5.9408849601672804</c:v>
                </c:pt>
                <c:pt idx="32">
                  <c:v>6.1196204014728899</c:v>
                </c:pt>
                <c:pt idx="33">
                  <c:v>6.2975543754632</c:v>
                </c:pt>
                <c:pt idx="34">
                  <c:v>6.4746906669586703</c:v>
                </c:pt>
                <c:pt idx="35">
                  <c:v>6.6510331165313499</c:v>
                </c:pt>
                <c:pt idx="36">
                  <c:v>6.8265856111206</c:v>
                </c:pt>
                <c:pt idx="37">
                  <c:v>7.0013520744099997</c:v>
                </c:pt>
                <c:pt idx="38">
                  <c:v>7.1753364590781796</c:v>
                </c:pt>
                <c:pt idx="39">
                  <c:v>7.3485427398178604</c:v>
                </c:pt>
                <c:pt idx="40">
                  <c:v>7.5209749092538196</c:v>
                </c:pt>
                <c:pt idx="41">
                  <c:v>7.6926369716058298</c:v>
                </c:pt>
                <c:pt idx="42">
                  <c:v>7.8635329400709004</c:v>
                </c:pt>
                <c:pt idx="43">
                  <c:v>8.0336668326033305</c:v>
                </c:pt>
                <c:pt idx="44">
                  <c:v>8.2030426682775808</c:v>
                </c:pt>
                <c:pt idx="45">
                  <c:v>8.3716644643664093</c:v>
                </c:pt>
                <c:pt idx="46">
                  <c:v>8.5395362341743493</c:v>
                </c:pt>
                <c:pt idx="47">
                  <c:v>8.70666198486418</c:v>
                </c:pt>
                <c:pt idx="48">
                  <c:v>8.8730457151533297</c:v>
                </c:pt>
                <c:pt idx="49">
                  <c:v>9.0386914145239494</c:v>
                </c:pt>
                <c:pt idx="50">
                  <c:v>9.2036030613352509</c:v>
                </c:pt>
                <c:pt idx="51">
                  <c:v>9.3677846215041995</c:v>
                </c:pt>
                <c:pt idx="52">
                  <c:v>9.5312400476100994</c:v>
                </c:pt>
                <c:pt idx="53">
                  <c:v>9.6939732779036305</c:v>
                </c:pt>
                <c:pt idx="54">
                  <c:v>9.8559882354750794</c:v>
                </c:pt>
                <c:pt idx="55">
                  <c:v>10.017288827429899</c:v>
                </c:pt>
                <c:pt idx="56">
                  <c:v>10.177878944636999</c:v>
                </c:pt>
                <c:pt idx="57">
                  <c:v>10.337762460596</c:v>
                </c:pt>
                <c:pt idx="58">
                  <c:v>10.496943231709199</c:v>
                </c:pt>
                <c:pt idx="59">
                  <c:v>10.655425096338901</c:v>
                </c:pt>
                <c:pt idx="60">
                  <c:v>10.813211874804599</c:v>
                </c:pt>
                <c:pt idx="61">
                  <c:v>10.9703073689482</c:v>
                </c:pt>
                <c:pt idx="62">
                  <c:v>11.1267153617812</c:v>
                </c:pt>
                <c:pt idx="63">
                  <c:v>11.282439617637401</c:v>
                </c:pt>
                <c:pt idx="64">
                  <c:v>11.4374838815946</c:v>
                </c:pt>
                <c:pt idx="65">
                  <c:v>11.591851879467299</c:v>
                </c:pt>
                <c:pt idx="66">
                  <c:v>11.745547317703201</c:v>
                </c:pt>
                <c:pt idx="67">
                  <c:v>11.8985738834501</c:v>
                </c:pt>
                <c:pt idx="68">
                  <c:v>12.050935244121201</c:v>
                </c:pt>
                <c:pt idx="69">
                  <c:v>12.2026350477837</c:v>
                </c:pt>
                <c:pt idx="70">
                  <c:v>12.353676922696099</c:v>
                </c:pt>
                <c:pt idx="71">
                  <c:v>12.504064477677099</c:v>
                </c:pt>
                <c:pt idx="72">
                  <c:v>12.653801301729199</c:v>
                </c:pt>
                <c:pt idx="73">
                  <c:v>12.8028909642942</c:v>
                </c:pt>
                <c:pt idx="74">
                  <c:v>12.9513370150519</c:v>
                </c:pt>
                <c:pt idx="75">
                  <c:v>13.099142984128299</c:v>
                </c:pt>
                <c:pt idx="76">
                  <c:v>13.2463123819256</c:v>
                </c:pt>
                <c:pt idx="77">
                  <c:v>13.392848699423601</c:v>
                </c:pt>
                <c:pt idx="78">
                  <c:v>13.538755407810401</c:v>
                </c:pt>
                <c:pt idx="79">
                  <c:v>13.684035958905</c:v>
                </c:pt>
                <c:pt idx="80">
                  <c:v>13.8286937849849</c:v>
                </c:pt>
                <c:pt idx="81">
                  <c:v>13.972732298816499</c:v>
                </c:pt>
                <c:pt idx="82">
                  <c:v>14.116154893997701</c:v>
                </c:pt>
                <c:pt idx="83">
                  <c:v>14.258964944583999</c:v>
                </c:pt>
                <c:pt idx="84">
                  <c:v>14.4011658054653</c:v>
                </c:pt>
                <c:pt idx="85">
                  <c:v>14.542760812314199</c:v>
                </c:pt>
                <c:pt idx="86">
                  <c:v>14.6837532816117</c:v>
                </c:pt>
                <c:pt idx="87">
                  <c:v>14.824146510965001</c:v>
                </c:pt>
                <c:pt idx="88">
                  <c:v>14.9639437788289</c:v>
                </c:pt>
                <c:pt idx="89">
                  <c:v>15.1031483446199</c:v>
                </c:pt>
                <c:pt idx="90">
                  <c:v>15.2417634487597</c:v>
                </c:pt>
                <c:pt idx="91">
                  <c:v>15.379792312926501</c:v>
                </c:pt>
                <c:pt idx="92">
                  <c:v>15.517238140636101</c:v>
                </c:pt>
                <c:pt idx="93">
                  <c:v>15.6541041161826</c:v>
                </c:pt>
                <c:pt idx="94">
                  <c:v>15.790393405473401</c:v>
                </c:pt>
                <c:pt idx="95">
                  <c:v>15.926109155894499</c:v>
                </c:pt>
                <c:pt idx="96">
                  <c:v>16.061254496452001</c:v>
                </c:pt>
                <c:pt idx="97">
                  <c:v>16.1958325377751</c:v>
                </c:pt>
                <c:pt idx="98">
                  <c:v>16.329846372133499</c:v>
                </c:pt>
                <c:pt idx="99">
                  <c:v>16.463299073661101</c:v>
                </c:pt>
                <c:pt idx="100">
                  <c:v>16.5961936982956</c:v>
                </c:pt>
                <c:pt idx="101">
                  <c:v>16.7285332838523</c:v>
                </c:pt>
                <c:pt idx="102">
                  <c:v>16.8603208501628</c:v>
                </c:pt>
                <c:pt idx="103">
                  <c:v>16.991559399402899</c:v>
                </c:pt>
                <c:pt idx="104">
                  <c:v>17.122251916225402</c:v>
                </c:pt>
                <c:pt idx="105">
                  <c:v>17.2524013672694</c:v>
                </c:pt>
                <c:pt idx="106">
                  <c:v>17.3820107016757</c:v>
                </c:pt>
                <c:pt idx="107">
                  <c:v>17.5110828510904</c:v>
                </c:pt>
                <c:pt idx="108">
                  <c:v>17.6396207298354</c:v>
                </c:pt>
                <c:pt idx="109">
                  <c:v>17.767627234287101</c:v>
                </c:pt>
                <c:pt idx="110">
                  <c:v>17.895105243663799</c:v>
                </c:pt>
                <c:pt idx="111">
                  <c:v>18.022057620090902</c:v>
                </c:pt>
                <c:pt idx="112">
                  <c:v>18.148487208742502</c:v>
                </c:pt>
                <c:pt idx="113">
                  <c:v>18.274396838086599</c:v>
                </c:pt>
                <c:pt idx="114">
                  <c:v>18.399789319112099</c:v>
                </c:pt>
                <c:pt idx="115">
                  <c:v>18.524667446154201</c:v>
                </c:pt>
                <c:pt idx="116">
                  <c:v>18.649033996600899</c:v>
                </c:pt>
                <c:pt idx="117">
                  <c:v>18.772891731374401</c:v>
                </c:pt>
                <c:pt idx="118">
                  <c:v>18.89624339473</c:v>
                </c:pt>
                <c:pt idx="119">
                  <c:v>19.0190917146275</c:v>
                </c:pt>
                <c:pt idx="120">
                  <c:v>19.1414394016073</c:v>
                </c:pt>
                <c:pt idx="121">
                  <c:v>19.263289150786999</c:v>
                </c:pt>
                <c:pt idx="122">
                  <c:v>19.3846436400882</c:v>
                </c:pt>
                <c:pt idx="123">
                  <c:v>19.50550553223</c:v>
                </c:pt>
                <c:pt idx="124">
                  <c:v>19.6258774691855</c:v>
                </c:pt>
                <c:pt idx="125">
                  <c:v>19.745762072543101</c:v>
                </c:pt>
                <c:pt idx="126">
                  <c:v>19.8651619737347</c:v>
                </c:pt>
                <c:pt idx="127">
                  <c:v>19.984079748694601</c:v>
                </c:pt>
                <c:pt idx="128">
                  <c:v>20.102518013533999</c:v>
                </c:pt>
                <c:pt idx="129">
                  <c:v>20.220479300620699</c:v>
                </c:pt>
                <c:pt idx="130">
                  <c:v>20.337966202292499</c:v>
                </c:pt>
                <c:pt idx="131">
                  <c:v>20.4549812136393</c:v>
                </c:pt>
                <c:pt idx="132">
                  <c:v>20.5715268945665</c:v>
                </c:pt>
                <c:pt idx="133">
                  <c:v>20.687605594956501</c:v>
                </c:pt>
                <c:pt idx="134">
                  <c:v>20.803219927889199</c:v>
                </c:pt>
                <c:pt idx="135">
                  <c:v>20.918372413261402</c:v>
                </c:pt>
                <c:pt idx="136">
                  <c:v>21.0330655594048</c:v>
                </c:pt>
                <c:pt idx="137">
                  <c:v>21.147301528800199</c:v>
                </c:pt>
                <c:pt idx="138">
                  <c:v>21.261082960794599</c:v>
                </c:pt>
                <c:pt idx="139">
                  <c:v>21.374412325782199</c:v>
                </c:pt>
                <c:pt idx="140">
                  <c:v>21.487292079666101</c:v>
                </c:pt>
                <c:pt idx="141">
                  <c:v>21.599724270205702</c:v>
                </c:pt>
                <c:pt idx="142">
                  <c:v>21.711711509069598</c:v>
                </c:pt>
                <c:pt idx="143">
                  <c:v>21.823256207987999</c:v>
                </c:pt>
                <c:pt idx="144">
                  <c:v>21.934360611353402</c:v>
                </c:pt>
                <c:pt idx="145">
                  <c:v>22.0450271088236</c:v>
                </c:pt>
                <c:pt idx="146">
                  <c:v>22.155257933274999</c:v>
                </c:pt>
                <c:pt idx="147">
                  <c:v>22.265055473266798</c:v>
                </c:pt>
                <c:pt idx="148">
                  <c:v>22.3744220852954</c:v>
                </c:pt>
                <c:pt idx="149">
                  <c:v>22.4833597043691</c:v>
                </c:pt>
                <c:pt idx="150">
                  <c:v>22.591870846515</c:v>
                </c:pt>
                <c:pt idx="151">
                  <c:v>22.699957774346402</c:v>
                </c:pt>
                <c:pt idx="152">
                  <c:v>22.807622729212401</c:v>
                </c:pt>
                <c:pt idx="153">
                  <c:v>22.9148679311979</c:v>
                </c:pt>
                <c:pt idx="154">
                  <c:v>23.0216955813036</c:v>
                </c:pt>
                <c:pt idx="155">
                  <c:v>23.128107886485999</c:v>
                </c:pt>
                <c:pt idx="156">
                  <c:v>23.234106991037301</c:v>
                </c:pt>
                <c:pt idx="157">
                  <c:v>23.339695034781599</c:v>
                </c:pt>
                <c:pt idx="158">
                  <c:v>23.4448741367342</c:v>
                </c:pt>
                <c:pt idx="159">
                  <c:v>23.549646395101501</c:v>
                </c:pt>
                <c:pt idx="160">
                  <c:v>23.654013919133799</c:v>
                </c:pt>
                <c:pt idx="161">
                  <c:v>23.757979050279602</c:v>
                </c:pt>
                <c:pt idx="162">
                  <c:v>23.861543707669</c:v>
                </c:pt>
                <c:pt idx="163">
                  <c:v>23.9647099550271</c:v>
                </c:pt>
                <c:pt idx="164">
                  <c:v>24.067479839882498</c:v>
                </c:pt>
                <c:pt idx="165">
                  <c:v>24.169855393568199</c:v>
                </c:pt>
                <c:pt idx="166">
                  <c:v>24.271838662695899</c:v>
                </c:pt>
                <c:pt idx="167">
                  <c:v>24.373431850470102</c:v>
                </c:pt>
                <c:pt idx="168">
                  <c:v>24.474636855697899</c:v>
                </c:pt>
                <c:pt idx="169">
                  <c:v>24.5754556817311</c:v>
                </c:pt>
                <c:pt idx="170">
                  <c:v>24.675890319195201</c:v>
                </c:pt>
                <c:pt idx="171">
                  <c:v>24.7759427459896</c:v>
                </c:pt>
                <c:pt idx="172">
                  <c:v>24.875614939185098</c:v>
                </c:pt>
                <c:pt idx="173">
                  <c:v>24.974908910166</c:v>
                </c:pt>
                <c:pt idx="174">
                  <c:v>25.073826574342998</c:v>
                </c:pt>
                <c:pt idx="175">
                  <c:v>25.172369869932702</c:v>
                </c:pt>
                <c:pt idx="176">
                  <c:v>25.27054072348</c:v>
                </c:pt>
                <c:pt idx="177">
                  <c:v>25.368341049857602</c:v>
                </c:pt>
                <c:pt idx="178">
                  <c:v>25.4657727511876</c:v>
                </c:pt>
                <c:pt idx="179">
                  <c:v>25.562837715053799</c:v>
                </c:pt>
                <c:pt idx="180">
                  <c:v>25.659537823371299</c:v>
                </c:pt>
                <c:pt idx="181">
                  <c:v>25.755874943700999</c:v>
                </c:pt>
                <c:pt idx="182">
                  <c:v>25.8518509318802</c:v>
                </c:pt>
                <c:pt idx="183">
                  <c:v>25.947467632022601</c:v>
                </c:pt>
                <c:pt idx="184">
                  <c:v>26.0427268765185</c:v>
                </c:pt>
                <c:pt idx="185">
                  <c:v>26.137630487611698</c:v>
                </c:pt>
                <c:pt idx="186">
                  <c:v>26.2321802777644</c:v>
                </c:pt>
                <c:pt idx="187">
                  <c:v>26.326378042279899</c:v>
                </c:pt>
                <c:pt idx="188">
                  <c:v>26.420225567317601</c:v>
                </c:pt>
                <c:pt idx="189">
                  <c:v>26.5137246273672</c:v>
                </c:pt>
                <c:pt idx="190">
                  <c:v>26.6068769852495</c:v>
                </c:pt>
                <c:pt idx="191">
                  <c:v>26.6996843921162</c:v>
                </c:pt>
                <c:pt idx="192">
                  <c:v>26.792148603320999</c:v>
                </c:pt>
                <c:pt idx="193">
                  <c:v>26.884271368881599</c:v>
                </c:pt>
                <c:pt idx="194">
                  <c:v>26.976054392081199</c:v>
                </c:pt>
                <c:pt idx="195">
                  <c:v>27.067499382598101</c:v>
                </c:pt>
                <c:pt idx="196">
                  <c:v>27.1586080388653</c:v>
                </c:pt>
                <c:pt idx="197">
                  <c:v>27.249382048070199</c:v>
                </c:pt>
                <c:pt idx="198">
                  <c:v>27.339823086155</c:v>
                </c:pt>
                <c:pt idx="199">
                  <c:v>27.429932844171699</c:v>
                </c:pt>
                <c:pt idx="200">
                  <c:v>27.5197129980501</c:v>
                </c:pt>
                <c:pt idx="201">
                  <c:v>27.609165175651999</c:v>
                </c:pt>
                <c:pt idx="202">
                  <c:v>27.698291014985401</c:v>
                </c:pt>
                <c:pt idx="203">
                  <c:v>27.7870921433829</c:v>
                </c:pt>
                <c:pt idx="204">
                  <c:v>27.8755701775017</c:v>
                </c:pt>
                <c:pt idx="205">
                  <c:v>27.9637267233235</c:v>
                </c:pt>
                <c:pt idx="206">
                  <c:v>28.051563406867899</c:v>
                </c:pt>
                <c:pt idx="207">
                  <c:v>28.139081827100799</c:v>
                </c:pt>
                <c:pt idx="208">
                  <c:v>28.226283547051199</c:v>
                </c:pt>
                <c:pt idx="209">
                  <c:v>28.313170136903899</c:v>
                </c:pt>
                <c:pt idx="210">
                  <c:v>28.399743156723101</c:v>
                </c:pt>
                <c:pt idx="211">
                  <c:v>28.4860041564521</c:v>
                </c:pt>
                <c:pt idx="212">
                  <c:v>28.571954675913201</c:v>
                </c:pt>
                <c:pt idx="213">
                  <c:v>28.657596272852601</c:v>
                </c:pt>
                <c:pt idx="214">
                  <c:v>28.742930471873098</c:v>
                </c:pt>
                <c:pt idx="215">
                  <c:v>28.827958776404198</c:v>
                </c:pt>
                <c:pt idx="216">
                  <c:v>28.912682691203901</c:v>
                </c:pt>
                <c:pt idx="217">
                  <c:v>28.9971037113413</c:v>
                </c:pt>
                <c:pt idx="218">
                  <c:v>29.081223322197399</c:v>
                </c:pt>
                <c:pt idx="219">
                  <c:v>29.165042999464202</c:v>
                </c:pt>
                <c:pt idx="220">
                  <c:v>29.248564232844</c:v>
                </c:pt>
                <c:pt idx="221">
                  <c:v>29.331788481339998</c:v>
                </c:pt>
                <c:pt idx="222">
                  <c:v>29.4147171914715</c:v>
                </c:pt>
                <c:pt idx="223">
                  <c:v>29.497351806476001</c:v>
                </c:pt>
                <c:pt idx="224">
                  <c:v>29.579693760501701</c:v>
                </c:pt>
                <c:pt idx="225">
                  <c:v>29.661744480485702</c:v>
                </c:pt>
                <c:pt idx="226">
                  <c:v>29.743505390643602</c:v>
                </c:pt>
                <c:pt idx="227">
                  <c:v>29.824977896271498</c:v>
                </c:pt>
                <c:pt idx="228">
                  <c:v>29.9061633977519</c:v>
                </c:pt>
                <c:pt idx="229">
                  <c:v>29.987063286680801</c:v>
                </c:pt>
                <c:pt idx="230">
                  <c:v>30.067678951648698</c:v>
                </c:pt>
                <c:pt idx="231">
                  <c:v>30.148011769007699</c:v>
                </c:pt>
                <c:pt idx="232">
                  <c:v>30.228063104497899</c:v>
                </c:pt>
                <c:pt idx="233">
                  <c:v>30.307834316995599</c:v>
                </c:pt>
                <c:pt idx="234">
                  <c:v>30.387326757937998</c:v>
                </c:pt>
                <c:pt idx="235">
                  <c:v>30.4665417769491</c:v>
                </c:pt>
                <c:pt idx="236">
                  <c:v>30.545480705747199</c:v>
                </c:pt>
                <c:pt idx="237">
                  <c:v>30.624144871369399</c:v>
                </c:pt>
                <c:pt idx="238">
                  <c:v>30.702535592598899</c:v>
                </c:pt>
                <c:pt idx="239">
                  <c:v>30.780654183338299</c:v>
                </c:pt>
                <c:pt idx="240">
                  <c:v>30.858501948091799</c:v>
                </c:pt>
                <c:pt idx="241">
                  <c:v>30.9360801809629</c:v>
                </c:pt>
                <c:pt idx="242">
                  <c:v>31.013390169338798</c:v>
                </c:pt>
                <c:pt idx="243">
                  <c:v>31.0904331924182</c:v>
                </c:pt>
                <c:pt idx="244">
                  <c:v>31.1672105179562</c:v>
                </c:pt>
                <c:pt idx="245">
                  <c:v>31.2437234139182</c:v>
                </c:pt>
                <c:pt idx="246">
                  <c:v>31.3199731413706</c:v>
                </c:pt>
                <c:pt idx="247">
                  <c:v>31.395961545840301</c:v>
                </c:pt>
                <c:pt idx="248">
                  <c:v>31.471689325102599</c:v>
                </c:pt>
                <c:pt idx="249">
                  <c:v>31.5471578812922</c:v>
                </c:pt>
                <c:pt idx="250">
                  <c:v>31.622368332403301</c:v>
                </c:pt>
                <c:pt idx="251">
                  <c:v>31.6973215559428</c:v>
                </c:pt>
                <c:pt idx="252">
                  <c:v>31.772018688642198</c:v>
                </c:pt>
                <c:pt idx="253">
                  <c:v>31.846460879686902</c:v>
                </c:pt>
                <c:pt idx="254">
                  <c:v>31.920649428499001</c:v>
                </c:pt>
                <c:pt idx="255">
                  <c:v>31.994585695059001</c:v>
                </c:pt>
                <c:pt idx="256">
                  <c:v>32.068271113019499</c:v>
                </c:pt>
                <c:pt idx="257">
                  <c:v>32.141706583660898</c:v>
                </c:pt>
                <c:pt idx="258">
                  <c:v>32.214893539237998</c:v>
                </c:pt>
                <c:pt idx="259">
                  <c:v>32.2878330716227</c:v>
                </c:pt>
                <c:pt idx="260">
                  <c:v>32.360526288627</c:v>
                </c:pt>
                <c:pt idx="261">
                  <c:v>32.4329744024147</c:v>
                </c:pt>
                <c:pt idx="262">
                  <c:v>32.505178399802801</c:v>
                </c:pt>
                <c:pt idx="263">
                  <c:v>32.577139526930601</c:v>
                </c:pt>
                <c:pt idx="264">
                  <c:v>32.648858935094701</c:v>
                </c:pt>
                <c:pt idx="265">
                  <c:v>32.720337758997601</c:v>
                </c:pt>
                <c:pt idx="266">
                  <c:v>32.791576980382999</c:v>
                </c:pt>
                <c:pt idx="267">
                  <c:v>32.862577808047298</c:v>
                </c:pt>
                <c:pt idx="268">
                  <c:v>32.933341368230003</c:v>
                </c:pt>
                <c:pt idx="269">
                  <c:v>33.003868773109097</c:v>
                </c:pt>
                <c:pt idx="270">
                  <c:v>33.074160978352197</c:v>
                </c:pt>
                <c:pt idx="271">
                  <c:v>33.14421916797</c:v>
                </c:pt>
                <c:pt idx="272">
                  <c:v>33.214044443414501</c:v>
                </c:pt>
                <c:pt idx="273">
                  <c:v>33.283637832408402</c:v>
                </c:pt>
                <c:pt idx="274">
                  <c:v>33.353000428216802</c:v>
                </c:pt>
                <c:pt idx="275">
                  <c:v>33.422133259491098</c:v>
                </c:pt>
                <c:pt idx="276">
                  <c:v>33.491037417820202</c:v>
                </c:pt>
                <c:pt idx="277">
                  <c:v>33.559713974836001</c:v>
                </c:pt>
                <c:pt idx="278">
                  <c:v>33.628163780672203</c:v>
                </c:pt>
                <c:pt idx="279">
                  <c:v>33.696388027107702</c:v>
                </c:pt>
                <c:pt idx="280">
                  <c:v>33.764387755388597</c:v>
                </c:pt>
                <c:pt idx="281">
                  <c:v>33.832163998496902</c:v>
                </c:pt>
                <c:pt idx="282">
                  <c:v>33.899717781150997</c:v>
                </c:pt>
                <c:pt idx="283">
                  <c:v>33.967050119804803</c:v>
                </c:pt>
                <c:pt idx="284">
                  <c:v>34.0341620226488</c:v>
                </c:pt>
                <c:pt idx="285">
                  <c:v>34.101054481208003</c:v>
                </c:pt>
                <c:pt idx="286">
                  <c:v>34.167728488812898</c:v>
                </c:pt>
                <c:pt idx="287">
                  <c:v>34.234185029353199</c:v>
                </c:pt>
                <c:pt idx="288">
                  <c:v>34.300425076781899</c:v>
                </c:pt>
                <c:pt idx="289">
                  <c:v>34.3664495966987</c:v>
                </c:pt>
                <c:pt idx="290">
                  <c:v>34.432259546349897</c:v>
                </c:pt>
                <c:pt idx="291">
                  <c:v>34.4978558746282</c:v>
                </c:pt>
                <c:pt idx="292">
                  <c:v>34.5632396129188</c:v>
                </c:pt>
                <c:pt idx="293">
                  <c:v>34.628411745356303</c:v>
                </c:pt>
                <c:pt idx="294">
                  <c:v>34.693373154549803</c:v>
                </c:pt>
                <c:pt idx="295">
                  <c:v>34.758124775757103</c:v>
                </c:pt>
                <c:pt idx="296">
                  <c:v>34.8226675374111</c:v>
                </c:pt>
                <c:pt idx="297">
                  <c:v>34.887002361120501</c:v>
                </c:pt>
                <c:pt idx="298">
                  <c:v>34.951130161668999</c:v>
                </c:pt>
                <c:pt idx="299">
                  <c:v>35.015051885157199</c:v>
                </c:pt>
                <c:pt idx="300">
                  <c:v>35.078768538744598</c:v>
                </c:pt>
                <c:pt idx="301">
                  <c:v>35.142280956449099</c:v>
                </c:pt>
                <c:pt idx="302">
                  <c:v>35.205590042575999</c:v>
                </c:pt>
                <c:pt idx="303">
                  <c:v>35.268696695933102</c:v>
                </c:pt>
                <c:pt idx="304">
                  <c:v>35.331601809830502</c:v>
                </c:pt>
                <c:pt idx="305">
                  <c:v>35.394306272081003</c:v>
                </c:pt>
                <c:pt idx="306">
                  <c:v>35.456810965873998</c:v>
                </c:pt>
                <c:pt idx="307">
                  <c:v>35.5191168325943</c:v>
                </c:pt>
                <c:pt idx="308">
                  <c:v>35.581224710559198</c:v>
                </c:pt>
                <c:pt idx="309">
                  <c:v>35.643135472297502</c:v>
                </c:pt>
                <c:pt idx="310">
                  <c:v>35.704849985380903</c:v>
                </c:pt>
                <c:pt idx="311">
                  <c:v>35.766369112423703</c:v>
                </c:pt>
                <c:pt idx="312">
                  <c:v>35.8276937110831</c:v>
                </c:pt>
                <c:pt idx="313">
                  <c:v>35.888824634059198</c:v>
                </c:pt>
                <c:pt idx="314">
                  <c:v>35.949762742426998</c:v>
                </c:pt>
                <c:pt idx="315">
                  <c:v>36.0105088759503</c:v>
                </c:pt>
                <c:pt idx="316">
                  <c:v>36.071063869956497</c:v>
                </c:pt>
                <c:pt idx="317">
                  <c:v>36.1314285584929</c:v>
                </c:pt>
                <c:pt idx="318">
                  <c:v>36.191603770720299</c:v>
                </c:pt>
                <c:pt idx="319">
                  <c:v>36.2515903309138</c:v>
                </c:pt>
                <c:pt idx="320">
                  <c:v>36.311389058461998</c:v>
                </c:pt>
                <c:pt idx="321">
                  <c:v>36.3710007678675</c:v>
                </c:pt>
                <c:pt idx="322">
                  <c:v>36.4304262687468</c:v>
                </c:pt>
                <c:pt idx="323">
                  <c:v>36.489666372207303</c:v>
                </c:pt>
                <c:pt idx="324">
                  <c:v>36.548721900153303</c:v>
                </c:pt>
                <c:pt idx="325">
                  <c:v>36.607593631683201</c:v>
                </c:pt>
                <c:pt idx="326">
                  <c:v>36.6662823588523</c:v>
                </c:pt>
                <c:pt idx="327">
                  <c:v>36.724788868953901</c:v>
                </c:pt>
                <c:pt idx="328">
                  <c:v>36.783113944518803</c:v>
                </c:pt>
                <c:pt idx="329">
                  <c:v>36.841258363315603</c:v>
                </c:pt>
                <c:pt idx="330">
                  <c:v>36.8992228983507</c:v>
                </c:pt>
                <c:pt idx="331">
                  <c:v>36.957008317868102</c:v>
                </c:pt>
                <c:pt idx="332">
                  <c:v>37.0146153853496</c:v>
                </c:pt>
                <c:pt idx="333">
                  <c:v>37.072044902941002</c:v>
                </c:pt>
                <c:pt idx="334">
                  <c:v>37.129297619843797</c:v>
                </c:pt>
                <c:pt idx="335">
                  <c:v>37.186374273925601</c:v>
                </c:pt>
                <c:pt idx="336">
                  <c:v>37.243275613754598</c:v>
                </c:pt>
                <c:pt idx="337">
                  <c:v>37.3000023833876</c:v>
                </c:pt>
                <c:pt idx="338">
                  <c:v>37.356555322369502</c:v>
                </c:pt>
                <c:pt idx="339">
                  <c:v>37.412935165734098</c:v>
                </c:pt>
                <c:pt idx="340">
                  <c:v>37.469142644003497</c:v>
                </c:pt>
                <c:pt idx="341">
                  <c:v>37.525178483188199</c:v>
                </c:pt>
                <c:pt idx="342">
                  <c:v>37.581043416626301</c:v>
                </c:pt>
                <c:pt idx="343">
                  <c:v>37.636738220359199</c:v>
                </c:pt>
                <c:pt idx="344">
                  <c:v>37.692263566138998</c:v>
                </c:pt>
                <c:pt idx="345">
                  <c:v>37.747620166710298</c:v>
                </c:pt>
                <c:pt idx="346">
                  <c:v>37.802808730605399</c:v>
                </c:pt>
                <c:pt idx="347">
                  <c:v>37.8578299621444</c:v>
                </c:pt>
                <c:pt idx="348">
                  <c:v>37.912684561435398</c:v>
                </c:pt>
                <c:pt idx="349">
                  <c:v>37.967373224374299</c:v>
                </c:pt>
                <c:pt idx="350">
                  <c:v>38.021896642644997</c:v>
                </c:pt>
                <c:pt idx="351">
                  <c:v>38.076255503719104</c:v>
                </c:pt>
                <c:pt idx="352">
                  <c:v>38.130450534845401</c:v>
                </c:pt>
                <c:pt idx="353">
                  <c:v>38.184482416213498</c:v>
                </c:pt>
                <c:pt idx="354">
                  <c:v>38.238351807459303</c:v>
                </c:pt>
                <c:pt idx="355">
                  <c:v>38.292059383753198</c:v>
                </c:pt>
                <c:pt idx="356">
                  <c:v>38.345605816329801</c:v>
                </c:pt>
                <c:pt idx="357">
                  <c:v>38.3989917724885</c:v>
                </c:pt>
                <c:pt idx="358">
                  <c:v>38.452217915593003</c:v>
                </c:pt>
                <c:pt idx="359">
                  <c:v>38.505284905071399</c:v>
                </c:pt>
                <c:pt idx="360">
                  <c:v>38.558193396416399</c:v>
                </c:pt>
                <c:pt idx="361">
                  <c:v>38.6109440505085</c:v>
                </c:pt>
                <c:pt idx="362">
                  <c:v>38.663537584343203</c:v>
                </c:pt>
                <c:pt idx="363">
                  <c:v>38.715974589939499</c:v>
                </c:pt>
                <c:pt idx="364">
                  <c:v>38.768255710656398</c:v>
                </c:pt>
                <c:pt idx="365">
                  <c:v>38.820381586108603</c:v>
                </c:pt>
                <c:pt idx="366">
                  <c:v>38.872352852166102</c:v>
                </c:pt>
                <c:pt idx="367">
                  <c:v>38.924170140954899</c:v>
                </c:pt>
                <c:pt idx="368">
                  <c:v>38.975834080856202</c:v>
                </c:pt>
                <c:pt idx="369">
                  <c:v>39.0273452965071</c:v>
                </c:pt>
                <c:pt idx="370">
                  <c:v>39.0787044088001</c:v>
                </c:pt>
                <c:pt idx="371">
                  <c:v>39.129912034883397</c:v>
                </c:pt>
                <c:pt idx="372">
                  <c:v>39.180968788160698</c:v>
                </c:pt>
                <c:pt idx="373">
                  <c:v>39.231875341095503</c:v>
                </c:pt>
                <c:pt idx="374">
                  <c:v>39.2826323010433</c:v>
                </c:pt>
                <c:pt idx="375">
                  <c:v>39.333240242150303</c:v>
                </c:pt>
                <c:pt idx="376">
                  <c:v>39.383699767499898</c:v>
                </c:pt>
                <c:pt idx="377">
                  <c:v>39.434011476672097</c:v>
                </c:pt>
                <c:pt idx="378">
                  <c:v>39.484175965742203</c:v>
                </c:pt>
                <c:pt idx="379">
                  <c:v>39.534193827282003</c:v>
                </c:pt>
                <c:pt idx="380">
                  <c:v>39.584065650358902</c:v>
                </c:pt>
                <c:pt idx="381">
                  <c:v>39.633792020536397</c:v>
                </c:pt>
                <c:pt idx="382">
                  <c:v>39.683373519874102</c:v>
                </c:pt>
                <c:pt idx="383">
                  <c:v>39.732810726927298</c:v>
                </c:pt>
                <c:pt idx="384">
                  <c:v>39.782104228746299</c:v>
                </c:pt>
                <c:pt idx="385">
                  <c:v>39.831254691078897</c:v>
                </c:pt>
                <c:pt idx="386">
                  <c:v>39.880262612096999</c:v>
                </c:pt>
                <c:pt idx="387">
                  <c:v>39.929128561191398</c:v>
                </c:pt>
                <c:pt idx="388">
                  <c:v>39.977853104506103</c:v>
                </c:pt>
                <c:pt idx="389">
                  <c:v>40.026436804938101</c:v>
                </c:pt>
                <c:pt idx="390">
                  <c:v>40.074880222137203</c:v>
                </c:pt>
                <c:pt idx="391">
                  <c:v>40.123183912506398</c:v>
                </c:pt>
                <c:pt idx="392">
                  <c:v>40.171348429201601</c:v>
                </c:pt>
                <c:pt idx="393">
                  <c:v>40.219374322131898</c:v>
                </c:pt>
                <c:pt idx="394">
                  <c:v>40.2672621379592</c:v>
                </c:pt>
                <c:pt idx="395">
                  <c:v>40.315012420098498</c:v>
                </c:pt>
                <c:pt idx="396">
                  <c:v>40.362625768480903</c:v>
                </c:pt>
                <c:pt idx="397">
                  <c:v>40.4101027223643</c:v>
                </c:pt>
                <c:pt idx="398">
                  <c:v>40.4574437880907</c:v>
                </c:pt>
                <c:pt idx="399">
                  <c:v>40.5046495005599</c:v>
                </c:pt>
                <c:pt idx="400">
                  <c:v>40.551720391655103</c:v>
                </c:pt>
                <c:pt idx="401">
                  <c:v>40.598656990243803</c:v>
                </c:pt>
                <c:pt idx="402">
                  <c:v>40.645459822177301</c:v>
                </c:pt>
                <c:pt idx="403">
                  <c:v>40.692129410290597</c:v>
                </c:pt>
                <c:pt idx="404">
                  <c:v>40.738666274402902</c:v>
                </c:pt>
                <c:pt idx="405">
                  <c:v>40.785070931317001</c:v>
                </c:pt>
                <c:pt idx="406">
                  <c:v>40.831343894819803</c:v>
                </c:pt>
                <c:pt idx="407">
                  <c:v>40.877485685630198</c:v>
                </c:pt>
                <c:pt idx="408">
                  <c:v>40.9234968940603</c:v>
                </c:pt>
                <c:pt idx="409">
                  <c:v>40.969377963858101</c:v>
                </c:pt>
                <c:pt idx="410">
                  <c:v>41.015129400956802</c:v>
                </c:pt>
                <c:pt idx="411">
                  <c:v>41.060751708496397</c:v>
                </c:pt>
                <c:pt idx="412">
                  <c:v>41.1062453868239</c:v>
                </c:pt>
                <c:pt idx="413">
                  <c:v>41.151610933493501</c:v>
                </c:pt>
                <c:pt idx="414">
                  <c:v>41.196848843266501</c:v>
                </c:pt>
                <c:pt idx="415">
                  <c:v>41.241959608110903</c:v>
                </c:pt>
                <c:pt idx="416">
                  <c:v>41.286943717202199</c:v>
                </c:pt>
                <c:pt idx="417">
                  <c:v>41.331801656922501</c:v>
                </c:pt>
                <c:pt idx="418">
                  <c:v>41.376533910861298</c:v>
                </c:pt>
                <c:pt idx="419">
                  <c:v>41.421141004182097</c:v>
                </c:pt>
                <c:pt idx="420">
                  <c:v>41.465623417352901</c:v>
                </c:pt>
                <c:pt idx="421">
                  <c:v>41.509981604791498</c:v>
                </c:pt>
                <c:pt idx="422">
                  <c:v>41.554216042266397</c:v>
                </c:pt>
                <c:pt idx="423">
                  <c:v>41.5983272029262</c:v>
                </c:pt>
                <c:pt idx="424">
                  <c:v>41.642315557299497</c:v>
                </c:pt>
                <c:pt idx="425">
                  <c:v>41.686181573295102</c:v>
                </c:pt>
                <c:pt idx="426">
                  <c:v>41.729925716201599</c:v>
                </c:pt>
                <c:pt idx="427">
                  <c:v>41.773548448687897</c:v>
                </c:pt>
                <c:pt idx="428">
                  <c:v>41.817050230802998</c:v>
                </c:pt>
                <c:pt idx="429">
                  <c:v>41.860431519975897</c:v>
                </c:pt>
                <c:pt idx="430">
                  <c:v>41.903692778852403</c:v>
                </c:pt>
                <c:pt idx="431">
                  <c:v>41.946834528506798</c:v>
                </c:pt>
                <c:pt idx="432">
                  <c:v>41.989857167818798</c:v>
                </c:pt>
                <c:pt idx="433">
                  <c:v>42.0327611472173</c:v>
                </c:pt>
                <c:pt idx="434">
                  <c:v>42.0755469146957</c:v>
                </c:pt>
                <c:pt idx="435">
                  <c:v>42.118214915811599</c:v>
                </c:pt>
                <c:pt idx="436">
                  <c:v>42.1607655936876</c:v>
                </c:pt>
                <c:pt idx="437">
                  <c:v>42.2031993890105</c:v>
                </c:pt>
                <c:pt idx="438">
                  <c:v>42.245516740031803</c:v>
                </c:pt>
                <c:pt idx="439">
                  <c:v>42.287718082567501</c:v>
                </c:pt>
                <c:pt idx="440">
                  <c:v>42.329803849997901</c:v>
                </c:pt>
                <c:pt idx="441">
                  <c:v>42.371774473268196</c:v>
                </c:pt>
                <c:pt idx="442">
                  <c:v>42.413630424560303</c:v>
                </c:pt>
                <c:pt idx="443">
                  <c:v>42.455372133104902</c:v>
                </c:pt>
                <c:pt idx="444">
                  <c:v>42.497000001571003</c:v>
                </c:pt>
                <c:pt idx="445">
                  <c:v>42.5385144544911</c:v>
                </c:pt>
                <c:pt idx="446">
                  <c:v>42.5799159141337</c:v>
                </c:pt>
                <c:pt idx="447">
                  <c:v>42.621204800504302</c:v>
                </c:pt>
                <c:pt idx="448">
                  <c:v>42.662381531344501</c:v>
                </c:pt>
                <c:pt idx="449">
                  <c:v>42.703446522132602</c:v>
                </c:pt>
                <c:pt idx="450">
                  <c:v>42.744400186083197</c:v>
                </c:pt>
                <c:pt idx="451">
                  <c:v>42.785242934147497</c:v>
                </c:pt>
                <c:pt idx="452">
                  <c:v>42.825975175013198</c:v>
                </c:pt>
                <c:pt idx="453">
                  <c:v>42.866597320943796</c:v>
                </c:pt>
                <c:pt idx="454">
                  <c:v>42.907109830589597</c:v>
                </c:pt>
                <c:pt idx="455">
                  <c:v>42.947513065906399</c:v>
                </c:pt>
                <c:pt idx="456">
                  <c:v>42.987807429253998</c:v>
                </c:pt>
                <c:pt idx="457">
                  <c:v>43.0279933208733</c:v>
                </c:pt>
                <c:pt idx="458">
                  <c:v>43.068071138885998</c:v>
                </c:pt>
                <c:pt idx="459">
                  <c:v>43.108041279295101</c:v>
                </c:pt>
                <c:pt idx="460">
                  <c:v>43.147904135984298</c:v>
                </c:pt>
                <c:pt idx="461">
                  <c:v>43.187660100718702</c:v>
                </c:pt>
                <c:pt idx="462">
                  <c:v>43.227309563144303</c:v>
                </c:pt>
                <c:pt idx="463">
                  <c:v>43.266852910788003</c:v>
                </c:pt>
                <c:pt idx="464">
                  <c:v>43.306290529057897</c:v>
                </c:pt>
                <c:pt idx="465">
                  <c:v>43.345622836596696</c:v>
                </c:pt>
                <c:pt idx="466">
                  <c:v>43.384850217731803</c:v>
                </c:pt>
                <c:pt idx="467">
                  <c:v>43.423973034125297</c:v>
                </c:pt>
                <c:pt idx="468">
                  <c:v>43.462991665429698</c:v>
                </c:pt>
                <c:pt idx="469">
                  <c:v>43.501906489319097</c:v>
                </c:pt>
                <c:pt idx="470">
                  <c:v>43.540717881489101</c:v>
                </c:pt>
                <c:pt idx="471">
                  <c:v>43.579426215656902</c:v>
                </c:pt>
                <c:pt idx="472">
                  <c:v>43.618031863561498</c:v>
                </c:pt>
                <c:pt idx="473">
                  <c:v>43.656535194963197</c:v>
                </c:pt>
                <c:pt idx="474">
                  <c:v>43.694936577644</c:v>
                </c:pt>
                <c:pt idx="475">
                  <c:v>43.7332363774076</c:v>
                </c:pt>
                <c:pt idx="476">
                  <c:v>43.7714349630795</c:v>
                </c:pt>
                <c:pt idx="477">
                  <c:v>43.809532746164798</c:v>
                </c:pt>
                <c:pt idx="478">
                  <c:v>43.847530050270699</c:v>
                </c:pt>
                <c:pt idx="479">
                  <c:v>43.885427235748203</c:v>
                </c:pt>
                <c:pt idx="480">
                  <c:v>43.923224661100498</c:v>
                </c:pt>
                <c:pt idx="481">
                  <c:v>43.960922682982698</c:v>
                </c:pt>
                <c:pt idx="482">
                  <c:v>43.9985216562022</c:v>
                </c:pt>
                <c:pt idx="483">
                  <c:v>44.036021933718402</c:v>
                </c:pt>
                <c:pt idx="484">
                  <c:v>44.073423866642898</c:v>
                </c:pt>
                <c:pt idx="485">
                  <c:v>44.110727804239403</c:v>
                </c:pt>
                <c:pt idx="486">
                  <c:v>44.147934093923602</c:v>
                </c:pt>
                <c:pt idx="487">
                  <c:v>44.185043081263601</c:v>
                </c:pt>
                <c:pt idx="488">
                  <c:v>44.222055148665099</c:v>
                </c:pt>
                <c:pt idx="489">
                  <c:v>44.258970640016699</c:v>
                </c:pt>
                <c:pt idx="490">
                  <c:v>44.295789874742098</c:v>
                </c:pt>
                <c:pt idx="491">
                  <c:v>44.332513193308301</c:v>
                </c:pt>
                <c:pt idx="492">
                  <c:v>44.3691409344394</c:v>
                </c:pt>
                <c:pt idx="493">
                  <c:v>44.405673435116597</c:v>
                </c:pt>
                <c:pt idx="494">
                  <c:v>44.442111030577998</c:v>
                </c:pt>
                <c:pt idx="495">
                  <c:v>44.478454054318703</c:v>
                </c:pt>
                <c:pt idx="496">
                  <c:v>44.514702838090898</c:v>
                </c:pt>
                <c:pt idx="497">
                  <c:v>44.550857711903902</c:v>
                </c:pt>
                <c:pt idx="498">
                  <c:v>44.586919004023798</c:v>
                </c:pt>
                <c:pt idx="499">
                  <c:v>44.6228870409739</c:v>
                </c:pt>
                <c:pt idx="500">
                  <c:v>44.658762147534503</c:v>
                </c:pt>
                <c:pt idx="501">
                  <c:v>44.694544678388702</c:v>
                </c:pt>
                <c:pt idx="502">
                  <c:v>44.730234978775101</c:v>
                </c:pt>
                <c:pt idx="503">
                  <c:v>44.765833335206501</c:v>
                </c:pt>
                <c:pt idx="504">
                  <c:v>44.8013400680884</c:v>
                </c:pt>
                <c:pt idx="505">
                  <c:v>44.836755496203097</c:v>
                </c:pt>
                <c:pt idx="506">
                  <c:v>44.872079936709802</c:v>
                </c:pt>
                <c:pt idx="507">
                  <c:v>44.907313705144396</c:v>
                </c:pt>
                <c:pt idx="508">
                  <c:v>44.9424571154197</c:v>
                </c:pt>
                <c:pt idx="509">
                  <c:v>44.977510479825497</c:v>
                </c:pt>
                <c:pt idx="510">
                  <c:v>45.012474109028098</c:v>
                </c:pt>
                <c:pt idx="511">
                  <c:v>45.047348312070802</c:v>
                </c:pt>
                <c:pt idx="512">
                  <c:v>45.082133396373898</c:v>
                </c:pt>
                <c:pt idx="513">
                  <c:v>45.116829667734301</c:v>
                </c:pt>
                <c:pt idx="514">
                  <c:v>45.151437450372498</c:v>
                </c:pt>
                <c:pt idx="515">
                  <c:v>45.185957092432297</c:v>
                </c:pt>
                <c:pt idx="516">
                  <c:v>45.2203888518304</c:v>
                </c:pt>
                <c:pt idx="517">
                  <c:v>45.254733030505299</c:v>
                </c:pt>
                <c:pt idx="518">
                  <c:v>45.288989928894502</c:v>
                </c:pt>
                <c:pt idx="519">
                  <c:v>45.323159845934804</c:v>
                </c:pt>
                <c:pt idx="520">
                  <c:v>45.357243079062499</c:v>
                </c:pt>
                <c:pt idx="521">
                  <c:v>45.391239924212698</c:v>
                </c:pt>
                <c:pt idx="522">
                  <c:v>45.425150675820298</c:v>
                </c:pt>
                <c:pt idx="523">
                  <c:v>45.458975626818898</c:v>
                </c:pt>
                <c:pt idx="524">
                  <c:v>45.4927150686418</c:v>
                </c:pt>
                <c:pt idx="525">
                  <c:v>45.5263692912213</c:v>
                </c:pt>
                <c:pt idx="526">
                  <c:v>45.559938582988998</c:v>
                </c:pt>
                <c:pt idx="527">
                  <c:v>45.5934232384338</c:v>
                </c:pt>
                <c:pt idx="528">
                  <c:v>45.626823603055399</c:v>
                </c:pt>
                <c:pt idx="529">
                  <c:v>45.6601399134532</c:v>
                </c:pt>
                <c:pt idx="530">
                  <c:v>45.693372454444201</c:v>
                </c:pt>
                <c:pt idx="531">
                  <c:v>45.726521509456298</c:v>
                </c:pt>
                <c:pt idx="532">
                  <c:v>45.759587360528798</c:v>
                </c:pt>
                <c:pt idx="533">
                  <c:v>45.792570288311801</c:v>
                </c:pt>
                <c:pt idx="534">
                  <c:v>45.825470572066699</c:v>
                </c:pt>
                <c:pt idx="535">
                  <c:v>45.858288489665902</c:v>
                </c:pt>
                <c:pt idx="536">
                  <c:v>45.891024317592802</c:v>
                </c:pt>
                <c:pt idx="537">
                  <c:v>45.923678330941897</c:v>
                </c:pt>
                <c:pt idx="538">
                  <c:v>45.956250803419003</c:v>
                </c:pt>
                <c:pt idx="539">
                  <c:v>45.988742007340697</c:v>
                </c:pt>
                <c:pt idx="540">
                  <c:v>46.021152213634899</c:v>
                </c:pt>
                <c:pt idx="541">
                  <c:v>46.053481753094097</c:v>
                </c:pt>
                <c:pt idx="542">
                  <c:v>46.085730852611803</c:v>
                </c:pt>
                <c:pt idx="543">
                  <c:v>46.117899778626303</c:v>
                </c:pt>
                <c:pt idx="544">
                  <c:v>46.149988798700001</c:v>
                </c:pt>
                <c:pt idx="545">
                  <c:v>46.1819981791052</c:v>
                </c:pt>
                <c:pt idx="546">
                  <c:v>46.213928184823899</c:v>
                </c:pt>
                <c:pt idx="547">
                  <c:v>46.245779079547901</c:v>
                </c:pt>
                <c:pt idx="548">
                  <c:v>46.277551125678698</c:v>
                </c:pt>
                <c:pt idx="549">
                  <c:v>46.3092445843278</c:v>
                </c:pt>
                <c:pt idx="550">
                  <c:v>46.3408597153161</c:v>
                </c:pt>
                <c:pt idx="551">
                  <c:v>46.372396777174501</c:v>
                </c:pt>
                <c:pt idx="552">
                  <c:v>46.403856027143703</c:v>
                </c:pt>
                <c:pt idx="553">
                  <c:v>46.435237721173998</c:v>
                </c:pt>
                <c:pt idx="554">
                  <c:v>46.466542189699901</c:v>
                </c:pt>
                <c:pt idx="555">
                  <c:v>46.497769647318002</c:v>
                </c:pt>
                <c:pt idx="556">
                  <c:v>46.528920330444898</c:v>
                </c:pt>
                <c:pt idx="557">
                  <c:v>46.559994491702597</c:v>
                </c:pt>
                <c:pt idx="558">
                  <c:v>46.590992382486597</c:v>
                </c:pt>
                <c:pt idx="559">
                  <c:v>46.621914252965702</c:v>
                </c:pt>
                <c:pt idx="560">
                  <c:v>46.652760352082097</c:v>
                </c:pt>
                <c:pt idx="561">
                  <c:v>46.683530927551701</c:v>
                </c:pt>
                <c:pt idx="562">
                  <c:v>46.714226225863499</c:v>
                </c:pt>
                <c:pt idx="563">
                  <c:v>46.744846492279997</c:v>
                </c:pt>
                <c:pt idx="564">
                  <c:v>46.775391970837298</c:v>
                </c:pt>
                <c:pt idx="565">
                  <c:v>46.8058629043447</c:v>
                </c:pt>
                <c:pt idx="566">
                  <c:v>46.836259534385</c:v>
                </c:pt>
                <c:pt idx="567">
                  <c:v>46.866582101314599</c:v>
                </c:pt>
                <c:pt idx="568">
                  <c:v>46.896830844262901</c:v>
                </c:pt>
                <c:pt idx="569">
                  <c:v>46.927006001133201</c:v>
                </c:pt>
                <c:pt idx="570">
                  <c:v>46.957107808601997</c:v>
                </c:pt>
                <c:pt idx="571">
                  <c:v>46.987136520816598</c:v>
                </c:pt>
                <c:pt idx="572">
                  <c:v>47.017092487939301</c:v>
                </c:pt>
                <c:pt idx="573">
                  <c:v>47.0469758393522</c:v>
                </c:pt>
                <c:pt idx="574">
                  <c:v>47.076786809580398</c:v>
                </c:pt>
                <c:pt idx="575">
                  <c:v>47.106525632020301</c:v>
                </c:pt>
                <c:pt idx="576">
                  <c:v>47.136192538939603</c:v>
                </c:pt>
                <c:pt idx="577">
                  <c:v>47.165787761477503</c:v>
                </c:pt>
                <c:pt idx="578">
                  <c:v>47.195311529644599</c:v>
                </c:pt>
                <c:pt idx="579">
                  <c:v>47.2247640723226</c:v>
                </c:pt>
                <c:pt idx="580">
                  <c:v>47.254145617264797</c:v>
                </c:pt>
                <c:pt idx="581">
                  <c:v>47.283456391095903</c:v>
                </c:pt>
                <c:pt idx="582">
                  <c:v>47.312696619311701</c:v>
                </c:pt>
                <c:pt idx="583">
                  <c:v>47.341866526279702</c:v>
                </c:pt>
                <c:pt idx="584">
                  <c:v>47.370966335238499</c:v>
                </c:pt>
                <c:pt idx="585">
                  <c:v>47.399996268298203</c:v>
                </c:pt>
                <c:pt idx="586">
                  <c:v>47.428956546440297</c:v>
                </c:pt>
                <c:pt idx="587">
                  <c:v>47.457847389517497</c:v>
                </c:pt>
                <c:pt idx="588">
                  <c:v>47.486669016253998</c:v>
                </c:pt>
                <c:pt idx="589">
                  <c:v>47.515421718177599</c:v>
                </c:pt>
                <c:pt idx="590">
                  <c:v>47.544105743079001</c:v>
                </c:pt>
                <c:pt idx="591">
                  <c:v>47.572721236037097</c:v>
                </c:pt>
                <c:pt idx="592">
                  <c:v>47.601268414315903</c:v>
                </c:pt>
                <c:pt idx="593">
                  <c:v>47.629747494158003</c:v>
                </c:pt>
                <c:pt idx="594">
                  <c:v>47.658158690784703</c:v>
                </c:pt>
                <c:pt idx="595">
                  <c:v>47.686502218395802</c:v>
                </c:pt>
                <c:pt idx="596">
                  <c:v>47.714778290169797</c:v>
                </c:pt>
                <c:pt idx="597">
                  <c:v>47.742987118264203</c:v>
                </c:pt>
                <c:pt idx="598">
                  <c:v>47.7711289138146</c:v>
                </c:pt>
                <c:pt idx="599">
                  <c:v>47.7992038869357</c:v>
                </c:pt>
                <c:pt idx="600">
                  <c:v>47.827212246720599</c:v>
                </c:pt>
                <c:pt idx="601">
                  <c:v>47.855154201241298</c:v>
                </c:pt>
                <c:pt idx="602">
                  <c:v>47.883029957548203</c:v>
                </c:pt>
                <c:pt idx="603">
                  <c:v>47.910839721670598</c:v>
                </c:pt>
                <c:pt idx="604">
                  <c:v>47.938583698616199</c:v>
                </c:pt>
                <c:pt idx="605">
                  <c:v>47.966262092371601</c:v>
                </c:pt>
                <c:pt idx="606">
                  <c:v>47.993875105901999</c:v>
                </c:pt>
                <c:pt idx="607">
                  <c:v>48.021423059323602</c:v>
                </c:pt>
                <c:pt idx="608">
                  <c:v>48.0489060891733</c:v>
                </c:pt>
                <c:pt idx="609">
                  <c:v>48.076324374040396</c:v>
                </c:pt>
                <c:pt idx="610">
                  <c:v>48.103678115590903</c:v>
                </c:pt>
                <c:pt idx="611">
                  <c:v>48.1309675145665</c:v>
                </c:pt>
                <c:pt idx="612">
                  <c:v>48.158192770784197</c:v>
                </c:pt>
                <c:pt idx="613">
                  <c:v>48.185354083136097</c:v>
                </c:pt>
                <c:pt idx="614">
                  <c:v>48.212451649590001</c:v>
                </c:pt>
                <c:pt idx="615">
                  <c:v>48.239485667189101</c:v>
                </c:pt>
                <c:pt idx="616">
                  <c:v>48.266456332051803</c:v>
                </c:pt>
                <c:pt idx="617">
                  <c:v>48.293363839371899</c:v>
                </c:pt>
                <c:pt idx="618">
                  <c:v>48.320208383418802</c:v>
                </c:pt>
                <c:pt idx="619">
                  <c:v>48.346990157537</c:v>
                </c:pt>
                <c:pt idx="620">
                  <c:v>48.373709354146698</c:v>
                </c:pt>
                <c:pt idx="621">
                  <c:v>48.400366164743097</c:v>
                </c:pt>
                <c:pt idx="622">
                  <c:v>48.426960779897101</c:v>
                </c:pt>
                <c:pt idx="623">
                  <c:v>48.453493389255001</c:v>
                </c:pt>
                <c:pt idx="624">
                  <c:v>48.479964135943</c:v>
                </c:pt>
                <c:pt idx="625">
                  <c:v>48.506373443781897</c:v>
                </c:pt>
                <c:pt idx="626">
                  <c:v>48.532721331711102</c:v>
                </c:pt>
                <c:pt idx="627">
                  <c:v>48.5590079885771</c:v>
                </c:pt>
                <c:pt idx="628">
                  <c:v>48.585233602311597</c:v>
                </c:pt>
                <c:pt idx="629">
                  <c:v>48.611398359936601</c:v>
                </c:pt>
                <c:pt idx="630">
                  <c:v>48.637502447568401</c:v>
                </c:pt>
                <c:pt idx="631">
                  <c:v>48.663546050422802</c:v>
                </c:pt>
                <c:pt idx="632">
                  <c:v>48.689529352819498</c:v>
                </c:pt>
                <c:pt idx="633">
                  <c:v>48.715452538186703</c:v>
                </c:pt>
                <c:pt idx="634">
                  <c:v>48.741315789066</c:v>
                </c:pt>
                <c:pt idx="635">
                  <c:v>48.7671192871165</c:v>
                </c:pt>
                <c:pt idx="636">
                  <c:v>48.7928632131201</c:v>
                </c:pt>
                <c:pt idx="637">
                  <c:v>48.818547746985601</c:v>
                </c:pt>
                <c:pt idx="638">
                  <c:v>48.844173067753502</c:v>
                </c:pt>
                <c:pt idx="639">
                  <c:v>48.869739353600899</c:v>
                </c:pt>
                <c:pt idx="640">
                  <c:v>48.8952467818457</c:v>
                </c:pt>
                <c:pt idx="641">
                  <c:v>48.920695528951597</c:v>
                </c:pt>
                <c:pt idx="642">
                  <c:v>48.946085820430604</c:v>
                </c:pt>
                <c:pt idx="643">
                  <c:v>48.971417846981602</c:v>
                </c:pt>
                <c:pt idx="644">
                  <c:v>48.9966917385728</c:v>
                </c:pt>
                <c:pt idx="645">
                  <c:v>49.021907670388998</c:v>
                </c:pt>
                <c:pt idx="646">
                  <c:v>49.047065816892001</c:v>
                </c:pt>
                <c:pt idx="647">
                  <c:v>49.072166351827498</c:v>
                </c:pt>
                <c:pt idx="648">
                  <c:v>49.097209448232199</c:v>
                </c:pt>
                <c:pt idx="649">
                  <c:v>49.122195278440699</c:v>
                </c:pt>
                <c:pt idx="650">
                  <c:v>49.147124014093102</c:v>
                </c:pt>
                <c:pt idx="651">
                  <c:v>49.171995826141099</c:v>
                </c:pt>
                <c:pt idx="652">
                  <c:v>49.196810884856099</c:v>
                </c:pt>
                <c:pt idx="653">
                  <c:v>49.221569359835399</c:v>
                </c:pt>
                <c:pt idx="654">
                  <c:v>49.246271420009798</c:v>
                </c:pt>
                <c:pt idx="655">
                  <c:v>49.270917233650401</c:v>
                </c:pt>
                <c:pt idx="656">
                  <c:v>49.295506968375697</c:v>
                </c:pt>
                <c:pt idx="657">
                  <c:v>49.320040791158704</c:v>
                </c:pt>
                <c:pt idx="658">
                  <c:v>49.3445188683339</c:v>
                </c:pt>
                <c:pt idx="659">
                  <c:v>49.3689413656044</c:v>
                </c:pt>
                <c:pt idx="660">
                  <c:v>49.393308448048899</c:v>
                </c:pt>
                <c:pt idx="661">
                  <c:v>49.417620280128702</c:v>
                </c:pt>
                <c:pt idx="662">
                  <c:v>49.441877025695099</c:v>
                </c:pt>
                <c:pt idx="663">
                  <c:v>49.4660788521943</c:v>
                </c:pt>
                <c:pt idx="664">
                  <c:v>49.490225925995396</c:v>
                </c:pt>
                <c:pt idx="665">
                  <c:v>49.514318403554697</c:v>
                </c:pt>
                <c:pt idx="666">
                  <c:v>49.538356446574703</c:v>
                </c:pt>
                <c:pt idx="667">
                  <c:v>49.5623402161944</c:v>
                </c:pt>
                <c:pt idx="668">
                  <c:v>49.586269872996503</c:v>
                </c:pt>
                <c:pt idx="669">
                  <c:v>49.610145577015103</c:v>
                </c:pt>
                <c:pt idx="670">
                  <c:v>49.633967487742503</c:v>
                </c:pt>
                <c:pt idx="671">
                  <c:v>49.657735764136604</c:v>
                </c:pt>
                <c:pt idx="672">
                  <c:v>49.681450564628797</c:v>
                </c:pt>
                <c:pt idx="673">
                  <c:v>49.705112047130399</c:v>
                </c:pt>
                <c:pt idx="674">
                  <c:v>49.728720369040602</c:v>
                </c:pt>
                <c:pt idx="675">
                  <c:v>49.752275687253601</c:v>
                </c:pt>
                <c:pt idx="676">
                  <c:v>49.775778158165899</c:v>
                </c:pt>
                <c:pt idx="677">
                  <c:v>49.799227937683398</c:v>
                </c:pt>
                <c:pt idx="678">
                  <c:v>49.8226251812291</c:v>
                </c:pt>
                <c:pt idx="679">
                  <c:v>49.845970043750199</c:v>
                </c:pt>
                <c:pt idx="680">
                  <c:v>49.869262679725502</c:v>
                </c:pt>
                <c:pt idx="681">
                  <c:v>49.892503243172598</c:v>
                </c:pt>
                <c:pt idx="682">
                  <c:v>49.915691887655001</c:v>
                </c:pt>
                <c:pt idx="683">
                  <c:v>49.9388287662902</c:v>
                </c:pt>
                <c:pt idx="684">
                  <c:v>49.961914005190998</c:v>
                </c:pt>
                <c:pt idx="685">
                  <c:v>49.984947707776797</c:v>
                </c:pt>
                <c:pt idx="686">
                  <c:v>50.007930081649803</c:v>
                </c:pt>
                <c:pt idx="687">
                  <c:v>50.030861276322</c:v>
                </c:pt>
                <c:pt idx="688">
                  <c:v>50.053741440796898</c:v>
                </c:pt>
                <c:pt idx="689">
                  <c:v>50.076570723574598</c:v>
                </c:pt>
                <c:pt idx="690">
                  <c:v>50.099349272657598</c:v>
                </c:pt>
                <c:pt idx="691">
                  <c:v>50.122077235555103</c:v>
                </c:pt>
                <c:pt idx="692">
                  <c:v>50.144754759288404</c:v>
                </c:pt>
                <c:pt idx="693">
                  <c:v>50.167381990396301</c:v>
                </c:pt>
                <c:pt idx="694">
                  <c:v>50.1899590749398</c:v>
                </c:pt>
                <c:pt idx="695">
                  <c:v>50.212486158507303</c:v>
                </c:pt>
                <c:pt idx="696">
                  <c:v>50.234963386219903</c:v>
                </c:pt>
                <c:pt idx="697">
                  <c:v>50.257390902735999</c:v>
                </c:pt>
                <c:pt idx="698">
                  <c:v>50.279768852257199</c:v>
                </c:pt>
                <c:pt idx="699">
                  <c:v>50.302097378532601</c:v>
                </c:pt>
                <c:pt idx="700">
                  <c:v>50.324376624864499</c:v>
                </c:pt>
                <c:pt idx="701">
                  <c:v>50.346606734113102</c:v>
                </c:pt>
                <c:pt idx="702">
                  <c:v>50.3687878487017</c:v>
                </c:pt>
                <c:pt idx="703">
                  <c:v>50.390920110621998</c:v>
                </c:pt>
                <c:pt idx="704">
                  <c:v>50.413003661439099</c:v>
                </c:pt>
                <c:pt idx="705">
                  <c:v>50.435038623698098</c:v>
                </c:pt>
                <c:pt idx="706">
                  <c:v>50.457025067847503</c:v>
                </c:pt>
                <c:pt idx="707">
                  <c:v>50.478963202219603</c:v>
                </c:pt>
                <c:pt idx="708">
                  <c:v>50.500853164702001</c:v>
                </c:pt>
                <c:pt idx="709">
                  <c:v>50.522695092676202</c:v>
                </c:pt>
                <c:pt idx="710">
                  <c:v>50.544489123019602</c:v>
                </c:pt>
                <c:pt idx="711">
                  <c:v>50.566235392108901</c:v>
                </c:pt>
                <c:pt idx="712">
                  <c:v>50.587934035822499</c:v>
                </c:pt>
                <c:pt idx="713">
                  <c:v>50.609585189543097</c:v>
                </c:pt>
                <c:pt idx="714">
                  <c:v>50.631188988160702</c:v>
                </c:pt>
                <c:pt idx="715">
                  <c:v>50.652745566075303</c:v>
                </c:pt>
                <c:pt idx="716">
                  <c:v>50.674255057199503</c:v>
                </c:pt>
                <c:pt idx="717">
                  <c:v>50.695717594961302</c:v>
                </c:pt>
                <c:pt idx="718">
                  <c:v>50.7171333123067</c:v>
                </c:pt>
                <c:pt idx="719">
                  <c:v>50.738502341702699</c:v>
                </c:pt>
                <c:pt idx="720">
                  <c:v>50.759824815139801</c:v>
                </c:pt>
                <c:pt idx="721">
                  <c:v>50.7811008641348</c:v>
                </c:pt>
                <c:pt idx="722">
                  <c:v>50.802330619733603</c:v>
                </c:pt>
                <c:pt idx="723">
                  <c:v>50.823514212513899</c:v>
                </c:pt>
                <c:pt idx="724">
                  <c:v>50.844651772587603</c:v>
                </c:pt>
                <c:pt idx="725">
                  <c:v>50.865743429604301</c:v>
                </c:pt>
                <c:pt idx="726">
                  <c:v>50.886789310344497</c:v>
                </c:pt>
                <c:pt idx="727">
                  <c:v>50.9077895196857</c:v>
                </c:pt>
                <c:pt idx="728">
                  <c:v>50.928744206552203</c:v>
                </c:pt>
                <c:pt idx="729">
                  <c:v>50.949653498222702</c:v>
                </c:pt>
                <c:pt idx="730">
                  <c:v>50.970517521498401</c:v>
                </c:pt>
                <c:pt idx="731">
                  <c:v>50.991336402704903</c:v>
                </c:pt>
                <c:pt idx="732">
                  <c:v>51.012110267694197</c:v>
                </c:pt>
                <c:pt idx="733">
                  <c:v>51.032839241847</c:v>
                </c:pt>
                <c:pt idx="734">
                  <c:v>51.053523450074401</c:v>
                </c:pt>
                <c:pt idx="735">
                  <c:v>51.074163016820599</c:v>
                </c:pt>
                <c:pt idx="736">
                  <c:v>51.094758066064202</c:v>
                </c:pt>
                <c:pt idx="737">
                  <c:v>51.115308721321</c:v>
                </c:pt>
                <c:pt idx="738">
                  <c:v>51.135815105645698</c:v>
                </c:pt>
                <c:pt idx="739">
                  <c:v>51.156277341634102</c:v>
                </c:pt>
                <c:pt idx="740">
                  <c:v>51.176695551425198</c:v>
                </c:pt>
                <c:pt idx="741">
                  <c:v>51.197069856702903</c:v>
                </c:pt>
                <c:pt idx="742">
                  <c:v>51.217400378698997</c:v>
                </c:pt>
                <c:pt idx="743">
                  <c:v>51.237687238194297</c:v>
                </c:pt>
                <c:pt idx="744">
                  <c:v>51.257930555521298</c:v>
                </c:pt>
                <c:pt idx="745">
                  <c:v>51.278130450565797</c:v>
                </c:pt>
                <c:pt idx="746">
                  <c:v>51.298287042769601</c:v>
                </c:pt>
                <c:pt idx="747">
                  <c:v>51.318400451132099</c:v>
                </c:pt>
                <c:pt idx="748">
                  <c:v>51.338470801287798</c:v>
                </c:pt>
                <c:pt idx="749">
                  <c:v>51.358498205737902</c:v>
                </c:pt>
                <c:pt idx="750">
                  <c:v>51.378482782258303</c:v>
                </c:pt>
                <c:pt idx="751">
                  <c:v>51.398424648244998</c:v>
                </c:pt>
                <c:pt idx="752">
                  <c:v>51.4183239206697</c:v>
                </c:pt>
                <c:pt idx="753">
                  <c:v>51.438180716082002</c:v>
                </c:pt>
                <c:pt idx="754">
                  <c:v>51.457995150611403</c:v>
                </c:pt>
                <c:pt idx="755">
                  <c:v>51.477767339969702</c:v>
                </c:pt>
                <c:pt idx="756">
                  <c:v>51.497497399453401</c:v>
                </c:pt>
                <c:pt idx="757">
                  <c:v>51.517185443945699</c:v>
                </c:pt>
                <c:pt idx="758">
                  <c:v>51.536831587918797</c:v>
                </c:pt>
                <c:pt idx="759">
                  <c:v>51.5564359454361</c:v>
                </c:pt>
                <c:pt idx="760">
                  <c:v>51.575998630154899</c:v>
                </c:pt>
                <c:pt idx="761">
                  <c:v>51.595519755327899</c:v>
                </c:pt>
                <c:pt idx="762">
                  <c:v>51.614999433805998</c:v>
                </c:pt>
                <c:pt idx="763">
                  <c:v>51.634437778040301</c:v>
                </c:pt>
                <c:pt idx="764">
                  <c:v>51.653834900084597</c:v>
                </c:pt>
                <c:pt idx="765">
                  <c:v>51.673190911597402</c:v>
                </c:pt>
                <c:pt idx="766">
                  <c:v>51.692505923844003</c:v>
                </c:pt>
                <c:pt idx="767">
                  <c:v>51.711780047699399</c:v>
                </c:pt>
                <c:pt idx="768">
                  <c:v>51.731013393649697</c:v>
                </c:pt>
                <c:pt idx="769">
                  <c:v>51.750206079869898</c:v>
                </c:pt>
                <c:pt idx="770">
                  <c:v>51.769358210676103</c:v>
                </c:pt>
                <c:pt idx="771">
                  <c:v>51.788469894691801</c:v>
                </c:pt>
                <c:pt idx="772">
                  <c:v>51.807541241057002</c:v>
                </c:pt>
                <c:pt idx="773">
                  <c:v>51.826572358543402</c:v>
                </c:pt>
                <c:pt idx="774">
                  <c:v>51.845563355557601</c:v>
                </c:pt>
                <c:pt idx="775">
                  <c:v>51.864514340143302</c:v>
                </c:pt>
                <c:pt idx="776">
                  <c:v>51.883425419983801</c:v>
                </c:pt>
                <c:pt idx="777">
                  <c:v>51.902296702404399</c:v>
                </c:pt>
                <c:pt idx="778">
                  <c:v>51.921128294374803</c:v>
                </c:pt>
                <c:pt idx="779">
                  <c:v>51.939920302511702</c:v>
                </c:pt>
                <c:pt idx="780">
                  <c:v>51.958672833081302</c:v>
                </c:pt>
                <c:pt idx="781">
                  <c:v>51.977385992001601</c:v>
                </c:pt>
                <c:pt idx="782">
                  <c:v>51.996059884844797</c:v>
                </c:pt>
                <c:pt idx="783">
                  <c:v>52.014694616840004</c:v>
                </c:pt>
                <c:pt idx="784">
                  <c:v>52.033290292875499</c:v>
                </c:pt>
                <c:pt idx="785">
                  <c:v>52.051847017501402</c:v>
                </c:pt>
                <c:pt idx="786">
                  <c:v>52.0703648949317</c:v>
                </c:pt>
                <c:pt idx="787">
                  <c:v>52.088844029047202</c:v>
                </c:pt>
                <c:pt idx="788">
                  <c:v>52.107284523397702</c:v>
                </c:pt>
                <c:pt idx="789">
                  <c:v>52.125686481204603</c:v>
                </c:pt>
                <c:pt idx="790">
                  <c:v>52.144049988240397</c:v>
                </c:pt>
                <c:pt idx="791">
                  <c:v>52.162375155832201</c:v>
                </c:pt>
                <c:pt idx="792">
                  <c:v>52.180662089901297</c:v>
                </c:pt>
                <c:pt idx="793">
                  <c:v>52.198910891935803</c:v>
                </c:pt>
                <c:pt idx="794">
                  <c:v>52.217121663084797</c:v>
                </c:pt>
                <c:pt idx="795">
                  <c:v>52.235294504160699</c:v>
                </c:pt>
                <c:pt idx="796">
                  <c:v>52.253429515640498</c:v>
                </c:pt>
                <c:pt idx="797">
                  <c:v>52.2715267976685</c:v>
                </c:pt>
                <c:pt idx="798">
                  <c:v>52.289586450057598</c:v>
                </c:pt>
                <c:pt idx="799">
                  <c:v>52.307608572291699</c:v>
                </c:pt>
                <c:pt idx="800">
                  <c:v>52.325593263527402</c:v>
                </c:pt>
                <c:pt idx="801">
                  <c:v>52.343540622596201</c:v>
                </c:pt>
                <c:pt idx="802">
                  <c:v>52.361450748006099</c:v>
                </c:pt>
                <c:pt idx="803">
                  <c:v>52.3793237379438</c:v>
                </c:pt>
                <c:pt idx="804">
                  <c:v>52.397159690276602</c:v>
                </c:pt>
                <c:pt idx="805">
                  <c:v>52.414958702554401</c:v>
                </c:pt>
                <c:pt idx="806">
                  <c:v>52.4327208720117</c:v>
                </c:pt>
                <c:pt idx="807">
                  <c:v>52.450446295569101</c:v>
                </c:pt>
                <c:pt idx="808">
                  <c:v>52.468135069836002</c:v>
                </c:pt>
                <c:pt idx="809">
                  <c:v>52.485787291111997</c:v>
                </c:pt>
                <c:pt idx="810">
                  <c:v>52.503403055388802</c:v>
                </c:pt>
                <c:pt idx="811">
                  <c:v>52.5209824450694</c:v>
                </c:pt>
                <c:pt idx="812">
                  <c:v>52.538525559629001</c:v>
                </c:pt>
                <c:pt idx="813">
                  <c:v>52.556032499162399</c:v>
                </c:pt>
                <c:pt idx="814">
                  <c:v>52.573503358053998</c:v>
                </c:pt>
                <c:pt idx="815">
                  <c:v>52.590938230369801</c:v>
                </c:pt>
                <c:pt idx="816">
                  <c:v>52.608337209859101</c:v>
                </c:pt>
                <c:pt idx="817">
                  <c:v>52.625700389955902</c:v>
                </c:pt>
                <c:pt idx="818">
                  <c:v>52.643027863780397</c:v>
                </c:pt>
                <c:pt idx="819">
                  <c:v>52.6603197241405</c:v>
                </c:pt>
                <c:pt idx="820">
                  <c:v>52.677576063533401</c:v>
                </c:pt>
                <c:pt idx="821">
                  <c:v>52.694796974146897</c:v>
                </c:pt>
                <c:pt idx="822">
                  <c:v>52.711982547861098</c:v>
                </c:pt>
                <c:pt idx="823">
                  <c:v>52.729132876249601</c:v>
                </c:pt>
                <c:pt idx="824">
                  <c:v>52.746248050581599</c:v>
                </c:pt>
                <c:pt idx="825">
                  <c:v>52.763328161822699</c:v>
                </c:pt>
                <c:pt idx="826">
                  <c:v>52.780373300636697</c:v>
                </c:pt>
                <c:pt idx="827">
                  <c:v>52.797383557387299</c:v>
                </c:pt>
                <c:pt idx="828">
                  <c:v>52.8143590221392</c:v>
                </c:pt>
                <c:pt idx="829">
                  <c:v>52.831299784659997</c:v>
                </c:pt>
                <c:pt idx="830">
                  <c:v>52.848205934421301</c:v>
                </c:pt>
                <c:pt idx="831">
                  <c:v>52.865077560600497</c:v>
                </c:pt>
                <c:pt idx="832">
                  <c:v>52.881914748247901</c:v>
                </c:pt>
                <c:pt idx="833">
                  <c:v>52.898717586093902</c:v>
                </c:pt>
                <c:pt idx="834">
                  <c:v>52.915486164727497</c:v>
                </c:pt>
                <c:pt idx="835">
                  <c:v>52.932220572029301</c:v>
                </c:pt>
                <c:pt idx="836">
                  <c:v>52.948920895586397</c:v>
                </c:pt>
                <c:pt idx="837">
                  <c:v>52.965587222693202</c:v>
                </c:pt>
                <c:pt idx="838">
                  <c:v>52.982219640353101</c:v>
                </c:pt>
                <c:pt idx="839">
                  <c:v>52.998818235280098</c:v>
                </c:pt>
                <c:pt idx="840">
                  <c:v>53.015383093899302</c:v>
                </c:pt>
                <c:pt idx="841">
                  <c:v>53.0319143023493</c:v>
                </c:pt>
                <c:pt idx="842">
                  <c:v>53.048411946482801</c:v>
                </c:pt>
                <c:pt idx="843">
                  <c:v>53.064876111868202</c:v>
                </c:pt>
                <c:pt idx="844">
                  <c:v>53.081306883790802</c:v>
                </c:pt>
                <c:pt idx="845">
                  <c:v>53.097704347254499</c:v>
                </c:pt>
                <c:pt idx="846">
                  <c:v>53.114068586982697</c:v>
                </c:pt>
                <c:pt idx="847">
                  <c:v>53.130399687420002</c:v>
                </c:pt>
                <c:pt idx="848">
                  <c:v>53.146697732733202</c:v>
                </c:pt>
                <c:pt idx="849">
                  <c:v>53.162962806813098</c:v>
                </c:pt>
                <c:pt idx="850">
                  <c:v>53.179194993275303</c:v>
                </c:pt>
                <c:pt idx="851">
                  <c:v>53.195394375462101</c:v>
                </c:pt>
                <c:pt idx="852">
                  <c:v>53.211561036443399</c:v>
                </c:pt>
                <c:pt idx="853">
                  <c:v>53.227695060255002</c:v>
                </c:pt>
                <c:pt idx="854">
                  <c:v>53.243796529857498</c:v>
                </c:pt>
                <c:pt idx="855">
                  <c:v>53.259865526393597</c:v>
                </c:pt>
                <c:pt idx="856">
                  <c:v>53.275902131910101</c:v>
                </c:pt>
                <c:pt idx="857">
                  <c:v>53.291906428191503</c:v>
                </c:pt>
                <c:pt idx="858">
                  <c:v>53.307878496760502</c:v>
                </c:pt>
                <c:pt idx="859">
                  <c:v>53.323818418879902</c:v>
                </c:pt>
                <c:pt idx="860">
                  <c:v>53.339726275554</c:v>
                </c:pt>
                <c:pt idx="861">
                  <c:v>53.3556021475299</c:v>
                </c:pt>
                <c:pt idx="862">
                  <c:v>53.371446115298902</c:v>
                </c:pt>
                <c:pt idx="863">
                  <c:v>53.387258259098097</c:v>
                </c:pt>
                <c:pt idx="864">
                  <c:v>53.4030386589112</c:v>
                </c:pt>
                <c:pt idx="865">
                  <c:v>53.418787394470897</c:v>
                </c:pt>
                <c:pt idx="866">
                  <c:v>53.434504545259401</c:v>
                </c:pt>
                <c:pt idx="867">
                  <c:v>53.450190190510298</c:v>
                </c:pt>
                <c:pt idx="868">
                  <c:v>53.465844409209701</c:v>
                </c:pt>
                <c:pt idx="869">
                  <c:v>53.481467280097903</c:v>
                </c:pt>
                <c:pt idx="870">
                  <c:v>53.497058881670597</c:v>
                </c:pt>
                <c:pt idx="871">
                  <c:v>53.512619292180403</c:v>
                </c:pt>
                <c:pt idx="872">
                  <c:v>53.528148589638299</c:v>
                </c:pt>
                <c:pt idx="873">
                  <c:v>53.543646851814799</c:v>
                </c:pt>
                <c:pt idx="874">
                  <c:v>53.559114152890501</c:v>
                </c:pt>
                <c:pt idx="875">
                  <c:v>53.574550567037498</c:v>
                </c:pt>
                <c:pt idx="876">
                  <c:v>53.589956175913102</c:v>
                </c:pt>
                <c:pt idx="877">
                  <c:v>53.605331056160502</c:v>
                </c:pt>
                <c:pt idx="878">
                  <c:v>53.6206752841804</c:v>
                </c:pt>
                <c:pt idx="879">
                  <c:v>53.635988936131803</c:v>
                </c:pt>
                <c:pt idx="880">
                  <c:v>53.651272087933798</c:v>
                </c:pt>
                <c:pt idx="881">
                  <c:v>53.666524815266399</c:v>
                </c:pt>
                <c:pt idx="882">
                  <c:v>53.681747193571503</c:v>
                </c:pt>
                <c:pt idx="883">
                  <c:v>53.696939298054602</c:v>
                </c:pt>
                <c:pt idx="884">
                  <c:v>53.712101203685698</c:v>
                </c:pt>
                <c:pt idx="885">
                  <c:v>53.727232985200601</c:v>
                </c:pt>
                <c:pt idx="886">
                  <c:v>53.742334717101897</c:v>
                </c:pt>
                <c:pt idx="887">
                  <c:v>53.757406473660502</c:v>
                </c:pt>
                <c:pt idx="888">
                  <c:v>53.772448328916397</c:v>
                </c:pt>
                <c:pt idx="889">
                  <c:v>53.787460356680498</c:v>
                </c:pt>
                <c:pt idx="890">
                  <c:v>53.802442630534998</c:v>
                </c:pt>
                <c:pt idx="891">
                  <c:v>53.817395223835398</c:v>
                </c:pt>
                <c:pt idx="892">
                  <c:v>53.832318209710898</c:v>
                </c:pt>
                <c:pt idx="893">
                  <c:v>53.847211661066602</c:v>
                </c:pt>
                <c:pt idx="894">
                  <c:v>53.8620756505834</c:v>
                </c:pt>
                <c:pt idx="895">
                  <c:v>53.8769102494729</c:v>
                </c:pt>
                <c:pt idx="896">
                  <c:v>53.8917155275754</c:v>
                </c:pt>
                <c:pt idx="897">
                  <c:v>53.906491559612199</c:v>
                </c:pt>
                <c:pt idx="898">
                  <c:v>53.921238417291903</c:v>
                </c:pt>
                <c:pt idx="899">
                  <c:v>53.935956172100397</c:v>
                </c:pt>
                <c:pt idx="900">
                  <c:v>53.950644895302702</c:v>
                </c:pt>
                <c:pt idx="901">
                  <c:v>53.965304657943797</c:v>
                </c:pt>
                <c:pt idx="902">
                  <c:v>53.979935530849602</c:v>
                </c:pt>
                <c:pt idx="903">
                  <c:v>53.994537584628198</c:v>
                </c:pt>
                <c:pt idx="904">
                  <c:v>54.0091108896709</c:v>
                </c:pt>
                <c:pt idx="905">
                  <c:v>54.023655516153099</c:v>
                </c:pt>
                <c:pt idx="906">
                  <c:v>54.038171534036003</c:v>
                </c:pt>
                <c:pt idx="907">
                  <c:v>54.052659013066801</c:v>
                </c:pt>
                <c:pt idx="908">
                  <c:v>54.067118022780697</c:v>
                </c:pt>
                <c:pt idx="909">
                  <c:v>54.081548632501402</c:v>
                </c:pt>
                <c:pt idx="910">
                  <c:v>54.095950911342101</c:v>
                </c:pt>
                <c:pt idx="911">
                  <c:v>54.110324928207298</c:v>
                </c:pt>
                <c:pt idx="912">
                  <c:v>54.124670751792998</c:v>
                </c:pt>
                <c:pt idx="913">
                  <c:v>54.138988450588499</c:v>
                </c:pt>
                <c:pt idx="914">
                  <c:v>54.153278092877002</c:v>
                </c:pt>
                <c:pt idx="915">
                  <c:v>54.167539746737198</c:v>
                </c:pt>
                <c:pt idx="916">
                  <c:v>54.181773478506898</c:v>
                </c:pt>
                <c:pt idx="917">
                  <c:v>54.195979349750701</c:v>
                </c:pt>
                <c:pt idx="918">
                  <c:v>54.210157433800603</c:v>
                </c:pt>
                <c:pt idx="919">
                  <c:v>54.224307797753902</c:v>
                </c:pt>
                <c:pt idx="920">
                  <c:v>54.238430508499498</c:v>
                </c:pt>
                <c:pt idx="921">
                  <c:v>54.2525256327189</c:v>
                </c:pt>
                <c:pt idx="922">
                  <c:v>54.266593236887097</c:v>
                </c:pt>
                <c:pt idx="923">
                  <c:v>54.280633387273099</c:v>
                </c:pt>
                <c:pt idx="924">
                  <c:v>54.2946461499414</c:v>
                </c:pt>
                <c:pt idx="925">
                  <c:v>54.308631590752398</c:v>
                </c:pt>
                <c:pt idx="926">
                  <c:v>54.322589775363397</c:v>
                </c:pt>
                <c:pt idx="927">
                  <c:v>54.3365207692298</c:v>
                </c:pt>
                <c:pt idx="928">
                  <c:v>54.3504246376054</c:v>
                </c:pt>
                <c:pt idx="929">
                  <c:v>54.364301445543802</c:v>
                </c:pt>
                <c:pt idx="930">
                  <c:v>54.378151257899098</c:v>
                </c:pt>
                <c:pt idx="931">
                  <c:v>54.391974139326798</c:v>
                </c:pt>
                <c:pt idx="932">
                  <c:v>54.405770154284603</c:v>
                </c:pt>
                <c:pt idx="933">
                  <c:v>54.419539367033401</c:v>
                </c:pt>
                <c:pt idx="934">
                  <c:v>54.433281841638198</c:v>
                </c:pt>
                <c:pt idx="935">
                  <c:v>54.4469976419688</c:v>
                </c:pt>
                <c:pt idx="936">
                  <c:v>54.460686831700897</c:v>
                </c:pt>
                <c:pt idx="937">
                  <c:v>54.474349474301498</c:v>
                </c:pt>
                <c:pt idx="938">
                  <c:v>54.487985632893597</c:v>
                </c:pt>
                <c:pt idx="939">
                  <c:v>54.501595370719201</c:v>
                </c:pt>
                <c:pt idx="940">
                  <c:v>54.515178750682601</c:v>
                </c:pt>
                <c:pt idx="941">
                  <c:v>54.528735835497798</c:v>
                </c:pt>
                <c:pt idx="942">
                  <c:v>54.542266687689903</c:v>
                </c:pt>
                <c:pt idx="943">
                  <c:v>54.555771369595803</c:v>
                </c:pt>
                <c:pt idx="944">
                  <c:v>54.569249943365001</c:v>
                </c:pt>
                <c:pt idx="945">
                  <c:v>54.582702470960903</c:v>
                </c:pt>
                <c:pt idx="946">
                  <c:v>54.596129014161001</c:v>
                </c:pt>
                <c:pt idx="947">
                  <c:v>54.609529634558299</c:v>
                </c:pt>
                <c:pt idx="948">
                  <c:v>54.622904393562003</c:v>
                </c:pt>
                <c:pt idx="949">
                  <c:v>54.636253352398498</c:v>
                </c:pt>
                <c:pt idx="950">
                  <c:v>54.649576572112203</c:v>
                </c:pt>
                <c:pt idx="951">
                  <c:v>54.662874113566197</c:v>
                </c:pt>
                <c:pt idx="952">
                  <c:v>54.676146037443402</c:v>
                </c:pt>
                <c:pt idx="953">
                  <c:v>54.689392404247698</c:v>
                </c:pt>
                <c:pt idx="954">
                  <c:v>54.7026132743039</c:v>
                </c:pt>
                <c:pt idx="955">
                  <c:v>54.715808707759798</c:v>
                </c:pt>
                <c:pt idx="956">
                  <c:v>54.728978764586202</c:v>
                </c:pt>
                <c:pt idx="957">
                  <c:v>54.742123504577997</c:v>
                </c:pt>
                <c:pt idx="958">
                  <c:v>54.755242987355302</c:v>
                </c:pt>
                <c:pt idx="959">
                  <c:v>54.768337269862599</c:v>
                </c:pt>
                <c:pt idx="960">
                  <c:v>54.781406413341301</c:v>
                </c:pt>
                <c:pt idx="961">
                  <c:v>54.7944504768748</c:v>
                </c:pt>
                <c:pt idx="962">
                  <c:v>54.807469519340501</c:v>
                </c:pt>
                <c:pt idx="963">
                  <c:v>54.820463599442597</c:v>
                </c:pt>
                <c:pt idx="964">
                  <c:v>54.833432775713398</c:v>
                </c:pt>
                <c:pt idx="965">
                  <c:v>54.846377106513103</c:v>
                </c:pt>
                <c:pt idx="966">
                  <c:v>54.859296650031702</c:v>
                </c:pt>
                <c:pt idx="967">
                  <c:v>54.872191464289202</c:v>
                </c:pt>
                <c:pt idx="968">
                  <c:v>54.885061607136201</c:v>
                </c:pt>
                <c:pt idx="969">
                  <c:v>54.897907136255697</c:v>
                </c:pt>
                <c:pt idx="970">
                  <c:v>54.910728109162797</c:v>
                </c:pt>
                <c:pt idx="971">
                  <c:v>54.923524583206202</c:v>
                </c:pt>
                <c:pt idx="972">
                  <c:v>54.936296615568899</c:v>
                </c:pt>
                <c:pt idx="973">
                  <c:v>54.949044263269002</c:v>
                </c:pt>
                <c:pt idx="974">
                  <c:v>54.961767583160302</c:v>
                </c:pt>
                <c:pt idx="975">
                  <c:v>54.974466631933602</c:v>
                </c:pt>
                <c:pt idx="976">
                  <c:v>54.987141466117102</c:v>
                </c:pt>
                <c:pt idx="977">
                  <c:v>54.999792142077297</c:v>
                </c:pt>
                <c:pt idx="978">
                  <c:v>55.0124187160201</c:v>
                </c:pt>
                <c:pt idx="979">
                  <c:v>55.025021243991098</c:v>
                </c:pt>
                <c:pt idx="980">
                  <c:v>55.037599777573298</c:v>
                </c:pt>
                <c:pt idx="981">
                  <c:v>55.050154375334202</c:v>
                </c:pt>
                <c:pt idx="982">
                  <c:v>55.0626850932547</c:v>
                </c:pt>
                <c:pt idx="983">
                  <c:v>55.0751919866495</c:v>
                </c:pt>
                <c:pt idx="984">
                  <c:v>55.087675110672599</c:v>
                </c:pt>
                <c:pt idx="985">
                  <c:v>55.100134520317802</c:v>
                </c:pt>
                <c:pt idx="986">
                  <c:v>55.112570270419099</c:v>
                </c:pt>
                <c:pt idx="987">
                  <c:v>55.124982415652099</c:v>
                </c:pt>
                <c:pt idx="988">
                  <c:v>55.137371010533997</c:v>
                </c:pt>
                <c:pt idx="989">
                  <c:v>55.149736109424701</c:v>
                </c:pt>
                <c:pt idx="990">
                  <c:v>55.162077766527602</c:v>
                </c:pt>
                <c:pt idx="991">
                  <c:v>55.174396035889998</c:v>
                </c:pt>
                <c:pt idx="992">
                  <c:v>55.186690971403998</c:v>
                </c:pt>
                <c:pt idx="993">
                  <c:v>55.198962626807202</c:v>
                </c:pt>
                <c:pt idx="994">
                  <c:v>55.2112110556833</c:v>
                </c:pt>
                <c:pt idx="995">
                  <c:v>55.223436311462997</c:v>
                </c:pt>
                <c:pt idx="996">
                  <c:v>55.235638447424598</c:v>
                </c:pt>
                <c:pt idx="997">
                  <c:v>55.247817516694603</c:v>
                </c:pt>
                <c:pt idx="998">
                  <c:v>55.259973572248697</c:v>
                </c:pt>
                <c:pt idx="999">
                  <c:v>55.272106666912201</c:v>
                </c:pt>
                <c:pt idx="1000">
                  <c:v>55.284216853360903</c:v>
                </c:pt>
                <c:pt idx="1001">
                  <c:v>55.296304181117797</c:v>
                </c:pt>
                <c:pt idx="1002">
                  <c:v>55.308368704063199</c:v>
                </c:pt>
                <c:pt idx="1003">
                  <c:v>55.320410475100303</c:v>
                </c:pt>
                <c:pt idx="1004">
                  <c:v>55.332429546235403</c:v>
                </c:pt>
                <c:pt idx="1005">
                  <c:v>55.344425969324497</c:v>
                </c:pt>
                <c:pt idx="1006">
                  <c:v>55.356399796074697</c:v>
                </c:pt>
                <c:pt idx="1007">
                  <c:v>55.368351078043901</c:v>
                </c:pt>
                <c:pt idx="1008">
                  <c:v>55.380279866641999</c:v>
                </c:pt>
                <c:pt idx="1009">
                  <c:v>55.392186213131403</c:v>
                </c:pt>
                <c:pt idx="1010">
                  <c:v>55.404070168627598</c:v>
                </c:pt>
                <c:pt idx="1011">
                  <c:v>55.415931784099897</c:v>
                </c:pt>
                <c:pt idx="1012">
                  <c:v>55.427771110371701</c:v>
                </c:pt>
                <c:pt idx="1013">
                  <c:v>55.439588198121598</c:v>
                </c:pt>
                <c:pt idx="1014">
                  <c:v>55.451383097883799</c:v>
                </c:pt>
                <c:pt idx="1015">
                  <c:v>55.463155860048502</c:v>
                </c:pt>
                <c:pt idx="1016">
                  <c:v>55.474906534862903</c:v>
                </c:pt>
                <c:pt idx="1017">
                  <c:v>55.486635172431598</c:v>
                </c:pt>
                <c:pt idx="1018">
                  <c:v>55.4983418227174</c:v>
                </c:pt>
                <c:pt idx="1019">
                  <c:v>55.510026535541598</c:v>
                </c:pt>
                <c:pt idx="1020">
                  <c:v>55.521689360584901</c:v>
                </c:pt>
                <c:pt idx="1021">
                  <c:v>55.533330347388002</c:v>
                </c:pt>
                <c:pt idx="1022">
                  <c:v>55.544949544083899</c:v>
                </c:pt>
                <c:pt idx="1023">
                  <c:v>55.556547000306601</c:v>
                </c:pt>
                <c:pt idx="1024">
                  <c:v>55.568122765674602</c:v>
                </c:pt>
                <c:pt idx="1025">
                  <c:v>55.579676889136103</c:v>
                </c:pt>
                <c:pt idx="1026">
                  <c:v>55.5912094195008</c:v>
                </c:pt>
                <c:pt idx="1027">
                  <c:v>55.602720405440003</c:v>
                </c:pt>
                <c:pt idx="1028">
                  <c:v>55.614209895486901</c:v>
                </c:pt>
                <c:pt idx="1029">
                  <c:v>55.625677938038002</c:v>
                </c:pt>
                <c:pt idx="1030">
                  <c:v>55.637124581353</c:v>
                </c:pt>
                <c:pt idx="1031">
                  <c:v>55.648549873555403</c:v>
                </c:pt>
                <c:pt idx="1032">
                  <c:v>55.6599538626336</c:v>
                </c:pt>
                <c:pt idx="1033">
                  <c:v>55.671336596441002</c:v>
                </c:pt>
                <c:pt idx="1034">
                  <c:v>55.682698122696699</c:v>
                </c:pt>
                <c:pt idx="1035">
                  <c:v>55.694038488986003</c:v>
                </c:pt>
                <c:pt idx="1036">
                  <c:v>55.705357742761201</c:v>
                </c:pt>
                <c:pt idx="1037">
                  <c:v>55.716655931342203</c:v>
                </c:pt>
                <c:pt idx="1038">
                  <c:v>55.727933101916598</c:v>
                </c:pt>
                <c:pt idx="1039">
                  <c:v>55.739189301540797</c:v>
                </c:pt>
                <c:pt idx="1040">
                  <c:v>55.7504245771405</c:v>
                </c:pt>
                <c:pt idx="1041">
                  <c:v>55.761638975510799</c:v>
                </c:pt>
                <c:pt idx="1042">
                  <c:v>55.772832543317698</c:v>
                </c:pt>
                <c:pt idx="1043">
                  <c:v>55.784005326228701</c:v>
                </c:pt>
                <c:pt idx="1044">
                  <c:v>55.795157370665102</c:v>
                </c:pt>
                <c:pt idx="1045">
                  <c:v>55.806288723439501</c:v>
                </c:pt>
                <c:pt idx="1046">
                  <c:v>55.817399430673902</c:v>
                </c:pt>
                <c:pt idx="1047">
                  <c:v>55.8284895383619</c:v>
                </c:pt>
                <c:pt idx="1048">
                  <c:v>55.839559092369399</c:v>
                </c:pt>
                <c:pt idx="1049">
                  <c:v>55.850608138435099</c:v>
                </c:pt>
                <c:pt idx="1050">
                  <c:v>55.861636722170701</c:v>
                </c:pt>
                <c:pt idx="1051">
                  <c:v>55.872644889062101</c:v>
                </c:pt>
                <c:pt idx="1052">
                  <c:v>55.883632684469298</c:v>
                </c:pt>
                <c:pt idx="1053">
                  <c:v>55.894600153627401</c:v>
                </c:pt>
                <c:pt idx="1054">
                  <c:v>55.905547341646603</c:v>
                </c:pt>
                <c:pt idx="1055">
                  <c:v>55.916474293513403</c:v>
                </c:pt>
                <c:pt idx="1056">
                  <c:v>55.927381054090901</c:v>
                </c:pt>
                <c:pt idx="1057">
                  <c:v>55.938267668119103</c:v>
                </c:pt>
                <c:pt idx="1058">
                  <c:v>55.949134180215601</c:v>
                </c:pt>
                <c:pt idx="1059">
                  <c:v>55.959980634876302</c:v>
                </c:pt>
                <c:pt idx="1060">
                  <c:v>55.970807076475701</c:v>
                </c:pt>
                <c:pt idx="1061">
                  <c:v>55.9816135492676</c:v>
                </c:pt>
                <c:pt idx="1062">
                  <c:v>55.992400097385698</c:v>
                </c:pt>
                <c:pt idx="1063">
                  <c:v>56.003166764843797</c:v>
                </c:pt>
                <c:pt idx="1064">
                  <c:v>56.0139136098352</c:v>
                </c:pt>
                <c:pt idx="1065">
                  <c:v>56.024640641781502</c:v>
                </c:pt>
                <c:pt idx="1066">
                  <c:v>56.035347924566103</c:v>
                </c:pt>
                <c:pt idx="1067">
                  <c:v>56.0460355015963</c:v>
                </c:pt>
                <c:pt idx="1068">
                  <c:v>56.056703416169299</c:v>
                </c:pt>
                <c:pt idx="1069">
                  <c:v>56.067351711472597</c:v>
                </c:pt>
                <c:pt idx="1070">
                  <c:v>56.077980430583203</c:v>
                </c:pt>
                <c:pt idx="1071">
                  <c:v>56.088589616468703</c:v>
                </c:pt>
                <c:pt idx="1072">
                  <c:v>56.099179311986099</c:v>
                </c:pt>
                <c:pt idx="1073">
                  <c:v>56.109749559882701</c:v>
                </c:pt>
                <c:pt idx="1074">
                  <c:v>56.120300402795898</c:v>
                </c:pt>
                <c:pt idx="1075">
                  <c:v>56.130831883252803</c:v>
                </c:pt>
                <c:pt idx="1076">
                  <c:v>56.141344043670699</c:v>
                </c:pt>
                <c:pt idx="1077">
                  <c:v>56.1518369263569</c:v>
                </c:pt>
                <c:pt idx="1078">
                  <c:v>56.162310573508599</c:v>
                </c:pt>
                <c:pt idx="1079">
                  <c:v>56.172765027212897</c:v>
                </c:pt>
                <c:pt idx="1080">
                  <c:v>56.183200329447203</c:v>
                </c:pt>
                <c:pt idx="1081">
                  <c:v>56.193616522078599</c:v>
                </c:pt>
                <c:pt idx="1082">
                  <c:v>56.204013646864297</c:v>
                </c:pt>
                <c:pt idx="1083">
                  <c:v>56.214391745451501</c:v>
                </c:pt>
                <c:pt idx="1084">
                  <c:v>56.224750859377401</c:v>
                </c:pt>
                <c:pt idx="1085">
                  <c:v>56.235091028952603</c:v>
                </c:pt>
                <c:pt idx="1086">
                  <c:v>56.245412294511397</c:v>
                </c:pt>
                <c:pt idx="1087">
                  <c:v>56.255714698910502</c:v>
                </c:pt>
                <c:pt idx="1088">
                  <c:v>56.265998283219197</c:v>
                </c:pt>
                <c:pt idx="1089">
                  <c:v>56.276263088395801</c:v>
                </c:pt>
                <c:pt idx="1090">
                  <c:v>56.286509155288002</c:v>
                </c:pt>
                <c:pt idx="1091">
                  <c:v>56.296736524632998</c:v>
                </c:pt>
                <c:pt idx="1092">
                  <c:v>56.306945237056901</c:v>
                </c:pt>
                <c:pt idx="1093">
                  <c:v>56.317135333075399</c:v>
                </c:pt>
                <c:pt idx="1094">
                  <c:v>56.327306853093297</c:v>
                </c:pt>
                <c:pt idx="1095">
                  <c:v>56.3374598374049</c:v>
                </c:pt>
                <c:pt idx="1096">
                  <c:v>56.347594326193502</c:v>
                </c:pt>
                <c:pt idx="1097">
                  <c:v>56.3577103595319</c:v>
                </c:pt>
                <c:pt idx="1098">
                  <c:v>56.367807977382199</c:v>
                </c:pt>
                <c:pt idx="1099">
                  <c:v>56.3778872195956</c:v>
                </c:pt>
                <c:pt idx="1100">
                  <c:v>56.387948125912899</c:v>
                </c:pt>
                <c:pt idx="1101">
                  <c:v>56.397990735963802</c:v>
                </c:pt>
                <c:pt idx="1102">
                  <c:v>56.4080150892676</c:v>
                </c:pt>
                <c:pt idx="1103">
                  <c:v>56.418021225232799</c:v>
                </c:pt>
                <c:pt idx="1104">
                  <c:v>56.428009183157101</c:v>
                </c:pt>
                <c:pt idx="1105">
                  <c:v>56.4379790022276</c:v>
                </c:pt>
                <c:pt idx="1106">
                  <c:v>56.447930721520599</c:v>
                </c:pt>
                <c:pt idx="1107">
                  <c:v>56.457864380001801</c:v>
                </c:pt>
                <c:pt idx="1108">
                  <c:v>56.467780016526099</c:v>
                </c:pt>
                <c:pt idx="1109">
                  <c:v>56.477677669837803</c:v>
                </c:pt>
                <c:pt idx="1110">
                  <c:v>56.487557379140803</c:v>
                </c:pt>
                <c:pt idx="1111">
                  <c:v>56.497419187172</c:v>
                </c:pt>
                <c:pt idx="1112">
                  <c:v>56.507263128323203</c:v>
                </c:pt>
                <c:pt idx="1113">
                  <c:v>56.517089240943697</c:v>
                </c:pt>
                <c:pt idx="1114">
                  <c:v>56.5268975632737</c:v>
                </c:pt>
                <c:pt idx="1115">
                  <c:v>56.536688133443498</c:v>
                </c:pt>
                <c:pt idx="1116">
                  <c:v>56.546460989474099</c:v>
                </c:pt>
                <c:pt idx="1117">
                  <c:v>56.556216169277</c:v>
                </c:pt>
                <c:pt idx="1118">
                  <c:v>56.565953710654099</c:v>
                </c:pt>
                <c:pt idx="1119">
                  <c:v>56.575673651297997</c:v>
                </c:pt>
                <c:pt idx="1120">
                  <c:v>56.5853760287916</c:v>
                </c:pt>
                <c:pt idx="1121">
                  <c:v>56.595060880608401</c:v>
                </c:pt>
                <c:pt idx="1122">
                  <c:v>56.604728244112401</c:v>
                </c:pt>
                <c:pt idx="1123">
                  <c:v>56.614378156558203</c:v>
                </c:pt>
                <c:pt idx="1124">
                  <c:v>56.6240106550907</c:v>
                </c:pt>
                <c:pt idx="1125">
                  <c:v>56.633625776745497</c:v>
                </c:pt>
                <c:pt idx="1126">
                  <c:v>56.643223558448497</c:v>
                </c:pt>
                <c:pt idx="1127">
                  <c:v>56.652804037016402</c:v>
                </c:pt>
                <c:pt idx="1128">
                  <c:v>56.662367249156098</c:v>
                </c:pt>
                <c:pt idx="1129">
                  <c:v>56.671913231465297</c:v>
                </c:pt>
                <c:pt idx="1130">
                  <c:v>56.681442020431803</c:v>
                </c:pt>
                <c:pt idx="1131">
                  <c:v>56.690953652434402</c:v>
                </c:pt>
                <c:pt idx="1132">
                  <c:v>56.700448163742003</c:v>
                </c:pt>
                <c:pt idx="1133">
                  <c:v>56.709925590514203</c:v>
                </c:pt>
                <c:pt idx="1134">
                  <c:v>56.719385968801099</c:v>
                </c:pt>
                <c:pt idx="1135">
                  <c:v>56.728829334543299</c:v>
                </c:pt>
                <c:pt idx="1136">
                  <c:v>56.738255743393303</c:v>
                </c:pt>
                <c:pt idx="1137">
                  <c:v>56.7476652179203</c:v>
                </c:pt>
                <c:pt idx="1138">
                  <c:v>56.757057790650002</c:v>
                </c:pt>
                <c:pt idx="1139">
                  <c:v>56.766433497304497</c:v>
                </c:pt>
                <c:pt idx="1140">
                  <c:v>56.775792373501801</c:v>
                </c:pt>
                <c:pt idx="1141">
                  <c:v>56.785134454755998</c:v>
                </c:pt>
                <c:pt idx="1142">
                  <c:v>56.794459776476899</c:v>
                </c:pt>
                <c:pt idx="1143">
                  <c:v>56.803768373970499</c:v>
                </c:pt>
                <c:pt idx="1144">
                  <c:v>56.813060282438499</c:v>
                </c:pt>
                <c:pt idx="1145">
                  <c:v>56.822335536978898</c:v>
                </c:pt>
                <c:pt idx="1146">
                  <c:v>56.831594172585397</c:v>
                </c:pt>
                <c:pt idx="1147">
                  <c:v>56.840836224147701</c:v>
                </c:pt>
                <c:pt idx="1148">
                  <c:v>56.8500617264515</c:v>
                </c:pt>
                <c:pt idx="1149">
                  <c:v>56.8592707141785</c:v>
                </c:pt>
                <c:pt idx="1150">
                  <c:v>56.868463221906197</c:v>
                </c:pt>
                <c:pt idx="1151">
                  <c:v>56.877639284108199</c:v>
                </c:pt>
                <c:pt idx="1152">
                  <c:v>56.886798935154097</c:v>
                </c:pt>
                <c:pt idx="1153">
                  <c:v>56.895942209309297</c:v>
                </c:pt>
                <c:pt idx="1154">
                  <c:v>56.9050691407353</c:v>
                </c:pt>
                <c:pt idx="1155">
                  <c:v>56.9141797634894</c:v>
                </c:pt>
                <c:pt idx="1156">
                  <c:v>56.923274111524996</c:v>
                </c:pt>
                <c:pt idx="1157">
                  <c:v>56.932352218691499</c:v>
                </c:pt>
                <c:pt idx="1158">
                  <c:v>56.941414118734102</c:v>
                </c:pt>
                <c:pt idx="1159">
                  <c:v>56.950459845293999</c:v>
                </c:pt>
                <c:pt idx="1160">
                  <c:v>56.959489431908501</c:v>
                </c:pt>
                <c:pt idx="1161">
                  <c:v>56.968502931906997</c:v>
                </c:pt>
                <c:pt idx="1162">
                  <c:v>56.977500377004802</c:v>
                </c:pt>
                <c:pt idx="1163">
                  <c:v>56.986481787407897</c:v>
                </c:pt>
                <c:pt idx="1164">
                  <c:v>56.995447196562502</c:v>
                </c:pt>
                <c:pt idx="1165">
                  <c:v>57.004396637819497</c:v>
                </c:pt>
                <c:pt idx="1166">
                  <c:v>57.013330144433397</c:v>
                </c:pt>
                <c:pt idx="1167">
                  <c:v>57.022247749563199</c:v>
                </c:pt>
                <c:pt idx="1168">
                  <c:v>57.031149486271701</c:v>
                </c:pt>
                <c:pt idx="1169">
                  <c:v>57.040035387526103</c:v>
                </c:pt>
                <c:pt idx="1170">
                  <c:v>57.048905486197299</c:v>
                </c:pt>
                <c:pt idx="1171">
                  <c:v>57.057759815060798</c:v>
                </c:pt>
                <c:pt idx="1172">
                  <c:v>57.066598406795698</c:v>
                </c:pt>
                <c:pt idx="1173">
                  <c:v>57.075421293985499</c:v>
                </c:pt>
                <c:pt idx="1174">
                  <c:v>57.0842285091178</c:v>
                </c:pt>
                <c:pt idx="1175">
                  <c:v>57.093020084584097</c:v>
                </c:pt>
                <c:pt idx="1176">
                  <c:v>57.101796052680299</c:v>
                </c:pt>
                <c:pt idx="1177">
                  <c:v>57.110556445606001</c:v>
                </c:pt>
                <c:pt idx="1178">
                  <c:v>57.119301295465398</c:v>
                </c:pt>
                <c:pt idx="1179">
                  <c:v>57.128030634266302</c:v>
                </c:pt>
                <c:pt idx="1180">
                  <c:v>57.136744493920901</c:v>
                </c:pt>
                <c:pt idx="1181">
                  <c:v>57.145442906245499</c:v>
                </c:pt>
                <c:pt idx="1182">
                  <c:v>57.154125902960402</c:v>
                </c:pt>
                <c:pt idx="1183">
                  <c:v>57.162793515689899</c:v>
                </c:pt>
                <c:pt idx="1184">
                  <c:v>57.171445775962702</c:v>
                </c:pt>
                <c:pt idx="1185">
                  <c:v>57.180082715211299</c:v>
                </c:pt>
                <c:pt idx="1186">
                  <c:v>57.188704375477798</c:v>
                </c:pt>
                <c:pt idx="1187">
                  <c:v>57.197310803962701</c:v>
                </c:pt>
                <c:pt idx="1188">
                  <c:v>57.205902010400003</c:v>
                </c:pt>
                <c:pt idx="1189">
                  <c:v>57.214478026166802</c:v>
                </c:pt>
                <c:pt idx="1190">
                  <c:v>57.223038882552601</c:v>
                </c:pt>
                <c:pt idx="1191">
                  <c:v>57.231584610759299</c:v>
                </c:pt>
                <c:pt idx="1192">
                  <c:v>57.240115241901002</c:v>
                </c:pt>
                <c:pt idx="1193">
                  <c:v>57.248630807004297</c:v>
                </c:pt>
                <c:pt idx="1194">
                  <c:v>57.257131337008197</c:v>
                </c:pt>
                <c:pt idx="1195">
                  <c:v>57.265616862763999</c:v>
                </c:pt>
                <c:pt idx="1196">
                  <c:v>57.274087415035197</c:v>
                </c:pt>
                <c:pt idx="1197">
                  <c:v>57.282543024497997</c:v>
                </c:pt>
                <c:pt idx="1198">
                  <c:v>57.290983721740702</c:v>
                </c:pt>
                <c:pt idx="1199">
                  <c:v>57.299409537263998</c:v>
                </c:pt>
                <c:pt idx="1200">
                  <c:v>57.307820501481103</c:v>
                </c:pt>
                <c:pt idx="1201">
                  <c:v>57.316216644717301</c:v>
                </c:pt>
                <c:pt idx="1202">
                  <c:v>57.324597997210603</c:v>
                </c:pt>
                <c:pt idx="1203">
                  <c:v>57.3329645891111</c:v>
                </c:pt>
                <c:pt idx="1204">
                  <c:v>57.341316450481301</c:v>
                </c:pt>
                <c:pt idx="1205">
                  <c:v>57.349653611296198</c:v>
                </c:pt>
                <c:pt idx="1206">
                  <c:v>57.357976101443001</c:v>
                </c:pt>
                <c:pt idx="1207">
                  <c:v>57.366283950721296</c:v>
                </c:pt>
                <c:pt idx="1208">
                  <c:v>57.374577188843297</c:v>
                </c:pt>
                <c:pt idx="1209">
                  <c:v>57.382855845432999</c:v>
                </c:pt>
                <c:pt idx="1210">
                  <c:v>57.391119950027402</c:v>
                </c:pt>
                <c:pt idx="1211">
                  <c:v>57.3993695351094</c:v>
                </c:pt>
                <c:pt idx="1212">
                  <c:v>57.407604691693699</c:v>
                </c:pt>
                <c:pt idx="1213">
                  <c:v>57.415825390723498</c:v>
                </c:pt>
                <c:pt idx="1214">
                  <c:v>57.424031661648698</c:v>
                </c:pt>
                <c:pt idx="1215">
                  <c:v>57.432223533835703</c:v>
                </c:pt>
                <c:pt idx="1216">
                  <c:v>57.440401036567998</c:v>
                </c:pt>
                <c:pt idx="1217">
                  <c:v>57.448564199045698</c:v>
                </c:pt>
                <c:pt idx="1218">
                  <c:v>57.456713050385702</c:v>
                </c:pt>
                <c:pt idx="1219">
                  <c:v>57.4648476196217</c:v>
                </c:pt>
                <c:pt idx="1220">
                  <c:v>57.472967935704098</c:v>
                </c:pt>
                <c:pt idx="1221">
                  <c:v>57.481074027500298</c:v>
                </c:pt>
                <c:pt idx="1222">
                  <c:v>57.489165923794097</c:v>
                </c:pt>
                <c:pt idx="1223">
                  <c:v>57.497243653286503</c:v>
                </c:pt>
                <c:pt idx="1224">
                  <c:v>57.505307244594903</c:v>
                </c:pt>
                <c:pt idx="1225">
                  <c:v>57.513356726253797</c:v>
                </c:pt>
                <c:pt idx="1226">
                  <c:v>57.521392126714296</c:v>
                </c:pt>
                <c:pt idx="1227">
                  <c:v>57.529413474344103</c:v>
                </c:pt>
                <c:pt idx="1228">
                  <c:v>57.537420797428197</c:v>
                </c:pt>
                <c:pt idx="1229">
                  <c:v>57.545414124167799</c:v>
                </c:pt>
                <c:pt idx="1230">
                  <c:v>57.553393482681301</c:v>
                </c:pt>
                <c:pt idx="1231">
                  <c:v>57.5613589010037</c:v>
                </c:pt>
                <c:pt idx="1232">
                  <c:v>57.569310407086597</c:v>
                </c:pt>
                <c:pt idx="1233">
                  <c:v>57.577248028798799</c:v>
                </c:pt>
                <c:pt idx="1234">
                  <c:v>57.585171793925497</c:v>
                </c:pt>
                <c:pt idx="1235">
                  <c:v>57.593081730168898</c:v>
                </c:pt>
                <c:pt idx="1236">
                  <c:v>57.600977865147897</c:v>
                </c:pt>
                <c:pt idx="1237">
                  <c:v>57.6088602263981</c:v>
                </c:pt>
                <c:pt idx="1238">
                  <c:v>57.616728841371902</c:v>
                </c:pt>
                <c:pt idx="1239">
                  <c:v>57.624583737438698</c:v>
                </c:pt>
                <c:pt idx="1240">
                  <c:v>57.632424941884501</c:v>
                </c:pt>
                <c:pt idx="1241">
                  <c:v>57.640252481911901</c:v>
                </c:pt>
                <c:pt idx="1242">
                  <c:v>57.6480663846406</c:v>
                </c:pt>
                <c:pt idx="1243">
                  <c:v>57.6558666771069</c:v>
                </c:pt>
                <c:pt idx="1244">
                  <c:v>57.663653386263903</c:v>
                </c:pt>
                <c:pt idx="1245">
                  <c:v>57.6714265389815</c:v>
                </c:pt>
                <c:pt idx="1246">
                  <c:v>57.679186162046399</c:v>
                </c:pt>
                <c:pt idx="1247">
                  <c:v>57.686932282162097</c:v>
                </c:pt>
                <c:pt idx="1248">
                  <c:v>57.694664925948601</c:v>
                </c:pt>
                <c:pt idx="1249">
                  <c:v>57.702384119943098</c:v>
                </c:pt>
                <c:pt idx="1250">
                  <c:v>57.710089922141997</c:v>
                </c:pt>
                <c:pt idx="1251">
                  <c:v>57.7177824174574</c:v>
                </c:pt>
                <c:pt idx="1252">
                  <c:v>57.725461553378402</c:v>
                </c:pt>
                <c:pt idx="1253">
                  <c:v>57.733127356574499</c:v>
                </c:pt>
                <c:pt idx="1254">
                  <c:v>57.740779853639999</c:v>
                </c:pt>
                <c:pt idx="1255">
                  <c:v>57.748419071093501</c:v>
                </c:pt>
                <c:pt idx="1256">
                  <c:v>57.756045035378399</c:v>
                </c:pt>
                <c:pt idx="1257">
                  <c:v>57.763657772862302</c:v>
                </c:pt>
                <c:pt idx="1258">
                  <c:v>57.771257309837701</c:v>
                </c:pt>
                <c:pt idx="1259">
                  <c:v>57.778843672521297</c:v>
                </c:pt>
                <c:pt idx="1260">
                  <c:v>57.786416887054699</c:v>
                </c:pt>
                <c:pt idx="1261">
                  <c:v>57.793976979503697</c:v>
                </c:pt>
                <c:pt idx="1262">
                  <c:v>57.801523975858998</c:v>
                </c:pt>
                <c:pt idx="1263">
                  <c:v>57.809057902035498</c:v>
                </c:pt>
                <c:pt idx="1264">
                  <c:v>57.816578783872799</c:v>
                </c:pt>
                <c:pt idx="1265">
                  <c:v>57.824086647135204</c:v>
                </c:pt>
                <c:pt idx="1266">
                  <c:v>57.831581517511196</c:v>
                </c:pt>
                <c:pt idx="1267">
                  <c:v>57.839063420614202</c:v>
                </c:pt>
                <c:pt idx="1268">
                  <c:v>57.846532381981802</c:v>
                </c:pt>
                <c:pt idx="1269">
                  <c:v>57.853988427076501</c:v>
                </c:pt>
                <c:pt idx="1270">
                  <c:v>57.861431581285103</c:v>
                </c:pt>
                <c:pt idx="1271">
                  <c:v>57.868861869918902</c:v>
                </c:pt>
                <c:pt idx="1272">
                  <c:v>57.876279318214003</c:v>
                </c:pt>
                <c:pt idx="1273">
                  <c:v>57.883683951330802</c:v>
                </c:pt>
                <c:pt idx="1274">
                  <c:v>57.8910757943544</c:v>
                </c:pt>
                <c:pt idx="1275">
                  <c:v>57.898454872294401</c:v>
                </c:pt>
                <c:pt idx="1276">
                  <c:v>57.905821210084902</c:v>
                </c:pt>
                <c:pt idx="1277">
                  <c:v>57.913174832584502</c:v>
                </c:pt>
                <c:pt idx="1278">
                  <c:v>57.920515764576599</c:v>
                </c:pt>
                <c:pt idx="1279">
                  <c:v>57.927844030768703</c:v>
                </c:pt>
                <c:pt idx="1280">
                  <c:v>57.935159655793399</c:v>
                </c:pt>
                <c:pt idx="1281">
                  <c:v>57.942462664207298</c:v>
                </c:pt>
                <c:pt idx="1282">
                  <c:v>57.949753080492002</c:v>
                </c:pt>
                <c:pt idx="1283">
                  <c:v>57.957030929053303</c:v>
                </c:pt>
                <c:pt idx="1284">
                  <c:v>57.964296234221699</c:v>
                </c:pt>
                <c:pt idx="1285">
                  <c:v>57.971549020252198</c:v>
                </c:pt>
                <c:pt idx="1286">
                  <c:v>57.978789311324498</c:v>
                </c:pt>
                <c:pt idx="1287">
                  <c:v>57.986017131542603</c:v>
                </c:pt>
                <c:pt idx="1288">
                  <c:v>57.9932325049353</c:v>
                </c:pt>
                <c:pt idx="1289">
                  <c:v>58.000435521940297</c:v>
                </c:pt>
                <c:pt idx="1290">
                  <c:v>58.007626215027699</c:v>
                </c:pt>
                <c:pt idx="1291">
                  <c:v>58.014804545910799</c:v>
                </c:pt>
                <c:pt idx="1292">
                  <c:v>58.021970538849303</c:v>
                </c:pt>
                <c:pt idx="1293">
                  <c:v>58.029124218036102</c:v>
                </c:pt>
                <c:pt idx="1294">
                  <c:v>58.036265607597599</c:v>
                </c:pt>
                <c:pt idx="1295">
                  <c:v>58.0433947315937</c:v>
                </c:pt>
                <c:pt idx="1296">
                  <c:v>58.050511614017502</c:v>
                </c:pt>
                <c:pt idx="1297">
                  <c:v>58.057616278795798</c:v>
                </c:pt>
                <c:pt idx="1298">
                  <c:v>58.064708749788302</c:v>
                </c:pt>
                <c:pt idx="1299">
                  <c:v>58.071789050788702</c:v>
                </c:pt>
                <c:pt idx="1300">
                  <c:v>58.078857205523597</c:v>
                </c:pt>
                <c:pt idx="1301">
                  <c:v>58.085913237653301</c:v>
                </c:pt>
                <c:pt idx="1302">
                  <c:v>58.092957170771399</c:v>
                </c:pt>
                <c:pt idx="1303">
                  <c:v>58.099989028404799</c:v>
                </c:pt>
                <c:pt idx="1304">
                  <c:v>58.107008834014003</c:v>
                </c:pt>
                <c:pt idx="1305">
                  <c:v>58.114016610992898</c:v>
                </c:pt>
                <c:pt idx="1306">
                  <c:v>58.121012382668503</c:v>
                </c:pt>
                <c:pt idx="1307">
                  <c:v>58.127996172301501</c:v>
                </c:pt>
                <c:pt idx="1308">
                  <c:v>58.134968003085902</c:v>
                </c:pt>
                <c:pt idx="1309">
                  <c:v>58.141927898149099</c:v>
                </c:pt>
                <c:pt idx="1310">
                  <c:v>58.148875880551898</c:v>
                </c:pt>
                <c:pt idx="1311">
                  <c:v>58.1558119732885</c:v>
                </c:pt>
                <c:pt idx="1312">
                  <c:v>58.162736199286499</c:v>
                </c:pt>
                <c:pt idx="1313">
                  <c:v>58.169648581406904</c:v>
                </c:pt>
                <c:pt idx="1314">
                  <c:v>58.176549142444102</c:v>
                </c:pt>
                <c:pt idx="1315">
                  <c:v>58.183437905125899</c:v>
                </c:pt>
                <c:pt idx="1316">
                  <c:v>58.190314892113499</c:v>
                </c:pt>
                <c:pt idx="1317">
                  <c:v>58.197180126001498</c:v>
                </c:pt>
                <c:pt idx="1318">
                  <c:v>58.204033629317998</c:v>
                </c:pt>
                <c:pt idx="1319">
                  <c:v>58.210875424524197</c:v>
                </c:pt>
                <c:pt idx="1320">
                  <c:v>58.217705534015103</c:v>
                </c:pt>
                <c:pt idx="1321">
                  <c:v>58.224523980118803</c:v>
                </c:pt>
                <c:pt idx="1322">
                  <c:v>58.231330785096901</c:v>
                </c:pt>
                <c:pt idx="1323">
                  <c:v>58.238125971144399</c:v>
                </c:pt>
                <c:pt idx="1324">
                  <c:v>58.2449095603898</c:v>
                </c:pt>
                <c:pt idx="1325">
                  <c:v>58.251681574894697</c:v>
                </c:pt>
                <c:pt idx="1326">
                  <c:v>58.2584420366545</c:v>
                </c:pt>
                <c:pt idx="1327">
                  <c:v>58.265190967597597</c:v>
                </c:pt>
                <c:pt idx="1328">
                  <c:v>58.271928476774598</c:v>
                </c:pt>
                <c:pt idx="1329">
                  <c:v>58.278654540597103</c:v>
                </c:pt>
                <c:pt idx="1330">
                  <c:v>58.285369150693001</c:v>
                </c:pt>
                <c:pt idx="1331">
                  <c:v>58.292072329202099</c:v>
                </c:pt>
                <c:pt idx="1332">
                  <c:v>58.298764098205197</c:v>
                </c:pt>
                <c:pt idx="1333">
                  <c:v>58.305444479724599</c:v>
                </c:pt>
                <c:pt idx="1334">
                  <c:v>58.312113495723999</c:v>
                </c:pt>
                <c:pt idx="1335">
                  <c:v>58.318771168108299</c:v>
                </c:pt>
                <c:pt idx="1336">
                  <c:v>58.325417518723597</c:v>
                </c:pt>
                <c:pt idx="1337">
                  <c:v>58.332052569357501</c:v>
                </c:pt>
                <c:pt idx="1338">
                  <c:v>58.338676341738697</c:v>
                </c:pt>
                <c:pt idx="1339">
                  <c:v>58.345288857537497</c:v>
                </c:pt>
                <c:pt idx="1340">
                  <c:v>58.351890138365199</c:v>
                </c:pt>
                <c:pt idx="1341">
                  <c:v>58.358480205774498</c:v>
                </c:pt>
                <c:pt idx="1342">
                  <c:v>58.365059081259602</c:v>
                </c:pt>
                <c:pt idx="1343">
                  <c:v>58.371626786255703</c:v>
                </c:pt>
                <c:pt idx="1344">
                  <c:v>58.378183342139501</c:v>
                </c:pt>
                <c:pt idx="1345">
                  <c:v>58.384728770229003</c:v>
                </c:pt>
                <c:pt idx="1346">
                  <c:v>58.3912630917835</c:v>
                </c:pt>
                <c:pt idx="1347">
                  <c:v>58.397786328003498</c:v>
                </c:pt>
                <c:pt idx="1348">
                  <c:v>58.404298500030897</c:v>
                </c:pt>
                <c:pt idx="1349">
                  <c:v>58.410799628948901</c:v>
                </c:pt>
                <c:pt idx="1350">
                  <c:v>58.417289735781999</c:v>
                </c:pt>
                <c:pt idx="1351">
                  <c:v>58.4237688414959</c:v>
                </c:pt>
                <c:pt idx="1352">
                  <c:v>58.430236966997903</c:v>
                </c:pt>
                <c:pt idx="1353">
                  <c:v>58.436694133136299</c:v>
                </c:pt>
                <c:pt idx="1354">
                  <c:v>58.443140360700802</c:v>
                </c:pt>
                <c:pt idx="1355">
                  <c:v>58.449575670422497</c:v>
                </c:pt>
                <c:pt idx="1356">
                  <c:v>58.456000082973603</c:v>
                </c:pt>
                <c:pt idx="1357">
                  <c:v>58.462413618967901</c:v>
                </c:pt>
                <c:pt idx="1358">
                  <c:v>58.468816298960299</c:v>
                </c:pt>
                <c:pt idx="1359">
                  <c:v>58.475208143446999</c:v>
                </c:pt>
                <c:pt idx="1360">
                  <c:v>58.481589172865597</c:v>
                </c:pt>
                <c:pt idx="1361">
                  <c:v>58.4879594075949</c:v>
                </c:pt>
                <c:pt idx="1362">
                  <c:v>58.494318867955201</c:v>
                </c:pt>
                <c:pt idx="1363">
                  <c:v>58.500667574207903</c:v>
                </c:pt>
                <c:pt idx="1364">
                  <c:v>58.507005546555803</c:v>
                </c:pt>
                <c:pt idx="1365">
                  <c:v>58.513332805142902</c:v>
                </c:pt>
                <c:pt idx="1366">
                  <c:v>58.5196493700548</c:v>
                </c:pt>
                <c:pt idx="1367">
                  <c:v>58.525955248488302</c:v>
                </c:pt>
                <c:pt idx="1368">
                  <c:v>58.532250606616998</c:v>
                </c:pt>
                <c:pt idx="1369">
                  <c:v>58.538535339208401</c:v>
                </c:pt>
                <c:pt idx="1370">
                  <c:v>58.544809466612698</c:v>
                </c:pt>
                <c:pt idx="1371">
                  <c:v>58.551073009121801</c:v>
                </c:pt>
                <c:pt idx="1372">
                  <c:v>58.5573259869699</c:v>
                </c:pt>
                <c:pt idx="1373">
                  <c:v>58.563568420332899</c:v>
                </c:pt>
                <c:pt idx="1374">
                  <c:v>58.569800329329198</c:v>
                </c:pt>
                <c:pt idx="1375">
                  <c:v>58.576021734019697</c:v>
                </c:pt>
                <c:pt idx="1376">
                  <c:v>58.582232654407903</c:v>
                </c:pt>
                <c:pt idx="1377">
                  <c:v>58.58843311044</c:v>
                </c:pt>
                <c:pt idx="1378">
                  <c:v>58.594623122005203</c:v>
                </c:pt>
                <c:pt idx="1379">
                  <c:v>58.600802708936001</c:v>
                </c:pt>
                <c:pt idx="1380">
                  <c:v>58.606971891007902</c:v>
                </c:pt>
                <c:pt idx="1381">
                  <c:v>58.61313068794</c:v>
                </c:pt>
                <c:pt idx="1382">
                  <c:v>58.619279119395202</c:v>
                </c:pt>
                <c:pt idx="1383">
                  <c:v>58.625417204979797</c:v>
                </c:pt>
                <c:pt idx="1384">
                  <c:v>58.631544964244398</c:v>
                </c:pt>
                <c:pt idx="1385">
                  <c:v>58.637662416683597</c:v>
                </c:pt>
                <c:pt idx="1386">
                  <c:v>58.643769581736201</c:v>
                </c:pt>
                <c:pt idx="1387">
                  <c:v>58.649866478785498</c:v>
                </c:pt>
                <c:pt idx="1388">
                  <c:v>58.655953127159599</c:v>
                </c:pt>
                <c:pt idx="1389">
                  <c:v>58.662029546131201</c:v>
                </c:pt>
                <c:pt idx="1390">
                  <c:v>58.6680957549179</c:v>
                </c:pt>
                <c:pt idx="1391">
                  <c:v>58.674151772682599</c:v>
                </c:pt>
                <c:pt idx="1392">
                  <c:v>58.680197618533398</c:v>
                </c:pt>
                <c:pt idx="1393">
                  <c:v>58.686233311523701</c:v>
                </c:pt>
                <c:pt idx="1394">
                  <c:v>58.6922588706528</c:v>
                </c:pt>
                <c:pt idx="1395">
                  <c:v>58.6982743148656</c:v>
                </c:pt>
                <c:pt idx="1396">
                  <c:v>58.704279663052901</c:v>
                </c:pt>
                <c:pt idx="1397">
                  <c:v>58.710274934051903</c:v>
                </c:pt>
                <c:pt idx="1398">
                  <c:v>58.716260146645702</c:v>
                </c:pt>
                <c:pt idx="1399">
                  <c:v>58.722235319564</c:v>
                </c:pt>
                <c:pt idx="1400">
                  <c:v>58.728200471483298</c:v>
                </c:pt>
                <c:pt idx="1401">
                  <c:v>58.734155621026503</c:v>
                </c:pt>
                <c:pt idx="1402">
                  <c:v>58.740100786763897</c:v>
                </c:pt>
                <c:pt idx="1403">
                  <c:v>58.746035987212501</c:v>
                </c:pt>
                <c:pt idx="1404">
                  <c:v>58.751961240836799</c:v>
                </c:pt>
                <c:pt idx="1405">
                  <c:v>58.757876580856397</c:v>
                </c:pt>
                <c:pt idx="1406">
                  <c:v>58.763782079245601</c:v>
                </c:pt>
                <c:pt idx="1407">
                  <c:v>58.7696776932018</c:v>
                </c:pt>
                <c:pt idx="1408">
                  <c:v>58.7755634413029</c:v>
                </c:pt>
                <c:pt idx="1409">
                  <c:v>58.781439342082201</c:v>
                </c:pt>
                <c:pt idx="1410">
                  <c:v>58.787305414029298</c:v>
                </c:pt>
                <c:pt idx="1411">
                  <c:v>58.7931616755899</c:v>
                </c:pt>
                <c:pt idx="1412">
                  <c:v>58.799008145166397</c:v>
                </c:pt>
                <c:pt idx="1413">
                  <c:v>58.804844841117998</c:v>
                </c:pt>
                <c:pt idx="1414">
                  <c:v>58.810671781760703</c:v>
                </c:pt>
                <c:pt idx="1415">
                  <c:v>58.816488985368103</c:v>
                </c:pt>
                <c:pt idx="1416">
                  <c:v>58.822296470170997</c:v>
                </c:pt>
                <c:pt idx="1417">
                  <c:v>58.828094254358199</c:v>
                </c:pt>
                <c:pt idx="1418">
                  <c:v>58.833882356076401</c:v>
                </c:pt>
                <c:pt idx="1419">
                  <c:v>58.839660793430703</c:v>
                </c:pt>
                <c:pt idx="1420">
                  <c:v>58.8454295844844</c:v>
                </c:pt>
                <c:pt idx="1421">
                  <c:v>58.851188747259897</c:v>
                </c:pt>
                <c:pt idx="1422">
                  <c:v>58.856938299738303</c:v>
                </c:pt>
                <c:pt idx="1423">
                  <c:v>58.862678259860303</c:v>
                </c:pt>
                <c:pt idx="1424">
                  <c:v>58.868408645525697</c:v>
                </c:pt>
                <c:pt idx="1425">
                  <c:v>58.874129474594199</c:v>
                </c:pt>
                <c:pt idx="1426">
                  <c:v>58.8798407648856</c:v>
                </c:pt>
                <c:pt idx="1427">
                  <c:v>58.885542534179798</c:v>
                </c:pt>
                <c:pt idx="1428">
                  <c:v>58.891234800216999</c:v>
                </c:pt>
                <c:pt idx="1429">
                  <c:v>58.896917580698599</c:v>
                </c:pt>
                <c:pt idx="1430">
                  <c:v>58.902590893286401</c:v>
                </c:pt>
                <c:pt idx="1431">
                  <c:v>58.908254755603799</c:v>
                </c:pt>
                <c:pt idx="1432">
                  <c:v>58.913909185235603</c:v>
                </c:pt>
                <c:pt idx="1433">
                  <c:v>58.919554199728097</c:v>
                </c:pt>
                <c:pt idx="1434">
                  <c:v>58.9251898165897</c:v>
                </c:pt>
                <c:pt idx="1435">
                  <c:v>58.930816053290997</c:v>
                </c:pt>
                <c:pt idx="1436">
                  <c:v>58.936432927265002</c:v>
                </c:pt>
                <c:pt idx="1437">
                  <c:v>58.942040455907403</c:v>
                </c:pt>
                <c:pt idx="1438">
                  <c:v>58.947638656576899</c:v>
                </c:pt>
                <c:pt idx="1439">
                  <c:v>58.953227546595201</c:v>
                </c:pt>
                <c:pt idx="1440">
                  <c:v>58.958807143247597</c:v>
                </c:pt>
                <c:pt idx="1441">
                  <c:v>58.964377463783002</c:v>
                </c:pt>
                <c:pt idx="1442">
                  <c:v>58.969938525414101</c:v>
                </c:pt>
                <c:pt idx="1443">
                  <c:v>58.975490345318001</c:v>
                </c:pt>
                <c:pt idx="1444">
                  <c:v>58.981032940635899</c:v>
                </c:pt>
                <c:pt idx="1445">
                  <c:v>58.986566328474098</c:v>
                </c:pt>
                <c:pt idx="1446">
                  <c:v>58.992090525903201</c:v>
                </c:pt>
                <c:pt idx="1447">
                  <c:v>58.997605549959601</c:v>
                </c:pt>
                <c:pt idx="1448">
                  <c:v>59.003111417644497</c:v>
                </c:pt>
                <c:pt idx="1449">
                  <c:v>59.008608145925102</c:v>
                </c:pt>
                <c:pt idx="1450">
                  <c:v>59.014095751734303</c:v>
                </c:pt>
                <c:pt idx="1451">
                  <c:v>59.019574251971399</c:v>
                </c:pt>
                <c:pt idx="1452">
                  <c:v>59.025043664235803</c:v>
                </c:pt>
                <c:pt idx="1453">
                  <c:v>59.030504009945602</c:v>
                </c:pt>
                <c:pt idx="1454">
                  <c:v>59.035955301113098</c:v>
                </c:pt>
                <c:pt idx="1455">
                  <c:v>59.041397554527798</c:v>
                </c:pt>
                <c:pt idx="1456">
                  <c:v>59.046830786947197</c:v>
                </c:pt>
                <c:pt idx="1457">
                  <c:v>59.052255015097103</c:v>
                </c:pt>
                <c:pt idx="1458">
                  <c:v>59.057670255671503</c:v>
                </c:pt>
                <c:pt idx="1459">
                  <c:v>59.0630765253334</c:v>
                </c:pt>
                <c:pt idx="1460">
                  <c:v>59.068473840714297</c:v>
                </c:pt>
                <c:pt idx="1461">
                  <c:v>59.073862218415201</c:v>
                </c:pt>
                <c:pt idx="1462">
                  <c:v>59.0792416750065</c:v>
                </c:pt>
                <c:pt idx="1463">
                  <c:v>59.084612227028103</c:v>
                </c:pt>
                <c:pt idx="1464">
                  <c:v>59.089973890990102</c:v>
                </c:pt>
                <c:pt idx="1465">
                  <c:v>59.095326683372498</c:v>
                </c:pt>
                <c:pt idx="1466">
                  <c:v>59.100670620625799</c:v>
                </c:pt>
                <c:pt idx="1467">
                  <c:v>59.106005719171399</c:v>
                </c:pt>
                <c:pt idx="1468">
                  <c:v>59.1113319954015</c:v>
                </c:pt>
                <c:pt idx="1469">
                  <c:v>59.116649465679501</c:v>
                </c:pt>
                <c:pt idx="1470">
                  <c:v>59.121958146340098</c:v>
                </c:pt>
                <c:pt idx="1471">
                  <c:v>59.1272580536899</c:v>
                </c:pt>
                <c:pt idx="1472">
                  <c:v>59.132549204007297</c:v>
                </c:pt>
                <c:pt idx="1473">
                  <c:v>59.137831613543099</c:v>
                </c:pt>
                <c:pt idx="1474">
                  <c:v>59.143105298520403</c:v>
                </c:pt>
                <c:pt idx="1475">
                  <c:v>59.148370275135001</c:v>
                </c:pt>
                <c:pt idx="1476">
                  <c:v>59.153626559555597</c:v>
                </c:pt>
                <c:pt idx="1477">
                  <c:v>59.158874167924303</c:v>
                </c:pt>
                <c:pt idx="1478">
                  <c:v>59.164113116356397</c:v>
                </c:pt>
                <c:pt idx="1479">
                  <c:v>59.169343420941203</c:v>
                </c:pt>
                <c:pt idx="1480">
                  <c:v>59.174565097741699</c:v>
                </c:pt>
                <c:pt idx="1481">
                  <c:v>59.179778162795301</c:v>
                </c:pt>
                <c:pt idx="1482">
                  <c:v>59.184982632113702</c:v>
                </c:pt>
                <c:pt idx="1483">
                  <c:v>59.1901785216834</c:v>
                </c:pt>
                <c:pt idx="1484">
                  <c:v>59.195365847465901</c:v>
                </c:pt>
                <c:pt idx="1485">
                  <c:v>59.200544625398003</c:v>
                </c:pt>
                <c:pt idx="1486">
                  <c:v>59.205714871391599</c:v>
                </c:pt>
                <c:pt idx="1487">
                  <c:v>59.210876601334803</c:v>
                </c:pt>
                <c:pt idx="1488">
                  <c:v>59.216029831091397</c:v>
                </c:pt>
                <c:pt idx="1489">
                  <c:v>59.221174576501397</c:v>
                </c:pt>
                <c:pt idx="1490">
                  <c:v>59.226310853381499</c:v>
                </c:pt>
                <c:pt idx="1491">
                  <c:v>59.2314386775248</c:v>
                </c:pt>
                <c:pt idx="1492">
                  <c:v>59.236558064701697</c:v>
                </c:pt>
                <c:pt idx="1493">
                  <c:v>59.2416690306597</c:v>
                </c:pt>
                <c:pt idx="1494">
                  <c:v>59.246771591123803</c:v>
                </c:pt>
                <c:pt idx="1495">
                  <c:v>59.251865761796601</c:v>
                </c:pt>
                <c:pt idx="1496">
                  <c:v>59.256951558358899</c:v>
                </c:pt>
                <c:pt idx="1497">
                  <c:v>59.262028996469603</c:v>
                </c:pt>
                <c:pt idx="1498">
                  <c:v>59.267098091766201</c:v>
                </c:pt>
                <c:pt idx="1499">
                  <c:v>59.272158854539903</c:v>
                </c:pt>
                <c:pt idx="1500">
                  <c:v>59.277211228222498</c:v>
                </c:pt>
                <c:pt idx="1501">
                  <c:v>59.2822552985633</c:v>
                </c:pt>
                <c:pt idx="1502">
                  <c:v>59.287291080792997</c:v>
                </c:pt>
                <c:pt idx="1503">
                  <c:v>59.292318590114398</c:v>
                </c:pt>
                <c:pt idx="1504">
                  <c:v>59.297337841702202</c:v>
                </c:pt>
                <c:pt idx="1505">
                  <c:v>59.302348850703702</c:v>
                </c:pt>
                <c:pt idx="1506">
                  <c:v>59.307351632238799</c:v>
                </c:pt>
                <c:pt idx="1507">
                  <c:v>59.312346201399798</c:v>
                </c:pt>
                <c:pt idx="1508">
                  <c:v>59.317332573252301</c:v>
                </c:pt>
                <c:pt idx="1509">
                  <c:v>59.322310762834597</c:v>
                </c:pt>
                <c:pt idx="1510">
                  <c:v>59.327280785158401</c:v>
                </c:pt>
                <c:pt idx="1511">
                  <c:v>59.332242655208702</c:v>
                </c:pt>
                <c:pt idx="1512">
                  <c:v>59.337196387944203</c:v>
                </c:pt>
                <c:pt idx="1513">
                  <c:v>59.342141998297102</c:v>
                </c:pt>
                <c:pt idx="1514">
                  <c:v>59.347079501173901</c:v>
                </c:pt>
                <c:pt idx="1515">
                  <c:v>59.352008911454703</c:v>
                </c:pt>
                <c:pt idx="1516">
                  <c:v>59.356930243994299</c:v>
                </c:pt>
                <c:pt idx="1517">
                  <c:v>59.361843513621601</c:v>
                </c:pt>
                <c:pt idx="1518">
                  <c:v>59.366748735140298</c:v>
                </c:pt>
                <c:pt idx="1519">
                  <c:v>59.3716459233286</c:v>
                </c:pt>
                <c:pt idx="1520">
                  <c:v>59.376535092940102</c:v>
                </c:pt>
                <c:pt idx="1521">
                  <c:v>59.381416258702998</c:v>
                </c:pt>
                <c:pt idx="1522">
                  <c:v>59.386289435321103</c:v>
                </c:pt>
                <c:pt idx="1523">
                  <c:v>59.391154637473598</c:v>
                </c:pt>
                <c:pt idx="1524">
                  <c:v>59.396011879815298</c:v>
                </c:pt>
                <c:pt idx="1525">
                  <c:v>59.400861176976697</c:v>
                </c:pt>
                <c:pt idx="1526">
                  <c:v>59.405702543564303</c:v>
                </c:pt>
                <c:pt idx="1527">
                  <c:v>59.410535994160902</c:v>
                </c:pt>
                <c:pt idx="1528">
                  <c:v>59.415361543325602</c:v>
                </c:pt>
                <c:pt idx="1529">
                  <c:v>59.420179205593598</c:v>
                </c:pt>
                <c:pt idx="1530">
                  <c:v>59.4249889954772</c:v>
                </c:pt>
                <c:pt idx="1531">
                  <c:v>59.429790927465397</c:v>
                </c:pt>
                <c:pt idx="1532">
                  <c:v>59.434585016024002</c:v>
                </c:pt>
                <c:pt idx="1533">
                  <c:v>59.439371275596201</c:v>
                </c:pt>
                <c:pt idx="1534">
                  <c:v>59.444149720602397</c:v>
                </c:pt>
                <c:pt idx="1535">
                  <c:v>59.448920365440699</c:v>
                </c:pt>
                <c:pt idx="1536">
                  <c:v>59.453683224486603</c:v>
                </c:pt>
                <c:pt idx="1537">
                  <c:v>59.458438312093598</c:v>
                </c:pt>
                <c:pt idx="1538">
                  <c:v>59.463185642593203</c:v>
                </c:pt>
                <c:pt idx="1539">
                  <c:v>59.4679252302953</c:v>
                </c:pt>
                <c:pt idx="1540">
                  <c:v>59.472657089487697</c:v>
                </c:pt>
                <c:pt idx="1541">
                  <c:v>59.477381234437203</c:v>
                </c:pt>
                <c:pt idx="1542">
                  <c:v>59.482097679389099</c:v>
                </c:pt>
                <c:pt idx="1543">
                  <c:v>59.486806438567598</c:v>
                </c:pt>
                <c:pt idx="1544">
                  <c:v>59.491507526175901</c:v>
                </c:pt>
                <c:pt idx="1545">
                  <c:v>59.4962009563964</c:v>
                </c:pt>
                <c:pt idx="1546">
                  <c:v>59.500886742774597</c:v>
                </c:pt>
                <c:pt idx="1547">
                  <c:v>59.505564813383003</c:v>
                </c:pt>
                <c:pt idx="1548">
                  <c:v>59.510235261298497</c:v>
                </c:pt>
                <c:pt idx="1549">
                  <c:v>59.514898100280099</c:v>
                </c:pt>
                <c:pt idx="1550">
                  <c:v>59.519553344058899</c:v>
                </c:pt>
                <c:pt idx="1551">
                  <c:v>59.524201006337698</c:v>
                </c:pt>
                <c:pt idx="1552">
                  <c:v>59.528841100791396</c:v>
                </c:pt>
                <c:pt idx="1553">
                  <c:v>59.533473641067197</c:v>
                </c:pt>
                <c:pt idx="1554">
                  <c:v>59.538098640784398</c:v>
                </c:pt>
                <c:pt idx="1555">
                  <c:v>59.542716113534802</c:v>
                </c:pt>
                <c:pt idx="1556">
                  <c:v>59.547326072882399</c:v>
                </c:pt>
                <c:pt idx="1557">
                  <c:v>59.551928532364002</c:v>
                </c:pt>
                <c:pt idx="1558">
                  <c:v>59.556523505488599</c:v>
                </c:pt>
                <c:pt idx="1559">
                  <c:v>59.561111005738198</c:v>
                </c:pt>
                <c:pt idx="1560">
                  <c:v>59.565691046567402</c:v>
                </c:pt>
                <c:pt idx="1561">
                  <c:v>59.570263641403699</c:v>
                </c:pt>
                <c:pt idx="1562">
                  <c:v>59.574828803647499</c:v>
                </c:pt>
                <c:pt idx="1563">
                  <c:v>59.579386546672197</c:v>
                </c:pt>
                <c:pt idx="1564">
                  <c:v>59.583936883824499</c:v>
                </c:pt>
                <c:pt idx="1565">
                  <c:v>59.588479828423999</c:v>
                </c:pt>
                <c:pt idx="1566">
                  <c:v>59.5930153937637</c:v>
                </c:pt>
                <c:pt idx="1567">
                  <c:v>59.597543593110103</c:v>
                </c:pt>
                <c:pt idx="1568">
                  <c:v>59.602064439703</c:v>
                </c:pt>
                <c:pt idx="1569">
                  <c:v>59.606577946755699</c:v>
                </c:pt>
                <c:pt idx="1570">
                  <c:v>59.6110841274553</c:v>
                </c:pt>
                <c:pt idx="1571">
                  <c:v>59.615582994962402</c:v>
                </c:pt>
                <c:pt idx="1572">
                  <c:v>59.620074562411602</c:v>
                </c:pt>
                <c:pt idx="1573">
                  <c:v>59.624558842911199</c:v>
                </c:pt>
                <c:pt idx="1574">
                  <c:v>59.629035849543499</c:v>
                </c:pt>
                <c:pt idx="1575">
                  <c:v>59.633505595365101</c:v>
                </c:pt>
                <c:pt idx="1576">
                  <c:v>59.6379680934064</c:v>
                </c:pt>
                <c:pt idx="1577">
                  <c:v>59.642423356672303</c:v>
                </c:pt>
                <c:pt idx="1578">
                  <c:v>59.646871398141698</c:v>
                </c:pt>
                <c:pt idx="1579">
                  <c:v>59.651312230768298</c:v>
                </c:pt>
                <c:pt idx="1580">
                  <c:v>59.655745867479901</c:v>
                </c:pt>
                <c:pt idx="1581">
                  <c:v>59.660172321179203</c:v>
                </c:pt>
                <c:pt idx="1582">
                  <c:v>59.6645916047433</c:v>
                </c:pt>
                <c:pt idx="1583">
                  <c:v>59.669003731024198</c:v>
                </c:pt>
                <c:pt idx="1584">
                  <c:v>59.673408712848698</c:v>
                </c:pt>
                <c:pt idx="1585">
                  <c:v>59.677806563018599</c:v>
                </c:pt>
                <c:pt idx="1586">
                  <c:v>59.682197294310399</c:v>
                </c:pt>
                <c:pt idx="1587">
                  <c:v>59.686580919476</c:v>
                </c:pt>
                <c:pt idx="1588">
                  <c:v>59.690957451242397</c:v>
                </c:pt>
                <c:pt idx="1589">
                  <c:v>59.695326902311798</c:v>
                </c:pt>
                <c:pt idx="1590">
                  <c:v>59.699689285361899</c:v>
                </c:pt>
                <c:pt idx="1591">
                  <c:v>59.704044613045497</c:v>
                </c:pt>
                <c:pt idx="1592">
                  <c:v>59.708392897991402</c:v>
                </c:pt>
                <c:pt idx="1593">
                  <c:v>59.712734152803698</c:v>
                </c:pt>
                <c:pt idx="1594">
                  <c:v>59.717068366070698</c:v>
                </c:pt>
                <c:pt idx="1595">
                  <c:v>59.721395570821599</c:v>
                </c:pt>
                <c:pt idx="1596">
                  <c:v>59.7257157807637</c:v>
                </c:pt>
                <c:pt idx="1597">
                  <c:v>59.730029008302502</c:v>
                </c:pt>
                <c:pt idx="1598">
                  <c:v>59.734335265817499</c:v>
                </c:pt>
                <c:pt idx="1599">
                  <c:v>59.738634565661698</c:v>
                </c:pt>
                <c:pt idx="1600">
                  <c:v>59.7429269201618</c:v>
                </c:pt>
                <c:pt idx="1601">
                  <c:v>59.747212341618599</c:v>
                </c:pt>
                <c:pt idx="1602">
                  <c:v>59.751490842306403</c:v>
                </c:pt>
                <c:pt idx="1603">
                  <c:v>59.755762434473802</c:v>
                </c:pt>
                <c:pt idx="1604">
                  <c:v>59.760027130343097</c:v>
                </c:pt>
                <c:pt idx="1605">
                  <c:v>59.764284942110898</c:v>
                </c:pt>
                <c:pt idx="1606">
                  <c:v>59.768535881947898</c:v>
                </c:pt>
                <c:pt idx="1607">
                  <c:v>59.772779961998701</c:v>
                </c:pt>
                <c:pt idx="1608">
                  <c:v>59.777017194382701</c:v>
                </c:pt>
                <c:pt idx="1609">
                  <c:v>59.781247591193001</c:v>
                </c:pt>
                <c:pt idx="1610">
                  <c:v>59.785471164497601</c:v>
                </c:pt>
                <c:pt idx="1611">
                  <c:v>59.789687926338601</c:v>
                </c:pt>
                <c:pt idx="1612">
                  <c:v>59.793897888732602</c:v>
                </c:pt>
                <c:pt idx="1613">
                  <c:v>59.798101063671098</c:v>
                </c:pt>
                <c:pt idx="1614">
                  <c:v>59.8022974631197</c:v>
                </c:pt>
                <c:pt idx="1615">
                  <c:v>59.806487099019201</c:v>
                </c:pt>
                <c:pt idx="1616">
                  <c:v>59.810669983284903</c:v>
                </c:pt>
                <c:pt idx="1617">
                  <c:v>59.814846127806703</c:v>
                </c:pt>
                <c:pt idx="1618">
                  <c:v>59.819015544449798</c:v>
                </c:pt>
                <c:pt idx="1619">
                  <c:v>59.823178245054002</c:v>
                </c:pt>
                <c:pt idx="1620">
                  <c:v>59.827334241434201</c:v>
                </c:pt>
                <c:pt idx="1621">
                  <c:v>59.831483545380401</c:v>
                </c:pt>
                <c:pt idx="1622">
                  <c:v>59.835626168657598</c:v>
                </c:pt>
                <c:pt idx="1623">
                  <c:v>59.839762123006103</c:v>
                </c:pt>
                <c:pt idx="1624">
                  <c:v>59.843891420141297</c:v>
                </c:pt>
                <c:pt idx="1625">
                  <c:v>59.8480140717541</c:v>
                </c:pt>
                <c:pt idx="1626">
                  <c:v>59.852130089510403</c:v>
                </c:pt>
                <c:pt idx="1627">
                  <c:v>59.856239485052001</c:v>
                </c:pt>
                <c:pt idx="1628">
                  <c:v>59.860342269995698</c:v>
                </c:pt>
                <c:pt idx="1629">
                  <c:v>59.864438455934199</c:v>
                </c:pt>
                <c:pt idx="1630">
                  <c:v>59.8685280544357</c:v>
                </c:pt>
                <c:pt idx="1631">
                  <c:v>59.872611077043999</c:v>
                </c:pt>
                <c:pt idx="1632">
                  <c:v>59.876687535278698</c:v>
                </c:pt>
                <c:pt idx="1633">
                  <c:v>59.880757440635101</c:v>
                </c:pt>
                <c:pt idx="1634">
                  <c:v>59.8848208045845</c:v>
                </c:pt>
                <c:pt idx="1635">
                  <c:v>59.888877638573902</c:v>
                </c:pt>
                <c:pt idx="1636">
                  <c:v>59.892927954026597</c:v>
                </c:pt>
                <c:pt idx="1637">
                  <c:v>59.896971762341501</c:v>
                </c:pt>
                <c:pt idx="1638">
                  <c:v>59.901009074893999</c:v>
                </c:pt>
                <c:pt idx="1639">
                  <c:v>59.905039903035401</c:v>
                </c:pt>
                <c:pt idx="1640">
                  <c:v>59.909064258093402</c:v>
                </c:pt>
                <c:pt idx="1641">
                  <c:v>59.913082155738302</c:v>
                </c:pt>
                <c:pt idx="1642">
                  <c:v>59.9170936038498</c:v>
                </c:pt>
                <c:pt idx="1643">
                  <c:v>59.921098613173903</c:v>
                </c:pt>
                <c:pt idx="1644">
                  <c:v>59.9250971949633</c:v>
                </c:pt>
                <c:pt idx="1645">
                  <c:v>59.929089360448003</c:v>
                </c:pt>
                <c:pt idx="1646">
                  <c:v>59.9330751208348</c:v>
                </c:pt>
                <c:pt idx="1647">
                  <c:v>59.937054487307996</c:v>
                </c:pt>
                <c:pt idx="1648">
                  <c:v>59.941027471028697</c:v>
                </c:pt>
                <c:pt idx="1649">
                  <c:v>59.944994083135597</c:v>
                </c:pt>
                <c:pt idx="1650">
                  <c:v>59.9489543347444</c:v>
                </c:pt>
                <c:pt idx="1651">
                  <c:v>59.952908236948602</c:v>
                </c:pt>
                <c:pt idx="1652">
                  <c:v>59.956855800818701</c:v>
                </c:pt>
                <c:pt idx="1653">
                  <c:v>59.960797037402997</c:v>
                </c:pt>
                <c:pt idx="1654">
                  <c:v>59.964731957727501</c:v>
                </c:pt>
                <c:pt idx="1655">
                  <c:v>59.9686605727955</c:v>
                </c:pt>
                <c:pt idx="1656">
                  <c:v>59.972582893588402</c:v>
                </c:pt>
                <c:pt idx="1657">
                  <c:v>59.976498931065102</c:v>
                </c:pt>
                <c:pt idx="1658">
                  <c:v>59.980408696162499</c:v>
                </c:pt>
                <c:pt idx="1659">
                  <c:v>59.984312199795497</c:v>
                </c:pt>
                <c:pt idx="1660">
                  <c:v>59.9882094528568</c:v>
                </c:pt>
                <c:pt idx="1661">
                  <c:v>59.992100466217302</c:v>
                </c:pt>
                <c:pt idx="1662">
                  <c:v>59.995985250726001</c:v>
                </c:pt>
                <c:pt idx="1663">
                  <c:v>59.999863817209899</c:v>
                </c:pt>
                <c:pt idx="1664">
                  <c:v>60.003736176474703</c:v>
                </c:pt>
                <c:pt idx="1665">
                  <c:v>60.007602339304</c:v>
                </c:pt>
                <c:pt idx="1666">
                  <c:v>60.011462316459799</c:v>
                </c:pt>
                <c:pt idx="1667">
                  <c:v>60.015316118683003</c:v>
                </c:pt>
                <c:pt idx="1668">
                  <c:v>60.0191637566924</c:v>
                </c:pt>
                <c:pt idx="1669">
                  <c:v>60.023005241185999</c:v>
                </c:pt>
                <c:pt idx="1670">
                  <c:v>60.026840582839903</c:v>
                </c:pt>
                <c:pt idx="1671">
                  <c:v>60.030669792309297</c:v>
                </c:pt>
                <c:pt idx="1672">
                  <c:v>60.034492880228001</c:v>
                </c:pt>
                <c:pt idx="1673">
                  <c:v>60.038309857208802</c:v>
                </c:pt>
                <c:pt idx="1674">
                  <c:v>60.042120733843298</c:v>
                </c:pt>
                <c:pt idx="1675">
                  <c:v>60.045925520702198</c:v>
                </c:pt>
                <c:pt idx="1676">
                  <c:v>60.049724228335002</c:v>
                </c:pt>
                <c:pt idx="1677">
                  <c:v>60.053516867270602</c:v>
                </c:pt>
                <c:pt idx="1678">
                  <c:v>60.057303448017002</c:v>
                </c:pt>
                <c:pt idx="1679">
                  <c:v>60.0610839810615</c:v>
                </c:pt>
                <c:pt idx="1680">
                  <c:v>60.064858476870398</c:v>
                </c:pt>
                <c:pt idx="1681">
                  <c:v>60.068626945889903</c:v>
                </c:pt>
                <c:pt idx="1682">
                  <c:v>60.072389398545297</c:v>
                </c:pt>
                <c:pt idx="1683">
                  <c:v>60.076145845241399</c:v>
                </c:pt>
                <c:pt idx="1684">
                  <c:v>60.079896296362797</c:v>
                </c:pt>
                <c:pt idx="1685">
                  <c:v>60.083640762273603</c:v>
                </c:pt>
                <c:pt idx="1686">
                  <c:v>60.0873792533177</c:v>
                </c:pt>
                <c:pt idx="1687">
                  <c:v>60.091111779818704</c:v>
                </c:pt>
                <c:pt idx="1688">
                  <c:v>60.0948383560237</c:v>
                </c:pt>
                <c:pt idx="1689">
                  <c:v>60.098558989579203</c:v>
                </c:pt>
                <c:pt idx="1690">
                  <c:v>60.1022736899994</c:v>
                </c:pt>
                <c:pt idx="1691">
                  <c:v>60.105982467557901</c:v>
                </c:pt>
                <c:pt idx="1692">
                  <c:v>60.109685332509201</c:v>
                </c:pt>
                <c:pt idx="1693">
                  <c:v>60.113382295089004</c:v>
                </c:pt>
                <c:pt idx="1694">
                  <c:v>60.117073365514301</c:v>
                </c:pt>
                <c:pt idx="1695">
                  <c:v>60.120758553983002</c:v>
                </c:pt>
                <c:pt idx="1696">
                  <c:v>60.124437870674598</c:v>
                </c:pt>
                <c:pt idx="1697">
                  <c:v>60.128111325749998</c:v>
                </c:pt>
                <c:pt idx="1698">
                  <c:v>60.131778929351299</c:v>
                </c:pt>
                <c:pt idx="1699">
                  <c:v>60.135440691602298</c:v>
                </c:pt>
                <c:pt idx="1700">
                  <c:v>60.139096622608498</c:v>
                </c:pt>
                <c:pt idx="1701">
                  <c:v>60.142746732457098</c:v>
                </c:pt>
                <c:pt idx="1702">
                  <c:v>60.146391031216901</c:v>
                </c:pt>
                <c:pt idx="1703">
                  <c:v>60.150029528938703</c:v>
                </c:pt>
                <c:pt idx="1704">
                  <c:v>60.153662235655197</c:v>
                </c:pt>
                <c:pt idx="1705">
                  <c:v>60.157289161381101</c:v>
                </c:pt>
                <c:pt idx="1706">
                  <c:v>60.160910316113302</c:v>
                </c:pt>
                <c:pt idx="1707">
                  <c:v>60.164525709830698</c:v>
                </c:pt>
                <c:pt idx="1708">
                  <c:v>60.168135352494502</c:v>
                </c:pt>
                <c:pt idx="1709">
                  <c:v>60.171739254048298</c:v>
                </c:pt>
                <c:pt idx="1710">
                  <c:v>60.175337424417997</c:v>
                </c:pt>
                <c:pt idx="1711">
                  <c:v>60.178929873512097</c:v>
                </c:pt>
                <c:pt idx="1712">
                  <c:v>60.182516611221402</c:v>
                </c:pt>
                <c:pt idx="1713">
                  <c:v>60.1860976474197</c:v>
                </c:pt>
                <c:pt idx="1714">
                  <c:v>60.189672991963299</c:v>
                </c:pt>
                <c:pt idx="1715">
                  <c:v>60.193242654691197</c:v>
                </c:pt>
                <c:pt idx="1716">
                  <c:v>60.196806645425497</c:v>
                </c:pt>
                <c:pt idx="1717">
                  <c:v>60.200364973971098</c:v>
                </c:pt>
                <c:pt idx="1718">
                  <c:v>60.203917650115898</c:v>
                </c:pt>
                <c:pt idx="1719">
                  <c:v>60.207464683631002</c:v>
                </c:pt>
                <c:pt idx="1720">
                  <c:v>60.211006084270601</c:v>
                </c:pt>
                <c:pt idx="1721">
                  <c:v>60.214541861772297</c:v>
                </c:pt>
                <c:pt idx="1722">
                  <c:v>60.218072025856699</c:v>
                </c:pt>
                <c:pt idx="1723">
                  <c:v>60.221596586228202</c:v>
                </c:pt>
                <c:pt idx="1724">
                  <c:v>60.225115552574501</c:v>
                </c:pt>
                <c:pt idx="1725">
                  <c:v>60.228628933194599</c:v>
                </c:pt>
                <c:pt idx="1726">
                  <c:v>60.232136733450403</c:v>
                </c:pt>
                <c:pt idx="1727">
                  <c:v>60.235638967706301</c:v>
                </c:pt>
                <c:pt idx="1728">
                  <c:v>60.239135645521799</c:v>
                </c:pt>
                <c:pt idx="1729">
                  <c:v>60.242626776438101</c:v>
                </c:pt>
                <c:pt idx="1730">
                  <c:v>60.246112369978199</c:v>
                </c:pt>
                <c:pt idx="1731">
                  <c:v>60.249592435646498</c:v>
                </c:pt>
                <c:pt idx="1732">
                  <c:v>60.253066982929198</c:v>
                </c:pt>
                <c:pt idx="1733">
                  <c:v>60.2565360212946</c:v>
                </c:pt>
                <c:pt idx="1734">
                  <c:v>60.259999560192398</c:v>
                </c:pt>
                <c:pt idx="1735">
                  <c:v>60.263457609054299</c:v>
                </c:pt>
                <c:pt idx="1736">
                  <c:v>60.266910177294001</c:v>
                </c:pt>
                <c:pt idx="1737">
                  <c:v>60.270357274307102</c:v>
                </c:pt>
                <c:pt idx="1738">
                  <c:v>60.273798909471097</c:v>
                </c:pt>
                <c:pt idx="1739">
                  <c:v>60.277235092145602</c:v>
                </c:pt>
                <c:pt idx="1740">
                  <c:v>60.280665831672401</c:v>
                </c:pt>
                <c:pt idx="1741">
                  <c:v>60.2840911373751</c:v>
                </c:pt>
                <c:pt idx="1742">
                  <c:v>60.287511018559698</c:v>
                </c:pt>
                <c:pt idx="1743">
                  <c:v>60.290925484514297</c:v>
                </c:pt>
                <c:pt idx="1744">
                  <c:v>60.294334544509397</c:v>
                </c:pt>
                <c:pt idx="1745">
                  <c:v>60.2977382077976</c:v>
                </c:pt>
                <c:pt idx="1746">
                  <c:v>60.301136483613803</c:v>
                </c:pt>
                <c:pt idx="1747">
                  <c:v>60.304529381175399</c:v>
                </c:pt>
                <c:pt idx="1748">
                  <c:v>60.307916909682199</c:v>
                </c:pt>
                <c:pt idx="1749">
                  <c:v>60.311299078316402</c:v>
                </c:pt>
                <c:pt idx="1750">
                  <c:v>60.314675896242598</c:v>
                </c:pt>
                <c:pt idx="1751">
                  <c:v>60.318047372608099</c:v>
                </c:pt>
                <c:pt idx="1752">
                  <c:v>60.321413516542798</c:v>
                </c:pt>
                <c:pt idx="1753">
                  <c:v>60.324774337158999</c:v>
                </c:pt>
                <c:pt idx="1754">
                  <c:v>60.3281298435518</c:v>
                </c:pt>
                <c:pt idx="1755">
                  <c:v>60.3314800447991</c:v>
                </c:pt>
                <c:pt idx="1756">
                  <c:v>60.334824949629301</c:v>
                </c:pt>
                <c:pt idx="1757">
                  <c:v>60.338164566859099</c:v>
                </c:pt>
                <c:pt idx="1758">
                  <c:v>60.341498905956001</c:v>
                </c:pt>
                <c:pt idx="1759">
                  <c:v>60.344827975921099</c:v>
                </c:pt>
                <c:pt idx="1760">
                  <c:v>60.348151785738303</c:v>
                </c:pt>
                <c:pt idx="1761">
                  <c:v>60.351470344374199</c:v>
                </c:pt>
                <c:pt idx="1762">
                  <c:v>60.354783660777898</c:v>
                </c:pt>
                <c:pt idx="1763">
                  <c:v>60.358091743881502</c:v>
                </c:pt>
                <c:pt idx="1764">
                  <c:v>60.361394602599702</c:v>
                </c:pt>
                <c:pt idx="1765">
                  <c:v>60.364692245830099</c:v>
                </c:pt>
                <c:pt idx="1766">
                  <c:v>60.367984682453198</c:v>
                </c:pt>
                <c:pt idx="1767">
                  <c:v>60.371271921332301</c:v>
                </c:pt>
                <c:pt idx="1768">
                  <c:v>60.374553971313802</c:v>
                </c:pt>
                <c:pt idx="1769">
                  <c:v>60.377830841226803</c:v>
                </c:pt>
                <c:pt idx="1770">
                  <c:v>60.381102539883599</c:v>
                </c:pt>
                <c:pt idx="1771">
                  <c:v>60.384369076079601</c:v>
                </c:pt>
                <c:pt idx="1772">
                  <c:v>60.387630458593101</c:v>
                </c:pt>
                <c:pt idx="1773">
                  <c:v>60.390886696185802</c:v>
                </c:pt>
                <c:pt idx="1774">
                  <c:v>60.394137797602198</c:v>
                </c:pt>
                <c:pt idx="1775">
                  <c:v>60.397383771570297</c:v>
                </c:pt>
                <c:pt idx="1776">
                  <c:v>60.400624626801203</c:v>
                </c:pt>
                <c:pt idx="1777">
                  <c:v>60.403860371989403</c:v>
                </c:pt>
                <c:pt idx="1778">
                  <c:v>60.407091015812497</c:v>
                </c:pt>
                <c:pt idx="1779">
                  <c:v>60.410316566931598</c:v>
                </c:pt>
                <c:pt idx="1780">
                  <c:v>60.413537033991098</c:v>
                </c:pt>
                <c:pt idx="1781">
                  <c:v>60.416752425619102</c:v>
                </c:pt>
                <c:pt idx="1782">
                  <c:v>60.419962750426699</c:v>
                </c:pt>
                <c:pt idx="1783">
                  <c:v>60.423168017008997</c:v>
                </c:pt>
                <c:pt idx="1784">
                  <c:v>60.426368233944103</c:v>
                </c:pt>
                <c:pt idx="1785">
                  <c:v>60.429563409794298</c:v>
                </c:pt>
                <c:pt idx="1786">
                  <c:v>60.432753553104902</c:v>
                </c:pt>
                <c:pt idx="1787">
                  <c:v>60.435938671590101</c:v>
                </c:pt>
                <c:pt idx="1788">
                  <c:v>60.439118773901598</c:v>
                </c:pt>
                <c:pt idx="1789">
                  <c:v>60.4422938690183</c:v>
                </c:pt>
                <c:pt idx="1790">
                  <c:v>60.445463965407598</c:v>
                </c:pt>
                <c:pt idx="1791">
                  <c:v>60.448629071520401</c:v>
                </c:pt>
                <c:pt idx="1792">
                  <c:v>60.4517891957911</c:v>
                </c:pt>
                <c:pt idx="1793">
                  <c:v>60.454944346637397</c:v>
                </c:pt>
                <c:pt idx="1794">
                  <c:v>60.4580945324604</c:v>
                </c:pt>
                <c:pt idx="1795">
                  <c:v>60.461239761644698</c:v>
                </c:pt>
                <c:pt idx="1796">
                  <c:v>60.464380042558403</c:v>
                </c:pt>
                <c:pt idx="1797">
                  <c:v>60.467515383553199</c:v>
                </c:pt>
                <c:pt idx="1798">
                  <c:v>60.470645792964199</c:v>
                </c:pt>
                <c:pt idx="1799">
                  <c:v>60.473771279110302</c:v>
                </c:pt>
                <c:pt idx="1800">
                  <c:v>60.476891850293697</c:v>
                </c:pt>
                <c:pt idx="1801">
                  <c:v>60.480007514800597</c:v>
                </c:pt>
                <c:pt idx="1802">
                  <c:v>60.483118280900698</c:v>
                </c:pt>
                <c:pt idx="1803">
                  <c:v>60.486224156847499</c:v>
                </c:pt>
                <c:pt idx="1804">
                  <c:v>60.489325150878003</c:v>
                </c:pt>
                <c:pt idx="1805">
                  <c:v>60.492421271213303</c:v>
                </c:pt>
                <c:pt idx="1806">
                  <c:v>60.495512526058199</c:v>
                </c:pt>
                <c:pt idx="1807">
                  <c:v>60.498598923601101</c:v>
                </c:pt>
                <c:pt idx="1808">
                  <c:v>60.501680472014598</c:v>
                </c:pt>
                <c:pt idx="1809">
                  <c:v>60.504757179455098</c:v>
                </c:pt>
                <c:pt idx="1810">
                  <c:v>60.507829054062697</c:v>
                </c:pt>
                <c:pt idx="1811">
                  <c:v>60.510896103961798</c:v>
                </c:pt>
                <c:pt idx="1812">
                  <c:v>60.513958337260497</c:v>
                </c:pt>
                <c:pt idx="1813">
                  <c:v>60.517015762051102</c:v>
                </c:pt>
                <c:pt idx="1814">
                  <c:v>60.520068386409903</c:v>
                </c:pt>
                <c:pt idx="1815">
                  <c:v>60.523116218397199</c:v>
                </c:pt>
                <c:pt idx="1816">
                  <c:v>60.526159266057498</c:v>
                </c:pt>
                <c:pt idx="1817">
                  <c:v>60.5291975374194</c:v>
                </c:pt>
                <c:pt idx="1818">
                  <c:v>60.532231040410103</c:v>
                </c:pt>
                <c:pt idx="1819">
                  <c:v>60.535259783019903</c:v>
                </c:pt>
                <c:pt idx="1820">
                  <c:v>60.538283773220201</c:v>
                </c:pt>
                <c:pt idx="1821">
                  <c:v>60.541303018949797</c:v>
                </c:pt>
                <c:pt idx="1822">
                  <c:v>60.544317528128602</c:v>
                </c:pt>
                <c:pt idx="1823">
                  <c:v>60.547327309195303</c:v>
                </c:pt>
                <c:pt idx="1824">
                  <c:v>60.550332369922899</c:v>
                </c:pt>
                <c:pt idx="1825">
                  <c:v>60.5533327182806</c:v>
                </c:pt>
                <c:pt idx="1826">
                  <c:v>60.5563283622512</c:v>
                </c:pt>
                <c:pt idx="1827">
                  <c:v>60.559319309789601</c:v>
                </c:pt>
                <c:pt idx="1828">
                  <c:v>60.5623055685911</c:v>
                </c:pt>
                <c:pt idx="1829">
                  <c:v>60.565287146699099</c:v>
                </c:pt>
                <c:pt idx="1830">
                  <c:v>60.568264052011699</c:v>
                </c:pt>
                <c:pt idx="1831">
                  <c:v>60.571236292414902</c:v>
                </c:pt>
                <c:pt idx="1832">
                  <c:v>60.574203875730198</c:v>
                </c:pt>
                <c:pt idx="1833">
                  <c:v>60.577166809613502</c:v>
                </c:pt>
                <c:pt idx="1834">
                  <c:v>60.580125101965798</c:v>
                </c:pt>
                <c:pt idx="1835">
                  <c:v>60.583078760565499</c:v>
                </c:pt>
                <c:pt idx="1836">
                  <c:v>60.586027793172498</c:v>
                </c:pt>
                <c:pt idx="1837">
                  <c:v>60.5889722078281</c:v>
                </c:pt>
                <c:pt idx="1838">
                  <c:v>60.591912011524201</c:v>
                </c:pt>
                <c:pt idx="1839">
                  <c:v>60.594847212534901</c:v>
                </c:pt>
                <c:pt idx="1840">
                  <c:v>60.597777818503197</c:v>
                </c:pt>
                <c:pt idx="1841">
                  <c:v>60.600703837071997</c:v>
                </c:pt>
                <c:pt idx="1842">
                  <c:v>60.603625275809499</c:v>
                </c:pt>
                <c:pt idx="1843">
                  <c:v>60.606542142341098</c:v>
                </c:pt>
                <c:pt idx="1844">
                  <c:v>60.609454444357702</c:v>
                </c:pt>
                <c:pt idx="1845">
                  <c:v>60.612362189498199</c:v>
                </c:pt>
                <c:pt idx="1846">
                  <c:v>60.615265385401599</c:v>
                </c:pt>
                <c:pt idx="1847">
                  <c:v>60.618164039707104</c:v>
                </c:pt>
                <c:pt idx="1848">
                  <c:v>60.621058160053501</c:v>
                </c:pt>
                <c:pt idx="1849">
                  <c:v>60.6239477540799</c:v>
                </c:pt>
                <c:pt idx="1850">
                  <c:v>60.626832829425297</c:v>
                </c:pt>
                <c:pt idx="1851">
                  <c:v>60.629713393728899</c:v>
                </c:pt>
                <c:pt idx="1852">
                  <c:v>60.632589452788999</c:v>
                </c:pt>
                <c:pt idx="1853">
                  <c:v>60.635461015177597</c:v>
                </c:pt>
                <c:pt idx="1854">
                  <c:v>60.638328088743002</c:v>
                </c:pt>
                <c:pt idx="1855">
                  <c:v>60.641190681063499</c:v>
                </c:pt>
                <c:pt idx="1856">
                  <c:v>60.644048799717901</c:v>
                </c:pt>
                <c:pt idx="1857">
                  <c:v>60.6469024522846</c:v>
                </c:pt>
                <c:pt idx="1858">
                  <c:v>60.649751646342303</c:v>
                </c:pt>
                <c:pt idx="1859">
                  <c:v>60.652596389469501</c:v>
                </c:pt>
                <c:pt idx="1860">
                  <c:v>60.655436689244802</c:v>
                </c:pt>
                <c:pt idx="1861">
                  <c:v>60.658272552689503</c:v>
                </c:pt>
                <c:pt idx="1862">
                  <c:v>60.661103984236199</c:v>
                </c:pt>
                <c:pt idx="1863">
                  <c:v>60.663930993948803</c:v>
                </c:pt>
                <c:pt idx="1864">
                  <c:v>60.666753589293499</c:v>
                </c:pt>
                <c:pt idx="1865">
                  <c:v>60.669571777736699</c:v>
                </c:pt>
                <c:pt idx="1866">
                  <c:v>60.672385566744801</c:v>
                </c:pt>
                <c:pt idx="1867">
                  <c:v>60.675194963784101</c:v>
                </c:pt>
                <c:pt idx="1868">
                  <c:v>60.677999976321097</c:v>
                </c:pt>
                <c:pt idx="1869">
                  <c:v>60.680800611822001</c:v>
                </c:pt>
                <c:pt idx="1870">
                  <c:v>60.683596877753303</c:v>
                </c:pt>
                <c:pt idx="1871">
                  <c:v>60.686388779555799</c:v>
                </c:pt>
                <c:pt idx="1872">
                  <c:v>60.689176323296302</c:v>
                </c:pt>
                <c:pt idx="1873">
                  <c:v>60.691959518387797</c:v>
                </c:pt>
                <c:pt idx="1874">
                  <c:v>60.694738372163897</c:v>
                </c:pt>
                <c:pt idx="1875">
                  <c:v>60.697512891958503</c:v>
                </c:pt>
                <c:pt idx="1876">
                  <c:v>60.700283085105497</c:v>
                </c:pt>
                <c:pt idx="1877">
                  <c:v>60.703048958938602</c:v>
                </c:pt>
                <c:pt idx="1878">
                  <c:v>60.705810520791601</c:v>
                </c:pt>
                <c:pt idx="1879">
                  <c:v>60.708567777998503</c:v>
                </c:pt>
                <c:pt idx="1880">
                  <c:v>60.711320737892898</c:v>
                </c:pt>
                <c:pt idx="1881">
                  <c:v>60.714069387683899</c:v>
                </c:pt>
                <c:pt idx="1882">
                  <c:v>60.716813745659501</c:v>
                </c:pt>
                <c:pt idx="1883">
                  <c:v>60.719553825219599</c:v>
                </c:pt>
                <c:pt idx="1884">
                  <c:v>60.722289633587302</c:v>
                </c:pt>
                <c:pt idx="1885">
                  <c:v>60.725021177986001</c:v>
                </c:pt>
                <c:pt idx="1886">
                  <c:v>60.727748465639003</c:v>
                </c:pt>
                <c:pt idx="1887">
                  <c:v>60.7304715037696</c:v>
                </c:pt>
                <c:pt idx="1888">
                  <c:v>60.733190299600999</c:v>
                </c:pt>
                <c:pt idx="1889">
                  <c:v>60.735904860356499</c:v>
                </c:pt>
                <c:pt idx="1890">
                  <c:v>60.738615193259498</c:v>
                </c:pt>
                <c:pt idx="1891">
                  <c:v>60.741321305533198</c:v>
                </c:pt>
                <c:pt idx="1892">
                  <c:v>60.744023204400897</c:v>
                </c:pt>
                <c:pt idx="1893">
                  <c:v>60.746720897086</c:v>
                </c:pt>
                <c:pt idx="1894">
                  <c:v>60.749414390811602</c:v>
                </c:pt>
                <c:pt idx="1895">
                  <c:v>60.7521036928011</c:v>
                </c:pt>
                <c:pt idx="1896">
                  <c:v>60.754788810277802</c:v>
                </c:pt>
                <c:pt idx="1897">
                  <c:v>60.7574697504649</c:v>
                </c:pt>
                <c:pt idx="1898">
                  <c:v>60.760146520585899</c:v>
                </c:pt>
                <c:pt idx="1899">
                  <c:v>60.7628191278638</c:v>
                </c:pt>
                <c:pt idx="1900">
                  <c:v>60.765487579522102</c:v>
                </c:pt>
                <c:pt idx="1901">
                  <c:v>60.768151882783997</c:v>
                </c:pt>
                <c:pt idx="1902">
                  <c:v>60.770812044872898</c:v>
                </c:pt>
                <c:pt idx="1903">
                  <c:v>60.773468073011898</c:v>
                </c:pt>
                <c:pt idx="1904">
                  <c:v>60.776119974424503</c:v>
                </c:pt>
                <c:pt idx="1905">
                  <c:v>60.778767756333799</c:v>
                </c:pt>
                <c:pt idx="1906">
                  <c:v>60.781411425963199</c:v>
                </c:pt>
                <c:pt idx="1907">
                  <c:v>60.7840509653984</c:v>
                </c:pt>
                <c:pt idx="1908">
                  <c:v>60.7866863673529</c:v>
                </c:pt>
                <c:pt idx="1909">
                  <c:v>60.7893176716697</c:v>
                </c:pt>
                <c:pt idx="1910">
                  <c:v>60.791944885318898</c:v>
                </c:pt>
                <c:pt idx="1911">
                  <c:v>60.794568015270698</c:v>
                </c:pt>
                <c:pt idx="1912">
                  <c:v>60.797187068495099</c:v>
                </c:pt>
                <c:pt idx="1913">
                  <c:v>60.799802051962097</c:v>
                </c:pt>
                <c:pt idx="1914">
                  <c:v>60.802412972642003</c:v>
                </c:pt>
                <c:pt idx="1915">
                  <c:v>60.805019837504702</c:v>
                </c:pt>
                <c:pt idx="1916">
                  <c:v>60.807622653520397</c:v>
                </c:pt>
                <c:pt idx="1917">
                  <c:v>60.810221427659201</c:v>
                </c:pt>
                <c:pt idx="1918">
                  <c:v>60.812816166891103</c:v>
                </c:pt>
                <c:pt idx="1919">
                  <c:v>60.815406878186202</c:v>
                </c:pt>
                <c:pt idx="1920">
                  <c:v>60.817993568514602</c:v>
                </c:pt>
                <c:pt idx="1921">
                  <c:v>60.8205762448464</c:v>
                </c:pt>
                <c:pt idx="1922">
                  <c:v>60.8231549141518</c:v>
                </c:pt>
                <c:pt idx="1923">
                  <c:v>60.825729583400701</c:v>
                </c:pt>
                <c:pt idx="1924">
                  <c:v>60.8283002595632</c:v>
                </c:pt>
                <c:pt idx="1925">
                  <c:v>60.830866949609501</c:v>
                </c:pt>
                <c:pt idx="1926">
                  <c:v>60.833429660509701</c:v>
                </c:pt>
                <c:pt idx="1927">
                  <c:v>60.835988399233699</c:v>
                </c:pt>
                <c:pt idx="1928">
                  <c:v>60.838543172751798</c:v>
                </c:pt>
                <c:pt idx="1929">
                  <c:v>60.841093988033997</c:v>
                </c:pt>
                <c:pt idx="1930">
                  <c:v>60.843640852050399</c:v>
                </c:pt>
                <c:pt idx="1931">
                  <c:v>60.846183771771003</c:v>
                </c:pt>
                <c:pt idx="1932">
                  <c:v>60.848722754166097</c:v>
                </c:pt>
                <c:pt idx="1933">
                  <c:v>60.851257800052103</c:v>
                </c:pt>
                <c:pt idx="1934">
                  <c:v>60.853788850758903</c:v>
                </c:pt>
                <c:pt idx="1935">
                  <c:v>60.856315976389403</c:v>
                </c:pt>
                <c:pt idx="1936">
                  <c:v>60.8588391835981</c:v>
                </c:pt>
                <c:pt idx="1937">
                  <c:v>60.861358479038998</c:v>
                </c:pt>
                <c:pt idx="1938">
                  <c:v>60.863873869366401</c:v>
                </c:pt>
                <c:pt idx="1939">
                  <c:v>60.866385361234499</c:v>
                </c:pt>
                <c:pt idx="1940">
                  <c:v>60.868892961297597</c:v>
                </c:pt>
                <c:pt idx="1941">
                  <c:v>60.871396676209898</c:v>
                </c:pt>
                <c:pt idx="1942">
                  <c:v>60.873896512625599</c:v>
                </c:pt>
                <c:pt idx="1943">
                  <c:v>60.876392477198898</c:v>
                </c:pt>
                <c:pt idx="1944">
                  <c:v>60.878884576583999</c:v>
                </c:pt>
                <c:pt idx="1945">
                  <c:v>60.881372817435199</c:v>
                </c:pt>
                <c:pt idx="1946">
                  <c:v>60.883857206406702</c:v>
                </c:pt>
                <c:pt idx="1947">
                  <c:v>60.886337750152698</c:v>
                </c:pt>
                <c:pt idx="1948">
                  <c:v>60.888814455327498</c:v>
                </c:pt>
                <c:pt idx="1949">
                  <c:v>60.8912873285852</c:v>
                </c:pt>
                <c:pt idx="1950">
                  <c:v>60.8937563765801</c:v>
                </c:pt>
                <c:pt idx="1951">
                  <c:v>60.896221605966403</c:v>
                </c:pt>
                <c:pt idx="1952">
                  <c:v>60.898683023398299</c:v>
                </c:pt>
                <c:pt idx="1953">
                  <c:v>60.901140635530098</c:v>
                </c:pt>
                <c:pt idx="1954">
                  <c:v>60.903594449015998</c:v>
                </c:pt>
                <c:pt idx="1955">
                  <c:v>60.906044470510203</c:v>
                </c:pt>
                <c:pt idx="1956">
                  <c:v>60.908490706666903</c:v>
                </c:pt>
                <c:pt idx="1957">
                  <c:v>60.910933164140303</c:v>
                </c:pt>
                <c:pt idx="1958">
                  <c:v>60.913371849584799</c:v>
                </c:pt>
                <c:pt idx="1959">
                  <c:v>60.915806769654402</c:v>
                </c:pt>
                <c:pt idx="1960">
                  <c:v>60.918237656129001</c:v>
                </c:pt>
                <c:pt idx="1961">
                  <c:v>60.9206650126143</c:v>
                </c:pt>
                <c:pt idx="1962">
                  <c:v>60.923088611021498</c:v>
                </c:pt>
                <c:pt idx="1963">
                  <c:v>60.925508457977401</c:v>
                </c:pt>
                <c:pt idx="1964">
                  <c:v>60.927924560096898</c:v>
                </c:pt>
                <c:pt idx="1965">
                  <c:v>60.930336923982502</c:v>
                </c:pt>
                <c:pt idx="1966">
                  <c:v>60.932745556224504</c:v>
                </c:pt>
                <c:pt idx="1967">
                  <c:v>60.935150463401399</c:v>
                </c:pt>
                <c:pt idx="1968">
                  <c:v>60.9375516520792</c:v>
                </c:pt>
                <c:pt idx="1969">
                  <c:v>60.939949128811797</c:v>
                </c:pt>
                <c:pt idx="1970">
                  <c:v>60.942342900141</c:v>
                </c:pt>
                <c:pt idx="1971">
                  <c:v>60.944732972596597</c:v>
                </c:pt>
                <c:pt idx="1972">
                  <c:v>60.9471193526959</c:v>
                </c:pt>
                <c:pt idx="1973">
                  <c:v>60.949502046944403</c:v>
                </c:pt>
                <c:pt idx="1974">
                  <c:v>60.951881061835103</c:v>
                </c:pt>
                <c:pt idx="1975">
                  <c:v>60.954256403849101</c:v>
                </c:pt>
                <c:pt idx="1976">
                  <c:v>60.956628079455399</c:v>
                </c:pt>
                <c:pt idx="1977">
                  <c:v>60.9589960951105</c:v>
                </c:pt>
                <c:pt idx="1978">
                  <c:v>60.961360457258998</c:v>
                </c:pt>
                <c:pt idx="1979">
                  <c:v>60.9637211723334</c:v>
                </c:pt>
                <c:pt idx="1980">
                  <c:v>60.966078246753803</c:v>
                </c:pt>
                <c:pt idx="1981">
                  <c:v>60.968431686928398</c:v>
                </c:pt>
                <c:pt idx="1982">
                  <c:v>60.970781499253</c:v>
                </c:pt>
                <c:pt idx="1983">
                  <c:v>60.973127690111497</c:v>
                </c:pt>
                <c:pt idx="1984">
                  <c:v>60.975470265875501</c:v>
                </c:pt>
                <c:pt idx="1985">
                  <c:v>60.977809232904399</c:v>
                </c:pt>
                <c:pt idx="1986">
                  <c:v>60.980144550028797</c:v>
                </c:pt>
                <c:pt idx="1987">
                  <c:v>60.982476197747701</c:v>
                </c:pt>
                <c:pt idx="1988">
                  <c:v>60.9848042473456</c:v>
                </c:pt>
                <c:pt idx="1989">
                  <c:v>60.987128704873697</c:v>
                </c:pt>
                <c:pt idx="1990">
                  <c:v>60.989449576367299</c:v>
                </c:pt>
                <c:pt idx="1991">
                  <c:v>60.9917668678466</c:v>
                </c:pt>
                <c:pt idx="1992">
                  <c:v>60.994080585316198</c:v>
                </c:pt>
                <c:pt idx="1993">
                  <c:v>60.996390734765399</c:v>
                </c:pt>
                <c:pt idx="1994">
                  <c:v>60.998697322167899</c:v>
                </c:pt>
                <c:pt idx="1995">
                  <c:v>61.001000353482297</c:v>
                </c:pt>
                <c:pt idx="1996">
                  <c:v>61.003299834651401</c:v>
                </c:pt>
                <c:pt idx="1997">
                  <c:v>61.005595771602799</c:v>
                </c:pt>
                <c:pt idx="1998">
                  <c:v>61.007888170248599</c:v>
                </c:pt>
                <c:pt idx="1999">
                  <c:v>61.010177036485601</c:v>
                </c:pt>
                <c:pt idx="2000">
                  <c:v>61.012462376195103</c:v>
                </c:pt>
                <c:pt idx="2001">
                  <c:v>61.014744195242898</c:v>
                </c:pt>
                <c:pt idx="2002">
                  <c:v>61.017022499479403</c:v>
                </c:pt>
                <c:pt idx="2003">
                  <c:v>61.0192972947398</c:v>
                </c:pt>
                <c:pt idx="2004">
                  <c:v>61.021568586843699</c:v>
                </c:pt>
                <c:pt idx="2005">
                  <c:v>61.023836381595103</c:v>
                </c:pt>
                <c:pt idx="2006">
                  <c:v>61.026100684782897</c:v>
                </c:pt>
                <c:pt idx="2007">
                  <c:v>61.028361502180402</c:v>
                </c:pt>
                <c:pt idx="2008">
                  <c:v>61.030618839545603</c:v>
                </c:pt>
                <c:pt idx="2009">
                  <c:v>61.032872702620899</c:v>
                </c:pt>
                <c:pt idx="2010">
                  <c:v>61.0351230971335</c:v>
                </c:pt>
                <c:pt idx="2011">
                  <c:v>61.037370028795003</c:v>
                </c:pt>
                <c:pt idx="2012">
                  <c:v>61.039613503301602</c:v>
                </c:pt>
                <c:pt idx="2013">
                  <c:v>61.041853526334201</c:v>
                </c:pt>
                <c:pt idx="2014">
                  <c:v>61.044090103558098</c:v>
                </c:pt>
                <c:pt idx="2015">
                  <c:v>61.046323240623401</c:v>
                </c:pt>
                <c:pt idx="2016">
                  <c:v>61.048552943164601</c:v>
                </c:pt>
                <c:pt idx="2017">
                  <c:v>61.050779216800798</c:v>
                </c:pt>
                <c:pt idx="2018">
                  <c:v>61.0530020671358</c:v>
                </c:pt>
                <c:pt idx="2019">
                  <c:v>61.055221499757899</c:v>
                </c:pt>
                <c:pt idx="2020">
                  <c:v>61.057437520239901</c:v>
                </c:pt>
                <c:pt idx="2021">
                  <c:v>61.059650134139197</c:v>
                </c:pt>
                <c:pt idx="2022">
                  <c:v>61.061859346997998</c:v>
                </c:pt>
                <c:pt idx="2023">
                  <c:v>61.064065164342701</c:v>
                </c:pt>
                <c:pt idx="2024">
                  <c:v>61.066267591684699</c:v>
                </c:pt>
                <c:pt idx="2025">
                  <c:v>61.068466634519702</c:v>
                </c:pt>
                <c:pt idx="2026">
                  <c:v>61.070662298328003</c:v>
                </c:pt>
                <c:pt idx="2027">
                  <c:v>61.0728545885746</c:v>
                </c:pt>
                <c:pt idx="2028">
                  <c:v>61.075043510708902</c:v>
                </c:pt>
                <c:pt idx="2029">
                  <c:v>61.077229070165103</c:v>
                </c:pt>
                <c:pt idx="2030">
                  <c:v>61.079411272361803</c:v>
                </c:pt>
                <c:pt idx="2031">
                  <c:v>61.081590122702202</c:v>
                </c:pt>
                <c:pt idx="2032">
                  <c:v>61.083765626574198</c:v>
                </c:pt>
                <c:pt idx="2033">
                  <c:v>61.085937789350197</c:v>
                </c:pt>
                <c:pt idx="2034">
                  <c:v>61.088106616387201</c:v>
                </c:pt>
                <c:pt idx="2035">
                  <c:v>61.0902721130267</c:v>
                </c:pt>
                <c:pt idx="2036">
                  <c:v>61.092434284594802</c:v>
                </c:pt>
                <c:pt idx="2037">
                  <c:v>61.094593136402302</c:v>
                </c:pt>
                <c:pt idx="2038">
                  <c:v>61.096748682473503</c:v>
                </c:pt>
                <c:pt idx="2039">
                  <c:v>61.098900925591302</c:v>
                </c:pt>
                <c:pt idx="2040">
                  <c:v>61.101049865818801</c:v>
                </c:pt>
                <c:pt idx="2041">
                  <c:v>61.103195508436897</c:v>
                </c:pt>
                <c:pt idx="2042">
                  <c:v>61.105337858711501</c:v>
                </c:pt>
                <c:pt idx="2043">
                  <c:v>61.107476921893202</c:v>
                </c:pt>
                <c:pt idx="2044">
                  <c:v>61.109612703217998</c:v>
                </c:pt>
                <c:pt idx="2045">
                  <c:v>61.111745207906402</c:v>
                </c:pt>
                <c:pt idx="2046">
                  <c:v>61.113874441164398</c:v>
                </c:pt>
                <c:pt idx="2047">
                  <c:v>61.1160004081826</c:v>
                </c:pt>
                <c:pt idx="2048">
                  <c:v>61.118123114136601</c:v>
                </c:pt>
                <c:pt idx="2049">
                  <c:v>61.120242564187201</c:v>
                </c:pt>
                <c:pt idx="2050">
                  <c:v>61.122358763479902</c:v>
                </c:pt>
                <c:pt idx="2051">
                  <c:v>61.124471717145497</c:v>
                </c:pt>
                <c:pt idx="2052">
                  <c:v>61.126581430299403</c:v>
                </c:pt>
                <c:pt idx="2053">
                  <c:v>61.128687908042302</c:v>
                </c:pt>
                <c:pt idx="2054">
                  <c:v>61.130791155459697</c:v>
                </c:pt>
                <c:pt idx="2055">
                  <c:v>61.132891177622099</c:v>
                </c:pt>
                <c:pt idx="2056">
                  <c:v>61.134987979585098</c:v>
                </c:pt>
                <c:pt idx="2057">
                  <c:v>61.137081566389199</c:v>
                </c:pt>
                <c:pt idx="2058">
                  <c:v>61.139171943059701</c:v>
                </c:pt>
                <c:pt idx="2059">
                  <c:v>61.141259114607102</c:v>
                </c:pt>
                <c:pt idx="2060">
                  <c:v>61.143343086026903</c:v>
                </c:pt>
                <c:pt idx="2061">
                  <c:v>61.145423862299403</c:v>
                </c:pt>
                <c:pt idx="2062">
                  <c:v>61.147501448390102</c:v>
                </c:pt>
                <c:pt idx="2063">
                  <c:v>61.149575849249203</c:v>
                </c:pt>
                <c:pt idx="2064">
                  <c:v>61.151647069812</c:v>
                </c:pt>
                <c:pt idx="2065">
                  <c:v>61.153715114999002</c:v>
                </c:pt>
                <c:pt idx="2066">
                  <c:v>61.155779989715398</c:v>
                </c:pt>
                <c:pt idx="2067">
                  <c:v>61.157841698851399</c:v>
                </c:pt>
                <c:pt idx="2068">
                  <c:v>61.159900247282202</c:v>
                </c:pt>
                <c:pt idx="2069">
                  <c:v>61.161955639868097</c:v>
                </c:pt>
                <c:pt idx="2070">
                  <c:v>61.164007881454303</c:v>
                </c:pt>
                <c:pt idx="2071">
                  <c:v>61.166056976870998</c:v>
                </c:pt>
                <c:pt idx="2072">
                  <c:v>61.168102930933301</c:v>
                </c:pt>
                <c:pt idx="2073">
                  <c:v>61.1701457484412</c:v>
                </c:pt>
                <c:pt idx="2074">
                  <c:v>61.172185434180001</c:v>
                </c:pt>
                <c:pt idx="2075">
                  <c:v>61.174221992919698</c:v>
                </c:pt>
                <c:pt idx="2076">
                  <c:v>61.176255429415299</c:v>
                </c:pt>
                <c:pt idx="2077">
                  <c:v>61.178285748406999</c:v>
                </c:pt>
                <c:pt idx="2078">
                  <c:v>61.180312954619602</c:v>
                </c:pt>
                <c:pt idx="2079">
                  <c:v>61.182337052763202</c:v>
                </c:pt>
                <c:pt idx="2080">
                  <c:v>61.184358047532797</c:v>
                </c:pt>
                <c:pt idx="2081">
                  <c:v>61.186375943608297</c:v>
                </c:pt>
                <c:pt idx="2082">
                  <c:v>61.188390745654601</c:v>
                </c:pt>
                <c:pt idx="2083">
                  <c:v>61.190402458321699</c:v>
                </c:pt>
                <c:pt idx="2084">
                  <c:v>61.192411086244299</c:v>
                </c:pt>
                <c:pt idx="2085">
                  <c:v>61.194416634042398</c:v>
                </c:pt>
                <c:pt idx="2086">
                  <c:v>61.196419106320903</c:v>
                </c:pt>
                <c:pt idx="2087">
                  <c:v>61.198418507669402</c:v>
                </c:pt>
                <c:pt idx="2088">
                  <c:v>61.200414842662802</c:v>
                </c:pt>
                <c:pt idx="2089">
                  <c:v>61.202408115860898</c:v>
                </c:pt>
                <c:pt idx="2090">
                  <c:v>61.2043984330694</c:v>
                </c:pt>
                <c:pt idx="2091">
                  <c:v>61.206385727586699</c:v>
                </c:pt>
                <c:pt idx="2092">
                  <c:v>61.208369982875297</c:v>
                </c:pt>
                <c:pt idx="2093">
                  <c:v>61.2103512037109</c:v>
                </c:pt>
                <c:pt idx="2094">
                  <c:v>61.212329394857598</c:v>
                </c:pt>
                <c:pt idx="2095">
                  <c:v>61.214304561067998</c:v>
                </c:pt>
                <c:pt idx="2096">
                  <c:v>61.216276707082898</c:v>
                </c:pt>
                <c:pt idx="2097">
                  <c:v>61.218245837631898</c:v>
                </c:pt>
                <c:pt idx="2098">
                  <c:v>61.220211957432802</c:v>
                </c:pt>
                <c:pt idx="2099">
                  <c:v>61.2221750711917</c:v>
                </c:pt>
                <c:pt idx="2100">
                  <c:v>61.224135183603501</c:v>
                </c:pt>
                <c:pt idx="2101">
                  <c:v>61.226092299351201</c:v>
                </c:pt>
                <c:pt idx="2102">
                  <c:v>61.228046423106299</c:v>
                </c:pt>
                <c:pt idx="2103">
                  <c:v>61.229997559528897</c:v>
                </c:pt>
                <c:pt idx="2104">
                  <c:v>61.231945713267201</c:v>
                </c:pt>
                <c:pt idx="2105">
                  <c:v>61.2338908889582</c:v>
                </c:pt>
                <c:pt idx="2106">
                  <c:v>61.2358330912271</c:v>
                </c:pt>
                <c:pt idx="2107">
                  <c:v>61.237772324687498</c:v>
                </c:pt>
                <c:pt idx="2108">
                  <c:v>61.2397085939416</c:v>
                </c:pt>
                <c:pt idx="2109">
                  <c:v>61.241641903579897</c:v>
                </c:pt>
                <c:pt idx="2110">
                  <c:v>61.243572258181302</c:v>
                </c:pt>
                <c:pt idx="2111">
                  <c:v>61.2454996623133</c:v>
                </c:pt>
                <c:pt idx="2112">
                  <c:v>61.247424120531598</c:v>
                </c:pt>
                <c:pt idx="2113">
                  <c:v>61.249345637380401</c:v>
                </c:pt>
                <c:pt idx="2114">
                  <c:v>61.251264217392503</c:v>
                </c:pt>
                <c:pt idx="2115">
                  <c:v>61.253179865089002</c:v>
                </c:pt>
                <c:pt idx="2116">
                  <c:v>61.255092584979302</c:v>
                </c:pt>
                <c:pt idx="2117">
                  <c:v>61.257002381561399</c:v>
                </c:pt>
                <c:pt idx="2118">
                  <c:v>61.258909259321598</c:v>
                </c:pt>
                <c:pt idx="2119">
                  <c:v>61.260813222734903</c:v>
                </c:pt>
                <c:pt idx="2120">
                  <c:v>61.262714276264298</c:v>
                </c:pt>
                <c:pt idx="2121">
                  <c:v>61.264612424361601</c:v>
                </c:pt>
                <c:pt idx="2122">
                  <c:v>61.266507671466897</c:v>
                </c:pt>
                <c:pt idx="2123">
                  <c:v>61.268400022008599</c:v>
                </c:pt>
                <c:pt idx="2124">
                  <c:v>61.270289480403697</c:v>
                </c:pt>
                <c:pt idx="2125">
                  <c:v>61.2721760510575</c:v>
                </c:pt>
                <c:pt idx="2126">
                  <c:v>61.274059738363903</c:v>
                </c:pt>
                <c:pt idx="2127">
                  <c:v>61.275940546705101</c:v>
                </c:pt>
                <c:pt idx="2128">
                  <c:v>61.2778184804516</c:v>
                </c:pt>
                <c:pt idx="2129">
                  <c:v>61.279693543962701</c:v>
                </c:pt>
                <c:pt idx="2130">
                  <c:v>61.281565741585702</c:v>
                </c:pt>
                <c:pt idx="2131">
                  <c:v>61.283435077656598</c:v>
                </c:pt>
                <c:pt idx="2132">
                  <c:v>61.285301556499803</c:v>
                </c:pt>
                <c:pt idx="2133">
                  <c:v>61.287165182427998</c:v>
                </c:pt>
                <c:pt idx="2134">
                  <c:v>61.289025959742503</c:v>
                </c:pt>
                <c:pt idx="2135">
                  <c:v>61.2908838927329</c:v>
                </c:pt>
                <c:pt idx="2136">
                  <c:v>61.292738985677197</c:v>
                </c:pt>
                <c:pt idx="2137">
                  <c:v>61.294591242842003</c:v>
                </c:pt>
                <c:pt idx="2138">
                  <c:v>61.296440668482099</c:v>
                </c:pt>
                <c:pt idx="2139">
                  <c:v>61.298287266840902</c:v>
                </c:pt>
                <c:pt idx="2140">
                  <c:v>61.300131042150198</c:v>
                </c:pt>
                <c:pt idx="2141">
                  <c:v>61.3019720012297</c:v>
                </c:pt>
                <c:pt idx="2142">
                  <c:v>61.303810251126798</c:v>
                </c:pt>
                <c:pt idx="2143">
                  <c:v>61.305645698211897</c:v>
                </c:pt>
                <c:pt idx="2144">
                  <c:v>61.307478346907899</c:v>
                </c:pt>
                <c:pt idx="2145">
                  <c:v>61.3093082016293</c:v>
                </c:pt>
                <c:pt idx="2146">
                  <c:v>61.311135266781697</c:v>
                </c:pt>
                <c:pt idx="2147">
                  <c:v>61.3129595467624</c:v>
                </c:pt>
                <c:pt idx="2148">
                  <c:v>61.314781045959997</c:v>
                </c:pt>
                <c:pt idx="2149">
                  <c:v>61.3165997687545</c:v>
                </c:pt>
                <c:pt idx="2150">
                  <c:v>61.318415719517397</c:v>
                </c:pt>
                <c:pt idx="2151">
                  <c:v>61.320228902611703</c:v>
                </c:pt>
                <c:pt idx="2152">
                  <c:v>61.322039322391497</c:v>
                </c:pt>
                <c:pt idx="2153">
                  <c:v>61.323846983202799</c:v>
                </c:pt>
                <c:pt idx="2154">
                  <c:v>61.325651889382598</c:v>
                </c:pt>
                <c:pt idx="2155">
                  <c:v>61.327454045259501</c:v>
                </c:pt>
                <c:pt idx="2156">
                  <c:v>61.329253455153598</c:v>
                </c:pt>
                <c:pt idx="2157">
                  <c:v>61.331050123376301</c:v>
                </c:pt>
                <c:pt idx="2158">
                  <c:v>61.332844054230399</c:v>
                </c:pt>
                <c:pt idx="2159">
                  <c:v>61.334635252010301</c:v>
                </c:pt>
                <c:pt idx="2160">
                  <c:v>61.336423721001701</c:v>
                </c:pt>
                <c:pt idx="2161">
                  <c:v>61.338209465481597</c:v>
                </c:pt>
                <c:pt idx="2162">
                  <c:v>61.339992489718803</c:v>
                </c:pt>
                <c:pt idx="2163">
                  <c:v>61.3417727979731</c:v>
                </c:pt>
                <c:pt idx="2164">
                  <c:v>61.343550394496098</c:v>
                </c:pt>
                <c:pt idx="2165">
                  <c:v>61.3453252835304</c:v>
                </c:pt>
                <c:pt idx="2166">
                  <c:v>61.347097469310398</c:v>
                </c:pt>
                <c:pt idx="2167">
                  <c:v>61.348866956061798</c:v>
                </c:pt>
                <c:pt idx="2168">
                  <c:v>61.350633748001698</c:v>
                </c:pt>
                <c:pt idx="2169">
                  <c:v>61.352397849338601</c:v>
                </c:pt>
                <c:pt idx="2170">
                  <c:v>61.354159264272397</c:v>
                </c:pt>
                <c:pt idx="2171">
                  <c:v>61.355917996994698</c:v>
                </c:pt>
                <c:pt idx="2172">
                  <c:v>61.3576740516881</c:v>
                </c:pt>
                <c:pt idx="2173">
                  <c:v>61.3594274325269</c:v>
                </c:pt>
                <c:pt idx="2174">
                  <c:v>61.361178143676803</c:v>
                </c:pt>
                <c:pt idx="2175">
                  <c:v>61.362926189294903</c:v>
                </c:pt>
                <c:pt idx="2176">
                  <c:v>61.364671573529598</c:v>
                </c:pt>
                <c:pt idx="2177">
                  <c:v>61.366414300520901</c:v>
                </c:pt>
                <c:pt idx="2178">
                  <c:v>61.368154374400198</c:v>
                </c:pt>
                <c:pt idx="2179">
                  <c:v>61.369891799290201</c:v>
                </c:pt>
                <c:pt idx="2180">
                  <c:v>61.371626579305101</c:v>
                </c:pt>
                <c:pt idx="2181">
                  <c:v>61.373358718550598</c:v>
                </c:pt>
                <c:pt idx="2182">
                  <c:v>61.375088221123796</c:v>
                </c:pt>
                <c:pt idx="2183">
                  <c:v>61.376815091113002</c:v>
                </c:pt>
                <c:pt idx="2184">
                  <c:v>61.378539332598201</c:v>
                </c:pt>
                <c:pt idx="2185">
                  <c:v>61.380260949650797</c:v>
                </c:pt>
                <c:pt idx="2186">
                  <c:v>61.381979946333502</c:v>
                </c:pt>
                <c:pt idx="2187">
                  <c:v>61.383696326700402</c:v>
                </c:pt>
                <c:pt idx="2188">
                  <c:v>61.385410094797201</c:v>
                </c:pt>
                <c:pt idx="2189">
                  <c:v>61.387121254660897</c:v>
                </c:pt>
                <c:pt idx="2190">
                  <c:v>61.388829810319997</c:v>
                </c:pt>
                <c:pt idx="2191">
                  <c:v>61.390535765794198</c:v>
                </c:pt>
                <c:pt idx="2192">
                  <c:v>61.392239125095003</c:v>
                </c:pt>
                <c:pt idx="2193">
                  <c:v>61.3939399032258</c:v>
                </c:pt>
                <c:pt idx="2194">
                  <c:v>61.395638132329502</c:v>
                </c:pt>
                <c:pt idx="2195">
                  <c:v>61.397333780748099</c:v>
                </c:pt>
                <c:pt idx="2196">
                  <c:v>61.399026852567502</c:v>
                </c:pt>
                <c:pt idx="2197">
                  <c:v>61.400717351866398</c:v>
                </c:pt>
                <c:pt idx="2198">
                  <c:v>61.402405282716501</c:v>
                </c:pt>
                <c:pt idx="2199">
                  <c:v>61.404090649181903</c:v>
                </c:pt>
                <c:pt idx="2200">
                  <c:v>61.405773455320002</c:v>
                </c:pt>
                <c:pt idx="2201">
                  <c:v>61.4074537051806</c:v>
                </c:pt>
                <c:pt idx="2202">
                  <c:v>61.409131402806402</c:v>
                </c:pt>
                <c:pt idx="2203">
                  <c:v>61.410806552232998</c:v>
                </c:pt>
                <c:pt idx="2204">
                  <c:v>61.412479157488796</c:v>
                </c:pt>
                <c:pt idx="2205">
                  <c:v>61.414149222594702</c:v>
                </c:pt>
                <c:pt idx="2206">
                  <c:v>61.415816751564797</c:v>
                </c:pt>
                <c:pt idx="2207">
                  <c:v>61.417481748405798</c:v>
                </c:pt>
                <c:pt idx="2208">
                  <c:v>61.4191442171171</c:v>
                </c:pt>
                <c:pt idx="2209">
                  <c:v>61.420804161691102</c:v>
                </c:pt>
                <c:pt idx="2210">
                  <c:v>61.422461586112902</c:v>
                </c:pt>
                <c:pt idx="2211">
                  <c:v>61.424116494360298</c:v>
                </c:pt>
                <c:pt idx="2212">
                  <c:v>61.4257688904042</c:v>
                </c:pt>
                <c:pt idx="2213">
                  <c:v>61.427418778207901</c:v>
                </c:pt>
                <c:pt idx="2214">
                  <c:v>61.429066161727697</c:v>
                </c:pt>
                <c:pt idx="2215">
                  <c:v>61.430711044912798</c:v>
                </c:pt>
                <c:pt idx="2216">
                  <c:v>61.432353431705103</c:v>
                </c:pt>
                <c:pt idx="2217">
                  <c:v>61.433993326039101</c:v>
                </c:pt>
                <c:pt idx="2218">
                  <c:v>61.435630731842402</c:v>
                </c:pt>
                <c:pt idx="2219">
                  <c:v>61.437265653035197</c:v>
                </c:pt>
                <c:pt idx="2220">
                  <c:v>61.438898093530703</c:v>
                </c:pt>
                <c:pt idx="2221">
                  <c:v>61.440528057234602</c:v>
                </c:pt>
                <c:pt idx="2222">
                  <c:v>61.442155548045697</c:v>
                </c:pt>
                <c:pt idx="2223">
                  <c:v>61.443780569855299</c:v>
                </c:pt>
                <c:pt idx="2224">
                  <c:v>61.445403126547802</c:v>
                </c:pt>
                <c:pt idx="2225">
                  <c:v>61.447023222000198</c:v>
                </c:pt>
                <c:pt idx="2226">
                  <c:v>61.4486408600823</c:v>
                </c:pt>
                <c:pt idx="2227">
                  <c:v>61.450256044656797</c:v>
                </c:pt>
                <c:pt idx="2228">
                  <c:v>61.451868779579101</c:v>
                </c:pt>
                <c:pt idx="2229">
                  <c:v>61.453479068697497</c:v>
                </c:pt>
                <c:pt idx="2230">
                  <c:v>61.455086915852903</c:v>
                </c:pt>
                <c:pt idx="2231">
                  <c:v>61.456692324879199</c:v>
                </c:pt>
                <c:pt idx="2232">
                  <c:v>61.458295299603101</c:v>
                </c:pt>
                <c:pt idx="2233">
                  <c:v>61.459895843843903</c:v>
                </c:pt>
                <c:pt idx="2234">
                  <c:v>61.461493961413801</c:v>
                </c:pt>
                <c:pt idx="2235">
                  <c:v>61.463089656117901</c:v>
                </c:pt>
                <c:pt idx="2236">
                  <c:v>61.464682931753998</c:v>
                </c:pt>
                <c:pt idx="2237">
                  <c:v>61.466273792112702</c:v>
                </c:pt>
                <c:pt idx="2238">
                  <c:v>61.467862240977396</c:v>
                </c:pt>
                <c:pt idx="2239">
                  <c:v>61.469448282124297</c:v>
                </c:pt>
                <c:pt idx="2240">
                  <c:v>61.4710319193223</c:v>
                </c:pt>
                <c:pt idx="2241">
                  <c:v>61.472613156333303</c:v>
                </c:pt>
                <c:pt idx="2242">
                  <c:v>61.474191996911799</c:v>
                </c:pt>
                <c:pt idx="2243">
                  <c:v>61.475768444805297</c:v>
                </c:pt>
                <c:pt idx="2244">
                  <c:v>61.477342503753803</c:v>
                </c:pt>
                <c:pt idx="2245">
                  <c:v>61.478914184197798</c:v>
                </c:pt>
                <c:pt idx="2246">
                  <c:v>61.480483492727899</c:v>
                </c:pt>
                <c:pt idx="2247">
                  <c:v>61.4820504246198</c:v>
                </c:pt>
                <c:pt idx="2248">
                  <c:v>61.483614983619702</c:v>
                </c:pt>
                <c:pt idx="2249">
                  <c:v>61.485177173467399</c:v>
                </c:pt>
                <c:pt idx="2250">
                  <c:v>61.486736997895498</c:v>
                </c:pt>
                <c:pt idx="2251">
                  <c:v>61.488294460630001</c:v>
                </c:pt>
                <c:pt idx="2252">
                  <c:v>61.489849565390401</c:v>
                </c:pt>
                <c:pt idx="2253">
                  <c:v>61.491402315889097</c:v>
                </c:pt>
                <c:pt idx="2254">
                  <c:v>61.492952715831699</c:v>
                </c:pt>
                <c:pt idx="2255">
                  <c:v>61.494500768917398</c:v>
                </c:pt>
                <c:pt idx="2256">
                  <c:v>61.496046478838302</c:v>
                </c:pt>
                <c:pt idx="2257">
                  <c:v>61.497589849279898</c:v>
                </c:pt>
                <c:pt idx="2258">
                  <c:v>61.499130883920799</c:v>
                </c:pt>
                <c:pt idx="2259">
                  <c:v>61.500669586432998</c:v>
                </c:pt>
                <c:pt idx="2260">
                  <c:v>61.502205960481596</c:v>
                </c:pt>
                <c:pt idx="2261">
                  <c:v>61.503740009725099</c:v>
                </c:pt>
                <c:pt idx="2262">
                  <c:v>61.505271737815001</c:v>
                </c:pt>
                <c:pt idx="2263">
                  <c:v>61.506801148396299</c:v>
                </c:pt>
                <c:pt idx="2264">
                  <c:v>61.508328245107002</c:v>
                </c:pt>
                <c:pt idx="2265">
                  <c:v>61.509853031578402</c:v>
                </c:pt>
                <c:pt idx="2266">
                  <c:v>61.511375511435197</c:v>
                </c:pt>
                <c:pt idx="2267">
                  <c:v>61.512895688295004</c:v>
                </c:pt>
                <c:pt idx="2268">
                  <c:v>61.514413565769097</c:v>
                </c:pt>
                <c:pt idx="2269">
                  <c:v>61.515929147461598</c:v>
                </c:pt>
                <c:pt idx="2270">
                  <c:v>61.5174424369701</c:v>
                </c:pt>
                <c:pt idx="2271">
                  <c:v>61.518953437885301</c:v>
                </c:pt>
                <c:pt idx="2272">
                  <c:v>61.520462153791101</c:v>
                </c:pt>
                <c:pt idx="2273">
                  <c:v>61.521968588264897</c:v>
                </c:pt>
                <c:pt idx="2274">
                  <c:v>61.523472744876997</c:v>
                </c:pt>
                <c:pt idx="2275">
                  <c:v>61.524974627191199</c:v>
                </c:pt>
                <c:pt idx="2276">
                  <c:v>61.526474238764401</c:v>
                </c:pt>
                <c:pt idx="2277">
                  <c:v>61.527971583146702</c:v>
                </c:pt>
                <c:pt idx="2278">
                  <c:v>61.5294666638816</c:v>
                </c:pt>
                <c:pt idx="2279">
                  <c:v>61.530959484505601</c:v>
                </c:pt>
                <c:pt idx="2280">
                  <c:v>61.532450048548597</c:v>
                </c:pt>
                <c:pt idx="2281">
                  <c:v>61.533938359533799</c:v>
                </c:pt>
                <c:pt idx="2282">
                  <c:v>61.5354244209774</c:v>
                </c:pt>
                <c:pt idx="2283">
                  <c:v>61.536908236389102</c:v>
                </c:pt>
                <c:pt idx="2284">
                  <c:v>61.538389809271699</c:v>
                </c:pt>
                <c:pt idx="2285">
                  <c:v>61.539869143121102</c:v>
                </c:pt>
                <c:pt idx="2286">
                  <c:v>61.541346241426702</c:v>
                </c:pt>
                <c:pt idx="2287">
                  <c:v>61.542821107671003</c:v>
                </c:pt>
                <c:pt idx="2288">
                  <c:v>61.544293745329803</c:v>
                </c:pt>
                <c:pt idx="2289">
                  <c:v>61.545764157872</c:v>
                </c:pt>
                <c:pt idx="2290">
                  <c:v>61.547232348759799</c:v>
                </c:pt>
                <c:pt idx="2291">
                  <c:v>61.548698321448803</c:v>
                </c:pt>
                <c:pt idx="2292">
                  <c:v>61.550162079387498</c:v>
                </c:pt>
                <c:pt idx="2293">
                  <c:v>61.551623626017999</c:v>
                </c:pt>
                <c:pt idx="2294">
                  <c:v>61.553082964775399</c:v>
                </c:pt>
                <c:pt idx="2295">
                  <c:v>61.554540099088001</c:v>
                </c:pt>
                <c:pt idx="2296">
                  <c:v>61.555995032377602</c:v>
                </c:pt>
                <c:pt idx="2297">
                  <c:v>61.557447776021903</c:v>
                </c:pt>
                <c:pt idx="2298">
                  <c:v>61.558898330728901</c:v>
                </c:pt>
                <c:pt idx="2299">
                  <c:v>61.560346695547601</c:v>
                </c:pt>
                <c:pt idx="2300">
                  <c:v>61.561792873900799</c:v>
                </c:pt>
                <c:pt idx="2301">
                  <c:v>61.563236869204601</c:v>
                </c:pt>
                <c:pt idx="2302">
                  <c:v>61.564678684868902</c:v>
                </c:pt>
                <c:pt idx="2303">
                  <c:v>61.5661183242972</c:v>
                </c:pt>
                <c:pt idx="2304">
                  <c:v>61.567555790886502</c:v>
                </c:pt>
                <c:pt idx="2305">
                  <c:v>61.568991088027303</c:v>
                </c:pt>
                <c:pt idx="2306">
                  <c:v>61.570424219103899</c:v>
                </c:pt>
                <c:pt idx="2307">
                  <c:v>61.571855187493902</c:v>
                </c:pt>
                <c:pt idx="2308">
                  <c:v>61.573283996568897</c:v>
                </c:pt>
                <c:pt idx="2309">
                  <c:v>61.574710649693699</c:v>
                </c:pt>
                <c:pt idx="2310">
                  <c:v>61.576135150226897</c:v>
                </c:pt>
                <c:pt idx="2311">
                  <c:v>61.577557501520502</c:v>
                </c:pt>
                <c:pt idx="2312">
                  <c:v>61.578977706920398</c:v>
                </c:pt>
                <c:pt idx="2313">
                  <c:v>61.580395769765701</c:v>
                </c:pt>
                <c:pt idx="2314">
                  <c:v>61.581811693389497</c:v>
                </c:pt>
                <c:pt idx="2315">
                  <c:v>61.583225481118198</c:v>
                </c:pt>
                <c:pt idx="2316">
                  <c:v>61.584637136271702</c:v>
                </c:pt>
                <c:pt idx="2317">
                  <c:v>61.586046662163902</c:v>
                </c:pt>
                <c:pt idx="2318">
                  <c:v>61.587454062101898</c:v>
                </c:pt>
                <c:pt idx="2319">
                  <c:v>61.588859339386403</c:v>
                </c:pt>
                <c:pt idx="2320">
                  <c:v>61.590262497312096</c:v>
                </c:pt>
                <c:pt idx="2321">
                  <c:v>61.591663539166802</c:v>
                </c:pt>
                <c:pt idx="2322">
                  <c:v>61.593062468232098</c:v>
                </c:pt>
                <c:pt idx="2323">
                  <c:v>61.594459287783302</c:v>
                </c:pt>
                <c:pt idx="2324">
                  <c:v>61.595854001089002</c:v>
                </c:pt>
                <c:pt idx="2325">
                  <c:v>61.597246611411599</c:v>
                </c:pt>
                <c:pt idx="2326">
                  <c:v>61.598637122007098</c:v>
                </c:pt>
                <c:pt idx="2327">
                  <c:v>61.600025536124903</c:v>
                </c:pt>
                <c:pt idx="2328">
                  <c:v>61.601411857008202</c:v>
                </c:pt>
                <c:pt idx="2329">
                  <c:v>61.602796087893701</c:v>
                </c:pt>
                <c:pt idx="2330">
                  <c:v>61.604178232011598</c:v>
                </c:pt>
                <c:pt idx="2331">
                  <c:v>61.605558292585897</c:v>
                </c:pt>
                <c:pt idx="2332">
                  <c:v>61.606936272833998</c:v>
                </c:pt>
                <c:pt idx="2333">
                  <c:v>61.608312175966901</c:v>
                </c:pt>
                <c:pt idx="2334">
                  <c:v>61.609686005189197</c:v>
                </c:pt>
                <c:pt idx="2335">
                  <c:v>61.6110577636993</c:v>
                </c:pt>
                <c:pt idx="2336">
                  <c:v>61.612427454688799</c:v>
                </c:pt>
                <c:pt idx="2337">
                  <c:v>61.613795081343298</c:v>
                </c:pt>
                <c:pt idx="2338">
                  <c:v>61.615160646841602</c:v>
                </c:pt>
                <c:pt idx="2339">
                  <c:v>61.616524154356398</c:v>
                </c:pt>
                <c:pt idx="2340">
                  <c:v>61.617885607053701</c:v>
                </c:pt>
                <c:pt idx="2341">
                  <c:v>61.619245008093401</c:v>
                </c:pt>
                <c:pt idx="2342">
                  <c:v>61.620602360628801</c:v>
                </c:pt>
                <c:pt idx="2343">
                  <c:v>61.621957667806797</c:v>
                </c:pt>
                <c:pt idx="2344">
                  <c:v>61.6233109327679</c:v>
                </c:pt>
                <c:pt idx="2345">
                  <c:v>61.624662158646203</c:v>
                </c:pt>
                <c:pt idx="2346">
                  <c:v>61.6260113485693</c:v>
                </c:pt>
                <c:pt idx="2347">
                  <c:v>61.627358505658599</c:v>
                </c:pt>
                <c:pt idx="2348">
                  <c:v>61.628703633028898</c:v>
                </c:pt>
                <c:pt idx="2349">
                  <c:v>61.630046749811498</c:v>
                </c:pt>
                <c:pt idx="2350">
                  <c:v>61.631387847353501</c:v>
                </c:pt>
                <c:pt idx="2351">
                  <c:v>61.6327269258691</c:v>
                </c:pt>
                <c:pt idx="2352">
                  <c:v>61.634063988489999</c:v>
                </c:pt>
                <c:pt idx="2353">
                  <c:v>61.635399038342101</c:v>
                </c:pt>
                <c:pt idx="2354">
                  <c:v>61.636732078545599</c:v>
                </c:pt>
                <c:pt idx="2355">
                  <c:v>61.638063112214603</c:v>
                </c:pt>
                <c:pt idx="2356">
                  <c:v>61.639392142457403</c:v>
                </c:pt>
                <c:pt idx="2357">
                  <c:v>61.6407191723764</c:v>
                </c:pt>
                <c:pt idx="2358">
                  <c:v>61.642044205068103</c:v>
                </c:pt>
                <c:pt idx="2359">
                  <c:v>61.643367243623302</c:v>
                </c:pt>
                <c:pt idx="2360">
                  <c:v>61.644688291126599</c:v>
                </c:pt>
                <c:pt idx="2361">
                  <c:v>61.646007350657001</c:v>
                </c:pt>
                <c:pt idx="2362">
                  <c:v>61.647324425287501</c:v>
                </c:pt>
                <c:pt idx="2363">
                  <c:v>61.648639518085197</c:v>
                </c:pt>
                <c:pt idx="2364">
                  <c:v>61.649952632111301</c:v>
                </c:pt>
                <c:pt idx="2365">
                  <c:v>61.651263770421401</c:v>
                </c:pt>
                <c:pt idx="2366">
                  <c:v>61.652572936064701</c:v>
                </c:pt>
                <c:pt idx="2367">
                  <c:v>61.653880132085</c:v>
                </c:pt>
                <c:pt idx="2368">
                  <c:v>61.655185361519997</c:v>
                </c:pt>
                <c:pt idx="2369">
                  <c:v>61.656488627401501</c:v>
                </c:pt>
                <c:pt idx="2370">
                  <c:v>61.657789932755499</c:v>
                </c:pt>
                <c:pt idx="2371">
                  <c:v>61.659089280602103</c:v>
                </c:pt>
                <c:pt idx="2372">
                  <c:v>61.6603866739555</c:v>
                </c:pt>
                <c:pt idx="2373">
                  <c:v>61.6616821158241</c:v>
                </c:pt>
                <c:pt idx="2374">
                  <c:v>61.6629756092102</c:v>
                </c:pt>
                <c:pt idx="2375">
                  <c:v>61.664267157110501</c:v>
                </c:pt>
                <c:pt idx="2376">
                  <c:v>61.6655567625156</c:v>
                </c:pt>
                <c:pt idx="2377">
                  <c:v>61.6668444284104</c:v>
                </c:pt>
                <c:pt idx="2378">
                  <c:v>61.668130157773803</c:v>
                </c:pt>
                <c:pt idx="2379">
                  <c:v>61.669413953578797</c:v>
                </c:pt>
                <c:pt idx="2380">
                  <c:v>61.670695818792602</c:v>
                </c:pt>
                <c:pt idx="2381">
                  <c:v>61.671975756376497</c:v>
                </c:pt>
                <c:pt idx="2382">
                  <c:v>61.6732537692859</c:v>
                </c:pt>
                <c:pt idx="2383">
                  <c:v>61.6745298604704</c:v>
                </c:pt>
                <c:pt idx="2384">
                  <c:v>61.675804032873401</c:v>
                </c:pt>
                <c:pt idx="2385">
                  <c:v>61.677076289433003</c:v>
                </c:pt>
                <c:pt idx="2386">
                  <c:v>61.678346633080899</c:v>
                </c:pt>
                <c:pt idx="2387">
                  <c:v>61.679615066743096</c:v>
                </c:pt>
                <c:pt idx="2388">
                  <c:v>61.680881593339699</c:v>
                </c:pt>
                <c:pt idx="2389">
                  <c:v>61.682146215785103</c:v>
                </c:pt>
                <c:pt idx="2390">
                  <c:v>61.683408936987597</c:v>
                </c:pt>
                <c:pt idx="2391">
                  <c:v>61.684669759849598</c:v>
                </c:pt>
                <c:pt idx="2392">
                  <c:v>61.685928687267797</c:v>
                </c:pt>
                <c:pt idx="2393">
                  <c:v>61.687185722132803</c:v>
                </c:pt>
                <c:pt idx="2394">
                  <c:v>61.688440867329597</c:v>
                </c:pt>
                <c:pt idx="2395">
                  <c:v>61.689694125737198</c:v>
                </c:pt>
                <c:pt idx="2396">
                  <c:v>61.690945500228402</c:v>
                </c:pt>
                <c:pt idx="2397">
                  <c:v>61.692194993670697</c:v>
                </c:pt>
                <c:pt idx="2398">
                  <c:v>61.693442608925302</c:v>
                </c:pt>
                <c:pt idx="2399">
                  <c:v>61.694688348847698</c:v>
                </c:pt>
                <c:pt idx="2400">
                  <c:v>61.695932217882302</c:v>
                </c:pt>
                <c:pt idx="2401">
                  <c:v>61.697174252068102</c:v>
                </c:pt>
                <c:pt idx="2402">
                  <c:v>61.698414421376597</c:v>
                </c:pt>
                <c:pt idx="2403">
                  <c:v>61.699652728684697</c:v>
                </c:pt>
                <c:pt idx="2404">
                  <c:v>61.700889176864102</c:v>
                </c:pt>
                <c:pt idx="2405">
                  <c:v>61.702123768781</c:v>
                </c:pt>
                <c:pt idx="2406">
                  <c:v>61.703356507296</c:v>
                </c:pt>
                <c:pt idx="2407">
                  <c:v>61.704587395264497</c:v>
                </c:pt>
                <c:pt idx="2408">
                  <c:v>61.7058164355361</c:v>
                </c:pt>
                <c:pt idx="2409">
                  <c:v>61.707043630955397</c:v>
                </c:pt>
                <c:pt idx="2410">
                  <c:v>61.708268984361098</c:v>
                </c:pt>
                <c:pt idx="2411">
                  <c:v>61.709492498586798</c:v>
                </c:pt>
                <c:pt idx="2412">
                  <c:v>61.710714176460399</c:v>
                </c:pt>
                <c:pt idx="2413">
                  <c:v>61.711934020804598</c:v>
                </c:pt>
                <c:pt idx="2414">
                  <c:v>61.713152034436298</c:v>
                </c:pt>
                <c:pt idx="2415">
                  <c:v>61.714368220167302</c:v>
                </c:pt>
                <c:pt idx="2416">
                  <c:v>61.715582580803698</c:v>
                </c:pt>
                <c:pt idx="2417">
                  <c:v>61.716795119146397</c:v>
                </c:pt>
                <c:pt idx="2418">
                  <c:v>61.718005837990503</c:v>
                </c:pt>
                <c:pt idx="2419">
                  <c:v>61.719214740125999</c:v>
                </c:pt>
                <c:pt idx="2420">
                  <c:v>61.720421828337301</c:v>
                </c:pt>
                <c:pt idx="2421">
                  <c:v>61.721627105403201</c:v>
                </c:pt>
                <c:pt idx="2422">
                  <c:v>61.722830574097401</c:v>
                </c:pt>
                <c:pt idx="2423">
                  <c:v>61.724032237187799</c:v>
                </c:pt>
                <c:pt idx="2424">
                  <c:v>61.725232097436901</c:v>
                </c:pt>
                <c:pt idx="2425">
                  <c:v>61.726430157602103</c:v>
                </c:pt>
                <c:pt idx="2426">
                  <c:v>61.727626420434902</c:v>
                </c:pt>
                <c:pt idx="2427">
                  <c:v>61.728820888681597</c:v>
                </c:pt>
                <c:pt idx="2428">
                  <c:v>61.730013565083098</c:v>
                </c:pt>
                <c:pt idx="2429">
                  <c:v>61.731204452374499</c:v>
                </c:pt>
                <c:pt idx="2430">
                  <c:v>61.732393553285803</c:v>
                </c:pt>
                <c:pt idx="2431">
                  <c:v>61.733580870541601</c:v>
                </c:pt>
                <c:pt idx="2432">
                  <c:v>61.734766406860601</c:v>
                </c:pt>
                <c:pt idx="2433">
                  <c:v>61.735950164956499</c:v>
                </c:pt>
                <c:pt idx="2434">
                  <c:v>61.737132147537402</c:v>
                </c:pt>
                <c:pt idx="2435">
                  <c:v>61.738312357305801</c:v>
                </c:pt>
                <c:pt idx="2436">
                  <c:v>61.739490796959103</c:v>
                </c:pt>
                <c:pt idx="2437">
                  <c:v>61.7406674691888</c:v>
                </c:pt>
                <c:pt idx="2438">
                  <c:v>61.741842376681298</c:v>
                </c:pt>
                <c:pt idx="2439">
                  <c:v>61.743015522117403</c:v>
                </c:pt>
                <c:pt idx="2440">
                  <c:v>61.744186908172502</c:v>
                </c:pt>
                <c:pt idx="2441">
                  <c:v>61.745356537516599</c:v>
                </c:pt>
                <c:pt idx="2442">
                  <c:v>61.746524412813997</c:v>
                </c:pt>
                <c:pt idx="2443">
                  <c:v>61.747690536723901</c:v>
                </c:pt>
                <c:pt idx="2444">
                  <c:v>61.748854911899699</c:v>
                </c:pt>
                <c:pt idx="2445">
                  <c:v>61.750017540989703</c:v>
                </c:pt>
                <c:pt idx="2446">
                  <c:v>61.7511784266364</c:v>
                </c:pt>
                <c:pt idx="2447">
                  <c:v>61.752337571477199</c:v>
                </c:pt>
                <c:pt idx="2448">
                  <c:v>61.753494978143699</c:v>
                </c:pt>
                <c:pt idx="2449">
                  <c:v>61.754650649262402</c:v>
                </c:pt>
                <c:pt idx="2450">
                  <c:v>61.755804587454001</c:v>
                </c:pt>
                <c:pt idx="2451">
                  <c:v>61.756956795333998</c:v>
                </c:pt>
                <c:pt idx="2452">
                  <c:v>61.758107275512401</c:v>
                </c:pt>
                <c:pt idx="2453">
                  <c:v>61.759256030593697</c:v>
                </c:pt>
                <c:pt idx="2454">
                  <c:v>61.760403063176902</c:v>
                </c:pt>
                <c:pt idx="2455">
                  <c:v>61.761548375855597</c:v>
                </c:pt>
                <c:pt idx="2456">
                  <c:v>61.762691971218104</c:v>
                </c:pt>
                <c:pt idx="2457">
                  <c:v>61.763833851846996</c:v>
                </c:pt>
                <c:pt idx="2458">
                  <c:v>61.764974020319599</c:v>
                </c:pt>
                <c:pt idx="2459">
                  <c:v>61.766112479207699</c:v>
                </c:pt>
                <c:pt idx="2460">
                  <c:v>61.767249231077699</c:v>
                </c:pt>
                <c:pt idx="2461">
                  <c:v>61.768384278490402</c:v>
                </c:pt>
                <c:pt idx="2462">
                  <c:v>61.769517624001402</c:v>
                </c:pt>
                <c:pt idx="2463">
                  <c:v>61.770649270160597</c:v>
                </c:pt>
                <c:pt idx="2464">
                  <c:v>61.771779219512602</c:v>
                </c:pt>
                <c:pt idx="2465">
                  <c:v>61.772907474596501</c:v>
                </c:pt>
                <c:pt idx="2466">
                  <c:v>61.774034037946002</c:v>
                </c:pt>
                <c:pt idx="2467">
                  <c:v>61.775158912089204</c:v>
                </c:pt>
                <c:pt idx="2468">
                  <c:v>61.776282099549</c:v>
                </c:pt>
                <c:pt idx="2469">
                  <c:v>61.777403602842497</c:v>
                </c:pt>
                <c:pt idx="2470">
                  <c:v>61.778523476098897</c:v>
                </c:pt>
                <c:pt idx="2471">
                  <c:v>61.779641673745097</c:v>
                </c:pt>
                <c:pt idx="2472">
                  <c:v>61.7807581975838</c:v>
                </c:pt>
                <c:pt idx="2473">
                  <c:v>61.781873050176301</c:v>
                </c:pt>
                <c:pt idx="2474">
                  <c:v>61.782986234078997</c:v>
                </c:pt>
                <c:pt idx="2475">
                  <c:v>61.784097751843603</c:v>
                </c:pt>
                <c:pt idx="2476">
                  <c:v>61.785207606016797</c:v>
                </c:pt>
                <c:pt idx="2477">
                  <c:v>61.786315799140503</c:v>
                </c:pt>
                <c:pt idx="2478">
                  <c:v>61.787422333751898</c:v>
                </c:pt>
                <c:pt idx="2479">
                  <c:v>61.7885272123833</c:v>
                </c:pt>
                <c:pt idx="2480">
                  <c:v>61.789630437562003</c:v>
                </c:pt>
                <c:pt idx="2481">
                  <c:v>61.790732011810803</c:v>
                </c:pt>
                <c:pt idx="2482">
                  <c:v>61.791831937647501</c:v>
                </c:pt>
                <c:pt idx="2483">
                  <c:v>61.792930217584903</c:v>
                </c:pt>
                <c:pt idx="2484">
                  <c:v>61.794026854131197</c:v>
                </c:pt>
                <c:pt idx="2485">
                  <c:v>61.795121849789801</c:v>
                </c:pt>
                <c:pt idx="2486">
                  <c:v>61.796215207058999</c:v>
                </c:pt>
                <c:pt idx="2487">
                  <c:v>61.797306928432597</c:v>
                </c:pt>
                <c:pt idx="2488">
                  <c:v>61.7983970163992</c:v>
                </c:pt>
                <c:pt idx="2489">
                  <c:v>61.799485473442999</c:v>
                </c:pt>
                <c:pt idx="2490">
                  <c:v>61.800572302043001</c:v>
                </c:pt>
                <c:pt idx="2491">
                  <c:v>61.801657504673599</c:v>
                </c:pt>
                <c:pt idx="2492">
                  <c:v>61.8027410838042</c:v>
                </c:pt>
                <c:pt idx="2493">
                  <c:v>61.803823041899498</c:v>
                </c:pt>
                <c:pt idx="2494">
                  <c:v>61.804903381419301</c:v>
                </c:pt>
                <c:pt idx="2495">
                  <c:v>61.805982104818597</c:v>
                </c:pt>
                <c:pt idx="2496">
                  <c:v>61.8070592145476</c:v>
                </c:pt>
                <c:pt idx="2497">
                  <c:v>61.808134713051501</c:v>
                </c:pt>
                <c:pt idx="2498">
                  <c:v>61.809208602771001</c:v>
                </c:pt>
                <c:pt idx="2499">
                  <c:v>61.810280886141598</c:v>
                </c:pt>
                <c:pt idx="2500">
                  <c:v>61.811351565594201</c:v>
                </c:pt>
                <c:pt idx="2501">
                  <c:v>61.812420643554802</c:v>
                </c:pt>
                <c:pt idx="2502">
                  <c:v>61.813488122444497</c:v>
                </c:pt>
                <c:pt idx="2503">
                  <c:v>61.814554004679799</c:v>
                </c:pt>
                <c:pt idx="2504">
                  <c:v>61.815618292672099</c:v>
                </c:pt>
                <c:pt idx="2505">
                  <c:v>61.816680988828097</c:v>
                </c:pt>
                <c:pt idx="2506">
                  <c:v>61.817742095549598</c:v>
                </c:pt>
                <c:pt idx="2507">
                  <c:v>61.818801615233703</c:v>
                </c:pt>
                <c:pt idx="2508">
                  <c:v>61.819859550272596</c:v>
                </c:pt>
                <c:pt idx="2509">
                  <c:v>61.820915903053603</c:v>
                </c:pt>
                <c:pt idx="2510">
                  <c:v>61.8219706759593</c:v>
                </c:pt>
                <c:pt idx="2511">
                  <c:v>61.823023871367297</c:v>
                </c:pt>
                <c:pt idx="2512">
                  <c:v>61.824075491650497</c:v>
                </c:pt>
                <c:pt idx="2513">
                  <c:v>61.825125539176902</c:v>
                </c:pt>
                <c:pt idx="2514">
                  <c:v>61.8261740163098</c:v>
                </c:pt>
                <c:pt idx="2515">
                  <c:v>61.827220925407502</c:v>
                </c:pt>
                <c:pt idx="2516">
                  <c:v>61.828266268823498</c:v>
                </c:pt>
                <c:pt idx="2517">
                  <c:v>61.829310048906699</c:v>
                </c:pt>
                <c:pt idx="2518">
                  <c:v>61.830352268000702</c:v>
                </c:pt>
                <c:pt idx="2519">
                  <c:v>61.831392928444799</c:v>
                </c:pt>
                <c:pt idx="2520">
                  <c:v>61.832432032573102</c:v>
                </c:pt>
                <c:pt idx="2521">
                  <c:v>61.833469582714997</c:v>
                </c:pt>
                <c:pt idx="2522">
                  <c:v>61.834505581195103</c:v>
                </c:pt>
                <c:pt idx="2523">
                  <c:v>61.835540030333</c:v>
                </c:pt>
                <c:pt idx="2524">
                  <c:v>61.836572932443701</c:v>
                </c:pt>
                <c:pt idx="2525">
                  <c:v>61.837604289837302</c:v>
                </c:pt>
                <c:pt idx="2526">
                  <c:v>61.838634104819</c:v>
                </c:pt>
                <c:pt idx="2527">
                  <c:v>61.839662379689102</c:v>
                </c:pt>
                <c:pt idx="2528">
                  <c:v>61.840689116743299</c:v>
                </c:pt>
                <c:pt idx="2529">
                  <c:v>61.841714318272203</c:v>
                </c:pt>
                <c:pt idx="2530">
                  <c:v>61.8427379865619</c:v>
                </c:pt>
                <c:pt idx="2531">
                  <c:v>61.843760123893396</c:v>
                </c:pt>
                <c:pt idx="2532">
                  <c:v>61.844780732542802</c:v>
                </c:pt>
                <c:pt idx="2533">
                  <c:v>61.845799814781699</c:v>
                </c:pt>
                <c:pt idx="2534">
                  <c:v>61.8468173728767</c:v>
                </c:pt>
                <c:pt idx="2535">
                  <c:v>61.847833409089397</c:v>
                </c:pt>
                <c:pt idx="2536">
                  <c:v>61.8488479256768</c:v>
                </c:pt>
                <c:pt idx="2537">
                  <c:v>61.849860924890997</c:v>
                </c:pt>
                <c:pt idx="2538">
                  <c:v>61.850872408979299</c:v>
                </c:pt>
                <c:pt idx="2539">
                  <c:v>61.851882428236102</c:v>
                </c:pt>
                <c:pt idx="2540">
                  <c:v>61.852890943390904</c:v>
                </c:pt>
                <c:pt idx="2541">
                  <c:v>61.853897952948103</c:v>
                </c:pt>
                <c:pt idx="2542">
                  <c:v>61.854903459200798</c:v>
                </c:pt>
                <c:pt idx="2543">
                  <c:v>61.855907464438097</c:v>
                </c:pt>
                <c:pt idx="2544">
                  <c:v>61.8569099709445</c:v>
                </c:pt>
                <c:pt idx="2545">
                  <c:v>61.857910981000799</c:v>
                </c:pt>
                <c:pt idx="2546">
                  <c:v>61.858910496883297</c:v>
                </c:pt>
                <c:pt idx="2547">
                  <c:v>61.859908520864202</c:v>
                </c:pt>
                <c:pt idx="2548">
                  <c:v>61.860905055211198</c:v>
                </c:pt>
                <c:pt idx="2549">
                  <c:v>61.861900102188102</c:v>
                </c:pt>
                <c:pt idx="2550">
                  <c:v>61.862893664054504</c:v>
                </c:pt>
                <c:pt idx="2551">
                  <c:v>61.863885743065502</c:v>
                </c:pt>
                <c:pt idx="2552">
                  <c:v>61.864876341472304</c:v>
                </c:pt>
                <c:pt idx="2553">
                  <c:v>61.8658654615217</c:v>
                </c:pt>
                <c:pt idx="2554">
                  <c:v>61.866853105456201</c:v>
                </c:pt>
                <c:pt idx="2555">
                  <c:v>61.867839275514399</c:v>
                </c:pt>
                <c:pt idx="2556">
                  <c:v>61.868823973930297</c:v>
                </c:pt>
                <c:pt idx="2557">
                  <c:v>61.869807202933998</c:v>
                </c:pt>
                <c:pt idx="2558">
                  <c:v>61.870788964751199</c:v>
                </c:pt>
                <c:pt idx="2559">
                  <c:v>61.871769261603497</c:v>
                </c:pt>
                <c:pt idx="2560">
                  <c:v>61.872748095708303</c:v>
                </c:pt>
                <c:pt idx="2561">
                  <c:v>61.873725469278497</c:v>
                </c:pt>
                <c:pt idx="2562">
                  <c:v>61.874701384523199</c:v>
                </c:pt>
                <c:pt idx="2563">
                  <c:v>61.875675843647002</c:v>
                </c:pt>
                <c:pt idx="2564">
                  <c:v>61.876648848850401</c:v>
                </c:pt>
                <c:pt idx="2565">
                  <c:v>61.877620402329597</c:v>
                </c:pt>
                <c:pt idx="2566">
                  <c:v>61.878590506276701</c:v>
                </c:pt>
                <c:pt idx="2567">
                  <c:v>61.879559162879502</c:v>
                </c:pt>
                <c:pt idx="2568">
                  <c:v>61.880526374321597</c:v>
                </c:pt>
                <c:pt idx="2569">
                  <c:v>61.881492142782399</c:v>
                </c:pt>
                <c:pt idx="2570">
                  <c:v>61.882456470437099</c:v>
                </c:pt>
                <c:pt idx="2571">
                  <c:v>61.883419359456703</c:v>
                </c:pt>
                <c:pt idx="2572">
                  <c:v>61.884380812007898</c:v>
                </c:pt>
                <c:pt idx="2573">
                  <c:v>61.885340830253199</c:v>
                </c:pt>
                <c:pt idx="2574">
                  <c:v>61.886299416351001</c:v>
                </c:pt>
                <c:pt idx="2575">
                  <c:v>61.8872565724553</c:v>
                </c:pt>
                <c:pt idx="2576">
                  <c:v>61.888212300716098</c:v>
                </c:pt>
                <c:pt idx="2577">
                  <c:v>61.889166603278902</c:v>
                </c:pt>
                <c:pt idx="2578">
                  <c:v>61.890119482285399</c:v>
                </c:pt>
                <c:pt idx="2579">
                  <c:v>61.891070939872698</c:v>
                </c:pt>
                <c:pt idx="2580">
                  <c:v>61.892020978173797</c:v>
                </c:pt>
                <c:pt idx="2581">
                  <c:v>61.892969599317603</c:v>
                </c:pt>
                <c:pt idx="2582">
                  <c:v>61.893916805428603</c:v>
                </c:pt>
                <c:pt idx="2583">
                  <c:v>61.894862598627299</c:v>
                </c:pt>
                <c:pt idx="2584">
                  <c:v>61.8958069810297</c:v>
                </c:pt>
                <c:pt idx="2585">
                  <c:v>61.896749954747897</c:v>
                </c:pt>
                <c:pt idx="2586">
                  <c:v>61.897691521889598</c:v>
                </c:pt>
                <c:pt idx="2587">
                  <c:v>61.898631684558303</c:v>
                </c:pt>
                <c:pt idx="2588">
                  <c:v>61.899570444853303</c:v>
                </c:pt>
                <c:pt idx="2589">
                  <c:v>61.900507804869797</c:v>
                </c:pt>
                <c:pt idx="2590">
                  <c:v>61.901443766698399</c:v>
                </c:pt>
                <c:pt idx="2591">
                  <c:v>61.902378332426103</c:v>
                </c:pt>
                <c:pt idx="2592">
                  <c:v>61.903311504135097</c:v>
                </c:pt>
                <c:pt idx="2593">
                  <c:v>61.904243283903703</c:v>
                </c:pt>
                <c:pt idx="2594">
                  <c:v>61.905173673805898</c:v>
                </c:pt>
                <c:pt idx="2595">
                  <c:v>61.906102675911598</c:v>
                </c:pt>
                <c:pt idx="2596">
                  <c:v>61.907030292286201</c:v>
                </c:pt>
                <c:pt idx="2597">
                  <c:v>61.907956524991299</c:v>
                </c:pt>
                <c:pt idx="2598">
                  <c:v>61.908881376083798</c:v>
                </c:pt>
                <c:pt idx="2599">
                  <c:v>61.909804847616797</c:v>
                </c:pt>
                <c:pt idx="2600">
                  <c:v>61.910726941638998</c:v>
                </c:pt>
                <c:pt idx="2601">
                  <c:v>61.911647660194902</c:v>
                </c:pt>
                <c:pt idx="2602">
                  <c:v>61.912567005324703</c:v>
                </c:pt>
                <c:pt idx="2603">
                  <c:v>61.913484979064698</c:v>
                </c:pt>
                <c:pt idx="2604">
                  <c:v>61.914401583446498</c:v>
                </c:pt>
                <c:pt idx="2605">
                  <c:v>61.9153168204979</c:v>
                </c:pt>
                <c:pt idx="2606">
                  <c:v>61.916230692242301</c:v>
                </c:pt>
                <c:pt idx="2607">
                  <c:v>61.917143200698902</c:v>
                </c:pt>
                <c:pt idx="2608">
                  <c:v>61.918054385055797</c:v>
                </c:pt>
                <c:pt idx="2609">
                  <c:v>61.918964218076702</c:v>
                </c:pt>
                <c:pt idx="2610">
                  <c:v>61.919872696171801</c:v>
                </c:pt>
                <c:pt idx="2611">
                  <c:v>61.920779821397502</c:v>
                </c:pt>
                <c:pt idx="2612">
                  <c:v>61.921685595806402</c:v>
                </c:pt>
                <c:pt idx="2613">
                  <c:v>61.922590021447597</c:v>
                </c:pt>
                <c:pt idx="2614">
                  <c:v>61.9234931003664</c:v>
                </c:pt>
                <c:pt idx="2615">
                  <c:v>61.9243948346042</c:v>
                </c:pt>
                <c:pt idx="2616">
                  <c:v>61.925295226199097</c:v>
                </c:pt>
                <c:pt idx="2617">
                  <c:v>61.926194277185203</c:v>
                </c:pt>
                <c:pt idx="2618">
                  <c:v>61.927091989592903</c:v>
                </c:pt>
                <c:pt idx="2619">
                  <c:v>61.927988365449103</c:v>
                </c:pt>
                <c:pt idx="2620">
                  <c:v>61.928883406776698</c:v>
                </c:pt>
                <c:pt idx="2621">
                  <c:v>61.929777115595101</c:v>
                </c:pt>
                <c:pt idx="2622">
                  <c:v>61.93066949392</c:v>
                </c:pt>
                <c:pt idx="2623">
                  <c:v>61.931560543763297</c:v>
                </c:pt>
                <c:pt idx="2624">
                  <c:v>61.932450267133298</c:v>
                </c:pt>
                <c:pt idx="2625">
                  <c:v>61.933338666034402</c:v>
                </c:pt>
                <c:pt idx="2626">
                  <c:v>61.934225742467497</c:v>
                </c:pt>
                <c:pt idx="2627">
                  <c:v>61.935111498429798</c:v>
                </c:pt>
                <c:pt idx="2628">
                  <c:v>61.935995935914598</c:v>
                </c:pt>
                <c:pt idx="2629">
                  <c:v>61.9368790569117</c:v>
                </c:pt>
                <c:pt idx="2630">
                  <c:v>61.937760863407</c:v>
                </c:pt>
                <c:pt idx="2631">
                  <c:v>61.938641357382899</c:v>
                </c:pt>
                <c:pt idx="2632">
                  <c:v>61.939520540817902</c:v>
                </c:pt>
                <c:pt idx="2633">
                  <c:v>61.940398415687</c:v>
                </c:pt>
                <c:pt idx="2634">
                  <c:v>61.9412749839613</c:v>
                </c:pt>
                <c:pt idx="2635">
                  <c:v>61.942150247608303</c:v>
                </c:pt>
                <c:pt idx="2636">
                  <c:v>61.943024208591801</c:v>
                </c:pt>
                <c:pt idx="2637">
                  <c:v>61.943896868871903</c:v>
                </c:pt>
                <c:pt idx="2638">
                  <c:v>61.944768230404897</c:v>
                </c:pt>
                <c:pt idx="2639">
                  <c:v>61.945638295143397</c:v>
                </c:pt>
                <c:pt idx="2640">
                  <c:v>61.946507065036599</c:v>
                </c:pt>
                <c:pt idx="2641">
                  <c:v>61.9473745420295</c:v>
                </c:pt>
                <c:pt idx="2642">
                  <c:v>61.948240728063702</c:v>
                </c:pt>
                <c:pt idx="2643">
                  <c:v>61.949105625077102</c:v>
                </c:pt>
                <c:pt idx="2644">
                  <c:v>61.949969235003799</c:v>
                </c:pt>
                <c:pt idx="2645">
                  <c:v>61.950831559774201</c:v>
                </c:pt>
                <c:pt idx="2646">
                  <c:v>61.951692601315102</c:v>
                </c:pt>
                <c:pt idx="2647">
                  <c:v>61.952552361549401</c:v>
                </c:pt>
                <c:pt idx="2648">
                  <c:v>61.9534108423966</c:v>
                </c:pt>
                <c:pt idx="2649">
                  <c:v>61.954268045772103</c:v>
                </c:pt>
                <c:pt idx="2650">
                  <c:v>61.955123973588002</c:v>
                </c:pt>
                <c:pt idx="2651">
                  <c:v>61.955978627752302</c:v>
                </c:pt>
                <c:pt idx="2652">
                  <c:v>61.956832010169698</c:v>
                </c:pt>
                <c:pt idx="2653">
                  <c:v>61.957684122740801</c:v>
                </c:pt>
                <c:pt idx="2654">
                  <c:v>61.958534967362702</c:v>
                </c:pt>
                <c:pt idx="2655">
                  <c:v>61.959384545928998</c:v>
                </c:pt>
                <c:pt idx="2656">
                  <c:v>61.9602328603291</c:v>
                </c:pt>
                <c:pt idx="2657">
                  <c:v>61.961079912449101</c:v>
                </c:pt>
                <c:pt idx="2658">
                  <c:v>61.9619257041713</c:v>
                </c:pt>
                <c:pt idx="2659">
                  <c:v>61.962770237374102</c:v>
                </c:pt>
                <c:pt idx="2660">
                  <c:v>61.963613513932501</c:v>
                </c:pt>
                <c:pt idx="2661">
                  <c:v>61.964455535717597</c:v>
                </c:pt>
                <c:pt idx="2662">
                  <c:v>61.965296304596897</c:v>
                </c:pt>
                <c:pt idx="2663">
                  <c:v>61.966135822433998</c:v>
                </c:pt>
                <c:pt idx="2664">
                  <c:v>61.966974091089</c:v>
                </c:pt>
                <c:pt idx="2665">
                  <c:v>61.967811112418303</c:v>
                </c:pt>
                <c:pt idx="2666">
                  <c:v>61.968646888274399</c:v>
                </c:pt>
                <c:pt idx="2667">
                  <c:v>61.969481420506298</c:v>
                </c:pt>
                <c:pt idx="2668">
                  <c:v>61.970314710959201</c:v>
                </c:pt>
                <c:pt idx="2669">
                  <c:v>61.9711467614745</c:v>
                </c:pt>
                <c:pt idx="2670">
                  <c:v>61.9719775738902</c:v>
                </c:pt>
                <c:pt idx="2671">
                  <c:v>61.972807150040197</c:v>
                </c:pt>
                <c:pt idx="2672">
                  <c:v>61.973635491755097</c:v>
                </c:pt>
                <c:pt idx="2673">
                  <c:v>61.974462600861301</c:v>
                </c:pt>
                <c:pt idx="2674">
                  <c:v>61.975288479182097</c:v>
                </c:pt>
                <c:pt idx="2675">
                  <c:v>61.976113128536497</c:v>
                </c:pt>
                <c:pt idx="2676">
                  <c:v>61.976936550740199</c:v>
                </c:pt>
                <c:pt idx="2677">
                  <c:v>61.977758701920003</c:v>
                </c:pt>
                <c:pt idx="2678">
                  <c:v>61.978579716746303</c:v>
                </c:pt>
                <c:pt idx="2679">
                  <c:v>61.979399511420503</c:v>
                </c:pt>
                <c:pt idx="2680">
                  <c:v>61.980218087800203</c:v>
                </c:pt>
                <c:pt idx="2681">
                  <c:v>61.981035447739202</c:v>
                </c:pt>
                <c:pt idx="2682">
                  <c:v>61.981851593087903</c:v>
                </c:pt>
                <c:pt idx="2683">
                  <c:v>61.9826665256927</c:v>
                </c:pt>
                <c:pt idx="2684">
                  <c:v>61.9834802473965</c:v>
                </c:pt>
                <c:pt idx="2685">
                  <c:v>61.9842927600385</c:v>
                </c:pt>
                <c:pt idx="2686">
                  <c:v>61.985104065454202</c:v>
                </c:pt>
                <c:pt idx="2687">
                  <c:v>61.985914165475698</c:v>
                </c:pt>
                <c:pt idx="2688">
                  <c:v>61.986723061931002</c:v>
                </c:pt>
                <c:pt idx="2689">
                  <c:v>61.987530756644801</c:v>
                </c:pt>
                <c:pt idx="2690">
                  <c:v>61.988337251438097</c:v>
                </c:pt>
                <c:pt idx="2691">
                  <c:v>61.989142548128299</c:v>
                </c:pt>
                <c:pt idx="2692">
                  <c:v>61.989946648528999</c:v>
                </c:pt>
                <c:pt idx="2693">
                  <c:v>61.990749554450304</c:v>
                </c:pt>
                <c:pt idx="2694">
                  <c:v>61.991551267698803</c:v>
                </c:pt>
                <c:pt idx="2695">
                  <c:v>61.992351790077301</c:v>
                </c:pt>
                <c:pt idx="2696">
                  <c:v>61.993151123385097</c:v>
                </c:pt>
                <c:pt idx="2697">
                  <c:v>61.993949269417897</c:v>
                </c:pt>
                <c:pt idx="2698">
                  <c:v>61.994746229967902</c:v>
                </c:pt>
                <c:pt idx="2699">
                  <c:v>61.995542006823499</c:v>
                </c:pt>
                <c:pt idx="2700">
                  <c:v>61.996336601769698</c:v>
                </c:pt>
                <c:pt idx="2701">
                  <c:v>61.997130016587803</c:v>
                </c:pt>
                <c:pt idx="2702">
                  <c:v>61.997922253055798</c:v>
                </c:pt>
                <c:pt idx="2703">
                  <c:v>61.998713312947899</c:v>
                </c:pt>
                <c:pt idx="2704">
                  <c:v>61.999503198034702</c:v>
                </c:pt>
                <c:pt idx="2705">
                  <c:v>62.000291910083398</c:v>
                </c:pt>
                <c:pt idx="2706">
                  <c:v>62.001079450857802</c:v>
                </c:pt>
                <c:pt idx="2707">
                  <c:v>62.001865822117701</c:v>
                </c:pt>
                <c:pt idx="2708">
                  <c:v>62.002651025619897</c:v>
                </c:pt>
                <c:pt idx="2709">
                  <c:v>62.003435063117401</c:v>
                </c:pt>
                <c:pt idx="2710">
                  <c:v>62.004217936359602</c:v>
                </c:pt>
                <c:pt idx="2711">
                  <c:v>62.004999647092703</c:v>
                </c:pt>
                <c:pt idx="2712">
                  <c:v>62.005780197059103</c:v>
                </c:pt>
                <c:pt idx="2713">
                  <c:v>62.006559587997799</c:v>
                </c:pt>
                <c:pt idx="2714">
                  <c:v>62.007337821644398</c:v>
                </c:pt>
                <c:pt idx="2715">
                  <c:v>62.008114899730899</c:v>
                </c:pt>
                <c:pt idx="2716">
                  <c:v>62.008890823985801</c:v>
                </c:pt>
                <c:pt idx="2717">
                  <c:v>62.009665596134298</c:v>
                </c:pt>
                <c:pt idx="2718">
                  <c:v>62.010439217897897</c:v>
                </c:pt>
                <c:pt idx="2719">
                  <c:v>62.011211690994898</c:v>
                </c:pt>
                <c:pt idx="2720">
                  <c:v>62.011983017139798</c:v>
                </c:pt>
                <c:pt idx="2721">
                  <c:v>62.012753198044003</c:v>
                </c:pt>
                <c:pt idx="2722">
                  <c:v>62.013522235415302</c:v>
                </c:pt>
                <c:pt idx="2723">
                  <c:v>62.014290130958003</c:v>
                </c:pt>
                <c:pt idx="2724">
                  <c:v>62.015056886373102</c:v>
                </c:pt>
                <c:pt idx="2725">
                  <c:v>62.015822503358102</c:v>
                </c:pt>
                <c:pt idx="2726">
                  <c:v>62.016586983606999</c:v>
                </c:pt>
                <c:pt idx="2727">
                  <c:v>62.017350328810501</c:v>
                </c:pt>
                <c:pt idx="2728">
                  <c:v>62.018112540655899</c:v>
                </c:pt>
                <c:pt idx="2729">
                  <c:v>62.018873620827101</c:v>
                </c:pt>
                <c:pt idx="2730">
                  <c:v>62.019633571004498</c:v>
                </c:pt>
                <c:pt idx="2731">
                  <c:v>62.020392392865098</c:v>
                </c:pt>
                <c:pt idx="2732">
                  <c:v>62.021150088082798</c:v>
                </c:pt>
                <c:pt idx="2733">
                  <c:v>62.021906658327801</c:v>
                </c:pt>
                <c:pt idx="2734">
                  <c:v>62.022662105267003</c:v>
                </c:pt>
                <c:pt idx="2735">
                  <c:v>62.023416430563898</c:v>
                </c:pt>
                <c:pt idx="2736">
                  <c:v>62.024169635878998</c:v>
                </c:pt>
                <c:pt idx="2737">
                  <c:v>62.024921722868797</c:v>
                </c:pt>
                <c:pt idx="2738">
                  <c:v>62.025672693187097</c:v>
                </c:pt>
                <c:pt idx="2739">
                  <c:v>62.0264225484839</c:v>
                </c:pt>
                <c:pt idx="2740">
                  <c:v>62.027171290406102</c:v>
                </c:pt>
                <c:pt idx="2741">
                  <c:v>62.027918920597102</c:v>
                </c:pt>
                <c:pt idx="2742">
                  <c:v>62.028665440697097</c:v>
                </c:pt>
                <c:pt idx="2743">
                  <c:v>62.029410852343098</c:v>
                </c:pt>
                <c:pt idx="2744">
                  <c:v>62.030155157168501</c:v>
                </c:pt>
                <c:pt idx="2745">
                  <c:v>62.030898356803498</c:v>
                </c:pt>
                <c:pt idx="2746">
                  <c:v>62.031640473882298</c:v>
                </c:pt>
                <c:pt idx="2747">
                  <c:v>62.032381497477601</c:v>
                </c:pt>
                <c:pt idx="2748">
                  <c:v>62.033121422237102</c:v>
                </c:pt>
                <c:pt idx="2749">
                  <c:v>62.033860249815703</c:v>
                </c:pt>
                <c:pt idx="2750">
                  <c:v>62.034597981865602</c:v>
                </c:pt>
                <c:pt idx="2751">
                  <c:v>62.035334620036203</c:v>
                </c:pt>
                <c:pt idx="2752">
                  <c:v>62.036070165974103</c:v>
                </c:pt>
                <c:pt idx="2753">
                  <c:v>62.036804621323299</c:v>
                </c:pt>
                <c:pt idx="2754">
                  <c:v>62.037537987724903</c:v>
                </c:pt>
                <c:pt idx="2755">
                  <c:v>62.038270266817698</c:v>
                </c:pt>
                <c:pt idx="2756">
                  <c:v>62.039001460237202</c:v>
                </c:pt>
                <c:pt idx="2757">
                  <c:v>62.039731569616798</c:v>
                </c:pt>
                <c:pt idx="2758">
                  <c:v>62.040460596586797</c:v>
                </c:pt>
                <c:pt idx="2759">
                  <c:v>62.041188542774997</c:v>
                </c:pt>
                <c:pt idx="2760">
                  <c:v>62.041915409806499</c:v>
                </c:pt>
                <c:pt idx="2761">
                  <c:v>62.042641199303901</c:v>
                </c:pt>
                <c:pt idx="2762">
                  <c:v>62.043365912886898</c:v>
                </c:pt>
                <c:pt idx="2763">
                  <c:v>62.0440895521727</c:v>
                </c:pt>
                <c:pt idx="2764">
                  <c:v>62.044812118775901</c:v>
                </c:pt>
                <c:pt idx="2765">
                  <c:v>62.045533614308503</c:v>
                </c:pt>
                <c:pt idx="2766">
                  <c:v>62.046254040379701</c:v>
                </c:pt>
                <c:pt idx="2767">
                  <c:v>62.0469733985964</c:v>
                </c:pt>
                <c:pt idx="2768">
                  <c:v>62.047691690562701</c:v>
                </c:pt>
                <c:pt idx="2769">
                  <c:v>62.048408917880202</c:v>
                </c:pt>
                <c:pt idx="2770">
                  <c:v>62.049125082147803</c:v>
                </c:pt>
                <c:pt idx="2771">
                  <c:v>62.049840184962001</c:v>
                </c:pt>
                <c:pt idx="2772">
                  <c:v>62.050554227916798</c:v>
                </c:pt>
                <c:pt idx="2773">
                  <c:v>62.051267212603399</c:v>
                </c:pt>
                <c:pt idx="2774">
                  <c:v>62.051979140610797</c:v>
                </c:pt>
                <c:pt idx="2775">
                  <c:v>62.052690013525101</c:v>
                </c:pt>
                <c:pt idx="2776">
                  <c:v>62.053399832930197</c:v>
                </c:pt>
                <c:pt idx="2777">
                  <c:v>62.054108600407403</c:v>
                </c:pt>
                <c:pt idx="2778">
                  <c:v>62.054816317535298</c:v>
                </c:pt>
                <c:pt idx="2779">
                  <c:v>62.055522985890299</c:v>
                </c:pt>
                <c:pt idx="2780">
                  <c:v>62.0562286070463</c:v>
                </c:pt>
                <c:pt idx="2781">
                  <c:v>62.056933182574497</c:v>
                </c:pt>
                <c:pt idx="2782">
                  <c:v>62.057636714043802</c:v>
                </c:pt>
                <c:pt idx="2783">
                  <c:v>62.058339203020701</c:v>
                </c:pt>
                <c:pt idx="2784">
                  <c:v>62.059040651069097</c:v>
                </c:pt>
                <c:pt idx="2785">
                  <c:v>62.0597410597506</c:v>
                </c:pt>
                <c:pt idx="2786">
                  <c:v>62.060440430624297</c:v>
                </c:pt>
                <c:pt idx="2787">
                  <c:v>62.061138765247001</c:v>
                </c:pt>
                <c:pt idx="2788">
                  <c:v>62.061836065172798</c:v>
                </c:pt>
                <c:pt idx="2789">
                  <c:v>62.062532331953797</c:v>
                </c:pt>
                <c:pt idx="2790">
                  <c:v>62.063227567139499</c:v>
                </c:pt>
                <c:pt idx="2791">
                  <c:v>62.063921772276998</c:v>
                </c:pt>
                <c:pt idx="2792">
                  <c:v>62.064614948911</c:v>
                </c:pt>
                <c:pt idx="2793">
                  <c:v>62.065307098584</c:v>
                </c:pt>
                <c:pt idx="2794">
                  <c:v>62.0659982228361</c:v>
                </c:pt>
                <c:pt idx="2795">
                  <c:v>62.066688323205</c:v>
                </c:pt>
                <c:pt idx="2796">
                  <c:v>62.067377401225997</c:v>
                </c:pt>
                <c:pt idx="2797">
                  <c:v>62.068065458432201</c:v>
                </c:pt>
                <c:pt idx="2798">
                  <c:v>62.068752496354399</c:v>
                </c:pt>
                <c:pt idx="2799">
                  <c:v>62.069438516521103</c:v>
                </c:pt>
                <c:pt idx="2800">
                  <c:v>62.070123520458303</c:v>
                </c:pt>
                <c:pt idx="2801">
                  <c:v>62.070807509689899</c:v>
                </c:pt>
                <c:pt idx="2802">
                  <c:v>62.071490485737499</c:v>
                </c:pt>
                <c:pt idx="2803">
                  <c:v>62.072172450120497</c:v>
                </c:pt>
                <c:pt idx="2804">
                  <c:v>62.072853404355797</c:v>
                </c:pt>
                <c:pt idx="2805">
                  <c:v>62.073533349958304</c:v>
                </c:pt>
                <c:pt idx="2806">
                  <c:v>62.074212288440599</c:v>
                </c:pt>
                <c:pt idx="2807">
                  <c:v>62.074890221312899</c:v>
                </c:pt>
                <c:pt idx="2808">
                  <c:v>62.075567150083401</c:v>
                </c:pt>
                <c:pt idx="2809">
                  <c:v>62.076243076257903</c:v>
                </c:pt>
                <c:pt idx="2810">
                  <c:v>62.076918001340204</c:v>
                </c:pt>
                <c:pt idx="2811">
                  <c:v>62.077591926831801</c:v>
                </c:pt>
                <c:pt idx="2812">
                  <c:v>62.078264854231897</c:v>
                </c:pt>
                <c:pt idx="2813">
                  <c:v>62.078936785037698</c:v>
                </c:pt>
                <c:pt idx="2814">
                  <c:v>62.0796077207441</c:v>
                </c:pt>
                <c:pt idx="2815">
                  <c:v>62.080277662843997</c:v>
                </c:pt>
                <c:pt idx="2816">
                  <c:v>62.080946612827901</c:v>
                </c:pt>
                <c:pt idx="2817">
                  <c:v>62.081614572184499</c:v>
                </c:pt>
                <c:pt idx="2818">
                  <c:v>62.082281542399997</c:v>
                </c:pt>
                <c:pt idx="2819">
                  <c:v>62.082947524958698</c:v>
                </c:pt>
                <c:pt idx="2820">
                  <c:v>62.083612521342801</c:v>
                </c:pt>
                <c:pt idx="2821">
                  <c:v>62.084276533032302</c:v>
                </c:pt>
                <c:pt idx="2822">
                  <c:v>62.084939561505102</c:v>
                </c:pt>
                <c:pt idx="2823">
                  <c:v>62.085601608237198</c:v>
                </c:pt>
                <c:pt idx="2824">
                  <c:v>62.086262674702198</c:v>
                </c:pt>
                <c:pt idx="2825">
                  <c:v>62.086922762371799</c:v>
                </c:pt>
                <c:pt idx="2826">
                  <c:v>62.087581872715802</c:v>
                </c:pt>
                <c:pt idx="2827">
                  <c:v>62.088240008222499</c:v>
                </c:pt>
                <c:pt idx="2828">
                  <c:v>62.088897170456598</c:v>
                </c:pt>
                <c:pt idx="2829">
                  <c:v>62.089553359870102</c:v>
                </c:pt>
                <c:pt idx="2830">
                  <c:v>62.090208577927399</c:v>
                </c:pt>
                <c:pt idx="2831">
                  <c:v>62.090862826090799</c:v>
                </c:pt>
                <c:pt idx="2832">
                  <c:v>62.091516105820503</c:v>
                </c:pt>
                <c:pt idx="2833">
                  <c:v>62.092168418575</c:v>
                </c:pt>
                <c:pt idx="2834">
                  <c:v>62.092819765810702</c:v>
                </c:pt>
                <c:pt idx="2835">
                  <c:v>62.093470148982099</c:v>
                </c:pt>
                <c:pt idx="2836">
                  <c:v>62.094119569541803</c:v>
                </c:pt>
                <c:pt idx="2837">
                  <c:v>62.0947680289405</c:v>
                </c:pt>
                <c:pt idx="2838">
                  <c:v>62.095415528626802</c:v>
                </c:pt>
                <c:pt idx="2839">
                  <c:v>62.096062070047601</c:v>
                </c:pt>
                <c:pt idx="2840">
                  <c:v>62.096707654648</c:v>
                </c:pt>
                <c:pt idx="2841">
                  <c:v>62.097352283870798</c:v>
                </c:pt>
                <c:pt idx="2842">
                  <c:v>62.097995959157501</c:v>
                </c:pt>
                <c:pt idx="2843">
                  <c:v>62.0986386819472</c:v>
                </c:pt>
                <c:pt idx="2844">
                  <c:v>62.099280453677501</c:v>
                </c:pt>
                <c:pt idx="2845">
                  <c:v>62.099921275783998</c:v>
                </c:pt>
                <c:pt idx="2846">
                  <c:v>62.100561149700503</c:v>
                </c:pt>
                <c:pt idx="2847">
                  <c:v>62.101200076859101</c:v>
                </c:pt>
                <c:pt idx="2848">
                  <c:v>62.1018380586898</c:v>
                </c:pt>
                <c:pt idx="2849">
                  <c:v>62.102475096621099</c:v>
                </c:pt>
                <c:pt idx="2850">
                  <c:v>62.103111192079503</c:v>
                </c:pt>
                <c:pt idx="2851">
                  <c:v>62.1037463464897</c:v>
                </c:pt>
                <c:pt idx="2852">
                  <c:v>62.104380561274901</c:v>
                </c:pt>
                <c:pt idx="2853">
                  <c:v>62.105013837856099</c:v>
                </c:pt>
                <c:pt idx="2854">
                  <c:v>62.105646177653</c:v>
                </c:pt>
                <c:pt idx="2855">
                  <c:v>62.106277582083102</c:v>
                </c:pt>
                <c:pt idx="2856">
                  <c:v>62.106908052562602</c:v>
                </c:pt>
                <c:pt idx="2857">
                  <c:v>62.107537590505501</c:v>
                </c:pt>
                <c:pt idx="2858">
                  <c:v>62.1081661973246</c:v>
                </c:pt>
                <c:pt idx="2859">
                  <c:v>62.108793874430503</c:v>
                </c:pt>
                <c:pt idx="2860">
                  <c:v>62.109420623232403</c:v>
                </c:pt>
                <c:pt idx="2861">
                  <c:v>62.110046445137797</c:v>
                </c:pt>
                <c:pt idx="2862">
                  <c:v>62.110671341552298</c:v>
                </c:pt>
                <c:pt idx="2863">
                  <c:v>62.111295313879999</c:v>
                </c:pt>
                <c:pt idx="2864">
                  <c:v>62.111918363523301</c:v>
                </c:pt>
                <c:pt idx="2865">
                  <c:v>62.112540491882903</c:v>
                </c:pt>
                <c:pt idx="2866">
                  <c:v>62.113161700357999</c:v>
                </c:pt>
                <c:pt idx="2867">
                  <c:v>62.113781990345998</c:v>
                </c:pt>
                <c:pt idx="2868">
                  <c:v>62.1144013632426</c:v>
                </c:pt>
                <c:pt idx="2869">
                  <c:v>62.1150198204422</c:v>
                </c:pt>
                <c:pt idx="2870">
                  <c:v>62.115637363337299</c:v>
                </c:pt>
                <c:pt idx="2871">
                  <c:v>62.1162539933189</c:v>
                </c:pt>
                <c:pt idx="2872">
                  <c:v>62.116869711776403</c:v>
                </c:pt>
                <c:pt idx="2873">
                  <c:v>62.117484520097697</c:v>
                </c:pt>
                <c:pt idx="2874">
                  <c:v>62.118098419668897</c:v>
                </c:pt>
                <c:pt idx="2875">
                  <c:v>62.118711411874898</c:v>
                </c:pt>
                <c:pt idx="2876">
                  <c:v>62.119323498098602</c:v>
                </c:pt>
                <c:pt idx="2877">
                  <c:v>62.119934679721801</c:v>
                </c:pt>
                <c:pt idx="2878">
                  <c:v>62.120544958124398</c:v>
                </c:pt>
                <c:pt idx="2879">
                  <c:v>62.121154334685002</c:v>
                </c:pt>
                <c:pt idx="2880">
                  <c:v>62.121762810780702</c:v>
                </c:pt>
                <c:pt idx="2881">
                  <c:v>62.122370387786901</c:v>
                </c:pt>
                <c:pt idx="2882">
                  <c:v>62.122977067077599</c:v>
                </c:pt>
                <c:pt idx="2883">
                  <c:v>62.1235828500254</c:v>
                </c:pt>
                <c:pt idx="2884">
                  <c:v>62.124187738001297</c:v>
                </c:pt>
                <c:pt idx="2885">
                  <c:v>62.124791732375002</c:v>
                </c:pt>
                <c:pt idx="2886">
                  <c:v>62.125394834514402</c:v>
                </c:pt>
                <c:pt idx="2887">
                  <c:v>62.125997045786299</c:v>
                </c:pt>
                <c:pt idx="2888">
                  <c:v>62.1265983675559</c:v>
                </c:pt>
                <c:pt idx="2889">
                  <c:v>62.127198801187099</c:v>
                </c:pt>
                <c:pt idx="2890">
                  <c:v>62.127798348042099</c:v>
                </c:pt>
                <c:pt idx="2891">
                  <c:v>62.128397009482001</c:v>
                </c:pt>
                <c:pt idx="2892">
                  <c:v>62.128994786866301</c:v>
                </c:pt>
                <c:pt idx="2893">
                  <c:v>62.129591681553102</c:v>
                </c:pt>
                <c:pt idx="2894">
                  <c:v>62.130187694899298</c:v>
                </c:pt>
                <c:pt idx="2895">
                  <c:v>62.130782828260301</c:v>
                </c:pt>
                <c:pt idx="2896">
                  <c:v>62.131377082989999</c:v>
                </c:pt>
                <c:pt idx="2897">
                  <c:v>62.131970460441202</c:v>
                </c:pt>
                <c:pt idx="2898">
                  <c:v>62.132562961965299</c:v>
                </c:pt>
                <c:pt idx="2899">
                  <c:v>62.133154588912099</c:v>
                </c:pt>
                <c:pt idx="2900">
                  <c:v>62.133745342630398</c:v>
                </c:pt>
                <c:pt idx="2901">
                  <c:v>62.134335224467499</c:v>
                </c:pt>
                <c:pt idx="2902">
                  <c:v>62.134924235769503</c:v>
                </c:pt>
                <c:pt idx="2903">
                  <c:v>62.135512377881099</c:v>
                </c:pt>
                <c:pt idx="2904">
                  <c:v>62.136099652145703</c:v>
                </c:pt>
                <c:pt idx="2905">
                  <c:v>62.1366860599055</c:v>
                </c:pt>
                <c:pt idx="2906">
                  <c:v>62.1372716025014</c:v>
                </c:pt>
                <c:pt idx="2907">
                  <c:v>62.137856281273102</c:v>
                </c:pt>
                <c:pt idx="2908">
                  <c:v>62.138440091047698</c:v>
                </c:pt>
                <c:pt idx="2909">
                  <c:v>62.139023018808402</c:v>
                </c:pt>
                <c:pt idx="2910">
                  <c:v>62.139605085360799</c:v>
                </c:pt>
                <c:pt idx="2911">
                  <c:v>62.140186292003499</c:v>
                </c:pt>
                <c:pt idx="2912">
                  <c:v>62.140766640033803</c:v>
                </c:pt>
                <c:pt idx="2913">
                  <c:v>62.141346130747102</c:v>
                </c:pt>
                <c:pt idx="2914">
                  <c:v>62.141924765437302</c:v>
                </c:pt>
                <c:pt idx="2915">
                  <c:v>62.142502545396198</c:v>
                </c:pt>
                <c:pt idx="2916">
                  <c:v>62.143079471914398</c:v>
                </c:pt>
                <c:pt idx="2917">
                  <c:v>62.143655546280399</c:v>
                </c:pt>
                <c:pt idx="2918">
                  <c:v>62.144230769781402</c:v>
                </c:pt>
                <c:pt idx="2919">
                  <c:v>62.144805143702499</c:v>
                </c:pt>
                <c:pt idx="2920">
                  <c:v>62.145378669327599</c:v>
                </c:pt>
                <c:pt idx="2921">
                  <c:v>62.145951347938599</c:v>
                </c:pt>
                <c:pt idx="2922">
                  <c:v>62.146523180815898</c:v>
                </c:pt>
                <c:pt idx="2923">
                  <c:v>62.147094169238102</c:v>
                </c:pt>
                <c:pt idx="2924">
                  <c:v>62.147664314482498</c:v>
                </c:pt>
                <c:pt idx="2925">
                  <c:v>62.148233617824403</c:v>
                </c:pt>
                <c:pt idx="2926">
                  <c:v>62.148802080537699</c:v>
                </c:pt>
                <c:pt idx="2927">
                  <c:v>62.1493697038945</c:v>
                </c:pt>
                <c:pt idx="2928">
                  <c:v>62.149936489165597</c:v>
                </c:pt>
                <c:pt idx="2929">
                  <c:v>62.1505024376197</c:v>
                </c:pt>
                <c:pt idx="2930">
                  <c:v>62.151067550524402</c:v>
                </c:pt>
                <c:pt idx="2931">
                  <c:v>62.151631829145401</c:v>
                </c:pt>
                <c:pt idx="2932">
                  <c:v>62.152195274747001</c:v>
                </c:pt>
                <c:pt idx="2933">
                  <c:v>62.152757888591701</c:v>
                </c:pt>
                <c:pt idx="2934">
                  <c:v>62.1533196719407</c:v>
                </c:pt>
                <c:pt idx="2935">
                  <c:v>62.153880626053301</c:v>
                </c:pt>
                <c:pt idx="2936">
                  <c:v>62.154440752187597</c:v>
                </c:pt>
                <c:pt idx="2937">
                  <c:v>62.1550000515997</c:v>
                </c:pt>
                <c:pt idx="2938">
                  <c:v>62.155558525544699</c:v>
                </c:pt>
                <c:pt idx="2939">
                  <c:v>62.156116175275798</c:v>
                </c:pt>
                <c:pt idx="2940">
                  <c:v>62.156673002044599</c:v>
                </c:pt>
                <c:pt idx="2941">
                  <c:v>62.157229007101499</c:v>
                </c:pt>
                <c:pt idx="2942">
                  <c:v>62.157784191695001</c:v>
                </c:pt>
                <c:pt idx="2943">
                  <c:v>62.158338557072298</c:v>
                </c:pt>
                <c:pt idx="2944">
                  <c:v>62.158892104479101</c:v>
                </c:pt>
                <c:pt idx="2945">
                  <c:v>62.159444835159597</c:v>
                </c:pt>
                <c:pt idx="2946">
                  <c:v>62.159996750356299</c:v>
                </c:pt>
                <c:pt idx="2947">
                  <c:v>62.160547851310398</c:v>
                </c:pt>
                <c:pt idx="2948">
                  <c:v>62.161098139261703</c:v>
                </c:pt>
                <c:pt idx="2949">
                  <c:v>62.161647615448203</c:v>
                </c:pt>
                <c:pt idx="2950">
                  <c:v>62.162196281106702</c:v>
                </c:pt>
                <c:pt idx="2951">
                  <c:v>62.162744137472501</c:v>
                </c:pt>
                <c:pt idx="2952">
                  <c:v>62.1632911857793</c:v>
                </c:pt>
                <c:pt idx="2953">
                  <c:v>62.163837427259402</c:v>
                </c:pt>
                <c:pt idx="2954">
                  <c:v>62.164382863143899</c:v>
                </c:pt>
                <c:pt idx="2955">
                  <c:v>62.164927494662003</c:v>
                </c:pt>
                <c:pt idx="2956">
                  <c:v>62.1654713230418</c:v>
                </c:pt>
                <c:pt idx="2957">
                  <c:v>62.166014349509801</c:v>
                </c:pt>
                <c:pt idx="2958">
                  <c:v>62.166556575291402</c:v>
                </c:pt>
                <c:pt idx="2959">
                  <c:v>62.16709800161</c:v>
                </c:pt>
                <c:pt idx="2960">
                  <c:v>62.167638629688199</c:v>
                </c:pt>
                <c:pt idx="2961">
                  <c:v>62.168178460746901</c:v>
                </c:pt>
                <c:pt idx="2962">
                  <c:v>62.168717496005399</c:v>
                </c:pt>
                <c:pt idx="2963">
                  <c:v>62.169255736682103</c:v>
                </c:pt>
                <c:pt idx="2964">
                  <c:v>62.169793183993598</c:v>
                </c:pt>
                <c:pt idx="2965">
                  <c:v>62.1703298391554</c:v>
                </c:pt>
                <c:pt idx="2966">
                  <c:v>62.170865703381402</c:v>
                </c:pt>
                <c:pt idx="2967">
                  <c:v>62.171400777884202</c:v>
                </c:pt>
                <c:pt idx="2968">
                  <c:v>62.171935063875203</c:v>
                </c:pt>
                <c:pt idx="2969">
                  <c:v>62.172468562564298</c:v>
                </c:pt>
                <c:pt idx="2970">
                  <c:v>62.173001275159997</c:v>
                </c:pt>
                <c:pt idx="2971">
                  <c:v>62.1735332028695</c:v>
                </c:pt>
                <c:pt idx="2972">
                  <c:v>62.174064346898902</c:v>
                </c:pt>
                <c:pt idx="2973">
                  <c:v>62.174594708452702</c:v>
                </c:pt>
                <c:pt idx="2974">
                  <c:v>62.175124288733997</c:v>
                </c:pt>
                <c:pt idx="2975">
                  <c:v>62.175653088944998</c:v>
                </c:pt>
                <c:pt idx="2976">
                  <c:v>62.176181110286102</c:v>
                </c:pt>
                <c:pt idx="2977">
                  <c:v>62.176708353956798</c:v>
                </c:pt>
                <c:pt idx="2978">
                  <c:v>62.177234821154997</c:v>
                </c:pt>
                <c:pt idx="2979">
                  <c:v>62.177760513077601</c:v>
                </c:pt>
                <c:pt idx="2980">
                  <c:v>62.1782854309199</c:v>
                </c:pt>
                <c:pt idx="2981">
                  <c:v>62.178809575876102</c:v>
                </c:pt>
                <c:pt idx="2982">
                  <c:v>62.179332949139301</c:v>
                </c:pt>
                <c:pt idx="2983">
                  <c:v>62.1798555519009</c:v>
                </c:pt>
                <c:pt idx="2984">
                  <c:v>62.180377385351498</c:v>
                </c:pt>
                <c:pt idx="2985">
                  <c:v>62.180898450680203</c:v>
                </c:pt>
                <c:pt idx="2986">
                  <c:v>62.181418749074801</c:v>
                </c:pt>
                <c:pt idx="2987">
                  <c:v>62.181938281721997</c:v>
                </c:pt>
                <c:pt idx="2988">
                  <c:v>62.182457049807198</c:v>
                </c:pt>
                <c:pt idx="2989">
                  <c:v>62.182975054514699</c:v>
                </c:pt>
                <c:pt idx="2990">
                  <c:v>62.1834922695787</c:v>
                </c:pt>
                <c:pt idx="2991">
                  <c:v>62.184008722101602</c:v>
                </c:pt>
                <c:pt idx="2992">
                  <c:v>62.184524413341798</c:v>
                </c:pt>
                <c:pt idx="2993">
                  <c:v>62.185039344441698</c:v>
                </c:pt>
                <c:pt idx="2994">
                  <c:v>62.1855535165421</c:v>
                </c:pt>
                <c:pt idx="2995">
                  <c:v>62.186066930782097</c:v>
                </c:pt>
                <c:pt idx="2996">
                  <c:v>62.186579588298997</c:v>
                </c:pt>
                <c:pt idx="2997">
                  <c:v>62.187091490228603</c:v>
                </c:pt>
                <c:pt idx="2998">
                  <c:v>62.187602637704799</c:v>
                </c:pt>
                <c:pt idx="2999">
                  <c:v>62.188113031859899</c:v>
                </c:pt>
                <c:pt idx="3000">
                  <c:v>62.188622673824597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625-4DDF-AA24-6169B73D8C72}"/>
            </c:ext>
          </c:extLst>
        </c:ser>
        <c:ser>
          <c:idx val="9"/>
          <c:order val="5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simulaçoes!$AG$5:$AG$3005</c:f>
              <c:numCache>
                <c:formatCode>General</c:formatCode>
                <c:ptCount val="3001"/>
                <c:pt idx="0">
                  <c:v>0</c:v>
                </c:pt>
                <c:pt idx="1">
                  <c:v>0.15413959043699499</c:v>
                </c:pt>
                <c:pt idx="2">
                  <c:v>0.31142902936397099</c:v>
                </c:pt>
                <c:pt idx="3">
                  <c:v>0.46880816645982798</c:v>
                </c:pt>
                <c:pt idx="4">
                  <c:v>0.625984588006817</c:v>
                </c:pt>
                <c:pt idx="5">
                  <c:v>0.78284747485363904</c:v>
                </c:pt>
                <c:pt idx="6">
                  <c:v>0.93934273826552594</c:v>
                </c:pt>
                <c:pt idx="7">
                  <c:v>1.09544031757865</c:v>
                </c:pt>
                <c:pt idx="8">
                  <c:v>1.2511218077171999</c:v>
                </c:pt>
                <c:pt idx="9">
                  <c:v>1.4063749465095301</c:v>
                </c:pt>
                <c:pt idx="10">
                  <c:v>1.5611909335293399</c:v>
                </c:pt>
                <c:pt idx="11">
                  <c:v>1.7155630467769001</c:v>
                </c:pt>
                <c:pt idx="12">
                  <c:v>1.86948589850555</c:v>
                </c:pt>
                <c:pt idx="13">
                  <c:v>2.0229550237687901</c:v>
                </c:pt>
                <c:pt idx="14">
                  <c:v>2.1759666522803802</c:v>
                </c:pt>
                <c:pt idx="15">
                  <c:v>2.3285175783221401</c:v>
                </c:pt>
                <c:pt idx="16">
                  <c:v>2.4806050847686101</c:v>
                </c:pt>
                <c:pt idx="17">
                  <c:v>2.6322268940595501</c:v>
                </c:pt>
                <c:pt idx="18">
                  <c:v>2.7833811319755699</c:v>
                </c:pt>
                <c:pt idx="19">
                  <c:v>2.9340662962488899</c:v>
                </c:pt>
                <c:pt idx="20">
                  <c:v>3.0842812270799498</c:v>
                </c:pt>
                <c:pt idx="21">
                  <c:v>3.2340250782009998</c:v>
                </c:pt>
                <c:pt idx="22">
                  <c:v>3.3832972883655601</c:v>
                </c:pt>
                <c:pt idx="23">
                  <c:v>3.5320975537688901</c:v>
                </c:pt>
                <c:pt idx="24">
                  <c:v>3.6804258020468201</c:v>
                </c:pt>
                <c:pt idx="25">
                  <c:v>3.8282821666540698</c:v>
                </c:pt>
                <c:pt idx="26">
                  <c:v>3.9756669638806601</c:v>
                </c:pt>
                <c:pt idx="27">
                  <c:v>4.1225806732046602</c:v>
                </c:pt>
                <c:pt idx="28">
                  <c:v>4.2690239163653203</c:v>
                </c:pt>
                <c:pt idx="29">
                  <c:v>4.4149974418736804</c:v>
                </c:pt>
                <c:pt idx="30">
                  <c:v>4.5605021083946902</c:v>
                </c:pt>
                <c:pt idx="31">
                  <c:v>4.7055388723989102</c:v>
                </c:pt>
                <c:pt idx="32">
                  <c:v>4.8501087750237204</c:v>
                </c:pt>
                <c:pt idx="33">
                  <c:v>4.9942129303771097</c:v>
                </c:pt>
                <c:pt idx="34">
                  <c:v>5.1378525177175201</c:v>
                </c:pt>
                <c:pt idx="35">
                  <c:v>5.2810287737748496</c:v>
                </c:pt>
                <c:pt idx="36">
                  <c:v>5.4237429846460499</c:v>
                </c:pt>
                <c:pt idx="37">
                  <c:v>5.5659964788758298</c:v>
                </c:pt>
                <c:pt idx="38">
                  <c:v>5.7077906217330199</c:v>
                </c:pt>
                <c:pt idx="39">
                  <c:v>5.8491268107703096</c:v>
                </c:pt>
                <c:pt idx="40">
                  <c:v>5.9900064707002203</c:v>
                </c:pt>
                <c:pt idx="41">
                  <c:v>6.13043105079747</c:v>
                </c:pt>
                <c:pt idx="42">
                  <c:v>6.2704020209042799</c:v>
                </c:pt>
                <c:pt idx="43">
                  <c:v>6.4099208684004001</c:v>
                </c:pt>
                <c:pt idx="44">
                  <c:v>6.5489890953049299</c:v>
                </c:pt>
                <c:pt idx="45">
                  <c:v>6.6876082162591803</c:v>
                </c:pt>
                <c:pt idx="46">
                  <c:v>6.8257797564592</c:v>
                </c:pt>
                <c:pt idx="47">
                  <c:v>6.9635052497437</c:v>
                </c:pt>
                <c:pt idx="48">
                  <c:v>7.1007862371583101</c:v>
                </c:pt>
                <c:pt idx="49">
                  <c:v>7.2376242655937704</c:v>
                </c:pt>
                <c:pt idx="50">
                  <c:v>7.3740208864537404</c:v>
                </c:pt>
                <c:pt idx="51">
                  <c:v>7.5099776544956898</c:v>
                </c:pt>
                <c:pt idx="52">
                  <c:v>7.6454961270007997</c:v>
                </c:pt>
                <c:pt idx="53">
                  <c:v>7.7805778629258402</c:v>
                </c:pt>
                <c:pt idx="54">
                  <c:v>7.9152244219764301</c:v>
                </c:pt>
                <c:pt idx="55">
                  <c:v>8.0494373640666907</c:v>
                </c:pt>
                <c:pt idx="56">
                  <c:v>8.1832182488853693</c:v>
                </c:pt>
                <c:pt idx="57">
                  <c:v>8.3165686350168997</c:v>
                </c:pt>
                <c:pt idx="58">
                  <c:v>8.4494900799144794</c:v>
                </c:pt>
                <c:pt idx="59">
                  <c:v>8.5819841391959102</c:v>
                </c:pt>
                <c:pt idx="60">
                  <c:v>8.7140523663468308</c:v>
                </c:pt>
                <c:pt idx="61">
                  <c:v>8.8456963125160009</c:v>
                </c:pt>
                <c:pt idx="62">
                  <c:v>8.9769175260571998</c:v>
                </c:pt>
                <c:pt idx="63">
                  <c:v>9.1077175523824199</c:v>
                </c:pt>
                <c:pt idx="64">
                  <c:v>9.2380979336717992</c:v>
                </c:pt>
                <c:pt idx="65">
                  <c:v>9.3680602088023495</c:v>
                </c:pt>
                <c:pt idx="66">
                  <c:v>9.4976059130205996</c:v>
                </c:pt>
                <c:pt idx="67">
                  <c:v>9.6267365779504193</c:v>
                </c:pt>
                <c:pt idx="68">
                  <c:v>9.7554537313380294</c:v>
                </c:pt>
                <c:pt idx="69">
                  <c:v>9.8837588970164791</c:v>
                </c:pt>
                <c:pt idx="70">
                  <c:v>10.011653594737201</c:v>
                </c:pt>
                <c:pt idx="71">
                  <c:v>10.1391393400878</c:v>
                </c:pt>
                <c:pt idx="72">
                  <c:v>10.2662176444325</c:v>
                </c:pt>
                <c:pt idx="73">
                  <c:v>10.3928900147836</c:v>
                </c:pt>
                <c:pt idx="74">
                  <c:v>10.5191579538636</c:v>
                </c:pt>
                <c:pt idx="75">
                  <c:v>10.645022959856</c:v>
                </c:pt>
                <c:pt idx="76">
                  <c:v>10.7704865264683</c:v>
                </c:pt>
                <c:pt idx="77">
                  <c:v>10.8955501429542</c:v>
                </c:pt>
                <c:pt idx="78">
                  <c:v>11.020215293836101</c:v>
                </c:pt>
                <c:pt idx="79">
                  <c:v>11.144483459243499</c:v>
                </c:pt>
                <c:pt idx="80">
                  <c:v>11.268356114480801</c:v>
                </c:pt>
                <c:pt idx="81">
                  <c:v>11.391834730292199</c:v>
                </c:pt>
                <c:pt idx="82">
                  <c:v>11.514920772712101</c:v>
                </c:pt>
                <c:pt idx="83">
                  <c:v>11.637615703052001</c:v>
                </c:pt>
                <c:pt idx="84">
                  <c:v>11.7599209779953</c:v>
                </c:pt>
                <c:pt idx="85">
                  <c:v>11.8818380493997</c:v>
                </c:pt>
                <c:pt idx="86">
                  <c:v>12.0033683642972</c:v>
                </c:pt>
                <c:pt idx="87">
                  <c:v>12.124513364956201</c:v>
                </c:pt>
                <c:pt idx="88">
                  <c:v>12.245274489018801</c:v>
                </c:pt>
                <c:pt idx="89">
                  <c:v>12.3656531693494</c:v>
                </c:pt>
                <c:pt idx="90">
                  <c:v>12.485650833868601</c:v>
                </c:pt>
                <c:pt idx="91">
                  <c:v>12.6052689057811</c:v>
                </c:pt>
                <c:pt idx="92">
                  <c:v>12.724508803470901</c:v>
                </c:pt>
                <c:pt idx="93">
                  <c:v>12.8433719404781</c:v>
                </c:pt>
                <c:pt idx="94">
                  <c:v>12.9618597256352</c:v>
                </c:pt>
                <c:pt idx="95">
                  <c:v>13.079973562925399</c:v>
                </c:pt>
                <c:pt idx="96">
                  <c:v>13.1977148514832</c:v>
                </c:pt>
                <c:pt idx="97">
                  <c:v>13.315084985593</c:v>
                </c:pt>
                <c:pt idx="98">
                  <c:v>13.4320853547214</c:v>
                </c:pt>
                <c:pt idx="99">
                  <c:v>13.548717343494999</c:v>
                </c:pt>
                <c:pt idx="100">
                  <c:v>13.6649823319138</c:v>
                </c:pt>
                <c:pt idx="101">
                  <c:v>13.7808816950434</c:v>
                </c:pt>
                <c:pt idx="102">
                  <c:v>13.896416803152199</c:v>
                </c:pt>
                <c:pt idx="103">
                  <c:v>14.011589021784101</c:v>
                </c:pt>
                <c:pt idx="104">
                  <c:v>14.1263997116643</c:v>
                </c:pt>
                <c:pt idx="105">
                  <c:v>14.2408502287493</c:v>
                </c:pt>
                <c:pt idx="106">
                  <c:v>14.354941923827599</c:v>
                </c:pt>
                <c:pt idx="107">
                  <c:v>14.4686761432657</c:v>
                </c:pt>
                <c:pt idx="108">
                  <c:v>14.5820542284944</c:v>
                </c:pt>
                <c:pt idx="109">
                  <c:v>14.695077516219101</c:v>
                </c:pt>
                <c:pt idx="110">
                  <c:v>14.8077473386007</c:v>
                </c:pt>
                <c:pt idx="111">
                  <c:v>14.920065022709499</c:v>
                </c:pt>
                <c:pt idx="112">
                  <c:v>15.0320318909697</c:v>
                </c:pt>
                <c:pt idx="113">
                  <c:v>15.1436492610132</c:v>
                </c:pt>
                <c:pt idx="114">
                  <c:v>15.2549184457161</c:v>
                </c:pt>
                <c:pt idx="115">
                  <c:v>15.3658407532299</c:v>
                </c:pt>
                <c:pt idx="116">
                  <c:v>15.4764174869442</c:v>
                </c:pt>
                <c:pt idx="117">
                  <c:v>15.5866499454955</c:v>
                </c:pt>
                <c:pt idx="118">
                  <c:v>15.6965394227869</c:v>
                </c:pt>
                <c:pt idx="119">
                  <c:v>15.806087207982801</c:v>
                </c:pt>
                <c:pt idx="120">
                  <c:v>15.9152945855427</c:v>
                </c:pt>
                <c:pt idx="121">
                  <c:v>16.024162835310999</c:v>
                </c:pt>
                <c:pt idx="122">
                  <c:v>16.1326932322978</c:v>
                </c:pt>
                <c:pt idx="123">
                  <c:v>16.2408870468599</c:v>
                </c:pt>
                <c:pt idx="124">
                  <c:v>16.348745544653902</c:v>
                </c:pt>
                <c:pt idx="125">
                  <c:v>16.456269986648099</c:v>
                </c:pt>
                <c:pt idx="126">
                  <c:v>16.563461629139599</c:v>
                </c:pt>
                <c:pt idx="127">
                  <c:v>16.670321723747701</c:v>
                </c:pt>
                <c:pt idx="128">
                  <c:v>16.7768515175479</c:v>
                </c:pt>
                <c:pt idx="129">
                  <c:v>16.883052252873899</c:v>
                </c:pt>
                <c:pt idx="130">
                  <c:v>16.9889251674363</c:v>
                </c:pt>
                <c:pt idx="131">
                  <c:v>17.094471494319698</c:v>
                </c:pt>
                <c:pt idx="132">
                  <c:v>17.199692461942998</c:v>
                </c:pt>
                <c:pt idx="133">
                  <c:v>17.304589294162199</c:v>
                </c:pt>
                <c:pt idx="134">
                  <c:v>17.409163210206898</c:v>
                </c:pt>
                <c:pt idx="135">
                  <c:v>17.5134154247075</c:v>
                </c:pt>
                <c:pt idx="136">
                  <c:v>17.617347147702901</c:v>
                </c:pt>
                <c:pt idx="137">
                  <c:v>17.720959584645499</c:v>
                </c:pt>
                <c:pt idx="138">
                  <c:v>17.824253936411701</c:v>
                </c:pt>
                <c:pt idx="139">
                  <c:v>17.9272313993722</c:v>
                </c:pt>
                <c:pt idx="140">
                  <c:v>18.029893165303001</c:v>
                </c:pt>
                <c:pt idx="141">
                  <c:v>18.132240421436201</c:v>
                </c:pt>
                <c:pt idx="142">
                  <c:v>18.234274350476699</c:v>
                </c:pt>
                <c:pt idx="143">
                  <c:v>18.335996130598101</c:v>
                </c:pt>
                <c:pt idx="144">
                  <c:v>18.4374069354661</c:v>
                </c:pt>
                <c:pt idx="145">
                  <c:v>18.538507934236701</c:v>
                </c:pt>
                <c:pt idx="146">
                  <c:v>18.6393002916024</c:v>
                </c:pt>
                <c:pt idx="147">
                  <c:v>18.7397851678029</c:v>
                </c:pt>
                <c:pt idx="148">
                  <c:v>18.839963718554198</c:v>
                </c:pt>
                <c:pt idx="149">
                  <c:v>18.939837095136699</c:v>
                </c:pt>
                <c:pt idx="150">
                  <c:v>19.039406444373299</c:v>
                </c:pt>
                <c:pt idx="151">
                  <c:v>19.138672908655099</c:v>
                </c:pt>
                <c:pt idx="152">
                  <c:v>19.2376376259474</c:v>
                </c:pt>
                <c:pt idx="153">
                  <c:v>19.336301729794801</c:v>
                </c:pt>
                <c:pt idx="154">
                  <c:v>19.4346663493153</c:v>
                </c:pt>
                <c:pt idx="155">
                  <c:v>19.532732609248001</c:v>
                </c:pt>
                <c:pt idx="156">
                  <c:v>19.630501629935701</c:v>
                </c:pt>
                <c:pt idx="157">
                  <c:v>19.727974527387101</c:v>
                </c:pt>
                <c:pt idx="158">
                  <c:v>19.8251524131346</c:v>
                </c:pt>
                <c:pt idx="159">
                  <c:v>19.922036394505099</c:v>
                </c:pt>
                <c:pt idx="160">
                  <c:v>20.0186275743912</c:v>
                </c:pt>
                <c:pt idx="161">
                  <c:v>20.114927051456899</c:v>
                </c:pt>
                <c:pt idx="162">
                  <c:v>20.210935919983498</c:v>
                </c:pt>
                <c:pt idx="163">
                  <c:v>20.306655269914799</c:v>
                </c:pt>
                <c:pt idx="164">
                  <c:v>20.4020861869006</c:v>
                </c:pt>
                <c:pt idx="165">
                  <c:v>20.497229752384701</c:v>
                </c:pt>
                <c:pt idx="166">
                  <c:v>20.592087043791398</c:v>
                </c:pt>
                <c:pt idx="167">
                  <c:v>20.686659133753601</c:v>
                </c:pt>
                <c:pt idx="168">
                  <c:v>20.780947090794601</c:v>
                </c:pt>
                <c:pt idx="169">
                  <c:v>20.874951979137698</c:v>
                </c:pt>
                <c:pt idx="170">
                  <c:v>20.968674859617</c:v>
                </c:pt>
                <c:pt idx="171">
                  <c:v>21.062116787981399</c:v>
                </c:pt>
                <c:pt idx="172">
                  <c:v>21.1552788157069</c:v>
                </c:pt>
                <c:pt idx="173">
                  <c:v>21.248161990151001</c:v>
                </c:pt>
                <c:pt idx="174">
                  <c:v>21.340767354870302</c:v>
                </c:pt>
                <c:pt idx="175">
                  <c:v>21.433095949889399</c:v>
                </c:pt>
                <c:pt idx="176">
                  <c:v>21.5251488096002</c:v>
                </c:pt>
                <c:pt idx="177">
                  <c:v>21.616926964755301</c:v>
                </c:pt>
                <c:pt idx="178">
                  <c:v>21.708431441897101</c:v>
                </c:pt>
                <c:pt idx="179">
                  <c:v>21.7996632649165</c:v>
                </c:pt>
                <c:pt idx="180">
                  <c:v>21.8906234519139</c:v>
                </c:pt>
                <c:pt idx="181">
                  <c:v>21.9813130171163</c:v>
                </c:pt>
                <c:pt idx="182">
                  <c:v>22.071732970738498</c:v>
                </c:pt>
                <c:pt idx="183">
                  <c:v>22.1618843206858</c:v>
                </c:pt>
                <c:pt idx="184">
                  <c:v>22.2517680710604</c:v>
                </c:pt>
                <c:pt idx="185">
                  <c:v>22.3413852179782</c:v>
                </c:pt>
                <c:pt idx="186">
                  <c:v>22.430736755472999</c:v>
                </c:pt>
                <c:pt idx="187">
                  <c:v>22.5198236734559</c:v>
                </c:pt>
                <c:pt idx="188">
                  <c:v>22.608646957715401</c:v>
                </c:pt>
                <c:pt idx="189">
                  <c:v>22.697207589917198</c:v>
                </c:pt>
                <c:pt idx="190">
                  <c:v>22.785506547604498</c:v>
                </c:pt>
                <c:pt idx="191">
                  <c:v>22.8735448083774</c:v>
                </c:pt>
                <c:pt idx="192">
                  <c:v>22.961323347216901</c:v>
                </c:pt>
                <c:pt idx="193">
                  <c:v>23.0488431251935</c:v>
                </c:pt>
                <c:pt idx="194">
                  <c:v>23.136105104403502</c:v>
                </c:pt>
                <c:pt idx="195">
                  <c:v>23.223110242895199</c:v>
                </c:pt>
                <c:pt idx="196">
                  <c:v>23.309859494669301</c:v>
                </c:pt>
                <c:pt idx="197">
                  <c:v>23.396353809678502</c:v>
                </c:pt>
                <c:pt idx="198">
                  <c:v>23.482594133828101</c:v>
                </c:pt>
                <c:pt idx="199">
                  <c:v>23.568581414353002</c:v>
                </c:pt>
                <c:pt idx="200">
                  <c:v>23.654316597396399</c:v>
                </c:pt>
                <c:pt idx="201">
                  <c:v>23.739800610872301</c:v>
                </c:pt>
                <c:pt idx="202">
                  <c:v>23.825034385923399</c:v>
                </c:pt>
                <c:pt idx="203">
                  <c:v>23.910018849747502</c:v>
                </c:pt>
                <c:pt idx="204">
                  <c:v>23.994754925597199</c:v>
                </c:pt>
                <c:pt idx="205">
                  <c:v>24.0792435327802</c:v>
                </c:pt>
                <c:pt idx="206">
                  <c:v>24.1634855866591</c:v>
                </c:pt>
                <c:pt idx="207">
                  <c:v>24.247482003999501</c:v>
                </c:pt>
                <c:pt idx="208">
                  <c:v>24.331233701708399</c:v>
                </c:pt>
                <c:pt idx="209">
                  <c:v>24.414741576861001</c:v>
                </c:pt>
                <c:pt idx="210">
                  <c:v>24.4980065305569</c:v>
                </c:pt>
                <c:pt idx="211">
                  <c:v>24.5810294600597</c:v>
                </c:pt>
                <c:pt idx="212">
                  <c:v>24.663811258797399</c:v>
                </c:pt>
                <c:pt idx="213">
                  <c:v>24.746352816362201</c:v>
                </c:pt>
                <c:pt idx="214">
                  <c:v>24.828655018510499</c:v>
                </c:pt>
                <c:pt idx="215">
                  <c:v>24.9107187490355</c:v>
                </c:pt>
                <c:pt idx="216">
                  <c:v>24.9925449032479</c:v>
                </c:pt>
                <c:pt idx="217">
                  <c:v>25.074134343721799</c:v>
                </c:pt>
                <c:pt idx="218">
                  <c:v>25.155487942604701</c:v>
                </c:pt>
                <c:pt idx="219">
                  <c:v>25.2366065682391</c:v>
                </c:pt>
                <c:pt idx="220">
                  <c:v>25.3174910851764</c:v>
                </c:pt>
                <c:pt idx="221">
                  <c:v>25.398142354189201</c:v>
                </c:pt>
                <c:pt idx="222">
                  <c:v>25.478561232285699</c:v>
                </c:pt>
                <c:pt idx="223">
                  <c:v>25.558748577390801</c:v>
                </c:pt>
                <c:pt idx="224">
                  <c:v>25.638705249326701</c:v>
                </c:pt>
                <c:pt idx="225">
                  <c:v>25.7184320866691</c:v>
                </c:pt>
                <c:pt idx="226">
                  <c:v>25.797929933026499</c:v>
                </c:pt>
                <c:pt idx="227">
                  <c:v>25.877199628468698</c:v>
                </c:pt>
                <c:pt idx="228">
                  <c:v>25.956242009547601</c:v>
                </c:pt>
                <c:pt idx="229">
                  <c:v>26.035057909317501</c:v>
                </c:pt>
                <c:pt idx="230">
                  <c:v>26.1136481573559</c:v>
                </c:pt>
                <c:pt idx="231">
                  <c:v>26.1920135797833</c:v>
                </c:pt>
                <c:pt idx="232">
                  <c:v>26.270154999284301</c:v>
                </c:pt>
                <c:pt idx="233">
                  <c:v>26.348073236628501</c:v>
                </c:pt>
                <c:pt idx="234">
                  <c:v>26.425769110982401</c:v>
                </c:pt>
                <c:pt idx="235">
                  <c:v>26.5032434325365</c:v>
                </c:pt>
                <c:pt idx="236">
                  <c:v>26.580497010924599</c:v>
                </c:pt>
                <c:pt idx="237">
                  <c:v>26.657530652498199</c:v>
                </c:pt>
                <c:pt idx="238">
                  <c:v>26.734345160349001</c:v>
                </c:pt>
                <c:pt idx="239">
                  <c:v>26.810941334331702</c:v>
                </c:pt>
                <c:pt idx="240">
                  <c:v>26.887319971086502</c:v>
                </c:pt>
                <c:pt idx="241">
                  <c:v>26.963481864062398</c:v>
                </c:pt>
                <c:pt idx="242">
                  <c:v>27.039427803539599</c:v>
                </c:pt>
                <c:pt idx="243">
                  <c:v>27.115158573766902</c:v>
                </c:pt>
                <c:pt idx="244">
                  <c:v>27.190674952461301</c:v>
                </c:pt>
                <c:pt idx="245">
                  <c:v>27.2659777249504</c:v>
                </c:pt>
                <c:pt idx="246">
                  <c:v>27.341067668129199</c:v>
                </c:pt>
                <c:pt idx="247">
                  <c:v>27.4159455557397</c:v>
                </c:pt>
                <c:pt idx="248">
                  <c:v>27.490612158389101</c:v>
                </c:pt>
                <c:pt idx="249">
                  <c:v>27.565068243568199</c:v>
                </c:pt>
                <c:pt idx="250">
                  <c:v>27.639314575669498</c:v>
                </c:pt>
                <c:pt idx="251">
                  <c:v>27.713351916006101</c:v>
                </c:pt>
                <c:pt idx="252">
                  <c:v>27.787181022829198</c:v>
                </c:pt>
                <c:pt idx="253">
                  <c:v>27.860802647415898</c:v>
                </c:pt>
                <c:pt idx="254">
                  <c:v>27.934217533424</c:v>
                </c:pt>
                <c:pt idx="255">
                  <c:v>28.007426436020101</c:v>
                </c:pt>
                <c:pt idx="256">
                  <c:v>28.080430100120399</c:v>
                </c:pt>
                <c:pt idx="257">
                  <c:v>28.153229267537601</c:v>
                </c:pt>
                <c:pt idx="258">
                  <c:v>28.2258246769943</c:v>
                </c:pt>
                <c:pt idx="259">
                  <c:v>28.298217064134398</c:v>
                </c:pt>
                <c:pt idx="260">
                  <c:v>28.3704071615361</c:v>
                </c:pt>
                <c:pt idx="261">
                  <c:v>28.442395698723999</c:v>
                </c:pt>
                <c:pt idx="262">
                  <c:v>28.5141834021817</c:v>
                </c:pt>
                <c:pt idx="263">
                  <c:v>28.585770994798501</c:v>
                </c:pt>
                <c:pt idx="264">
                  <c:v>28.657159195794598</c:v>
                </c:pt>
                <c:pt idx="265">
                  <c:v>28.728348723460801</c:v>
                </c:pt>
                <c:pt idx="266">
                  <c:v>28.799340292057401</c:v>
                </c:pt>
                <c:pt idx="267">
                  <c:v>28.870134612846002</c:v>
                </c:pt>
                <c:pt idx="268">
                  <c:v>28.940732394101701</c:v>
                </c:pt>
                <c:pt idx="269">
                  <c:v>29.011134341123999</c:v>
                </c:pt>
                <c:pt idx="270">
                  <c:v>29.081341156248602</c:v>
                </c:pt>
                <c:pt idx="271">
                  <c:v>29.1513535388588</c:v>
                </c:pt>
                <c:pt idx="272">
                  <c:v>29.221172185397499</c:v>
                </c:pt>
                <c:pt idx="273">
                  <c:v>29.290797789669298</c:v>
                </c:pt>
                <c:pt idx="274">
                  <c:v>29.360231042894601</c:v>
                </c:pt>
                <c:pt idx="275">
                  <c:v>29.429472632323101</c:v>
                </c:pt>
                <c:pt idx="276">
                  <c:v>29.498523242843099</c:v>
                </c:pt>
                <c:pt idx="277">
                  <c:v>29.5673835564698</c:v>
                </c:pt>
                <c:pt idx="278">
                  <c:v>29.636054252356701</c:v>
                </c:pt>
                <c:pt idx="279">
                  <c:v>29.704536006808102</c:v>
                </c:pt>
                <c:pt idx="280">
                  <c:v>29.7728294932907</c:v>
                </c:pt>
                <c:pt idx="281">
                  <c:v>29.840935382445601</c:v>
                </c:pt>
                <c:pt idx="282">
                  <c:v>29.908854342100501</c:v>
                </c:pt>
                <c:pt idx="283">
                  <c:v>29.9765870378512</c:v>
                </c:pt>
                <c:pt idx="284">
                  <c:v>30.0441341331484</c:v>
                </c:pt>
                <c:pt idx="285">
                  <c:v>30.111496286595202</c:v>
                </c:pt>
                <c:pt idx="286">
                  <c:v>30.178674155067199</c:v>
                </c:pt>
                <c:pt idx="287">
                  <c:v>30.2456683927055</c:v>
                </c:pt>
                <c:pt idx="288">
                  <c:v>30.312479650929401</c:v>
                </c:pt>
                <c:pt idx="289">
                  <c:v>30.379108578448999</c:v>
                </c:pt>
                <c:pt idx="290">
                  <c:v>30.445555821278599</c:v>
                </c:pt>
                <c:pt idx="291">
                  <c:v>30.511822022748699</c:v>
                </c:pt>
                <c:pt idx="292">
                  <c:v>30.577907823519599</c:v>
                </c:pt>
                <c:pt idx="293">
                  <c:v>30.643813861360002</c:v>
                </c:pt>
                <c:pt idx="294">
                  <c:v>30.709540771131799</c:v>
                </c:pt>
                <c:pt idx="295">
                  <c:v>30.775089185910101</c:v>
                </c:pt>
                <c:pt idx="296">
                  <c:v>30.840459735726299</c:v>
                </c:pt>
                <c:pt idx="297">
                  <c:v>30.9056530479975</c:v>
                </c:pt>
                <c:pt idx="298">
                  <c:v>30.970669747539102</c:v>
                </c:pt>
                <c:pt idx="299">
                  <c:v>31.0355104565771</c:v>
                </c:pt>
                <c:pt idx="300">
                  <c:v>31.100175794760599</c:v>
                </c:pt>
                <c:pt idx="301">
                  <c:v>31.164666379174299</c:v>
                </c:pt>
                <c:pt idx="302">
                  <c:v>31.228982824351</c:v>
                </c:pt>
                <c:pt idx="303">
                  <c:v>31.293125741603799</c:v>
                </c:pt>
                <c:pt idx="304">
                  <c:v>31.357095738966301</c:v>
                </c:pt>
                <c:pt idx="305">
                  <c:v>31.4208934244018</c:v>
                </c:pt>
                <c:pt idx="306">
                  <c:v>31.484519402143</c:v>
                </c:pt>
                <c:pt idx="307">
                  <c:v>31.547974273910501</c:v>
                </c:pt>
                <c:pt idx="308">
                  <c:v>31.611258638923999</c:v>
                </c:pt>
                <c:pt idx="309">
                  <c:v>31.6743730939139</c:v>
                </c:pt>
                <c:pt idx="310">
                  <c:v>31.737318233132299</c:v>
                </c:pt>
                <c:pt idx="311">
                  <c:v>31.800094648365199</c:v>
                </c:pt>
                <c:pt idx="312">
                  <c:v>31.862702928943101</c:v>
                </c:pt>
                <c:pt idx="313">
                  <c:v>31.925143661320298</c:v>
                </c:pt>
                <c:pt idx="314">
                  <c:v>31.987417429044999</c:v>
                </c:pt>
                <c:pt idx="315">
                  <c:v>32.0495248147922</c:v>
                </c:pt>
                <c:pt idx="316">
                  <c:v>32.111466398049103</c:v>
                </c:pt>
                <c:pt idx="317">
                  <c:v>32.173242755891103</c:v>
                </c:pt>
                <c:pt idx="318">
                  <c:v>32.234854462991798</c:v>
                </c:pt>
                <c:pt idx="319">
                  <c:v>32.296302091634303</c:v>
                </c:pt>
                <c:pt idx="320">
                  <c:v>32.357586211722001</c:v>
                </c:pt>
                <c:pt idx="321">
                  <c:v>32.418707390788903</c:v>
                </c:pt>
                <c:pt idx="322">
                  <c:v>32.479666194011301</c:v>
                </c:pt>
                <c:pt idx="323">
                  <c:v>32.5404631841647</c:v>
                </c:pt>
                <c:pt idx="324">
                  <c:v>32.601098921630602</c:v>
                </c:pt>
                <c:pt idx="325">
                  <c:v>32.6615739646533</c:v>
                </c:pt>
                <c:pt idx="326">
                  <c:v>32.721888869067399</c:v>
                </c:pt>
                <c:pt idx="327">
                  <c:v>32.782044188401201</c:v>
                </c:pt>
                <c:pt idx="328">
                  <c:v>32.842040473888098</c:v>
                </c:pt>
                <c:pt idx="329">
                  <c:v>32.901878274476701</c:v>
                </c:pt>
                <c:pt idx="330">
                  <c:v>32.961558136842001</c:v>
                </c:pt>
                <c:pt idx="331">
                  <c:v>33.021080605395802</c:v>
                </c:pt>
                <c:pt idx="332">
                  <c:v>33.080446222297802</c:v>
                </c:pt>
                <c:pt idx="333">
                  <c:v>33.139655527360297</c:v>
                </c:pt>
                <c:pt idx="334">
                  <c:v>33.198709058052003</c:v>
                </c:pt>
                <c:pt idx="335">
                  <c:v>33.257607349994402</c:v>
                </c:pt>
                <c:pt idx="336">
                  <c:v>33.316350936411602</c:v>
                </c:pt>
                <c:pt idx="337">
                  <c:v>33.374940348325701</c:v>
                </c:pt>
                <c:pt idx="338">
                  <c:v>33.433376114566997</c:v>
                </c:pt>
                <c:pt idx="339">
                  <c:v>33.491658761784699</c:v>
                </c:pt>
                <c:pt idx="340">
                  <c:v>33.5497888144576</c:v>
                </c:pt>
                <c:pt idx="341">
                  <c:v>33.607766794904499</c:v>
                </c:pt>
                <c:pt idx="342">
                  <c:v>33.665593223294898</c:v>
                </c:pt>
                <c:pt idx="343">
                  <c:v>33.723268617393103</c:v>
                </c:pt>
                <c:pt idx="344">
                  <c:v>33.780793492553002</c:v>
                </c:pt>
                <c:pt idx="345">
                  <c:v>33.838168362948302</c:v>
                </c:pt>
                <c:pt idx="346">
                  <c:v>33.8953937401728</c:v>
                </c:pt>
                <c:pt idx="347">
                  <c:v>33.952470133715202</c:v>
                </c:pt>
                <c:pt idx="348">
                  <c:v>34.009398050968898</c:v>
                </c:pt>
                <c:pt idx="349">
                  <c:v>34.066177997242498</c:v>
                </c:pt>
                <c:pt idx="350">
                  <c:v>34.122810475769697</c:v>
                </c:pt>
                <c:pt idx="351">
                  <c:v>34.179295987719698</c:v>
                </c:pt>
                <c:pt idx="352">
                  <c:v>34.235635032207199</c:v>
                </c:pt>
                <c:pt idx="353">
                  <c:v>34.291828105969003</c:v>
                </c:pt>
                <c:pt idx="354">
                  <c:v>34.347875703358802</c:v>
                </c:pt>
                <c:pt idx="355">
                  <c:v>34.403778317873503</c:v>
                </c:pt>
                <c:pt idx="356">
                  <c:v>34.459536440407398</c:v>
                </c:pt>
                <c:pt idx="357">
                  <c:v>34.515150559840102</c:v>
                </c:pt>
                <c:pt idx="358">
                  <c:v>34.570621163046397</c:v>
                </c:pt>
                <c:pt idx="359">
                  <c:v>34.625948734905897</c:v>
                </c:pt>
                <c:pt idx="360">
                  <c:v>34.681133758312903</c:v>
                </c:pt>
                <c:pt idx="361">
                  <c:v>34.736176714185902</c:v>
                </c:pt>
                <c:pt idx="362">
                  <c:v>34.791078081477103</c:v>
                </c:pt>
                <c:pt idx="363">
                  <c:v>34.845838336888598</c:v>
                </c:pt>
                <c:pt idx="364">
                  <c:v>34.900457954871598</c:v>
                </c:pt>
                <c:pt idx="365">
                  <c:v>34.954937408962998</c:v>
                </c:pt>
                <c:pt idx="366">
                  <c:v>35.009277170255899</c:v>
                </c:pt>
                <c:pt idx="367">
                  <c:v>35.063477707915801</c:v>
                </c:pt>
                <c:pt idx="368">
                  <c:v>35.117539489190399</c:v>
                </c:pt>
                <c:pt idx="369">
                  <c:v>35.1714629794185</c:v>
                </c:pt>
                <c:pt idx="370">
                  <c:v>35.225248642039404</c:v>
                </c:pt>
                <c:pt idx="371">
                  <c:v>35.278896938602003</c:v>
                </c:pt>
                <c:pt idx="372">
                  <c:v>35.332408328774399</c:v>
                </c:pt>
                <c:pt idx="373">
                  <c:v>35.385783270140699</c:v>
                </c:pt>
                <c:pt idx="374">
                  <c:v>35.439022218206098</c:v>
                </c:pt>
                <c:pt idx="375">
                  <c:v>35.492125627355598</c:v>
                </c:pt>
                <c:pt idx="376">
                  <c:v>35.545093949759597</c:v>
                </c:pt>
                <c:pt idx="377">
                  <c:v>35.5979276357468</c:v>
                </c:pt>
                <c:pt idx="378">
                  <c:v>35.650627133813003</c:v>
                </c:pt>
                <c:pt idx="379">
                  <c:v>35.703192890630397</c:v>
                </c:pt>
                <c:pt idx="380">
                  <c:v>35.755625351056203</c:v>
                </c:pt>
                <c:pt idx="381">
                  <c:v>35.807924958141697</c:v>
                </c:pt>
                <c:pt idx="382">
                  <c:v>35.860092153141302</c:v>
                </c:pt>
                <c:pt idx="383">
                  <c:v>35.912127375295498</c:v>
                </c:pt>
                <c:pt idx="384">
                  <c:v>35.964031061837801</c:v>
                </c:pt>
                <c:pt idx="385">
                  <c:v>36.015803649008298</c:v>
                </c:pt>
                <c:pt idx="386">
                  <c:v>36.067445570892801</c:v>
                </c:pt>
                <c:pt idx="387">
                  <c:v>36.118957259817499</c:v>
                </c:pt>
                <c:pt idx="388">
                  <c:v>36.170339146357598</c:v>
                </c:pt>
                <c:pt idx="389">
                  <c:v>36.221591659345897</c:v>
                </c:pt>
                <c:pt idx="390">
                  <c:v>36.272715225881498</c:v>
                </c:pt>
                <c:pt idx="391">
                  <c:v>36.3237102713382</c:v>
                </c:pt>
                <c:pt idx="392">
                  <c:v>36.374577219373599</c:v>
                </c:pt>
                <c:pt idx="393">
                  <c:v>36.425316491688598</c:v>
                </c:pt>
                <c:pt idx="394">
                  <c:v>36.4759285080371</c:v>
                </c:pt>
                <c:pt idx="395">
                  <c:v>36.526413687332301</c:v>
                </c:pt>
                <c:pt idx="396">
                  <c:v>36.576772446374598</c:v>
                </c:pt>
                <c:pt idx="397">
                  <c:v>36.627005200283001</c:v>
                </c:pt>
                <c:pt idx="398">
                  <c:v>36.677112362503301</c:v>
                </c:pt>
                <c:pt idx="399">
                  <c:v>36.727094344816301</c:v>
                </c:pt>
                <c:pt idx="400">
                  <c:v>36.776951557345697</c:v>
                </c:pt>
                <c:pt idx="401">
                  <c:v>36.826684408567203</c:v>
                </c:pt>
                <c:pt idx="402">
                  <c:v>36.876293305315897</c:v>
                </c:pt>
                <c:pt idx="403">
                  <c:v>36.925778652536998</c:v>
                </c:pt>
                <c:pt idx="404">
                  <c:v>36.975140853296999</c:v>
                </c:pt>
                <c:pt idx="405">
                  <c:v>37.024380309925903</c:v>
                </c:pt>
                <c:pt idx="406">
                  <c:v>37.073497422700697</c:v>
                </c:pt>
                <c:pt idx="407">
                  <c:v>37.122492590291003</c:v>
                </c:pt>
                <c:pt idx="408">
                  <c:v>37.171366209767399</c:v>
                </c:pt>
                <c:pt idx="409">
                  <c:v>37.2201186766085</c:v>
                </c:pt>
                <c:pt idx="410">
                  <c:v>37.268750384709399</c:v>
                </c:pt>
                <c:pt idx="411">
                  <c:v>37.317261726389397</c:v>
                </c:pt>
                <c:pt idx="412">
                  <c:v>37.365653092399803</c:v>
                </c:pt>
                <c:pt idx="413">
                  <c:v>37.413924871688998</c:v>
                </c:pt>
                <c:pt idx="414">
                  <c:v>37.462077451416697</c:v>
                </c:pt>
                <c:pt idx="415">
                  <c:v>37.5101112180201</c:v>
                </c:pt>
                <c:pt idx="416">
                  <c:v>37.558026555982899</c:v>
                </c:pt>
                <c:pt idx="417">
                  <c:v>37.605823848252598</c:v>
                </c:pt>
                <c:pt idx="418">
                  <c:v>37.6535034762477</c:v>
                </c:pt>
                <c:pt idx="419">
                  <c:v>37.701065819865399</c:v>
                </c:pt>
                <c:pt idx="420">
                  <c:v>37.748511257489298</c:v>
                </c:pt>
                <c:pt idx="421">
                  <c:v>37.795840165996601</c:v>
                </c:pt>
                <c:pt idx="422">
                  <c:v>37.8430529207658</c:v>
                </c:pt>
                <c:pt idx="423">
                  <c:v>37.890149895472</c:v>
                </c:pt>
                <c:pt idx="424">
                  <c:v>37.937131462101398</c:v>
                </c:pt>
                <c:pt idx="425">
                  <c:v>37.983997991880202</c:v>
                </c:pt>
                <c:pt idx="426">
                  <c:v>38.030749854202099</c:v>
                </c:pt>
                <c:pt idx="427">
                  <c:v>38.077387416993098</c:v>
                </c:pt>
                <c:pt idx="428">
                  <c:v>38.123911046718597</c:v>
                </c:pt>
                <c:pt idx="429">
                  <c:v>38.170321108390397</c:v>
                </c:pt>
                <c:pt idx="430">
                  <c:v>38.216617965574201</c:v>
                </c:pt>
                <c:pt idx="431">
                  <c:v>38.262801980396802</c:v>
                </c:pt>
                <c:pt idx="432">
                  <c:v>38.308873513553102</c:v>
                </c:pt>
                <c:pt idx="433">
                  <c:v>38.354832923984901</c:v>
                </c:pt>
                <c:pt idx="434">
                  <c:v>38.400680568956801</c:v>
                </c:pt>
                <c:pt idx="435">
                  <c:v>38.446416805420199</c:v>
                </c:pt>
                <c:pt idx="436">
                  <c:v>38.492041988347999</c:v>
                </c:pt>
                <c:pt idx="437">
                  <c:v>38.537556471311902</c:v>
                </c:pt>
                <c:pt idx="438">
                  <c:v>38.582960606488598</c:v>
                </c:pt>
                <c:pt idx="439">
                  <c:v>38.6282547446677</c:v>
                </c:pt>
                <c:pt idx="440">
                  <c:v>38.673439235258002</c:v>
                </c:pt>
                <c:pt idx="441">
                  <c:v>38.718514426294803</c:v>
                </c:pt>
                <c:pt idx="442">
                  <c:v>38.763480664446902</c:v>
                </c:pt>
                <c:pt idx="443">
                  <c:v>38.808338295023603</c:v>
                </c:pt>
                <c:pt idx="444">
                  <c:v>38.853087661981696</c:v>
                </c:pt>
                <c:pt idx="445">
                  <c:v>38.897729107570697</c:v>
                </c:pt>
                <c:pt idx="446">
                  <c:v>38.942262971828299</c:v>
                </c:pt>
                <c:pt idx="447">
                  <c:v>38.9866895956403</c:v>
                </c:pt>
                <c:pt idx="448">
                  <c:v>39.031009317515597</c:v>
                </c:pt>
                <c:pt idx="449">
                  <c:v>39.0752224746359</c:v>
                </c:pt>
                <c:pt idx="450">
                  <c:v>39.119329402862597</c:v>
                </c:pt>
                <c:pt idx="451">
                  <c:v>39.163330436743301</c:v>
                </c:pt>
                <c:pt idx="452">
                  <c:v>39.207225909518499</c:v>
                </c:pt>
                <c:pt idx="453">
                  <c:v>39.251016153128298</c:v>
                </c:pt>
                <c:pt idx="454">
                  <c:v>39.294701498218799</c:v>
                </c:pt>
                <c:pt idx="455">
                  <c:v>39.338282274149201</c:v>
                </c:pt>
                <c:pt idx="456">
                  <c:v>39.381758808997901</c:v>
                </c:pt>
                <c:pt idx="457">
                  <c:v>39.425131429551399</c:v>
                </c:pt>
                <c:pt idx="458">
                  <c:v>39.468400461075298</c:v>
                </c:pt>
                <c:pt idx="459">
                  <c:v>39.5115662277044</c:v>
                </c:pt>
                <c:pt idx="460">
                  <c:v>39.554629052282699</c:v>
                </c:pt>
                <c:pt idx="461">
                  <c:v>39.597589256328497</c:v>
                </c:pt>
                <c:pt idx="462">
                  <c:v>39.640447160187399</c:v>
                </c:pt>
                <c:pt idx="463">
                  <c:v>39.683203082982899</c:v>
                </c:pt>
                <c:pt idx="464">
                  <c:v>39.725857342549197</c:v>
                </c:pt>
                <c:pt idx="465">
                  <c:v>39.768410255586502</c:v>
                </c:pt>
                <c:pt idx="466">
                  <c:v>39.810862138336901</c:v>
                </c:pt>
                <c:pt idx="467">
                  <c:v>39.853213302483297</c:v>
                </c:pt>
                <c:pt idx="468">
                  <c:v>39.895464063359903</c:v>
                </c:pt>
                <c:pt idx="469">
                  <c:v>39.937614729344197</c:v>
                </c:pt>
                <c:pt idx="470">
                  <c:v>39.9796656122667</c:v>
                </c:pt>
                <c:pt idx="471">
                  <c:v>40.021617022838903</c:v>
                </c:pt>
                <c:pt idx="472">
                  <c:v>40.063469269532398</c:v>
                </c:pt>
                <c:pt idx="473">
                  <c:v>40.105222649593401</c:v>
                </c:pt>
                <c:pt idx="474">
                  <c:v>40.146877477769401</c:v>
                </c:pt>
                <c:pt idx="475">
                  <c:v>40.1884340624175</c:v>
                </c:pt>
                <c:pt idx="476">
                  <c:v>40.229892703637397</c:v>
                </c:pt>
                <c:pt idx="477">
                  <c:v>40.271253693125701</c:v>
                </c:pt>
                <c:pt idx="478">
                  <c:v>40.312517344173401</c:v>
                </c:pt>
                <c:pt idx="479">
                  <c:v>40.353683961282599</c:v>
                </c:pt>
                <c:pt idx="480">
                  <c:v>40.394753833417099</c:v>
                </c:pt>
                <c:pt idx="481">
                  <c:v>40.435727253709203</c:v>
                </c:pt>
                <c:pt idx="482">
                  <c:v>40.476604529676997</c:v>
                </c:pt>
                <c:pt idx="483">
                  <c:v>40.5173859613855</c:v>
                </c:pt>
                <c:pt idx="484">
                  <c:v>40.558071764073901</c:v>
                </c:pt>
                <c:pt idx="485">
                  <c:v>40.598662267770898</c:v>
                </c:pt>
                <c:pt idx="486">
                  <c:v>40.6391577883522</c:v>
                </c:pt>
                <c:pt idx="487">
                  <c:v>40.679558622180899</c:v>
                </c:pt>
                <c:pt idx="488">
                  <c:v>40.719865065620098</c:v>
                </c:pt>
                <c:pt idx="489">
                  <c:v>40.760077415032598</c:v>
                </c:pt>
                <c:pt idx="490">
                  <c:v>40.800195966781601</c:v>
                </c:pt>
                <c:pt idx="491">
                  <c:v>40.84022101723</c:v>
                </c:pt>
                <c:pt idx="492">
                  <c:v>40.880152858033398</c:v>
                </c:pt>
                <c:pt idx="493">
                  <c:v>40.919991563585803</c:v>
                </c:pt>
                <c:pt idx="494">
                  <c:v>40.959737582349703</c:v>
                </c:pt>
                <c:pt idx="495">
                  <c:v>40.999391203067603</c:v>
                </c:pt>
                <c:pt idx="496">
                  <c:v>41.038952714481901</c:v>
                </c:pt>
                <c:pt idx="497">
                  <c:v>41.078422405335097</c:v>
                </c:pt>
                <c:pt idx="498">
                  <c:v>41.117800564369603</c:v>
                </c:pt>
                <c:pt idx="499">
                  <c:v>41.157087480328002</c:v>
                </c:pt>
                <c:pt idx="500">
                  <c:v>41.196283441952701</c:v>
                </c:pt>
                <c:pt idx="501">
                  <c:v>41.235388672974203</c:v>
                </c:pt>
                <c:pt idx="502">
                  <c:v>41.274403289518702</c:v>
                </c:pt>
                <c:pt idx="503">
                  <c:v>41.313327724896901</c:v>
                </c:pt>
                <c:pt idx="504">
                  <c:v>41.352162258567397</c:v>
                </c:pt>
                <c:pt idx="505">
                  <c:v>41.390907169989198</c:v>
                </c:pt>
                <c:pt idx="506">
                  <c:v>41.429562738621001</c:v>
                </c:pt>
                <c:pt idx="507">
                  <c:v>41.468129243921503</c:v>
                </c:pt>
                <c:pt idx="508">
                  <c:v>41.506606965349498</c:v>
                </c:pt>
                <c:pt idx="509">
                  <c:v>41.544996182363903</c:v>
                </c:pt>
                <c:pt idx="510">
                  <c:v>41.583296834293598</c:v>
                </c:pt>
                <c:pt idx="511">
                  <c:v>41.621509636041601</c:v>
                </c:pt>
                <c:pt idx="512">
                  <c:v>41.6596346464897</c:v>
                </c:pt>
                <c:pt idx="513">
                  <c:v>41.697672142944597</c:v>
                </c:pt>
                <c:pt idx="514">
                  <c:v>41.735622401636299</c:v>
                </c:pt>
                <c:pt idx="515">
                  <c:v>41.773485697718598</c:v>
                </c:pt>
                <c:pt idx="516">
                  <c:v>41.811262305268897</c:v>
                </c:pt>
                <c:pt idx="517">
                  <c:v>41.848952497288202</c:v>
                </c:pt>
                <c:pt idx="518">
                  <c:v>41.886556545700998</c:v>
                </c:pt>
                <c:pt idx="519">
                  <c:v>41.924074478677603</c:v>
                </c:pt>
                <c:pt idx="520">
                  <c:v>41.961506651553997</c:v>
                </c:pt>
                <c:pt idx="521">
                  <c:v>41.998853400900103</c:v>
                </c:pt>
                <c:pt idx="522">
                  <c:v>42.036114985303598</c:v>
                </c:pt>
                <c:pt idx="523">
                  <c:v>42.073291661906801</c:v>
                </c:pt>
                <c:pt idx="524">
                  <c:v>42.110383686406998</c:v>
                </c:pt>
                <c:pt idx="525">
                  <c:v>42.147391313056097</c:v>
                </c:pt>
                <c:pt idx="526">
                  <c:v>42.184314794661098</c:v>
                </c:pt>
                <c:pt idx="527">
                  <c:v>42.221154382583499</c:v>
                </c:pt>
                <c:pt idx="528">
                  <c:v>42.257910326739797</c:v>
                </c:pt>
                <c:pt idx="529">
                  <c:v>42.2945828756013</c:v>
                </c:pt>
                <c:pt idx="530">
                  <c:v>42.331172276194202</c:v>
                </c:pt>
                <c:pt idx="531">
                  <c:v>42.367678774099303</c:v>
                </c:pt>
                <c:pt idx="532">
                  <c:v>42.404102613452402</c:v>
                </c:pt>
                <c:pt idx="533">
                  <c:v>42.440444036944101</c:v>
                </c:pt>
                <c:pt idx="534">
                  <c:v>42.476703311289498</c:v>
                </c:pt>
                <c:pt idx="535">
                  <c:v>42.512880660139501</c:v>
                </c:pt>
                <c:pt idx="536">
                  <c:v>42.5489763201522</c:v>
                </c:pt>
                <c:pt idx="537">
                  <c:v>42.584990529001502</c:v>
                </c:pt>
                <c:pt idx="538">
                  <c:v>42.620923522947301</c:v>
                </c:pt>
                <c:pt idx="539">
                  <c:v>42.656775536835298</c:v>
                </c:pt>
                <c:pt idx="540">
                  <c:v>42.6925468040968</c:v>
                </c:pt>
                <c:pt idx="541">
                  <c:v>42.7282375567491</c:v>
                </c:pt>
                <c:pt idx="542">
                  <c:v>42.763848025395298</c:v>
                </c:pt>
                <c:pt idx="543">
                  <c:v>42.799378439224299</c:v>
                </c:pt>
                <c:pt idx="544">
                  <c:v>42.834829026010802</c:v>
                </c:pt>
                <c:pt idx="545">
                  <c:v>42.870200012115198</c:v>
                </c:pt>
                <c:pt idx="546">
                  <c:v>42.9054916224839</c:v>
                </c:pt>
                <c:pt idx="547">
                  <c:v>42.940704080649098</c:v>
                </c:pt>
                <c:pt idx="548">
                  <c:v>42.975837626436601</c:v>
                </c:pt>
                <c:pt idx="549">
                  <c:v>43.010892739925403</c:v>
                </c:pt>
                <c:pt idx="550">
                  <c:v>43.045869434597499</c:v>
                </c:pt>
                <c:pt idx="551">
                  <c:v>43.080767935835603</c:v>
                </c:pt>
                <c:pt idx="552">
                  <c:v>43.115588467923601</c:v>
                </c:pt>
                <c:pt idx="553">
                  <c:v>43.150331254046201</c:v>
                </c:pt>
                <c:pt idx="554">
                  <c:v>43.184996516288997</c:v>
                </c:pt>
                <c:pt idx="555">
                  <c:v>43.219584475638797</c:v>
                </c:pt>
                <c:pt idx="556">
                  <c:v>43.254095351983402</c:v>
                </c:pt>
                <c:pt idx="557">
                  <c:v>43.288529364111298</c:v>
                </c:pt>
                <c:pt idx="558">
                  <c:v>43.322886729712302</c:v>
                </c:pt>
                <c:pt idx="559">
                  <c:v>43.357167665376998</c:v>
                </c:pt>
                <c:pt idx="560">
                  <c:v>43.391372386596998</c:v>
                </c:pt>
                <c:pt idx="561">
                  <c:v>43.425501107765001</c:v>
                </c:pt>
                <c:pt idx="562">
                  <c:v>43.459554042174503</c:v>
                </c:pt>
                <c:pt idx="563">
                  <c:v>43.493531452214398</c:v>
                </c:pt>
                <c:pt idx="564">
                  <c:v>43.527433696863604</c:v>
                </c:pt>
                <c:pt idx="565">
                  <c:v>43.561260846844803</c:v>
                </c:pt>
                <c:pt idx="566">
                  <c:v>43.595013117187399</c:v>
                </c:pt>
                <c:pt idx="567">
                  <c:v>43.628690722077202</c:v>
                </c:pt>
                <c:pt idx="568">
                  <c:v>43.6622938748568</c:v>
                </c:pt>
                <c:pt idx="569">
                  <c:v>43.695822788025403</c:v>
                </c:pt>
                <c:pt idx="570">
                  <c:v>43.729277673238798</c:v>
                </c:pt>
                <c:pt idx="571">
                  <c:v>43.762658741309501</c:v>
                </c:pt>
                <c:pt idx="572">
                  <c:v>43.7959662022066</c:v>
                </c:pt>
                <c:pt idx="573">
                  <c:v>43.829200265055697</c:v>
                </c:pt>
                <c:pt idx="574">
                  <c:v>43.8623611381391</c:v>
                </c:pt>
                <c:pt idx="575">
                  <c:v>43.895449028895897</c:v>
                </c:pt>
                <c:pt idx="576">
                  <c:v>43.928464143921701</c:v>
                </c:pt>
                <c:pt idx="577">
                  <c:v>43.961406688968502</c:v>
                </c:pt>
                <c:pt idx="578">
                  <c:v>43.994276902772903</c:v>
                </c:pt>
                <c:pt idx="579">
                  <c:v>44.027075021359302</c:v>
                </c:pt>
                <c:pt idx="580">
                  <c:v>44.059801205289098</c:v>
                </c:pt>
                <c:pt idx="581">
                  <c:v>44.092455659328699</c:v>
                </c:pt>
                <c:pt idx="582">
                  <c:v>44.125038587499802</c:v>
                </c:pt>
                <c:pt idx="583">
                  <c:v>44.1575501930798</c:v>
                </c:pt>
                <c:pt idx="584">
                  <c:v>44.189990678601497</c:v>
                </c:pt>
                <c:pt idx="585">
                  <c:v>44.222360245853103</c:v>
                </c:pt>
                <c:pt idx="586">
                  <c:v>44.254659095878502</c:v>
                </c:pt>
                <c:pt idx="587">
                  <c:v>44.286887428976797</c:v>
                </c:pt>
                <c:pt idx="588">
                  <c:v>44.319045444703001</c:v>
                </c:pt>
                <c:pt idx="589">
                  <c:v>44.351133341867197</c:v>
                </c:pt>
                <c:pt idx="590">
                  <c:v>44.383151318535099</c:v>
                </c:pt>
                <c:pt idx="591">
                  <c:v>44.415099572027998</c:v>
                </c:pt>
                <c:pt idx="592">
                  <c:v>44.446978298922602</c:v>
                </c:pt>
                <c:pt idx="593">
                  <c:v>44.478787708118098</c:v>
                </c:pt>
                <c:pt idx="594">
                  <c:v>44.510527995384898</c:v>
                </c:pt>
                <c:pt idx="595">
                  <c:v>44.5421993463749</c:v>
                </c:pt>
                <c:pt idx="596">
                  <c:v>44.573801955115201</c:v>
                </c:pt>
                <c:pt idx="597">
                  <c:v>44.605336014902697</c:v>
                </c:pt>
                <c:pt idx="598">
                  <c:v>44.636801718304397</c:v>
                </c:pt>
                <c:pt idx="599">
                  <c:v>44.668199257157802</c:v>
                </c:pt>
                <c:pt idx="600">
                  <c:v>44.699528822570002</c:v>
                </c:pt>
                <c:pt idx="601">
                  <c:v>44.730790604918703</c:v>
                </c:pt>
                <c:pt idx="602">
                  <c:v>44.761984793851198</c:v>
                </c:pt>
                <c:pt idx="603">
                  <c:v>44.793111578285298</c:v>
                </c:pt>
                <c:pt idx="604">
                  <c:v>44.824171146408801</c:v>
                </c:pt>
                <c:pt idx="605">
                  <c:v>44.8551636856794</c:v>
                </c:pt>
                <c:pt idx="606">
                  <c:v>44.886089382825297</c:v>
                </c:pt>
                <c:pt idx="607">
                  <c:v>44.916948423844403</c:v>
                </c:pt>
                <c:pt idx="608">
                  <c:v>44.947740994005102</c:v>
                </c:pt>
                <c:pt idx="609">
                  <c:v>44.978467277845503</c:v>
                </c:pt>
                <c:pt idx="610">
                  <c:v>45.009127459174103</c:v>
                </c:pt>
                <c:pt idx="611">
                  <c:v>45.039721736178699</c:v>
                </c:pt>
                <c:pt idx="612">
                  <c:v>45.070250303237302</c:v>
                </c:pt>
                <c:pt idx="613">
                  <c:v>45.100713322922601</c:v>
                </c:pt>
                <c:pt idx="614">
                  <c:v>45.131110976813602</c:v>
                </c:pt>
                <c:pt idx="615">
                  <c:v>45.161443445783497</c:v>
                </c:pt>
                <c:pt idx="616">
                  <c:v>45.191710909998903</c:v>
                </c:pt>
                <c:pt idx="617">
                  <c:v>45.221913548920597</c:v>
                </c:pt>
                <c:pt idx="618">
                  <c:v>45.252051541302798</c:v>
                </c:pt>
                <c:pt idx="619">
                  <c:v>45.282125065193902</c:v>
                </c:pt>
                <c:pt idx="620">
                  <c:v>45.3121342979356</c:v>
                </c:pt>
                <c:pt idx="621">
                  <c:v>45.342079416163998</c:v>
                </c:pt>
                <c:pt idx="622">
                  <c:v>45.371960595808403</c:v>
                </c:pt>
                <c:pt idx="623">
                  <c:v>45.401778012092301</c:v>
                </c:pt>
                <c:pt idx="624">
                  <c:v>45.431531839532902</c:v>
                </c:pt>
                <c:pt idx="625">
                  <c:v>45.461222251941102</c:v>
                </c:pt>
                <c:pt idx="626">
                  <c:v>45.490849422421597</c:v>
                </c:pt>
                <c:pt idx="627">
                  <c:v>45.520413523373001</c:v>
                </c:pt>
                <c:pt idx="628">
                  <c:v>45.5499147264877</c:v>
                </c:pt>
                <c:pt idx="629">
                  <c:v>45.579353221353102</c:v>
                </c:pt>
                <c:pt idx="630">
                  <c:v>45.608729223860003</c:v>
                </c:pt>
                <c:pt idx="631">
                  <c:v>45.638042855483498</c:v>
                </c:pt>
                <c:pt idx="632">
                  <c:v>45.667294286476498</c:v>
                </c:pt>
                <c:pt idx="633">
                  <c:v>45.696483686433503</c:v>
                </c:pt>
                <c:pt idx="634">
                  <c:v>45.725611224290397</c:v>
                </c:pt>
                <c:pt idx="635">
                  <c:v>45.754677068325002</c:v>
                </c:pt>
                <c:pt idx="636">
                  <c:v>45.783681386156502</c:v>
                </c:pt>
                <c:pt idx="637">
                  <c:v>45.812624344745601</c:v>
                </c:pt>
                <c:pt idx="638">
                  <c:v>45.841506110394597</c:v>
                </c:pt>
                <c:pt idx="639">
                  <c:v>45.870326848747702</c:v>
                </c:pt>
                <c:pt idx="640">
                  <c:v>45.899086724790301</c:v>
                </c:pt>
                <c:pt idx="641">
                  <c:v>45.9277859028495</c:v>
                </c:pt>
                <c:pt idx="642">
                  <c:v>45.956424546594199</c:v>
                </c:pt>
                <c:pt idx="643">
                  <c:v>45.985002819034598</c:v>
                </c:pt>
                <c:pt idx="644">
                  <c:v>46.013520882522599</c:v>
                </c:pt>
                <c:pt idx="645">
                  <c:v>46.0419788987518</c:v>
                </c:pt>
                <c:pt idx="646">
                  <c:v>46.0703770287572</c:v>
                </c:pt>
                <c:pt idx="647">
                  <c:v>46.098715440721797</c:v>
                </c:pt>
                <c:pt idx="648">
                  <c:v>46.126994367448901</c:v>
                </c:pt>
                <c:pt idx="649">
                  <c:v>46.155213904644398</c:v>
                </c:pt>
                <c:pt idx="650">
                  <c:v>46.183374212229403</c:v>
                </c:pt>
                <c:pt idx="651">
                  <c:v>46.211475449519199</c:v>
                </c:pt>
                <c:pt idx="652">
                  <c:v>46.239517775223298</c:v>
                </c:pt>
                <c:pt idx="653">
                  <c:v>46.267501347445602</c:v>
                </c:pt>
                <c:pt idx="654">
                  <c:v>46.295426323684197</c:v>
                </c:pt>
                <c:pt idx="655">
                  <c:v>46.323292860831799</c:v>
                </c:pt>
                <c:pt idx="656">
                  <c:v>46.351101115174899</c:v>
                </c:pt>
                <c:pt idx="657">
                  <c:v>46.378851242394703</c:v>
                </c:pt>
                <c:pt idx="658">
                  <c:v>46.406543397566502</c:v>
                </c:pt>
                <c:pt idx="659">
                  <c:v>46.4341777351598</c:v>
                </c:pt>
                <c:pt idx="660">
                  <c:v>46.461754409038797</c:v>
                </c:pt>
                <c:pt idx="661">
                  <c:v>46.489273572461499</c:v>
                </c:pt>
                <c:pt idx="662">
                  <c:v>46.516735378080497</c:v>
                </c:pt>
                <c:pt idx="663">
                  <c:v>46.544139977942599</c:v>
                </c:pt>
                <c:pt idx="664">
                  <c:v>46.571487523488898</c:v>
                </c:pt>
                <c:pt idx="665">
                  <c:v>46.598778165554798</c:v>
                </c:pt>
                <c:pt idx="666">
                  <c:v>46.6260121370645</c:v>
                </c:pt>
                <c:pt idx="667">
                  <c:v>46.653189527061002</c:v>
                </c:pt>
                <c:pt idx="668">
                  <c:v>46.680310481520898</c:v>
                </c:pt>
                <c:pt idx="669">
                  <c:v>46.707375150442097</c:v>
                </c:pt>
                <c:pt idx="670">
                  <c:v>46.734383683270003</c:v>
                </c:pt>
                <c:pt idx="671">
                  <c:v>46.761336228897903</c:v>
                </c:pt>
                <c:pt idx="672">
                  <c:v>46.788232935666798</c:v>
                </c:pt>
                <c:pt idx="673">
                  <c:v>46.815073951365299</c:v>
                </c:pt>
                <c:pt idx="674">
                  <c:v>46.8418594232297</c:v>
                </c:pt>
                <c:pt idx="675">
                  <c:v>46.8685894979442</c:v>
                </c:pt>
                <c:pt idx="676">
                  <c:v>46.895264321640497</c:v>
                </c:pt>
                <c:pt idx="677">
                  <c:v>46.921884039898103</c:v>
                </c:pt>
                <c:pt idx="678">
                  <c:v>46.948448797744398</c:v>
                </c:pt>
                <c:pt idx="679">
                  <c:v>46.974958739654099</c:v>
                </c:pt>
                <c:pt idx="680">
                  <c:v>47.001414009549897</c:v>
                </c:pt>
                <c:pt idx="681">
                  <c:v>47.0278147508022</c:v>
                </c:pt>
                <c:pt idx="682">
                  <c:v>47.054161106229103</c:v>
                </c:pt>
                <c:pt idx="683">
                  <c:v>47.080453218096203</c:v>
                </c:pt>
                <c:pt idx="684">
                  <c:v>47.1066912292845</c:v>
                </c:pt>
                <c:pt idx="685">
                  <c:v>47.132875281604498</c:v>
                </c:pt>
                <c:pt idx="686">
                  <c:v>47.159005516797599</c:v>
                </c:pt>
                <c:pt idx="687">
                  <c:v>47.185082083011302</c:v>
                </c:pt>
                <c:pt idx="688">
                  <c:v>47.2111051215091</c:v>
                </c:pt>
                <c:pt idx="689">
                  <c:v>47.237074773992298</c:v>
                </c:pt>
                <c:pt idx="690">
                  <c:v>47.262991177991303</c:v>
                </c:pt>
                <c:pt idx="691">
                  <c:v>47.288854477078601</c:v>
                </c:pt>
                <c:pt idx="692">
                  <c:v>47.314665043920897</c:v>
                </c:pt>
                <c:pt idx="693">
                  <c:v>47.3404223483723</c:v>
                </c:pt>
                <c:pt idx="694">
                  <c:v>47.3661271267096</c:v>
                </c:pt>
                <c:pt idx="695">
                  <c:v>47.391779871943001</c:v>
                </c:pt>
                <c:pt idx="696">
                  <c:v>47.417380379199102</c:v>
                </c:pt>
                <c:pt idx="697">
                  <c:v>47.442928571487798</c:v>
                </c:pt>
                <c:pt idx="698">
                  <c:v>47.468424448809301</c:v>
                </c:pt>
                <c:pt idx="699">
                  <c:v>47.4938681562382</c:v>
                </c:pt>
                <c:pt idx="700">
                  <c:v>47.519260879860902</c:v>
                </c:pt>
                <c:pt idx="701">
                  <c:v>47.544601783807899</c:v>
                </c:pt>
                <c:pt idx="702">
                  <c:v>47.569890868079199</c:v>
                </c:pt>
                <c:pt idx="703">
                  <c:v>47.595128132674802</c:v>
                </c:pt>
                <c:pt idx="704">
                  <c:v>47.620312519936299</c:v>
                </c:pt>
                <c:pt idx="705">
                  <c:v>47.645448955070698</c:v>
                </c:pt>
                <c:pt idx="706">
                  <c:v>47.670533743943899</c:v>
                </c:pt>
                <c:pt idx="707">
                  <c:v>47.695567010244098</c:v>
                </c:pt>
                <c:pt idx="708">
                  <c:v>47.720548877659603</c:v>
                </c:pt>
                <c:pt idx="709">
                  <c:v>47.745480073051297</c:v>
                </c:pt>
                <c:pt idx="710">
                  <c:v>47.770360718118397</c:v>
                </c:pt>
                <c:pt idx="711">
                  <c:v>47.795190762742202</c:v>
                </c:pt>
                <c:pt idx="712">
                  <c:v>47.8199703816083</c:v>
                </c:pt>
                <c:pt idx="713">
                  <c:v>47.844699749402402</c:v>
                </c:pt>
                <c:pt idx="714">
                  <c:v>47.869379040809903</c:v>
                </c:pt>
                <c:pt idx="715">
                  <c:v>47.894008430516401</c:v>
                </c:pt>
                <c:pt idx="716">
                  <c:v>47.9185877998545</c:v>
                </c:pt>
                <c:pt idx="717">
                  <c:v>47.943117489233501</c:v>
                </c:pt>
                <c:pt idx="718">
                  <c:v>47.967597660628698</c:v>
                </c:pt>
                <c:pt idx="719">
                  <c:v>47.992028472563199</c:v>
                </c:pt>
                <c:pt idx="720">
                  <c:v>48.016410083559997</c:v>
                </c:pt>
                <c:pt idx="721">
                  <c:v>48.040742652142299</c:v>
                </c:pt>
                <c:pt idx="722">
                  <c:v>48.065026240746</c:v>
                </c:pt>
                <c:pt idx="723">
                  <c:v>48.089260769461497</c:v>
                </c:pt>
                <c:pt idx="724">
                  <c:v>48.113446564271598</c:v>
                </c:pt>
                <c:pt idx="725">
                  <c:v>48.1375837627794</c:v>
                </c:pt>
                <c:pt idx="726">
                  <c:v>48.161672502587898</c:v>
                </c:pt>
                <c:pt idx="727">
                  <c:v>48.185712921300301</c:v>
                </c:pt>
                <c:pt idx="728">
                  <c:v>48.209705156519497</c:v>
                </c:pt>
                <c:pt idx="729">
                  <c:v>48.233649225259597</c:v>
                </c:pt>
                <c:pt idx="730">
                  <c:v>48.257545231304199</c:v>
                </c:pt>
                <c:pt idx="731">
                  <c:v>48.2813933671112</c:v>
                </c:pt>
                <c:pt idx="732">
                  <c:v>48.305193758272303</c:v>
                </c:pt>
                <c:pt idx="733">
                  <c:v>48.328946530379199</c:v>
                </c:pt>
                <c:pt idx="734">
                  <c:v>48.352651809023598</c:v>
                </c:pt>
                <c:pt idx="735">
                  <c:v>48.376309719797398</c:v>
                </c:pt>
                <c:pt idx="736">
                  <c:v>48.399920289898702</c:v>
                </c:pt>
                <c:pt idx="737">
                  <c:v>48.423483692857197</c:v>
                </c:pt>
                <c:pt idx="738">
                  <c:v>48.447000059207703</c:v>
                </c:pt>
                <c:pt idx="739">
                  <c:v>48.470469509777899</c:v>
                </c:pt>
                <c:pt idx="740">
                  <c:v>48.493892165395401</c:v>
                </c:pt>
                <c:pt idx="741">
                  <c:v>48.517268146887901</c:v>
                </c:pt>
                <c:pt idx="742">
                  <c:v>48.540597575082998</c:v>
                </c:pt>
                <c:pt idx="743">
                  <c:v>48.563880556744998</c:v>
                </c:pt>
                <c:pt idx="744">
                  <c:v>48.587117165944797</c:v>
                </c:pt>
                <c:pt idx="745">
                  <c:v>48.610307558202599</c:v>
                </c:pt>
                <c:pt idx="746">
                  <c:v>48.633451851407997</c:v>
                </c:pt>
                <c:pt idx="747">
                  <c:v>48.656550163451101</c:v>
                </c:pt>
                <c:pt idx="748">
                  <c:v>48.679602612221601</c:v>
                </c:pt>
                <c:pt idx="749">
                  <c:v>48.702609315609401</c:v>
                </c:pt>
                <c:pt idx="750">
                  <c:v>48.725570391504299</c:v>
                </c:pt>
                <c:pt idx="751">
                  <c:v>48.748485926463303</c:v>
                </c:pt>
                <c:pt idx="752">
                  <c:v>48.771356029991402</c:v>
                </c:pt>
                <c:pt idx="753">
                  <c:v>48.7941808365984</c:v>
                </c:pt>
                <c:pt idx="754">
                  <c:v>48.816960461672601</c:v>
                </c:pt>
                <c:pt idx="755">
                  <c:v>48.839695020602399</c:v>
                </c:pt>
                <c:pt idx="756">
                  <c:v>48.862384628776397</c:v>
                </c:pt>
                <c:pt idx="757">
                  <c:v>48.885029401582898</c:v>
                </c:pt>
                <c:pt idx="758">
                  <c:v>48.907629454410397</c:v>
                </c:pt>
                <c:pt idx="759">
                  <c:v>48.9301848475992</c:v>
                </c:pt>
                <c:pt idx="760">
                  <c:v>48.952695725083103</c:v>
                </c:pt>
                <c:pt idx="761">
                  <c:v>48.9751622039146</c:v>
                </c:pt>
                <c:pt idx="762">
                  <c:v>48.997584396888101</c:v>
                </c:pt>
                <c:pt idx="763">
                  <c:v>49.019962416797497</c:v>
                </c:pt>
                <c:pt idx="764">
                  <c:v>49.0422963764371</c:v>
                </c:pt>
                <c:pt idx="765">
                  <c:v>49.064586388601001</c:v>
                </c:pt>
                <c:pt idx="766">
                  <c:v>49.086832522156698</c:v>
                </c:pt>
                <c:pt idx="767">
                  <c:v>49.109034783831603</c:v>
                </c:pt>
                <c:pt idx="768">
                  <c:v>49.131193400248698</c:v>
                </c:pt>
                <c:pt idx="769">
                  <c:v>49.153308481990003</c:v>
                </c:pt>
                <c:pt idx="770">
                  <c:v>49.175380139637603</c:v>
                </c:pt>
                <c:pt idx="771">
                  <c:v>49.197408483773501</c:v>
                </c:pt>
                <c:pt idx="772">
                  <c:v>49.21939362498</c:v>
                </c:pt>
                <c:pt idx="773">
                  <c:v>49.241335673839103</c:v>
                </c:pt>
                <c:pt idx="774">
                  <c:v>49.263234740933001</c:v>
                </c:pt>
                <c:pt idx="775">
                  <c:v>49.285090936843602</c:v>
                </c:pt>
                <c:pt idx="776">
                  <c:v>49.306904372153198</c:v>
                </c:pt>
                <c:pt idx="777">
                  <c:v>49.328675157443797</c:v>
                </c:pt>
                <c:pt idx="778">
                  <c:v>49.350403403297598</c:v>
                </c:pt>
                <c:pt idx="779">
                  <c:v>49.372089220296601</c:v>
                </c:pt>
                <c:pt idx="780">
                  <c:v>49.3937327190229</c:v>
                </c:pt>
                <c:pt idx="781">
                  <c:v>49.415333958967999</c:v>
                </c:pt>
                <c:pt idx="782">
                  <c:v>49.436892798364298</c:v>
                </c:pt>
                <c:pt idx="783">
                  <c:v>49.458409584363601</c:v>
                </c:pt>
                <c:pt idx="784">
                  <c:v>49.4798844234342</c:v>
                </c:pt>
                <c:pt idx="785">
                  <c:v>49.501317422044302</c:v>
                </c:pt>
                <c:pt idx="786">
                  <c:v>49.522708686662199</c:v>
                </c:pt>
                <c:pt idx="787">
                  <c:v>49.544058323756197</c:v>
                </c:pt>
                <c:pt idx="788">
                  <c:v>49.565366439794502</c:v>
                </c:pt>
                <c:pt idx="789">
                  <c:v>49.586633141245301</c:v>
                </c:pt>
                <c:pt idx="790">
                  <c:v>49.607858534576899</c:v>
                </c:pt>
                <c:pt idx="791">
                  <c:v>49.629042726257602</c:v>
                </c:pt>
                <c:pt idx="792">
                  <c:v>49.650185822755603</c:v>
                </c:pt>
                <c:pt idx="793">
                  <c:v>49.671287930539101</c:v>
                </c:pt>
                <c:pt idx="794">
                  <c:v>49.692349156076403</c:v>
                </c:pt>
                <c:pt idx="795">
                  <c:v>49.713369605835801</c:v>
                </c:pt>
                <c:pt idx="796">
                  <c:v>49.734349361612999</c:v>
                </c:pt>
                <c:pt idx="797">
                  <c:v>49.755288170673303</c:v>
                </c:pt>
                <c:pt idx="798">
                  <c:v>49.776186445411</c:v>
                </c:pt>
                <c:pt idx="799">
                  <c:v>49.797044287471003</c:v>
                </c:pt>
                <c:pt idx="800">
                  <c:v>49.817861798498399</c:v>
                </c:pt>
                <c:pt idx="801">
                  <c:v>49.838639080137902</c:v>
                </c:pt>
                <c:pt idx="802">
                  <c:v>49.859376234034499</c:v>
                </c:pt>
                <c:pt idx="803">
                  <c:v>49.880073361833198</c:v>
                </c:pt>
                <c:pt idx="804">
                  <c:v>49.900730565178897</c:v>
                </c:pt>
                <c:pt idx="805">
                  <c:v>49.921347945716597</c:v>
                </c:pt>
                <c:pt idx="806">
                  <c:v>49.9419256050911</c:v>
                </c:pt>
                <c:pt idx="807">
                  <c:v>49.962463644947398</c:v>
                </c:pt>
                <c:pt idx="808">
                  <c:v>49.982962166930498</c:v>
                </c:pt>
                <c:pt idx="809">
                  <c:v>50.003421272685202</c:v>
                </c:pt>
                <c:pt idx="810">
                  <c:v>50.023841063856501</c:v>
                </c:pt>
                <c:pt idx="811">
                  <c:v>50.044221642089298</c:v>
                </c:pt>
                <c:pt idx="812">
                  <c:v>50.064562195844601</c:v>
                </c:pt>
                <c:pt idx="813">
                  <c:v>50.084864311867904</c:v>
                </c:pt>
                <c:pt idx="814">
                  <c:v>50.105127410964997</c:v>
                </c:pt>
                <c:pt idx="815">
                  <c:v>50.125351593997401</c:v>
                </c:pt>
                <c:pt idx="816">
                  <c:v>50.145536961509499</c:v>
                </c:pt>
                <c:pt idx="817">
                  <c:v>50.165683613729101</c:v>
                </c:pt>
                <c:pt idx="818">
                  <c:v>50.185791650567097</c:v>
                </c:pt>
                <c:pt idx="819">
                  <c:v>50.205861171617599</c:v>
                </c:pt>
                <c:pt idx="820">
                  <c:v>50.225892276157701</c:v>
                </c:pt>
                <c:pt idx="821">
                  <c:v>50.245885063147902</c:v>
                </c:pt>
                <c:pt idx="822">
                  <c:v>50.2658396312316</c:v>
                </c:pt>
                <c:pt idx="823">
                  <c:v>50.285756078735503</c:v>
                </c:pt>
                <c:pt idx="824">
                  <c:v>50.305634503669403</c:v>
                </c:pt>
                <c:pt idx="825">
                  <c:v>50.325475003726403</c:v>
                </c:pt>
                <c:pt idx="826">
                  <c:v>50.345277676282599</c:v>
                </c:pt>
                <c:pt idx="827">
                  <c:v>50.365042320681198</c:v>
                </c:pt>
                <c:pt idx="828">
                  <c:v>50.384769233312703</c:v>
                </c:pt>
                <c:pt idx="829">
                  <c:v>50.404458543415501</c:v>
                </c:pt>
                <c:pt idx="830">
                  <c:v>50.424110342205999</c:v>
                </c:pt>
                <c:pt idx="831">
                  <c:v>50.4437247204351</c:v>
                </c:pt>
                <c:pt idx="832">
                  <c:v>50.463301768388398</c:v>
                </c:pt>
                <c:pt idx="833">
                  <c:v>50.482841575885701</c:v>
                </c:pt>
                <c:pt idx="834">
                  <c:v>50.502344232281402</c:v>
                </c:pt>
                <c:pt idx="835">
                  <c:v>50.521809826464597</c:v>
                </c:pt>
                <c:pt idx="836">
                  <c:v>50.5412384468585</c:v>
                </c:pt>
                <c:pt idx="837">
                  <c:v>50.560630181421203</c:v>
                </c:pt>
                <c:pt idx="838">
                  <c:v>50.579985117645101</c:v>
                </c:pt>
                <c:pt idx="839">
                  <c:v>50.599303342556901</c:v>
                </c:pt>
                <c:pt idx="840">
                  <c:v>50.618584942718201</c:v>
                </c:pt>
                <c:pt idx="841">
                  <c:v>50.637830004224803</c:v>
                </c:pt>
                <c:pt idx="842">
                  <c:v>50.657038612707197</c:v>
                </c:pt>
                <c:pt idx="843">
                  <c:v>50.676210853330097</c:v>
                </c:pt>
                <c:pt idx="844">
                  <c:v>50.695346810792998</c:v>
                </c:pt>
                <c:pt idx="845">
                  <c:v>50.714446569329802</c:v>
                </c:pt>
                <c:pt idx="846">
                  <c:v>50.733510212708801</c:v>
                </c:pt>
                <c:pt idx="847">
                  <c:v>50.752537858091699</c:v>
                </c:pt>
                <c:pt idx="848">
                  <c:v>50.771529593963102</c:v>
                </c:pt>
                <c:pt idx="849">
                  <c:v>50.790485475661796</c:v>
                </c:pt>
                <c:pt idx="850">
                  <c:v>50.809405586043901</c:v>
                </c:pt>
                <c:pt idx="851">
                  <c:v>50.828290007529198</c:v>
                </c:pt>
                <c:pt idx="852">
                  <c:v>50.847138822101002</c:v>
                </c:pt>
                <c:pt idx="853">
                  <c:v>50.865952111306498</c:v>
                </c:pt>
                <c:pt idx="854">
                  <c:v>50.884729956256301</c:v>
                </c:pt>
                <c:pt idx="855">
                  <c:v>50.903472437624998</c:v>
                </c:pt>
                <c:pt idx="856">
                  <c:v>50.922179635650501</c:v>
                </c:pt>
                <c:pt idx="857">
                  <c:v>50.940851630134702</c:v>
                </c:pt>
                <c:pt idx="858">
                  <c:v>50.959488500443001</c:v>
                </c:pt>
                <c:pt idx="859">
                  <c:v>50.978090325504397</c:v>
                </c:pt>
                <c:pt idx="860">
                  <c:v>50.996657183811699</c:v>
                </c:pt>
                <c:pt idx="861">
                  <c:v>51.015189153421403</c:v>
                </c:pt>
                <c:pt idx="862">
                  <c:v>51.033686311953403</c:v>
                </c:pt>
                <c:pt idx="863">
                  <c:v>51.052148736591697</c:v>
                </c:pt>
                <c:pt idx="864">
                  <c:v>51.070576504083498</c:v>
                </c:pt>
                <c:pt idx="865">
                  <c:v>51.0889696907401</c:v>
                </c:pt>
                <c:pt idx="866">
                  <c:v>51.1073283724361</c:v>
                </c:pt>
                <c:pt idx="867">
                  <c:v>51.125652669413697</c:v>
                </c:pt>
                <c:pt idx="868">
                  <c:v>51.143942855700899</c:v>
                </c:pt>
                <c:pt idx="869">
                  <c:v>51.162198812703899</c:v>
                </c:pt>
                <c:pt idx="870">
                  <c:v>51.1804206184717</c:v>
                </c:pt>
                <c:pt idx="871">
                  <c:v>51.198608350738802</c:v>
                </c:pt>
                <c:pt idx="872">
                  <c:v>51.216762086924803</c:v>
                </c:pt>
                <c:pt idx="873">
                  <c:v>51.234881904135101</c:v>
                </c:pt>
                <c:pt idx="874">
                  <c:v>51.252967879160003</c:v>
                </c:pt>
                <c:pt idx="875">
                  <c:v>51.271020088475602</c:v>
                </c:pt>
                <c:pt idx="876">
                  <c:v>51.289038608243096</c:v>
                </c:pt>
                <c:pt idx="877">
                  <c:v>51.3070235143094</c:v>
                </c:pt>
                <c:pt idx="878">
                  <c:v>51.324974882206398</c:v>
                </c:pt>
                <c:pt idx="879">
                  <c:v>51.342892787151598</c:v>
                </c:pt>
                <c:pt idx="880">
                  <c:v>51.360777304048</c:v>
                </c:pt>
                <c:pt idx="881">
                  <c:v>51.378628507483697</c:v>
                </c:pt>
                <c:pt idx="882">
                  <c:v>51.396446471732403</c:v>
                </c:pt>
                <c:pt idx="883">
                  <c:v>51.414231270753199</c:v>
                </c:pt>
                <c:pt idx="884">
                  <c:v>51.431982978190298</c:v>
                </c:pt>
                <c:pt idx="885">
                  <c:v>51.449701667373702</c:v>
                </c:pt>
                <c:pt idx="886">
                  <c:v>51.467387411318498</c:v>
                </c:pt>
                <c:pt idx="887">
                  <c:v>51.485040282725201</c:v>
                </c:pt>
                <c:pt idx="888">
                  <c:v>51.502660516597999</c:v>
                </c:pt>
                <c:pt idx="889">
                  <c:v>51.520248090886497</c:v>
                </c:pt>
                <c:pt idx="890">
                  <c:v>51.537803047152799</c:v>
                </c:pt>
                <c:pt idx="891">
                  <c:v>51.555325459718098</c:v>
                </c:pt>
                <c:pt idx="892">
                  <c:v>51.572815402676603</c:v>
                </c:pt>
                <c:pt idx="893">
                  <c:v>51.590272949895699</c:v>
                </c:pt>
                <c:pt idx="894">
                  <c:v>51.607698175015699</c:v>
                </c:pt>
                <c:pt idx="895">
                  <c:v>51.625091151449801</c:v>
                </c:pt>
                <c:pt idx="896">
                  <c:v>51.642451952384597</c:v>
                </c:pt>
                <c:pt idx="897">
                  <c:v>51.659780650779297</c:v>
                </c:pt>
                <c:pt idx="898">
                  <c:v>51.677077319366603</c:v>
                </c:pt>
                <c:pt idx="899">
                  <c:v>51.694342030651796</c:v>
                </c:pt>
                <c:pt idx="900">
                  <c:v>51.711574856913501</c:v>
                </c:pt>
                <c:pt idx="901">
                  <c:v>51.728775870203201</c:v>
                </c:pt>
                <c:pt idx="902">
                  <c:v>51.745945142345498</c:v>
                </c:pt>
                <c:pt idx="903">
                  <c:v>51.763082744938004</c:v>
                </c:pt>
                <c:pt idx="904">
                  <c:v>51.780188749351503</c:v>
                </c:pt>
                <c:pt idx="905">
                  <c:v>51.797263226729498</c:v>
                </c:pt>
                <c:pt idx="906">
                  <c:v>51.814306247988803</c:v>
                </c:pt>
                <c:pt idx="907">
                  <c:v>51.831317883819203</c:v>
                </c:pt>
                <c:pt idx="908">
                  <c:v>51.848298232974102</c:v>
                </c:pt>
                <c:pt idx="909">
                  <c:v>51.865247378044401</c:v>
                </c:pt>
                <c:pt idx="910">
                  <c:v>51.882165360176401</c:v>
                </c:pt>
                <c:pt idx="911">
                  <c:v>51.899052250051703</c:v>
                </c:pt>
                <c:pt idx="912">
                  <c:v>51.915908118152501</c:v>
                </c:pt>
                <c:pt idx="913">
                  <c:v>51.932733034761704</c:v>
                </c:pt>
                <c:pt idx="914">
                  <c:v>51.949527069962897</c:v>
                </c:pt>
                <c:pt idx="915">
                  <c:v>51.966290293640597</c:v>
                </c:pt>
                <c:pt idx="916">
                  <c:v>51.983022775479803</c:v>
                </c:pt>
                <c:pt idx="917">
                  <c:v>51.999724584966401</c:v>
                </c:pt>
                <c:pt idx="918">
                  <c:v>52.016395791386799</c:v>
                </c:pt>
                <c:pt idx="919">
                  <c:v>52.033036463828402</c:v>
                </c:pt>
                <c:pt idx="920">
                  <c:v>52.049646671178998</c:v>
                </c:pt>
                <c:pt idx="921">
                  <c:v>52.066226482127398</c:v>
                </c:pt>
                <c:pt idx="922">
                  <c:v>52.082775965163002</c:v>
                </c:pt>
                <c:pt idx="923">
                  <c:v>52.099295188575802</c:v>
                </c:pt>
                <c:pt idx="924">
                  <c:v>52.115784220456703</c:v>
                </c:pt>
                <c:pt idx="925">
                  <c:v>52.132243128697297</c:v>
                </c:pt>
                <c:pt idx="926">
                  <c:v>52.148671980989803</c:v>
                </c:pt>
                <c:pt idx="927">
                  <c:v>52.165070844827198</c:v>
                </c:pt>
                <c:pt idx="928">
                  <c:v>52.181439788092298</c:v>
                </c:pt>
                <c:pt idx="929">
                  <c:v>52.197778882415797</c:v>
                </c:pt>
                <c:pt idx="930">
                  <c:v>52.214088190390299</c:v>
                </c:pt>
                <c:pt idx="931">
                  <c:v>52.230367778763998</c:v>
                </c:pt>
                <c:pt idx="932">
                  <c:v>52.246617714086803</c:v>
                </c:pt>
                <c:pt idx="933">
                  <c:v>52.262838062710998</c:v>
                </c:pt>
                <c:pt idx="934">
                  <c:v>52.279028890790798</c:v>
                </c:pt>
                <c:pt idx="935">
                  <c:v>52.295190264282397</c:v>
                </c:pt>
                <c:pt idx="936">
                  <c:v>52.3113222489443</c:v>
                </c:pt>
                <c:pt idx="937">
                  <c:v>52.327424910336603</c:v>
                </c:pt>
                <c:pt idx="938">
                  <c:v>52.343498313822003</c:v>
                </c:pt>
                <c:pt idx="939">
                  <c:v>52.359542524564702</c:v>
                </c:pt>
                <c:pt idx="940">
                  <c:v>52.375557607531498</c:v>
                </c:pt>
                <c:pt idx="941">
                  <c:v>52.391543627490698</c:v>
                </c:pt>
                <c:pt idx="942">
                  <c:v>52.407500649013102</c:v>
                </c:pt>
                <c:pt idx="943">
                  <c:v>52.423428736471301</c:v>
                </c:pt>
                <c:pt idx="944">
                  <c:v>52.439327954040102</c:v>
                </c:pt>
                <c:pt idx="945">
                  <c:v>52.455198365696099</c:v>
                </c:pt>
                <c:pt idx="946">
                  <c:v>52.471040035218302</c:v>
                </c:pt>
                <c:pt idx="947">
                  <c:v>52.486853026187497</c:v>
                </c:pt>
                <c:pt idx="948">
                  <c:v>52.502637401986597</c:v>
                </c:pt>
                <c:pt idx="949">
                  <c:v>52.518393225800601</c:v>
                </c:pt>
                <c:pt idx="950">
                  <c:v>52.5341205606166</c:v>
                </c:pt>
                <c:pt idx="951">
                  <c:v>52.5498194692235</c:v>
                </c:pt>
                <c:pt idx="952">
                  <c:v>52.5654900142126</c:v>
                </c:pt>
                <c:pt idx="953">
                  <c:v>52.581132259457398</c:v>
                </c:pt>
                <c:pt idx="954">
                  <c:v>52.596746288916499</c:v>
                </c:pt>
                <c:pt idx="955">
                  <c:v>52.6123321449166</c:v>
                </c:pt>
                <c:pt idx="956">
                  <c:v>52.627889889483797</c:v>
                </c:pt>
                <c:pt idx="957">
                  <c:v>52.643419584452502</c:v>
                </c:pt>
                <c:pt idx="958">
                  <c:v>52.6589212914649</c:v>
                </c:pt>
                <c:pt idx="959">
                  <c:v>52.674395071970999</c:v>
                </c:pt>
                <c:pt idx="960">
                  <c:v>52.6898409872285</c:v>
                </c:pt>
                <c:pt idx="961">
                  <c:v>52.705259098303102</c:v>
                </c:pt>
                <c:pt idx="962">
                  <c:v>52.720649466068501</c:v>
                </c:pt>
                <c:pt idx="963">
                  <c:v>52.736012151205898</c:v>
                </c:pt>
                <c:pt idx="964">
                  <c:v>52.751347214204699</c:v>
                </c:pt>
                <c:pt idx="965">
                  <c:v>52.766654715362002</c:v>
                </c:pt>
                <c:pt idx="966">
                  <c:v>52.7819347147827</c:v>
                </c:pt>
                <c:pt idx="967">
                  <c:v>52.797187272379603</c:v>
                </c:pt>
                <c:pt idx="968">
                  <c:v>52.812412447873399</c:v>
                </c:pt>
                <c:pt idx="969">
                  <c:v>52.827610300792699</c:v>
                </c:pt>
                <c:pt idx="970">
                  <c:v>52.842780890473698</c:v>
                </c:pt>
                <c:pt idx="971">
                  <c:v>52.8579242760607</c:v>
                </c:pt>
                <c:pt idx="972">
                  <c:v>52.873040516505803</c:v>
                </c:pt>
                <c:pt idx="973">
                  <c:v>52.888129670569</c:v>
                </c:pt>
                <c:pt idx="974">
                  <c:v>52.9031917968179</c:v>
                </c:pt>
                <c:pt idx="975">
                  <c:v>52.918226953628299</c:v>
                </c:pt>
                <c:pt idx="976">
                  <c:v>52.933235199183599</c:v>
                </c:pt>
                <c:pt idx="977">
                  <c:v>52.948216591475202</c:v>
                </c:pt>
                <c:pt idx="978">
                  <c:v>52.963171189300503</c:v>
                </c:pt>
                <c:pt idx="979">
                  <c:v>52.978099109128799</c:v>
                </c:pt>
                <c:pt idx="980">
                  <c:v>52.993000357341501</c:v>
                </c:pt>
                <c:pt idx="981">
                  <c:v>53.007874991723398</c:v>
                </c:pt>
                <c:pt idx="982">
                  <c:v>53.0227230698816</c:v>
                </c:pt>
                <c:pt idx="983">
                  <c:v>53.037544649245199</c:v>
                </c:pt>
                <c:pt idx="984">
                  <c:v>53.052339787065797</c:v>
                </c:pt>
                <c:pt idx="985">
                  <c:v>53.067108540417003</c:v>
                </c:pt>
                <c:pt idx="986">
                  <c:v>53.081850966194899</c:v>
                </c:pt>
                <c:pt idx="987">
                  <c:v>53.096567121117502</c:v>
                </c:pt>
                <c:pt idx="988">
                  <c:v>53.111257061725297</c:v>
                </c:pt>
                <c:pt idx="989">
                  <c:v>53.1259208443809</c:v>
                </c:pt>
                <c:pt idx="990">
                  <c:v>53.140558525269199</c:v>
                </c:pt>
                <c:pt idx="991">
                  <c:v>53.155170160397297</c:v>
                </c:pt>
                <c:pt idx="992">
                  <c:v>53.169755805594498</c:v>
                </c:pt>
                <c:pt idx="993">
                  <c:v>53.184315516512399</c:v>
                </c:pt>
                <c:pt idx="994">
                  <c:v>53.198849348624698</c:v>
                </c:pt>
                <c:pt idx="995">
                  <c:v>53.213357357227601</c:v>
                </c:pt>
                <c:pt idx="996">
                  <c:v>53.2278395974392</c:v>
                </c:pt>
                <c:pt idx="997">
                  <c:v>53.242296124200003</c:v>
                </c:pt>
                <c:pt idx="998">
                  <c:v>53.256726992272803</c:v>
                </c:pt>
                <c:pt idx="999">
                  <c:v>53.271132256242602</c:v>
                </c:pt>
                <c:pt idx="1000">
                  <c:v>53.285511970516502</c:v>
                </c:pt>
                <c:pt idx="1001">
                  <c:v>53.299866189323801</c:v>
                </c:pt>
                <c:pt idx="1002">
                  <c:v>53.3141949667164</c:v>
                </c:pt>
                <c:pt idx="1003">
                  <c:v>53.328498356567998</c:v>
                </c:pt>
                <c:pt idx="1004">
                  <c:v>53.342776481709897</c:v>
                </c:pt>
                <c:pt idx="1005">
                  <c:v>53.357029338816297</c:v>
                </c:pt>
                <c:pt idx="1006">
                  <c:v>53.371256979944</c:v>
                </c:pt>
                <c:pt idx="1007">
                  <c:v>53.385459458932502</c:v>
                </c:pt>
                <c:pt idx="1008">
                  <c:v>53.399636829460803</c:v>
                </c:pt>
                <c:pt idx="1009">
                  <c:v>53.4137891450466</c:v>
                </c:pt>
                <c:pt idx="1010">
                  <c:v>53.427916459047303</c:v>
                </c:pt>
                <c:pt idx="1011">
                  <c:v>53.442018824658902</c:v>
                </c:pt>
                <c:pt idx="1012">
                  <c:v>53.456096294916797</c:v>
                </c:pt>
                <c:pt idx="1013">
                  <c:v>53.4701489226955</c:v>
                </c:pt>
                <c:pt idx="1014">
                  <c:v>53.484176760708699</c:v>
                </c:pt>
                <c:pt idx="1015">
                  <c:v>53.4981798615092</c:v>
                </c:pt>
                <c:pt idx="1016">
                  <c:v>53.512158277488801</c:v>
                </c:pt>
                <c:pt idx="1017">
                  <c:v>53.526112060878603</c:v>
                </c:pt>
                <c:pt idx="1018">
                  <c:v>53.540041263748698</c:v>
                </c:pt>
                <c:pt idx="1019">
                  <c:v>53.553945938008503</c:v>
                </c:pt>
                <c:pt idx="1020">
                  <c:v>53.567826135406499</c:v>
                </c:pt>
                <c:pt idx="1021">
                  <c:v>53.581681907530097</c:v>
                </c:pt>
                <c:pt idx="1022">
                  <c:v>53.5955133058062</c:v>
                </c:pt>
                <c:pt idx="1023">
                  <c:v>53.609320381500702</c:v>
                </c:pt>
                <c:pt idx="1024">
                  <c:v>53.623103185718399</c:v>
                </c:pt>
                <c:pt idx="1025">
                  <c:v>53.636861769403502</c:v>
                </c:pt>
                <c:pt idx="1026">
                  <c:v>53.650596183339403</c:v>
                </c:pt>
                <c:pt idx="1027">
                  <c:v>53.664306478148298</c:v>
                </c:pt>
                <c:pt idx="1028">
                  <c:v>53.677992704291903</c:v>
                </c:pt>
                <c:pt idx="1029">
                  <c:v>53.691654969073802</c:v>
                </c:pt>
                <c:pt idx="1030">
                  <c:v>53.705293278981102</c:v>
                </c:pt>
                <c:pt idx="1031">
                  <c:v>53.718907680184401</c:v>
                </c:pt>
                <c:pt idx="1032">
                  <c:v>53.7324982230895</c:v>
                </c:pt>
                <c:pt idx="1033">
                  <c:v>53.746064957956101</c:v>
                </c:pt>
                <c:pt idx="1034">
                  <c:v>53.759607934897602</c:v>
                </c:pt>
                <c:pt idx="1035">
                  <c:v>53.773127203881501</c:v>
                </c:pt>
                <c:pt idx="1036">
                  <c:v>53.786622814728801</c:v>
                </c:pt>
                <c:pt idx="1037">
                  <c:v>53.800094817114697</c:v>
                </c:pt>
                <c:pt idx="1038">
                  <c:v>53.813543260567798</c:v>
                </c:pt>
                <c:pt idx="1039">
                  <c:v>53.826968194471</c:v>
                </c:pt>
                <c:pt idx="1040">
                  <c:v>53.840369668060703</c:v>
                </c:pt>
                <c:pt idx="1041">
                  <c:v>53.853747730427202</c:v>
                </c:pt>
                <c:pt idx="1042">
                  <c:v>53.867102430514699</c:v>
                </c:pt>
                <c:pt idx="1043">
                  <c:v>53.880433817121201</c:v>
                </c:pt>
                <c:pt idx="1044">
                  <c:v>53.893741938898501</c:v>
                </c:pt>
                <c:pt idx="1045">
                  <c:v>53.907026844352302</c:v>
                </c:pt>
                <c:pt idx="1046">
                  <c:v>53.920288581842101</c:v>
                </c:pt>
                <c:pt idx="1047">
                  <c:v>53.933527199581199</c:v>
                </c:pt>
                <c:pt idx="1048">
                  <c:v>53.946742745636797</c:v>
                </c:pt>
                <c:pt idx="1049">
                  <c:v>53.9599352679299</c:v>
                </c:pt>
                <c:pt idx="1050">
                  <c:v>53.973104814235199</c:v>
                </c:pt>
                <c:pt idx="1051">
                  <c:v>53.986251432181497</c:v>
                </c:pt>
                <c:pt idx="1052">
                  <c:v>53.999375169251202</c:v>
                </c:pt>
                <c:pt idx="1053">
                  <c:v>54.0124760727807</c:v>
                </c:pt>
                <c:pt idx="1054">
                  <c:v>54.025554267277002</c:v>
                </c:pt>
                <c:pt idx="1055">
                  <c:v>54.0386097420539</c:v>
                </c:pt>
                <c:pt idx="1056">
                  <c:v>54.0516425341198</c:v>
                </c:pt>
                <c:pt idx="1057">
                  <c:v>54.064652690664502</c:v>
                </c:pt>
                <c:pt idx="1058">
                  <c:v>54.077640258739997</c:v>
                </c:pt>
                <c:pt idx="1059">
                  <c:v>54.090605285260096</c:v>
                </c:pt>
                <c:pt idx="1060">
                  <c:v>54.103547817000397</c:v>
                </c:pt>
                <c:pt idx="1061">
                  <c:v>54.116467900598501</c:v>
                </c:pt>
                <c:pt idx="1062">
                  <c:v>54.129365582553703</c:v>
                </c:pt>
                <c:pt idx="1063">
                  <c:v>54.142240909227297</c:v>
                </c:pt>
                <c:pt idx="1064">
                  <c:v>54.155093926842603</c:v>
                </c:pt>
                <c:pt idx="1065">
                  <c:v>54.1679246814846</c:v>
                </c:pt>
                <c:pt idx="1066">
                  <c:v>54.180733219100198</c:v>
                </c:pt>
                <c:pt idx="1067">
                  <c:v>54.193519585498201</c:v>
                </c:pt>
                <c:pt idx="1068">
                  <c:v>54.206283826349299</c:v>
                </c:pt>
                <c:pt idx="1069">
                  <c:v>54.2190259871862</c:v>
                </c:pt>
                <c:pt idx="1070">
                  <c:v>54.231746113403297</c:v>
                </c:pt>
                <c:pt idx="1071">
                  <c:v>54.244444250256898</c:v>
                </c:pt>
                <c:pt idx="1072">
                  <c:v>54.257120442865201</c:v>
                </c:pt>
                <c:pt idx="1073">
                  <c:v>54.269774736208397</c:v>
                </c:pt>
                <c:pt idx="1074">
                  <c:v>54.282407175128498</c:v>
                </c:pt>
                <c:pt idx="1075">
                  <c:v>54.295017804329298</c:v>
                </c:pt>
                <c:pt idx="1076">
                  <c:v>54.307606668376501</c:v>
                </c:pt>
                <c:pt idx="1077">
                  <c:v>54.320173811697899</c:v>
                </c:pt>
                <c:pt idx="1078">
                  <c:v>54.3327192785829</c:v>
                </c:pt>
                <c:pt idx="1079">
                  <c:v>54.345243113182903</c:v>
                </c:pt>
                <c:pt idx="1080">
                  <c:v>54.357745359511199</c:v>
                </c:pt>
                <c:pt idx="1081">
                  <c:v>54.370226061442999</c:v>
                </c:pt>
                <c:pt idx="1082">
                  <c:v>54.382685262715299</c:v>
                </c:pt>
                <c:pt idx="1083">
                  <c:v>54.395123006927001</c:v>
                </c:pt>
                <c:pt idx="1084">
                  <c:v>54.4075393375389</c:v>
                </c:pt>
                <c:pt idx="1085">
                  <c:v>54.419934297873702</c:v>
                </c:pt>
                <c:pt idx="1086">
                  <c:v>54.432307931116</c:v>
                </c:pt>
                <c:pt idx="1087">
                  <c:v>54.444660280312199</c:v>
                </c:pt>
                <c:pt idx="1088">
                  <c:v>54.456991408519798</c:v>
                </c:pt>
                <c:pt idx="1089">
                  <c:v>54.469301456670699</c:v>
                </c:pt>
                <c:pt idx="1090">
                  <c:v>54.481590363498498</c:v>
                </c:pt>
                <c:pt idx="1091">
                  <c:v>54.493858172161303</c:v>
                </c:pt>
                <c:pt idx="1092">
                  <c:v>54.506104925691503</c:v>
                </c:pt>
                <c:pt idx="1093">
                  <c:v>54.518330666995702</c:v>
                </c:pt>
                <c:pt idx="1094">
                  <c:v>54.530535438854997</c:v>
                </c:pt>
                <c:pt idx="1095">
                  <c:v>54.542719283924299</c:v>
                </c:pt>
                <c:pt idx="1096">
                  <c:v>54.554882244733101</c:v>
                </c:pt>
                <c:pt idx="1097">
                  <c:v>54.567024363685</c:v>
                </c:pt>
                <c:pt idx="1098">
                  <c:v>54.579145683057902</c:v>
                </c:pt>
                <c:pt idx="1099">
                  <c:v>54.591246245003802</c:v>
                </c:pt>
                <c:pt idx="1100">
                  <c:v>54.603326091549199</c:v>
                </c:pt>
                <c:pt idx="1101">
                  <c:v>54.615385264594501</c:v>
                </c:pt>
                <c:pt idx="1102">
                  <c:v>54.627423805914702</c:v>
                </c:pt>
                <c:pt idx="1103">
                  <c:v>54.639441757158799</c:v>
                </c:pt>
                <c:pt idx="1104">
                  <c:v>54.65143915985</c:v>
                </c:pt>
                <c:pt idx="1105">
                  <c:v>54.663416055386101</c:v>
                </c:pt>
                <c:pt idx="1106">
                  <c:v>54.675372485038601</c:v>
                </c:pt>
                <c:pt idx="1107">
                  <c:v>54.6873084899538</c:v>
                </c:pt>
                <c:pt idx="1108">
                  <c:v>54.699224111151899</c:v>
                </c:pt>
                <c:pt idx="1109">
                  <c:v>54.711119389527198</c:v>
                </c:pt>
                <c:pt idx="1110">
                  <c:v>54.722994365848798</c:v>
                </c:pt>
                <c:pt idx="1111">
                  <c:v>54.734849080759503</c:v>
                </c:pt>
                <c:pt idx="1112">
                  <c:v>54.746683574776597</c:v>
                </c:pt>
                <c:pt idx="1113">
                  <c:v>54.758497888291501</c:v>
                </c:pt>
                <c:pt idx="1114">
                  <c:v>54.770292061569997</c:v>
                </c:pt>
                <c:pt idx="1115">
                  <c:v>54.7820661347521</c:v>
                </c:pt>
                <c:pt idx="1116">
                  <c:v>54.793820147851903</c:v>
                </c:pt>
                <c:pt idx="1117">
                  <c:v>54.805554140757899</c:v>
                </c:pt>
                <c:pt idx="1118">
                  <c:v>54.817268153232902</c:v>
                </c:pt>
                <c:pt idx="1119">
                  <c:v>54.828962224913603</c:v>
                </c:pt>
                <c:pt idx="1120">
                  <c:v>54.8406363953114</c:v>
                </c:pt>
                <c:pt idx="1121">
                  <c:v>54.852290703811597</c:v>
                </c:pt>
                <c:pt idx="1122">
                  <c:v>54.8639251896739</c:v>
                </c:pt>
                <c:pt idx="1123">
                  <c:v>54.875539955443102</c:v>
                </c:pt>
                <c:pt idx="1124">
                  <c:v>54.887135071145998</c:v>
                </c:pt>
                <c:pt idx="1125">
                  <c:v>54.898710497413802</c:v>
                </c:pt>
                <c:pt idx="1126">
                  <c:v>54.910266273743197</c:v>
                </c:pt>
                <c:pt idx="1127">
                  <c:v>54.9218024395187</c:v>
                </c:pt>
                <c:pt idx="1128">
                  <c:v>54.933319034012897</c:v>
                </c:pt>
                <c:pt idx="1129">
                  <c:v>54.944816096386198</c:v>
                </c:pt>
                <c:pt idx="1130">
                  <c:v>54.956293665687099</c:v>
                </c:pt>
                <c:pt idx="1131">
                  <c:v>54.967751780851998</c:v>
                </c:pt>
                <c:pt idx="1132">
                  <c:v>54.9791904807051</c:v>
                </c:pt>
                <c:pt idx="1133">
                  <c:v>54.990609803958797</c:v>
                </c:pt>
                <c:pt idx="1134">
                  <c:v>55.002009789213098</c:v>
                </c:pt>
                <c:pt idx="1135">
                  <c:v>55.013390474956303</c:v>
                </c:pt>
                <c:pt idx="1136">
                  <c:v>55.0247518995644</c:v>
                </c:pt>
                <c:pt idx="1137">
                  <c:v>55.036094101301501</c:v>
                </c:pt>
                <c:pt idx="1138">
                  <c:v>55.047417118319402</c:v>
                </c:pt>
                <c:pt idx="1139">
                  <c:v>55.058720988658102</c:v>
                </c:pt>
                <c:pt idx="1140">
                  <c:v>55.0700057502454</c:v>
                </c:pt>
                <c:pt idx="1141">
                  <c:v>55.081271440897098</c:v>
                </c:pt>
                <c:pt idx="1142">
                  <c:v>55.092518098317001</c:v>
                </c:pt>
                <c:pt idx="1143">
                  <c:v>55.1037457600967</c:v>
                </c:pt>
                <c:pt idx="1144">
                  <c:v>55.114954463715698</c:v>
                </c:pt>
                <c:pt idx="1145">
                  <c:v>55.126144246541799</c:v>
                </c:pt>
                <c:pt idx="1146">
                  <c:v>55.1373151458303</c:v>
                </c:pt>
                <c:pt idx="1147">
                  <c:v>55.148467198724703</c:v>
                </c:pt>
                <c:pt idx="1148">
                  <c:v>55.159600442256398</c:v>
                </c:pt>
                <c:pt idx="1149">
                  <c:v>55.170714913344597</c:v>
                </c:pt>
                <c:pt idx="1150">
                  <c:v>55.181810648796798</c:v>
                </c:pt>
                <c:pt idx="1151">
                  <c:v>55.192887685307902</c:v>
                </c:pt>
                <c:pt idx="1152">
                  <c:v>55.203946059461302</c:v>
                </c:pt>
                <c:pt idx="1153">
                  <c:v>55.214985807727899</c:v>
                </c:pt>
                <c:pt idx="1154">
                  <c:v>55.226006966466798</c:v>
                </c:pt>
                <c:pt idx="1155">
                  <c:v>55.237009571925</c:v>
                </c:pt>
                <c:pt idx="1156">
                  <c:v>55.247993660237398</c:v>
                </c:pt>
                <c:pt idx="1157">
                  <c:v>55.258959267426903</c:v>
                </c:pt>
                <c:pt idx="1158">
                  <c:v>55.269906524354298</c:v>
                </c:pt>
                <c:pt idx="1159">
                  <c:v>55.280835422704897</c:v>
                </c:pt>
                <c:pt idx="1160">
                  <c:v>55.291745962047898</c:v>
                </c:pt>
                <c:pt idx="1161">
                  <c:v>55.302638178626403</c:v>
                </c:pt>
                <c:pt idx="1162">
                  <c:v>55.313512108583403</c:v>
                </c:pt>
                <c:pt idx="1163">
                  <c:v>55.324367787962501</c:v>
                </c:pt>
                <c:pt idx="1164">
                  <c:v>55.335205252707297</c:v>
                </c:pt>
                <c:pt idx="1165">
                  <c:v>55.346024538661801</c:v>
                </c:pt>
                <c:pt idx="1166">
                  <c:v>55.3568256815702</c:v>
                </c:pt>
                <c:pt idx="1167">
                  <c:v>55.367608717076898</c:v>
                </c:pt>
                <c:pt idx="1168">
                  <c:v>55.378373680726597</c:v>
                </c:pt>
                <c:pt idx="1169">
                  <c:v>55.389120607964301</c:v>
                </c:pt>
                <c:pt idx="1170">
                  <c:v>55.3998495341351</c:v>
                </c:pt>
                <c:pt idx="1171">
                  <c:v>55.4105604944845</c:v>
                </c:pt>
                <c:pt idx="1172">
                  <c:v>55.421253524158097</c:v>
                </c:pt>
                <c:pt idx="1173">
                  <c:v>55.431928658202096</c:v>
                </c:pt>
                <c:pt idx="1174">
                  <c:v>55.442585931562498</c:v>
                </c:pt>
                <c:pt idx="1175">
                  <c:v>55.453225379085801</c:v>
                </c:pt>
                <c:pt idx="1176">
                  <c:v>55.463847035518697</c:v>
                </c:pt>
                <c:pt idx="1177">
                  <c:v>55.474450935508202</c:v>
                </c:pt>
                <c:pt idx="1178">
                  <c:v>55.4850371136014</c:v>
                </c:pt>
                <c:pt idx="1179">
                  <c:v>55.495605604245902</c:v>
                </c:pt>
                <c:pt idx="1180">
                  <c:v>55.506156441789301</c:v>
                </c:pt>
                <c:pt idx="1181">
                  <c:v>55.516689660479599</c:v>
                </c:pt>
                <c:pt idx="1182">
                  <c:v>55.527205294465098</c:v>
                </c:pt>
                <c:pt idx="1183">
                  <c:v>55.537703377794102</c:v>
                </c:pt>
                <c:pt idx="1184">
                  <c:v>55.5481839444153</c:v>
                </c:pt>
                <c:pt idx="1185">
                  <c:v>55.558647028177901</c:v>
                </c:pt>
                <c:pt idx="1186">
                  <c:v>55.569092662830897</c:v>
                </c:pt>
                <c:pt idx="1187">
                  <c:v>55.5795208820238</c:v>
                </c:pt>
                <c:pt idx="1188">
                  <c:v>55.589931719306399</c:v>
                </c:pt>
                <c:pt idx="1189">
                  <c:v>55.600325208128602</c:v>
                </c:pt>
                <c:pt idx="1190">
                  <c:v>55.610701381840698</c:v>
                </c:pt>
                <c:pt idx="1191">
                  <c:v>55.621060273692997</c:v>
                </c:pt>
                <c:pt idx="1192">
                  <c:v>55.631401916836403</c:v>
                </c:pt>
                <c:pt idx="1193">
                  <c:v>55.6417263484378</c:v>
                </c:pt>
                <c:pt idx="1194">
                  <c:v>55.652033732778101</c:v>
                </c:pt>
                <c:pt idx="1195">
                  <c:v>55.662323977931798</c:v>
                </c:pt>
                <c:pt idx="1196">
                  <c:v>55.672597117362301</c:v>
                </c:pt>
                <c:pt idx="1197">
                  <c:v>55.6828531844344</c:v>
                </c:pt>
                <c:pt idx="1198">
                  <c:v>55.693092212414001</c:v>
                </c:pt>
                <c:pt idx="1199">
                  <c:v>55.703314234468799</c:v>
                </c:pt>
                <c:pt idx="1200">
                  <c:v>55.713519283668703</c:v>
                </c:pt>
                <c:pt idx="1201">
                  <c:v>55.723707392985801</c:v>
                </c:pt>
                <c:pt idx="1202">
                  <c:v>55.733878595294698</c:v>
                </c:pt>
                <c:pt idx="1203">
                  <c:v>55.744032923372998</c:v>
                </c:pt>
                <c:pt idx="1204">
                  <c:v>55.754170409901498</c:v>
                </c:pt>
                <c:pt idx="1205">
                  <c:v>55.7642910874645</c:v>
                </c:pt>
                <c:pt idx="1206">
                  <c:v>55.7743949885501</c:v>
                </c:pt>
                <c:pt idx="1207">
                  <c:v>55.784482145550299</c:v>
                </c:pt>
                <c:pt idx="1208">
                  <c:v>55.794552590761803</c:v>
                </c:pt>
                <c:pt idx="1209">
                  <c:v>55.804606356385698</c:v>
                </c:pt>
                <c:pt idx="1210">
                  <c:v>55.814643474528097</c:v>
                </c:pt>
                <c:pt idx="1211">
                  <c:v>55.824663977200501</c:v>
                </c:pt>
                <c:pt idx="1212">
                  <c:v>55.8346678963199</c:v>
                </c:pt>
                <c:pt idx="1213">
                  <c:v>55.844655263708901</c:v>
                </c:pt>
                <c:pt idx="1214">
                  <c:v>55.8546261110967</c:v>
                </c:pt>
                <c:pt idx="1215">
                  <c:v>55.864580470118497</c:v>
                </c:pt>
                <c:pt idx="1216">
                  <c:v>55.874518372316601</c:v>
                </c:pt>
                <c:pt idx="1217">
                  <c:v>55.884439849140001</c:v>
                </c:pt>
                <c:pt idx="1218">
                  <c:v>55.894344931945298</c:v>
                </c:pt>
                <c:pt idx="1219">
                  <c:v>55.904233651996499</c:v>
                </c:pt>
                <c:pt idx="1220">
                  <c:v>55.914106040465597</c:v>
                </c:pt>
                <c:pt idx="1221">
                  <c:v>55.923962128432898</c:v>
                </c:pt>
                <c:pt idx="1222">
                  <c:v>55.933801946887101</c:v>
                </c:pt>
                <c:pt idx="1223">
                  <c:v>55.943625526725597</c:v>
                </c:pt>
                <c:pt idx="1224">
                  <c:v>55.953432898755203</c:v>
                </c:pt>
                <c:pt idx="1225">
                  <c:v>55.9632240936917</c:v>
                </c:pt>
                <c:pt idx="1226">
                  <c:v>55.972999142160802</c:v>
                </c:pt>
                <c:pt idx="1227">
                  <c:v>55.982758098738501</c:v>
                </c:pt>
                <c:pt idx="1228">
                  <c:v>55.992501042050897</c:v>
                </c:pt>
                <c:pt idx="1229">
                  <c:v>56.0022279397487</c:v>
                </c:pt>
                <c:pt idx="1230">
                  <c:v>56.0119388225718</c:v>
                </c:pt>
                <c:pt idx="1231">
                  <c:v>56.021633721184102</c:v>
                </c:pt>
                <c:pt idx="1232">
                  <c:v>56.031312666173697</c:v>
                </c:pt>
                <c:pt idx="1233">
                  <c:v>56.0409756880535</c:v>
                </c:pt>
                <c:pt idx="1234">
                  <c:v>56.050622817261697</c:v>
                </c:pt>
                <c:pt idx="1235">
                  <c:v>56.060254084161897</c:v>
                </c:pt>
                <c:pt idx="1236">
                  <c:v>56.069869519043998</c:v>
                </c:pt>
                <c:pt idx="1237">
                  <c:v>56.079469152124297</c:v>
                </c:pt>
                <c:pt idx="1238">
                  <c:v>56.089053013546</c:v>
                </c:pt>
                <c:pt idx="1239">
                  <c:v>56.098621133379901</c:v>
                </c:pt>
                <c:pt idx="1240">
                  <c:v>56.108173541624403</c:v>
                </c:pt>
                <c:pt idx="1241">
                  <c:v>56.117710268206402</c:v>
                </c:pt>
                <c:pt idx="1242">
                  <c:v>56.127231342981503</c:v>
                </c:pt>
                <c:pt idx="1243">
                  <c:v>56.136736795734301</c:v>
                </c:pt>
                <c:pt idx="1244">
                  <c:v>56.146226656179302</c:v>
                </c:pt>
                <c:pt idx="1245">
                  <c:v>56.155700953960903</c:v>
                </c:pt>
                <c:pt idx="1246">
                  <c:v>56.165159718654003</c:v>
                </c:pt>
                <c:pt idx="1247">
                  <c:v>56.174602979764501</c:v>
                </c:pt>
                <c:pt idx="1248">
                  <c:v>56.184030766729698</c:v>
                </c:pt>
                <c:pt idx="1249">
                  <c:v>56.1934431089187</c:v>
                </c:pt>
                <c:pt idx="1250">
                  <c:v>56.202840035632804</c:v>
                </c:pt>
                <c:pt idx="1251">
                  <c:v>56.212221576106302</c:v>
                </c:pt>
                <c:pt idx="1252">
                  <c:v>56.221587759506399</c:v>
                </c:pt>
                <c:pt idx="1253">
                  <c:v>56.230938614933997</c:v>
                </c:pt>
                <c:pt idx="1254">
                  <c:v>56.240274171423998</c:v>
                </c:pt>
                <c:pt idx="1255">
                  <c:v>56.249594457946003</c:v>
                </c:pt>
                <c:pt idx="1256">
                  <c:v>56.258899503404301</c:v>
                </c:pt>
                <c:pt idx="1257">
                  <c:v>56.268189336638699</c:v>
                </c:pt>
                <c:pt idx="1258">
                  <c:v>56.277463986424799</c:v>
                </c:pt>
                <c:pt idx="1259">
                  <c:v>56.286723481474503</c:v>
                </c:pt>
                <c:pt idx="1260">
                  <c:v>56.295967850436398</c:v>
                </c:pt>
                <c:pt idx="1261">
                  <c:v>56.3051971218962</c:v>
                </c:pt>
                <c:pt idx="1262">
                  <c:v>56.314411324377403</c:v>
                </c:pt>
                <c:pt idx="1263">
                  <c:v>56.323610486341202</c:v>
                </c:pt>
                <c:pt idx="1264">
                  <c:v>56.3327946361876</c:v>
                </c:pt>
                <c:pt idx="1265">
                  <c:v>56.3419638022554</c:v>
                </c:pt>
                <c:pt idx="1266">
                  <c:v>56.351118012822802</c:v>
                </c:pt>
                <c:pt idx="1267">
                  <c:v>56.360257296107903</c:v>
                </c:pt>
                <c:pt idx="1268">
                  <c:v>56.369381680268702</c:v>
                </c:pt>
                <c:pt idx="1269">
                  <c:v>56.3784911978615</c:v>
                </c:pt>
                <c:pt idx="1270">
                  <c:v>56.387585875672002</c:v>
                </c:pt>
                <c:pt idx="1271">
                  <c:v>56.396665739223401</c:v>
                </c:pt>
                <c:pt idx="1272">
                  <c:v>56.4057308164763</c:v>
                </c:pt>
                <c:pt idx="1273">
                  <c:v>56.414781135334501</c:v>
                </c:pt>
                <c:pt idx="1274">
                  <c:v>56.4238167236458</c:v>
                </c:pt>
                <c:pt idx="1275">
                  <c:v>56.432837609202402</c:v>
                </c:pt>
                <c:pt idx="1276">
                  <c:v>56.441843819741301</c:v>
                </c:pt>
                <c:pt idx="1277">
                  <c:v>56.450835382944597</c:v>
                </c:pt>
                <c:pt idx="1278">
                  <c:v>56.459812326440499</c:v>
                </c:pt>
                <c:pt idx="1279">
                  <c:v>56.468774677803097</c:v>
                </c:pt>
                <c:pt idx="1280">
                  <c:v>56.477722464553203</c:v>
                </c:pt>
                <c:pt idx="1281">
                  <c:v>56.4866557141588</c:v>
                </c:pt>
                <c:pt idx="1282">
                  <c:v>56.4955744540352</c:v>
                </c:pt>
                <c:pt idx="1283">
                  <c:v>56.504478711546099</c:v>
                </c:pt>
                <c:pt idx="1284">
                  <c:v>56.513368514003197</c:v>
                </c:pt>
                <c:pt idx="1285">
                  <c:v>56.522243888667496</c:v>
                </c:pt>
                <c:pt idx="1286">
                  <c:v>56.531104862749203</c:v>
                </c:pt>
                <c:pt idx="1287">
                  <c:v>56.5399514634083</c:v>
                </c:pt>
                <c:pt idx="1288">
                  <c:v>56.5487837177552</c:v>
                </c:pt>
                <c:pt idx="1289">
                  <c:v>56.557601652850799</c:v>
                </c:pt>
                <c:pt idx="1290">
                  <c:v>56.566405295707497</c:v>
                </c:pt>
                <c:pt idx="1291">
                  <c:v>56.575194673288998</c:v>
                </c:pt>
                <c:pt idx="1292">
                  <c:v>56.583969812511498</c:v>
                </c:pt>
                <c:pt idx="1293">
                  <c:v>56.592730740243397</c:v>
                </c:pt>
                <c:pt idx="1294">
                  <c:v>56.601477483306297</c:v>
                </c:pt>
                <c:pt idx="1295">
                  <c:v>56.610210068475098</c:v>
                </c:pt>
                <c:pt idx="1296">
                  <c:v>56.618928522478797</c:v>
                </c:pt>
                <c:pt idx="1297">
                  <c:v>56.627632872000703</c:v>
                </c:pt>
                <c:pt idx="1298">
                  <c:v>56.636323143678901</c:v>
                </c:pt>
                <c:pt idx="1299">
                  <c:v>56.644999364106802</c:v>
                </c:pt>
                <c:pt idx="1300">
                  <c:v>56.653661559833502</c:v>
                </c:pt>
                <c:pt idx="1301">
                  <c:v>56.662309757364397</c:v>
                </c:pt>
                <c:pt idx="1302">
                  <c:v>56.670943983161301</c:v>
                </c:pt>
                <c:pt idx="1303">
                  <c:v>56.679564263643499</c:v>
                </c:pt>
                <c:pt idx="1304">
                  <c:v>56.688170625187396</c:v>
                </c:pt>
                <c:pt idx="1305">
                  <c:v>56.696763094127803</c:v>
                </c:pt>
                <c:pt idx="1306">
                  <c:v>56.705341696757699</c:v>
                </c:pt>
                <c:pt idx="1307">
                  <c:v>56.713906459329102</c:v>
                </c:pt>
                <c:pt idx="1308">
                  <c:v>56.722457408053401</c:v>
                </c:pt>
                <c:pt idx="1309">
                  <c:v>56.730994569101902</c:v>
                </c:pt>
                <c:pt idx="1310">
                  <c:v>56.739517968606002</c:v>
                </c:pt>
                <c:pt idx="1311">
                  <c:v>56.7480275424968</c:v>
                </c:pt>
                <c:pt idx="1312">
                  <c:v>56.756523397343202</c:v>
                </c:pt>
                <c:pt idx="1313">
                  <c:v>56.765005559267102</c:v>
                </c:pt>
                <c:pt idx="1314">
                  <c:v>56.773474053779303</c:v>
                </c:pt>
                <c:pt idx="1315">
                  <c:v>56.781928906340703</c:v>
                </c:pt>
                <c:pt idx="1316">
                  <c:v>56.790370142363003</c:v>
                </c:pt>
                <c:pt idx="1317">
                  <c:v>56.798797787208201</c:v>
                </c:pt>
                <c:pt idx="1318">
                  <c:v>56.807211866189803</c:v>
                </c:pt>
                <c:pt idx="1319">
                  <c:v>56.815612404572597</c:v>
                </c:pt>
                <c:pt idx="1320">
                  <c:v>56.8239994275729</c:v>
                </c:pt>
                <c:pt idx="1321">
                  <c:v>56.832372960359301</c:v>
                </c:pt>
                <c:pt idx="1322">
                  <c:v>56.840733028052597</c:v>
                </c:pt>
                <c:pt idx="1323">
                  <c:v>56.8490796557262</c:v>
                </c:pt>
                <c:pt idx="1324">
                  <c:v>56.857412868406698</c:v>
                </c:pt>
                <c:pt idx="1325">
                  <c:v>56.865732691073603</c:v>
                </c:pt>
                <c:pt idx="1326">
                  <c:v>56.874039148660202</c:v>
                </c:pt>
                <c:pt idx="1327">
                  <c:v>56.882332266053801</c:v>
                </c:pt>
                <c:pt idx="1328">
                  <c:v>56.890612068095599</c:v>
                </c:pt>
                <c:pt idx="1329">
                  <c:v>56.898878579581599</c:v>
                </c:pt>
                <c:pt idx="1330">
                  <c:v>56.907131825262397</c:v>
                </c:pt>
                <c:pt idx="1331">
                  <c:v>56.915371829843799</c:v>
                </c:pt>
                <c:pt idx="1332">
                  <c:v>56.923598617987302</c:v>
                </c:pt>
                <c:pt idx="1333">
                  <c:v>56.931812214309602</c:v>
                </c:pt>
                <c:pt idx="1334">
                  <c:v>56.940012643384101</c:v>
                </c:pt>
                <c:pt idx="1335">
                  <c:v>56.948199929740099</c:v>
                </c:pt>
                <c:pt idx="1336">
                  <c:v>56.956374097863801</c:v>
                </c:pt>
                <c:pt idx="1337">
                  <c:v>56.964535172198403</c:v>
                </c:pt>
                <c:pt idx="1338">
                  <c:v>56.972683177144297</c:v>
                </c:pt>
                <c:pt idx="1339">
                  <c:v>56.9808181370596</c:v>
                </c:pt>
                <c:pt idx="1340">
                  <c:v>56.988940076260398</c:v>
                </c:pt>
                <c:pt idx="1341">
                  <c:v>56.997049019020999</c:v>
                </c:pt>
                <c:pt idx="1342">
                  <c:v>57.005144989574099</c:v>
                </c:pt>
                <c:pt idx="1343">
                  <c:v>57.013228012111497</c:v>
                </c:pt>
                <c:pt idx="1344">
                  <c:v>57.021298110784002</c:v>
                </c:pt>
                <c:pt idx="1345">
                  <c:v>57.029355309701998</c:v>
                </c:pt>
                <c:pt idx="1346">
                  <c:v>57.037399632935703</c:v>
                </c:pt>
                <c:pt idx="1347">
                  <c:v>57.045431104515302</c:v>
                </c:pt>
                <c:pt idx="1348">
                  <c:v>57.053449748431397</c:v>
                </c:pt>
                <c:pt idx="1349">
                  <c:v>57.061455588635603</c:v>
                </c:pt>
                <c:pt idx="1350">
                  <c:v>57.069448649040197</c:v>
                </c:pt>
                <c:pt idx="1351">
                  <c:v>57.077428953519203</c:v>
                </c:pt>
                <c:pt idx="1352">
                  <c:v>57.085396492745701</c:v>
                </c:pt>
                <c:pt idx="1353">
                  <c:v>57.093351257678897</c:v>
                </c:pt>
                <c:pt idx="1354">
                  <c:v>57.101293328319898</c:v>
                </c:pt>
                <c:pt idx="1355">
                  <c:v>57.109222727907202</c:v>
                </c:pt>
                <c:pt idx="1356">
                  <c:v>57.117139479629401</c:v>
                </c:pt>
                <c:pt idx="1357">
                  <c:v>57.1250436066248</c:v>
                </c:pt>
                <c:pt idx="1358">
                  <c:v>57.1329351319824</c:v>
                </c:pt>
                <c:pt idx="1359">
                  <c:v>57.1408140787413</c:v>
                </c:pt>
                <c:pt idx="1360">
                  <c:v>57.148680469891097</c:v>
                </c:pt>
                <c:pt idx="1361">
                  <c:v>57.156534328372402</c:v>
                </c:pt>
                <c:pt idx="1362">
                  <c:v>57.164375677076499</c:v>
                </c:pt>
                <c:pt idx="1363">
                  <c:v>57.172204538845698</c:v>
                </c:pt>
                <c:pt idx="1364">
                  <c:v>57.180020936473603</c:v>
                </c:pt>
                <c:pt idx="1365">
                  <c:v>57.187824892705201</c:v>
                </c:pt>
                <c:pt idx="1366">
                  <c:v>57.195616430236797</c:v>
                </c:pt>
                <c:pt idx="1367">
                  <c:v>57.203395571716598</c:v>
                </c:pt>
                <c:pt idx="1368">
                  <c:v>57.211162339744497</c:v>
                </c:pt>
                <c:pt idx="1369">
                  <c:v>57.218916756872503</c:v>
                </c:pt>
                <c:pt idx="1370">
                  <c:v>57.226658845604597</c:v>
                </c:pt>
                <c:pt idx="1371">
                  <c:v>57.234388628397298</c:v>
                </c:pt>
                <c:pt idx="1372">
                  <c:v>57.242106127659497</c:v>
                </c:pt>
                <c:pt idx="1373">
                  <c:v>57.249811365752599</c:v>
                </c:pt>
                <c:pt idx="1374">
                  <c:v>57.257504364990901</c:v>
                </c:pt>
                <c:pt idx="1375">
                  <c:v>57.265185147641802</c:v>
                </c:pt>
                <c:pt idx="1376">
                  <c:v>57.272853735925501</c:v>
                </c:pt>
                <c:pt idx="1377">
                  <c:v>57.280510152015701</c:v>
                </c:pt>
                <c:pt idx="1378">
                  <c:v>57.288154418039497</c:v>
                </c:pt>
                <c:pt idx="1379">
                  <c:v>57.295786556077402</c:v>
                </c:pt>
                <c:pt idx="1380">
                  <c:v>57.303406588164002</c:v>
                </c:pt>
                <c:pt idx="1381">
                  <c:v>57.311014536287402</c:v>
                </c:pt>
                <c:pt idx="1382">
                  <c:v>57.318610422390101</c:v>
                </c:pt>
                <c:pt idx="1383">
                  <c:v>57.326194268368702</c:v>
                </c:pt>
                <c:pt idx="1384">
                  <c:v>57.333766096074001</c:v>
                </c:pt>
                <c:pt idx="1385">
                  <c:v>57.341325927311701</c:v>
                </c:pt>
                <c:pt idx="1386">
                  <c:v>57.348873783841903</c:v>
                </c:pt>
                <c:pt idx="1387">
                  <c:v>57.356409687379802</c:v>
                </c:pt>
                <c:pt idx="1388">
                  <c:v>57.363933659595297</c:v>
                </c:pt>
                <c:pt idx="1389">
                  <c:v>57.371445722113997</c:v>
                </c:pt>
                <c:pt idx="1390">
                  <c:v>57.3789458965162</c:v>
                </c:pt>
                <c:pt idx="1391">
                  <c:v>57.386434204338201</c:v>
                </c:pt>
                <c:pt idx="1392">
                  <c:v>57.3939106670718</c:v>
                </c:pt>
                <c:pt idx="1393">
                  <c:v>57.401375306164503</c:v>
                </c:pt>
                <c:pt idx="1394">
                  <c:v>57.408828124420197</c:v>
                </c:pt>
                <c:pt idx="1395">
                  <c:v>57.416269152378497</c:v>
                </c:pt>
                <c:pt idx="1396">
                  <c:v>57.4236984180639</c:v>
                </c:pt>
                <c:pt idx="1397">
                  <c:v>57.431115942615598</c:v>
                </c:pt>
                <c:pt idx="1398">
                  <c:v>57.438521747125797</c:v>
                </c:pt>
                <c:pt idx="1399">
                  <c:v>57.4459158526398</c:v>
                </c:pt>
                <c:pt idx="1400">
                  <c:v>57.453298280156297</c:v>
                </c:pt>
                <c:pt idx="1401">
                  <c:v>57.460669050627303</c:v>
                </c:pt>
                <c:pt idx="1402">
                  <c:v>57.468028184958499</c:v>
                </c:pt>
                <c:pt idx="1403">
                  <c:v>57.475375704008997</c:v>
                </c:pt>
                <c:pt idx="1404">
                  <c:v>57.4827116285919</c:v>
                </c:pt>
                <c:pt idx="1405">
                  <c:v>57.490035979474001</c:v>
                </c:pt>
                <c:pt idx="1406">
                  <c:v>57.497348777376303</c:v>
                </c:pt>
                <c:pt idx="1407">
                  <c:v>57.504650042973601</c:v>
                </c:pt>
                <c:pt idx="1408">
                  <c:v>57.511939796895298</c:v>
                </c:pt>
                <c:pt idx="1409">
                  <c:v>57.519218059724899</c:v>
                </c:pt>
                <c:pt idx="1410">
                  <c:v>57.526484852000401</c:v>
                </c:pt>
                <c:pt idx="1411">
                  <c:v>57.533740194214602</c:v>
                </c:pt>
                <c:pt idx="1412">
                  <c:v>57.540984106814697</c:v>
                </c:pt>
                <c:pt idx="1413">
                  <c:v>57.5482166102029</c:v>
                </c:pt>
                <c:pt idx="1414">
                  <c:v>57.5554377247364</c:v>
                </c:pt>
                <c:pt idx="1415">
                  <c:v>57.562647470727299</c:v>
                </c:pt>
                <c:pt idx="1416">
                  <c:v>57.569845868442997</c:v>
                </c:pt>
                <c:pt idx="1417">
                  <c:v>57.5770329381061</c:v>
                </c:pt>
                <c:pt idx="1418">
                  <c:v>57.584208699894702</c:v>
                </c:pt>
                <c:pt idx="1419">
                  <c:v>57.591373173942401</c:v>
                </c:pt>
                <c:pt idx="1420">
                  <c:v>57.598526380338399</c:v>
                </c:pt>
                <c:pt idx="1421">
                  <c:v>57.605668339127703</c:v>
                </c:pt>
                <c:pt idx="1422">
                  <c:v>57.612799070311397</c:v>
                </c:pt>
                <c:pt idx="1423">
                  <c:v>57.619918593846101</c:v>
                </c:pt>
                <c:pt idx="1424">
                  <c:v>57.627026929645098</c:v>
                </c:pt>
                <c:pt idx="1425">
                  <c:v>57.634124097577498</c:v>
                </c:pt>
                <c:pt idx="1426">
                  <c:v>57.6412101174691</c:v>
                </c:pt>
                <c:pt idx="1427">
                  <c:v>57.648285009101798</c:v>
                </c:pt>
                <c:pt idx="1428">
                  <c:v>57.655348792214397</c:v>
                </c:pt>
                <c:pt idx="1429">
                  <c:v>57.662401486502397</c:v>
                </c:pt>
                <c:pt idx="1430">
                  <c:v>57.669443111617802</c:v>
                </c:pt>
                <c:pt idx="1431">
                  <c:v>57.676473687170002</c:v>
                </c:pt>
                <c:pt idx="1432">
                  <c:v>57.683493232725198</c:v>
                </c:pt>
                <c:pt idx="1433">
                  <c:v>57.690501767806801</c:v>
                </c:pt>
                <c:pt idx="1434">
                  <c:v>57.697499311895598</c:v>
                </c:pt>
                <c:pt idx="1435">
                  <c:v>57.704485884344898</c:v>
                </c:pt>
                <c:pt idx="1436">
                  <c:v>57.711461503437903</c:v>
                </c:pt>
                <c:pt idx="1437">
                  <c:v>57.7184261891177</c:v>
                </c:pt>
                <c:pt idx="1438">
                  <c:v>57.725379960572702</c:v>
                </c:pt>
                <c:pt idx="1439">
                  <c:v>57.732322836938899</c:v>
                </c:pt>
                <c:pt idx="1440">
                  <c:v>57.7392548373005</c:v>
                </c:pt>
                <c:pt idx="1441">
                  <c:v>57.7461759806895</c:v>
                </c:pt>
                <c:pt idx="1442">
                  <c:v>57.753086286086003</c:v>
                </c:pt>
                <c:pt idx="1443">
                  <c:v>57.759985774640398</c:v>
                </c:pt>
                <c:pt idx="1444">
                  <c:v>57.766874465283102</c:v>
                </c:pt>
                <c:pt idx="1445">
                  <c:v>57.773752376428497</c:v>
                </c:pt>
                <c:pt idx="1446">
                  <c:v>57.780619527200798</c:v>
                </c:pt>
                <c:pt idx="1447">
                  <c:v>57.787475936698897</c:v>
                </c:pt>
                <c:pt idx="1448">
                  <c:v>57.794321623995998</c:v>
                </c:pt>
                <c:pt idx="1449">
                  <c:v>57.801156608139799</c:v>
                </c:pt>
                <c:pt idx="1450">
                  <c:v>57.807980907896599</c:v>
                </c:pt>
                <c:pt idx="1451">
                  <c:v>57.8147945417061</c:v>
                </c:pt>
                <c:pt idx="1452">
                  <c:v>57.821597528872402</c:v>
                </c:pt>
                <c:pt idx="1453">
                  <c:v>57.828389888246697</c:v>
                </c:pt>
                <c:pt idx="1454">
                  <c:v>57.835171638647502</c:v>
                </c:pt>
                <c:pt idx="1455">
                  <c:v>57.841942798860501</c:v>
                </c:pt>
                <c:pt idx="1456">
                  <c:v>57.848703387638302</c:v>
                </c:pt>
                <c:pt idx="1457">
                  <c:v>57.855453423700901</c:v>
                </c:pt>
                <c:pt idx="1458">
                  <c:v>57.862192924855798</c:v>
                </c:pt>
                <c:pt idx="1459">
                  <c:v>57.868921910138397</c:v>
                </c:pt>
                <c:pt idx="1460">
                  <c:v>57.875640398121803</c:v>
                </c:pt>
                <c:pt idx="1461">
                  <c:v>57.882348407293897</c:v>
                </c:pt>
                <c:pt idx="1462">
                  <c:v>57.8890459561025</c:v>
                </c:pt>
                <c:pt idx="1463">
                  <c:v>57.895733062954797</c:v>
                </c:pt>
                <c:pt idx="1464">
                  <c:v>57.902409746217899</c:v>
                </c:pt>
                <c:pt idx="1465">
                  <c:v>57.909076027927703</c:v>
                </c:pt>
                <c:pt idx="1466">
                  <c:v>57.915731916718897</c:v>
                </c:pt>
                <c:pt idx="1467">
                  <c:v>57.922377437333999</c:v>
                </c:pt>
                <c:pt idx="1468">
                  <c:v>57.9290126077167</c:v>
                </c:pt>
                <c:pt idx="1469">
                  <c:v>57.935637445810798</c:v>
                </c:pt>
                <c:pt idx="1470">
                  <c:v>57.942251969559898</c:v>
                </c:pt>
                <c:pt idx="1471">
                  <c:v>57.948856196907698</c:v>
                </c:pt>
                <c:pt idx="1472">
                  <c:v>57.955450145590902</c:v>
                </c:pt>
                <c:pt idx="1473">
                  <c:v>57.962033832612903</c:v>
                </c:pt>
                <c:pt idx="1474">
                  <c:v>57.968607276752799</c:v>
                </c:pt>
                <c:pt idx="1475">
                  <c:v>57.975170495930897</c:v>
                </c:pt>
                <c:pt idx="1476">
                  <c:v>57.981723508067702</c:v>
                </c:pt>
                <c:pt idx="1477">
                  <c:v>57.988266331083302</c:v>
                </c:pt>
                <c:pt idx="1478">
                  <c:v>57.994798982898303</c:v>
                </c:pt>
                <c:pt idx="1479">
                  <c:v>58.001321481433003</c:v>
                </c:pt>
                <c:pt idx="1480">
                  <c:v>58.007833844607703</c:v>
                </c:pt>
                <c:pt idx="1481">
                  <c:v>58.014336090342702</c:v>
                </c:pt>
                <c:pt idx="1482">
                  <c:v>58.0208282365586</c:v>
                </c:pt>
                <c:pt idx="1483">
                  <c:v>58.027310301175497</c:v>
                </c:pt>
                <c:pt idx="1484">
                  <c:v>58.033782302113899</c:v>
                </c:pt>
                <c:pt idx="1485">
                  <c:v>58.040244245734897</c:v>
                </c:pt>
                <c:pt idx="1486">
                  <c:v>58.046696158615902</c:v>
                </c:pt>
                <c:pt idx="1487">
                  <c:v>58.0531380585996</c:v>
                </c:pt>
                <c:pt idx="1488">
                  <c:v>58.059569963396001</c:v>
                </c:pt>
                <c:pt idx="1489">
                  <c:v>58.065991890715303</c:v>
                </c:pt>
                <c:pt idx="1490">
                  <c:v>58.072403858267499</c:v>
                </c:pt>
                <c:pt idx="1491">
                  <c:v>58.078805883762897</c:v>
                </c:pt>
                <c:pt idx="1492">
                  <c:v>58.085197984911503</c:v>
                </c:pt>
                <c:pt idx="1493">
                  <c:v>58.091580179423602</c:v>
                </c:pt>
                <c:pt idx="1494">
                  <c:v>58.097952485009202</c:v>
                </c:pt>
                <c:pt idx="1495">
                  <c:v>58.104314919378503</c:v>
                </c:pt>
                <c:pt idx="1496">
                  <c:v>58.110667500241597</c:v>
                </c:pt>
                <c:pt idx="1497">
                  <c:v>58.117010229321799</c:v>
                </c:pt>
                <c:pt idx="1498">
                  <c:v>58.1233431319883</c:v>
                </c:pt>
                <c:pt idx="1499">
                  <c:v>58.129666229144398</c:v>
                </c:pt>
                <c:pt idx="1500">
                  <c:v>58.135979538133199</c:v>
                </c:pt>
                <c:pt idx="1501">
                  <c:v>58.142283076297701</c:v>
                </c:pt>
                <c:pt idx="1502">
                  <c:v>58.148576860981102</c:v>
                </c:pt>
                <c:pt idx="1503">
                  <c:v>58.154860909526398</c:v>
                </c:pt>
                <c:pt idx="1504">
                  <c:v>58.161135239276497</c:v>
                </c:pt>
                <c:pt idx="1505">
                  <c:v>58.167399867574602</c:v>
                </c:pt>
                <c:pt idx="1506">
                  <c:v>58.173654811763797</c:v>
                </c:pt>
                <c:pt idx="1507">
                  <c:v>58.179900089186901</c:v>
                </c:pt>
                <c:pt idx="1508">
                  <c:v>58.186135717187199</c:v>
                </c:pt>
                <c:pt idx="1509">
                  <c:v>58.1923616992243</c:v>
                </c:pt>
                <c:pt idx="1510">
                  <c:v>58.198578053250799</c:v>
                </c:pt>
                <c:pt idx="1511">
                  <c:v>58.204784804002202</c:v>
                </c:pt>
                <c:pt idx="1512">
                  <c:v>58.210981968395402</c:v>
                </c:pt>
                <c:pt idx="1513">
                  <c:v>58.217169563347198</c:v>
                </c:pt>
                <c:pt idx="1514">
                  <c:v>58.2233476057743</c:v>
                </c:pt>
                <c:pt idx="1515">
                  <c:v>58.229516112593799</c:v>
                </c:pt>
                <c:pt idx="1516">
                  <c:v>58.235675100722297</c:v>
                </c:pt>
                <c:pt idx="1517">
                  <c:v>58.241824587076799</c:v>
                </c:pt>
                <c:pt idx="1518">
                  <c:v>58.247964588574</c:v>
                </c:pt>
                <c:pt idx="1519">
                  <c:v>58.254095122130799</c:v>
                </c:pt>
                <c:pt idx="1520">
                  <c:v>58.260216204664097</c:v>
                </c:pt>
                <c:pt idx="1521">
                  <c:v>58.266327815014101</c:v>
                </c:pt>
                <c:pt idx="1522">
                  <c:v>58.272429949244</c:v>
                </c:pt>
                <c:pt idx="1523">
                  <c:v>58.278522673081902</c:v>
                </c:pt>
                <c:pt idx="1524">
                  <c:v>58.284606003093998</c:v>
                </c:pt>
                <c:pt idx="1525">
                  <c:v>58.290679955846301</c:v>
                </c:pt>
                <c:pt idx="1526">
                  <c:v>58.296744547905099</c:v>
                </c:pt>
                <c:pt idx="1527">
                  <c:v>58.3027997958364</c:v>
                </c:pt>
                <c:pt idx="1528">
                  <c:v>58.308845716206498</c:v>
                </c:pt>
                <c:pt idx="1529">
                  <c:v>58.3148823255815</c:v>
                </c:pt>
                <c:pt idx="1530">
                  <c:v>58.320909640527503</c:v>
                </c:pt>
                <c:pt idx="1531">
                  <c:v>58.326927677610797</c:v>
                </c:pt>
                <c:pt idx="1532">
                  <c:v>58.332936453397302</c:v>
                </c:pt>
                <c:pt idx="1533">
                  <c:v>58.3389359844534</c:v>
                </c:pt>
                <c:pt idx="1534">
                  <c:v>58.344926287345103</c:v>
                </c:pt>
                <c:pt idx="1535">
                  <c:v>58.350907378638603</c:v>
                </c:pt>
                <c:pt idx="1536">
                  <c:v>58.356879274900102</c:v>
                </c:pt>
                <c:pt idx="1537">
                  <c:v>58.3628419926956</c:v>
                </c:pt>
                <c:pt idx="1538">
                  <c:v>58.3687955485914</c:v>
                </c:pt>
                <c:pt idx="1539">
                  <c:v>58.374739959153601</c:v>
                </c:pt>
                <c:pt idx="1540">
                  <c:v>58.3806752409483</c:v>
                </c:pt>
                <c:pt idx="1541">
                  <c:v>58.3866014105418</c:v>
                </c:pt>
                <c:pt idx="1542">
                  <c:v>58.392518484500002</c:v>
                </c:pt>
                <c:pt idx="1543">
                  <c:v>58.3984264793893</c:v>
                </c:pt>
                <c:pt idx="1544">
                  <c:v>58.404325411775801</c:v>
                </c:pt>
                <c:pt idx="1545">
                  <c:v>58.410215298225502</c:v>
                </c:pt>
                <c:pt idx="1546">
                  <c:v>58.4160961553047</c:v>
                </c:pt>
                <c:pt idx="1547">
                  <c:v>58.421967999579401</c:v>
                </c:pt>
                <c:pt idx="1548">
                  <c:v>58.427830847616001</c:v>
                </c:pt>
                <c:pt idx="1549">
                  <c:v>58.433684532606797</c:v>
                </c:pt>
                <c:pt idx="1550">
                  <c:v>58.439529233129498</c:v>
                </c:pt>
                <c:pt idx="1551">
                  <c:v>58.445364966545498</c:v>
                </c:pt>
                <c:pt idx="1552">
                  <c:v>58.451191748722202</c:v>
                </c:pt>
                <c:pt idx="1553">
                  <c:v>58.457009595526699</c:v>
                </c:pt>
                <c:pt idx="1554">
                  <c:v>58.462818522825998</c:v>
                </c:pt>
                <c:pt idx="1555">
                  <c:v>58.468618546487399</c:v>
                </c:pt>
                <c:pt idx="1556">
                  <c:v>58.474409682377903</c:v>
                </c:pt>
                <c:pt idx="1557">
                  <c:v>58.480191946364798</c:v>
                </c:pt>
                <c:pt idx="1558">
                  <c:v>58.485965354315198</c:v>
                </c:pt>
                <c:pt idx="1559">
                  <c:v>58.491729922096297</c:v>
                </c:pt>
                <c:pt idx="1560">
                  <c:v>58.497485665575098</c:v>
                </c:pt>
                <c:pt idx="1561">
                  <c:v>58.503232600618901</c:v>
                </c:pt>
                <c:pt idx="1562">
                  <c:v>58.5089707430947</c:v>
                </c:pt>
                <c:pt idx="1563">
                  <c:v>58.514700108869803</c:v>
                </c:pt>
                <c:pt idx="1564">
                  <c:v>58.520420713811298</c:v>
                </c:pt>
                <c:pt idx="1565">
                  <c:v>58.526132573786299</c:v>
                </c:pt>
                <c:pt idx="1566">
                  <c:v>58.531835704662001</c:v>
                </c:pt>
                <c:pt idx="1567">
                  <c:v>58.537530122305498</c:v>
                </c:pt>
                <c:pt idx="1568">
                  <c:v>58.543215842583997</c:v>
                </c:pt>
                <c:pt idx="1569">
                  <c:v>58.548892881364601</c:v>
                </c:pt>
                <c:pt idx="1570">
                  <c:v>58.554561254514503</c:v>
                </c:pt>
                <c:pt idx="1571">
                  <c:v>58.560220977900798</c:v>
                </c:pt>
                <c:pt idx="1572">
                  <c:v>58.5658720673907</c:v>
                </c:pt>
                <c:pt idx="1573">
                  <c:v>58.571514538851297</c:v>
                </c:pt>
                <c:pt idx="1574">
                  <c:v>58.577148408149803</c:v>
                </c:pt>
                <c:pt idx="1575">
                  <c:v>58.582773691153299</c:v>
                </c:pt>
                <c:pt idx="1576">
                  <c:v>58.588390283461301</c:v>
                </c:pt>
                <c:pt idx="1577">
                  <c:v>58.593998208446699</c:v>
                </c:pt>
                <c:pt idx="1578">
                  <c:v>58.599597570654197</c:v>
                </c:pt>
                <c:pt idx="1579">
                  <c:v>58.605188385120101</c:v>
                </c:pt>
                <c:pt idx="1580">
                  <c:v>58.610770666881002</c:v>
                </c:pt>
                <c:pt idx="1581">
                  <c:v>58.6163444309732</c:v>
                </c:pt>
                <c:pt idx="1582">
                  <c:v>58.621909692433199</c:v>
                </c:pt>
                <c:pt idx="1583">
                  <c:v>58.6274664662973</c:v>
                </c:pt>
                <c:pt idx="1584">
                  <c:v>58.6330147676019</c:v>
                </c:pt>
                <c:pt idx="1585">
                  <c:v>58.638554611383498</c:v>
                </c:pt>
                <c:pt idx="1586">
                  <c:v>58.6440860126785</c:v>
                </c:pt>
                <c:pt idx="1587">
                  <c:v>58.649608986523198</c:v>
                </c:pt>
                <c:pt idx="1588">
                  <c:v>58.655123547954197</c:v>
                </c:pt>
                <c:pt idx="1589">
                  <c:v>58.660629712007697</c:v>
                </c:pt>
                <c:pt idx="1590">
                  <c:v>58.666127493720197</c:v>
                </c:pt>
                <c:pt idx="1591">
                  <c:v>58.6716169081282</c:v>
                </c:pt>
                <c:pt idx="1592">
                  <c:v>58.677097970267901</c:v>
                </c:pt>
                <c:pt idx="1593">
                  <c:v>58.682570695175897</c:v>
                </c:pt>
                <c:pt idx="1594">
                  <c:v>58.688035097888601</c:v>
                </c:pt>
                <c:pt idx="1595">
                  <c:v>58.693491193442298</c:v>
                </c:pt>
                <c:pt idx="1596">
                  <c:v>58.698938996873402</c:v>
                </c:pt>
                <c:pt idx="1597">
                  <c:v>58.704378523218402</c:v>
                </c:pt>
                <c:pt idx="1598">
                  <c:v>58.709809787513699</c:v>
                </c:pt>
                <c:pt idx="1599">
                  <c:v>58.715232804795697</c:v>
                </c:pt>
                <c:pt idx="1600">
                  <c:v>58.720647590100697</c:v>
                </c:pt>
                <c:pt idx="1601">
                  <c:v>58.726054158465303</c:v>
                </c:pt>
                <c:pt idx="1602">
                  <c:v>58.7314525249258</c:v>
                </c:pt>
                <c:pt idx="1603">
                  <c:v>58.736841984083803</c:v>
                </c:pt>
                <c:pt idx="1604">
                  <c:v>58.742223867510397</c:v>
                </c:pt>
                <c:pt idx="1605">
                  <c:v>58.747597560300399</c:v>
                </c:pt>
                <c:pt idx="1606">
                  <c:v>58.7529630774414</c:v>
                </c:pt>
                <c:pt idx="1607">
                  <c:v>58.7583204338912</c:v>
                </c:pt>
                <c:pt idx="1608">
                  <c:v>58.763669644577398</c:v>
                </c:pt>
                <c:pt idx="1609">
                  <c:v>58.769010724397802</c:v>
                </c:pt>
                <c:pt idx="1610">
                  <c:v>58.77434368822</c:v>
                </c:pt>
                <c:pt idx="1611">
                  <c:v>58.779668550882</c:v>
                </c:pt>
                <c:pt idx="1612">
                  <c:v>58.784985327191499</c:v>
                </c:pt>
                <c:pt idx="1613">
                  <c:v>58.7902940319265</c:v>
                </c:pt>
                <c:pt idx="1614">
                  <c:v>58.795594679834799</c:v>
                </c:pt>
                <c:pt idx="1615">
                  <c:v>58.800887285634502</c:v>
                </c:pt>
                <c:pt idx="1616">
                  <c:v>58.8061718640134</c:v>
                </c:pt>
                <c:pt idx="1617">
                  <c:v>58.811448429629699</c:v>
                </c:pt>
                <c:pt idx="1618">
                  <c:v>58.8167169971113</c:v>
                </c:pt>
                <c:pt idx="1619">
                  <c:v>58.821977581056501</c:v>
                </c:pt>
                <c:pt idx="1620">
                  <c:v>58.827230196033298</c:v>
                </c:pt>
                <c:pt idx="1621">
                  <c:v>58.8324748565799</c:v>
                </c:pt>
                <c:pt idx="1622">
                  <c:v>58.837711577204502</c:v>
                </c:pt>
                <c:pt idx="1623">
                  <c:v>58.842940372385399</c:v>
                </c:pt>
                <c:pt idx="1624">
                  <c:v>58.848161256570798</c:v>
                </c:pt>
                <c:pt idx="1625">
                  <c:v>58.853374244179101</c:v>
                </c:pt>
                <c:pt idx="1626">
                  <c:v>58.858579349598699</c:v>
                </c:pt>
                <c:pt idx="1627">
                  <c:v>58.863776587187999</c:v>
                </c:pt>
                <c:pt idx="1628">
                  <c:v>58.868965971275301</c:v>
                </c:pt>
                <c:pt idx="1629">
                  <c:v>58.874147516159198</c:v>
                </c:pt>
                <c:pt idx="1630">
                  <c:v>58.879321236108098</c:v>
                </c:pt>
                <c:pt idx="1631">
                  <c:v>58.884486949430197</c:v>
                </c:pt>
                <c:pt idx="1632">
                  <c:v>58.889644763443101</c:v>
                </c:pt>
                <c:pt idx="1633">
                  <c:v>58.894794773841902</c:v>
                </c:pt>
                <c:pt idx="1634">
                  <c:v>58.899936994093601</c:v>
                </c:pt>
                <c:pt idx="1635">
                  <c:v>58.905071437626397</c:v>
                </c:pt>
                <c:pt idx="1636">
                  <c:v>58.910198117829601</c:v>
                </c:pt>
                <c:pt idx="1637">
                  <c:v>58.915317048053701</c:v>
                </c:pt>
                <c:pt idx="1638">
                  <c:v>58.920428241610402</c:v>
                </c:pt>
                <c:pt idx="1639">
                  <c:v>58.925531711772599</c:v>
                </c:pt>
                <c:pt idx="1640">
                  <c:v>58.9306274717744</c:v>
                </c:pt>
                <c:pt idx="1641">
                  <c:v>58.935715534810903</c:v>
                </c:pt>
                <c:pt idx="1642">
                  <c:v>58.940795914038603</c:v>
                </c:pt>
                <c:pt idx="1643">
                  <c:v>58.945868622575098</c:v>
                </c:pt>
                <c:pt idx="1644">
                  <c:v>58.9509336734992</c:v>
                </c:pt>
                <c:pt idx="1645">
                  <c:v>58.955991079850698</c:v>
                </c:pt>
                <c:pt idx="1646">
                  <c:v>58.961040854630902</c:v>
                </c:pt>
                <c:pt idx="1647">
                  <c:v>58.966083010802002</c:v>
                </c:pt>
                <c:pt idx="1648">
                  <c:v>58.9711175612875</c:v>
                </c:pt>
                <c:pt idx="1649">
                  <c:v>58.976144518972099</c:v>
                </c:pt>
                <c:pt idx="1650">
                  <c:v>58.981163896701503</c:v>
                </c:pt>
                <c:pt idx="1651">
                  <c:v>58.986175707283003</c:v>
                </c:pt>
                <c:pt idx="1652">
                  <c:v>58.991179963484498</c:v>
                </c:pt>
                <c:pt idx="1653">
                  <c:v>58.996176678035503</c:v>
                </c:pt>
                <c:pt idx="1654">
                  <c:v>59.001165863626603</c:v>
                </c:pt>
                <c:pt idx="1655">
                  <c:v>59.006147532909502</c:v>
                </c:pt>
                <c:pt idx="1656">
                  <c:v>59.011121698497</c:v>
                </c:pt>
                <c:pt idx="1657">
                  <c:v>59.016088372963402</c:v>
                </c:pt>
                <c:pt idx="1658">
                  <c:v>59.021047568843798</c:v>
                </c:pt>
                <c:pt idx="1659">
                  <c:v>59.025999298634602</c:v>
                </c:pt>
                <c:pt idx="1660">
                  <c:v>59.030943574793703</c:v>
                </c:pt>
                <c:pt idx="1661">
                  <c:v>59.035880409739597</c:v>
                </c:pt>
                <c:pt idx="1662">
                  <c:v>59.040809815852398</c:v>
                </c:pt>
                <c:pt idx="1663">
                  <c:v>59.045731805473302</c:v>
                </c:pt>
                <c:pt idx="1664">
                  <c:v>59.050646390904603</c:v>
                </c:pt>
                <c:pt idx="1665">
                  <c:v>59.0555535844099</c:v>
                </c:pt>
                <c:pt idx="1666">
                  <c:v>59.060453398213703</c:v>
                </c:pt>
                <c:pt idx="1667">
                  <c:v>59.065345844501998</c:v>
                </c:pt>
                <c:pt idx="1668">
                  <c:v>59.070230935421897</c:v>
                </c:pt>
                <c:pt idx="1669">
                  <c:v>59.075108683081602</c:v>
                </c:pt>
                <c:pt idx="1670">
                  <c:v>59.0799790995504</c:v>
                </c:pt>
                <c:pt idx="1671">
                  <c:v>59.084842196859</c:v>
                </c:pt>
                <c:pt idx="1672">
                  <c:v>59.089697986999099</c:v>
                </c:pt>
                <c:pt idx="1673">
                  <c:v>59.0945464819237</c:v>
                </c:pt>
                <c:pt idx="1674">
                  <c:v>59.099387693546902</c:v>
                </c:pt>
                <c:pt idx="1675">
                  <c:v>59.104221633744103</c:v>
                </c:pt>
                <c:pt idx="1676">
                  <c:v>59.109048314351597</c:v>
                </c:pt>
                <c:pt idx="1677">
                  <c:v>59.113867747167099</c:v>
                </c:pt>
                <c:pt idx="1678">
                  <c:v>59.118679943949502</c:v>
                </c:pt>
                <c:pt idx="1679">
                  <c:v>59.123484916418903</c:v>
                </c:pt>
                <c:pt idx="1680">
                  <c:v>59.128282676256298</c:v>
                </c:pt>
                <c:pt idx="1681">
                  <c:v>59.133073277473997</c:v>
                </c:pt>
                <c:pt idx="1682">
                  <c:v>59.1378566994915</c:v>
                </c:pt>
                <c:pt idx="1683">
                  <c:v>59.142632947412103</c:v>
                </c:pt>
                <c:pt idx="1684">
                  <c:v>59.147402032880599</c:v>
                </c:pt>
                <c:pt idx="1685">
                  <c:v>59.152163967504301</c:v>
                </c:pt>
                <c:pt idx="1686">
                  <c:v>59.1569187628535</c:v>
                </c:pt>
                <c:pt idx="1687">
                  <c:v>59.161666430460997</c:v>
                </c:pt>
                <c:pt idx="1688">
                  <c:v>59.166406981822298</c:v>
                </c:pt>
                <c:pt idx="1689">
                  <c:v>59.171140428395901</c:v>
                </c:pt>
                <c:pt idx="1690">
                  <c:v>59.1758667816026</c:v>
                </c:pt>
                <c:pt idx="1691">
                  <c:v>59.1805860528263</c:v>
                </c:pt>
                <c:pt idx="1692">
                  <c:v>59.1852982534134</c:v>
                </c:pt>
                <c:pt idx="1693">
                  <c:v>59.190003394673099</c:v>
                </c:pt>
                <c:pt idx="1694">
                  <c:v>59.194701487877303</c:v>
                </c:pt>
                <c:pt idx="1695">
                  <c:v>59.199392544260597</c:v>
                </c:pt>
                <c:pt idx="1696">
                  <c:v>59.204076575020302</c:v>
                </c:pt>
                <c:pt idx="1697">
                  <c:v>59.208753591316501</c:v>
                </c:pt>
                <c:pt idx="1698">
                  <c:v>59.213423604272002</c:v>
                </c:pt>
                <c:pt idx="1699">
                  <c:v>59.218086624972202</c:v>
                </c:pt>
                <c:pt idx="1700">
                  <c:v>59.2227426644654</c:v>
                </c:pt>
                <c:pt idx="1701">
                  <c:v>59.227391733762502</c:v>
                </c:pt>
                <c:pt idx="1702">
                  <c:v>59.2320338438372</c:v>
                </c:pt>
                <c:pt idx="1703">
                  <c:v>59.236669005625799</c:v>
                </c:pt>
                <c:pt idx="1704">
                  <c:v>59.241297230027399</c:v>
                </c:pt>
                <c:pt idx="1705">
                  <c:v>59.245918527903797</c:v>
                </c:pt>
                <c:pt idx="1706">
                  <c:v>59.250532910079599</c:v>
                </c:pt>
                <c:pt idx="1707">
                  <c:v>59.255140387341903</c:v>
                </c:pt>
                <c:pt idx="1708">
                  <c:v>59.259740970440902</c:v>
                </c:pt>
                <c:pt idx="1709">
                  <c:v>59.264334670088999</c:v>
                </c:pt>
                <c:pt idx="1710">
                  <c:v>59.268921496961802</c:v>
                </c:pt>
                <c:pt idx="1711">
                  <c:v>59.2735014616974</c:v>
                </c:pt>
                <c:pt idx="1712">
                  <c:v>59.2780745748966</c:v>
                </c:pt>
                <c:pt idx="1713">
                  <c:v>59.282640847122998</c:v>
                </c:pt>
                <c:pt idx="1714">
                  <c:v>59.287200288902802</c:v>
                </c:pt>
                <c:pt idx="1715">
                  <c:v>59.291752910725002</c:v>
                </c:pt>
                <c:pt idx="1716">
                  <c:v>59.296298723041403</c:v>
                </c:pt>
                <c:pt idx="1717">
                  <c:v>59.300837736266402</c:v>
                </c:pt>
                <c:pt idx="1718">
                  <c:v>59.305369960777199</c:v>
                </c:pt>
                <c:pt idx="1719">
                  <c:v>59.309895406913597</c:v>
                </c:pt>
                <c:pt idx="1720">
                  <c:v>59.314414084978203</c:v>
                </c:pt>
                <c:pt idx="1721">
                  <c:v>59.318926005236399</c:v>
                </c:pt>
                <c:pt idx="1722">
                  <c:v>59.323431177916099</c:v>
                </c:pt>
                <c:pt idx="1723">
                  <c:v>59.327929613208198</c:v>
                </c:pt>
                <c:pt idx="1724">
                  <c:v>59.332421321265997</c:v>
                </c:pt>
                <c:pt idx="1725">
                  <c:v>59.336906312205798</c:v>
                </c:pt>
                <c:pt idx="1726">
                  <c:v>59.341384596106501</c:v>
                </c:pt>
                <c:pt idx="1727">
                  <c:v>59.345856183009701</c:v>
                </c:pt>
                <c:pt idx="1728">
                  <c:v>59.350321082919699</c:v>
                </c:pt>
                <c:pt idx="1729">
                  <c:v>59.354779305803703</c:v>
                </c:pt>
                <c:pt idx="1730">
                  <c:v>59.359230869052801</c:v>
                </c:pt>
                <c:pt idx="1731">
                  <c:v>59.363676068025697</c:v>
                </c:pt>
                <c:pt idx="1732">
                  <c:v>59.368114641641199</c:v>
                </c:pt>
                <c:pt idx="1733">
                  <c:v>59.372546600429999</c:v>
                </c:pt>
                <c:pt idx="1734">
                  <c:v>59.3769719548946</c:v>
                </c:pt>
                <c:pt idx="1735">
                  <c:v>59.381390715509902</c:v>
                </c:pt>
                <c:pt idx="1736">
                  <c:v>59.385802892722403</c:v>
                </c:pt>
                <c:pt idx="1737">
                  <c:v>59.390208496951203</c:v>
                </c:pt>
                <c:pt idx="1738">
                  <c:v>59.394607538587003</c:v>
                </c:pt>
                <c:pt idx="1739">
                  <c:v>59.399000027992798</c:v>
                </c:pt>
                <c:pt idx="1740">
                  <c:v>59.403385975503603</c:v>
                </c:pt>
                <c:pt idx="1741">
                  <c:v>59.407765391426402</c:v>
                </c:pt>
                <c:pt idx="1742">
                  <c:v>59.412138286040502</c:v>
                </c:pt>
                <c:pt idx="1743">
                  <c:v>59.416504669596897</c:v>
                </c:pt>
                <c:pt idx="1744">
                  <c:v>59.420864552319003</c:v>
                </c:pt>
                <c:pt idx="1745">
                  <c:v>59.425217944402</c:v>
                </c:pt>
                <c:pt idx="1746">
                  <c:v>59.4295648560134</c:v>
                </c:pt>
                <c:pt idx="1747">
                  <c:v>59.433905297292497</c:v>
                </c:pt>
                <c:pt idx="1748">
                  <c:v>59.4382392783508</c:v>
                </c:pt>
                <c:pt idx="1749">
                  <c:v>59.442566809272002</c:v>
                </c:pt>
                <c:pt idx="1750">
                  <c:v>59.446887900111598</c:v>
                </c:pt>
                <c:pt idx="1751">
                  <c:v>59.4512025608974</c:v>
                </c:pt>
                <c:pt idx="1752">
                  <c:v>59.455510801629003</c:v>
                </c:pt>
                <c:pt idx="1753">
                  <c:v>59.459812632278201</c:v>
                </c:pt>
                <c:pt idx="1754">
                  <c:v>59.464108062789002</c:v>
                </c:pt>
                <c:pt idx="1755">
                  <c:v>59.468397103077301</c:v>
                </c:pt>
                <c:pt idx="1756">
                  <c:v>59.472679763031003</c:v>
                </c:pt>
                <c:pt idx="1757">
                  <c:v>59.476956052510303</c:v>
                </c:pt>
                <c:pt idx="1758">
                  <c:v>59.481225981347102</c:v>
                </c:pt>
                <c:pt idx="1759">
                  <c:v>59.485489559345702</c:v>
                </c:pt>
                <c:pt idx="1760">
                  <c:v>59.489746796282397</c:v>
                </c:pt>
                <c:pt idx="1761">
                  <c:v>59.4939977019054</c:v>
                </c:pt>
                <c:pt idx="1762">
                  <c:v>59.498242285935099</c:v>
                </c:pt>
                <c:pt idx="1763">
                  <c:v>59.502480558063802</c:v>
                </c:pt>
                <c:pt idx="1764">
                  <c:v>59.506712527956203</c:v>
                </c:pt>
                <c:pt idx="1765">
                  <c:v>59.510938205248699</c:v>
                </c:pt>
                <c:pt idx="1766">
                  <c:v>59.515157599549902</c:v>
                </c:pt>
                <c:pt idx="1767">
                  <c:v>59.519370720440499</c:v>
                </c:pt>
                <c:pt idx="1768">
                  <c:v>59.523577577473297</c:v>
                </c:pt>
                <c:pt idx="1769">
                  <c:v>59.527778180173001</c:v>
                </c:pt>
                <c:pt idx="1770">
                  <c:v>59.531972538036399</c:v>
                </c:pt>
                <c:pt idx="1771">
                  <c:v>59.536160660532502</c:v>
                </c:pt>
                <c:pt idx="1772">
                  <c:v>59.540342557102299</c:v>
                </c:pt>
                <c:pt idx="1773">
                  <c:v>59.544518237158798</c:v>
                </c:pt>
                <c:pt idx="1774">
                  <c:v>59.548687710087002</c:v>
                </c:pt>
                <c:pt idx="1775">
                  <c:v>59.552850985244199</c:v>
                </c:pt>
                <c:pt idx="1776">
                  <c:v>59.557008071959601</c:v>
                </c:pt>
                <c:pt idx="1777">
                  <c:v>59.561158979534397</c:v>
                </c:pt>
                <c:pt idx="1778">
                  <c:v>59.565303717242003</c:v>
                </c:pt>
                <c:pt idx="1779">
                  <c:v>59.5694422943278</c:v>
                </c:pt>
                <c:pt idx="1780">
                  <c:v>59.573574766278</c:v>
                </c:pt>
                <c:pt idx="1781">
                  <c:v>59.577701303633098</c:v>
                </c:pt>
                <c:pt idx="1782">
                  <c:v>59.581821726401003</c:v>
                </c:pt>
                <c:pt idx="1783">
                  <c:v>59.5859360443119</c:v>
                </c:pt>
                <c:pt idx="1784">
                  <c:v>59.590044267076003</c:v>
                </c:pt>
                <c:pt idx="1785">
                  <c:v>59.594146404383103</c:v>
                </c:pt>
                <c:pt idx="1786">
                  <c:v>59.598242465903098</c:v>
                </c:pt>
                <c:pt idx="1787">
                  <c:v>59.6023324612854</c:v>
                </c:pt>
                <c:pt idx="1788">
                  <c:v>59.606416400159702</c:v>
                </c:pt>
                <c:pt idx="1789">
                  <c:v>59.6104942921353</c:v>
                </c:pt>
                <c:pt idx="1790">
                  <c:v>59.614566146801501</c:v>
                </c:pt>
                <c:pt idx="1791">
                  <c:v>59.618631973727297</c:v>
                </c:pt>
                <c:pt idx="1792">
                  <c:v>59.6226917824617</c:v>
                </c:pt>
                <c:pt idx="1793">
                  <c:v>59.626745582533502</c:v>
                </c:pt>
                <c:pt idx="1794">
                  <c:v>59.630793383451497</c:v>
                </c:pt>
                <c:pt idx="1795">
                  <c:v>59.634835194704202</c:v>
                </c:pt>
                <c:pt idx="1796">
                  <c:v>59.638871025759997</c:v>
                </c:pt>
                <c:pt idx="1797">
                  <c:v>59.642900886067203</c:v>
                </c:pt>
                <c:pt idx="1798">
                  <c:v>59.646924785053997</c:v>
                </c:pt>
                <c:pt idx="1799">
                  <c:v>59.650942732128399</c:v>
                </c:pt>
                <c:pt idx="1800">
                  <c:v>59.654954736678199</c:v>
                </c:pt>
                <c:pt idx="1801">
                  <c:v>59.6589608080712</c:v>
                </c:pt>
                <c:pt idx="1802">
                  <c:v>59.662960955655102</c:v>
                </c:pt>
                <c:pt idx="1803">
                  <c:v>59.666955188757299</c:v>
                </c:pt>
                <c:pt idx="1804">
                  <c:v>59.670943516685199</c:v>
                </c:pt>
                <c:pt idx="1805">
                  <c:v>59.6749259487259</c:v>
                </c:pt>
                <c:pt idx="1806">
                  <c:v>59.678902494146598</c:v>
                </c:pt>
                <c:pt idx="1807">
                  <c:v>59.682873162194198</c:v>
                </c:pt>
                <c:pt idx="1808">
                  <c:v>59.686837962095403</c:v>
                </c:pt>
                <c:pt idx="1809">
                  <c:v>59.690796903056999</c:v>
                </c:pt>
                <c:pt idx="1810">
                  <c:v>59.6947499942655</c:v>
                </c:pt>
                <c:pt idx="1811">
                  <c:v>59.698697244887299</c:v>
                </c:pt>
                <c:pt idx="1812">
                  <c:v>59.702638664068701</c:v>
                </c:pt>
                <c:pt idx="1813">
                  <c:v>59.706574260935703</c:v>
                </c:pt>
                <c:pt idx="1814">
                  <c:v>59.710504044594401</c:v>
                </c:pt>
                <c:pt idx="1815">
                  <c:v>59.714428024130697</c:v>
                </c:pt>
                <c:pt idx="1816">
                  <c:v>59.718346208610299</c:v>
                </c:pt>
                <c:pt idx="1817">
                  <c:v>59.7222586070787</c:v>
                </c:pt>
                <c:pt idx="1818">
                  <c:v>59.726165228561399</c:v>
                </c:pt>
                <c:pt idx="1819">
                  <c:v>59.7300660820638</c:v>
                </c:pt>
                <c:pt idx="1820">
                  <c:v>59.733961176571</c:v>
                </c:pt>
                <c:pt idx="1821">
                  <c:v>59.737850521048102</c:v>
                </c:pt>
                <c:pt idx="1822">
                  <c:v>59.741734124439901</c:v>
                </c:pt>
                <c:pt idx="1823">
                  <c:v>59.745611995671403</c:v>
                </c:pt>
                <c:pt idx="1824">
                  <c:v>59.749484143647003</c:v>
                </c:pt>
                <c:pt idx="1825">
                  <c:v>59.753350577251403</c:v>
                </c:pt>
                <c:pt idx="1826">
                  <c:v>59.757211305348903</c:v>
                </c:pt>
                <c:pt idx="1827">
                  <c:v>59.761066336783699</c:v>
                </c:pt>
                <c:pt idx="1828">
                  <c:v>59.76491568038</c:v>
                </c:pt>
                <c:pt idx="1829">
                  <c:v>59.768759344941699</c:v>
                </c:pt>
                <c:pt idx="1830">
                  <c:v>59.772597377301899</c:v>
                </c:pt>
                <c:pt idx="1831">
                  <c:v>59.776429822747303</c:v>
                </c:pt>
                <c:pt idx="1832">
                  <c:v>59.780256623587697</c:v>
                </c:pt>
                <c:pt idx="1833">
                  <c:v>59.784077788808801</c:v>
                </c:pt>
                <c:pt idx="1834">
                  <c:v>59.787893327379201</c:v>
                </c:pt>
                <c:pt idx="1835">
                  <c:v>59.791703248251103</c:v>
                </c:pt>
                <c:pt idx="1836">
                  <c:v>59.795507560359802</c:v>
                </c:pt>
                <c:pt idx="1837">
                  <c:v>59.799306272624101</c:v>
                </c:pt>
                <c:pt idx="1838">
                  <c:v>59.803099393945899</c:v>
                </c:pt>
                <c:pt idx="1839">
                  <c:v>59.806886933210301</c:v>
                </c:pt>
                <c:pt idx="1840">
                  <c:v>59.810668899286</c:v>
                </c:pt>
                <c:pt idx="1841">
                  <c:v>59.814445301024698</c:v>
                </c:pt>
                <c:pt idx="1842">
                  <c:v>59.818216147261502</c:v>
                </c:pt>
                <c:pt idx="1843">
                  <c:v>59.821981446814902</c:v>
                </c:pt>
                <c:pt idx="1844">
                  <c:v>59.825741208486399</c:v>
                </c:pt>
                <c:pt idx="1845">
                  <c:v>59.829495441061098</c:v>
                </c:pt>
                <c:pt idx="1846">
                  <c:v>59.833244153307099</c:v>
                </c:pt>
                <c:pt idx="1847">
                  <c:v>59.836987353975999</c:v>
                </c:pt>
                <c:pt idx="1848">
                  <c:v>59.8407250518026</c:v>
                </c:pt>
                <c:pt idx="1849">
                  <c:v>59.844457255505098</c:v>
                </c:pt>
                <c:pt idx="1850">
                  <c:v>59.8481839737847</c:v>
                </c:pt>
                <c:pt idx="1851">
                  <c:v>59.851905215326198</c:v>
                </c:pt>
                <c:pt idx="1852">
                  <c:v>59.855620988797497</c:v>
                </c:pt>
                <c:pt idx="1853">
                  <c:v>59.859331302849803</c:v>
                </c:pt>
                <c:pt idx="1854">
                  <c:v>59.863036166117801</c:v>
                </c:pt>
                <c:pt idx="1855">
                  <c:v>59.866735587219097</c:v>
                </c:pt>
                <c:pt idx="1856">
                  <c:v>59.870429574754901</c:v>
                </c:pt>
                <c:pt idx="1857">
                  <c:v>59.874118137309701</c:v>
                </c:pt>
                <c:pt idx="1858">
                  <c:v>59.877801283450999</c:v>
                </c:pt>
                <c:pt idx="1859">
                  <c:v>59.881479021729803</c:v>
                </c:pt>
                <c:pt idx="1860">
                  <c:v>59.885151360680403</c:v>
                </c:pt>
                <c:pt idx="1861">
                  <c:v>59.888818308820198</c:v>
                </c:pt>
                <c:pt idx="1862">
                  <c:v>59.892479874650199</c:v>
                </c:pt>
                <c:pt idx="1863">
                  <c:v>59.896136066654499</c:v>
                </c:pt>
                <c:pt idx="1864">
                  <c:v>59.899786893300302</c:v>
                </c:pt>
                <c:pt idx="1865">
                  <c:v>59.903432363038398</c:v>
                </c:pt>
                <c:pt idx="1866">
                  <c:v>59.907072484302802</c:v>
                </c:pt>
                <c:pt idx="1867">
                  <c:v>59.910707265510702</c:v>
                </c:pt>
                <c:pt idx="1868">
                  <c:v>59.914336715062603</c:v>
                </c:pt>
                <c:pt idx="1869">
                  <c:v>59.917960841342399</c:v>
                </c:pt>
                <c:pt idx="1870">
                  <c:v>59.921579652717099</c:v>
                </c:pt>
                <c:pt idx="1871">
                  <c:v>59.925193157537201</c:v>
                </c:pt>
                <c:pt idx="1872">
                  <c:v>59.928801364136298</c:v>
                </c:pt>
                <c:pt idx="1873">
                  <c:v>59.932404280831499</c:v>
                </c:pt>
                <c:pt idx="1874">
                  <c:v>59.936001915922901</c:v>
                </c:pt>
                <c:pt idx="1875">
                  <c:v>59.939594277694098</c:v>
                </c:pt>
                <c:pt idx="1876">
                  <c:v>59.9431813744119</c:v>
                </c:pt>
                <c:pt idx="1877">
                  <c:v>59.946763214326502</c:v>
                </c:pt>
                <c:pt idx="1878">
                  <c:v>59.950339805671199</c:v>
                </c:pt>
                <c:pt idx="1879">
                  <c:v>59.953911156662699</c:v>
                </c:pt>
                <c:pt idx="1880">
                  <c:v>59.957477292077698</c:v>
                </c:pt>
                <c:pt idx="1881">
                  <c:v>59.961038220658402</c:v>
                </c:pt>
                <c:pt idx="1882">
                  <c:v>59.9645939358563</c:v>
                </c:pt>
                <c:pt idx="1883">
                  <c:v>59.968144445898901</c:v>
                </c:pt>
                <c:pt idx="1884">
                  <c:v>59.971689758998103</c:v>
                </c:pt>
                <c:pt idx="1885">
                  <c:v>59.975229883350103</c:v>
                </c:pt>
                <c:pt idx="1886">
                  <c:v>59.978764827135301</c:v>
                </c:pt>
                <c:pt idx="1887">
                  <c:v>59.982294598518401</c:v>
                </c:pt>
                <c:pt idx="1888">
                  <c:v>59.985819205648397</c:v>
                </c:pt>
                <c:pt idx="1889">
                  <c:v>59.989338656658703</c:v>
                </c:pt>
                <c:pt idx="1890">
                  <c:v>59.992852959666799</c:v>
                </c:pt>
                <c:pt idx="1891">
                  <c:v>59.996362122774897</c:v>
                </c:pt>
                <c:pt idx="1892">
                  <c:v>59.999866154068897</c:v>
                </c:pt>
                <c:pt idx="1893">
                  <c:v>60.003365061619498</c:v>
                </c:pt>
                <c:pt idx="1894">
                  <c:v>60.006858853481504</c:v>
                </c:pt>
                <c:pt idx="1895">
                  <c:v>60.010347537694102</c:v>
                </c:pt>
                <c:pt idx="1896">
                  <c:v>60.0138311222805</c:v>
                </c:pt>
                <c:pt idx="1897">
                  <c:v>60.0173096152486</c:v>
                </c:pt>
                <c:pt idx="1898">
                  <c:v>60.020783024590401</c:v>
                </c:pt>
                <c:pt idx="1899">
                  <c:v>60.0242513582821</c:v>
                </c:pt>
                <c:pt idx="1900">
                  <c:v>60.027714624284499</c:v>
                </c:pt>
                <c:pt idx="1901">
                  <c:v>60.031172830542303</c:v>
                </c:pt>
                <c:pt idx="1902">
                  <c:v>60.0346259849848</c:v>
                </c:pt>
                <c:pt idx="1903">
                  <c:v>60.038074095525502</c:v>
                </c:pt>
                <c:pt idx="1904">
                  <c:v>60.041517170062299</c:v>
                </c:pt>
                <c:pt idx="1905">
                  <c:v>60.044955216477199</c:v>
                </c:pt>
                <c:pt idx="1906">
                  <c:v>60.048388242636598</c:v>
                </c:pt>
                <c:pt idx="1907">
                  <c:v>60.051816256391199</c:v>
                </c:pt>
                <c:pt idx="1908">
                  <c:v>60.055239265576098</c:v>
                </c:pt>
                <c:pt idx="1909">
                  <c:v>60.0586572780105</c:v>
                </c:pt>
                <c:pt idx="1910">
                  <c:v>60.062070301497997</c:v>
                </c:pt>
                <c:pt idx="1911">
                  <c:v>60.065478343826499</c:v>
                </c:pt>
                <c:pt idx="1912">
                  <c:v>60.068881412768199</c:v>
                </c:pt>
                <c:pt idx="1913">
                  <c:v>60.072279516079597</c:v>
                </c:pt>
                <c:pt idx="1914">
                  <c:v>60.0756726615015</c:v>
                </c:pt>
                <c:pt idx="1915">
                  <c:v>60.079060856759</c:v>
                </c:pt>
                <c:pt idx="1916">
                  <c:v>60.082444109561401</c:v>
                </c:pt>
                <c:pt idx="1917">
                  <c:v>60.085822427602501</c:v>
                </c:pt>
                <c:pt idx="1918">
                  <c:v>60.089195818560199</c:v>
                </c:pt>
                <c:pt idx="1919">
                  <c:v>60.092564290096803</c:v>
                </c:pt>
                <c:pt idx="1920">
                  <c:v>60.095927849858903</c:v>
                </c:pt>
                <c:pt idx="1921">
                  <c:v>60.099286505477401</c:v>
                </c:pt>
                <c:pt idx="1922">
                  <c:v>60.102640264567398</c:v>
                </c:pt>
                <c:pt idx="1923">
                  <c:v>60.105989134728397</c:v>
                </c:pt>
                <c:pt idx="1924">
                  <c:v>60.109333123544197</c:v>
                </c:pt>
                <c:pt idx="1925">
                  <c:v>60.112672238582903</c:v>
                </c:pt>
                <c:pt idx="1926">
                  <c:v>60.116006487396803</c:v>
                </c:pt>
                <c:pt idx="1927">
                  <c:v>60.119335877522701</c:v>
                </c:pt>
                <c:pt idx="1928">
                  <c:v>60.122660416481402</c:v>
                </c:pt>
                <c:pt idx="1929">
                  <c:v>60.125980111778198</c:v>
                </c:pt>
                <c:pt idx="1930">
                  <c:v>60.129294988902501</c:v>
                </c:pt>
                <c:pt idx="1931">
                  <c:v>60.132605047284201</c:v>
                </c:pt>
                <c:pt idx="1932">
                  <c:v>60.135910286420298</c:v>
                </c:pt>
                <c:pt idx="1933">
                  <c:v>60.139210713816901</c:v>
                </c:pt>
                <c:pt idx="1934">
                  <c:v>60.142506336965603</c:v>
                </c:pt>
                <c:pt idx="1935">
                  <c:v>60.145797163342799</c:v>
                </c:pt>
                <c:pt idx="1936">
                  <c:v>60.149083200410402</c:v>
                </c:pt>
                <c:pt idx="1937">
                  <c:v>60.152364455615</c:v>
                </c:pt>
                <c:pt idx="1938">
                  <c:v>60.1556409363886</c:v>
                </c:pt>
                <c:pt idx="1939">
                  <c:v>60.158912650148302</c:v>
                </c:pt>
                <c:pt idx="1940">
                  <c:v>60.162179604296199</c:v>
                </c:pt>
                <c:pt idx="1941">
                  <c:v>60.165441806219803</c:v>
                </c:pt>
                <c:pt idx="1942">
                  <c:v>60.168699263291302</c:v>
                </c:pt>
                <c:pt idx="1943">
                  <c:v>60.171951982868499</c:v>
                </c:pt>
                <c:pt idx="1944">
                  <c:v>60.175199972294003</c:v>
                </c:pt>
                <c:pt idx="1945">
                  <c:v>60.178443238895603</c:v>
                </c:pt>
                <c:pt idx="1946">
                  <c:v>60.1816817899863</c:v>
                </c:pt>
                <c:pt idx="1947">
                  <c:v>60.184915632864197</c:v>
                </c:pt>
                <c:pt idx="1948">
                  <c:v>60.1881447748125</c:v>
                </c:pt>
                <c:pt idx="1949">
                  <c:v>60.191369223099599</c:v>
                </c:pt>
                <c:pt idx="1950">
                  <c:v>60.1945889849789</c:v>
                </c:pt>
                <c:pt idx="1951">
                  <c:v>60.197804067688899</c:v>
                </c:pt>
                <c:pt idx="1952">
                  <c:v>60.201014478453601</c:v>
                </c:pt>
                <c:pt idx="1953">
                  <c:v>60.204220224481602</c:v>
                </c:pt>
                <c:pt idx="1954">
                  <c:v>60.207421312967099</c:v>
                </c:pt>
                <c:pt idx="1955">
                  <c:v>60.210617751089003</c:v>
                </c:pt>
                <c:pt idx="1956">
                  <c:v>60.213809546011703</c:v>
                </c:pt>
                <c:pt idx="1957">
                  <c:v>60.216996704884501</c:v>
                </c:pt>
                <c:pt idx="1958">
                  <c:v>60.2201792348419</c:v>
                </c:pt>
                <c:pt idx="1959">
                  <c:v>60.223357143003597</c:v>
                </c:pt>
                <c:pt idx="1960">
                  <c:v>60.226530436474199</c:v>
                </c:pt>
                <c:pt idx="1961">
                  <c:v>60.229699122343703</c:v>
                </c:pt>
                <c:pt idx="1962">
                  <c:v>60.232863207687103</c:v>
                </c:pt>
                <c:pt idx="1963">
                  <c:v>60.236022699564501</c:v>
                </c:pt>
                <c:pt idx="1964">
                  <c:v>60.239177605021197</c:v>
                </c:pt>
                <c:pt idx="1965">
                  <c:v>60.242327931087601</c:v>
                </c:pt>
                <c:pt idx="1966">
                  <c:v>60.245473684779199</c:v>
                </c:pt>
                <c:pt idx="1967">
                  <c:v>60.248614873096599</c:v>
                </c:pt>
                <c:pt idx="1968">
                  <c:v>60.251751503025602</c:v>
                </c:pt>
                <c:pt idx="1969">
                  <c:v>60.2548835815372</c:v>
                </c:pt>
                <c:pt idx="1970">
                  <c:v>60.258011115587401</c:v>
                </c:pt>
                <c:pt idx="1971">
                  <c:v>60.261134112117297</c:v>
                </c:pt>
                <c:pt idx="1972">
                  <c:v>60.264252578053203</c:v>
                </c:pt>
                <c:pt idx="1973">
                  <c:v>60.267366520306503</c:v>
                </c:pt>
                <c:pt idx="1974">
                  <c:v>60.270475945773903</c:v>
                </c:pt>
                <c:pt idx="1975">
                  <c:v>60.273580861336903</c:v>
                </c:pt>
                <c:pt idx="1976">
                  <c:v>60.276681273862302</c:v>
                </c:pt>
                <c:pt idx="1977">
                  <c:v>60.279777190202203</c:v>
                </c:pt>
                <c:pt idx="1978">
                  <c:v>60.2828686171935</c:v>
                </c:pt>
                <c:pt idx="1979">
                  <c:v>60.285955561658497</c:v>
                </c:pt>
                <c:pt idx="1980">
                  <c:v>60.289038066144997</c:v>
                </c:pt>
                <c:pt idx="1981">
                  <c:v>60.292116110957203</c:v>
                </c:pt>
                <c:pt idx="1982">
                  <c:v>60.295189696810503</c:v>
                </c:pt>
                <c:pt idx="1983">
                  <c:v>60.298258830569203</c:v>
                </c:pt>
                <c:pt idx="1984">
                  <c:v>60.301323519084399</c:v>
                </c:pt>
                <c:pt idx="1985">
                  <c:v>60.3043837691934</c:v>
                </c:pt>
                <c:pt idx="1986">
                  <c:v>60.307439587719998</c:v>
                </c:pt>
                <c:pt idx="1987">
                  <c:v>60.310490981474501</c:v>
                </c:pt>
                <c:pt idx="1988">
                  <c:v>60.3135379572537</c:v>
                </c:pt>
                <c:pt idx="1989">
                  <c:v>60.316580521840599</c:v>
                </c:pt>
                <c:pt idx="1990">
                  <c:v>60.319618682005</c:v>
                </c:pt>
                <c:pt idx="1991">
                  <c:v>60.322652444502801</c:v>
                </c:pt>
                <c:pt idx="1992">
                  <c:v>60.325681816076603</c:v>
                </c:pt>
                <c:pt idx="1993">
                  <c:v>60.328706803455397</c:v>
                </c:pt>
                <c:pt idx="1994">
                  <c:v>60.3317274133545</c:v>
                </c:pt>
                <c:pt idx="1995">
                  <c:v>60.3347436524759</c:v>
                </c:pt>
                <c:pt idx="1996">
                  <c:v>60.337755527507802</c:v>
                </c:pt>
                <c:pt idx="1997">
                  <c:v>60.340763045124902</c:v>
                </c:pt>
                <c:pt idx="1998">
                  <c:v>60.343766211988601</c:v>
                </c:pt>
                <c:pt idx="1999">
                  <c:v>60.346765034746397</c:v>
                </c:pt>
                <c:pt idx="2000">
                  <c:v>60.3497595200324</c:v>
                </c:pt>
                <c:pt idx="2001">
                  <c:v>60.352749674467198</c:v>
                </c:pt>
                <c:pt idx="2002">
                  <c:v>60.355735504657702</c:v>
                </c:pt>
                <c:pt idx="2003">
                  <c:v>60.358717017197499</c:v>
                </c:pt>
                <c:pt idx="2004">
                  <c:v>60.361694218666401</c:v>
                </c:pt>
                <c:pt idx="2005">
                  <c:v>60.364667115630702</c:v>
                </c:pt>
                <c:pt idx="2006">
                  <c:v>60.367635714643299</c:v>
                </c:pt>
                <c:pt idx="2007">
                  <c:v>60.370600022243401</c:v>
                </c:pt>
                <c:pt idx="2008">
                  <c:v>60.373560044956598</c:v>
                </c:pt>
                <c:pt idx="2009">
                  <c:v>60.376515789295098</c:v>
                </c:pt>
                <c:pt idx="2010">
                  <c:v>60.379467261757398</c:v>
                </c:pt>
                <c:pt idx="2011">
                  <c:v>60.382414468828699</c:v>
                </c:pt>
                <c:pt idx="2012">
                  <c:v>60.385357416980298</c:v>
                </c:pt>
                <c:pt idx="2013">
                  <c:v>60.388296112670297</c:v>
                </c:pt>
                <c:pt idx="2014">
                  <c:v>60.391230562342898</c:v>
                </c:pt>
                <c:pt idx="2015">
                  <c:v>60.394160772428997</c:v>
                </c:pt>
                <c:pt idx="2016">
                  <c:v>60.397086749345902</c:v>
                </c:pt>
                <c:pt idx="2017">
                  <c:v>60.400008499497297</c:v>
                </c:pt>
                <c:pt idx="2018">
                  <c:v>60.402926029273303</c:v>
                </c:pt>
                <c:pt idx="2019">
                  <c:v>60.405839345050502</c:v>
                </c:pt>
                <c:pt idx="2020">
                  <c:v>60.408748453192104</c:v>
                </c:pt>
                <c:pt idx="2021">
                  <c:v>60.411653360047602</c:v>
                </c:pt>
                <c:pt idx="2022">
                  <c:v>60.4145540719529</c:v>
                </c:pt>
                <c:pt idx="2023">
                  <c:v>60.417450595230299</c:v>
                </c:pt>
                <c:pt idx="2024">
                  <c:v>60.420342936188803</c:v>
                </c:pt>
                <c:pt idx="2025">
                  <c:v>60.423231101123697</c:v>
                </c:pt>
                <c:pt idx="2026">
                  <c:v>60.4261150963167</c:v>
                </c:pt>
                <c:pt idx="2027">
                  <c:v>60.428994928035998</c:v>
                </c:pt>
                <c:pt idx="2028">
                  <c:v>60.4318706025362</c:v>
                </c:pt>
                <c:pt idx="2029">
                  <c:v>60.434742126910002</c:v>
                </c:pt>
                <c:pt idx="2030">
                  <c:v>60.437609574355399</c:v>
                </c:pt>
                <c:pt idx="2031">
                  <c:v>60.440472887373303</c:v>
                </c:pt>
                <c:pt idx="2032">
                  <c:v>60.443332072273201</c:v>
                </c:pt>
                <c:pt idx="2033">
                  <c:v>60.446187135351998</c:v>
                </c:pt>
                <c:pt idx="2034">
                  <c:v>60.449038082894397</c:v>
                </c:pt>
                <c:pt idx="2035">
                  <c:v>60.451884921172599</c:v>
                </c:pt>
                <c:pt idx="2036">
                  <c:v>60.4547276564466</c:v>
                </c:pt>
                <c:pt idx="2037">
                  <c:v>60.457566294963797</c:v>
                </c:pt>
                <c:pt idx="2038">
                  <c:v>60.460400842959302</c:v>
                </c:pt>
                <c:pt idx="2039">
                  <c:v>60.4632313066558</c:v>
                </c:pt>
                <c:pt idx="2040">
                  <c:v>60.466057692263803</c:v>
                </c:pt>
                <c:pt idx="2041">
                  <c:v>60.468880005981198</c:v>
                </c:pt>
                <c:pt idx="2042">
                  <c:v>60.471698253993601</c:v>
                </c:pt>
                <c:pt idx="2043">
                  <c:v>60.474512442474101</c:v>
                </c:pt>
                <c:pt idx="2044">
                  <c:v>60.477322577583699</c:v>
                </c:pt>
                <c:pt idx="2045">
                  <c:v>60.480128665470602</c:v>
                </c:pt>
                <c:pt idx="2046">
                  <c:v>60.482930712271099</c:v>
                </c:pt>
                <c:pt idx="2047">
                  <c:v>60.485728724108803</c:v>
                </c:pt>
                <c:pt idx="2048">
                  <c:v>60.488522707095001</c:v>
                </c:pt>
                <c:pt idx="2049">
                  <c:v>60.4913126673286</c:v>
                </c:pt>
                <c:pt idx="2050">
                  <c:v>60.494098610896103</c:v>
                </c:pt>
                <c:pt idx="2051">
                  <c:v>60.496880543871697</c:v>
                </c:pt>
                <c:pt idx="2052">
                  <c:v>60.499658472317201</c:v>
                </c:pt>
                <c:pt idx="2053">
                  <c:v>60.502432402281897</c:v>
                </c:pt>
                <c:pt idx="2054">
                  <c:v>60.505202339802899</c:v>
                </c:pt>
                <c:pt idx="2055">
                  <c:v>60.507968290904799</c:v>
                </c:pt>
                <c:pt idx="2056">
                  <c:v>60.510730261599903</c:v>
                </c:pt>
                <c:pt idx="2057">
                  <c:v>60.513488257888</c:v>
                </c:pt>
                <c:pt idx="2058">
                  <c:v>60.516242285756597</c:v>
                </c:pt>
                <c:pt idx="2059">
                  <c:v>60.5189923511807</c:v>
                </c:pt>
                <c:pt idx="2060">
                  <c:v>60.521738460123203</c:v>
                </c:pt>
                <c:pt idx="2061">
                  <c:v>60.524480618534398</c:v>
                </c:pt>
                <c:pt idx="2062">
                  <c:v>60.527218832352098</c:v>
                </c:pt>
                <c:pt idx="2063">
                  <c:v>60.529953107502102</c:v>
                </c:pt>
                <c:pt idx="2064">
                  <c:v>60.532683449897497</c:v>
                </c:pt>
                <c:pt idx="2065">
                  <c:v>60.5354098654391</c:v>
                </c:pt>
                <c:pt idx="2066">
                  <c:v>60.538132360015297</c:v>
                </c:pt>
                <c:pt idx="2067">
                  <c:v>60.540850939502199</c:v>
                </c:pt>
                <c:pt idx="2068">
                  <c:v>60.543565609763498</c:v>
                </c:pt>
                <c:pt idx="2069">
                  <c:v>60.546276376650397</c:v>
                </c:pt>
                <c:pt idx="2070">
                  <c:v>60.548983246001903</c:v>
                </c:pt>
                <c:pt idx="2071">
                  <c:v>60.551686223644403</c:v>
                </c:pt>
                <c:pt idx="2072">
                  <c:v>60.554385315392203</c:v>
                </c:pt>
                <c:pt idx="2073">
                  <c:v>60.557080527046999</c:v>
                </c:pt>
                <c:pt idx="2074">
                  <c:v>60.559771864398101</c:v>
                </c:pt>
                <c:pt idx="2075">
                  <c:v>60.562459333222598</c:v>
                </c:pt>
                <c:pt idx="2076">
                  <c:v>60.565142939285103</c:v>
                </c:pt>
                <c:pt idx="2077">
                  <c:v>60.567822688337898</c:v>
                </c:pt>
                <c:pt idx="2078">
                  <c:v>60.570498586120699</c:v>
                </c:pt>
                <c:pt idx="2079">
                  <c:v>60.573170638361098</c:v>
                </c:pt>
                <c:pt idx="2080">
                  <c:v>60.575838850774097</c:v>
                </c:pt>
                <c:pt idx="2081">
                  <c:v>60.578503229062498</c:v>
                </c:pt>
                <c:pt idx="2082">
                  <c:v>60.581163778916498</c:v>
                </c:pt>
                <c:pt idx="2083">
                  <c:v>60.583820506014199</c:v>
                </c:pt>
                <c:pt idx="2084">
                  <c:v>60.5864734160211</c:v>
                </c:pt>
                <c:pt idx="2085">
                  <c:v>60.5891225145904</c:v>
                </c:pt>
                <c:pt idx="2086">
                  <c:v>60.591767807362899</c:v>
                </c:pt>
                <c:pt idx="2087">
                  <c:v>60.594409299966998</c:v>
                </c:pt>
                <c:pt idx="2088">
                  <c:v>60.597046998018698</c:v>
                </c:pt>
                <c:pt idx="2089">
                  <c:v>60.599680907121801</c:v>
                </c:pt>
                <c:pt idx="2090">
                  <c:v>60.602311032867398</c:v>
                </c:pt>
                <c:pt idx="2091">
                  <c:v>60.604937460845399</c:v>
                </c:pt>
                <c:pt idx="2092">
                  <c:v>60.607560125356898</c:v>
                </c:pt>
                <c:pt idx="2093">
                  <c:v>60.610179028363703</c:v>
                </c:pt>
                <c:pt idx="2094">
                  <c:v>60.612794175542</c:v>
                </c:pt>
                <c:pt idx="2095">
                  <c:v>60.615405572557499</c:v>
                </c:pt>
                <c:pt idx="2096">
                  <c:v>60.618013225064502</c:v>
                </c:pt>
                <c:pt idx="2097">
                  <c:v>60.620617138706798</c:v>
                </c:pt>
                <c:pt idx="2098">
                  <c:v>60.623217319116797</c:v>
                </c:pt>
                <c:pt idx="2099">
                  <c:v>60.625813771916299</c:v>
                </c:pt>
                <c:pt idx="2100">
                  <c:v>60.628406502716103</c:v>
                </c:pt>
                <c:pt idx="2101">
                  <c:v>60.630995517115799</c:v>
                </c:pt>
                <c:pt idx="2102">
                  <c:v>60.633580820704303</c:v>
                </c:pt>
                <c:pt idx="2103">
                  <c:v>60.636162419059502</c:v>
                </c:pt>
                <c:pt idx="2104">
                  <c:v>60.638740317748301</c:v>
                </c:pt>
                <c:pt idx="2105">
                  <c:v>60.641314522326702</c:v>
                </c:pt>
                <c:pt idx="2106">
                  <c:v>60.643885038339697</c:v>
                </c:pt>
                <c:pt idx="2107">
                  <c:v>60.646451871321403</c:v>
                </c:pt>
                <c:pt idx="2108">
                  <c:v>60.649015026794999</c:v>
                </c:pt>
                <c:pt idx="2109">
                  <c:v>60.651574510272603</c:v>
                </c:pt>
                <c:pt idx="2110">
                  <c:v>60.654130327255402</c:v>
                </c:pt>
                <c:pt idx="2111">
                  <c:v>60.656682483233801</c:v>
                </c:pt>
                <c:pt idx="2112">
                  <c:v>60.659230983686903</c:v>
                </c:pt>
                <c:pt idx="2113">
                  <c:v>60.6617758340834</c:v>
                </c:pt>
                <c:pt idx="2114">
                  <c:v>60.664317039880501</c:v>
                </c:pt>
                <c:pt idx="2115">
                  <c:v>60.666854606524801</c:v>
                </c:pt>
                <c:pt idx="2116">
                  <c:v>60.669388539451802</c:v>
                </c:pt>
                <c:pt idx="2117">
                  <c:v>60.6719188440861</c:v>
                </c:pt>
                <c:pt idx="2118">
                  <c:v>60.6744455258412</c:v>
                </c:pt>
                <c:pt idx="2119">
                  <c:v>60.676968590119998</c:v>
                </c:pt>
                <c:pt idx="2120">
                  <c:v>60.679488042314098</c:v>
                </c:pt>
                <c:pt idx="2121">
                  <c:v>60.682003887804399</c:v>
                </c:pt>
                <c:pt idx="2122">
                  <c:v>60.684516131960599</c:v>
                </c:pt>
                <c:pt idx="2123">
                  <c:v>60.687024780141698</c:v>
                </c:pt>
                <c:pt idx="2124">
                  <c:v>60.689529837695602</c:v>
                </c:pt>
                <c:pt idx="2125">
                  <c:v>60.692031309959198</c:v>
                </c:pt>
                <c:pt idx="2126">
                  <c:v>60.6945292022587</c:v>
                </c:pt>
                <c:pt idx="2127">
                  <c:v>60.697023519909102</c:v>
                </c:pt>
                <c:pt idx="2128">
                  <c:v>60.6995142682146</c:v>
                </c:pt>
                <c:pt idx="2129">
                  <c:v>60.702001452468302</c:v>
                </c:pt>
                <c:pt idx="2130">
                  <c:v>60.704485077952498</c:v>
                </c:pt>
                <c:pt idx="2131">
                  <c:v>60.706965149938497</c:v>
                </c:pt>
                <c:pt idx="2132">
                  <c:v>60.709441673686598</c:v>
                </c:pt>
                <c:pt idx="2133">
                  <c:v>60.711914654446197</c:v>
                </c:pt>
                <c:pt idx="2134">
                  <c:v>60.714384097455898</c:v>
                </c:pt>
                <c:pt idx="2135">
                  <c:v>60.716850007942902</c:v>
                </c:pt>
                <c:pt idx="2136">
                  <c:v>60.719312391123999</c:v>
                </c:pt>
                <c:pt idx="2137">
                  <c:v>60.721771252204803</c:v>
                </c:pt>
                <c:pt idx="2138">
                  <c:v>60.724226596379701</c:v>
                </c:pt>
                <c:pt idx="2139">
                  <c:v>60.726678428832699</c:v>
                </c:pt>
                <c:pt idx="2140">
                  <c:v>60.729126754736299</c:v>
                </c:pt>
                <c:pt idx="2141">
                  <c:v>60.731571579252403</c:v>
                </c:pt>
                <c:pt idx="2142">
                  <c:v>60.734012907531898</c:v>
                </c:pt>
                <c:pt idx="2143">
                  <c:v>60.736450744714602</c:v>
                </c:pt>
                <c:pt idx="2144">
                  <c:v>60.738885095929597</c:v>
                </c:pt>
                <c:pt idx="2145">
                  <c:v>60.7413159662947</c:v>
                </c:pt>
                <c:pt idx="2146">
                  <c:v>60.743743360917101</c:v>
                </c:pt>
                <c:pt idx="2147">
                  <c:v>60.746167284892898</c:v>
                </c:pt>
                <c:pt idx="2148">
                  <c:v>60.748587743307198</c:v>
                </c:pt>
                <c:pt idx="2149">
                  <c:v>60.751004741234198</c:v>
                </c:pt>
                <c:pt idx="2150">
                  <c:v>60.753418283737197</c:v>
                </c:pt>
                <c:pt idx="2151">
                  <c:v>60.755828375868397</c:v>
                </c:pt>
                <c:pt idx="2152">
                  <c:v>60.7582350934142</c:v>
                </c:pt>
                <c:pt idx="2153">
                  <c:v>60.760638383388503</c:v>
                </c:pt>
                <c:pt idx="2154">
                  <c:v>60.763038242937498</c:v>
                </c:pt>
                <c:pt idx="2155">
                  <c:v>60.765434677196801</c:v>
                </c:pt>
                <c:pt idx="2156">
                  <c:v>60.767827691292197</c:v>
                </c:pt>
                <c:pt idx="2157">
                  <c:v>60.770217290340099</c:v>
                </c:pt>
                <c:pt idx="2158">
                  <c:v>60.772603479447099</c:v>
                </c:pt>
                <c:pt idx="2159">
                  <c:v>60.774986263710403</c:v>
                </c:pt>
                <c:pt idx="2160">
                  <c:v>60.777365648217597</c:v>
                </c:pt>
                <c:pt idx="2161">
                  <c:v>60.779741638046502</c:v>
                </c:pt>
                <c:pt idx="2162">
                  <c:v>60.7821142382654</c:v>
                </c:pt>
                <c:pt idx="2163">
                  <c:v>60.784483453932999</c:v>
                </c:pt>
                <c:pt idx="2164">
                  <c:v>60.786849290098601</c:v>
                </c:pt>
                <c:pt idx="2165">
                  <c:v>60.789211751801602</c:v>
                </c:pt>
                <c:pt idx="2166">
                  <c:v>60.791570844071998</c:v>
                </c:pt>
                <c:pt idx="2167">
                  <c:v>60.793926571930001</c:v>
                </c:pt>
                <c:pt idx="2168">
                  <c:v>60.796278940386401</c:v>
                </c:pt>
                <c:pt idx="2169">
                  <c:v>60.798627954442402</c:v>
                </c:pt>
                <c:pt idx="2170">
                  <c:v>60.800973619089497</c:v>
                </c:pt>
                <c:pt idx="2171">
                  <c:v>60.803315939309599</c:v>
                </c:pt>
                <c:pt idx="2172">
                  <c:v>60.805654920075</c:v>
                </c:pt>
                <c:pt idx="2173">
                  <c:v>60.8079905663486</c:v>
                </c:pt>
                <c:pt idx="2174">
                  <c:v>60.810322883083401</c:v>
                </c:pt>
                <c:pt idx="2175">
                  <c:v>60.812651875223096</c:v>
                </c:pt>
                <c:pt idx="2176">
                  <c:v>60.814977547701403</c:v>
                </c:pt>
                <c:pt idx="2177">
                  <c:v>60.817299905442901</c:v>
                </c:pt>
                <c:pt idx="2178">
                  <c:v>60.819618953362202</c:v>
                </c:pt>
                <c:pt idx="2179">
                  <c:v>60.821934696364501</c:v>
                </c:pt>
                <c:pt idx="2180">
                  <c:v>60.824247139345403</c:v>
                </c:pt>
                <c:pt idx="2181">
                  <c:v>60.826556287190797</c:v>
                </c:pt>
                <c:pt idx="2182">
                  <c:v>60.828862144777098</c:v>
                </c:pt>
                <c:pt idx="2183">
                  <c:v>60.831164716970903</c:v>
                </c:pt>
                <c:pt idx="2184">
                  <c:v>60.833464008629598</c:v>
                </c:pt>
                <c:pt idx="2185">
                  <c:v>60.835760024600702</c:v>
                </c:pt>
                <c:pt idx="2186">
                  <c:v>60.838052769722097</c:v>
                </c:pt>
                <c:pt idx="2187">
                  <c:v>60.840342248822097</c:v>
                </c:pt>
                <c:pt idx="2188">
                  <c:v>60.842628466719702</c:v>
                </c:pt>
                <c:pt idx="2189">
                  <c:v>60.844911428223902</c:v>
                </c:pt>
                <c:pt idx="2190">
                  <c:v>60.847191138134299</c:v>
                </c:pt>
                <c:pt idx="2191">
                  <c:v>60.849467601240903</c:v>
                </c:pt>
                <c:pt idx="2192">
                  <c:v>60.851740822324103</c:v>
                </c:pt>
                <c:pt idx="2193">
                  <c:v>60.854010806154598</c:v>
                </c:pt>
                <c:pt idx="2194">
                  <c:v>60.856277557493698</c:v>
                </c:pt>
                <c:pt idx="2195">
                  <c:v>60.858541081092802</c:v>
                </c:pt>
                <c:pt idx="2196">
                  <c:v>60.860801381694102</c:v>
                </c:pt>
                <c:pt idx="2197">
                  <c:v>60.863058464029798</c:v>
                </c:pt>
                <c:pt idx="2198">
                  <c:v>60.865312332822903</c:v>
                </c:pt>
                <c:pt idx="2199">
                  <c:v>60.867562992786397</c:v>
                </c:pt>
                <c:pt idx="2200">
                  <c:v>60.869810448624001</c:v>
                </c:pt>
                <c:pt idx="2201">
                  <c:v>60.872054705029598</c:v>
                </c:pt>
                <c:pt idx="2202">
                  <c:v>60.874295766687702</c:v>
                </c:pt>
                <c:pt idx="2203">
                  <c:v>60.876533638273003</c:v>
                </c:pt>
                <c:pt idx="2204">
                  <c:v>60.878768324450803</c:v>
                </c:pt>
                <c:pt idx="2205">
                  <c:v>60.8809998298766</c:v>
                </c:pt>
                <c:pt idx="2206">
                  <c:v>60.883228159196598</c:v>
                </c:pt>
                <c:pt idx="2207">
                  <c:v>60.885453317046903</c:v>
                </c:pt>
                <c:pt idx="2208">
                  <c:v>60.887675308054597</c:v>
                </c:pt>
                <c:pt idx="2209">
                  <c:v>60.889894136836702</c:v>
                </c:pt>
                <c:pt idx="2210">
                  <c:v>60.892109808000903</c:v>
                </c:pt>
                <c:pt idx="2211">
                  <c:v>60.8943223261453</c:v>
                </c:pt>
                <c:pt idx="2212">
                  <c:v>60.896531695858201</c:v>
                </c:pt>
                <c:pt idx="2213">
                  <c:v>60.898737974710997</c:v>
                </c:pt>
                <c:pt idx="2214">
                  <c:v>60.900941128080397</c:v>
                </c:pt>
                <c:pt idx="2215">
                  <c:v>60.903141150618097</c:v>
                </c:pt>
                <c:pt idx="2216">
                  <c:v>60.905338046976098</c:v>
                </c:pt>
                <c:pt idx="2217">
                  <c:v>60.907531821797797</c:v>
                </c:pt>
                <c:pt idx="2218">
                  <c:v>60.909722479717999</c:v>
                </c:pt>
                <c:pt idx="2219">
                  <c:v>60.911910025363198</c:v>
                </c:pt>
                <c:pt idx="2220">
                  <c:v>60.914094463351198</c:v>
                </c:pt>
                <c:pt idx="2221">
                  <c:v>60.916275798291402</c:v>
                </c:pt>
                <c:pt idx="2222">
                  <c:v>60.918454034784602</c:v>
                </c:pt>
                <c:pt idx="2223">
                  <c:v>60.920629177423201</c:v>
                </c:pt>
                <c:pt idx="2224">
                  <c:v>60.922801230791002</c:v>
                </c:pt>
                <c:pt idx="2225">
                  <c:v>60.924970199463303</c:v>
                </c:pt>
                <c:pt idx="2226">
                  <c:v>60.927136088006897</c:v>
                </c:pt>
                <c:pt idx="2227">
                  <c:v>60.929298900980001</c:v>
                </c:pt>
                <c:pt idx="2228">
                  <c:v>60.931458642932398</c:v>
                </c:pt>
                <c:pt idx="2229">
                  <c:v>60.933615318405401</c:v>
                </c:pt>
                <c:pt idx="2230">
                  <c:v>60.935768931931797</c:v>
                </c:pt>
                <c:pt idx="2231">
                  <c:v>60.937919488035597</c:v>
                </c:pt>
                <c:pt idx="2232">
                  <c:v>60.940066991232797</c:v>
                </c:pt>
                <c:pt idx="2233">
                  <c:v>60.942211446030399</c:v>
                </c:pt>
                <c:pt idx="2234">
                  <c:v>60.944352856927203</c:v>
                </c:pt>
                <c:pt idx="2235">
                  <c:v>60.946491228413201</c:v>
                </c:pt>
                <c:pt idx="2236">
                  <c:v>60.948626564970297</c:v>
                </c:pt>
                <c:pt idx="2237">
                  <c:v>60.9507588710715</c:v>
                </c:pt>
                <c:pt idx="2238">
                  <c:v>60.952888151181398</c:v>
                </c:pt>
                <c:pt idx="2239">
                  <c:v>60.955014409756203</c:v>
                </c:pt>
                <c:pt idx="2240">
                  <c:v>60.957137651243499</c:v>
                </c:pt>
                <c:pt idx="2241">
                  <c:v>60.959257880082397</c:v>
                </c:pt>
                <c:pt idx="2242">
                  <c:v>60.961375100703499</c:v>
                </c:pt>
                <c:pt idx="2243">
                  <c:v>60.963489317528797</c:v>
                </c:pt>
                <c:pt idx="2244">
                  <c:v>60.965600534971898</c:v>
                </c:pt>
                <c:pt idx="2245">
                  <c:v>60.967708757437897</c:v>
                </c:pt>
                <c:pt idx="2246">
                  <c:v>60.9698139893232</c:v>
                </c:pt>
                <c:pt idx="2247">
                  <c:v>60.971916235015797</c:v>
                </c:pt>
                <c:pt idx="2248">
                  <c:v>60.974015498895398</c:v>
                </c:pt>
                <c:pt idx="2249">
                  <c:v>60.976111785332797</c:v>
                </c:pt>
                <c:pt idx="2250">
                  <c:v>60.978205098690601</c:v>
                </c:pt>
                <c:pt idx="2251">
                  <c:v>60.980295443322603</c:v>
                </c:pt>
                <c:pt idx="2252">
                  <c:v>60.982382823574497</c:v>
                </c:pt>
                <c:pt idx="2253">
                  <c:v>60.984467243783001</c:v>
                </c:pt>
                <c:pt idx="2254">
                  <c:v>60.986548708276601</c:v>
                </c:pt>
                <c:pt idx="2255">
                  <c:v>60.988627221375303</c:v>
                </c:pt>
                <c:pt idx="2256">
                  <c:v>60.990702787390397</c:v>
                </c:pt>
                <c:pt idx="2257">
                  <c:v>60.992775410624702</c:v>
                </c:pt>
                <c:pt idx="2258">
                  <c:v>60.994845095372803</c:v>
                </c:pt>
                <c:pt idx="2259">
                  <c:v>60.996911845920401</c:v>
                </c:pt>
                <c:pt idx="2260">
                  <c:v>60.998975666544901</c:v>
                </c:pt>
                <c:pt idx="2261">
                  <c:v>61.0010365615151</c:v>
                </c:pt>
                <c:pt idx="2262">
                  <c:v>61.0030945350913</c:v>
                </c:pt>
                <c:pt idx="2263">
                  <c:v>61.005149591525303</c:v>
                </c:pt>
                <c:pt idx="2264">
                  <c:v>61.007201735060498</c:v>
                </c:pt>
                <c:pt idx="2265">
                  <c:v>61.0092509699316</c:v>
                </c:pt>
                <c:pt idx="2266">
                  <c:v>61.011297300364802</c:v>
                </c:pt>
                <c:pt idx="2267">
                  <c:v>61.013340730577902</c:v>
                </c:pt>
                <c:pt idx="2268">
                  <c:v>61.015381264780203</c:v>
                </c:pt>
                <c:pt idx="2269">
                  <c:v>61.017418907172399</c:v>
                </c:pt>
                <c:pt idx="2270">
                  <c:v>61.019453661946699</c:v>
                </c:pt>
                <c:pt idx="2271">
                  <c:v>61.0214855332868</c:v>
                </c:pt>
                <c:pt idx="2272">
                  <c:v>61.023514525367801</c:v>
                </c:pt>
                <c:pt idx="2273">
                  <c:v>61.025540642356503</c:v>
                </c:pt>
                <c:pt idx="2274">
                  <c:v>61.027563930981799</c:v>
                </c:pt>
                <c:pt idx="2275">
                  <c:v>61.029584367850603</c:v>
                </c:pt>
                <c:pt idx="2276">
                  <c:v>61.031601945438702</c:v>
                </c:pt>
                <c:pt idx="2277">
                  <c:v>61.033616667966697</c:v>
                </c:pt>
                <c:pt idx="2278">
                  <c:v>61.035628539647703</c:v>
                </c:pt>
                <c:pt idx="2279">
                  <c:v>61.0376375646875</c:v>
                </c:pt>
                <c:pt idx="2280">
                  <c:v>61.039643747283897</c:v>
                </c:pt>
                <c:pt idx="2281">
                  <c:v>61.041647091627503</c:v>
                </c:pt>
                <c:pt idx="2282">
                  <c:v>61.0436476019011</c:v>
                </c:pt>
                <c:pt idx="2283">
                  <c:v>61.045645282279999</c:v>
                </c:pt>
                <c:pt idx="2284">
                  <c:v>61.047640136931797</c:v>
                </c:pt>
                <c:pt idx="2285">
                  <c:v>61.049632170016899</c:v>
                </c:pt>
                <c:pt idx="2286">
                  <c:v>61.051621385687604</c:v>
                </c:pt>
                <c:pt idx="2287">
                  <c:v>61.053607788089103</c:v>
                </c:pt>
                <c:pt idx="2288">
                  <c:v>61.055591381358603</c:v>
                </c:pt>
                <c:pt idx="2289">
                  <c:v>61.057572169626098</c:v>
                </c:pt>
                <c:pt idx="2290">
                  <c:v>61.059550157013902</c:v>
                </c:pt>
                <c:pt idx="2291">
                  <c:v>61.061525347636596</c:v>
                </c:pt>
                <c:pt idx="2292">
                  <c:v>61.063497745601303</c:v>
                </c:pt>
                <c:pt idx="2293">
                  <c:v>61.065467355007598</c:v>
                </c:pt>
                <c:pt idx="2294">
                  <c:v>61.067434179947497</c:v>
                </c:pt>
                <c:pt idx="2295">
                  <c:v>61.069398224505399</c:v>
                </c:pt>
                <c:pt idx="2296">
                  <c:v>61.071359492757999</c:v>
                </c:pt>
                <c:pt idx="2297">
                  <c:v>61.073317988774697</c:v>
                </c:pt>
                <c:pt idx="2298">
                  <c:v>61.075273716616998</c:v>
                </c:pt>
                <c:pt idx="2299">
                  <c:v>61.077226680339201</c:v>
                </c:pt>
                <c:pt idx="2300">
                  <c:v>61.0791768839876</c:v>
                </c:pt>
                <c:pt idx="2301">
                  <c:v>61.081124331601401</c:v>
                </c:pt>
                <c:pt idx="2302">
                  <c:v>61.083069027211799</c:v>
                </c:pt>
                <c:pt idx="2303">
                  <c:v>61.085010974842596</c:v>
                </c:pt>
                <c:pt idx="2304">
                  <c:v>61.086950178510101</c:v>
                </c:pt>
                <c:pt idx="2305">
                  <c:v>61.088886642223002</c:v>
                </c:pt>
                <c:pt idx="2306">
                  <c:v>61.090820369982197</c:v>
                </c:pt>
                <c:pt idx="2307">
                  <c:v>61.092751365781403</c:v>
                </c:pt>
                <c:pt idx="2308">
                  <c:v>61.094679633606397</c:v>
                </c:pt>
                <c:pt idx="2309">
                  <c:v>61.096605177435499</c:v>
                </c:pt>
                <c:pt idx="2310">
                  <c:v>61.0985280012397</c:v>
                </c:pt>
                <c:pt idx="2311">
                  <c:v>61.100448108982</c:v>
                </c:pt>
                <c:pt idx="2312">
                  <c:v>61.102365504618099</c:v>
                </c:pt>
                <c:pt idx="2313">
                  <c:v>61.104280192096098</c:v>
                </c:pt>
                <c:pt idx="2314">
                  <c:v>61.106192175356398</c:v>
                </c:pt>
                <c:pt idx="2315">
                  <c:v>61.108101458332001</c:v>
                </c:pt>
                <c:pt idx="2316">
                  <c:v>61.110008044948202</c:v>
                </c:pt>
                <c:pt idx="2317">
                  <c:v>61.111911939122699</c:v>
                </c:pt>
                <c:pt idx="2318">
                  <c:v>61.1138131447657</c:v>
                </c:pt>
                <c:pt idx="2319">
                  <c:v>61.115711665779799</c:v>
                </c:pt>
                <c:pt idx="2320">
                  <c:v>61.117607506060097</c:v>
                </c:pt>
                <c:pt idx="2321">
                  <c:v>61.119500669494101</c:v>
                </c:pt>
                <c:pt idx="2322">
                  <c:v>61.121391159961597</c:v>
                </c:pt>
                <c:pt idx="2323">
                  <c:v>61.123278981334899</c:v>
                </c:pt>
                <c:pt idx="2324">
                  <c:v>61.125164137478698</c:v>
                </c:pt>
                <c:pt idx="2325">
                  <c:v>61.127046632250298</c:v>
                </c:pt>
                <c:pt idx="2326">
                  <c:v>61.128926469499199</c:v>
                </c:pt>
                <c:pt idx="2327">
                  <c:v>61.130803653067403</c:v>
                </c:pt>
                <c:pt idx="2328">
                  <c:v>61.132678186789398</c:v>
                </c:pt>
                <c:pt idx="2329">
                  <c:v>61.134550074492097</c:v>
                </c:pt>
                <c:pt idx="2330">
                  <c:v>61.136419319994602</c:v>
                </c:pt>
                <c:pt idx="2331">
                  <c:v>61.138285927108797</c:v>
                </c:pt>
                <c:pt idx="2332">
                  <c:v>61.1401498996388</c:v>
                </c:pt>
                <c:pt idx="2333">
                  <c:v>61.142011241381098</c:v>
                </c:pt>
                <c:pt idx="2334">
                  <c:v>61.143869956124803</c:v>
                </c:pt>
                <c:pt idx="2335">
                  <c:v>61.145726048980201</c:v>
                </c:pt>
                <c:pt idx="2336">
                  <c:v>61.147579523560097</c:v>
                </c:pt>
                <c:pt idx="2337">
                  <c:v>61.149430383339102</c:v>
                </c:pt>
                <c:pt idx="2338">
                  <c:v>61.1512786322156</c:v>
                </c:pt>
                <c:pt idx="2339">
                  <c:v>61.153124274089798</c:v>
                </c:pt>
                <c:pt idx="2340">
                  <c:v>61.154967312862802</c:v>
                </c:pt>
                <c:pt idx="2341">
                  <c:v>61.156807752437402</c:v>
                </c:pt>
                <c:pt idx="2342">
                  <c:v>61.158645596717598</c:v>
                </c:pt>
                <c:pt idx="2343">
                  <c:v>61.160480849608803</c:v>
                </c:pt>
                <c:pt idx="2344">
                  <c:v>61.162313515608503</c:v>
                </c:pt>
                <c:pt idx="2345">
                  <c:v>61.164143598478297</c:v>
                </c:pt>
                <c:pt idx="2346">
                  <c:v>61.165971102043102</c:v>
                </c:pt>
                <c:pt idx="2347">
                  <c:v>61.167796030271198</c:v>
                </c:pt>
                <c:pt idx="2348">
                  <c:v>61.169618387135301</c:v>
                </c:pt>
                <c:pt idx="2349">
                  <c:v>61.171438176613698</c:v>
                </c:pt>
                <c:pt idx="2350">
                  <c:v>61.173255402689399</c:v>
                </c:pt>
                <c:pt idx="2351">
                  <c:v>61.175070069350298</c:v>
                </c:pt>
                <c:pt idx="2352">
                  <c:v>61.176882180589701</c:v>
                </c:pt>
                <c:pt idx="2353">
                  <c:v>61.178691737770201</c:v>
                </c:pt>
                <c:pt idx="2354">
                  <c:v>61.180498745837298</c:v>
                </c:pt>
                <c:pt idx="2355">
                  <c:v>61.182303209002399</c:v>
                </c:pt>
                <c:pt idx="2356">
                  <c:v>61.184105131043196</c:v>
                </c:pt>
                <c:pt idx="2357">
                  <c:v>61.1859045157276</c:v>
                </c:pt>
                <c:pt idx="2358">
                  <c:v>61.187701366813499</c:v>
                </c:pt>
                <c:pt idx="2359">
                  <c:v>61.1894956880489</c:v>
                </c:pt>
                <c:pt idx="2360">
                  <c:v>61.191287483171898</c:v>
                </c:pt>
                <c:pt idx="2361">
                  <c:v>61.193076755910504</c:v>
                </c:pt>
                <c:pt idx="2362">
                  <c:v>61.194863509616603</c:v>
                </c:pt>
                <c:pt idx="2363">
                  <c:v>61.196647748164303</c:v>
                </c:pt>
                <c:pt idx="2364">
                  <c:v>61.198429475259097</c:v>
                </c:pt>
                <c:pt idx="2365">
                  <c:v>61.200208694559201</c:v>
                </c:pt>
                <c:pt idx="2366">
                  <c:v>61.201985409710502</c:v>
                </c:pt>
                <c:pt idx="2367">
                  <c:v>61.203759624347498</c:v>
                </c:pt>
                <c:pt idx="2368">
                  <c:v>61.205531342092598</c:v>
                </c:pt>
                <c:pt idx="2369">
                  <c:v>61.207300566556398</c:v>
                </c:pt>
                <c:pt idx="2370">
                  <c:v>61.209067301337697</c:v>
                </c:pt>
                <c:pt idx="2371">
                  <c:v>61.210831552132298</c:v>
                </c:pt>
                <c:pt idx="2372">
                  <c:v>61.212593318466197</c:v>
                </c:pt>
                <c:pt idx="2373">
                  <c:v>61.214352606341301</c:v>
                </c:pt>
                <c:pt idx="2374">
                  <c:v>61.216109419292501</c:v>
                </c:pt>
                <c:pt idx="2375">
                  <c:v>61.217863760854698</c:v>
                </c:pt>
                <c:pt idx="2376">
                  <c:v>61.2196156345628</c:v>
                </c:pt>
                <c:pt idx="2377">
                  <c:v>61.2213650439516</c:v>
                </c:pt>
                <c:pt idx="2378">
                  <c:v>61.2231119925559</c:v>
                </c:pt>
                <c:pt idx="2379">
                  <c:v>61.224856483921499</c:v>
                </c:pt>
                <c:pt idx="2380">
                  <c:v>61.226598522802597</c:v>
                </c:pt>
                <c:pt idx="2381">
                  <c:v>61.228338111787799</c:v>
                </c:pt>
                <c:pt idx="2382">
                  <c:v>61.230075254432698</c:v>
                </c:pt>
                <c:pt idx="2383">
                  <c:v>61.231809954293198</c:v>
                </c:pt>
                <c:pt idx="2384">
                  <c:v>61.233542214924903</c:v>
                </c:pt>
                <c:pt idx="2385">
                  <c:v>61.235272039883597</c:v>
                </c:pt>
                <c:pt idx="2386">
                  <c:v>61.2369994327249</c:v>
                </c:pt>
                <c:pt idx="2387">
                  <c:v>61.238724397004702</c:v>
                </c:pt>
                <c:pt idx="2388">
                  <c:v>61.240446936278701</c:v>
                </c:pt>
                <c:pt idx="2389">
                  <c:v>61.242167054102502</c:v>
                </c:pt>
                <c:pt idx="2390">
                  <c:v>61.243884754032003</c:v>
                </c:pt>
                <c:pt idx="2391">
                  <c:v>61.245600039622801</c:v>
                </c:pt>
                <c:pt idx="2392">
                  <c:v>61.2473129140702</c:v>
                </c:pt>
                <c:pt idx="2393">
                  <c:v>61.249023380635997</c:v>
                </c:pt>
                <c:pt idx="2394">
                  <c:v>61.250731443311103</c:v>
                </c:pt>
                <c:pt idx="2395">
                  <c:v>61.252437105635501</c:v>
                </c:pt>
                <c:pt idx="2396">
                  <c:v>61.254140371149497</c:v>
                </c:pt>
                <c:pt idx="2397">
                  <c:v>61.255841243393</c:v>
                </c:pt>
                <c:pt idx="2398">
                  <c:v>61.257539725906099</c:v>
                </c:pt>
                <c:pt idx="2399">
                  <c:v>61.259235822229002</c:v>
                </c:pt>
                <c:pt idx="2400">
                  <c:v>61.260929535901603</c:v>
                </c:pt>
                <c:pt idx="2401">
                  <c:v>61.262620870464197</c:v>
                </c:pt>
                <c:pt idx="2402">
                  <c:v>61.2643098294567</c:v>
                </c:pt>
                <c:pt idx="2403">
                  <c:v>61.265996416419199</c:v>
                </c:pt>
                <c:pt idx="2404">
                  <c:v>61.267680634891903</c:v>
                </c:pt>
                <c:pt idx="2405">
                  <c:v>61.269362486001597</c:v>
                </c:pt>
                <c:pt idx="2406">
                  <c:v>61.2710419745518</c:v>
                </c:pt>
                <c:pt idx="2407">
                  <c:v>61.272719104502997</c:v>
                </c:pt>
                <c:pt idx="2408">
                  <c:v>61.274393879344601</c:v>
                </c:pt>
                <c:pt idx="2409">
                  <c:v>61.2760663025662</c:v>
                </c:pt>
                <c:pt idx="2410">
                  <c:v>61.277736377657199</c:v>
                </c:pt>
                <c:pt idx="2411">
                  <c:v>61.279404108107101</c:v>
                </c:pt>
                <c:pt idx="2412">
                  <c:v>61.281069497405497</c:v>
                </c:pt>
                <c:pt idx="2413">
                  <c:v>61.282732549041697</c:v>
                </c:pt>
                <c:pt idx="2414">
                  <c:v>61.284393266505198</c:v>
                </c:pt>
                <c:pt idx="2415">
                  <c:v>61.286051653285597</c:v>
                </c:pt>
                <c:pt idx="2416">
                  <c:v>61.287707712872397</c:v>
                </c:pt>
                <c:pt idx="2417">
                  <c:v>61.289361447945602</c:v>
                </c:pt>
                <c:pt idx="2418">
                  <c:v>61.291012859490003</c:v>
                </c:pt>
                <c:pt idx="2419">
                  <c:v>61.292661953394699</c:v>
                </c:pt>
                <c:pt idx="2420">
                  <c:v>61.294308733083</c:v>
                </c:pt>
                <c:pt idx="2421">
                  <c:v>61.2959532019783</c:v>
                </c:pt>
                <c:pt idx="2422">
                  <c:v>61.297595363503703</c:v>
                </c:pt>
                <c:pt idx="2423">
                  <c:v>61.299235221082803</c:v>
                </c:pt>
                <c:pt idx="2424">
                  <c:v>61.300872778138597</c:v>
                </c:pt>
                <c:pt idx="2425">
                  <c:v>61.3025080380947</c:v>
                </c:pt>
                <c:pt idx="2426">
                  <c:v>61.304141004374202</c:v>
                </c:pt>
                <c:pt idx="2427">
                  <c:v>61.305771680400603</c:v>
                </c:pt>
                <c:pt idx="2428">
                  <c:v>61.307400069597001</c:v>
                </c:pt>
                <c:pt idx="2429">
                  <c:v>61.309026175386897</c:v>
                </c:pt>
                <c:pt idx="2430">
                  <c:v>61.310649989508697</c:v>
                </c:pt>
                <c:pt idx="2431">
                  <c:v>61.3122715187625</c:v>
                </c:pt>
                <c:pt idx="2432">
                  <c:v>61.313890773042701</c:v>
                </c:pt>
                <c:pt idx="2433">
                  <c:v>61.315507755716297</c:v>
                </c:pt>
                <c:pt idx="2434">
                  <c:v>61.317122470149997</c:v>
                </c:pt>
                <c:pt idx="2435">
                  <c:v>61.318734919710899</c:v>
                </c:pt>
                <c:pt idx="2436">
                  <c:v>61.320345107765696</c:v>
                </c:pt>
                <c:pt idx="2437">
                  <c:v>61.321953037681297</c:v>
                </c:pt>
                <c:pt idx="2438">
                  <c:v>61.323558712824699</c:v>
                </c:pt>
                <c:pt idx="2439">
                  <c:v>61.325162136562597</c:v>
                </c:pt>
                <c:pt idx="2440">
                  <c:v>61.326763312261903</c:v>
                </c:pt>
                <c:pt idx="2441">
                  <c:v>61.328362243289597</c:v>
                </c:pt>
                <c:pt idx="2442">
                  <c:v>61.329958933012499</c:v>
                </c:pt>
                <c:pt idx="2443">
                  <c:v>61.331553384797502</c:v>
                </c:pt>
                <c:pt idx="2444">
                  <c:v>61.333145602011399</c:v>
                </c:pt>
                <c:pt idx="2445">
                  <c:v>61.334735588021097</c:v>
                </c:pt>
                <c:pt idx="2446">
                  <c:v>61.336323346193602</c:v>
                </c:pt>
                <c:pt idx="2447">
                  <c:v>61.3379088798956</c:v>
                </c:pt>
                <c:pt idx="2448">
                  <c:v>61.339492192493999</c:v>
                </c:pt>
                <c:pt idx="2449">
                  <c:v>61.341073287355798</c:v>
                </c:pt>
                <c:pt idx="2450">
                  <c:v>61.342652167847803</c:v>
                </c:pt>
                <c:pt idx="2451">
                  <c:v>61.3442288373368</c:v>
                </c:pt>
                <c:pt idx="2452">
                  <c:v>61.345803299189797</c:v>
                </c:pt>
                <c:pt idx="2453">
                  <c:v>61.347375556773599</c:v>
                </c:pt>
                <c:pt idx="2454">
                  <c:v>61.348945613455001</c:v>
                </c:pt>
                <c:pt idx="2455">
                  <c:v>61.350513472601101</c:v>
                </c:pt>
                <c:pt idx="2456">
                  <c:v>61.352079137578599</c:v>
                </c:pt>
                <c:pt idx="2457">
                  <c:v>61.353642611754402</c:v>
                </c:pt>
                <c:pt idx="2458">
                  <c:v>61.355203898495397</c:v>
                </c:pt>
                <c:pt idx="2459">
                  <c:v>61.356763001168403</c:v>
                </c:pt>
                <c:pt idx="2460">
                  <c:v>61.3583199231404</c:v>
                </c:pt>
                <c:pt idx="2461">
                  <c:v>61.359874639424604</c:v>
                </c:pt>
                <c:pt idx="2462">
                  <c:v>61.361427167086198</c:v>
                </c:pt>
                <c:pt idx="2463">
                  <c:v>61.362977520215402</c:v>
                </c:pt>
                <c:pt idx="2464">
                  <c:v>61.364525702058501</c:v>
                </c:pt>
                <c:pt idx="2465">
                  <c:v>61.3660717158618</c:v>
                </c:pt>
                <c:pt idx="2466">
                  <c:v>61.367615564871798</c:v>
                </c:pt>
                <c:pt idx="2467">
                  <c:v>61.369157252334901</c:v>
                </c:pt>
                <c:pt idx="2468">
                  <c:v>61.370696781497301</c:v>
                </c:pt>
                <c:pt idx="2469">
                  <c:v>61.372234155605597</c:v>
                </c:pt>
                <c:pt idx="2470">
                  <c:v>61.373769377905901</c:v>
                </c:pt>
                <c:pt idx="2471">
                  <c:v>61.375302451644799</c:v>
                </c:pt>
                <c:pt idx="2472">
                  <c:v>61.376833380068597</c:v>
                </c:pt>
                <c:pt idx="2473">
                  <c:v>61.378362166423599</c:v>
                </c:pt>
                <c:pt idx="2474">
                  <c:v>61.379888813956299</c:v>
                </c:pt>
                <c:pt idx="2475">
                  <c:v>61.381413325913002</c:v>
                </c:pt>
                <c:pt idx="2476">
                  <c:v>61.38293570554</c:v>
                </c:pt>
                <c:pt idx="2477">
                  <c:v>61.384455956083897</c:v>
                </c:pt>
                <c:pt idx="2478">
                  <c:v>61.385974080790803</c:v>
                </c:pt>
                <c:pt idx="2479">
                  <c:v>61.387490082907199</c:v>
                </c:pt>
                <c:pt idx="2480">
                  <c:v>61.3890039656795</c:v>
                </c:pt>
                <c:pt idx="2481">
                  <c:v>61.390515732354103</c:v>
                </c:pt>
                <c:pt idx="2482">
                  <c:v>61.392025386177203</c:v>
                </c:pt>
                <c:pt idx="2483">
                  <c:v>61.393532930395402</c:v>
                </c:pt>
                <c:pt idx="2484">
                  <c:v>61.395038368254902</c:v>
                </c:pt>
                <c:pt idx="2485">
                  <c:v>61.3965417030021</c:v>
                </c:pt>
                <c:pt idx="2486">
                  <c:v>61.398042937883503</c:v>
                </c:pt>
                <c:pt idx="2487">
                  <c:v>61.399542076145302</c:v>
                </c:pt>
                <c:pt idx="2488">
                  <c:v>61.401039121034003</c:v>
                </c:pt>
                <c:pt idx="2489">
                  <c:v>61.402534075795899</c:v>
                </c:pt>
                <c:pt idx="2490">
                  <c:v>61.404026943677401</c:v>
                </c:pt>
                <c:pt idx="2491">
                  <c:v>61.405517727924803</c:v>
                </c:pt>
                <c:pt idx="2492">
                  <c:v>61.407006392988499</c:v>
                </c:pt>
                <c:pt idx="2493">
                  <c:v>61.408492966818102</c:v>
                </c:pt>
                <c:pt idx="2494">
                  <c:v>61.409977461941203</c:v>
                </c:pt>
                <c:pt idx="2495">
                  <c:v>61.411459881457098</c:v>
                </c:pt>
                <c:pt idx="2496">
                  <c:v>61.412940228465203</c:v>
                </c:pt>
                <c:pt idx="2497">
                  <c:v>61.414418506064699</c:v>
                </c:pt>
                <c:pt idx="2498">
                  <c:v>61.415894717354902</c:v>
                </c:pt>
                <c:pt idx="2499">
                  <c:v>61.417368865435101</c:v>
                </c:pt>
                <c:pt idx="2500">
                  <c:v>61.418840953404697</c:v>
                </c:pt>
                <c:pt idx="2501">
                  <c:v>61.4203109843628</c:v>
                </c:pt>
                <c:pt idx="2502">
                  <c:v>61.421778961408798</c:v>
                </c:pt>
                <c:pt idx="2503">
                  <c:v>61.423244887641999</c:v>
                </c:pt>
                <c:pt idx="2504">
                  <c:v>61.424708766161601</c:v>
                </c:pt>
                <c:pt idx="2505">
                  <c:v>61.426170600067003</c:v>
                </c:pt>
                <c:pt idx="2506">
                  <c:v>61.427630392457402</c:v>
                </c:pt>
                <c:pt idx="2507">
                  <c:v>61.4290881464322</c:v>
                </c:pt>
                <c:pt idx="2508">
                  <c:v>61.430543865090698</c:v>
                </c:pt>
                <c:pt idx="2509">
                  <c:v>61.431997551532</c:v>
                </c:pt>
                <c:pt idx="2510">
                  <c:v>61.433449208855599</c:v>
                </c:pt>
                <c:pt idx="2511">
                  <c:v>61.434898840160699</c:v>
                </c:pt>
                <c:pt idx="2512">
                  <c:v>61.436346448546601</c:v>
                </c:pt>
                <c:pt idx="2513">
                  <c:v>61.437792037112501</c:v>
                </c:pt>
                <c:pt idx="2514">
                  <c:v>61.439235608957901</c:v>
                </c:pt>
                <c:pt idx="2515">
                  <c:v>61.440677167181903</c:v>
                </c:pt>
                <c:pt idx="2516">
                  <c:v>61.442116714883902</c:v>
                </c:pt>
                <c:pt idx="2517">
                  <c:v>61.4435542551632</c:v>
                </c:pt>
                <c:pt idx="2518">
                  <c:v>61.444989791118999</c:v>
                </c:pt>
                <c:pt idx="2519">
                  <c:v>61.446423325850702</c:v>
                </c:pt>
                <c:pt idx="2520">
                  <c:v>61.447854862457497</c:v>
                </c:pt>
                <c:pt idx="2521">
                  <c:v>61.4492844040387</c:v>
                </c:pt>
                <c:pt idx="2522">
                  <c:v>61.450711953693698</c:v>
                </c:pt>
                <c:pt idx="2523">
                  <c:v>61.452137308766801</c:v>
                </c:pt>
                <c:pt idx="2524">
                  <c:v>61.453560850797203</c:v>
                </c:pt>
                <c:pt idx="2525">
                  <c:v>61.454982403323001</c:v>
                </c:pt>
                <c:pt idx="2526">
                  <c:v>61.456401969432299</c:v>
                </c:pt>
                <c:pt idx="2527">
                  <c:v>61.457819552207901</c:v>
                </c:pt>
                <c:pt idx="2528">
                  <c:v>61.459235154728297</c:v>
                </c:pt>
                <c:pt idx="2529">
                  <c:v>61.460648780066997</c:v>
                </c:pt>
                <c:pt idx="2530">
                  <c:v>61.462060431292699</c:v>
                </c:pt>
                <c:pt idx="2531">
                  <c:v>61.463470111469299</c:v>
                </c:pt>
                <c:pt idx="2532">
                  <c:v>61.464877823656103</c:v>
                </c:pt>
                <c:pt idx="2533">
                  <c:v>61.466283570907301</c:v>
                </c:pt>
                <c:pt idx="2534">
                  <c:v>61.467687356272599</c:v>
                </c:pt>
                <c:pt idx="2535">
                  <c:v>61.469089182796701</c:v>
                </c:pt>
                <c:pt idx="2536">
                  <c:v>61.4704890535196</c:v>
                </c:pt>
                <c:pt idx="2537">
                  <c:v>61.4718869714766</c:v>
                </c:pt>
                <c:pt idx="2538">
                  <c:v>61.473282939698102</c:v>
                </c:pt>
                <c:pt idx="2539">
                  <c:v>61.474676961209603</c:v>
                </c:pt>
                <c:pt idx="2540">
                  <c:v>61.476069039031998</c:v>
                </c:pt>
                <c:pt idx="2541">
                  <c:v>61.477459176181398</c:v>
                </c:pt>
                <c:pt idx="2542">
                  <c:v>61.478847375668998</c:v>
                </c:pt>
                <c:pt idx="2543">
                  <c:v>61.480233640501297</c:v>
                </c:pt>
                <c:pt idx="2544">
                  <c:v>61.481617973680002</c:v>
                </c:pt>
                <c:pt idx="2545">
                  <c:v>61.483000378201901</c:v>
                </c:pt>
                <c:pt idx="2546">
                  <c:v>61.4843808570592</c:v>
                </c:pt>
                <c:pt idx="2547">
                  <c:v>61.485759413239101</c:v>
                </c:pt>
                <c:pt idx="2548">
                  <c:v>61.487136049724199</c:v>
                </c:pt>
                <c:pt idx="2549">
                  <c:v>61.488510769492301</c:v>
                </c:pt>
                <c:pt idx="2550">
                  <c:v>61.489883575516203</c:v>
                </c:pt>
                <c:pt idx="2551">
                  <c:v>61.491254470764098</c:v>
                </c:pt>
                <c:pt idx="2552">
                  <c:v>61.492623458199397</c:v>
                </c:pt>
                <c:pt idx="2553">
                  <c:v>61.493990540780601</c:v>
                </c:pt>
                <c:pt idx="2554">
                  <c:v>61.495355649738102</c:v>
                </c:pt>
                <c:pt idx="2555">
                  <c:v>61.496718852607799</c:v>
                </c:pt>
                <c:pt idx="2556">
                  <c:v>61.498080154871701</c:v>
                </c:pt>
                <c:pt idx="2557">
                  <c:v>61.499439559348502</c:v>
                </c:pt>
                <c:pt idx="2558">
                  <c:v>61.5007970688509</c:v>
                </c:pt>
                <c:pt idx="2559">
                  <c:v>61.502152686185198</c:v>
                </c:pt>
                <c:pt idx="2560">
                  <c:v>61.5035064141519</c:v>
                </c:pt>
                <c:pt idx="2561">
                  <c:v>61.5048582555455</c:v>
                </c:pt>
                <c:pt idx="2562">
                  <c:v>61.506208213154203</c:v>
                </c:pt>
                <c:pt idx="2563">
                  <c:v>61.507556289760103</c:v>
                </c:pt>
                <c:pt idx="2564">
                  <c:v>61.508902488139498</c:v>
                </c:pt>
                <c:pt idx="2565">
                  <c:v>61.510246811062302</c:v>
                </c:pt>
                <c:pt idx="2566">
                  <c:v>61.511589261292499</c:v>
                </c:pt>
                <c:pt idx="2567">
                  <c:v>61.512929841588097</c:v>
                </c:pt>
                <c:pt idx="2568">
                  <c:v>61.514268554700699</c:v>
                </c:pt>
                <c:pt idx="2569">
                  <c:v>61.5156054033761</c:v>
                </c:pt>
                <c:pt idx="2570">
                  <c:v>61.516940390354002</c:v>
                </c:pt>
                <c:pt idx="2571">
                  <c:v>61.518273518367998</c:v>
                </c:pt>
                <c:pt idx="2572">
                  <c:v>61.5196047901455</c:v>
                </c:pt>
                <c:pt idx="2573">
                  <c:v>61.520934208407901</c:v>
                </c:pt>
                <c:pt idx="2574">
                  <c:v>61.522261775870497</c:v>
                </c:pt>
                <c:pt idx="2575">
                  <c:v>61.523587495242602</c:v>
                </c:pt>
                <c:pt idx="2576">
                  <c:v>61.524911369227397</c:v>
                </c:pt>
                <c:pt idx="2577">
                  <c:v>61.526233400522003</c:v>
                </c:pt>
                <c:pt idx="2578">
                  <c:v>61.527553591817302</c:v>
                </c:pt>
                <c:pt idx="2579">
                  <c:v>61.528871945798301</c:v>
                </c:pt>
                <c:pt idx="2580">
                  <c:v>61.530188465143901</c:v>
                </c:pt>
                <c:pt idx="2581">
                  <c:v>61.531503152526703</c:v>
                </c:pt>
                <c:pt idx="2582">
                  <c:v>61.532816010613502</c:v>
                </c:pt>
                <c:pt idx="2583">
                  <c:v>61.534127042065002</c:v>
                </c:pt>
                <c:pt idx="2584">
                  <c:v>61.5354362495356</c:v>
                </c:pt>
                <c:pt idx="2585">
                  <c:v>61.536743635673801</c:v>
                </c:pt>
                <c:pt idx="2586">
                  <c:v>61.538049203122</c:v>
                </c:pt>
                <c:pt idx="2587">
                  <c:v>61.539352954516403</c:v>
                </c:pt>
                <c:pt idx="2588">
                  <c:v>61.540654892487296</c:v>
                </c:pt>
                <c:pt idx="2589">
                  <c:v>61.541955019658801</c:v>
                </c:pt>
                <c:pt idx="2590">
                  <c:v>61.543253338649002</c:v>
                </c:pt>
                <c:pt idx="2591">
                  <c:v>61.5445498520698</c:v>
                </c:pt>
                <c:pt idx="2592">
                  <c:v>61.545844562527201</c:v>
                </c:pt>
                <c:pt idx="2593">
                  <c:v>61.547137472620904</c:v>
                </c:pt>
                <c:pt idx="2594">
                  <c:v>61.548428584944702</c:v>
                </c:pt>
                <c:pt idx="2595">
                  <c:v>61.549717902086201</c:v>
                </c:pt>
                <c:pt idx="2596">
                  <c:v>61.5510054266271</c:v>
                </c:pt>
                <c:pt idx="2597">
                  <c:v>61.552291161142797</c:v>
                </c:pt>
                <c:pt idx="2598">
                  <c:v>61.553575108202701</c:v>
                </c:pt>
                <c:pt idx="2599">
                  <c:v>61.554857270370199</c:v>
                </c:pt>
                <c:pt idx="2600">
                  <c:v>61.556137650202601</c:v>
                </c:pt>
                <c:pt idx="2601">
                  <c:v>61.557416250251002</c:v>
                </c:pt>
                <c:pt idx="2602">
                  <c:v>61.558693073060503</c:v>
                </c:pt>
                <c:pt idx="2603">
                  <c:v>61.559968121170101</c:v>
                </c:pt>
                <c:pt idx="2604">
                  <c:v>61.561241397112902</c:v>
                </c:pt>
                <c:pt idx="2605">
                  <c:v>61.562512903415602</c:v>
                </c:pt>
                <c:pt idx="2606">
                  <c:v>61.563782642599001</c:v>
                </c:pt>
                <c:pt idx="2607">
                  <c:v>61.565050617177903</c:v>
                </c:pt>
                <c:pt idx="2608">
                  <c:v>61.566316829660899</c:v>
                </c:pt>
                <c:pt idx="2609">
                  <c:v>61.5675812825504</c:v>
                </c:pt>
                <c:pt idx="2610">
                  <c:v>61.568843978342997</c:v>
                </c:pt>
                <c:pt idx="2611">
                  <c:v>61.570104919529101</c:v>
                </c:pt>
                <c:pt idx="2612">
                  <c:v>61.571364108593002</c:v>
                </c:pt>
                <c:pt idx="2613">
                  <c:v>61.572621548012798</c:v>
                </c:pt>
                <c:pt idx="2614">
                  <c:v>61.573877241884901</c:v>
                </c:pt>
                <c:pt idx="2615">
                  <c:v>61.575131197843596</c:v>
                </c:pt>
                <c:pt idx="2616">
                  <c:v>61.576383412059499</c:v>
                </c:pt>
                <c:pt idx="2617">
                  <c:v>61.577633886999799</c:v>
                </c:pt>
                <c:pt idx="2618">
                  <c:v>61.5788826251258</c:v>
                </c:pt>
                <c:pt idx="2619">
                  <c:v>61.580129628892998</c:v>
                </c:pt>
                <c:pt idx="2620">
                  <c:v>61.581374900750802</c:v>
                </c:pt>
                <c:pt idx="2621">
                  <c:v>61.5826184431427</c:v>
                </c:pt>
                <c:pt idx="2622">
                  <c:v>61.583860258506398</c:v>
                </c:pt>
                <c:pt idx="2623">
                  <c:v>61.585100349273397</c:v>
                </c:pt>
                <c:pt idx="2624">
                  <c:v>61.586338717869602</c:v>
                </c:pt>
                <c:pt idx="2625">
                  <c:v>61.587575366714702</c:v>
                </c:pt>
                <c:pt idx="2626">
                  <c:v>61.588810298222498</c:v>
                </c:pt>
                <c:pt idx="2627">
                  <c:v>61.590043514801003</c:v>
                </c:pt>
                <c:pt idx="2628">
                  <c:v>61.591275018852102</c:v>
                </c:pt>
                <c:pt idx="2629">
                  <c:v>61.592504812771899</c:v>
                </c:pt>
                <c:pt idx="2630">
                  <c:v>61.593732898950499</c:v>
                </c:pt>
                <c:pt idx="2631">
                  <c:v>61.594959279772198</c:v>
                </c:pt>
                <c:pt idx="2632">
                  <c:v>61.596183957614997</c:v>
                </c:pt>
                <c:pt idx="2633">
                  <c:v>61.5974069348513</c:v>
                </c:pt>
                <c:pt idx="2634">
                  <c:v>61.598628213847498</c:v>
                </c:pt>
                <c:pt idx="2635">
                  <c:v>61.599847796963999</c:v>
                </c:pt>
                <c:pt idx="2636">
                  <c:v>61.601065686555401</c:v>
                </c:pt>
                <c:pt idx="2637">
                  <c:v>61.602281884970097</c:v>
                </c:pt>
                <c:pt idx="2638">
                  <c:v>61.603496394550803</c:v>
                </c:pt>
                <c:pt idx="2639">
                  <c:v>61.604709217634202</c:v>
                </c:pt>
                <c:pt idx="2640">
                  <c:v>61.605920356551003</c:v>
                </c:pt>
                <c:pt idx="2641">
                  <c:v>61.607129813626102</c:v>
                </c:pt>
                <c:pt idx="2642">
                  <c:v>61.608337591178298</c:v>
                </c:pt>
                <c:pt idx="2643">
                  <c:v>61.609543691520599</c:v>
                </c:pt>
                <c:pt idx="2644">
                  <c:v>61.610748116960004</c:v>
                </c:pt>
                <c:pt idx="2645">
                  <c:v>61.611950869797603</c:v>
                </c:pt>
                <c:pt idx="2646">
                  <c:v>61.613151952328501</c:v>
                </c:pt>
                <c:pt idx="2647">
                  <c:v>61.614351366841902</c:v>
                </c:pt>
                <c:pt idx="2648">
                  <c:v>61.6155491156211</c:v>
                </c:pt>
                <c:pt idx="2649">
                  <c:v>61.616745200943399</c:v>
                </c:pt>
                <c:pt idx="2650">
                  <c:v>61.617939625080297</c:v>
                </c:pt>
                <c:pt idx="2651">
                  <c:v>61.619132390297104</c:v>
                </c:pt>
                <c:pt idx="2652">
                  <c:v>61.620323498853402</c:v>
                </c:pt>
                <c:pt idx="2653">
                  <c:v>61.621512953002799</c:v>
                </c:pt>
                <c:pt idx="2654">
                  <c:v>61.622700754992998</c:v>
                </c:pt>
                <c:pt idx="2655">
                  <c:v>61.623886907065703</c:v>
                </c:pt>
                <c:pt idx="2656">
                  <c:v>61.625071411456602</c:v>
                </c:pt>
                <c:pt idx="2657">
                  <c:v>61.626254270395698</c:v>
                </c:pt>
                <c:pt idx="2658">
                  <c:v>61.627435486106698</c:v>
                </c:pt>
                <c:pt idx="2659">
                  <c:v>61.628615060807803</c:v>
                </c:pt>
                <c:pt idx="2660">
                  <c:v>61.629792996710897</c:v>
                </c:pt>
                <c:pt idx="2661">
                  <c:v>61.630969296022201</c:v>
                </c:pt>
                <c:pt idx="2662">
                  <c:v>61.632143960941796</c:v>
                </c:pt>
                <c:pt idx="2663">
                  <c:v>61.633316993663897</c:v>
                </c:pt>
                <c:pt idx="2664">
                  <c:v>61.634488396376902</c:v>
                </c:pt>
                <c:pt idx="2665">
                  <c:v>61.635658171263202</c:v>
                </c:pt>
                <c:pt idx="2666">
                  <c:v>61.636826320499097</c:v>
                </c:pt>
                <c:pt idx="2667">
                  <c:v>61.637992846255202</c:v>
                </c:pt>
                <c:pt idx="2668">
                  <c:v>61.639157750695901</c:v>
                </c:pt>
                <c:pt idx="2669">
                  <c:v>61.640321035980001</c:v>
                </c:pt>
                <c:pt idx="2670">
                  <c:v>61.641482704260099</c:v>
                </c:pt>
                <c:pt idx="2671">
                  <c:v>61.642642757682999</c:v>
                </c:pt>
                <c:pt idx="2672">
                  <c:v>61.643801198389497</c:v>
                </c:pt>
                <c:pt idx="2673">
                  <c:v>61.644958028514402</c:v>
                </c:pt>
                <c:pt idx="2674">
                  <c:v>61.646113250186801</c:v>
                </c:pt>
                <c:pt idx="2675">
                  <c:v>61.647266898853303</c:v>
                </c:pt>
                <c:pt idx="2676">
                  <c:v>61.648418989602703</c:v>
                </c:pt>
                <c:pt idx="2677">
                  <c:v>61.649569482972197</c:v>
                </c:pt>
                <c:pt idx="2678">
                  <c:v>61.650718381191901</c:v>
                </c:pt>
                <c:pt idx="2679">
                  <c:v>61.651865686487398</c:v>
                </c:pt>
                <c:pt idx="2680">
                  <c:v>61.653011401079702</c:v>
                </c:pt>
                <c:pt idx="2681">
                  <c:v>61.654155527185097</c:v>
                </c:pt>
                <c:pt idx="2682">
                  <c:v>61.655298067015501</c:v>
                </c:pt>
                <c:pt idx="2683">
                  <c:v>61.656439022778201</c:v>
                </c:pt>
                <c:pt idx="2684">
                  <c:v>61.657578396675603</c:v>
                </c:pt>
                <c:pt idx="2685">
                  <c:v>61.6587161909058</c:v>
                </c:pt>
                <c:pt idx="2686">
                  <c:v>61.659852407662299</c:v>
                </c:pt>
                <c:pt idx="2687">
                  <c:v>61.660987049134</c:v>
                </c:pt>
                <c:pt idx="2688">
                  <c:v>61.662120117504998</c:v>
                </c:pt>
                <c:pt idx="2689">
                  <c:v>61.663251614954902</c:v>
                </c:pt>
                <c:pt idx="2690">
                  <c:v>61.664381543658997</c:v>
                </c:pt>
                <c:pt idx="2691">
                  <c:v>61.665509905787601</c:v>
                </c:pt>
                <c:pt idx="2692">
                  <c:v>61.666636703506597</c:v>
                </c:pt>
                <c:pt idx="2693">
                  <c:v>61.6677619389773</c:v>
                </c:pt>
                <c:pt idx="2694">
                  <c:v>61.668885614356299</c:v>
                </c:pt>
                <c:pt idx="2695">
                  <c:v>61.670007731795899</c:v>
                </c:pt>
                <c:pt idx="2696">
                  <c:v>61.671128293443402</c:v>
                </c:pt>
                <c:pt idx="2697">
                  <c:v>61.6722473014418</c:v>
                </c:pt>
                <c:pt idx="2698">
                  <c:v>61.673364757929498</c:v>
                </c:pt>
                <c:pt idx="2699">
                  <c:v>61.674480665040001</c:v>
                </c:pt>
                <c:pt idx="2700">
                  <c:v>61.675595024902698</c:v>
                </c:pt>
                <c:pt idx="2701">
                  <c:v>61.6767078396419</c:v>
                </c:pt>
                <c:pt idx="2702">
                  <c:v>61.677819111377701</c:v>
                </c:pt>
                <c:pt idx="2703">
                  <c:v>61.678928842225297</c:v>
                </c:pt>
                <c:pt idx="2704">
                  <c:v>61.680037034295701</c:v>
                </c:pt>
                <c:pt idx="2705">
                  <c:v>61.681143689694899</c:v>
                </c:pt>
                <c:pt idx="2706">
                  <c:v>61.682248810524399</c:v>
                </c:pt>
                <c:pt idx="2707">
                  <c:v>61.683352398881397</c:v>
                </c:pt>
                <c:pt idx="2708">
                  <c:v>61.684454456858099</c:v>
                </c:pt>
                <c:pt idx="2709">
                  <c:v>61.6855549865424</c:v>
                </c:pt>
                <c:pt idx="2710">
                  <c:v>61.686653990017497</c:v>
                </c:pt>
                <c:pt idx="2711">
                  <c:v>61.687751469361899</c:v>
                </c:pt>
                <c:pt idx="2712">
                  <c:v>61.688847426649701</c:v>
                </c:pt>
                <c:pt idx="2713">
                  <c:v>61.689941863950402</c:v>
                </c:pt>
                <c:pt idx="2714">
                  <c:v>61.691034783328703</c:v>
                </c:pt>
                <c:pt idx="2715">
                  <c:v>61.692126186844902</c:v>
                </c:pt>
                <c:pt idx="2716">
                  <c:v>61.693216076554599</c:v>
                </c:pt>
                <c:pt idx="2717">
                  <c:v>61.694304454508902</c:v>
                </c:pt>
                <c:pt idx="2718">
                  <c:v>61.695391322754197</c:v>
                </c:pt>
                <c:pt idx="2719">
                  <c:v>61.696476683332399</c:v>
                </c:pt>
                <c:pt idx="2720">
                  <c:v>61.697560538280896</c:v>
                </c:pt>
                <c:pt idx="2721">
                  <c:v>61.698642889632197</c:v>
                </c:pt>
                <c:pt idx="2722">
                  <c:v>61.699723739414402</c:v>
                </c:pt>
                <c:pt idx="2723">
                  <c:v>61.700803089650996</c:v>
                </c:pt>
                <c:pt idx="2724">
                  <c:v>61.701880942361001</c:v>
                </c:pt>
                <c:pt idx="2725">
                  <c:v>61.702957299558697</c:v>
                </c:pt>
                <c:pt idx="2726">
                  <c:v>61.7040321632537</c:v>
                </c:pt>
                <c:pt idx="2727">
                  <c:v>61.705105535451203</c:v>
                </c:pt>
                <c:pt idx="2728">
                  <c:v>61.706177418151803</c:v>
                </c:pt>
                <c:pt idx="2729">
                  <c:v>61.707247813351202</c:v>
                </c:pt>
                <c:pt idx="2730">
                  <c:v>61.708316723041001</c:v>
                </c:pt>
                <c:pt idx="2731">
                  <c:v>61.709384149207899</c:v>
                </c:pt>
                <c:pt idx="2732">
                  <c:v>61.710450093833899</c:v>
                </c:pt>
                <c:pt idx="2733">
                  <c:v>61.711514558896702</c:v>
                </c:pt>
                <c:pt idx="2734">
                  <c:v>61.712577546369197</c:v>
                </c:pt>
                <c:pt idx="2735">
                  <c:v>61.713639058219897</c:v>
                </c:pt>
                <c:pt idx="2736">
                  <c:v>61.714699141438899</c:v>
                </c:pt>
                <c:pt idx="2737">
                  <c:v>61.715757778164203</c:v>
                </c:pt>
                <c:pt idx="2738">
                  <c:v>61.716814949278501</c:v>
                </c:pt>
                <c:pt idx="2739">
                  <c:v>61.717870656840802</c:v>
                </c:pt>
                <c:pt idx="2740">
                  <c:v>61.7189249029066</c:v>
                </c:pt>
                <c:pt idx="2741">
                  <c:v>61.7199776895281</c:v>
                </c:pt>
                <c:pt idx="2742">
                  <c:v>61.721029018754102</c:v>
                </c:pt>
                <c:pt idx="2743">
                  <c:v>61.722078892629803</c:v>
                </c:pt>
                <c:pt idx="2744">
                  <c:v>61.723127313197203</c:v>
                </c:pt>
                <c:pt idx="2745">
                  <c:v>61.724174282494701</c:v>
                </c:pt>
                <c:pt idx="2746">
                  <c:v>61.725219802557397</c:v>
                </c:pt>
                <c:pt idx="2747">
                  <c:v>61.726263875416798</c:v>
                </c:pt>
                <c:pt idx="2748">
                  <c:v>61.727306503101097</c:v>
                </c:pt>
                <c:pt idx="2749">
                  <c:v>61.7283476876352</c:v>
                </c:pt>
                <c:pt idx="2750">
                  <c:v>61.729387431040301</c:v>
                </c:pt>
                <c:pt idx="2751">
                  <c:v>61.7304257353344</c:v>
                </c:pt>
                <c:pt idx="2752">
                  <c:v>61.731462602531998</c:v>
                </c:pt>
                <c:pt idx="2753">
                  <c:v>61.732498034644003</c:v>
                </c:pt>
                <c:pt idx="2754">
                  <c:v>61.733532033678202</c:v>
                </c:pt>
                <c:pt idx="2755">
                  <c:v>61.734564601638802</c:v>
                </c:pt>
                <c:pt idx="2756">
                  <c:v>61.735595740526499</c:v>
                </c:pt>
                <c:pt idx="2757">
                  <c:v>61.7366254523387</c:v>
                </c:pt>
                <c:pt idx="2758">
                  <c:v>61.737653739069401</c:v>
                </c:pt>
                <c:pt idx="2759">
                  <c:v>61.738680602709003</c:v>
                </c:pt>
                <c:pt idx="2760">
                  <c:v>61.739706045244702</c:v>
                </c:pt>
                <c:pt idx="2761">
                  <c:v>61.740730068660099</c:v>
                </c:pt>
                <c:pt idx="2762">
                  <c:v>61.741752674935498</c:v>
                </c:pt>
                <c:pt idx="2763">
                  <c:v>61.742773866047699</c:v>
                </c:pt>
                <c:pt idx="2764">
                  <c:v>61.743793643970001</c:v>
                </c:pt>
                <c:pt idx="2765">
                  <c:v>61.744812010672398</c:v>
                </c:pt>
                <c:pt idx="2766">
                  <c:v>61.745828968121501</c:v>
                </c:pt>
                <c:pt idx="2767">
                  <c:v>61.746844518280398</c:v>
                </c:pt>
                <c:pt idx="2768">
                  <c:v>61.747858663108701</c:v>
                </c:pt>
                <c:pt idx="2769">
                  <c:v>61.748871404562799</c:v>
                </c:pt>
                <c:pt idx="2770">
                  <c:v>61.749882744595503</c:v>
                </c:pt>
                <c:pt idx="2771">
                  <c:v>61.750892685156202</c:v>
                </c:pt>
                <c:pt idx="2772">
                  <c:v>61.751901228190803</c:v>
                </c:pt>
                <c:pt idx="2773">
                  <c:v>61.752908375642001</c:v>
                </c:pt>
                <c:pt idx="2774">
                  <c:v>61.753914129448901</c:v>
                </c:pt>
                <c:pt idx="2775">
                  <c:v>61.754918491547201</c:v>
                </c:pt>
                <c:pt idx="2776">
                  <c:v>61.7559214638691</c:v>
                </c:pt>
                <c:pt idx="2777">
                  <c:v>61.756923048343701</c:v>
                </c:pt>
                <c:pt idx="2778">
                  <c:v>61.757923246896198</c:v>
                </c:pt>
                <c:pt idx="2779">
                  <c:v>61.7589220614488</c:v>
                </c:pt>
                <c:pt idx="2780">
                  <c:v>61.759919493920002</c:v>
                </c:pt>
                <c:pt idx="2781">
                  <c:v>61.760915546225</c:v>
                </c:pt>
                <c:pt idx="2782">
                  <c:v>61.761910220275396</c:v>
                </c:pt>
                <c:pt idx="2783">
                  <c:v>61.762903517979801</c:v>
                </c:pt>
                <c:pt idx="2784">
                  <c:v>61.763895441242802</c:v>
                </c:pt>
                <c:pt idx="2785">
                  <c:v>61.764885991966104</c:v>
                </c:pt>
                <c:pt idx="2786">
                  <c:v>61.7658751720476</c:v>
                </c:pt>
                <c:pt idx="2787">
                  <c:v>61.766862983381998</c:v>
                </c:pt>
                <c:pt idx="2788">
                  <c:v>61.767849427860398</c:v>
                </c:pt>
                <c:pt idx="2789">
                  <c:v>61.768834507370599</c:v>
                </c:pt>
                <c:pt idx="2790">
                  <c:v>61.769818223797003</c:v>
                </c:pt>
                <c:pt idx="2791">
                  <c:v>61.770800579020502</c:v>
                </c:pt>
                <c:pt idx="2792">
                  <c:v>61.771781574918599</c:v>
                </c:pt>
                <c:pt idx="2793">
                  <c:v>61.7727612133653</c:v>
                </c:pt>
                <c:pt idx="2794">
                  <c:v>61.7737394962313</c:v>
                </c:pt>
                <c:pt idx="2795">
                  <c:v>61.774716425383801</c:v>
                </c:pt>
                <c:pt idx="2796">
                  <c:v>61.775692002686597</c:v>
                </c:pt>
                <c:pt idx="2797">
                  <c:v>61.776666257914698</c:v>
                </c:pt>
                <c:pt idx="2798">
                  <c:v>61.777639169525798</c:v>
                </c:pt>
                <c:pt idx="2799">
                  <c:v>61.778610736752299</c:v>
                </c:pt>
                <c:pt idx="2800">
                  <c:v>61.779580961494098</c:v>
                </c:pt>
                <c:pt idx="2801">
                  <c:v>61.780549845648203</c:v>
                </c:pt>
                <c:pt idx="2802">
                  <c:v>61.7815173911087</c:v>
                </c:pt>
                <c:pt idx="2803">
                  <c:v>61.782483599766699</c:v>
                </c:pt>
                <c:pt idx="2804">
                  <c:v>61.783448473510603</c:v>
                </c:pt>
                <c:pt idx="2805">
                  <c:v>61.784412014225801</c:v>
                </c:pt>
                <c:pt idx="2806">
                  <c:v>61.785374223794697</c:v>
                </c:pt>
                <c:pt idx="2807">
                  <c:v>61.786335104096999</c:v>
                </c:pt>
                <c:pt idx="2808">
                  <c:v>61.787294657009397</c:v>
                </c:pt>
                <c:pt idx="2809">
                  <c:v>61.7882528844058</c:v>
                </c:pt>
                <c:pt idx="2810">
                  <c:v>61.789209788157102</c:v>
                </c:pt>
                <c:pt idx="2811">
                  <c:v>61.790165370131298</c:v>
                </c:pt>
                <c:pt idx="2812">
                  <c:v>61.791119632193599</c:v>
                </c:pt>
                <c:pt idx="2813">
                  <c:v>61.792072576206301</c:v>
                </c:pt>
                <c:pt idx="2814">
                  <c:v>61.793024204028697</c:v>
                </c:pt>
                <c:pt idx="2815">
                  <c:v>61.793974517517299</c:v>
                </c:pt>
                <c:pt idx="2816">
                  <c:v>61.7949235185257</c:v>
                </c:pt>
                <c:pt idx="2817">
                  <c:v>61.795871208904501</c:v>
                </c:pt>
                <c:pt idx="2818">
                  <c:v>61.796817590501703</c:v>
                </c:pt>
                <c:pt idx="2819">
                  <c:v>61.797762665161997</c:v>
                </c:pt>
                <c:pt idx="2820">
                  <c:v>61.798706434727499</c:v>
                </c:pt>
                <c:pt idx="2821">
                  <c:v>61.799648901037401</c:v>
                </c:pt>
                <c:pt idx="2822">
                  <c:v>61.8005900659278</c:v>
                </c:pt>
                <c:pt idx="2823">
                  <c:v>61.801529931232103</c:v>
                </c:pt>
                <c:pt idx="2824">
                  <c:v>61.802468498780698</c:v>
                </c:pt>
                <c:pt idx="2825">
                  <c:v>61.803405770401099</c:v>
                </c:pt>
                <c:pt idx="2826">
                  <c:v>61.804341747918102</c:v>
                </c:pt>
                <c:pt idx="2827">
                  <c:v>61.805276433153402</c:v>
                </c:pt>
                <c:pt idx="2828">
                  <c:v>61.806209827925798</c:v>
                </c:pt>
                <c:pt idx="2829">
                  <c:v>61.807141934051401</c:v>
                </c:pt>
                <c:pt idx="2830">
                  <c:v>61.808072753343097</c:v>
                </c:pt>
                <c:pt idx="2831">
                  <c:v>61.8090022876113</c:v>
                </c:pt>
                <c:pt idx="2832">
                  <c:v>61.809930538663203</c:v>
                </c:pt>
                <c:pt idx="2833">
                  <c:v>61.8108575083033</c:v>
                </c:pt>
                <c:pt idx="2834">
                  <c:v>61.811783198332897</c:v>
                </c:pt>
                <c:pt idx="2835">
                  <c:v>61.812707610550802</c:v>
                </c:pt>
                <c:pt idx="2836">
                  <c:v>61.8136307467527</c:v>
                </c:pt>
                <c:pt idx="2837">
                  <c:v>61.814552608731397</c:v>
                </c:pt>
                <c:pt idx="2838">
                  <c:v>61.815473198276798</c:v>
                </c:pt>
                <c:pt idx="2839">
                  <c:v>61.816392517176098</c:v>
                </c:pt>
                <c:pt idx="2840">
                  <c:v>61.817310567213298</c:v>
                </c:pt>
                <c:pt idx="2841">
                  <c:v>61.8182273501697</c:v>
                </c:pt>
                <c:pt idx="2842">
                  <c:v>61.8191428678237</c:v>
                </c:pt>
                <c:pt idx="2843">
                  <c:v>61.820057121950803</c:v>
                </c:pt>
                <c:pt idx="2844">
                  <c:v>61.8209701143236</c:v>
                </c:pt>
                <c:pt idx="2845">
                  <c:v>61.821881846711698</c:v>
                </c:pt>
                <c:pt idx="2846">
                  <c:v>61.822792320882002</c:v>
                </c:pt>
                <c:pt idx="2847">
                  <c:v>61.8237015385983</c:v>
                </c:pt>
                <c:pt idx="2848">
                  <c:v>61.824609501621701</c:v>
                </c:pt>
                <c:pt idx="2849">
                  <c:v>61.825516211710202</c:v>
                </c:pt>
                <c:pt idx="2850">
                  <c:v>61.826421670619197</c:v>
                </c:pt>
                <c:pt idx="2851">
                  <c:v>61.827325880101</c:v>
                </c:pt>
                <c:pt idx="2852">
                  <c:v>61.828228841904902</c:v>
                </c:pt>
                <c:pt idx="2853">
                  <c:v>61.829130557777603</c:v>
                </c:pt>
                <c:pt idx="2854">
                  <c:v>61.830031029462702</c:v>
                </c:pt>
                <c:pt idx="2855">
                  <c:v>61.830930258700903</c:v>
                </c:pt>
                <c:pt idx="2856">
                  <c:v>61.831828247230199</c:v>
                </c:pt>
                <c:pt idx="2857">
                  <c:v>61.8327249986081</c:v>
                </c:pt>
                <c:pt idx="2858">
                  <c:v>61.833620523688801</c:v>
                </c:pt>
                <c:pt idx="2859">
                  <c:v>61.834514813915298</c:v>
                </c:pt>
                <c:pt idx="2860">
                  <c:v>61.835407871028899</c:v>
                </c:pt>
                <c:pt idx="2861">
                  <c:v>61.836299696768201</c:v>
                </c:pt>
                <c:pt idx="2862">
                  <c:v>61.837190292869202</c:v>
                </c:pt>
                <c:pt idx="2863">
                  <c:v>61.838079661065002</c:v>
                </c:pt>
                <c:pt idx="2864">
                  <c:v>61.8389678030859</c:v>
                </c:pt>
                <c:pt idx="2865">
                  <c:v>61.839854720659702</c:v>
                </c:pt>
                <c:pt idx="2866">
                  <c:v>61.8407404155111</c:v>
                </c:pt>
                <c:pt idx="2867">
                  <c:v>61.8416248893624</c:v>
                </c:pt>
                <c:pt idx="2868">
                  <c:v>61.842508143932797</c:v>
                </c:pt>
                <c:pt idx="2869">
                  <c:v>61.843390180939103</c:v>
                </c:pt>
                <c:pt idx="2870">
                  <c:v>61.844271002094999</c:v>
                </c:pt>
                <c:pt idx="2871">
                  <c:v>61.845150609111698</c:v>
                </c:pt>
                <c:pt idx="2872">
                  <c:v>61.846029003697602</c:v>
                </c:pt>
                <c:pt idx="2873">
                  <c:v>61.846906187558197</c:v>
                </c:pt>
                <c:pt idx="2874">
                  <c:v>61.847782162396499</c:v>
                </c:pt>
                <c:pt idx="2875">
                  <c:v>61.848656929912401</c:v>
                </c:pt>
                <c:pt idx="2876">
                  <c:v>61.849530491803499</c:v>
                </c:pt>
                <c:pt idx="2877">
                  <c:v>61.850402849764301</c:v>
                </c:pt>
                <c:pt idx="2878">
                  <c:v>61.851274005486601</c:v>
                </c:pt>
                <c:pt idx="2879">
                  <c:v>61.852143960659497</c:v>
                </c:pt>
                <c:pt idx="2880">
                  <c:v>61.853012716969403</c:v>
                </c:pt>
                <c:pt idx="2881">
                  <c:v>61.853880276099801</c:v>
                </c:pt>
                <c:pt idx="2882">
                  <c:v>61.854746639731701</c:v>
                </c:pt>
                <c:pt idx="2883">
                  <c:v>61.855611809543099</c:v>
                </c:pt>
                <c:pt idx="2884">
                  <c:v>61.856475787209298</c:v>
                </c:pt>
                <c:pt idx="2885">
                  <c:v>61.857338574402803</c:v>
                </c:pt>
                <c:pt idx="2886">
                  <c:v>61.858200172793701</c:v>
                </c:pt>
                <c:pt idx="2887">
                  <c:v>61.859060584048798</c:v>
                </c:pt>
                <c:pt idx="2888">
                  <c:v>61.859919809832597</c:v>
                </c:pt>
                <c:pt idx="2889">
                  <c:v>61.860777851806603</c:v>
                </c:pt>
                <c:pt idx="2890">
                  <c:v>61.861634711629598</c:v>
                </c:pt>
                <c:pt idx="2891">
                  <c:v>61.862490390957703</c:v>
                </c:pt>
                <c:pt idx="2892">
                  <c:v>61.8633448914442</c:v>
                </c:pt>
                <c:pt idx="2893">
                  <c:v>61.864198214739702</c:v>
                </c:pt>
                <c:pt idx="2894">
                  <c:v>61.865050362491999</c:v>
                </c:pt>
                <c:pt idx="2895">
                  <c:v>61.865901336346099</c:v>
                </c:pt>
                <c:pt idx="2896">
                  <c:v>61.866751137944298</c:v>
                </c:pt>
                <c:pt idx="2897">
                  <c:v>61.867599768926198</c:v>
                </c:pt>
                <c:pt idx="2898">
                  <c:v>61.868447230928602</c:v>
                </c:pt>
                <c:pt idx="2899">
                  <c:v>61.869293525585597</c:v>
                </c:pt>
                <c:pt idx="2900">
                  <c:v>61.870138654528397</c:v>
                </c:pt>
                <c:pt idx="2901">
                  <c:v>61.870982619385501</c:v>
                </c:pt>
                <c:pt idx="2902">
                  <c:v>61.871825421782901</c:v>
                </c:pt>
                <c:pt idx="2903">
                  <c:v>61.8726670633434</c:v>
                </c:pt>
                <c:pt idx="2904">
                  <c:v>61.873507545687403</c:v>
                </c:pt>
                <c:pt idx="2905">
                  <c:v>61.874346870432397</c:v>
                </c:pt>
                <c:pt idx="2906">
                  <c:v>61.875185039193198</c:v>
                </c:pt>
                <c:pt idx="2907">
                  <c:v>61.876022053581799</c:v>
                </c:pt>
                <c:pt idx="2908">
                  <c:v>61.876857915207502</c:v>
                </c:pt>
                <c:pt idx="2909">
                  <c:v>61.8776926256769</c:v>
                </c:pt>
                <c:pt idx="2910">
                  <c:v>61.878526186593596</c:v>
                </c:pt>
                <c:pt idx="2911">
                  <c:v>61.879358599558799</c:v>
                </c:pt>
                <c:pt idx="2912">
                  <c:v>61.880189866170497</c:v>
                </c:pt>
                <c:pt idx="2913">
                  <c:v>61.881019988024498</c:v>
                </c:pt>
                <c:pt idx="2914">
                  <c:v>61.881848966713399</c:v>
                </c:pt>
                <c:pt idx="2915">
                  <c:v>61.882676803827302</c:v>
                </c:pt>
                <c:pt idx="2916">
                  <c:v>61.883503500953402</c:v>
                </c:pt>
                <c:pt idx="2917">
                  <c:v>61.884329059676098</c:v>
                </c:pt>
                <c:pt idx="2918">
                  <c:v>61.885153481577298</c:v>
                </c:pt>
                <c:pt idx="2919">
                  <c:v>61.885976768235999</c:v>
                </c:pt>
                <c:pt idx="2920">
                  <c:v>61.886798921228397</c:v>
                </c:pt>
                <c:pt idx="2921">
                  <c:v>61.887619942127898</c:v>
                </c:pt>
                <c:pt idx="2922">
                  <c:v>61.888439832505398</c:v>
                </c:pt>
                <c:pt idx="2923">
                  <c:v>61.889258593928702</c:v>
                </c:pt>
                <c:pt idx="2924">
                  <c:v>61.890076227963299</c:v>
                </c:pt>
                <c:pt idx="2925">
                  <c:v>61.890892736171402</c:v>
                </c:pt>
                <c:pt idx="2926">
                  <c:v>61.891708120112902</c:v>
                </c:pt>
                <c:pt idx="2927">
                  <c:v>61.892522381344797</c:v>
                </c:pt>
                <c:pt idx="2928">
                  <c:v>61.893335529380799</c:v>
                </c:pt>
                <c:pt idx="2929">
                  <c:v>61.894147565147598</c:v>
                </c:pt>
                <c:pt idx="2930">
                  <c:v>61.8949584836393</c:v>
                </c:pt>
                <c:pt idx="2931">
                  <c:v>61.895768286419703</c:v>
                </c:pt>
                <c:pt idx="2932">
                  <c:v>61.896576975049797</c:v>
                </c:pt>
                <c:pt idx="2933">
                  <c:v>61.897384551088301</c:v>
                </c:pt>
                <c:pt idx="2934">
                  <c:v>61.898191016091197</c:v>
                </c:pt>
                <c:pt idx="2935">
                  <c:v>61.898996371611801</c:v>
                </c:pt>
                <c:pt idx="2936">
                  <c:v>61.899800619201002</c:v>
                </c:pt>
                <c:pt idx="2937">
                  <c:v>61.900603760407101</c:v>
                </c:pt>
                <c:pt idx="2938">
                  <c:v>61.901405796775599</c:v>
                </c:pt>
                <c:pt idx="2939">
                  <c:v>61.902206729849603</c:v>
                </c:pt>
                <c:pt idx="2940">
                  <c:v>61.903006561169597</c:v>
                </c:pt>
                <c:pt idx="2941">
                  <c:v>61.903805292273397</c:v>
                </c:pt>
                <c:pt idx="2942">
                  <c:v>61.904602924696398</c:v>
                </c:pt>
                <c:pt idx="2943">
                  <c:v>61.9053994599712</c:v>
                </c:pt>
                <c:pt idx="2944">
                  <c:v>61.906194899627998</c:v>
                </c:pt>
                <c:pt idx="2945">
                  <c:v>61.906989245194303</c:v>
                </c:pt>
                <c:pt idx="2946">
                  <c:v>61.907782498195097</c:v>
                </c:pt>
                <c:pt idx="2947">
                  <c:v>61.908574660152603</c:v>
                </c:pt>
                <c:pt idx="2948">
                  <c:v>61.9093657325867</c:v>
                </c:pt>
                <c:pt idx="2949">
                  <c:v>61.910155717014398</c:v>
                </c:pt>
                <c:pt idx="2950">
                  <c:v>61.910944614950502</c:v>
                </c:pt>
                <c:pt idx="2951">
                  <c:v>61.911732427906998</c:v>
                </c:pt>
                <c:pt idx="2952">
                  <c:v>61.912519157393099</c:v>
                </c:pt>
                <c:pt idx="2953">
                  <c:v>61.913304804915803</c:v>
                </c:pt>
                <c:pt idx="2954">
                  <c:v>61.914089371979301</c:v>
                </c:pt>
                <c:pt idx="2955">
                  <c:v>61.914872860085197</c:v>
                </c:pt>
                <c:pt idx="2956">
                  <c:v>61.915655270732699</c:v>
                </c:pt>
                <c:pt idx="2957">
                  <c:v>61.916436605418099</c:v>
                </c:pt>
                <c:pt idx="2958">
                  <c:v>61.917216865635403</c:v>
                </c:pt>
                <c:pt idx="2959">
                  <c:v>61.9179960528759</c:v>
                </c:pt>
                <c:pt idx="2960">
                  <c:v>61.918774168628197</c:v>
                </c:pt>
                <c:pt idx="2961">
                  <c:v>61.9195512143786</c:v>
                </c:pt>
                <c:pt idx="2962">
                  <c:v>61.920327191610497</c:v>
                </c:pt>
                <c:pt idx="2963">
                  <c:v>61.921102101804898</c:v>
                </c:pt>
                <c:pt idx="2964">
                  <c:v>61.921875946440103</c:v>
                </c:pt>
                <c:pt idx="2965">
                  <c:v>61.922648726992001</c:v>
                </c:pt>
                <c:pt idx="2966">
                  <c:v>61.923420444933598</c:v>
                </c:pt>
                <c:pt idx="2967">
                  <c:v>61.924191101735701</c:v>
                </c:pt>
                <c:pt idx="2968">
                  <c:v>61.924960698866201</c:v>
                </c:pt>
                <c:pt idx="2969">
                  <c:v>61.925729237790598</c:v>
                </c:pt>
                <c:pt idx="2970">
                  <c:v>61.926496719971603</c:v>
                </c:pt>
                <c:pt idx="2971">
                  <c:v>61.9272631468695</c:v>
                </c:pt>
                <c:pt idx="2972">
                  <c:v>61.928028519942004</c:v>
                </c:pt>
                <c:pt idx="2973">
                  <c:v>61.928792840644199</c:v>
                </c:pt>
                <c:pt idx="2974">
                  <c:v>61.929556110428599</c:v>
                </c:pt>
                <c:pt idx="2975">
                  <c:v>61.930318330744903</c:v>
                </c:pt>
                <c:pt idx="2976">
                  <c:v>61.9310795030406</c:v>
                </c:pt>
                <c:pt idx="2977">
                  <c:v>61.9318396287604</c:v>
                </c:pt>
                <c:pt idx="2978">
                  <c:v>61.932598709346401</c:v>
                </c:pt>
                <c:pt idx="2979">
                  <c:v>61.933356746238097</c:v>
                </c:pt>
                <c:pt idx="2980">
                  <c:v>61.934113740872498</c:v>
                </c:pt>
                <c:pt idx="2981">
                  <c:v>61.934869694683996</c:v>
                </c:pt>
                <c:pt idx="2982">
                  <c:v>61.935624609104302</c:v>
                </c:pt>
                <c:pt idx="2983">
                  <c:v>61.936378485562798</c:v>
                </c:pt>
                <c:pt idx="2984">
                  <c:v>61.937131325485801</c:v>
                </c:pt>
                <c:pt idx="2985">
                  <c:v>61.9378831302976</c:v>
                </c:pt>
                <c:pt idx="2986">
                  <c:v>61.938633901419401</c:v>
                </c:pt>
                <c:pt idx="2987">
                  <c:v>61.939383640270201</c:v>
                </c:pt>
                <c:pt idx="2988">
                  <c:v>61.940132348266197</c:v>
                </c:pt>
                <c:pt idx="2989">
                  <c:v>61.940880026821098</c:v>
                </c:pt>
                <c:pt idx="2990">
                  <c:v>61.941626677345901</c:v>
                </c:pt>
                <c:pt idx="2991">
                  <c:v>61.9423723012492</c:v>
                </c:pt>
                <c:pt idx="2992">
                  <c:v>61.943116899936904</c:v>
                </c:pt>
                <c:pt idx="2993">
                  <c:v>61.943860474812197</c:v>
                </c:pt>
                <c:pt idx="2994">
                  <c:v>61.944603027275903</c:v>
                </c:pt>
                <c:pt idx="2995">
                  <c:v>61.945344558726198</c:v>
                </c:pt>
                <c:pt idx="2996">
                  <c:v>61.946085070558603</c:v>
                </c:pt>
                <c:pt idx="2997">
                  <c:v>61.946824564166</c:v>
                </c:pt>
                <c:pt idx="2998">
                  <c:v>61.947563040938903</c:v>
                </c:pt>
                <c:pt idx="2999">
                  <c:v>61.948300523427903</c:v>
                </c:pt>
                <c:pt idx="3000">
                  <c:v>61.949036994447297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625-4DDF-AA24-6169B73D8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simulaçoes!$AM$5:$AM$3005</c:f>
              <c:numCache>
                <c:formatCode>General</c:formatCode>
                <c:ptCount val="3001"/>
                <c:pt idx="0">
                  <c:v>0</c:v>
                </c:pt>
                <c:pt idx="1">
                  <c:v>7.0986559801311203E-2</c:v>
                </c:pt>
                <c:pt idx="2">
                  <c:v>0.14282092861203899</c:v>
                </c:pt>
                <c:pt idx="3">
                  <c:v>0.214721837763521</c:v>
                </c:pt>
                <c:pt idx="4">
                  <c:v>0.28661884732327803</c:v>
                </c:pt>
                <c:pt idx="5">
                  <c:v>0.35848682941762</c:v>
                </c:pt>
                <c:pt idx="6">
                  <c:v>0.43031355241485603</c:v>
                </c:pt>
                <c:pt idx="7">
                  <c:v>0.50209135813525996</c:v>
                </c:pt>
                <c:pt idx="8">
                  <c:v>0.57381447539322805</c:v>
                </c:pt>
                <c:pt idx="9">
                  <c:v>0.64547809519429</c:v>
                </c:pt>
                <c:pt idx="10">
                  <c:v>0.71707806907954996</c:v>
                </c:pt>
                <c:pt idx="11">
                  <c:v>0.78861082152892203</c:v>
                </c:pt>
                <c:pt idx="12">
                  <c:v>0.86007331588569902</c:v>
                </c:pt>
                <c:pt idx="13">
                  <c:v>0.93146301751222704</c:v>
                </c:pt>
                <c:pt idx="14">
                  <c:v>1.0027778434499499</c:v>
                </c:pt>
                <c:pt idx="15">
                  <c:v>1.0740161034975899</c:v>
                </c:pt>
                <c:pt idx="16">
                  <c:v>1.14517643991796</c:v>
                </c:pt>
                <c:pt idx="17">
                  <c:v>1.2162577710253299</c:v>
                </c:pt>
                <c:pt idx="18">
                  <c:v>1.2872592412835</c:v>
                </c:pt>
                <c:pt idx="19">
                  <c:v>1.3581801788396399</c:v>
                </c:pt>
                <c:pt idx="20">
                  <c:v>1.4290200602566401</c:v>
                </c:pt>
                <c:pt idx="21">
                  <c:v>1.49977848153241</c:v>
                </c:pt>
                <c:pt idx="22">
                  <c:v>1.57045513453249</c:v>
                </c:pt>
                <c:pt idx="23">
                  <c:v>1.6410497884989399</c:v>
                </c:pt>
                <c:pt idx="24">
                  <c:v>1.7115622743772601</c:v>
                </c:pt>
                <c:pt idx="25">
                  <c:v>1.7819924727113601</c:v>
                </c:pt>
                <c:pt idx="26">
                  <c:v>1.85234030396293</c:v>
                </c:pt>
                <c:pt idx="27">
                  <c:v>1.9226057205539699</c:v>
                </c:pt>
                <c:pt idx="28">
                  <c:v>1.99278870058587</c:v>
                </c:pt>
                <c:pt idx="29">
                  <c:v>2.0628892427680099</c:v>
                </c:pt>
                <c:pt idx="30">
                  <c:v>2.13290736245815</c:v>
                </c:pt>
                <c:pt idx="31">
                  <c:v>2.2028430883276102</c:v>
                </c:pt>
                <c:pt idx="32">
                  <c:v>2.27269645917726</c:v>
                </c:pt>
                <c:pt idx="33">
                  <c:v>2.3424675224676199</c:v>
                </c:pt>
                <c:pt idx="34">
                  <c:v>2.4121563327175601</c:v>
                </c:pt>
                <c:pt idx="35">
                  <c:v>2.4817629496998799</c:v>
                </c:pt>
                <c:pt idx="36">
                  <c:v>2.5512874373449601</c:v>
                </c:pt>
                <c:pt idx="37">
                  <c:v>2.6207298630665399</c:v>
                </c:pt>
                <c:pt idx="38">
                  <c:v>2.6900902969448799</c:v>
                </c:pt>
                <c:pt idx="39">
                  <c:v>2.7593688111985002</c:v>
                </c:pt>
                <c:pt idx="40">
                  <c:v>2.8285654798176401</c:v>
                </c:pt>
                <c:pt idx="41">
                  <c:v>2.89768037768417</c:v>
                </c:pt>
                <c:pt idx="42">
                  <c:v>2.9667135805615801</c:v>
                </c:pt>
                <c:pt idx="43">
                  <c:v>3.0356651659615799</c:v>
                </c:pt>
                <c:pt idx="44">
                  <c:v>3.10453521112834</c:v>
                </c:pt>
                <c:pt idx="45">
                  <c:v>3.1733237931970502</c:v>
                </c:pt>
                <c:pt idx="46">
                  <c:v>3.2420309911306302</c:v>
                </c:pt>
                <c:pt idx="47">
                  <c:v>3.31065688329176</c:v>
                </c:pt>
                <c:pt idx="48">
                  <c:v>3.3792015470131398</c:v>
                </c:pt>
                <c:pt idx="49">
                  <c:v>3.4476650617334399</c:v>
                </c:pt>
                <c:pt idx="50">
                  <c:v>3.5160475062150902</c:v>
                </c:pt>
                <c:pt idx="51">
                  <c:v>3.5843489589834898</c:v>
                </c:pt>
                <c:pt idx="52">
                  <c:v>3.65256949870902</c:v>
                </c:pt>
                <c:pt idx="53">
                  <c:v>3.7207092036162299</c:v>
                </c:pt>
                <c:pt idx="54">
                  <c:v>3.7887681522326502</c:v>
                </c:pt>
                <c:pt idx="55">
                  <c:v>3.85674642330414</c:v>
                </c:pt>
                <c:pt idx="56">
                  <c:v>3.9246440952717099</c:v>
                </c:pt>
                <c:pt idx="57">
                  <c:v>3.9924612465878502</c:v>
                </c:pt>
                <c:pt idx="58">
                  <c:v>4.0601979555966698</c:v>
                </c:pt>
                <c:pt idx="59">
                  <c:v>4.1278543005733797</c:v>
                </c:pt>
                <c:pt idx="60">
                  <c:v>4.1954303598577303</c:v>
                </c:pt>
                <c:pt idx="61">
                  <c:v>4.2629262116968203</c:v>
                </c:pt>
                <c:pt idx="62">
                  <c:v>4.3303419342509404</c:v>
                </c:pt>
                <c:pt idx="63">
                  <c:v>4.3976776056690099</c:v>
                </c:pt>
                <c:pt idx="64">
                  <c:v>4.4649333040642603</c:v>
                </c:pt>
                <c:pt idx="65">
                  <c:v>4.5321091075185302</c:v>
                </c:pt>
                <c:pt idx="66">
                  <c:v>4.5992050940638904</c:v>
                </c:pt>
                <c:pt idx="67">
                  <c:v>4.6662213417026601</c:v>
                </c:pt>
                <c:pt idx="68">
                  <c:v>4.7331579284618899</c:v>
                </c:pt>
                <c:pt idx="69">
                  <c:v>4.80001493229536</c:v>
                </c:pt>
                <c:pt idx="70">
                  <c:v>4.8667924310390598</c:v>
                </c:pt>
                <c:pt idx="71">
                  <c:v>4.9334905026754301</c:v>
                </c:pt>
                <c:pt idx="72">
                  <c:v>5.0001092254133104</c:v>
                </c:pt>
                <c:pt idx="73">
                  <c:v>5.0666486769699697</c:v>
                </c:pt>
                <c:pt idx="74">
                  <c:v>5.1331089349447199</c:v>
                </c:pt>
                <c:pt idx="75">
                  <c:v>5.1994900772809203</c:v>
                </c:pt>
                <c:pt idx="76">
                  <c:v>5.2657921818999096</c:v>
                </c:pt>
                <c:pt idx="77">
                  <c:v>5.3320153265479</c:v>
                </c:pt>
                <c:pt idx="78">
                  <c:v>5.3981595889826597</c:v>
                </c:pt>
                <c:pt idx="79">
                  <c:v>5.4642250471753302</c:v>
                </c:pt>
                <c:pt idx="80">
                  <c:v>5.5302117791581198</c:v>
                </c:pt>
                <c:pt idx="81">
                  <c:v>5.5961198626506201</c:v>
                </c:pt>
                <c:pt idx="82">
                  <c:v>5.66194937534212</c:v>
                </c:pt>
                <c:pt idx="83">
                  <c:v>5.72770039510391</c:v>
                </c:pt>
                <c:pt idx="84">
                  <c:v>5.7933729996964596</c:v>
                </c:pt>
                <c:pt idx="85">
                  <c:v>5.8589672668214998</c:v>
                </c:pt>
                <c:pt idx="86">
                  <c:v>5.92448327436888</c:v>
                </c:pt>
                <c:pt idx="87">
                  <c:v>5.9899211000502603</c:v>
                </c:pt>
                <c:pt idx="88">
                  <c:v>6.0552808216371403</c:v>
                </c:pt>
                <c:pt idx="89">
                  <c:v>6.1205625169482296</c:v>
                </c:pt>
                <c:pt idx="90">
                  <c:v>6.1857662637494801</c:v>
                </c:pt>
                <c:pt idx="91">
                  <c:v>6.2508921398186796</c:v>
                </c:pt>
                <c:pt idx="92">
                  <c:v>6.3159402229310002</c:v>
                </c:pt>
                <c:pt idx="93">
                  <c:v>6.3809105908689698</c:v>
                </c:pt>
                <c:pt idx="94">
                  <c:v>6.4458033213949699</c:v>
                </c:pt>
                <c:pt idx="95">
                  <c:v>6.5106184922787502</c:v>
                </c:pt>
                <c:pt idx="96">
                  <c:v>6.5753561812881696</c:v>
                </c:pt>
                <c:pt idx="97">
                  <c:v>6.6400164661801897</c:v>
                </c:pt>
                <c:pt idx="98">
                  <c:v>6.7045994247172498</c:v>
                </c:pt>
                <c:pt idx="99">
                  <c:v>6.7691051346563098</c:v>
                </c:pt>
                <c:pt idx="100">
                  <c:v>6.83353367375293</c:v>
                </c:pt>
                <c:pt idx="101">
                  <c:v>6.8978851197616002</c:v>
                </c:pt>
                <c:pt idx="102">
                  <c:v>6.9621595504312399</c:v>
                </c:pt>
                <c:pt idx="103">
                  <c:v>7.0263570435094103</c:v>
                </c:pt>
                <c:pt idx="104">
                  <c:v>7.0904776767429301</c:v>
                </c:pt>
                <c:pt idx="105">
                  <c:v>7.15452152787533</c:v>
                </c:pt>
                <c:pt idx="106">
                  <c:v>7.2184886746471202</c:v>
                </c:pt>
                <c:pt idx="107">
                  <c:v>7.28237919479675</c:v>
                </c:pt>
                <c:pt idx="108">
                  <c:v>7.3461931660548601</c:v>
                </c:pt>
                <c:pt idx="109">
                  <c:v>7.4099306661555397</c:v>
                </c:pt>
                <c:pt idx="110">
                  <c:v>7.4735917728281702</c:v>
                </c:pt>
                <c:pt idx="111">
                  <c:v>7.5371765637964998</c:v>
                </c:pt>
                <c:pt idx="112">
                  <c:v>7.6006851167748701</c:v>
                </c:pt>
                <c:pt idx="113">
                  <c:v>7.6641175094844201</c:v>
                </c:pt>
                <c:pt idx="114">
                  <c:v>7.7274738196392798</c:v>
                </c:pt>
                <c:pt idx="115">
                  <c:v>7.7907541249353098</c:v>
                </c:pt>
                <c:pt idx="116">
                  <c:v>7.8539585030729198</c:v>
                </c:pt>
                <c:pt idx="117">
                  <c:v>7.9170870317582001</c:v>
                </c:pt>
                <c:pt idx="118">
                  <c:v>7.9801397886870902</c:v>
                </c:pt>
                <c:pt idx="119">
                  <c:v>8.0431168515517903</c:v>
                </c:pt>
                <c:pt idx="120">
                  <c:v>8.1060182980325504</c:v>
                </c:pt>
                <c:pt idx="121">
                  <c:v>8.1688442057750201</c:v>
                </c:pt>
                <c:pt idx="122">
                  <c:v>8.2315946524733494</c:v>
                </c:pt>
                <c:pt idx="123">
                  <c:v>8.2942697157957106</c:v>
                </c:pt>
                <c:pt idx="124">
                  <c:v>8.3568694734056592</c:v>
                </c:pt>
                <c:pt idx="125">
                  <c:v>8.4193940029620205</c:v>
                </c:pt>
                <c:pt idx="126">
                  <c:v>8.4818433820721495</c:v>
                </c:pt>
                <c:pt idx="127">
                  <c:v>8.5442176883849292</c:v>
                </c:pt>
                <c:pt idx="128">
                  <c:v>8.6065169995430502</c:v>
                </c:pt>
                <c:pt idx="129">
                  <c:v>8.6687413931746793</c:v>
                </c:pt>
                <c:pt idx="130">
                  <c:v>8.7308909469021696</c:v>
                </c:pt>
                <c:pt idx="131">
                  <c:v>8.7929657383210706</c:v>
                </c:pt>
                <c:pt idx="132">
                  <c:v>8.8549658450016402</c:v>
                </c:pt>
                <c:pt idx="133">
                  <c:v>8.9168913445620195</c:v>
                </c:pt>
                <c:pt idx="134">
                  <c:v>8.9787423145889598</c:v>
                </c:pt>
                <c:pt idx="135">
                  <c:v>9.0405188326621406</c:v>
                </c:pt>
                <c:pt idx="136">
                  <c:v>9.1022209763541806</c:v>
                </c:pt>
                <c:pt idx="137">
                  <c:v>9.1638488231662691</c:v>
                </c:pt>
                <c:pt idx="138">
                  <c:v>9.2254024506757197</c:v>
                </c:pt>
                <c:pt idx="139">
                  <c:v>9.2868819364239492</c:v>
                </c:pt>
                <c:pt idx="140">
                  <c:v>9.3482873579422296</c:v>
                </c:pt>
                <c:pt idx="141">
                  <c:v>9.4096187927535304</c:v>
                </c:pt>
                <c:pt idx="142">
                  <c:v>9.4708763182783002</c:v>
                </c:pt>
                <c:pt idx="143">
                  <c:v>9.5320600119868999</c:v>
                </c:pt>
                <c:pt idx="144">
                  <c:v>9.5931699514314506</c:v>
                </c:pt>
                <c:pt idx="145">
                  <c:v>9.6542062140901894</c:v>
                </c:pt>
                <c:pt idx="146">
                  <c:v>9.7151688774322604</c:v>
                </c:pt>
                <c:pt idx="147">
                  <c:v>9.7760580189178707</c:v>
                </c:pt>
                <c:pt idx="148">
                  <c:v>9.8368737159981805</c:v>
                </c:pt>
                <c:pt idx="149">
                  <c:v>9.8976160461154006</c:v>
                </c:pt>
                <c:pt idx="150">
                  <c:v>9.9582850867027002</c:v>
                </c:pt>
                <c:pt idx="151">
                  <c:v>10.0188809151842</c:v>
                </c:pt>
                <c:pt idx="152">
                  <c:v>10.079403608557101</c:v>
                </c:pt>
                <c:pt idx="153">
                  <c:v>10.139853244458299</c:v>
                </c:pt>
                <c:pt idx="154">
                  <c:v>10.2002299002796</c:v>
                </c:pt>
                <c:pt idx="155">
                  <c:v>10.2605336533806</c:v>
                </c:pt>
                <c:pt idx="156">
                  <c:v>10.320764581110501</c:v>
                </c:pt>
                <c:pt idx="157">
                  <c:v>10.380922760807801</c:v>
                </c:pt>
                <c:pt idx="158">
                  <c:v>10.4410082698002</c:v>
                </c:pt>
                <c:pt idx="159">
                  <c:v>10.501021185404699</c:v>
                </c:pt>
                <c:pt idx="160">
                  <c:v>10.5609615849277</c:v>
                </c:pt>
                <c:pt idx="161">
                  <c:v>10.620829545478299</c:v>
                </c:pt>
                <c:pt idx="162">
                  <c:v>10.6806251440221</c:v>
                </c:pt>
                <c:pt idx="163">
                  <c:v>10.740348458095999</c:v>
                </c:pt>
                <c:pt idx="164">
                  <c:v>10.799999564926001</c:v>
                </c:pt>
                <c:pt idx="165">
                  <c:v>10.859578541724799</c:v>
                </c:pt>
                <c:pt idx="166">
                  <c:v>10.9190854656923</c:v>
                </c:pt>
                <c:pt idx="167">
                  <c:v>10.9785204140156</c:v>
                </c:pt>
                <c:pt idx="168">
                  <c:v>11.037883463868299</c:v>
                </c:pt>
                <c:pt idx="169">
                  <c:v>11.0971746924114</c:v>
                </c:pt>
                <c:pt idx="170">
                  <c:v>11.1563941767928</c:v>
                </c:pt>
                <c:pt idx="171">
                  <c:v>11.2155419936845</c:v>
                </c:pt>
                <c:pt idx="172">
                  <c:v>11.274618220298899</c:v>
                </c:pt>
                <c:pt idx="173">
                  <c:v>11.3336229338425</c:v>
                </c:pt>
                <c:pt idx="174">
                  <c:v>11.39255621137</c:v>
                </c:pt>
                <c:pt idx="175">
                  <c:v>11.451418129920601</c:v>
                </c:pt>
                <c:pt idx="176">
                  <c:v>11.510208766518099</c:v>
                </c:pt>
                <c:pt idx="177">
                  <c:v>11.568928198170701</c:v>
                </c:pt>
                <c:pt idx="178">
                  <c:v>11.6275765018713</c:v>
                </c:pt>
                <c:pt idx="179">
                  <c:v>11.6861537545971</c:v>
                </c:pt>
                <c:pt idx="180">
                  <c:v>11.744660033236499</c:v>
                </c:pt>
                <c:pt idx="181">
                  <c:v>11.8030954142176</c:v>
                </c:pt>
                <c:pt idx="182">
                  <c:v>11.8614599748204</c:v>
                </c:pt>
                <c:pt idx="183">
                  <c:v>11.919753791922</c:v>
                </c:pt>
                <c:pt idx="184">
                  <c:v>11.9779769423816</c:v>
                </c:pt>
                <c:pt idx="185">
                  <c:v>12.036129503040801</c:v>
                </c:pt>
                <c:pt idx="186">
                  <c:v>12.0942115507228</c:v>
                </c:pt>
                <c:pt idx="187">
                  <c:v>12.152223162233501</c:v>
                </c:pt>
                <c:pt idx="188">
                  <c:v>12.2101644143605</c:v>
                </c:pt>
                <c:pt idx="189">
                  <c:v>12.2680353838738</c:v>
                </c:pt>
                <c:pt idx="190">
                  <c:v>12.3258361466719</c:v>
                </c:pt>
                <c:pt idx="191">
                  <c:v>12.383566779320599</c:v>
                </c:pt>
                <c:pt idx="192">
                  <c:v>12.441227359171799</c:v>
                </c:pt>
                <c:pt idx="193">
                  <c:v>12.4988179628882</c:v>
                </c:pt>
                <c:pt idx="194">
                  <c:v>12.556338667113501</c:v>
                </c:pt>
                <c:pt idx="195">
                  <c:v>12.6137895484719</c:v>
                </c:pt>
                <c:pt idx="196">
                  <c:v>12.671170683568601</c:v>
                </c:pt>
                <c:pt idx="197">
                  <c:v>12.7284821489898</c:v>
                </c:pt>
                <c:pt idx="198">
                  <c:v>12.785724021302199</c:v>
                </c:pt>
                <c:pt idx="199">
                  <c:v>12.8428963770533</c:v>
                </c:pt>
                <c:pt idx="200">
                  <c:v>12.8999992927717</c:v>
                </c:pt>
                <c:pt idx="201">
                  <c:v>12.9570328449666</c:v>
                </c:pt>
                <c:pt idx="202">
                  <c:v>13.0139971101279</c:v>
                </c:pt>
                <c:pt idx="203">
                  <c:v>13.070892164726599</c:v>
                </c:pt>
                <c:pt idx="204">
                  <c:v>13.127718085214401</c:v>
                </c:pt>
                <c:pt idx="205">
                  <c:v>13.184474948023601</c:v>
                </c:pt>
                <c:pt idx="206">
                  <c:v>13.2411628295675</c:v>
                </c:pt>
                <c:pt idx="207">
                  <c:v>13.297781802639401</c:v>
                </c:pt>
                <c:pt idx="208">
                  <c:v>13.3543319462265</c:v>
                </c:pt>
                <c:pt idx="209">
                  <c:v>13.4108133367676</c:v>
                </c:pt>
                <c:pt idx="210">
                  <c:v>13.467226050517301</c:v>
                </c:pt>
                <c:pt idx="211">
                  <c:v>13.5235701637082</c:v>
                </c:pt>
                <c:pt idx="212">
                  <c:v>13.5798457525507</c:v>
                </c:pt>
                <c:pt idx="213">
                  <c:v>13.636052893232799</c:v>
                </c:pt>
                <c:pt idx="214">
                  <c:v>13.692191661920599</c:v>
                </c:pt>
                <c:pt idx="215">
                  <c:v>13.748262134758001</c:v>
                </c:pt>
                <c:pt idx="216">
                  <c:v>13.8042643878664</c:v>
                </c:pt>
                <c:pt idx="217">
                  <c:v>13.860198497345401</c:v>
                </c:pt>
                <c:pt idx="218">
                  <c:v>13.916064539272201</c:v>
                </c:pt>
                <c:pt idx="219">
                  <c:v>13.9718625897018</c:v>
                </c:pt>
                <c:pt idx="220">
                  <c:v>14.027592724667199</c:v>
                </c:pt>
                <c:pt idx="221">
                  <c:v>14.083255020178999</c:v>
                </c:pt>
                <c:pt idx="222">
                  <c:v>14.1388495522258</c:v>
                </c:pt>
                <c:pt idx="223">
                  <c:v>14.1943763950137</c:v>
                </c:pt>
                <c:pt idx="224">
                  <c:v>14.2498356225428</c:v>
                </c:pt>
                <c:pt idx="225">
                  <c:v>14.3052273132938</c:v>
                </c:pt>
                <c:pt idx="226">
                  <c:v>14.3605515430599</c:v>
                </c:pt>
                <c:pt idx="227">
                  <c:v>14.4158083876079</c:v>
                </c:pt>
                <c:pt idx="228">
                  <c:v>14.470997922678601</c:v>
                </c:pt>
                <c:pt idx="229">
                  <c:v>14.526120223986601</c:v>
                </c:pt>
                <c:pt idx="230">
                  <c:v>14.5811753672203</c:v>
                </c:pt>
                <c:pt idx="231">
                  <c:v>14.6361634280419</c:v>
                </c:pt>
                <c:pt idx="232">
                  <c:v>14.691084482087501</c:v>
                </c:pt>
                <c:pt idx="233">
                  <c:v>14.745938604966801</c:v>
                </c:pt>
                <c:pt idx="234">
                  <c:v>14.800725872263699</c:v>
                </c:pt>
                <c:pt idx="235">
                  <c:v>14.8554463595356</c:v>
                </c:pt>
                <c:pt idx="236">
                  <c:v>14.910100142314</c:v>
                </c:pt>
                <c:pt idx="237">
                  <c:v>14.9646872961039</c:v>
                </c:pt>
                <c:pt idx="238">
                  <c:v>15.019207896384501</c:v>
                </c:pt>
                <c:pt idx="239">
                  <c:v>15.073662018608401</c:v>
                </c:pt>
                <c:pt idx="240">
                  <c:v>15.1280497342093</c:v>
                </c:pt>
                <c:pt idx="241">
                  <c:v>15.182371120529501</c:v>
                </c:pt>
                <c:pt idx="242">
                  <c:v>15.2366262537825</c:v>
                </c:pt>
                <c:pt idx="243">
                  <c:v>15.2908152092058</c:v>
                </c:pt>
                <c:pt idx="244">
                  <c:v>15.344938062007</c:v>
                </c:pt>
                <c:pt idx="245">
                  <c:v>15.3989948873635</c:v>
                </c:pt>
                <c:pt idx="246">
                  <c:v>15.4529857604221</c:v>
                </c:pt>
                <c:pt idx="247">
                  <c:v>15.5069107562997</c:v>
                </c:pt>
                <c:pt idx="248">
                  <c:v>15.560769950082801</c:v>
                </c:pt>
                <c:pt idx="249">
                  <c:v>15.614563416827799</c:v>
                </c:pt>
                <c:pt idx="250">
                  <c:v>15.668291231560699</c:v>
                </c:pt>
                <c:pt idx="251">
                  <c:v>15.721953469277199</c:v>
                </c:pt>
                <c:pt idx="252">
                  <c:v>15.7755502049431</c:v>
                </c:pt>
                <c:pt idx="253">
                  <c:v>15.8290815134937</c:v>
                </c:pt>
                <c:pt idx="254">
                  <c:v>15.882547469834099</c:v>
                </c:pt>
                <c:pt idx="255">
                  <c:v>15.935948148839101</c:v>
                </c:pt>
                <c:pt idx="256">
                  <c:v>15.9892836266347</c:v>
                </c:pt>
                <c:pt idx="257">
                  <c:v>16.042553969960299</c:v>
                </c:pt>
                <c:pt idx="258">
                  <c:v>16.095759259479699</c:v>
                </c:pt>
                <c:pt idx="259">
                  <c:v>16.148899569823499</c:v>
                </c:pt>
                <c:pt idx="260">
                  <c:v>16.201974975591401</c:v>
                </c:pt>
                <c:pt idx="261">
                  <c:v>16.254985551352402</c:v>
                </c:pt>
                <c:pt idx="262">
                  <c:v>16.307931371643999</c:v>
                </c:pt>
                <c:pt idx="263">
                  <c:v>16.360812510972501</c:v>
                </c:pt>
                <c:pt idx="264">
                  <c:v>16.413629043812598</c:v>
                </c:pt>
                <c:pt idx="265">
                  <c:v>16.4663810446071</c:v>
                </c:pt>
                <c:pt idx="266">
                  <c:v>16.519068587766501</c:v>
                </c:pt>
                <c:pt idx="267">
                  <c:v>16.571691747669401</c:v>
                </c:pt>
                <c:pt idx="268">
                  <c:v>16.6242505986616</c:v>
                </c:pt>
                <c:pt idx="269">
                  <c:v>16.676745215056201</c:v>
                </c:pt>
                <c:pt idx="270">
                  <c:v>16.729175671133401</c:v>
                </c:pt>
                <c:pt idx="271">
                  <c:v>16.781542041140199</c:v>
                </c:pt>
                <c:pt idx="272">
                  <c:v>16.833844399290101</c:v>
                </c:pt>
                <c:pt idx="273">
                  <c:v>16.886082817319501</c:v>
                </c:pt>
                <c:pt idx="274">
                  <c:v>16.938257369692401</c:v>
                </c:pt>
                <c:pt idx="275">
                  <c:v>16.990368131720601</c:v>
                </c:pt>
                <c:pt idx="276">
                  <c:v>17.042415177386101</c:v>
                </c:pt>
                <c:pt idx="277">
                  <c:v>17.094398580631101</c:v>
                </c:pt>
                <c:pt idx="278">
                  <c:v>17.146318415357602</c:v>
                </c:pt>
                <c:pt idx="279">
                  <c:v>17.198174755426798</c:v>
                </c:pt>
                <c:pt idx="280">
                  <c:v>17.249967674659199</c:v>
                </c:pt>
                <c:pt idx="281">
                  <c:v>17.301697246833999</c:v>
                </c:pt>
                <c:pt idx="282">
                  <c:v>17.353363545688701</c:v>
                </c:pt>
                <c:pt idx="283">
                  <c:v>17.404966644918801</c:v>
                </c:pt>
                <c:pt idx="284">
                  <c:v>17.456506618177499</c:v>
                </c:pt>
                <c:pt idx="285">
                  <c:v>17.507983539075301</c:v>
                </c:pt>
                <c:pt idx="286">
                  <c:v>17.559397481179701</c:v>
                </c:pt>
                <c:pt idx="287">
                  <c:v>17.610748518014699</c:v>
                </c:pt>
                <c:pt idx="288">
                  <c:v>17.662036723060499</c:v>
                </c:pt>
                <c:pt idx="289">
                  <c:v>17.713262169753399</c:v>
                </c:pt>
                <c:pt idx="290">
                  <c:v>17.764424931485198</c:v>
                </c:pt>
                <c:pt idx="291">
                  <c:v>17.815525081602601</c:v>
                </c:pt>
                <c:pt idx="292">
                  <c:v>17.866562693229199</c:v>
                </c:pt>
                <c:pt idx="293">
                  <c:v>17.917537839208801</c:v>
                </c:pt>
                <c:pt idx="294">
                  <c:v>17.968450593181299</c:v>
                </c:pt>
                <c:pt idx="295">
                  <c:v>18.0193010282937</c:v>
                </c:pt>
                <c:pt idx="296">
                  <c:v>18.070089217645901</c:v>
                </c:pt>
                <c:pt idx="297">
                  <c:v>18.120815234289498</c:v>
                </c:pt>
                <c:pt idx="298">
                  <c:v>18.171479151228201</c:v>
                </c:pt>
                <c:pt idx="299">
                  <c:v>18.222081041416601</c:v>
                </c:pt>
                <c:pt idx="300">
                  <c:v>18.272620977760699</c:v>
                </c:pt>
                <c:pt idx="301">
                  <c:v>18.323099033116801</c:v>
                </c:pt>
                <c:pt idx="302">
                  <c:v>18.3735152802915</c:v>
                </c:pt>
                <c:pt idx="303">
                  <c:v>18.423869792041302</c:v>
                </c:pt>
                <c:pt idx="304">
                  <c:v>18.474162641072098</c:v>
                </c:pt>
                <c:pt idx="305">
                  <c:v>18.524393900038799</c:v>
                </c:pt>
                <c:pt idx="306">
                  <c:v>18.5745636415452</c:v>
                </c:pt>
                <c:pt idx="307">
                  <c:v>18.624671938143301</c:v>
                </c:pt>
                <c:pt idx="308">
                  <c:v>18.674718862332998</c:v>
                </c:pt>
                <c:pt idx="309">
                  <c:v>18.7247044865621</c:v>
                </c:pt>
                <c:pt idx="310">
                  <c:v>18.774628883225098</c:v>
                </c:pt>
                <c:pt idx="311">
                  <c:v>18.824492124663902</c:v>
                </c:pt>
                <c:pt idx="312">
                  <c:v>18.8742942862382</c:v>
                </c:pt>
                <c:pt idx="313">
                  <c:v>18.924035438157301</c:v>
                </c:pt>
                <c:pt idx="314">
                  <c:v>18.9737156523687</c:v>
                </c:pt>
                <c:pt idx="315">
                  <c:v>19.023335001080401</c:v>
                </c:pt>
                <c:pt idx="316">
                  <c:v>19.0728935564503</c:v>
                </c:pt>
                <c:pt idx="317">
                  <c:v>19.122391390585602</c:v>
                </c:pt>
                <c:pt idx="318">
                  <c:v>19.1718285755423</c:v>
                </c:pt>
                <c:pt idx="319">
                  <c:v>19.221205183325299</c:v>
                </c:pt>
                <c:pt idx="320">
                  <c:v>19.270521285887799</c:v>
                </c:pt>
                <c:pt idx="321">
                  <c:v>19.319776955131601</c:v>
                </c:pt>
                <c:pt idx="322">
                  <c:v>19.368972262905999</c:v>
                </c:pt>
                <c:pt idx="323">
                  <c:v>19.4181072810083</c:v>
                </c:pt>
                <c:pt idx="324">
                  <c:v>19.4671820811831</c:v>
                </c:pt>
                <c:pt idx="325">
                  <c:v>19.5161967351222</c:v>
                </c:pt>
                <c:pt idx="326">
                  <c:v>19.565151314464298</c:v>
                </c:pt>
                <c:pt idx="327">
                  <c:v>19.614045890794699</c:v>
                </c:pt>
                <c:pt idx="328">
                  <c:v>19.662880535645002</c:v>
                </c:pt>
                <c:pt idx="329">
                  <c:v>19.711655320492898</c:v>
                </c:pt>
                <c:pt idx="330">
                  <c:v>19.760370316762199</c:v>
                </c:pt>
                <c:pt idx="331">
                  <c:v>19.8090255976681</c:v>
                </c:pt>
                <c:pt idx="332">
                  <c:v>19.857621234876099</c:v>
                </c:pt>
                <c:pt idx="333">
                  <c:v>19.906157298274898</c:v>
                </c:pt>
                <c:pt idx="334">
                  <c:v>19.9546338591548</c:v>
                </c:pt>
                <c:pt idx="335">
                  <c:v>20.003050988754801</c:v>
                </c:pt>
                <c:pt idx="336">
                  <c:v>20.051408758263499</c:v>
                </c:pt>
                <c:pt idx="337">
                  <c:v>20.099707238818301</c:v>
                </c:pt>
                <c:pt idx="338">
                  <c:v>20.147946501505501</c:v>
                </c:pt>
                <c:pt idx="339">
                  <c:v>20.196126617360001</c:v>
                </c:pt>
                <c:pt idx="340">
                  <c:v>20.244247657365499</c:v>
                </c:pt>
                <c:pt idx="341">
                  <c:v>20.292309692453799</c:v>
                </c:pt>
                <c:pt idx="342">
                  <c:v>20.340312793505198</c:v>
                </c:pt>
                <c:pt idx="343">
                  <c:v>20.388257031347901</c:v>
                </c:pt>
                <c:pt idx="344">
                  <c:v>20.436142476758299</c:v>
                </c:pt>
                <c:pt idx="345">
                  <c:v>20.4839692004604</c:v>
                </c:pt>
                <c:pt idx="346">
                  <c:v>20.531737273125898</c:v>
                </c:pt>
                <c:pt idx="347">
                  <c:v>20.579446765374101</c:v>
                </c:pt>
                <c:pt idx="348">
                  <c:v>20.6270977477716</c:v>
                </c:pt>
                <c:pt idx="349">
                  <c:v>20.674690290832199</c:v>
                </c:pt>
                <c:pt idx="350">
                  <c:v>20.722224465128701</c:v>
                </c:pt>
                <c:pt idx="351">
                  <c:v>20.769700341599599</c:v>
                </c:pt>
                <c:pt idx="352">
                  <c:v>20.8171179901166</c:v>
                </c:pt>
                <c:pt idx="353">
                  <c:v>20.8644774809976</c:v>
                </c:pt>
                <c:pt idx="354">
                  <c:v>20.911778884508099</c:v>
                </c:pt>
                <c:pt idx="355">
                  <c:v>20.959022270860899</c:v>
                </c:pt>
                <c:pt idx="356">
                  <c:v>21.006207710215701</c:v>
                </c:pt>
                <c:pt idx="357">
                  <c:v>21.053335272679501</c:v>
                </c:pt>
                <c:pt idx="358">
                  <c:v>21.100405028306199</c:v>
                </c:pt>
                <c:pt idx="359">
                  <c:v>21.147417047096301</c:v>
                </c:pt>
                <c:pt idx="360">
                  <c:v>21.194371398997198</c:v>
                </c:pt>
                <c:pt idx="361">
                  <c:v>21.241268153902698</c:v>
                </c:pt>
                <c:pt idx="362">
                  <c:v>21.288107381653099</c:v>
                </c:pt>
                <c:pt idx="363">
                  <c:v>21.334889152034702</c:v>
                </c:pt>
                <c:pt idx="364">
                  <c:v>21.381613534780399</c:v>
                </c:pt>
                <c:pt idx="365">
                  <c:v>21.428280599568801</c:v>
                </c:pt>
                <c:pt idx="366">
                  <c:v>21.4748904160245</c:v>
                </c:pt>
                <c:pt idx="367">
                  <c:v>21.521443053717899</c:v>
                </c:pt>
                <c:pt idx="368">
                  <c:v>21.567938582165102</c:v>
                </c:pt>
                <c:pt idx="369">
                  <c:v>21.6143770708277</c:v>
                </c:pt>
                <c:pt idx="370">
                  <c:v>21.6607585885207</c:v>
                </c:pt>
                <c:pt idx="371">
                  <c:v>21.7070832048983</c:v>
                </c:pt>
                <c:pt idx="372">
                  <c:v>21.753350989371899</c:v>
                </c:pt>
                <c:pt idx="373">
                  <c:v>21.7995620111659</c:v>
                </c:pt>
                <c:pt idx="374">
                  <c:v>21.845716339448799</c:v>
                </c:pt>
                <c:pt idx="375">
                  <c:v>21.891814043332499</c:v>
                </c:pt>
                <c:pt idx="376">
                  <c:v>21.9378551918726</c:v>
                </c:pt>
                <c:pt idx="377">
                  <c:v>21.9838398540683</c:v>
                </c:pt>
                <c:pt idx="378">
                  <c:v>22.029768098862</c:v>
                </c:pt>
                <c:pt idx="379">
                  <c:v>22.075639995139198</c:v>
                </c:pt>
                <c:pt idx="380">
                  <c:v>22.1214556117284</c:v>
                </c:pt>
                <c:pt idx="381">
                  <c:v>22.167215017400999</c:v>
                </c:pt>
                <c:pt idx="382">
                  <c:v>22.212918280871101</c:v>
                </c:pt>
                <c:pt idx="383">
                  <c:v>22.2585654707953</c:v>
                </c:pt>
                <c:pt idx="384">
                  <c:v>22.304156655772701</c:v>
                </c:pt>
                <c:pt idx="385">
                  <c:v>22.3496919043445</c:v>
                </c:pt>
                <c:pt idx="386">
                  <c:v>22.395171284994099</c:v>
                </c:pt>
                <c:pt idx="387">
                  <c:v>22.4405948661467</c:v>
                </c:pt>
                <c:pt idx="388">
                  <c:v>22.485962716169698</c:v>
                </c:pt>
                <c:pt idx="389">
                  <c:v>22.5312749037389</c:v>
                </c:pt>
                <c:pt idx="390">
                  <c:v>22.576531497344099</c:v>
                </c:pt>
                <c:pt idx="391">
                  <c:v>22.621732564771001</c:v>
                </c:pt>
                <c:pt idx="392">
                  <c:v>22.666878174173501</c:v>
                </c:pt>
                <c:pt idx="393">
                  <c:v>22.711968393647499</c:v>
                </c:pt>
                <c:pt idx="394">
                  <c:v>22.757003291231001</c:v>
                </c:pt>
                <c:pt idx="395">
                  <c:v>22.8019829349041</c:v>
                </c:pt>
                <c:pt idx="396">
                  <c:v>22.846907392588701</c:v>
                </c:pt>
                <c:pt idx="397">
                  <c:v>22.891776732148401</c:v>
                </c:pt>
                <c:pt idx="398">
                  <c:v>22.936591021388399</c:v>
                </c:pt>
                <c:pt idx="399">
                  <c:v>22.981350328055498</c:v>
                </c:pt>
                <c:pt idx="400">
                  <c:v>23.026054719837799</c:v>
                </c:pt>
                <c:pt idx="401">
                  <c:v>23.0707042643647</c:v>
                </c:pt>
                <c:pt idx="402">
                  <c:v>23.1152990292066</c:v>
                </c:pt>
                <c:pt idx="403">
                  <c:v>23.159839081874999</c:v>
                </c:pt>
                <c:pt idx="404">
                  <c:v>23.204324489822302</c:v>
                </c:pt>
                <c:pt idx="405">
                  <c:v>23.248755320441699</c:v>
                </c:pt>
                <c:pt idx="406">
                  <c:v>23.2931316410669</c:v>
                </c:pt>
                <c:pt idx="407">
                  <c:v>23.3374535189723</c:v>
                </c:pt>
                <c:pt idx="408">
                  <c:v>23.381721021397802</c:v>
                </c:pt>
                <c:pt idx="409">
                  <c:v>23.425934215847999</c:v>
                </c:pt>
                <c:pt idx="410">
                  <c:v>23.4700931691326</c:v>
                </c:pt>
                <c:pt idx="411">
                  <c:v>23.5141979482956</c:v>
                </c:pt>
                <c:pt idx="412">
                  <c:v>23.558248620321699</c:v>
                </c:pt>
                <c:pt idx="413">
                  <c:v>23.602245252135798</c:v>
                </c:pt>
                <c:pt idx="414">
                  <c:v>23.646187910603601</c:v>
                </c:pt>
                <c:pt idx="415">
                  <c:v>23.690076662531101</c:v>
                </c:pt>
                <c:pt idx="416">
                  <c:v>23.733911574665001</c:v>
                </c:pt>
                <c:pt idx="417">
                  <c:v>23.7776927136922</c:v>
                </c:pt>
                <c:pt idx="418">
                  <c:v>23.821420146240399</c:v>
                </c:pt>
                <c:pt idx="419">
                  <c:v>23.865093938877699</c:v>
                </c:pt>
                <c:pt idx="420">
                  <c:v>23.908714158112598</c:v>
                </c:pt>
                <c:pt idx="421">
                  <c:v>23.9522808703944</c:v>
                </c:pt>
                <c:pt idx="422">
                  <c:v>23.995794142112501</c:v>
                </c:pt>
                <c:pt idx="423">
                  <c:v>24.039254039597001</c:v>
                </c:pt>
                <c:pt idx="424">
                  <c:v>24.082660629118699</c:v>
                </c:pt>
                <c:pt idx="425">
                  <c:v>24.126013976568501</c:v>
                </c:pt>
                <c:pt idx="426">
                  <c:v>24.169314148344299</c:v>
                </c:pt>
                <c:pt idx="427">
                  <c:v>24.212561210532598</c:v>
                </c:pt>
                <c:pt idx="428">
                  <c:v>24.255755229158499</c:v>
                </c:pt>
                <c:pt idx="429">
                  <c:v>24.298896270187502</c:v>
                </c:pt>
                <c:pt idx="430">
                  <c:v>24.341984399525401</c:v>
                </c:pt>
                <c:pt idx="431">
                  <c:v>24.385019683018101</c:v>
                </c:pt>
                <c:pt idx="432">
                  <c:v>24.428002186451799</c:v>
                </c:pt>
                <c:pt idx="433">
                  <c:v>24.470931975552901</c:v>
                </c:pt>
                <c:pt idx="434">
                  <c:v>24.5138091159879</c:v>
                </c:pt>
                <c:pt idx="435">
                  <c:v>24.556633673363699</c:v>
                </c:pt>
                <c:pt idx="436">
                  <c:v>24.599405713227501</c:v>
                </c:pt>
                <c:pt idx="437">
                  <c:v>24.6421253010664</c:v>
                </c:pt>
                <c:pt idx="438">
                  <c:v>24.684792502308099</c:v>
                </c:pt>
                <c:pt idx="439">
                  <c:v>24.727407382320301</c:v>
                </c:pt>
                <c:pt idx="440">
                  <c:v>24.769970006410901</c:v>
                </c:pt>
                <c:pt idx="441">
                  <c:v>24.812480439522801</c:v>
                </c:pt>
                <c:pt idx="442">
                  <c:v>24.854938747051001</c:v>
                </c:pt>
                <c:pt idx="443">
                  <c:v>24.897344994140699</c:v>
                </c:pt>
                <c:pt idx="444">
                  <c:v>24.939699245853198</c:v>
                </c:pt>
                <c:pt idx="445">
                  <c:v>24.982001567189599</c:v>
                </c:pt>
                <c:pt idx="446">
                  <c:v>25.024252023091002</c:v>
                </c:pt>
                <c:pt idx="447">
                  <c:v>25.0664506784385</c:v>
                </c:pt>
                <c:pt idx="448">
                  <c:v>25.108597598052999</c:v>
                </c:pt>
                <c:pt idx="449">
                  <c:v>25.150692846695598</c:v>
                </c:pt>
                <c:pt idx="450">
                  <c:v>25.192736489067102</c:v>
                </c:pt>
                <c:pt idx="451">
                  <c:v>25.234728589808199</c:v>
                </c:pt>
                <c:pt idx="452">
                  <c:v>25.276669213499702</c:v>
                </c:pt>
                <c:pt idx="453">
                  <c:v>25.318558424662399</c:v>
                </c:pt>
                <c:pt idx="454">
                  <c:v>25.3603962877567</c:v>
                </c:pt>
                <c:pt idx="455">
                  <c:v>25.402182867183399</c:v>
                </c:pt>
                <c:pt idx="456">
                  <c:v>25.443918227282801</c:v>
                </c:pt>
                <c:pt idx="457">
                  <c:v>25.485602431632302</c:v>
                </c:pt>
                <c:pt idx="458">
                  <c:v>25.527235544851099</c:v>
                </c:pt>
                <c:pt idx="459">
                  <c:v>25.568817631197099</c:v>
                </c:pt>
                <c:pt idx="460">
                  <c:v>25.6103487547513</c:v>
                </c:pt>
                <c:pt idx="461">
                  <c:v>25.651828979533899</c:v>
                </c:pt>
                <c:pt idx="462">
                  <c:v>25.6932583695042</c:v>
                </c:pt>
                <c:pt idx="463">
                  <c:v>25.734636988560698</c:v>
                </c:pt>
                <c:pt idx="464">
                  <c:v>25.775964900541201</c:v>
                </c:pt>
                <c:pt idx="465">
                  <c:v>25.817242169222801</c:v>
                </c:pt>
                <c:pt idx="466">
                  <c:v>25.858468858321601</c:v>
                </c:pt>
                <c:pt idx="467">
                  <c:v>25.899645031493101</c:v>
                </c:pt>
                <c:pt idx="468">
                  <c:v>25.940770752331701</c:v>
                </c:pt>
                <c:pt idx="469">
                  <c:v>25.981846084371501</c:v>
                </c:pt>
                <c:pt idx="470">
                  <c:v>26.0228710910853</c:v>
                </c:pt>
                <c:pt idx="471">
                  <c:v>26.063845835885399</c:v>
                </c:pt>
                <c:pt idx="472">
                  <c:v>26.104770382123299</c:v>
                </c:pt>
                <c:pt idx="473">
                  <c:v>26.145644791694799</c:v>
                </c:pt>
                <c:pt idx="474">
                  <c:v>26.1864691284385</c:v>
                </c:pt>
                <c:pt idx="475">
                  <c:v>26.227243455858599</c:v>
                </c:pt>
                <c:pt idx="476">
                  <c:v>26.2679678370211</c:v>
                </c:pt>
                <c:pt idx="477">
                  <c:v>26.308642334929601</c:v>
                </c:pt>
                <c:pt idx="478">
                  <c:v>26.3492670125252</c:v>
                </c:pt>
                <c:pt idx="479">
                  <c:v>26.3898419326867</c:v>
                </c:pt>
                <c:pt idx="480">
                  <c:v>26.430367158230599</c:v>
                </c:pt>
                <c:pt idx="481">
                  <c:v>26.470842751910698</c:v>
                </c:pt>
                <c:pt idx="482">
                  <c:v>26.511268776418799</c:v>
                </c:pt>
                <c:pt idx="483">
                  <c:v>26.551645294383899</c:v>
                </c:pt>
                <c:pt idx="484">
                  <c:v>26.591972368373</c:v>
                </c:pt>
                <c:pt idx="485">
                  <c:v>26.632250060890499</c:v>
                </c:pt>
                <c:pt idx="486">
                  <c:v>26.672478434378299</c:v>
                </c:pt>
                <c:pt idx="487">
                  <c:v>26.712657551216001</c:v>
                </c:pt>
                <c:pt idx="488">
                  <c:v>26.752787473721</c:v>
                </c:pt>
                <c:pt idx="489">
                  <c:v>26.792868263474102</c:v>
                </c:pt>
                <c:pt idx="490">
                  <c:v>26.8328999828544</c:v>
                </c:pt>
                <c:pt idx="491">
                  <c:v>26.872882694237202</c:v>
                </c:pt>
                <c:pt idx="492">
                  <c:v>26.912816459667301</c:v>
                </c:pt>
                <c:pt idx="493">
                  <c:v>26.952701341126399</c:v>
                </c:pt>
                <c:pt idx="494">
                  <c:v>26.992537400532701</c:v>
                </c:pt>
                <c:pt idx="495">
                  <c:v>27.032324699741299</c:v>
                </c:pt>
                <c:pt idx="496">
                  <c:v>27.072063300543999</c:v>
                </c:pt>
                <c:pt idx="497">
                  <c:v>27.111753264669399</c:v>
                </c:pt>
                <c:pt idx="498">
                  <c:v>27.151394653782599</c:v>
                </c:pt>
                <c:pt idx="499">
                  <c:v>27.190987529485799</c:v>
                </c:pt>
                <c:pt idx="500">
                  <c:v>27.230531953317701</c:v>
                </c:pt>
                <c:pt idx="501">
                  <c:v>27.270027986753799</c:v>
                </c:pt>
                <c:pt idx="502">
                  <c:v>27.309475691206199</c:v>
                </c:pt>
                <c:pt idx="503">
                  <c:v>27.348875128024002</c:v>
                </c:pt>
                <c:pt idx="504">
                  <c:v>27.388226358492901</c:v>
                </c:pt>
                <c:pt idx="505">
                  <c:v>27.4275294439067</c:v>
                </c:pt>
                <c:pt idx="506">
                  <c:v>27.466784445419002</c:v>
                </c:pt>
                <c:pt idx="507">
                  <c:v>27.505991424088801</c:v>
                </c:pt>
                <c:pt idx="508">
                  <c:v>27.545150440951399</c:v>
                </c:pt>
                <c:pt idx="509">
                  <c:v>27.584261556979101</c:v>
                </c:pt>
                <c:pt idx="510">
                  <c:v>27.623324833080801</c:v>
                </c:pt>
                <c:pt idx="511">
                  <c:v>27.662340330102602</c:v>
                </c:pt>
                <c:pt idx="512">
                  <c:v>27.701308108827298</c:v>
                </c:pt>
                <c:pt idx="513">
                  <c:v>27.7402282299742</c:v>
                </c:pt>
                <c:pt idx="514">
                  <c:v>27.779100754200101</c:v>
                </c:pt>
                <c:pt idx="515">
                  <c:v>27.817925742098002</c:v>
                </c:pt>
                <c:pt idx="516">
                  <c:v>27.856703254198099</c:v>
                </c:pt>
                <c:pt idx="517">
                  <c:v>27.895433350967402</c:v>
                </c:pt>
                <c:pt idx="518">
                  <c:v>27.934116092809798</c:v>
                </c:pt>
                <c:pt idx="519">
                  <c:v>27.972751540065701</c:v>
                </c:pt>
                <c:pt idx="520">
                  <c:v>28.011339753012798</c:v>
                </c:pt>
                <c:pt idx="521">
                  <c:v>28.049880791536602</c:v>
                </c:pt>
                <c:pt idx="522">
                  <c:v>28.088374715730598</c:v>
                </c:pt>
                <c:pt idx="523">
                  <c:v>28.126821585917799</c:v>
                </c:pt>
                <c:pt idx="524">
                  <c:v>28.1652214621087</c:v>
                </c:pt>
                <c:pt idx="525">
                  <c:v>28.203574404249899</c:v>
                </c:pt>
                <c:pt idx="526">
                  <c:v>28.241880472224501</c:v>
                </c:pt>
                <c:pt idx="527">
                  <c:v>28.2801397258519</c:v>
                </c:pt>
                <c:pt idx="528">
                  <c:v>28.3183522248877</c:v>
                </c:pt>
                <c:pt idx="529">
                  <c:v>28.3565180290238</c:v>
                </c:pt>
                <c:pt idx="530">
                  <c:v>28.3946371978884</c:v>
                </c:pt>
                <c:pt idx="531">
                  <c:v>28.432709791046101</c:v>
                </c:pt>
                <c:pt idx="532">
                  <c:v>28.4707358679977</c:v>
                </c:pt>
                <c:pt idx="533">
                  <c:v>28.508715488180201</c:v>
                </c:pt>
                <c:pt idx="534">
                  <c:v>28.546648710966998</c:v>
                </c:pt>
                <c:pt idx="535">
                  <c:v>28.584535595667798</c:v>
                </c:pt>
                <c:pt idx="536">
                  <c:v>28.622376201528599</c:v>
                </c:pt>
                <c:pt idx="537">
                  <c:v>28.660170586817699</c:v>
                </c:pt>
                <c:pt idx="538">
                  <c:v>28.697918810218201</c:v>
                </c:pt>
                <c:pt idx="539">
                  <c:v>28.7356209316941</c:v>
                </c:pt>
                <c:pt idx="540">
                  <c:v>28.773277010198399</c:v>
                </c:pt>
                <c:pt idx="541">
                  <c:v>28.8108871046188</c:v>
                </c:pt>
                <c:pt idx="542">
                  <c:v>28.848451273778199</c:v>
                </c:pt>
                <c:pt idx="543">
                  <c:v>28.885969576434299</c:v>
                </c:pt>
                <c:pt idx="544">
                  <c:v>28.92344207128</c:v>
                </c:pt>
                <c:pt idx="545">
                  <c:v>28.960868816942799</c:v>
                </c:pt>
                <c:pt idx="546">
                  <c:v>28.998249871985301</c:v>
                </c:pt>
                <c:pt idx="547">
                  <c:v>29.035585294905299</c:v>
                </c:pt>
                <c:pt idx="548">
                  <c:v>29.0728751441351</c:v>
                </c:pt>
                <c:pt idx="549">
                  <c:v>29.1101194780424</c:v>
                </c:pt>
                <c:pt idx="550">
                  <c:v>29.1473183549294</c:v>
                </c:pt>
                <c:pt idx="551">
                  <c:v>29.1844718330338</c:v>
                </c:pt>
                <c:pt idx="552">
                  <c:v>29.221579970527799</c:v>
                </c:pt>
                <c:pt idx="553">
                  <c:v>29.258642825518699</c:v>
                </c:pt>
                <c:pt idx="554">
                  <c:v>29.2956604560488</c:v>
                </c:pt>
                <c:pt idx="555">
                  <c:v>29.332632920921199</c:v>
                </c:pt>
                <c:pt idx="556">
                  <c:v>29.369560277772301</c:v>
                </c:pt>
                <c:pt idx="557">
                  <c:v>29.406442584160398</c:v>
                </c:pt>
                <c:pt idx="558">
                  <c:v>29.4432798978901</c:v>
                </c:pt>
                <c:pt idx="559">
                  <c:v>29.480072276701598</c:v>
                </c:pt>
                <c:pt idx="560">
                  <c:v>29.516819778270801</c:v>
                </c:pt>
                <c:pt idx="561">
                  <c:v>29.553522460209599</c:v>
                </c:pt>
                <c:pt idx="562">
                  <c:v>29.590180380065298</c:v>
                </c:pt>
                <c:pt idx="563">
                  <c:v>29.6267935953212</c:v>
                </c:pt>
                <c:pt idx="564">
                  <c:v>29.663362163395998</c:v>
                </c:pt>
                <c:pt idx="565">
                  <c:v>29.699886141644601</c:v>
                </c:pt>
                <c:pt idx="566">
                  <c:v>29.736365587357302</c:v>
                </c:pt>
                <c:pt idx="567">
                  <c:v>29.7728005577601</c:v>
                </c:pt>
                <c:pt idx="568">
                  <c:v>29.809191110014901</c:v>
                </c:pt>
                <c:pt idx="569">
                  <c:v>29.845537301219299</c:v>
                </c:pt>
                <c:pt idx="570">
                  <c:v>29.881839188406602</c:v>
                </c:pt>
                <c:pt idx="571">
                  <c:v>29.918096828545799</c:v>
                </c:pt>
                <c:pt idx="572">
                  <c:v>29.954310278541701</c:v>
                </c:pt>
                <c:pt idx="573">
                  <c:v>29.990479595450399</c:v>
                </c:pt>
                <c:pt idx="574">
                  <c:v>30.026604835889898</c:v>
                </c:pt>
                <c:pt idx="575">
                  <c:v>30.0626860565655</c:v>
                </c:pt>
                <c:pt idx="576">
                  <c:v>30.098723314129199</c:v>
                </c:pt>
                <c:pt idx="577">
                  <c:v>30.134716665168799</c:v>
                </c:pt>
                <c:pt idx="578">
                  <c:v>30.1706661662081</c:v>
                </c:pt>
                <c:pt idx="579">
                  <c:v>30.2065718737067</c:v>
                </c:pt>
                <c:pt idx="580">
                  <c:v>30.242433844060201</c:v>
                </c:pt>
                <c:pt idx="581">
                  <c:v>30.278252133599899</c:v>
                </c:pt>
                <c:pt idx="582">
                  <c:v>30.314026798593201</c:v>
                </c:pt>
                <c:pt idx="583">
                  <c:v>30.349757895243201</c:v>
                </c:pt>
                <c:pt idx="584">
                  <c:v>30.385445479688901</c:v>
                </c:pt>
                <c:pt idx="585">
                  <c:v>30.4210896080053</c:v>
                </c:pt>
                <c:pt idx="586">
                  <c:v>30.456690336203099</c:v>
                </c:pt>
                <c:pt idx="587">
                  <c:v>30.492247720229098</c:v>
                </c:pt>
                <c:pt idx="588">
                  <c:v>30.5277618159657</c:v>
                </c:pt>
                <c:pt idx="589">
                  <c:v>30.563232679231501</c:v>
                </c:pt>
                <c:pt idx="590">
                  <c:v>30.5986603656097</c:v>
                </c:pt>
                <c:pt idx="591">
                  <c:v>30.634044930103698</c:v>
                </c:pt>
                <c:pt idx="592">
                  <c:v>30.669386428991501</c:v>
                </c:pt>
                <c:pt idx="593">
                  <c:v>30.704684917816898</c:v>
                </c:pt>
                <c:pt idx="594">
                  <c:v>30.739940452058999</c:v>
                </c:pt>
                <c:pt idx="595">
                  <c:v>30.7751530871321</c:v>
                </c:pt>
                <c:pt idx="596">
                  <c:v>30.810322878385701</c:v>
                </c:pt>
                <c:pt idx="597">
                  <c:v>30.845449881104599</c:v>
                </c:pt>
                <c:pt idx="598">
                  <c:v>30.880534150508801</c:v>
                </c:pt>
                <c:pt idx="599">
                  <c:v>30.915575741753599</c:v>
                </c:pt>
                <c:pt idx="600">
                  <c:v>30.950574709929501</c:v>
                </c:pt>
                <c:pt idx="601">
                  <c:v>30.985531110062201</c:v>
                </c:pt>
                <c:pt idx="602">
                  <c:v>31.020444997112602</c:v>
                </c:pt>
                <c:pt idx="603">
                  <c:v>31.0553164259771</c:v>
                </c:pt>
                <c:pt idx="604">
                  <c:v>31.090145451487</c:v>
                </c:pt>
                <c:pt idx="605">
                  <c:v>31.1249321284091</c:v>
                </c:pt>
                <c:pt idx="606">
                  <c:v>31.159676511445301</c:v>
                </c:pt>
                <c:pt idx="607">
                  <c:v>31.1943786552327</c:v>
                </c:pt>
                <c:pt idx="608">
                  <c:v>31.2290386145675</c:v>
                </c:pt>
                <c:pt idx="609">
                  <c:v>31.263656444111199</c:v>
                </c:pt>
                <c:pt idx="610">
                  <c:v>31.298232198046399</c:v>
                </c:pt>
                <c:pt idx="611">
                  <c:v>31.3327659307615</c:v>
                </c:pt>
                <c:pt idx="612">
                  <c:v>31.367257696580602</c:v>
                </c:pt>
                <c:pt idx="613">
                  <c:v>31.401707549763099</c:v>
                </c:pt>
                <c:pt idx="614">
                  <c:v>31.436115544504101</c:v>
                </c:pt>
                <c:pt idx="615">
                  <c:v>31.470481734934499</c:v>
                </c:pt>
                <c:pt idx="616">
                  <c:v>31.5048061751205</c:v>
                </c:pt>
                <c:pt idx="617">
                  <c:v>31.539088919064199</c:v>
                </c:pt>
                <c:pt idx="618">
                  <c:v>31.573330020702901</c:v>
                </c:pt>
                <c:pt idx="619">
                  <c:v>31.607529533909901</c:v>
                </c:pt>
                <c:pt idx="620">
                  <c:v>31.6416875124938</c:v>
                </c:pt>
                <c:pt idx="621">
                  <c:v>31.675804010199101</c:v>
                </c:pt>
                <c:pt idx="622">
                  <c:v>31.709879080705502</c:v>
                </c:pt>
                <c:pt idx="623">
                  <c:v>31.743912777628701</c:v>
                </c:pt>
                <c:pt idx="624">
                  <c:v>31.777905154519701</c:v>
                </c:pt>
                <c:pt idx="625">
                  <c:v>31.811856264865199</c:v>
                </c:pt>
                <c:pt idx="626">
                  <c:v>31.845766162703601</c:v>
                </c:pt>
                <c:pt idx="627">
                  <c:v>31.879634901215301</c:v>
                </c:pt>
                <c:pt idx="628">
                  <c:v>31.913462533424902</c:v>
                </c:pt>
                <c:pt idx="629">
                  <c:v>31.947249112573701</c:v>
                </c:pt>
                <c:pt idx="630">
                  <c:v>31.980994691839101</c:v>
                </c:pt>
                <c:pt idx="631">
                  <c:v>32.014699324334501</c:v>
                </c:pt>
                <c:pt idx="632">
                  <c:v>32.048363063109001</c:v>
                </c:pt>
                <c:pt idx="633">
                  <c:v>32.0819859611479</c:v>
                </c:pt>
                <c:pt idx="634">
                  <c:v>32.115568071372401</c:v>
                </c:pt>
                <c:pt idx="635">
                  <c:v>32.149109446639699</c:v>
                </c:pt>
                <c:pt idx="636">
                  <c:v>32.1826101397427</c:v>
                </c:pt>
                <c:pt idx="637">
                  <c:v>32.216070203410602</c:v>
                </c:pt>
                <c:pt idx="638">
                  <c:v>32.249489690308302</c:v>
                </c:pt>
                <c:pt idx="639">
                  <c:v>32.2828686530369</c:v>
                </c:pt>
                <c:pt idx="640">
                  <c:v>32.316207144133202</c:v>
                </c:pt>
                <c:pt idx="641">
                  <c:v>32.349505216070199</c:v>
                </c:pt>
                <c:pt idx="642">
                  <c:v>32.382762921256599</c:v>
                </c:pt>
                <c:pt idx="643">
                  <c:v>32.415980312037298</c:v>
                </c:pt>
                <c:pt idx="644">
                  <c:v>32.449157440693</c:v>
                </c:pt>
                <c:pt idx="645">
                  <c:v>32.482294359440402</c:v>
                </c:pt>
                <c:pt idx="646">
                  <c:v>32.515391120432298</c:v>
                </c:pt>
                <c:pt idx="647">
                  <c:v>32.548447775833097</c:v>
                </c:pt>
                <c:pt idx="648">
                  <c:v>32.581464377751601</c:v>
                </c:pt>
                <c:pt idx="649">
                  <c:v>32.614440978027197</c:v>
                </c:pt>
                <c:pt idx="650">
                  <c:v>32.647377628559298</c:v>
                </c:pt>
                <c:pt idx="651">
                  <c:v>32.680274381183303</c:v>
                </c:pt>
                <c:pt idx="652">
                  <c:v>32.713131287670599</c:v>
                </c:pt>
                <c:pt idx="653">
                  <c:v>32.745948399728803</c:v>
                </c:pt>
                <c:pt idx="654">
                  <c:v>32.778725769001198</c:v>
                </c:pt>
                <c:pt idx="655">
                  <c:v>32.811463447067602</c:v>
                </c:pt>
                <c:pt idx="656">
                  <c:v>32.844161485443401</c:v>
                </c:pt>
                <c:pt idx="657">
                  <c:v>32.8768199355805</c:v>
                </c:pt>
                <c:pt idx="658">
                  <c:v>32.909438848866301</c:v>
                </c:pt>
                <c:pt idx="659">
                  <c:v>32.9420182766248</c:v>
                </c:pt>
                <c:pt idx="660">
                  <c:v>32.974558270115701</c:v>
                </c:pt>
                <c:pt idx="661">
                  <c:v>33.0070588805347</c:v>
                </c:pt>
                <c:pt idx="662">
                  <c:v>33.039520159013797</c:v>
                </c:pt>
                <c:pt idx="663">
                  <c:v>33.071942156620899</c:v>
                </c:pt>
                <c:pt idx="664">
                  <c:v>33.104324924359801</c:v>
                </c:pt>
                <c:pt idx="665">
                  <c:v>33.136668513170697</c:v>
                </c:pt>
                <c:pt idx="666">
                  <c:v>33.168972973929499</c:v>
                </c:pt>
                <c:pt idx="667">
                  <c:v>33.201238357448297</c:v>
                </c:pt>
                <c:pt idx="668">
                  <c:v>33.233464714585402</c:v>
                </c:pt>
                <c:pt idx="669">
                  <c:v>33.265652098135</c:v>
                </c:pt>
                <c:pt idx="670">
                  <c:v>33.297800556892597</c:v>
                </c:pt>
                <c:pt idx="671">
                  <c:v>33.329910141443797</c:v>
                </c:pt>
                <c:pt idx="672">
                  <c:v>33.361980902311203</c:v>
                </c:pt>
                <c:pt idx="673">
                  <c:v>33.394012889954197</c:v>
                </c:pt>
                <c:pt idx="674">
                  <c:v>33.426006154769397</c:v>
                </c:pt>
                <c:pt idx="675">
                  <c:v>33.457960747089999</c:v>
                </c:pt>
                <c:pt idx="676">
                  <c:v>33.489876717186299</c:v>
                </c:pt>
                <c:pt idx="677">
                  <c:v>33.521754115265502</c:v>
                </c:pt>
                <c:pt idx="678">
                  <c:v>33.553592991471703</c:v>
                </c:pt>
                <c:pt idx="679">
                  <c:v>33.585393395886001</c:v>
                </c:pt>
                <c:pt idx="680">
                  <c:v>33.617155378526199</c:v>
                </c:pt>
                <c:pt idx="681">
                  <c:v>33.648878989347203</c:v>
                </c:pt>
                <c:pt idx="682">
                  <c:v>33.680564278240801</c:v>
                </c:pt>
                <c:pt idx="683">
                  <c:v>33.7122112950358</c:v>
                </c:pt>
                <c:pt idx="684">
                  <c:v>33.743820089497703</c:v>
                </c:pt>
                <c:pt idx="685">
                  <c:v>33.775390711329003</c:v>
                </c:pt>
                <c:pt idx="686">
                  <c:v>33.806923210169401</c:v>
                </c:pt>
                <c:pt idx="687">
                  <c:v>33.838417635595</c:v>
                </c:pt>
                <c:pt idx="688">
                  <c:v>33.869874037119203</c:v>
                </c:pt>
                <c:pt idx="689">
                  <c:v>33.901292464192402</c:v>
                </c:pt>
                <c:pt idx="690">
                  <c:v>33.932672967492501</c:v>
                </c:pt>
                <c:pt idx="691">
                  <c:v>33.964015595758902</c:v>
                </c:pt>
                <c:pt idx="692">
                  <c:v>33.995320397865498</c:v>
                </c:pt>
                <c:pt idx="693">
                  <c:v>34.026587423033298</c:v>
                </c:pt>
                <c:pt idx="694">
                  <c:v>34.057816720420902</c:v>
                </c:pt>
                <c:pt idx="695">
                  <c:v>34.089008339124497</c:v>
                </c:pt>
                <c:pt idx="696">
                  <c:v>34.120162328177599</c:v>
                </c:pt>
                <c:pt idx="697">
                  <c:v>34.151278736551802</c:v>
                </c:pt>
                <c:pt idx="698">
                  <c:v>34.182357613156</c:v>
                </c:pt>
                <c:pt idx="699">
                  <c:v>34.213399006836603</c:v>
                </c:pt>
                <c:pt idx="700">
                  <c:v>34.244402966377798</c:v>
                </c:pt>
                <c:pt idx="701">
                  <c:v>34.275369540501202</c:v>
                </c:pt>
                <c:pt idx="702">
                  <c:v>34.306298777866303</c:v>
                </c:pt>
                <c:pt idx="703">
                  <c:v>34.337190727069903</c:v>
                </c:pt>
                <c:pt idx="704">
                  <c:v>34.368045436646497</c:v>
                </c:pt>
                <c:pt idx="705">
                  <c:v>34.398862955068203</c:v>
                </c:pt>
                <c:pt idx="706">
                  <c:v>34.429643330744703</c:v>
                </c:pt>
                <c:pt idx="707">
                  <c:v>34.4603866120232</c:v>
                </c:pt>
                <c:pt idx="708">
                  <c:v>34.491092847188703</c:v>
                </c:pt>
                <c:pt idx="709">
                  <c:v>34.521762084463496</c:v>
                </c:pt>
                <c:pt idx="710">
                  <c:v>34.552394372007903</c:v>
                </c:pt>
                <c:pt idx="711">
                  <c:v>34.582989758781203</c:v>
                </c:pt>
                <c:pt idx="712">
                  <c:v>34.6135482933229</c:v>
                </c:pt>
                <c:pt idx="713">
                  <c:v>34.644070022605398</c:v>
                </c:pt>
                <c:pt idx="714">
                  <c:v>34.674554994565803</c:v>
                </c:pt>
                <c:pt idx="715">
                  <c:v>34.705003257079603</c:v>
                </c:pt>
                <c:pt idx="716">
                  <c:v>34.735414857960798</c:v>
                </c:pt>
                <c:pt idx="717">
                  <c:v>34.765789844961802</c:v>
                </c:pt>
                <c:pt idx="718">
                  <c:v>34.796128265773298</c:v>
                </c:pt>
                <c:pt idx="719">
                  <c:v>34.826430168024402</c:v>
                </c:pt>
                <c:pt idx="720">
                  <c:v>34.856695599282503</c:v>
                </c:pt>
                <c:pt idx="721">
                  <c:v>34.886924607053501</c:v>
                </c:pt>
                <c:pt idx="722">
                  <c:v>34.917117238781699</c:v>
                </c:pt>
                <c:pt idx="723">
                  <c:v>34.947273541849803</c:v>
                </c:pt>
                <c:pt idx="724">
                  <c:v>34.977393563578602</c:v>
                </c:pt>
                <c:pt idx="725">
                  <c:v>35.007477351227699</c:v>
                </c:pt>
                <c:pt idx="726">
                  <c:v>35.037524951994797</c:v>
                </c:pt>
                <c:pt idx="727">
                  <c:v>35.0675364130161</c:v>
                </c:pt>
                <c:pt idx="728">
                  <c:v>35.097511781366201</c:v>
                </c:pt>
                <c:pt idx="729">
                  <c:v>35.127451104057897</c:v>
                </c:pt>
                <c:pt idx="730">
                  <c:v>35.157354428042602</c:v>
                </c:pt>
                <c:pt idx="731">
                  <c:v>35.187221800209898</c:v>
                </c:pt>
                <c:pt idx="732">
                  <c:v>35.217053267622902</c:v>
                </c:pt>
                <c:pt idx="733">
                  <c:v>35.246848878582597</c:v>
                </c:pt>
                <c:pt idx="734">
                  <c:v>35.276608678308598</c:v>
                </c:pt>
                <c:pt idx="735">
                  <c:v>35.306332713461899</c:v>
                </c:pt>
                <c:pt idx="736">
                  <c:v>35.3360210306423</c:v>
                </c:pt>
                <c:pt idx="737">
                  <c:v>35.365673676388397</c:v>
                </c:pt>
                <c:pt idx="738">
                  <c:v>35.395290697177799</c:v>
                </c:pt>
                <c:pt idx="739">
                  <c:v>35.424872139426697</c:v>
                </c:pt>
                <c:pt idx="740">
                  <c:v>35.4544180494903</c:v>
                </c:pt>
                <c:pt idx="741">
                  <c:v>35.483928473662601</c:v>
                </c:pt>
                <c:pt idx="742">
                  <c:v>35.513403458176398</c:v>
                </c:pt>
                <c:pt idx="743">
                  <c:v>35.542843049203398</c:v>
                </c:pt>
                <c:pt idx="744">
                  <c:v>35.572247292853902</c:v>
                </c:pt>
                <c:pt idx="745">
                  <c:v>35.601616235177403</c:v>
                </c:pt>
                <c:pt idx="746">
                  <c:v>35.630949922161903</c:v>
                </c:pt>
                <c:pt idx="747">
                  <c:v>35.6602483997344</c:v>
                </c:pt>
                <c:pt idx="748">
                  <c:v>35.689511713760702</c:v>
                </c:pt>
                <c:pt idx="749">
                  <c:v>35.7187399100454</c:v>
                </c:pt>
                <c:pt idx="750">
                  <c:v>35.7479330343321</c:v>
                </c:pt>
                <c:pt idx="751">
                  <c:v>35.7770911323028</c:v>
                </c:pt>
                <c:pt idx="752">
                  <c:v>35.806214249578801</c:v>
                </c:pt>
                <c:pt idx="753">
                  <c:v>35.835302431720002</c:v>
                </c:pt>
                <c:pt idx="754">
                  <c:v>35.864355724225199</c:v>
                </c:pt>
                <c:pt idx="755">
                  <c:v>35.893374172531999</c:v>
                </c:pt>
                <c:pt idx="756">
                  <c:v>35.922357822016799</c:v>
                </c:pt>
                <c:pt idx="757">
                  <c:v>35.951306717994903</c:v>
                </c:pt>
                <c:pt idx="758">
                  <c:v>35.9802209096556</c:v>
                </c:pt>
                <c:pt idx="759">
                  <c:v>36.0091004405352</c:v>
                </c:pt>
                <c:pt idx="760">
                  <c:v>36.037945354330901</c:v>
                </c:pt>
                <c:pt idx="761">
                  <c:v>36.066755696164797</c:v>
                </c:pt>
                <c:pt idx="762">
                  <c:v>36.095531511099303</c:v>
                </c:pt>
                <c:pt idx="763">
                  <c:v>36.124272844136797</c:v>
                </c:pt>
                <c:pt idx="764">
                  <c:v>36.152979740220097</c:v>
                </c:pt>
                <c:pt idx="765">
                  <c:v>36.1816522442316</c:v>
                </c:pt>
                <c:pt idx="766">
                  <c:v>36.210290400994303</c:v>
                </c:pt>
                <c:pt idx="767">
                  <c:v>36.238894255270999</c:v>
                </c:pt>
                <c:pt idx="768">
                  <c:v>36.267463851764802</c:v>
                </c:pt>
                <c:pt idx="769">
                  <c:v>36.295999235118899</c:v>
                </c:pt>
                <c:pt idx="770">
                  <c:v>36.3245004499163</c:v>
                </c:pt>
                <c:pt idx="771">
                  <c:v>36.352967540680602</c:v>
                </c:pt>
                <c:pt idx="772">
                  <c:v>36.381400551875103</c:v>
                </c:pt>
                <c:pt idx="773">
                  <c:v>36.409799527903502</c:v>
                </c:pt>
                <c:pt idx="774">
                  <c:v>36.438164513109399</c:v>
                </c:pt>
                <c:pt idx="775">
                  <c:v>36.466495551776703</c:v>
                </c:pt>
                <c:pt idx="776">
                  <c:v>36.494792688129202</c:v>
                </c:pt>
                <c:pt idx="777">
                  <c:v>36.523055966331</c:v>
                </c:pt>
                <c:pt idx="778">
                  <c:v>36.551285430486203</c:v>
                </c:pt>
                <c:pt idx="779">
                  <c:v>36.579481124639003</c:v>
                </c:pt>
                <c:pt idx="780">
                  <c:v>36.607643092773799</c:v>
                </c:pt>
                <c:pt idx="781">
                  <c:v>36.6357713788151</c:v>
                </c:pt>
                <c:pt idx="782">
                  <c:v>36.663866026627403</c:v>
                </c:pt>
                <c:pt idx="783">
                  <c:v>36.6919270815524</c:v>
                </c:pt>
                <c:pt idx="784">
                  <c:v>36.7199545899405</c:v>
                </c:pt>
                <c:pt idx="785">
                  <c:v>36.747948592128999</c:v>
                </c:pt>
                <c:pt idx="786">
                  <c:v>36.775909131792503</c:v>
                </c:pt>
                <c:pt idx="787">
                  <c:v>36.803836252546603</c:v>
                </c:pt>
                <c:pt idx="788">
                  <c:v>36.831729997948599</c:v>
                </c:pt>
                <c:pt idx="789">
                  <c:v>36.859590411496697</c:v>
                </c:pt>
                <c:pt idx="790">
                  <c:v>36.887417536630998</c:v>
                </c:pt>
                <c:pt idx="791">
                  <c:v>36.915211416732497</c:v>
                </c:pt>
                <c:pt idx="792">
                  <c:v>36.9429720951237</c:v>
                </c:pt>
                <c:pt idx="793">
                  <c:v>36.970699615068497</c:v>
                </c:pt>
                <c:pt idx="794">
                  <c:v>36.998394019772199</c:v>
                </c:pt>
                <c:pt idx="795">
                  <c:v>37.026055352381199</c:v>
                </c:pt>
                <c:pt idx="796">
                  <c:v>37.053683655983498</c:v>
                </c:pt>
                <c:pt idx="797">
                  <c:v>37.081278973608299</c:v>
                </c:pt>
                <c:pt idx="798">
                  <c:v>37.108841348226299</c:v>
                </c:pt>
                <c:pt idx="799">
                  <c:v>37.136370822749399</c:v>
                </c:pt>
                <c:pt idx="800">
                  <c:v>37.163867440030899</c:v>
                </c:pt>
                <c:pt idx="801">
                  <c:v>37.191331242865402</c:v>
                </c:pt>
                <c:pt idx="802">
                  <c:v>37.218762273988901</c:v>
                </c:pt>
                <c:pt idx="803">
                  <c:v>37.2461605760788</c:v>
                </c:pt>
                <c:pt idx="804">
                  <c:v>37.273526191753803</c:v>
                </c:pt>
                <c:pt idx="805">
                  <c:v>37.300859163574003</c:v>
                </c:pt>
                <c:pt idx="806">
                  <c:v>37.328159534040601</c:v>
                </c:pt>
                <c:pt idx="807">
                  <c:v>37.355427345596503</c:v>
                </c:pt>
                <c:pt idx="808">
                  <c:v>37.382662640625703</c:v>
                </c:pt>
                <c:pt idx="809">
                  <c:v>37.4098654665788</c:v>
                </c:pt>
                <c:pt idx="810">
                  <c:v>37.437035862076101</c:v>
                </c:pt>
                <c:pt idx="811">
                  <c:v>37.464173868733297</c:v>
                </c:pt>
                <c:pt idx="812">
                  <c:v>37.4912795287538</c:v>
                </c:pt>
                <c:pt idx="813">
                  <c:v>37.518352884283701</c:v>
                </c:pt>
                <c:pt idx="814">
                  <c:v>37.545393977411798</c:v>
                </c:pt>
                <c:pt idx="815">
                  <c:v>37.572402850169603</c:v>
                </c:pt>
                <c:pt idx="816">
                  <c:v>37.599379544530997</c:v>
                </c:pt>
                <c:pt idx="817">
                  <c:v>37.626324102413001</c:v>
                </c:pt>
                <c:pt idx="818">
                  <c:v>37.653236565675101</c:v>
                </c:pt>
                <c:pt idx="819">
                  <c:v>37.6801169761194</c:v>
                </c:pt>
                <c:pt idx="820">
                  <c:v>37.706965375490697</c:v>
                </c:pt>
                <c:pt idx="821">
                  <c:v>37.733781805476497</c:v>
                </c:pt>
                <c:pt idx="822">
                  <c:v>37.760566307707201</c:v>
                </c:pt>
                <c:pt idx="823">
                  <c:v>37.7873189237555</c:v>
                </c:pt>
                <c:pt idx="824">
                  <c:v>37.814039695136998</c:v>
                </c:pt>
                <c:pt idx="825">
                  <c:v>37.840728663310003</c:v>
                </c:pt>
                <c:pt idx="826">
                  <c:v>37.867385869675402</c:v>
                </c:pt>
                <c:pt idx="827">
                  <c:v>37.894011355576701</c:v>
                </c:pt>
                <c:pt idx="828">
                  <c:v>37.920605162300397</c:v>
                </c:pt>
                <c:pt idx="829">
                  <c:v>37.947167331075299</c:v>
                </c:pt>
                <c:pt idx="830">
                  <c:v>37.973697903073102</c:v>
                </c:pt>
                <c:pt idx="831">
                  <c:v>38.000196919408097</c:v>
                </c:pt>
                <c:pt idx="832">
                  <c:v>38.026664421137298</c:v>
                </c:pt>
                <c:pt idx="833">
                  <c:v>38.053100449260398</c:v>
                </c:pt>
                <c:pt idx="834">
                  <c:v>38.079505047250201</c:v>
                </c:pt>
                <c:pt idx="835">
                  <c:v>38.105878256944102</c:v>
                </c:pt>
                <c:pt idx="836">
                  <c:v>38.132220116518397</c:v>
                </c:pt>
                <c:pt idx="837">
                  <c:v>38.158530666794803</c:v>
                </c:pt>
                <c:pt idx="838">
                  <c:v>38.184809948538899</c:v>
                </c:pt>
                <c:pt idx="839">
                  <c:v>38.211058002460497</c:v>
                </c:pt>
                <c:pt idx="840">
                  <c:v>38.237274869213202</c:v>
                </c:pt>
                <c:pt idx="841">
                  <c:v>38.263460589394597</c:v>
                </c:pt>
                <c:pt idx="842">
                  <c:v>38.289615203546099</c:v>
                </c:pt>
                <c:pt idx="843">
                  <c:v>38.315738752153301</c:v>
                </c:pt>
                <c:pt idx="844">
                  <c:v>38.341831275645703</c:v>
                </c:pt>
                <c:pt idx="845">
                  <c:v>38.367892814396797</c:v>
                </c:pt>
                <c:pt idx="846">
                  <c:v>38.393923408723701</c:v>
                </c:pt>
                <c:pt idx="847">
                  <c:v>38.419923098888098</c:v>
                </c:pt>
                <c:pt idx="848">
                  <c:v>38.445891925094998</c:v>
                </c:pt>
                <c:pt idx="849">
                  <c:v>38.4718299274939</c:v>
                </c:pt>
                <c:pt idx="850">
                  <c:v>38.497737146177897</c:v>
                </c:pt>
                <c:pt idx="851">
                  <c:v>38.523613621184197</c:v>
                </c:pt>
                <c:pt idx="852">
                  <c:v>38.549459392493901</c:v>
                </c:pt>
                <c:pt idx="853">
                  <c:v>38.5752745000323</c:v>
                </c:pt>
                <c:pt idx="854">
                  <c:v>38.601058983668302</c:v>
                </c:pt>
                <c:pt idx="855">
                  <c:v>38.626812883215003</c:v>
                </c:pt>
                <c:pt idx="856">
                  <c:v>38.652536238429299</c:v>
                </c:pt>
                <c:pt idx="857">
                  <c:v>38.678229089012298</c:v>
                </c:pt>
                <c:pt idx="858">
                  <c:v>38.703891474608803</c:v>
                </c:pt>
                <c:pt idx="859">
                  <c:v>38.729523435261498</c:v>
                </c:pt>
                <c:pt idx="860">
                  <c:v>38.755125019152302</c:v>
                </c:pt>
                <c:pt idx="861">
                  <c:v>38.780696257724202</c:v>
                </c:pt>
                <c:pt idx="862">
                  <c:v>38.806237190450702</c:v>
                </c:pt>
                <c:pt idx="863">
                  <c:v>38.831747856750198</c:v>
                </c:pt>
                <c:pt idx="864">
                  <c:v>38.857228295986403</c:v>
                </c:pt>
                <c:pt idx="865">
                  <c:v>38.882678547467698</c:v>
                </c:pt>
                <c:pt idx="866">
                  <c:v>38.908098650447698</c:v>
                </c:pt>
                <c:pt idx="867">
                  <c:v>38.9334886441249</c:v>
                </c:pt>
                <c:pt idx="868">
                  <c:v>38.958848567642796</c:v>
                </c:pt>
                <c:pt idx="869">
                  <c:v>38.984178460090199</c:v>
                </c:pt>
                <c:pt idx="870">
                  <c:v>39.009478360500403</c:v>
                </c:pt>
                <c:pt idx="871">
                  <c:v>39.034748307852198</c:v>
                </c:pt>
                <c:pt idx="872">
                  <c:v>39.059988341069101</c:v>
                </c:pt>
                <c:pt idx="873">
                  <c:v>39.085198499019803</c:v>
                </c:pt>
                <c:pt idx="874">
                  <c:v>39.110378820517703</c:v>
                </c:pt>
                <c:pt idx="875">
                  <c:v>39.135529344321696</c:v>
                </c:pt>
                <c:pt idx="876">
                  <c:v>39.160650109135197</c:v>
                </c:pt>
                <c:pt idx="877">
                  <c:v>39.185741153606997</c:v>
                </c:pt>
                <c:pt idx="878">
                  <c:v>39.210802516330702</c:v>
                </c:pt>
                <c:pt idx="879">
                  <c:v>39.235834235845097</c:v>
                </c:pt>
                <c:pt idx="880">
                  <c:v>39.260836350633603</c:v>
                </c:pt>
                <c:pt idx="881">
                  <c:v>39.285808899125101</c:v>
                </c:pt>
                <c:pt idx="882">
                  <c:v>39.310751919693203</c:v>
                </c:pt>
                <c:pt idx="883">
                  <c:v>39.335665450656698</c:v>
                </c:pt>
                <c:pt idx="884">
                  <c:v>39.360549530279201</c:v>
                </c:pt>
                <c:pt idx="885">
                  <c:v>39.3854041967695</c:v>
                </c:pt>
                <c:pt idx="886">
                  <c:v>39.410229488281303</c:v>
                </c:pt>
                <c:pt idx="887">
                  <c:v>39.4350254429133</c:v>
                </c:pt>
                <c:pt idx="888">
                  <c:v>39.4597920987094</c:v>
                </c:pt>
                <c:pt idx="889">
                  <c:v>39.484529493658201</c:v>
                </c:pt>
                <c:pt idx="890">
                  <c:v>39.509237665693597</c:v>
                </c:pt>
                <c:pt idx="891">
                  <c:v>39.533916652694401</c:v>
                </c:pt>
                <c:pt idx="892">
                  <c:v>39.558566501006403</c:v>
                </c:pt>
                <c:pt idx="893">
                  <c:v>39.5831872476315</c:v>
                </c:pt>
                <c:pt idx="894">
                  <c:v>39.607778924294202</c:v>
                </c:pt>
                <c:pt idx="895">
                  <c:v>39.632341568739101</c:v>
                </c:pt>
                <c:pt idx="896">
                  <c:v>39.656875218657703</c:v>
                </c:pt>
                <c:pt idx="897">
                  <c:v>39.681379911687898</c:v>
                </c:pt>
                <c:pt idx="898">
                  <c:v>39.705855685414498</c:v>
                </c:pt>
                <c:pt idx="899">
                  <c:v>39.730302577369002</c:v>
                </c:pt>
                <c:pt idx="900">
                  <c:v>39.754720625029599</c:v>
                </c:pt>
                <c:pt idx="901">
                  <c:v>39.779109865820999</c:v>
                </c:pt>
                <c:pt idx="902">
                  <c:v>39.803470337114902</c:v>
                </c:pt>
                <c:pt idx="903">
                  <c:v>39.827802076229503</c:v>
                </c:pt>
                <c:pt idx="904">
                  <c:v>39.852105120429798</c:v>
                </c:pt>
                <c:pt idx="905">
                  <c:v>39.8763795069274</c:v>
                </c:pt>
                <c:pt idx="906">
                  <c:v>39.900625272880703</c:v>
                </c:pt>
                <c:pt idx="907">
                  <c:v>39.924842455394803</c:v>
                </c:pt>
                <c:pt idx="908">
                  <c:v>39.949031091521299</c:v>
                </c:pt>
                <c:pt idx="909">
                  <c:v>39.973191218258798</c:v>
                </c:pt>
                <c:pt idx="910">
                  <c:v>39.997322872552303</c:v>
                </c:pt>
                <c:pt idx="911">
                  <c:v>40.021426091293897</c:v>
                </c:pt>
                <c:pt idx="912">
                  <c:v>40.045500911322002</c:v>
                </c:pt>
                <c:pt idx="913">
                  <c:v>40.069547369421798</c:v>
                </c:pt>
                <c:pt idx="914">
                  <c:v>40.093565502325397</c:v>
                </c:pt>
                <c:pt idx="915">
                  <c:v>40.117555346711299</c:v>
                </c:pt>
                <c:pt idx="916">
                  <c:v>40.141516939204998</c:v>
                </c:pt>
                <c:pt idx="917">
                  <c:v>40.165450316378497</c:v>
                </c:pt>
                <c:pt idx="918">
                  <c:v>40.189355514750503</c:v>
                </c:pt>
                <c:pt idx="919">
                  <c:v>40.213232570786502</c:v>
                </c:pt>
                <c:pt idx="920">
                  <c:v>40.237081520898698</c:v>
                </c:pt>
                <c:pt idx="921">
                  <c:v>40.260902401445897</c:v>
                </c:pt>
                <c:pt idx="922">
                  <c:v>40.284695248733598</c:v>
                </c:pt>
                <c:pt idx="923">
                  <c:v>40.308460099014098</c:v>
                </c:pt>
                <c:pt idx="924">
                  <c:v>40.332196989942702</c:v>
                </c:pt>
                <c:pt idx="925">
                  <c:v>40.355905971960503</c:v>
                </c:pt>
                <c:pt idx="926">
                  <c:v>40.379587067328501</c:v>
                </c:pt>
                <c:pt idx="927">
                  <c:v>40.403240312180401</c:v>
                </c:pt>
                <c:pt idx="928">
                  <c:v>40.426865742598402</c:v>
                </c:pt>
                <c:pt idx="929">
                  <c:v>40.450463394613301</c:v>
                </c:pt>
                <c:pt idx="930">
                  <c:v>40.474033304204703</c:v>
                </c:pt>
                <c:pt idx="931">
                  <c:v>40.497575507300503</c:v>
                </c:pt>
                <c:pt idx="932">
                  <c:v>40.521090039777398</c:v>
                </c:pt>
                <c:pt idx="933">
                  <c:v>40.544576937460498</c:v>
                </c:pt>
                <c:pt idx="934">
                  <c:v>40.568036236123604</c:v>
                </c:pt>
                <c:pt idx="935">
                  <c:v>40.591467971489003</c:v>
                </c:pt>
                <c:pt idx="936">
                  <c:v>40.614872179227703</c:v>
                </c:pt>
                <c:pt idx="937">
                  <c:v>40.638248894959098</c:v>
                </c:pt>
                <c:pt idx="938">
                  <c:v>40.661598154251301</c:v>
                </c:pt>
                <c:pt idx="939">
                  <c:v>40.684919992621097</c:v>
                </c:pt>
                <c:pt idx="940">
                  <c:v>40.708214445533599</c:v>
                </c:pt>
                <c:pt idx="941">
                  <c:v>40.731481548402797</c:v>
                </c:pt>
                <c:pt idx="942">
                  <c:v>40.754721336590897</c:v>
                </c:pt>
                <c:pt idx="943">
                  <c:v>40.777933845409002</c:v>
                </c:pt>
                <c:pt idx="944">
                  <c:v>40.801119110116701</c:v>
                </c:pt>
                <c:pt idx="945">
                  <c:v>40.824277165922098</c:v>
                </c:pt>
                <c:pt idx="946">
                  <c:v>40.847408047981901</c:v>
                </c:pt>
                <c:pt idx="947">
                  <c:v>40.870511791401498</c:v>
                </c:pt>
                <c:pt idx="948">
                  <c:v>40.893588431234797</c:v>
                </c:pt>
                <c:pt idx="949">
                  <c:v>40.916638002484198</c:v>
                </c:pt>
                <c:pt idx="950">
                  <c:v>40.939660540100803</c:v>
                </c:pt>
                <c:pt idx="951">
                  <c:v>40.962656078984203</c:v>
                </c:pt>
                <c:pt idx="952">
                  <c:v>40.985624653982697</c:v>
                </c:pt>
                <c:pt idx="953">
                  <c:v>41.008566299893097</c:v>
                </c:pt>
                <c:pt idx="954">
                  <c:v>41.031481051460702</c:v>
                </c:pt>
                <c:pt idx="955">
                  <c:v>41.054368943379401</c:v>
                </c:pt>
                <c:pt idx="956">
                  <c:v>41.077230010291998</c:v>
                </c:pt>
                <c:pt idx="957">
                  <c:v>41.100064297623</c:v>
                </c:pt>
                <c:pt idx="958">
                  <c:v>41.122871837633099</c:v>
                </c:pt>
                <c:pt idx="959">
                  <c:v>41.1456526583545</c:v>
                </c:pt>
                <c:pt idx="960">
                  <c:v>41.168406794326103</c:v>
                </c:pt>
                <c:pt idx="961">
                  <c:v>41.191134280037197</c:v>
                </c:pt>
                <c:pt idx="962">
                  <c:v>41.213835149927696</c:v>
                </c:pt>
                <c:pt idx="963">
                  <c:v>41.236509438388097</c:v>
                </c:pt>
                <c:pt idx="964">
                  <c:v>41.259157179759598</c:v>
                </c:pt>
                <c:pt idx="965">
                  <c:v>41.2817784083338</c:v>
                </c:pt>
                <c:pt idx="966">
                  <c:v>41.304373158353002</c:v>
                </c:pt>
                <c:pt idx="967">
                  <c:v>41.326941464010098</c:v>
                </c:pt>
                <c:pt idx="968">
                  <c:v>41.349483359448598</c:v>
                </c:pt>
                <c:pt idx="969">
                  <c:v>41.371998878762298</c:v>
                </c:pt>
                <c:pt idx="970">
                  <c:v>41.394488055996099</c:v>
                </c:pt>
                <c:pt idx="971">
                  <c:v>41.416950925145002</c:v>
                </c:pt>
                <c:pt idx="972">
                  <c:v>41.439387520154803</c:v>
                </c:pt>
                <c:pt idx="973">
                  <c:v>41.461797874921999</c:v>
                </c:pt>
                <c:pt idx="974">
                  <c:v>41.484182023293499</c:v>
                </c:pt>
                <c:pt idx="975">
                  <c:v>41.506539999066803</c:v>
                </c:pt>
                <c:pt idx="976">
                  <c:v>41.528871835990103</c:v>
                </c:pt>
                <c:pt idx="977">
                  <c:v>41.551177567762103</c:v>
                </c:pt>
                <c:pt idx="978">
                  <c:v>41.573457228032098</c:v>
                </c:pt>
                <c:pt idx="979">
                  <c:v>41.595710850399897</c:v>
                </c:pt>
                <c:pt idx="980">
                  <c:v>41.617938468416</c:v>
                </c:pt>
                <c:pt idx="981">
                  <c:v>41.640140115581602</c:v>
                </c:pt>
                <c:pt idx="982">
                  <c:v>41.662315825348202</c:v>
                </c:pt>
                <c:pt idx="983">
                  <c:v>41.684465631118101</c:v>
                </c:pt>
                <c:pt idx="984">
                  <c:v>41.706589566244098</c:v>
                </c:pt>
                <c:pt idx="985">
                  <c:v>41.7286876640296</c:v>
                </c:pt>
                <c:pt idx="986">
                  <c:v>41.750759957728498</c:v>
                </c:pt>
                <c:pt idx="987">
                  <c:v>41.772806480545498</c:v>
                </c:pt>
                <c:pt idx="988">
                  <c:v>41.794827265635703</c:v>
                </c:pt>
                <c:pt idx="989">
                  <c:v>41.816822348231902</c:v>
                </c:pt>
                <c:pt idx="990">
                  <c:v>41.838791774627303</c:v>
                </c:pt>
                <c:pt idx="991">
                  <c:v>41.860735564412202</c:v>
                </c:pt>
                <c:pt idx="992">
                  <c:v>41.882653750640003</c:v>
                </c:pt>
                <c:pt idx="993">
                  <c:v>41.904546366316602</c:v>
                </c:pt>
                <c:pt idx="994">
                  <c:v>41.926413444400097</c:v>
                </c:pt>
                <c:pt idx="995">
                  <c:v>41.9482550178016</c:v>
                </c:pt>
                <c:pt idx="996">
                  <c:v>41.970071119384301</c:v>
                </c:pt>
                <c:pt idx="997">
                  <c:v>41.991861781964097</c:v>
                </c:pt>
                <c:pt idx="998">
                  <c:v>42.013627038309103</c:v>
                </c:pt>
                <c:pt idx="999">
                  <c:v>42.035366921140302</c:v>
                </c:pt>
                <c:pt idx="1000">
                  <c:v>42.057081463130899</c:v>
                </c:pt>
                <c:pt idx="1001">
                  <c:v>42.078770696906602</c:v>
                </c:pt>
                <c:pt idx="1002">
                  <c:v>42.100434655045703</c:v>
                </c:pt>
                <c:pt idx="1003">
                  <c:v>42.122073370079001</c:v>
                </c:pt>
                <c:pt idx="1004">
                  <c:v>42.143686874489603</c:v>
                </c:pt>
                <c:pt idx="1005">
                  <c:v>42.165275200713403</c:v>
                </c:pt>
                <c:pt idx="1006">
                  <c:v>42.1868383811385</c:v>
                </c:pt>
                <c:pt idx="1007">
                  <c:v>42.208376448105703</c:v>
                </c:pt>
                <c:pt idx="1008">
                  <c:v>42.229889433908099</c:v>
                </c:pt>
                <c:pt idx="1009">
                  <c:v>42.251377370791403</c:v>
                </c:pt>
                <c:pt idx="1010">
                  <c:v>42.272840290953802</c:v>
                </c:pt>
                <c:pt idx="1011">
                  <c:v>42.294278226545899</c:v>
                </c:pt>
                <c:pt idx="1012">
                  <c:v>42.315691209670902</c:v>
                </c:pt>
                <c:pt idx="1013">
                  <c:v>42.3370792723844</c:v>
                </c:pt>
                <c:pt idx="1014">
                  <c:v>42.358442446694703</c:v>
                </c:pt>
                <c:pt idx="1015">
                  <c:v>42.379780764562199</c:v>
                </c:pt>
                <c:pt idx="1016">
                  <c:v>42.401094257900098</c:v>
                </c:pt>
                <c:pt idx="1017">
                  <c:v>42.422382958573898</c:v>
                </c:pt>
                <c:pt idx="1018">
                  <c:v>42.443646898401902</c:v>
                </c:pt>
                <c:pt idx="1019">
                  <c:v>42.464886109154499</c:v>
                </c:pt>
                <c:pt idx="1020">
                  <c:v>42.4861006225549</c:v>
                </c:pt>
                <c:pt idx="1021">
                  <c:v>42.507290470278498</c:v>
                </c:pt>
                <c:pt idx="1022">
                  <c:v>42.528455698518201</c:v>
                </c:pt>
                <c:pt idx="1023">
                  <c:v>42.549596333917499</c:v>
                </c:pt>
                <c:pt idx="1024">
                  <c:v>42.570712400594097</c:v>
                </c:pt>
                <c:pt idx="1025">
                  <c:v>42.5918039301243</c:v>
                </c:pt>
                <c:pt idx="1026">
                  <c:v>42.612870954038499</c:v>
                </c:pt>
                <c:pt idx="1027">
                  <c:v>42.6339135038208</c:v>
                </c:pt>
                <c:pt idx="1028">
                  <c:v>42.654931610909699</c:v>
                </c:pt>
                <c:pt idx="1029">
                  <c:v>42.675925306697401</c:v>
                </c:pt>
                <c:pt idx="1030">
                  <c:v>42.696894622530301</c:v>
                </c:pt>
                <c:pt idx="1031">
                  <c:v>42.717839589708603</c:v>
                </c:pt>
                <c:pt idx="1032">
                  <c:v>42.738760239486602</c:v>
                </c:pt>
                <c:pt idx="1033">
                  <c:v>42.759656603072798</c:v>
                </c:pt>
                <c:pt idx="1034">
                  <c:v>42.780528711629302</c:v>
                </c:pt>
                <c:pt idx="1035">
                  <c:v>42.801376596272597</c:v>
                </c:pt>
                <c:pt idx="1036">
                  <c:v>42.8222002880728</c:v>
                </c:pt>
                <c:pt idx="1037">
                  <c:v>42.842999818054402</c:v>
                </c:pt>
                <c:pt idx="1038">
                  <c:v>42.863775217195602</c:v>
                </c:pt>
                <c:pt idx="1039">
                  <c:v>42.884526516428799</c:v>
                </c:pt>
                <c:pt idx="1040">
                  <c:v>42.905253746640398</c:v>
                </c:pt>
                <c:pt idx="1041">
                  <c:v>42.925956938670403</c:v>
                </c:pt>
                <c:pt idx="1042">
                  <c:v>42.946636123313503</c:v>
                </c:pt>
                <c:pt idx="1043">
                  <c:v>42.967291331317703</c:v>
                </c:pt>
                <c:pt idx="1044">
                  <c:v>42.987922593385598</c:v>
                </c:pt>
                <c:pt idx="1045">
                  <c:v>43.008529940173297</c:v>
                </c:pt>
                <c:pt idx="1046">
                  <c:v>43.029113402291202</c:v>
                </c:pt>
                <c:pt idx="1047">
                  <c:v>43.0496730103036</c:v>
                </c:pt>
                <c:pt idx="1048">
                  <c:v>43.070208794728998</c:v>
                </c:pt>
                <c:pt idx="1049">
                  <c:v>43.090720786039498</c:v>
                </c:pt>
                <c:pt idx="1050">
                  <c:v>43.111209014661497</c:v>
                </c:pt>
                <c:pt idx="1051">
                  <c:v>43.131673510975297</c:v>
                </c:pt>
                <c:pt idx="1052">
                  <c:v>43.152114305315301</c:v>
                </c:pt>
                <c:pt idx="1053">
                  <c:v>43.172531427969801</c:v>
                </c:pt>
                <c:pt idx="1054">
                  <c:v>43.192924909181201</c:v>
                </c:pt>
                <c:pt idx="1055">
                  <c:v>43.213294779145698</c:v>
                </c:pt>
                <c:pt idx="1056">
                  <c:v>43.233641068013597</c:v>
                </c:pt>
                <c:pt idx="1057">
                  <c:v>43.253963805889398</c:v>
                </c:pt>
                <c:pt idx="1058">
                  <c:v>43.274263022831398</c:v>
                </c:pt>
                <c:pt idx="1059">
                  <c:v>43.294538748851799</c:v>
                </c:pt>
                <c:pt idx="1060">
                  <c:v>43.314791014905701</c:v>
                </c:pt>
                <c:pt idx="1061">
                  <c:v>43.335019879502902</c:v>
                </c:pt>
                <c:pt idx="1062">
                  <c:v>43.355225345822198</c:v>
                </c:pt>
                <c:pt idx="1063">
                  <c:v>43.375407443812001</c:v>
                </c:pt>
                <c:pt idx="1064">
                  <c:v>43.395566203376802</c:v>
                </c:pt>
                <c:pt idx="1065">
                  <c:v>43.415701654376903</c:v>
                </c:pt>
                <c:pt idx="1066">
                  <c:v>43.435813826628902</c:v>
                </c:pt>
                <c:pt idx="1067">
                  <c:v>43.455902749905299</c:v>
                </c:pt>
                <c:pt idx="1068">
                  <c:v>43.475968453934598</c:v>
                </c:pt>
                <c:pt idx="1069">
                  <c:v>43.496010968401301</c:v>
                </c:pt>
                <c:pt idx="1070">
                  <c:v>43.516030322945902</c:v>
                </c:pt>
                <c:pt idx="1071">
                  <c:v>43.5360265471651</c:v>
                </c:pt>
                <c:pt idx="1072">
                  <c:v>43.555999670611399</c:v>
                </c:pt>
                <c:pt idx="1073">
                  <c:v>43.575949722793403</c:v>
                </c:pt>
                <c:pt idx="1074">
                  <c:v>43.595876733175899</c:v>
                </c:pt>
                <c:pt idx="1075">
                  <c:v>43.615780731179399</c:v>
                </c:pt>
                <c:pt idx="1076">
                  <c:v>43.635661746180503</c:v>
                </c:pt>
                <c:pt idx="1077">
                  <c:v>43.6555198075121</c:v>
                </c:pt>
                <c:pt idx="1078">
                  <c:v>43.675354944462804</c:v>
                </c:pt>
                <c:pt idx="1079">
                  <c:v>43.695167186277402</c:v>
                </c:pt>
                <c:pt idx="1080">
                  <c:v>43.714956562156601</c:v>
                </c:pt>
                <c:pt idx="1081">
                  <c:v>43.734723101257103</c:v>
                </c:pt>
                <c:pt idx="1082">
                  <c:v>43.754466832691897</c:v>
                </c:pt>
                <c:pt idx="1083">
                  <c:v>43.774187785529698</c:v>
                </c:pt>
                <c:pt idx="1084">
                  <c:v>43.793885988795303</c:v>
                </c:pt>
                <c:pt idx="1085">
                  <c:v>43.813561471469598</c:v>
                </c:pt>
                <c:pt idx="1086">
                  <c:v>43.833214262489498</c:v>
                </c:pt>
                <c:pt idx="1087">
                  <c:v>43.852844390747897</c:v>
                </c:pt>
                <c:pt idx="1088">
                  <c:v>43.872451885093703</c:v>
                </c:pt>
                <c:pt idx="1089">
                  <c:v>43.892036774331899</c:v>
                </c:pt>
                <c:pt idx="1090">
                  <c:v>43.911599087223301</c:v>
                </c:pt>
                <c:pt idx="1091">
                  <c:v>43.931138852484999</c:v>
                </c:pt>
                <c:pt idx="1092">
                  <c:v>43.950656098789999</c:v>
                </c:pt>
                <c:pt idx="1093">
                  <c:v>43.970150854767297</c:v>
                </c:pt>
                <c:pt idx="1094">
                  <c:v>43.989623149002</c:v>
                </c:pt>
                <c:pt idx="1095">
                  <c:v>44.009073010035102</c:v>
                </c:pt>
                <c:pt idx="1096">
                  <c:v>44.028500466363603</c:v>
                </c:pt>
                <c:pt idx="1097">
                  <c:v>44.047905546440802</c:v>
                </c:pt>
                <c:pt idx="1098">
                  <c:v>44.067288278675697</c:v>
                </c:pt>
                <c:pt idx="1099">
                  <c:v>44.086648705302899</c:v>
                </c:pt>
                <c:pt idx="1100">
                  <c:v>44.105986862277703</c:v>
                </c:pt>
                <c:pt idx="1101">
                  <c:v>44.125302759645599</c:v>
                </c:pt>
                <c:pt idx="1102">
                  <c:v>44.1445964257748</c:v>
                </c:pt>
                <c:pt idx="1103">
                  <c:v>44.163867888991803</c:v>
                </c:pt>
                <c:pt idx="1104">
                  <c:v>44.183117177581401</c:v>
                </c:pt>
                <c:pt idx="1105">
                  <c:v>44.202344319786597</c:v>
                </c:pt>
                <c:pt idx="1106">
                  <c:v>44.221549343808697</c:v>
                </c:pt>
                <c:pt idx="1107">
                  <c:v>44.240732277807297</c:v>
                </c:pt>
                <c:pt idx="1108">
                  <c:v>44.2598931499004</c:v>
                </c:pt>
                <c:pt idx="1109">
                  <c:v>44.2790319881641</c:v>
                </c:pt>
                <c:pt idx="1110">
                  <c:v>44.298148820632797</c:v>
                </c:pt>
                <c:pt idx="1111">
                  <c:v>44.317243675299203</c:v>
                </c:pt>
                <c:pt idx="1112">
                  <c:v>44.3363165801143</c:v>
                </c:pt>
                <c:pt idx="1113">
                  <c:v>44.355367562987396</c:v>
                </c:pt>
                <c:pt idx="1114">
                  <c:v>44.374396651786</c:v>
                </c:pt>
                <c:pt idx="1115">
                  <c:v>44.393403874336002</c:v>
                </c:pt>
                <c:pt idx="1116">
                  <c:v>44.412389258421399</c:v>
                </c:pt>
                <c:pt idx="1117">
                  <c:v>44.431352831784601</c:v>
                </c:pt>
                <c:pt idx="1118">
                  <c:v>44.450294622126201</c:v>
                </c:pt>
                <c:pt idx="1119">
                  <c:v>44.469214657105198</c:v>
                </c:pt>
                <c:pt idx="1120">
                  <c:v>44.488112964338796</c:v>
                </c:pt>
                <c:pt idx="1121">
                  <c:v>44.5069895714024</c:v>
                </c:pt>
                <c:pt idx="1122">
                  <c:v>44.525844505829802</c:v>
                </c:pt>
                <c:pt idx="1123">
                  <c:v>44.544677795113003</c:v>
                </c:pt>
                <c:pt idx="1124">
                  <c:v>44.5634894667024</c:v>
                </c:pt>
                <c:pt idx="1125">
                  <c:v>44.582279548006497</c:v>
                </c:pt>
                <c:pt idx="1126">
                  <c:v>44.601048066392202</c:v>
                </c:pt>
                <c:pt idx="1127">
                  <c:v>44.619795049184503</c:v>
                </c:pt>
                <c:pt idx="1128">
                  <c:v>44.638520523666998</c:v>
                </c:pt>
                <c:pt idx="1129">
                  <c:v>44.657224517081303</c:v>
                </c:pt>
                <c:pt idx="1130">
                  <c:v>44.675907056627402</c:v>
                </c:pt>
                <c:pt idx="1131">
                  <c:v>44.694568169463501</c:v>
                </c:pt>
                <c:pt idx="1132">
                  <c:v>44.7132078827062</c:v>
                </c:pt>
                <c:pt idx="1133">
                  <c:v>44.731826223430197</c:v>
                </c:pt>
                <c:pt idx="1134">
                  <c:v>44.750423218668502</c:v>
                </c:pt>
                <c:pt idx="1135">
                  <c:v>44.7689988954127</c:v>
                </c:pt>
                <c:pt idx="1136">
                  <c:v>44.787553280612201</c:v>
                </c:pt>
                <c:pt idx="1137">
                  <c:v>44.806086401175001</c:v>
                </c:pt>
                <c:pt idx="1138">
                  <c:v>44.824598310074599</c:v>
                </c:pt>
                <c:pt idx="1139">
                  <c:v>44.843089017196903</c:v>
                </c:pt>
                <c:pt idx="1140">
                  <c:v>44.861558543357702</c:v>
                </c:pt>
                <c:pt idx="1141">
                  <c:v>44.880006915429</c:v>
                </c:pt>
                <c:pt idx="1142">
                  <c:v>44.898434160243198</c:v>
                </c:pt>
                <c:pt idx="1143">
                  <c:v>44.916840304593102</c:v>
                </c:pt>
                <c:pt idx="1144">
                  <c:v>44.935225375231902</c:v>
                </c:pt>
                <c:pt idx="1145">
                  <c:v>44.953589398873298</c:v>
                </c:pt>
                <c:pt idx="1146">
                  <c:v>44.971932402191698</c:v>
                </c:pt>
                <c:pt idx="1147">
                  <c:v>44.990254411821397</c:v>
                </c:pt>
                <c:pt idx="1148">
                  <c:v>45.008555454357797</c:v>
                </c:pt>
                <c:pt idx="1149">
                  <c:v>45.026835556356097</c:v>
                </c:pt>
                <c:pt idx="1150">
                  <c:v>45.045094744332502</c:v>
                </c:pt>
                <c:pt idx="1151">
                  <c:v>45.063333044763397</c:v>
                </c:pt>
                <c:pt idx="1152">
                  <c:v>45.081550484085597</c:v>
                </c:pt>
                <c:pt idx="1153">
                  <c:v>45.099747088696397</c:v>
                </c:pt>
                <c:pt idx="1154">
                  <c:v>45.1179228849537</c:v>
                </c:pt>
                <c:pt idx="1155">
                  <c:v>45.136077899175604</c:v>
                </c:pt>
                <c:pt idx="1156">
                  <c:v>45.154212157640799</c:v>
                </c:pt>
                <c:pt idx="1157">
                  <c:v>45.172325686588501</c:v>
                </c:pt>
                <c:pt idx="1158">
                  <c:v>45.190418512218201</c:v>
                </c:pt>
                <c:pt idx="1159">
                  <c:v>45.208490660690003</c:v>
                </c:pt>
                <c:pt idx="1160">
                  <c:v>45.226542158124197</c:v>
                </c:pt>
                <c:pt idx="1161">
                  <c:v>45.244573030601998</c:v>
                </c:pt>
                <c:pt idx="1162">
                  <c:v>45.262583304164501</c:v>
                </c:pt>
                <c:pt idx="1163">
                  <c:v>45.280573004813697</c:v>
                </c:pt>
                <c:pt idx="1164">
                  <c:v>45.2985421585118</c:v>
                </c:pt>
                <c:pt idx="1165">
                  <c:v>45.3164907911816</c:v>
                </c:pt>
                <c:pt idx="1166">
                  <c:v>45.334418928706199</c:v>
                </c:pt>
                <c:pt idx="1167">
                  <c:v>45.352326596929302</c:v>
                </c:pt>
                <c:pt idx="1168">
                  <c:v>45.3702138216549</c:v>
                </c:pt>
                <c:pt idx="1169">
                  <c:v>45.388080628647501</c:v>
                </c:pt>
                <c:pt idx="1170">
                  <c:v>45.405927043632197</c:v>
                </c:pt>
                <c:pt idx="1171">
                  <c:v>45.423753092294398</c:v>
                </c:pt>
                <c:pt idx="1172">
                  <c:v>45.4415588002799</c:v>
                </c:pt>
                <c:pt idx="1173">
                  <c:v>45.459344193195101</c:v>
                </c:pt>
                <c:pt idx="1174">
                  <c:v>45.477109296606699</c:v>
                </c:pt>
                <c:pt idx="1175">
                  <c:v>45.494854136042001</c:v>
                </c:pt>
                <c:pt idx="1176">
                  <c:v>45.512578742600802</c:v>
                </c:pt>
                <c:pt idx="1177">
                  <c:v>45.530283162048597</c:v>
                </c:pt>
                <c:pt idx="1178">
                  <c:v>45.547967396815899</c:v>
                </c:pt>
                <c:pt idx="1179">
                  <c:v>45.565631472394102</c:v>
                </c:pt>
                <c:pt idx="1180">
                  <c:v>45.5832754142372</c:v>
                </c:pt>
                <c:pt idx="1181">
                  <c:v>45.600899247761802</c:v>
                </c:pt>
                <c:pt idx="1182">
                  <c:v>45.618502998346898</c:v>
                </c:pt>
                <c:pt idx="1183">
                  <c:v>45.636086691334</c:v>
                </c:pt>
                <c:pt idx="1184">
                  <c:v>45.6536503520271</c:v>
                </c:pt>
                <c:pt idx="1185">
                  <c:v>45.671194005692897</c:v>
                </c:pt>
                <c:pt idx="1186">
                  <c:v>45.688717677560199</c:v>
                </c:pt>
                <c:pt idx="1187">
                  <c:v>45.706221392820702</c:v>
                </c:pt>
                <c:pt idx="1188">
                  <c:v>45.7237051766283</c:v>
                </c:pt>
                <c:pt idx="1189">
                  <c:v>45.741169054099799</c:v>
                </c:pt>
                <c:pt idx="1190">
                  <c:v>45.758613050314104</c:v>
                </c:pt>
                <c:pt idx="1191">
                  <c:v>45.776037190312699</c:v>
                </c:pt>
                <c:pt idx="1192">
                  <c:v>45.793441499099799</c:v>
                </c:pt>
                <c:pt idx="1193">
                  <c:v>45.8108260016419</c:v>
                </c:pt>
                <c:pt idx="1194">
                  <c:v>45.828190722868101</c:v>
                </c:pt>
                <c:pt idx="1195">
                  <c:v>45.845535687670001</c:v>
                </c:pt>
                <c:pt idx="1196">
                  <c:v>45.862860920901703</c:v>
                </c:pt>
                <c:pt idx="1197">
                  <c:v>45.8801664473798</c:v>
                </c:pt>
                <c:pt idx="1198">
                  <c:v>45.897452291883198</c:v>
                </c:pt>
                <c:pt idx="1199">
                  <c:v>45.914718479153798</c:v>
                </c:pt>
                <c:pt idx="1200">
                  <c:v>45.931965033895501</c:v>
                </c:pt>
                <c:pt idx="1201">
                  <c:v>45.949191980774998</c:v>
                </c:pt>
                <c:pt idx="1202">
                  <c:v>45.966399344421397</c:v>
                </c:pt>
                <c:pt idx="1203">
                  <c:v>45.983587149426299</c:v>
                </c:pt>
                <c:pt idx="1204">
                  <c:v>46.0007554203439</c:v>
                </c:pt>
                <c:pt idx="1205">
                  <c:v>46.017904181690703</c:v>
                </c:pt>
                <c:pt idx="1206">
                  <c:v>46.035033457946</c:v>
                </c:pt>
                <c:pt idx="1207">
                  <c:v>46.052143273551302</c:v>
                </c:pt>
                <c:pt idx="1208">
                  <c:v>46.069233652910803</c:v>
                </c:pt>
                <c:pt idx="1209">
                  <c:v>46.086304620391097</c:v>
                </c:pt>
                <c:pt idx="1210">
                  <c:v>46.1033562003215</c:v>
                </c:pt>
                <c:pt idx="1211">
                  <c:v>46.120388416993499</c:v>
                </c:pt>
                <c:pt idx="1212">
                  <c:v>46.137401294661302</c:v>
                </c:pt>
                <c:pt idx="1213">
                  <c:v>46.154394857541703</c:v>
                </c:pt>
                <c:pt idx="1214">
                  <c:v>46.171369129813698</c:v>
                </c:pt>
                <c:pt idx="1215">
                  <c:v>46.188324152099497</c:v>
                </c:pt>
                <c:pt idx="1216">
                  <c:v>46.205259946470498</c:v>
                </c:pt>
                <c:pt idx="1217">
                  <c:v>46.222176525384903</c:v>
                </c:pt>
                <c:pt idx="1218">
                  <c:v>46.239073912988303</c:v>
                </c:pt>
                <c:pt idx="1219">
                  <c:v>46.255952133391297</c:v>
                </c:pt>
                <c:pt idx="1220">
                  <c:v>46.2728112106686</c:v>
                </c:pt>
                <c:pt idx="1221">
                  <c:v>46.2896511688595</c:v>
                </c:pt>
                <c:pt idx="1222">
                  <c:v>46.3064720319678</c:v>
                </c:pt>
                <c:pt idx="1223">
                  <c:v>46.3232738239615</c:v>
                </c:pt>
                <c:pt idx="1224">
                  <c:v>46.340056568773299</c:v>
                </c:pt>
                <c:pt idx="1225">
                  <c:v>46.356820290300298</c:v>
                </c:pt>
                <c:pt idx="1226">
                  <c:v>46.373565012403901</c:v>
                </c:pt>
                <c:pt idx="1227">
                  <c:v>46.390290758910197</c:v>
                </c:pt>
                <c:pt idx="1228">
                  <c:v>46.4069975536095</c:v>
                </c:pt>
                <c:pt idx="1229">
                  <c:v>46.423685420256803</c:v>
                </c:pt>
                <c:pt idx="1230">
                  <c:v>46.4403543825713</c:v>
                </c:pt>
                <c:pt idx="1231">
                  <c:v>46.457004464236803</c:v>
                </c:pt>
                <c:pt idx="1232">
                  <c:v>46.473635688901503</c:v>
                </c:pt>
                <c:pt idx="1233">
                  <c:v>46.490248080178198</c:v>
                </c:pt>
                <c:pt idx="1234">
                  <c:v>46.506841661643797</c:v>
                </c:pt>
                <c:pt idx="1235">
                  <c:v>46.523416456840003</c:v>
                </c:pt>
                <c:pt idx="1236">
                  <c:v>46.539972489272898</c:v>
                </c:pt>
                <c:pt idx="1237">
                  <c:v>46.556509782412803</c:v>
                </c:pt>
                <c:pt idx="1238">
                  <c:v>46.573028359694703</c:v>
                </c:pt>
                <c:pt idx="1239">
                  <c:v>46.589528244517901</c:v>
                </c:pt>
                <c:pt idx="1240">
                  <c:v>46.606009460246298</c:v>
                </c:pt>
                <c:pt idx="1241">
                  <c:v>46.622472030208201</c:v>
                </c:pt>
                <c:pt idx="1242">
                  <c:v>46.6389159776963</c:v>
                </c:pt>
                <c:pt idx="1243">
                  <c:v>46.655341325967598</c:v>
                </c:pt>
                <c:pt idx="1244">
                  <c:v>46.671748098244002</c:v>
                </c:pt>
                <c:pt idx="1245">
                  <c:v>46.688136317711397</c:v>
                </c:pt>
                <c:pt idx="1246">
                  <c:v>46.704506007520301</c:v>
                </c:pt>
                <c:pt idx="1247">
                  <c:v>46.7208571907858</c:v>
                </c:pt>
                <c:pt idx="1248">
                  <c:v>46.737189890587203</c:v>
                </c:pt>
                <c:pt idx="1249">
                  <c:v>46.753504129968398</c:v>
                </c:pt>
                <c:pt idx="1250">
                  <c:v>46.769799931937797</c:v>
                </c:pt>
                <c:pt idx="1251">
                  <c:v>46.786077319468099</c:v>
                </c:pt>
                <c:pt idx="1252">
                  <c:v>46.802336315496603</c:v>
                </c:pt>
                <c:pt idx="1253">
                  <c:v>46.8185769429248</c:v>
                </c:pt>
                <c:pt idx="1254">
                  <c:v>46.834799251505402</c:v>
                </c:pt>
                <c:pt idx="1255">
                  <c:v>46.851003240974897</c:v>
                </c:pt>
                <c:pt idx="1256">
                  <c:v>46.867188933100103</c:v>
                </c:pt>
                <c:pt idx="1257">
                  <c:v>46.883356350752997</c:v>
                </c:pt>
                <c:pt idx="1258">
                  <c:v>46.899505516771903</c:v>
                </c:pt>
                <c:pt idx="1259">
                  <c:v>46.915636453961497</c:v>
                </c:pt>
                <c:pt idx="1260">
                  <c:v>46.931749185092997</c:v>
                </c:pt>
                <c:pt idx="1261">
                  <c:v>46.9478437329035</c:v>
                </c:pt>
                <c:pt idx="1262">
                  <c:v>46.963920120096802</c:v>
                </c:pt>
                <c:pt idx="1263">
                  <c:v>46.979978369342803</c:v>
                </c:pt>
                <c:pt idx="1264">
                  <c:v>46.996018503277703</c:v>
                </c:pt>
                <c:pt idx="1265">
                  <c:v>47.012040544504302</c:v>
                </c:pt>
                <c:pt idx="1266">
                  <c:v>47.028044515591297</c:v>
                </c:pt>
                <c:pt idx="1267">
                  <c:v>47.044030439074</c:v>
                </c:pt>
                <c:pt idx="1268">
                  <c:v>47.059998337453997</c:v>
                </c:pt>
                <c:pt idx="1269">
                  <c:v>47.075948233199</c:v>
                </c:pt>
                <c:pt idx="1270">
                  <c:v>47.0918801487433</c:v>
                </c:pt>
                <c:pt idx="1271">
                  <c:v>47.107794106487297</c:v>
                </c:pt>
                <c:pt idx="1272">
                  <c:v>47.123690128797897</c:v>
                </c:pt>
                <c:pt idx="1273">
                  <c:v>47.139568238008103</c:v>
                </c:pt>
                <c:pt idx="1274">
                  <c:v>47.155428456417297</c:v>
                </c:pt>
                <c:pt idx="1275">
                  <c:v>47.171270806291403</c:v>
                </c:pt>
                <c:pt idx="1276">
                  <c:v>47.1870953098623</c:v>
                </c:pt>
                <c:pt idx="1277">
                  <c:v>47.202901989328502</c:v>
                </c:pt>
                <c:pt idx="1278">
                  <c:v>47.218690866854601</c:v>
                </c:pt>
                <c:pt idx="1279">
                  <c:v>47.234461964571601</c:v>
                </c:pt>
                <c:pt idx="1280">
                  <c:v>47.250215304576798</c:v>
                </c:pt>
                <c:pt idx="1281">
                  <c:v>47.265950908933902</c:v>
                </c:pt>
                <c:pt idx="1282">
                  <c:v>47.2816687996729</c:v>
                </c:pt>
                <c:pt idx="1283">
                  <c:v>47.297368998789899</c:v>
                </c:pt>
                <c:pt idx="1284">
                  <c:v>47.313051528247499</c:v>
                </c:pt>
                <c:pt idx="1285">
                  <c:v>47.328716409974703</c:v>
                </c:pt>
                <c:pt idx="1286">
                  <c:v>47.344363665866702</c:v>
                </c:pt>
                <c:pt idx="1287">
                  <c:v>47.359993317784898</c:v>
                </c:pt>
                <c:pt idx="1288">
                  <c:v>47.3756053875573</c:v>
                </c:pt>
                <c:pt idx="1289">
                  <c:v>47.391199896977902</c:v>
                </c:pt>
                <c:pt idx="1290">
                  <c:v>47.406776867807203</c:v>
                </c:pt>
                <c:pt idx="1291">
                  <c:v>47.4223363217721</c:v>
                </c:pt>
                <c:pt idx="1292">
                  <c:v>47.437878289630802</c:v>
                </c:pt>
                <c:pt idx="1293">
                  <c:v>47.453402803105803</c:v>
                </c:pt>
                <c:pt idx="1294">
                  <c:v>47.468909867312298</c:v>
                </c:pt>
                <c:pt idx="1295">
                  <c:v>47.484399503950499</c:v>
                </c:pt>
                <c:pt idx="1296">
                  <c:v>47.499871734688902</c:v>
                </c:pt>
                <c:pt idx="1297">
                  <c:v>47.515326581163897</c:v>
                </c:pt>
                <c:pt idx="1298">
                  <c:v>47.530764064980303</c:v>
                </c:pt>
                <c:pt idx="1299">
                  <c:v>47.546184207710702</c:v>
                </c:pt>
                <c:pt idx="1300">
                  <c:v>47.561587030896099</c:v>
                </c:pt>
                <c:pt idx="1301">
                  <c:v>47.576972556045497</c:v>
                </c:pt>
                <c:pt idx="1302">
                  <c:v>47.592340804636002</c:v>
                </c:pt>
                <c:pt idx="1303">
                  <c:v>47.607691798112903</c:v>
                </c:pt>
                <c:pt idx="1304">
                  <c:v>47.623025557889598</c:v>
                </c:pt>
                <c:pt idx="1305">
                  <c:v>47.638342105347697</c:v>
                </c:pt>
                <c:pt idx="1306">
                  <c:v>47.653641461836798</c:v>
                </c:pt>
                <c:pt idx="1307">
                  <c:v>47.6689236486746</c:v>
                </c:pt>
                <c:pt idx="1308">
                  <c:v>47.684188687147099</c:v>
                </c:pt>
                <c:pt idx="1309">
                  <c:v>47.699436598508299</c:v>
                </c:pt>
                <c:pt idx="1310">
                  <c:v>47.7146674039803</c:v>
                </c:pt>
                <c:pt idx="1311">
                  <c:v>47.729881124753497</c:v>
                </c:pt>
                <c:pt idx="1312">
                  <c:v>47.745077781986197</c:v>
                </c:pt>
                <c:pt idx="1313">
                  <c:v>47.760257396805002</c:v>
                </c:pt>
                <c:pt idx="1314">
                  <c:v>47.775419990304499</c:v>
                </c:pt>
                <c:pt idx="1315">
                  <c:v>47.790565583547497</c:v>
                </c:pt>
                <c:pt idx="1316">
                  <c:v>47.805694197564897</c:v>
                </c:pt>
                <c:pt idx="1317">
                  <c:v>47.8208058533558</c:v>
                </c:pt>
                <c:pt idx="1318">
                  <c:v>47.835900571887301</c:v>
                </c:pt>
                <c:pt idx="1319">
                  <c:v>47.850978374094701</c:v>
                </c:pt>
                <c:pt idx="1320">
                  <c:v>47.866039280881402</c:v>
                </c:pt>
                <c:pt idx="1321">
                  <c:v>47.881083313118999</c:v>
                </c:pt>
                <c:pt idx="1322">
                  <c:v>47.8961104916471</c:v>
                </c:pt>
                <c:pt idx="1323">
                  <c:v>47.911120837273501</c:v>
                </c:pt>
                <c:pt idx="1324">
                  <c:v>47.926114370774101</c:v>
                </c:pt>
                <c:pt idx="1325">
                  <c:v>47.941091112892998</c:v>
                </c:pt>
                <c:pt idx="1326">
                  <c:v>47.956051084342398</c:v>
                </c:pt>
                <c:pt idx="1327">
                  <c:v>47.970994305802499</c:v>
                </c:pt>
                <c:pt idx="1328">
                  <c:v>47.9859207979217</c:v>
                </c:pt>
                <c:pt idx="1329">
                  <c:v>48.000830581316698</c:v>
                </c:pt>
                <c:pt idx="1330">
                  <c:v>48.015723676572001</c:v>
                </c:pt>
                <c:pt idx="1331">
                  <c:v>48.030600127340001</c:v>
                </c:pt>
                <c:pt idx="1332">
                  <c:v>48.045459942049497</c:v>
                </c:pt>
                <c:pt idx="1333">
                  <c:v>48.060303132970098</c:v>
                </c:pt>
                <c:pt idx="1334">
                  <c:v>48.075129720661501</c:v>
                </c:pt>
                <c:pt idx="1335">
                  <c:v>48.089939725652798</c:v>
                </c:pt>
                <c:pt idx="1336">
                  <c:v>48.104733168442898</c:v>
                </c:pt>
                <c:pt idx="1337">
                  <c:v>48.1195100695004</c:v>
                </c:pt>
                <c:pt idx="1338">
                  <c:v>48.134270449263397</c:v>
                </c:pt>
                <c:pt idx="1339">
                  <c:v>48.149014328139799</c:v>
                </c:pt>
                <c:pt idx="1340">
                  <c:v>48.163741726507098</c:v>
                </c:pt>
                <c:pt idx="1341">
                  <c:v>48.178452664712403</c:v>
                </c:pt>
                <c:pt idx="1342">
                  <c:v>48.193147163072403</c:v>
                </c:pt>
                <c:pt idx="1343">
                  <c:v>48.207825241873699</c:v>
                </c:pt>
                <c:pt idx="1344">
                  <c:v>48.222486921372401</c:v>
                </c:pt>
                <c:pt idx="1345">
                  <c:v>48.237132221794099</c:v>
                </c:pt>
                <c:pt idx="1346">
                  <c:v>48.251761163334301</c:v>
                </c:pt>
                <c:pt idx="1347">
                  <c:v>48.266373766158097</c:v>
                </c:pt>
                <c:pt idx="1348">
                  <c:v>48.2809700504001</c:v>
                </c:pt>
                <c:pt idx="1349">
                  <c:v>48.295550036164698</c:v>
                </c:pt>
                <c:pt idx="1350">
                  <c:v>48.310113743526003</c:v>
                </c:pt>
                <c:pt idx="1351">
                  <c:v>48.3246611925276</c:v>
                </c:pt>
                <c:pt idx="1352">
                  <c:v>48.3391924031828</c:v>
                </c:pt>
                <c:pt idx="1353">
                  <c:v>48.353707395474601</c:v>
                </c:pt>
                <c:pt idx="1354">
                  <c:v>48.368206189355703</c:v>
                </c:pt>
                <c:pt idx="1355">
                  <c:v>48.382688804748199</c:v>
                </c:pt>
                <c:pt idx="1356">
                  <c:v>48.397155261544199</c:v>
                </c:pt>
                <c:pt idx="1357">
                  <c:v>48.4116055796053</c:v>
                </c:pt>
                <c:pt idx="1358">
                  <c:v>48.426039778762501</c:v>
                </c:pt>
                <c:pt idx="1359">
                  <c:v>48.440457878817</c:v>
                </c:pt>
                <c:pt idx="1360">
                  <c:v>48.454859899539102</c:v>
                </c:pt>
                <c:pt idx="1361">
                  <c:v>48.469245860669197</c:v>
                </c:pt>
                <c:pt idx="1362">
                  <c:v>48.483615781916903</c:v>
                </c:pt>
                <c:pt idx="1363">
                  <c:v>48.497969682962001</c:v>
                </c:pt>
                <c:pt idx="1364">
                  <c:v>48.512307583453399</c:v>
                </c:pt>
                <c:pt idx="1365">
                  <c:v>48.526629503010099</c:v>
                </c:pt>
                <c:pt idx="1366">
                  <c:v>48.5409354612204</c:v>
                </c:pt>
                <c:pt idx="1367">
                  <c:v>48.555225477642502</c:v>
                </c:pt>
                <c:pt idx="1368">
                  <c:v>48.569499571804201</c:v>
                </c:pt>
                <c:pt idx="1369">
                  <c:v>48.583757763202797</c:v>
                </c:pt>
                <c:pt idx="1370">
                  <c:v>48.598000071305499</c:v>
                </c:pt>
                <c:pt idx="1371">
                  <c:v>48.612226515548997</c:v>
                </c:pt>
                <c:pt idx="1372">
                  <c:v>48.626437115339598</c:v>
                </c:pt>
                <c:pt idx="1373">
                  <c:v>48.640631890053399</c:v>
                </c:pt>
                <c:pt idx="1374">
                  <c:v>48.6548108774385</c:v>
                </c:pt>
                <c:pt idx="1375">
                  <c:v>48.668974098650999</c:v>
                </c:pt>
                <c:pt idx="1376">
                  <c:v>48.683121555922398</c:v>
                </c:pt>
                <c:pt idx="1377">
                  <c:v>48.697253268625303</c:v>
                </c:pt>
                <c:pt idx="1378">
                  <c:v>48.711369256103303</c:v>
                </c:pt>
                <c:pt idx="1379">
                  <c:v>48.7254695376716</c:v>
                </c:pt>
                <c:pt idx="1380">
                  <c:v>48.739554132616902</c:v>
                </c:pt>
                <c:pt idx="1381">
                  <c:v>48.7536230601971</c:v>
                </c:pt>
                <c:pt idx="1382">
                  <c:v>48.767676339641703</c:v>
                </c:pt>
                <c:pt idx="1383">
                  <c:v>48.781713990151502</c:v>
                </c:pt>
                <c:pt idx="1384">
                  <c:v>48.795736030898702</c:v>
                </c:pt>
                <c:pt idx="1385">
                  <c:v>48.809742481027101</c:v>
                </c:pt>
                <c:pt idx="1386">
                  <c:v>48.823733359651598</c:v>
                </c:pt>
                <c:pt idx="1387">
                  <c:v>48.8377086858589</c:v>
                </c:pt>
                <c:pt idx="1388">
                  <c:v>48.851668478706699</c:v>
                </c:pt>
                <c:pt idx="1389">
                  <c:v>48.865612757224497</c:v>
                </c:pt>
                <c:pt idx="1390">
                  <c:v>48.879541540412902</c:v>
                </c:pt>
                <c:pt idx="1391">
                  <c:v>48.8934548472442</c:v>
                </c:pt>
                <c:pt idx="1392">
                  <c:v>48.907352696661803</c:v>
                </c:pt>
                <c:pt idx="1393">
                  <c:v>48.921235107580799</c:v>
                </c:pt>
                <c:pt idx="1394">
                  <c:v>48.935102098887498</c:v>
                </c:pt>
                <c:pt idx="1395">
                  <c:v>48.948953689439698</c:v>
                </c:pt>
                <c:pt idx="1396">
                  <c:v>48.962789898066703</c:v>
                </c:pt>
                <c:pt idx="1397">
                  <c:v>48.976610743569097</c:v>
                </c:pt>
                <c:pt idx="1398">
                  <c:v>48.990416244719</c:v>
                </c:pt>
                <c:pt idx="1399">
                  <c:v>49.004206420259699</c:v>
                </c:pt>
                <c:pt idx="1400">
                  <c:v>49.017981288906299</c:v>
                </c:pt>
                <c:pt idx="1401">
                  <c:v>49.031740869344901</c:v>
                </c:pt>
                <c:pt idx="1402">
                  <c:v>49.0454851802333</c:v>
                </c:pt>
                <c:pt idx="1403">
                  <c:v>49.059214240200497</c:v>
                </c:pt>
                <c:pt idx="1404">
                  <c:v>49.0729280678473</c:v>
                </c:pt>
                <c:pt idx="1405">
                  <c:v>49.086626681745301</c:v>
                </c:pt>
                <c:pt idx="1406">
                  <c:v>49.100310100438101</c:v>
                </c:pt>
                <c:pt idx="1407">
                  <c:v>49.113978342440397</c:v>
                </c:pt>
                <c:pt idx="1408">
                  <c:v>49.127631426238402</c:v>
                </c:pt>
                <c:pt idx="1409">
                  <c:v>49.141269370289699</c:v>
                </c:pt>
                <c:pt idx="1410">
                  <c:v>49.154892193023301</c:v>
                </c:pt>
                <c:pt idx="1411">
                  <c:v>49.1684999128396</c:v>
                </c:pt>
                <c:pt idx="1412">
                  <c:v>49.182092548110603</c:v>
                </c:pt>
                <c:pt idx="1413">
                  <c:v>49.195670117179297</c:v>
                </c:pt>
                <c:pt idx="1414">
                  <c:v>49.209232638360596</c:v>
                </c:pt>
                <c:pt idx="1415">
                  <c:v>49.222780129940404</c:v>
                </c:pt>
                <c:pt idx="1416">
                  <c:v>49.236312610176398</c:v>
                </c:pt>
                <c:pt idx="1417">
                  <c:v>49.249830108003103</c:v>
                </c:pt>
                <c:pt idx="1418">
                  <c:v>49.263332659618897</c:v>
                </c:pt>
                <c:pt idx="1419">
                  <c:v>49.276820257776798</c:v>
                </c:pt>
                <c:pt idx="1420">
                  <c:v>49.290292920741898</c:v>
                </c:pt>
                <c:pt idx="1421">
                  <c:v>49.3037506667523</c:v>
                </c:pt>
                <c:pt idx="1422">
                  <c:v>49.3171935140195</c:v>
                </c:pt>
                <c:pt idx="1423">
                  <c:v>49.330621480728198</c:v>
                </c:pt>
                <c:pt idx="1424">
                  <c:v>49.344034585036198</c:v>
                </c:pt>
                <c:pt idx="1425">
                  <c:v>49.357432845074797</c:v>
                </c:pt>
                <c:pt idx="1426">
                  <c:v>49.370816278948404</c:v>
                </c:pt>
                <c:pt idx="1427">
                  <c:v>49.384184904734603</c:v>
                </c:pt>
                <c:pt idx="1428">
                  <c:v>49.3975387404844</c:v>
                </c:pt>
                <c:pt idx="1429">
                  <c:v>49.410877804221897</c:v>
                </c:pt>
                <c:pt idx="1430">
                  <c:v>49.424202113944403</c:v>
                </c:pt>
                <c:pt idx="1431">
                  <c:v>49.437511687622703</c:v>
                </c:pt>
                <c:pt idx="1432">
                  <c:v>49.4508065432005</c:v>
                </c:pt>
                <c:pt idx="1433">
                  <c:v>49.464086698595104</c:v>
                </c:pt>
                <c:pt idx="1434">
                  <c:v>49.477352171696701</c:v>
                </c:pt>
                <c:pt idx="1435">
                  <c:v>49.490602980368898</c:v>
                </c:pt>
                <c:pt idx="1436">
                  <c:v>49.503839142448598</c:v>
                </c:pt>
                <c:pt idx="1437">
                  <c:v>49.517060675745903</c:v>
                </c:pt>
                <c:pt idx="1438">
                  <c:v>49.530267598044098</c:v>
                </c:pt>
                <c:pt idx="1439">
                  <c:v>49.543459927099804</c:v>
                </c:pt>
                <c:pt idx="1440">
                  <c:v>49.556637680642702</c:v>
                </c:pt>
                <c:pt idx="1441">
                  <c:v>49.569800876376</c:v>
                </c:pt>
                <c:pt idx="1442">
                  <c:v>49.582949531975999</c:v>
                </c:pt>
                <c:pt idx="1443">
                  <c:v>49.596083665092102</c:v>
                </c:pt>
                <c:pt idx="1444">
                  <c:v>49.6092032933471</c:v>
                </c:pt>
                <c:pt idx="1445">
                  <c:v>49.6223084343371</c:v>
                </c:pt>
                <c:pt idx="1446">
                  <c:v>49.6353991056314</c:v>
                </c:pt>
                <c:pt idx="1447">
                  <c:v>49.648475324772399</c:v>
                </c:pt>
                <c:pt idx="1448">
                  <c:v>49.661537109275898</c:v>
                </c:pt>
                <c:pt idx="1449">
                  <c:v>49.674584476630898</c:v>
                </c:pt>
                <c:pt idx="1450">
                  <c:v>49.687617444299697</c:v>
                </c:pt>
                <c:pt idx="1451">
                  <c:v>49.7006360297176</c:v>
                </c:pt>
                <c:pt idx="1452">
                  <c:v>49.713640250293501</c:v>
                </c:pt>
                <c:pt idx="1453">
                  <c:v>49.726630123409301</c:v>
                </c:pt>
                <c:pt idx="1454">
                  <c:v>49.739605666420204</c:v>
                </c:pt>
                <c:pt idx="1455">
                  <c:v>49.752566896654699</c:v>
                </c:pt>
                <c:pt idx="1456">
                  <c:v>49.765513831414403</c:v>
                </c:pt>
                <c:pt idx="1457">
                  <c:v>49.7784464879742</c:v>
                </c:pt>
                <c:pt idx="1458">
                  <c:v>49.791364883582403</c:v>
                </c:pt>
                <c:pt idx="1459">
                  <c:v>49.804269035460401</c:v>
                </c:pt>
                <c:pt idx="1460">
                  <c:v>49.817158963040796</c:v>
                </c:pt>
                <c:pt idx="1461">
                  <c:v>49.830034714238003</c:v>
                </c:pt>
                <c:pt idx="1462">
                  <c:v>49.842896276174102</c:v>
                </c:pt>
                <c:pt idx="1463">
                  <c:v>49.855743666074098</c:v>
                </c:pt>
                <c:pt idx="1464">
                  <c:v>49.8685769011377</c:v>
                </c:pt>
                <c:pt idx="1465">
                  <c:v>49.881395998539702</c:v>
                </c:pt>
                <c:pt idx="1466">
                  <c:v>49.894200975429598</c:v>
                </c:pt>
                <c:pt idx="1467">
                  <c:v>49.906991848931902</c:v>
                </c:pt>
                <c:pt idx="1468">
                  <c:v>49.919768636146102</c:v>
                </c:pt>
                <c:pt idx="1469">
                  <c:v>49.932531354146398</c:v>
                </c:pt>
                <c:pt idx="1470">
                  <c:v>49.945280019982199</c:v>
                </c:pt>
                <c:pt idx="1471">
                  <c:v>49.958014650677399</c:v>
                </c:pt>
                <c:pt idx="1472">
                  <c:v>49.970735263231099</c:v>
                </c:pt>
                <c:pt idx="1473">
                  <c:v>49.983441874617299</c:v>
                </c:pt>
                <c:pt idx="1474">
                  <c:v>49.996134501784901</c:v>
                </c:pt>
                <c:pt idx="1475">
                  <c:v>50.0088131616575</c:v>
                </c:pt>
                <c:pt idx="1476">
                  <c:v>50.021477871133897</c:v>
                </c:pt>
                <c:pt idx="1477">
                  <c:v>50.034128647087599</c:v>
                </c:pt>
                <c:pt idx="1478">
                  <c:v>50.046765506367102</c:v>
                </c:pt>
                <c:pt idx="1479">
                  <c:v>50.059388465795699</c:v>
                </c:pt>
                <c:pt idx="1480">
                  <c:v>50.0719975421718</c:v>
                </c:pt>
                <c:pt idx="1481">
                  <c:v>50.084592752268499</c:v>
                </c:pt>
                <c:pt idx="1482">
                  <c:v>50.097174112833997</c:v>
                </c:pt>
                <c:pt idx="1483">
                  <c:v>50.109741640591203</c:v>
                </c:pt>
                <c:pt idx="1484">
                  <c:v>50.122295352237998</c:v>
                </c:pt>
                <c:pt idx="1485">
                  <c:v>50.134835264447403</c:v>
                </c:pt>
                <c:pt idx="1486">
                  <c:v>50.147361393866902</c:v>
                </c:pt>
                <c:pt idx="1487">
                  <c:v>50.1598737571193</c:v>
                </c:pt>
                <c:pt idx="1488">
                  <c:v>50.172372370802101</c:v>
                </c:pt>
                <c:pt idx="1489">
                  <c:v>50.1848572514876</c:v>
                </c:pt>
                <c:pt idx="1490">
                  <c:v>50.197328415723398</c:v>
                </c:pt>
                <c:pt idx="1491">
                  <c:v>50.209785880031603</c:v>
                </c:pt>
                <c:pt idx="1492">
                  <c:v>50.222229660909299</c:v>
                </c:pt>
                <c:pt idx="1493">
                  <c:v>50.234659774828799</c:v>
                </c:pt>
                <c:pt idx="1494">
                  <c:v>50.247076238236801</c:v>
                </c:pt>
                <c:pt idx="1495">
                  <c:v>50.259479067555397</c:v>
                </c:pt>
                <c:pt idx="1496">
                  <c:v>50.271868279181398</c:v>
                </c:pt>
                <c:pt idx="1497">
                  <c:v>50.284243889486298</c:v>
                </c:pt>
                <c:pt idx="1498">
                  <c:v>50.296605914816901</c:v>
                </c:pt>
                <c:pt idx="1499">
                  <c:v>50.3089543714946</c:v>
                </c:pt>
                <c:pt idx="1500">
                  <c:v>50.321289275815801</c:v>
                </c:pt>
                <c:pt idx="1501">
                  <c:v>50.333610644051902</c:v>
                </c:pt>
                <c:pt idx="1502">
                  <c:v>50.345918492449101</c:v>
                </c:pt>
                <c:pt idx="1503">
                  <c:v>50.358212837228599</c:v>
                </c:pt>
                <c:pt idx="1504">
                  <c:v>50.370493722716702</c:v>
                </c:pt>
                <c:pt idx="1505">
                  <c:v>50.382761144661004</c:v>
                </c:pt>
                <c:pt idx="1506">
                  <c:v>50.395015114414697</c:v>
                </c:pt>
                <c:pt idx="1507">
                  <c:v>50.407255648205201</c:v>
                </c:pt>
                <c:pt idx="1508">
                  <c:v>50.419482762236598</c:v>
                </c:pt>
                <c:pt idx="1509">
                  <c:v>50.431696472689303</c:v>
                </c:pt>
                <c:pt idx="1510">
                  <c:v>50.443896795720498</c:v>
                </c:pt>
                <c:pt idx="1511">
                  <c:v>50.456083747463502</c:v>
                </c:pt>
                <c:pt idx="1512">
                  <c:v>50.468257344028402</c:v>
                </c:pt>
                <c:pt idx="1513">
                  <c:v>50.4804176015016</c:v>
                </c:pt>
                <c:pt idx="1514">
                  <c:v>50.492564535946201</c:v>
                </c:pt>
                <c:pt idx="1515">
                  <c:v>50.504698163401699</c:v>
                </c:pt>
                <c:pt idx="1516">
                  <c:v>50.516818499884003</c:v>
                </c:pt>
                <c:pt idx="1517">
                  <c:v>50.528925561385499</c:v>
                </c:pt>
                <c:pt idx="1518">
                  <c:v>50.5410193638754</c:v>
                </c:pt>
                <c:pt idx="1519">
                  <c:v>50.553099923298902</c:v>
                </c:pt>
                <c:pt idx="1520">
                  <c:v>50.565167255578203</c:v>
                </c:pt>
                <c:pt idx="1521">
                  <c:v>50.577221376611597</c:v>
                </c:pt>
                <c:pt idx="1522">
                  <c:v>50.5892623022742</c:v>
                </c:pt>
                <c:pt idx="1523">
                  <c:v>50.601290048417297</c:v>
                </c:pt>
                <c:pt idx="1524">
                  <c:v>50.613304630868903</c:v>
                </c:pt>
                <c:pt idx="1525">
                  <c:v>50.625306065433399</c:v>
                </c:pt>
                <c:pt idx="1526">
                  <c:v>50.637294367891798</c:v>
                </c:pt>
                <c:pt idx="1527">
                  <c:v>50.649269554001599</c:v>
                </c:pt>
                <c:pt idx="1528">
                  <c:v>50.661231639496499</c:v>
                </c:pt>
                <c:pt idx="1529">
                  <c:v>50.673180640087203</c:v>
                </c:pt>
                <c:pt idx="1530">
                  <c:v>50.685116571460398</c:v>
                </c:pt>
                <c:pt idx="1531">
                  <c:v>50.6970394492796</c:v>
                </c:pt>
                <c:pt idx="1532">
                  <c:v>50.708949289184801</c:v>
                </c:pt>
                <c:pt idx="1533">
                  <c:v>50.720846106792202</c:v>
                </c:pt>
                <c:pt idx="1534">
                  <c:v>50.732729917694897</c:v>
                </c:pt>
                <c:pt idx="1535">
                  <c:v>50.7446007374622</c:v>
                </c:pt>
                <c:pt idx="1536">
                  <c:v>50.756458581639997</c:v>
                </c:pt>
                <c:pt idx="1537">
                  <c:v>50.768303465750797</c:v>
                </c:pt>
                <c:pt idx="1538">
                  <c:v>50.780135405293301</c:v>
                </c:pt>
                <c:pt idx="1539">
                  <c:v>50.791954415743</c:v>
                </c:pt>
                <c:pt idx="1540">
                  <c:v>50.803760512551698</c:v>
                </c:pt>
                <c:pt idx="1541">
                  <c:v>50.8155537111478</c:v>
                </c:pt>
                <c:pt idx="1542">
                  <c:v>50.827334026936299</c:v>
                </c:pt>
                <c:pt idx="1543">
                  <c:v>50.839101475298399</c:v>
                </c:pt>
                <c:pt idx="1544">
                  <c:v>50.850856071591899</c:v>
                </c:pt>
                <c:pt idx="1545">
                  <c:v>50.862597831151398</c:v>
                </c:pt>
                <c:pt idx="1546">
                  <c:v>50.874326769287599</c:v>
                </c:pt>
                <c:pt idx="1547">
                  <c:v>50.886042919624401</c:v>
                </c:pt>
                <c:pt idx="1548">
                  <c:v>50.897746292060603</c:v>
                </c:pt>
                <c:pt idx="1549">
                  <c:v>50.909436891435597</c:v>
                </c:pt>
                <c:pt idx="1550">
                  <c:v>50.921114733060897</c:v>
                </c:pt>
                <c:pt idx="1551">
                  <c:v>50.932779832225897</c:v>
                </c:pt>
                <c:pt idx="1552">
                  <c:v>50.944432204197703</c:v>
                </c:pt>
                <c:pt idx="1553">
                  <c:v>50.956071864221599</c:v>
                </c:pt>
                <c:pt idx="1554">
                  <c:v>50.967698827520699</c:v>
                </c:pt>
                <c:pt idx="1555">
                  <c:v>50.979313109295902</c:v>
                </c:pt>
                <c:pt idx="1556">
                  <c:v>50.990914724726203</c:v>
                </c:pt>
                <c:pt idx="1557">
                  <c:v>51.002503688968297</c:v>
                </c:pt>
                <c:pt idx="1558">
                  <c:v>51.014080017156999</c:v>
                </c:pt>
                <c:pt idx="1559">
                  <c:v>51.025643724404901</c:v>
                </c:pt>
                <c:pt idx="1560">
                  <c:v>51.037194825802501</c:v>
                </c:pt>
                <c:pt idx="1561">
                  <c:v>51.048733336418302</c:v>
                </c:pt>
                <c:pt idx="1562">
                  <c:v>51.060259271298698</c:v>
                </c:pt>
                <c:pt idx="1563">
                  <c:v>51.071772645467803</c:v>
                </c:pt>
                <c:pt idx="1564">
                  <c:v>51.083273473927903</c:v>
                </c:pt>
                <c:pt idx="1565">
                  <c:v>51.094761771659101</c:v>
                </c:pt>
                <c:pt idx="1566">
                  <c:v>51.106237553619202</c:v>
                </c:pt>
                <c:pt idx="1567">
                  <c:v>51.117700834744397</c:v>
                </c:pt>
                <c:pt idx="1568">
                  <c:v>51.129151629948197</c:v>
                </c:pt>
                <c:pt idx="1569">
                  <c:v>51.140589954122497</c:v>
                </c:pt>
                <c:pt idx="1570">
                  <c:v>51.152015822136903</c:v>
                </c:pt>
                <c:pt idx="1571">
                  <c:v>51.163429248838902</c:v>
                </c:pt>
                <c:pt idx="1572">
                  <c:v>51.174830249053997</c:v>
                </c:pt>
                <c:pt idx="1573">
                  <c:v>51.1862188375854</c:v>
                </c:pt>
                <c:pt idx="1574">
                  <c:v>51.197595029214497</c:v>
                </c:pt>
                <c:pt idx="1575">
                  <c:v>51.208958838700497</c:v>
                </c:pt>
                <c:pt idx="1576">
                  <c:v>51.220310280780303</c:v>
                </c:pt>
                <c:pt idx="1577">
                  <c:v>51.231649370169002</c:v>
                </c:pt>
                <c:pt idx="1578">
                  <c:v>51.242976121559501</c:v>
                </c:pt>
                <c:pt idx="1579">
                  <c:v>51.254290549622603</c:v>
                </c:pt>
                <c:pt idx="1580">
                  <c:v>51.265592669006999</c:v>
                </c:pt>
                <c:pt idx="1581">
                  <c:v>51.276882494339297</c:v>
                </c:pt>
                <c:pt idx="1582">
                  <c:v>51.288160040224</c:v>
                </c:pt>
                <c:pt idx="1583">
                  <c:v>51.299425321243604</c:v>
                </c:pt>
                <c:pt idx="1584">
                  <c:v>51.310678351958401</c:v>
                </c:pt>
                <c:pt idx="1585">
                  <c:v>51.321919146906801</c:v>
                </c:pt>
                <c:pt idx="1586">
                  <c:v>51.3331477206047</c:v>
                </c:pt>
                <c:pt idx="1587">
                  <c:v>51.344364087546403</c:v>
                </c:pt>
                <c:pt idx="1588">
                  <c:v>51.355568262203803</c:v>
                </c:pt>
                <c:pt idx="1589">
                  <c:v>51.366760259026798</c:v>
                </c:pt>
                <c:pt idx="1590">
                  <c:v>51.3779400995708</c:v>
                </c:pt>
                <c:pt idx="1591">
                  <c:v>51.389107802935001</c:v>
                </c:pt>
                <c:pt idx="1592">
                  <c:v>51.400263373742298</c:v>
                </c:pt>
                <c:pt idx="1593">
                  <c:v>51.411406826454403</c:v>
                </c:pt>
                <c:pt idx="1594">
                  <c:v>51.4225381755124</c:v>
                </c:pt>
                <c:pt idx="1595">
                  <c:v>51.433657435337501</c:v>
                </c:pt>
                <c:pt idx="1596">
                  <c:v>51.444764620330901</c:v>
                </c:pt>
                <c:pt idx="1597">
                  <c:v>51.455859744873301</c:v>
                </c:pt>
                <c:pt idx="1598">
                  <c:v>51.466942823325603</c:v>
                </c:pt>
                <c:pt idx="1599">
                  <c:v>51.478013870028498</c:v>
                </c:pt>
                <c:pt idx="1600">
                  <c:v>51.4890728993024</c:v>
                </c:pt>
                <c:pt idx="1601">
                  <c:v>51.500119925447699</c:v>
                </c:pt>
                <c:pt idx="1602">
                  <c:v>51.511154962744698</c:v>
                </c:pt>
                <c:pt idx="1603">
                  <c:v>51.5221780254534</c:v>
                </c:pt>
                <c:pt idx="1604">
                  <c:v>51.533189127813998</c:v>
                </c:pt>
                <c:pt idx="1605">
                  <c:v>51.5441882840462</c:v>
                </c:pt>
                <c:pt idx="1606">
                  <c:v>51.555175508349798</c:v>
                </c:pt>
                <c:pt idx="1607">
                  <c:v>51.566150814904397</c:v>
                </c:pt>
                <c:pt idx="1608">
                  <c:v>51.577114217869401</c:v>
                </c:pt>
                <c:pt idx="1609">
                  <c:v>51.588065731384098</c:v>
                </c:pt>
                <c:pt idx="1610">
                  <c:v>51.599005369567799</c:v>
                </c:pt>
                <c:pt idx="1611">
                  <c:v>51.609933146519602</c:v>
                </c:pt>
                <c:pt idx="1612">
                  <c:v>51.620849076318201</c:v>
                </c:pt>
                <c:pt idx="1613">
                  <c:v>51.631753173022702</c:v>
                </c:pt>
                <c:pt idx="1614">
                  <c:v>51.642645450671601</c:v>
                </c:pt>
                <c:pt idx="1615">
                  <c:v>51.653525923283397</c:v>
                </c:pt>
                <c:pt idx="1616">
                  <c:v>51.664394604856703</c:v>
                </c:pt>
                <c:pt idx="1617">
                  <c:v>51.675251509369602</c:v>
                </c:pt>
                <c:pt idx="1618">
                  <c:v>51.6860966507803</c:v>
                </c:pt>
                <c:pt idx="1619">
                  <c:v>51.696930043026804</c:v>
                </c:pt>
                <c:pt idx="1620">
                  <c:v>51.707751700027103</c:v>
                </c:pt>
                <c:pt idx="1621">
                  <c:v>51.718561635678697</c:v>
                </c:pt>
                <c:pt idx="1622">
                  <c:v>51.7293598638595</c:v>
                </c:pt>
                <c:pt idx="1623">
                  <c:v>51.740146402786202</c:v>
                </c:pt>
                <c:pt idx="1624">
                  <c:v>51.750921264665699</c:v>
                </c:pt>
                <c:pt idx="1625">
                  <c:v>51.761684461489601</c:v>
                </c:pt>
                <c:pt idx="1626">
                  <c:v>51.772436007106798</c:v>
                </c:pt>
                <c:pt idx="1627">
                  <c:v>51.783175915347201</c:v>
                </c:pt>
                <c:pt idx="1628">
                  <c:v>51.793904200021899</c:v>
                </c:pt>
                <c:pt idx="1629">
                  <c:v>51.804620874923003</c:v>
                </c:pt>
                <c:pt idx="1630">
                  <c:v>51.815325953823802</c:v>
                </c:pt>
                <c:pt idx="1631">
                  <c:v>51.826019450478299</c:v>
                </c:pt>
                <c:pt idx="1632">
                  <c:v>51.836701378622003</c:v>
                </c:pt>
                <c:pt idx="1633">
                  <c:v>51.847371751971302</c:v>
                </c:pt>
                <c:pt idx="1634">
                  <c:v>51.858030584223599</c:v>
                </c:pt>
                <c:pt idx="1635">
                  <c:v>51.868677889057501</c:v>
                </c:pt>
                <c:pt idx="1636">
                  <c:v>51.879313680132597</c:v>
                </c:pt>
                <c:pt idx="1637">
                  <c:v>51.889937971089502</c:v>
                </c:pt>
                <c:pt idx="1638">
                  <c:v>51.900550775550101</c:v>
                </c:pt>
                <c:pt idx="1639">
                  <c:v>51.911152107117204</c:v>
                </c:pt>
                <c:pt idx="1640">
                  <c:v>51.921741979374602</c:v>
                </c:pt>
                <c:pt idx="1641">
                  <c:v>51.932320405887303</c:v>
                </c:pt>
                <c:pt idx="1642">
                  <c:v>51.9428874002014</c:v>
                </c:pt>
                <c:pt idx="1643">
                  <c:v>51.953442975844098</c:v>
                </c:pt>
                <c:pt idx="1644">
                  <c:v>51.963987146323397</c:v>
                </c:pt>
                <c:pt idx="1645">
                  <c:v>51.974519925128597</c:v>
                </c:pt>
                <c:pt idx="1646">
                  <c:v>51.985041325730101</c:v>
                </c:pt>
                <c:pt idx="1647">
                  <c:v>51.995551361579302</c:v>
                </c:pt>
                <c:pt idx="1648">
                  <c:v>52.006050046108697</c:v>
                </c:pt>
                <c:pt idx="1649">
                  <c:v>52.016537392731699</c:v>
                </c:pt>
                <c:pt idx="1650">
                  <c:v>52.027013415939798</c:v>
                </c:pt>
                <c:pt idx="1651">
                  <c:v>52.037478129622698</c:v>
                </c:pt>
                <c:pt idx="1652">
                  <c:v>52.047931545877198</c:v>
                </c:pt>
                <c:pt idx="1653">
                  <c:v>52.058373678061201</c:v>
                </c:pt>
                <c:pt idx="1654">
                  <c:v>52.068804539514502</c:v>
                </c:pt>
                <c:pt idx="1655">
                  <c:v>52.0792241435582</c:v>
                </c:pt>
                <c:pt idx="1656">
                  <c:v>52.089632503494997</c:v>
                </c:pt>
                <c:pt idx="1657">
                  <c:v>52.100029632609399</c:v>
                </c:pt>
                <c:pt idx="1658">
                  <c:v>52.110415544167097</c:v>
                </c:pt>
                <c:pt idx="1659">
                  <c:v>52.120790251415499</c:v>
                </c:pt>
                <c:pt idx="1660">
                  <c:v>52.131153767583498</c:v>
                </c:pt>
                <c:pt idx="1661">
                  <c:v>52.141506105881597</c:v>
                </c:pt>
                <c:pt idx="1662">
                  <c:v>52.151847279501801</c:v>
                </c:pt>
                <c:pt idx="1663">
                  <c:v>52.162177301617703</c:v>
                </c:pt>
                <c:pt idx="1664">
                  <c:v>52.172496185384396</c:v>
                </c:pt>
                <c:pt idx="1665">
                  <c:v>52.182803943938602</c:v>
                </c:pt>
                <c:pt idx="1666">
                  <c:v>52.193100590398402</c:v>
                </c:pt>
                <c:pt idx="1667">
                  <c:v>52.203386137863603</c:v>
                </c:pt>
                <c:pt idx="1668">
                  <c:v>52.213660599415597</c:v>
                </c:pt>
                <c:pt idx="1669">
                  <c:v>52.223923988117001</c:v>
                </c:pt>
                <c:pt idx="1670">
                  <c:v>52.234176317012398</c:v>
                </c:pt>
                <c:pt idx="1671">
                  <c:v>52.244417599127601</c:v>
                </c:pt>
                <c:pt idx="1672">
                  <c:v>52.254647847470203</c:v>
                </c:pt>
                <c:pt idx="1673">
                  <c:v>52.264867075029102</c:v>
                </c:pt>
                <c:pt idx="1674">
                  <c:v>52.275075294774901</c:v>
                </c:pt>
                <c:pt idx="1675">
                  <c:v>52.285272519659699</c:v>
                </c:pt>
                <c:pt idx="1676">
                  <c:v>52.295458762617201</c:v>
                </c:pt>
                <c:pt idx="1677">
                  <c:v>52.305634036987001</c:v>
                </c:pt>
                <c:pt idx="1678">
                  <c:v>52.315798357099901</c:v>
                </c:pt>
                <c:pt idx="1679">
                  <c:v>52.325951734340997</c:v>
                </c:pt>
                <c:pt idx="1680">
                  <c:v>52.336094181595797</c:v>
                </c:pt>
                <c:pt idx="1681">
                  <c:v>52.346225711732401</c:v>
                </c:pt>
                <c:pt idx="1682">
                  <c:v>52.356346337600897</c:v>
                </c:pt>
                <c:pt idx="1683">
                  <c:v>52.366456072033699</c:v>
                </c:pt>
                <c:pt idx="1684">
                  <c:v>52.376554927845802</c:v>
                </c:pt>
                <c:pt idx="1685">
                  <c:v>52.386642917834003</c:v>
                </c:pt>
                <c:pt idx="1686">
                  <c:v>52.396720054777802</c:v>
                </c:pt>
                <c:pt idx="1687">
                  <c:v>52.406786351438697</c:v>
                </c:pt>
                <c:pt idx="1688">
                  <c:v>52.416841820560698</c:v>
                </c:pt>
                <c:pt idx="1689">
                  <c:v>52.426886474869796</c:v>
                </c:pt>
                <c:pt idx="1690">
                  <c:v>52.436920327074503</c:v>
                </c:pt>
                <c:pt idx="1691">
                  <c:v>52.446943389865503</c:v>
                </c:pt>
                <c:pt idx="1692">
                  <c:v>52.4569556759159</c:v>
                </c:pt>
                <c:pt idx="1693">
                  <c:v>52.466957197880902</c:v>
                </c:pt>
                <c:pt idx="1694">
                  <c:v>52.476947968398001</c:v>
                </c:pt>
                <c:pt idx="1695">
                  <c:v>52.486928000087197</c:v>
                </c:pt>
                <c:pt idx="1696">
                  <c:v>52.496897305550398</c:v>
                </c:pt>
                <c:pt idx="1697">
                  <c:v>52.506855897372098</c:v>
                </c:pt>
                <c:pt idx="1698">
                  <c:v>52.516803788118999</c:v>
                </c:pt>
                <c:pt idx="1699">
                  <c:v>52.526740990340002</c:v>
                </c:pt>
                <c:pt idx="1700">
                  <c:v>52.536667518044297</c:v>
                </c:pt>
                <c:pt idx="1701">
                  <c:v>52.546583382722403</c:v>
                </c:pt>
                <c:pt idx="1702">
                  <c:v>52.556488596707901</c:v>
                </c:pt>
                <c:pt idx="1703">
                  <c:v>52.566383172498703</c:v>
                </c:pt>
                <c:pt idx="1704">
                  <c:v>52.576267122575999</c:v>
                </c:pt>
                <c:pt idx="1705">
                  <c:v>52.586140459403602</c:v>
                </c:pt>
                <c:pt idx="1706">
                  <c:v>52.596003195428203</c:v>
                </c:pt>
                <c:pt idx="1707">
                  <c:v>52.605855343079398</c:v>
                </c:pt>
                <c:pt idx="1708">
                  <c:v>52.615696914769501</c:v>
                </c:pt>
                <c:pt idx="1709">
                  <c:v>52.625527922893802</c:v>
                </c:pt>
                <c:pt idx="1710">
                  <c:v>52.635348379830297</c:v>
                </c:pt>
                <c:pt idx="1711">
                  <c:v>52.645158297939901</c:v>
                </c:pt>
                <c:pt idx="1712">
                  <c:v>52.654957689566501</c:v>
                </c:pt>
                <c:pt idx="1713">
                  <c:v>52.664746567036403</c:v>
                </c:pt>
                <c:pt idx="1714">
                  <c:v>52.674524942659303</c:v>
                </c:pt>
                <c:pt idx="1715">
                  <c:v>52.684292828727301</c:v>
                </c:pt>
                <c:pt idx="1716">
                  <c:v>52.694050237515498</c:v>
                </c:pt>
                <c:pt idx="1717">
                  <c:v>52.703797181281999</c:v>
                </c:pt>
                <c:pt idx="1718">
                  <c:v>52.713533672267403</c:v>
                </c:pt>
                <c:pt idx="1719">
                  <c:v>52.723259722695403</c:v>
                </c:pt>
                <c:pt idx="1720">
                  <c:v>52.732975344772399</c:v>
                </c:pt>
                <c:pt idx="1721">
                  <c:v>52.742680550687801</c:v>
                </c:pt>
                <c:pt idx="1722">
                  <c:v>52.752375353563401</c:v>
                </c:pt>
                <c:pt idx="1723">
                  <c:v>52.7620597655701</c:v>
                </c:pt>
                <c:pt idx="1724">
                  <c:v>52.7717337981776</c:v>
                </c:pt>
                <c:pt idx="1725">
                  <c:v>52.781397463527298</c:v>
                </c:pt>
                <c:pt idx="1726">
                  <c:v>52.791050773743997</c:v>
                </c:pt>
                <c:pt idx="1727">
                  <c:v>52.800693740935898</c:v>
                </c:pt>
                <c:pt idx="1728">
                  <c:v>52.810326377194698</c:v>
                </c:pt>
                <c:pt idx="1729">
                  <c:v>52.819948694595404</c:v>
                </c:pt>
                <c:pt idx="1730">
                  <c:v>52.829560705196599</c:v>
                </c:pt>
                <c:pt idx="1731">
                  <c:v>52.839162421040101</c:v>
                </c:pt>
                <c:pt idx="1732">
                  <c:v>52.848753854151397</c:v>
                </c:pt>
                <c:pt idx="1733">
                  <c:v>52.858335016539101</c:v>
                </c:pt>
                <c:pt idx="1734">
                  <c:v>52.867905920195497</c:v>
                </c:pt>
                <c:pt idx="1735">
                  <c:v>52.8774665770962</c:v>
                </c:pt>
                <c:pt idx="1736">
                  <c:v>52.887016999200199</c:v>
                </c:pt>
                <c:pt idx="1737">
                  <c:v>52.896557198449997</c:v>
                </c:pt>
                <c:pt idx="1738">
                  <c:v>52.906087186771401</c:v>
                </c:pt>
                <c:pt idx="1739">
                  <c:v>52.915606976073803</c:v>
                </c:pt>
                <c:pt idx="1740">
                  <c:v>52.925116578249899</c:v>
                </c:pt>
                <c:pt idx="1741">
                  <c:v>52.934616005175798</c:v>
                </c:pt>
                <c:pt idx="1742">
                  <c:v>52.944105268711098</c:v>
                </c:pt>
                <c:pt idx="1743">
                  <c:v>52.953584380698899</c:v>
                </c:pt>
                <c:pt idx="1744">
                  <c:v>52.963053353361602</c:v>
                </c:pt>
                <c:pt idx="1745">
                  <c:v>52.972512199558899</c:v>
                </c:pt>
                <c:pt idx="1746">
                  <c:v>52.981960929932001</c:v>
                </c:pt>
                <c:pt idx="1747">
                  <c:v>52.991399556278402</c:v>
                </c:pt>
                <c:pt idx="1748">
                  <c:v>53.0008280903795</c:v>
                </c:pt>
                <c:pt idx="1749">
                  <c:v>53.010246544000701</c:v>
                </c:pt>
                <c:pt idx="1750">
                  <c:v>53.019654928891498</c:v>
                </c:pt>
                <c:pt idx="1751">
                  <c:v>53.029053256785303</c:v>
                </c:pt>
                <c:pt idx="1752">
                  <c:v>53.038441539399699</c:v>
                </c:pt>
                <c:pt idx="1753">
                  <c:v>53.0478197884362</c:v>
                </c:pt>
                <c:pt idx="1754">
                  <c:v>53.057188015580302</c:v>
                </c:pt>
                <c:pt idx="1755">
                  <c:v>53.066546232501402</c:v>
                </c:pt>
                <c:pt idx="1756">
                  <c:v>53.075894450853198</c:v>
                </c:pt>
                <c:pt idx="1757">
                  <c:v>53.085232682273102</c:v>
                </c:pt>
                <c:pt idx="1758">
                  <c:v>53.094560938382799</c:v>
                </c:pt>
                <c:pt idx="1759">
                  <c:v>53.103879230787797</c:v>
                </c:pt>
                <c:pt idx="1760">
                  <c:v>53.113187571077702</c:v>
                </c:pt>
                <c:pt idx="1761">
                  <c:v>53.122485970825998</c:v>
                </c:pt>
                <c:pt idx="1762">
                  <c:v>53.131774441590402</c:v>
                </c:pt>
                <c:pt idx="1763">
                  <c:v>53.141052994912499</c:v>
                </c:pt>
                <c:pt idx="1764">
                  <c:v>53.150321642317998</c:v>
                </c:pt>
                <c:pt idx="1765">
                  <c:v>53.159580395316397</c:v>
                </c:pt>
                <c:pt idx="1766">
                  <c:v>53.168829265401499</c:v>
                </c:pt>
                <c:pt idx="1767">
                  <c:v>53.1780684009425</c:v>
                </c:pt>
                <c:pt idx="1768">
                  <c:v>53.187297517758203</c:v>
                </c:pt>
                <c:pt idx="1769">
                  <c:v>53.1965167895343</c:v>
                </c:pt>
                <c:pt idx="1770">
                  <c:v>53.205726227410302</c:v>
                </c:pt>
                <c:pt idx="1771">
                  <c:v>53.214925842525801</c:v>
                </c:pt>
                <c:pt idx="1772">
                  <c:v>53.224115646020202</c:v>
                </c:pt>
                <c:pt idx="1773">
                  <c:v>53.233295649033003</c:v>
                </c:pt>
                <c:pt idx="1774">
                  <c:v>53.242465862703597</c:v>
                </c:pt>
                <c:pt idx="1775">
                  <c:v>53.251626298171601</c:v>
                </c:pt>
                <c:pt idx="1776">
                  <c:v>53.260776966576401</c:v>
                </c:pt>
                <c:pt idx="1777">
                  <c:v>53.269917879057601</c:v>
                </c:pt>
                <c:pt idx="1778">
                  <c:v>53.279049046754501</c:v>
                </c:pt>
                <c:pt idx="1779">
                  <c:v>53.288170480806698</c:v>
                </c:pt>
                <c:pt idx="1780">
                  <c:v>53.297282192353599</c:v>
                </c:pt>
                <c:pt idx="1781">
                  <c:v>53.3063841925348</c:v>
                </c:pt>
                <c:pt idx="1782">
                  <c:v>53.315476492489701</c:v>
                </c:pt>
                <c:pt idx="1783">
                  <c:v>53.3245591033577</c:v>
                </c:pt>
                <c:pt idx="1784">
                  <c:v>53.333632036278402</c:v>
                </c:pt>
                <c:pt idx="1785">
                  <c:v>53.342695302391299</c:v>
                </c:pt>
                <c:pt idx="1786">
                  <c:v>53.351748912835703</c:v>
                </c:pt>
                <c:pt idx="1787">
                  <c:v>53.360792878751298</c:v>
                </c:pt>
                <c:pt idx="1788">
                  <c:v>53.369827211277503</c:v>
                </c:pt>
                <c:pt idx="1789">
                  <c:v>53.378851916943297</c:v>
                </c:pt>
                <c:pt idx="1790">
                  <c:v>53.387867007679901</c:v>
                </c:pt>
                <c:pt idx="1791">
                  <c:v>53.396872497610303</c:v>
                </c:pt>
                <c:pt idx="1792">
                  <c:v>53.405868397846497</c:v>
                </c:pt>
                <c:pt idx="1793">
                  <c:v>53.414854719500198</c:v>
                </c:pt>
                <c:pt idx="1794">
                  <c:v>53.4238314736833</c:v>
                </c:pt>
                <c:pt idx="1795">
                  <c:v>53.432798671507697</c:v>
                </c:pt>
                <c:pt idx="1796">
                  <c:v>53.441756324085098</c:v>
                </c:pt>
                <c:pt idx="1797">
                  <c:v>53.450704442527403</c:v>
                </c:pt>
                <c:pt idx="1798">
                  <c:v>53.459643037946499</c:v>
                </c:pt>
                <c:pt idx="1799">
                  <c:v>53.468572121454102</c:v>
                </c:pt>
                <c:pt idx="1800">
                  <c:v>53.477491704162098</c:v>
                </c:pt>
                <c:pt idx="1801">
                  <c:v>53.486401797182403</c:v>
                </c:pt>
                <c:pt idx="1802">
                  <c:v>53.495302411626803</c:v>
                </c:pt>
                <c:pt idx="1803">
                  <c:v>53.504193558607199</c:v>
                </c:pt>
                <c:pt idx="1804">
                  <c:v>53.5130752492353</c:v>
                </c:pt>
                <c:pt idx="1805">
                  <c:v>53.5219474946229</c:v>
                </c:pt>
                <c:pt idx="1806">
                  <c:v>53.530810305882099</c:v>
                </c:pt>
                <c:pt idx="1807">
                  <c:v>53.539663694124499</c:v>
                </c:pt>
                <c:pt idx="1808">
                  <c:v>53.548507670462001</c:v>
                </c:pt>
                <c:pt idx="1809">
                  <c:v>53.557342246006499</c:v>
                </c:pt>
                <c:pt idx="1810">
                  <c:v>53.5661674318698</c:v>
                </c:pt>
                <c:pt idx="1811">
                  <c:v>53.5749832391637</c:v>
                </c:pt>
                <c:pt idx="1812">
                  <c:v>53.583789678999999</c:v>
                </c:pt>
                <c:pt idx="1813">
                  <c:v>53.592586762490697</c:v>
                </c:pt>
                <c:pt idx="1814">
                  <c:v>53.601374500747497</c:v>
                </c:pt>
                <c:pt idx="1815">
                  <c:v>53.610152904882298</c:v>
                </c:pt>
                <c:pt idx="1816">
                  <c:v>53.618921986006903</c:v>
                </c:pt>
                <c:pt idx="1817">
                  <c:v>53.627681755233098</c:v>
                </c:pt>
                <c:pt idx="1818">
                  <c:v>53.636432167982001</c:v>
                </c:pt>
                <c:pt idx="1819">
                  <c:v>53.645173283629703</c:v>
                </c:pt>
                <c:pt idx="1820">
                  <c:v>53.653905114609799</c:v>
                </c:pt>
                <c:pt idx="1821">
                  <c:v>53.6626276718345</c:v>
                </c:pt>
                <c:pt idx="1822">
                  <c:v>53.671340966216299</c:v>
                </c:pt>
                <c:pt idx="1823">
                  <c:v>53.6800450086673</c:v>
                </c:pt>
                <c:pt idx="1824">
                  <c:v>53.688739810099896</c:v>
                </c:pt>
                <c:pt idx="1825">
                  <c:v>53.697425381426299</c:v>
                </c:pt>
                <c:pt idx="1826">
                  <c:v>53.706101733558803</c:v>
                </c:pt>
                <c:pt idx="1827">
                  <c:v>53.714768877409703</c:v>
                </c:pt>
                <c:pt idx="1828">
                  <c:v>53.723426823891302</c:v>
                </c:pt>
                <c:pt idx="1829">
                  <c:v>53.732075583915901</c:v>
                </c:pt>
                <c:pt idx="1830">
                  <c:v>53.740715168395703</c:v>
                </c:pt>
                <c:pt idx="1831">
                  <c:v>53.749345588243102</c:v>
                </c:pt>
                <c:pt idx="1832">
                  <c:v>53.757966854370402</c:v>
                </c:pt>
                <c:pt idx="1833">
                  <c:v>53.766578977689697</c:v>
                </c:pt>
                <c:pt idx="1834">
                  <c:v>53.775181969113497</c:v>
                </c:pt>
                <c:pt idx="1835">
                  <c:v>53.783775839553897</c:v>
                </c:pt>
                <c:pt idx="1836">
                  <c:v>53.792360599923398</c:v>
                </c:pt>
                <c:pt idx="1837">
                  <c:v>53.800936261133998</c:v>
                </c:pt>
                <c:pt idx="1838">
                  <c:v>53.809502834098303</c:v>
                </c:pt>
                <c:pt idx="1839">
                  <c:v>53.818060329728297</c:v>
                </c:pt>
                <c:pt idx="1840">
                  <c:v>53.826608758936501</c:v>
                </c:pt>
                <c:pt idx="1841">
                  <c:v>53.835148132635098</c:v>
                </c:pt>
                <c:pt idx="1842">
                  <c:v>53.843678461736403</c:v>
                </c:pt>
                <c:pt idx="1843">
                  <c:v>53.852199757152597</c:v>
                </c:pt>
                <c:pt idx="1844">
                  <c:v>53.860712029796098</c:v>
                </c:pt>
                <c:pt idx="1845">
                  <c:v>53.869215290579199</c:v>
                </c:pt>
                <c:pt idx="1846">
                  <c:v>53.877709517641399</c:v>
                </c:pt>
                <c:pt idx="1847">
                  <c:v>53.8861946876563</c:v>
                </c:pt>
                <c:pt idx="1848">
                  <c:v>53.8946708685056</c:v>
                </c:pt>
                <c:pt idx="1849">
                  <c:v>53.903138070766602</c:v>
                </c:pt>
                <c:pt idx="1850">
                  <c:v>53.911596305016403</c:v>
                </c:pt>
                <c:pt idx="1851">
                  <c:v>53.920045581832298</c:v>
                </c:pt>
                <c:pt idx="1852">
                  <c:v>53.928485911791597</c:v>
                </c:pt>
                <c:pt idx="1853">
                  <c:v>53.936917305471397</c:v>
                </c:pt>
                <c:pt idx="1854">
                  <c:v>53.945339773449099</c:v>
                </c:pt>
                <c:pt idx="1855">
                  <c:v>53.953753326301801</c:v>
                </c:pt>
                <c:pt idx="1856">
                  <c:v>53.962157974606797</c:v>
                </c:pt>
                <c:pt idx="1857">
                  <c:v>53.970553728941397</c:v>
                </c:pt>
                <c:pt idx="1858">
                  <c:v>53.978940599882797</c:v>
                </c:pt>
                <c:pt idx="1859">
                  <c:v>53.987318598008102</c:v>
                </c:pt>
                <c:pt idx="1860">
                  <c:v>53.995687733894798</c:v>
                </c:pt>
                <c:pt idx="1861">
                  <c:v>54.004048018119903</c:v>
                </c:pt>
                <c:pt idx="1862">
                  <c:v>54.012399461260799</c:v>
                </c:pt>
                <c:pt idx="1863">
                  <c:v>54.020742073894603</c:v>
                </c:pt>
                <c:pt idx="1864">
                  <c:v>54.029075866598703</c:v>
                </c:pt>
                <c:pt idx="1865">
                  <c:v>54.037400849950203</c:v>
                </c:pt>
                <c:pt idx="1866">
                  <c:v>54.045717034526398</c:v>
                </c:pt>
                <c:pt idx="1867">
                  <c:v>54.054024430904498</c:v>
                </c:pt>
                <c:pt idx="1868">
                  <c:v>54.062323049661799</c:v>
                </c:pt>
                <c:pt idx="1869">
                  <c:v>54.070612901375597</c:v>
                </c:pt>
                <c:pt idx="1870">
                  <c:v>54.078893996622902</c:v>
                </c:pt>
                <c:pt idx="1871">
                  <c:v>54.087166345981203</c:v>
                </c:pt>
                <c:pt idx="1872">
                  <c:v>54.095429960027602</c:v>
                </c:pt>
                <c:pt idx="1873">
                  <c:v>54.103684849339402</c:v>
                </c:pt>
                <c:pt idx="1874">
                  <c:v>54.111931024493799</c:v>
                </c:pt>
                <c:pt idx="1875">
                  <c:v>54.120168081115203</c:v>
                </c:pt>
                <c:pt idx="1876">
                  <c:v>54.128396787461703</c:v>
                </c:pt>
                <c:pt idx="1877">
                  <c:v>54.136616794990502</c:v>
                </c:pt>
                <c:pt idx="1878">
                  <c:v>54.144828114249101</c:v>
                </c:pt>
                <c:pt idx="1879">
                  <c:v>54.153030755771603</c:v>
                </c:pt>
                <c:pt idx="1880">
                  <c:v>54.161224730078999</c:v>
                </c:pt>
                <c:pt idx="1881">
                  <c:v>54.169410047678703</c:v>
                </c:pt>
                <c:pt idx="1882">
                  <c:v>54.177586719064998</c:v>
                </c:pt>
                <c:pt idx="1883">
                  <c:v>54.185754754718701</c:v>
                </c:pt>
                <c:pt idx="1884">
                  <c:v>54.1939141651075</c:v>
                </c:pt>
                <c:pt idx="1885">
                  <c:v>54.202064960685597</c:v>
                </c:pt>
                <c:pt idx="1886">
                  <c:v>54.210207151893798</c:v>
                </c:pt>
                <c:pt idx="1887">
                  <c:v>54.2183407491598</c:v>
                </c:pt>
                <c:pt idx="1888">
                  <c:v>54.226465762897803</c:v>
                </c:pt>
                <c:pt idx="1889">
                  <c:v>54.234582203508801</c:v>
                </c:pt>
                <c:pt idx="1890">
                  <c:v>54.242690081380402</c:v>
                </c:pt>
                <c:pt idx="1891">
                  <c:v>54.250789406886902</c:v>
                </c:pt>
                <c:pt idx="1892">
                  <c:v>54.258880190389299</c:v>
                </c:pt>
                <c:pt idx="1893">
                  <c:v>54.266962442235197</c:v>
                </c:pt>
                <c:pt idx="1894">
                  <c:v>54.275036172759002</c:v>
                </c:pt>
                <c:pt idx="1895">
                  <c:v>54.283101392281601</c:v>
                </c:pt>
                <c:pt idx="1896">
                  <c:v>54.291158111110697</c:v>
                </c:pt>
                <c:pt idx="1897">
                  <c:v>54.299206339540603</c:v>
                </c:pt>
                <c:pt idx="1898">
                  <c:v>54.307246087852498</c:v>
                </c:pt>
                <c:pt idx="1899">
                  <c:v>54.315277366314</c:v>
                </c:pt>
                <c:pt idx="1900">
                  <c:v>54.323300185179399</c:v>
                </c:pt>
                <c:pt idx="1901">
                  <c:v>54.331314554689897</c:v>
                </c:pt>
                <c:pt idx="1902">
                  <c:v>54.339320485073202</c:v>
                </c:pt>
                <c:pt idx="1903">
                  <c:v>54.3473179750059</c:v>
                </c:pt>
                <c:pt idx="1904">
                  <c:v>54.355306948654103</c:v>
                </c:pt>
                <c:pt idx="1905">
                  <c:v>54.363287503987102</c:v>
                </c:pt>
                <c:pt idx="1906">
                  <c:v>54.3712596507903</c:v>
                </c:pt>
                <c:pt idx="1907">
                  <c:v>54.379223398829502</c:v>
                </c:pt>
                <c:pt idx="1908">
                  <c:v>54.387178757851103</c:v>
                </c:pt>
                <c:pt idx="1909">
                  <c:v>54.395125737581601</c:v>
                </c:pt>
                <c:pt idx="1910">
                  <c:v>54.403064347728296</c:v>
                </c:pt>
                <c:pt idx="1911">
                  <c:v>54.4109945979787</c:v>
                </c:pt>
                <c:pt idx="1912">
                  <c:v>54.418916498000698</c:v>
                </c:pt>
                <c:pt idx="1913">
                  <c:v>54.4268300574428</c:v>
                </c:pt>
                <c:pt idx="1914">
                  <c:v>54.434735285933897</c:v>
                </c:pt>
                <c:pt idx="1915">
                  <c:v>54.442632193083099</c:v>
                </c:pt>
                <c:pt idx="1916">
                  <c:v>54.450520788480198</c:v>
                </c:pt>
                <c:pt idx="1917">
                  <c:v>54.458401081695399</c:v>
                </c:pt>
                <c:pt idx="1918">
                  <c:v>54.466273082279002</c:v>
                </c:pt>
                <c:pt idx="1919">
                  <c:v>54.474136799762299</c:v>
                </c:pt>
                <c:pt idx="1920">
                  <c:v>54.481992243656499</c:v>
                </c:pt>
                <c:pt idx="1921">
                  <c:v>54.489839423453603</c:v>
                </c:pt>
                <c:pt idx="1922">
                  <c:v>54.497678348625698</c:v>
                </c:pt>
                <c:pt idx="1923">
                  <c:v>54.505509028625603</c:v>
                </c:pt>
                <c:pt idx="1924">
                  <c:v>54.513331472886499</c:v>
                </c:pt>
                <c:pt idx="1925">
                  <c:v>54.521145690821797</c:v>
                </c:pt>
                <c:pt idx="1926">
                  <c:v>54.528951691825597</c:v>
                </c:pt>
                <c:pt idx="1927">
                  <c:v>54.536749485272203</c:v>
                </c:pt>
                <c:pt idx="1928">
                  <c:v>54.5445390805166</c:v>
                </c:pt>
                <c:pt idx="1929">
                  <c:v>54.552320486893898</c:v>
                </c:pt>
                <c:pt idx="1930">
                  <c:v>54.560093713720001</c:v>
                </c:pt>
                <c:pt idx="1931">
                  <c:v>54.567858770290897</c:v>
                </c:pt>
                <c:pt idx="1932">
                  <c:v>54.575615665883198</c:v>
                </c:pt>
                <c:pt idx="1933">
                  <c:v>54.583364409753898</c:v>
                </c:pt>
                <c:pt idx="1934">
                  <c:v>54.591105011140399</c:v>
                </c:pt>
                <c:pt idx="1935">
                  <c:v>54.598837479260503</c:v>
                </c:pt>
                <c:pt idx="1936">
                  <c:v>54.606561823312603</c:v>
                </c:pt>
                <c:pt idx="1937">
                  <c:v>54.614278052475299</c:v>
                </c:pt>
                <c:pt idx="1938">
                  <c:v>54.6219861759078</c:v>
                </c:pt>
                <c:pt idx="1939">
                  <c:v>54.629686202749603</c:v>
                </c:pt>
                <c:pt idx="1940">
                  <c:v>54.637378142120703</c:v>
                </c:pt>
                <c:pt idx="1941">
                  <c:v>54.645062003121602</c:v>
                </c:pt>
                <c:pt idx="1942">
                  <c:v>54.652737794833101</c:v>
                </c:pt>
                <c:pt idx="1943">
                  <c:v>54.660405526316403</c:v>
                </c:pt>
                <c:pt idx="1944">
                  <c:v>54.668065215043299</c:v>
                </c:pt>
                <c:pt idx="1945">
                  <c:v>54.675716866719902</c:v>
                </c:pt>
                <c:pt idx="1946">
                  <c:v>54.683360486418202</c:v>
                </c:pt>
                <c:pt idx="1947">
                  <c:v>54.690996083167697</c:v>
                </c:pt>
                <c:pt idx="1948">
                  <c:v>54.6986236659789</c:v>
                </c:pt>
                <c:pt idx="1949">
                  <c:v>54.706243243843701</c:v>
                </c:pt>
                <c:pt idx="1950">
                  <c:v>54.713854825734799</c:v>
                </c:pt>
                <c:pt idx="1951">
                  <c:v>54.721458420606403</c:v>
                </c:pt>
                <c:pt idx="1952">
                  <c:v>54.729054037393801</c:v>
                </c:pt>
                <c:pt idx="1953">
                  <c:v>54.736641685013304</c:v>
                </c:pt>
                <c:pt idx="1954">
                  <c:v>54.744221372362603</c:v>
                </c:pt>
                <c:pt idx="1955">
                  <c:v>54.751793108320399</c:v>
                </c:pt>
                <c:pt idx="1956">
                  <c:v>54.7593569017466</c:v>
                </c:pt>
                <c:pt idx="1957">
                  <c:v>54.766912761482203</c:v>
                </c:pt>
                <c:pt idx="1958">
                  <c:v>54.774460696349699</c:v>
                </c:pt>
                <c:pt idx="1959">
                  <c:v>54.7820007151524</c:v>
                </c:pt>
                <c:pt idx="1960">
                  <c:v>54.789532826674801</c:v>
                </c:pt>
                <c:pt idx="1961">
                  <c:v>54.797057039682798</c:v>
                </c:pt>
                <c:pt idx="1962">
                  <c:v>54.8045733629233</c:v>
                </c:pt>
                <c:pt idx="1963">
                  <c:v>54.812081805124301</c:v>
                </c:pt>
                <c:pt idx="1964">
                  <c:v>54.8195823749951</c:v>
                </c:pt>
                <c:pt idx="1965">
                  <c:v>54.827075081226198</c:v>
                </c:pt>
                <c:pt idx="1966">
                  <c:v>54.8345599324891</c:v>
                </c:pt>
                <c:pt idx="1967">
                  <c:v>54.842036937436703</c:v>
                </c:pt>
                <c:pt idx="1968">
                  <c:v>54.849506104702797</c:v>
                </c:pt>
                <c:pt idx="1969">
                  <c:v>54.856967442902601</c:v>
                </c:pt>
                <c:pt idx="1970">
                  <c:v>54.864420960632302</c:v>
                </c:pt>
                <c:pt idx="1971">
                  <c:v>54.871866666469401</c:v>
                </c:pt>
                <c:pt idx="1972">
                  <c:v>54.879304568972401</c:v>
                </c:pt>
                <c:pt idx="1973">
                  <c:v>54.886734676681201</c:v>
                </c:pt>
                <c:pt idx="1974">
                  <c:v>54.8941569981166</c:v>
                </c:pt>
                <c:pt idx="1975">
                  <c:v>54.901571541780797</c:v>
                </c:pt>
                <c:pt idx="1976">
                  <c:v>54.908978316157103</c:v>
                </c:pt>
                <c:pt idx="1977">
                  <c:v>54.916377329709903</c:v>
                </c:pt>
                <c:pt idx="1978">
                  <c:v>54.923768590884798</c:v>
                </c:pt>
                <c:pt idx="1979">
                  <c:v>54.931152108108499</c:v>
                </c:pt>
                <c:pt idx="1980">
                  <c:v>54.9385278897891</c:v>
                </c:pt>
                <c:pt idx="1981">
                  <c:v>54.945895944315701</c:v>
                </c:pt>
                <c:pt idx="1982">
                  <c:v>54.953256280058497</c:v>
                </c:pt>
                <c:pt idx="1983">
                  <c:v>54.9606089053689</c:v>
                </c:pt>
                <c:pt idx="1984">
                  <c:v>54.967953846233499</c:v>
                </c:pt>
                <c:pt idx="1985">
                  <c:v>54.975291157425403</c:v>
                </c:pt>
                <c:pt idx="1986">
                  <c:v>54.982620790422402</c:v>
                </c:pt>
                <c:pt idx="1987">
                  <c:v>54.989942753789897</c:v>
                </c:pt>
                <c:pt idx="1988">
                  <c:v>54.997257056078801</c:v>
                </c:pt>
                <c:pt idx="1989">
                  <c:v>55.004563705825802</c:v>
                </c:pt>
                <c:pt idx="1990">
                  <c:v>55.011862711553803</c:v>
                </c:pt>
                <c:pt idx="1991">
                  <c:v>55.019154081771099</c:v>
                </c:pt>
                <c:pt idx="1992">
                  <c:v>55.026437824971801</c:v>
                </c:pt>
                <c:pt idx="1993">
                  <c:v>55.033713949636102</c:v>
                </c:pt>
                <c:pt idx="1994">
                  <c:v>55.040982464229799</c:v>
                </c:pt>
                <c:pt idx="1995">
                  <c:v>55.0482433772045</c:v>
                </c:pt>
                <c:pt idx="1996">
                  <c:v>55.0554966969977</c:v>
                </c:pt>
                <c:pt idx="1997">
                  <c:v>55.062742432032501</c:v>
                </c:pt>
                <c:pt idx="1998">
                  <c:v>55.069980590717996</c:v>
                </c:pt>
                <c:pt idx="1999">
                  <c:v>55.077211181449101</c:v>
                </c:pt>
                <c:pt idx="2000">
                  <c:v>55.084434212606503</c:v>
                </c:pt>
                <c:pt idx="2001">
                  <c:v>55.091649692556402</c:v>
                </c:pt>
                <c:pt idx="2002">
                  <c:v>55.098857629651199</c:v>
                </c:pt>
                <c:pt idx="2003">
                  <c:v>55.106058032229001</c:v>
                </c:pt>
                <c:pt idx="2004">
                  <c:v>55.113250908613601</c:v>
                </c:pt>
                <c:pt idx="2005">
                  <c:v>55.120436267114499</c:v>
                </c:pt>
                <c:pt idx="2006">
                  <c:v>55.127614116027402</c:v>
                </c:pt>
                <c:pt idx="2007">
                  <c:v>55.134784463633302</c:v>
                </c:pt>
                <c:pt idx="2008">
                  <c:v>55.141947318199499</c:v>
                </c:pt>
                <c:pt idx="2009">
                  <c:v>55.149102687978598</c:v>
                </c:pt>
                <c:pt idx="2010">
                  <c:v>55.156250581209498</c:v>
                </c:pt>
                <c:pt idx="2011">
                  <c:v>55.163391006116498</c:v>
                </c:pt>
                <c:pt idx="2012">
                  <c:v>55.170523970909798</c:v>
                </c:pt>
                <c:pt idx="2013">
                  <c:v>55.1776494837857</c:v>
                </c:pt>
                <c:pt idx="2014">
                  <c:v>55.184767552925898</c:v>
                </c:pt>
                <c:pt idx="2015">
                  <c:v>55.191878186498002</c:v>
                </c:pt>
                <c:pt idx="2016">
                  <c:v>55.198981392655597</c:v>
                </c:pt>
                <c:pt idx="2017">
                  <c:v>55.2060771795379</c:v>
                </c:pt>
                <c:pt idx="2018">
                  <c:v>55.213165555269903</c:v>
                </c:pt>
                <c:pt idx="2019">
                  <c:v>55.220246527962601</c:v>
                </c:pt>
                <c:pt idx="2020">
                  <c:v>55.2273201057127</c:v>
                </c:pt>
                <c:pt idx="2021">
                  <c:v>55.234386296602501</c:v>
                </c:pt>
                <c:pt idx="2022">
                  <c:v>55.241445108700297</c:v>
                </c:pt>
                <c:pt idx="2023">
                  <c:v>55.248496550060302</c:v>
                </c:pt>
                <c:pt idx="2024">
                  <c:v>55.255540628722301</c:v>
                </c:pt>
                <c:pt idx="2025">
                  <c:v>55.262577399466402</c:v>
                </c:pt>
                <c:pt idx="2026">
                  <c:v>55.269606841051903</c:v>
                </c:pt>
                <c:pt idx="2027">
                  <c:v>55.276628949558102</c:v>
                </c:pt>
                <c:pt idx="2028">
                  <c:v>55.283643733186501</c:v>
                </c:pt>
                <c:pt idx="2029">
                  <c:v>55.290651200127897</c:v>
                </c:pt>
                <c:pt idx="2030">
                  <c:v>55.297651358562398</c:v>
                </c:pt>
                <c:pt idx="2031">
                  <c:v>55.304644216659199</c:v>
                </c:pt>
                <c:pt idx="2032">
                  <c:v>55.311629782576901</c:v>
                </c:pt>
                <c:pt idx="2033">
                  <c:v>55.318608064463596</c:v>
                </c:pt>
                <c:pt idx="2034">
                  <c:v>55.3255790704562</c:v>
                </c:pt>
                <c:pt idx="2035">
                  <c:v>55.332542808681303</c:v>
                </c:pt>
                <c:pt idx="2036">
                  <c:v>55.339499287254398</c:v>
                </c:pt>
                <c:pt idx="2037">
                  <c:v>55.346448514280603</c:v>
                </c:pt>
                <c:pt idx="2038">
                  <c:v>55.353390497854001</c:v>
                </c:pt>
                <c:pt idx="2039">
                  <c:v>55.360325246058302</c:v>
                </c:pt>
                <c:pt idx="2040">
                  <c:v>55.367252766966097</c:v>
                </c:pt>
                <c:pt idx="2041">
                  <c:v>55.3741730686395</c:v>
                </c:pt>
                <c:pt idx="2042">
                  <c:v>55.3810861591299</c:v>
                </c:pt>
                <c:pt idx="2043">
                  <c:v>55.387992046477699</c:v>
                </c:pt>
                <c:pt idx="2044">
                  <c:v>55.394890738712903</c:v>
                </c:pt>
                <c:pt idx="2045">
                  <c:v>55.401782243854697</c:v>
                </c:pt>
                <c:pt idx="2046">
                  <c:v>55.408666569911297</c:v>
                </c:pt>
                <c:pt idx="2047">
                  <c:v>55.4155437248805</c:v>
                </c:pt>
                <c:pt idx="2048">
                  <c:v>55.422413716749197</c:v>
                </c:pt>
                <c:pt idx="2049">
                  <c:v>55.429276553493601</c:v>
                </c:pt>
                <c:pt idx="2050">
                  <c:v>55.4361322430793</c:v>
                </c:pt>
                <c:pt idx="2051">
                  <c:v>55.442980793460897</c:v>
                </c:pt>
                <c:pt idx="2052">
                  <c:v>55.449822212582603</c:v>
                </c:pt>
                <c:pt idx="2053">
                  <c:v>55.456656508377598</c:v>
                </c:pt>
                <c:pt idx="2054">
                  <c:v>55.463483688768399</c:v>
                </c:pt>
                <c:pt idx="2055">
                  <c:v>55.470303761666997</c:v>
                </c:pt>
                <c:pt idx="2056">
                  <c:v>55.477116734974501</c:v>
                </c:pt>
                <c:pt idx="2057">
                  <c:v>55.483922616581097</c:v>
                </c:pt>
                <c:pt idx="2058">
                  <c:v>55.490721414366703</c:v>
                </c:pt>
                <c:pt idx="2059">
                  <c:v>55.497513136200098</c:v>
                </c:pt>
                <c:pt idx="2060">
                  <c:v>55.504297789939599</c:v>
                </c:pt>
                <c:pt idx="2061">
                  <c:v>55.511075383432498</c:v>
                </c:pt>
                <c:pt idx="2062">
                  <c:v>55.517845924515797</c:v>
                </c:pt>
                <c:pt idx="2063">
                  <c:v>55.524609421015199</c:v>
                </c:pt>
                <c:pt idx="2064">
                  <c:v>55.5313658807463</c:v>
                </c:pt>
                <c:pt idx="2065">
                  <c:v>55.538115318524198</c:v>
                </c:pt>
                <c:pt idx="2066">
                  <c:v>55.544857749694103</c:v>
                </c:pt>
                <c:pt idx="2067">
                  <c:v>55.551593169391197</c:v>
                </c:pt>
                <c:pt idx="2068">
                  <c:v>55.558321585463503</c:v>
                </c:pt>
                <c:pt idx="2069">
                  <c:v>55.565043005749601</c:v>
                </c:pt>
                <c:pt idx="2070">
                  <c:v>55.5717574380784</c:v>
                </c:pt>
                <c:pt idx="2071">
                  <c:v>55.578464890269501</c:v>
                </c:pt>
                <c:pt idx="2072">
                  <c:v>55.5851653701326</c:v>
                </c:pt>
                <c:pt idx="2073">
                  <c:v>55.591858885468298</c:v>
                </c:pt>
                <c:pt idx="2074">
                  <c:v>55.598545444067497</c:v>
                </c:pt>
                <c:pt idx="2075">
                  <c:v>55.6052250537116</c:v>
                </c:pt>
                <c:pt idx="2076">
                  <c:v>55.611897722172301</c:v>
                </c:pt>
                <c:pt idx="2077">
                  <c:v>55.618563457212197</c:v>
                </c:pt>
                <c:pt idx="2078">
                  <c:v>55.625222266583897</c:v>
                </c:pt>
                <c:pt idx="2079">
                  <c:v>55.631874158030897</c:v>
                </c:pt>
                <c:pt idx="2080">
                  <c:v>55.638519139286899</c:v>
                </c:pt>
                <c:pt idx="2081">
                  <c:v>55.6451572180762</c:v>
                </c:pt>
                <c:pt idx="2082">
                  <c:v>55.651788402113503</c:v>
                </c:pt>
                <c:pt idx="2083">
                  <c:v>55.658412699104097</c:v>
                </c:pt>
                <c:pt idx="2084">
                  <c:v>55.6650301167438</c:v>
                </c:pt>
                <c:pt idx="2085">
                  <c:v>55.671640662718602</c:v>
                </c:pt>
                <c:pt idx="2086">
                  <c:v>55.678244344705398</c:v>
                </c:pt>
                <c:pt idx="2087">
                  <c:v>55.6848411703713</c:v>
                </c:pt>
                <c:pt idx="2088">
                  <c:v>55.691431147373798</c:v>
                </c:pt>
                <c:pt idx="2089">
                  <c:v>55.698014283361204</c:v>
                </c:pt>
                <c:pt idx="2090">
                  <c:v>55.704590585972099</c:v>
                </c:pt>
                <c:pt idx="2091">
                  <c:v>55.711160062835603</c:v>
                </c:pt>
                <c:pt idx="2092">
                  <c:v>55.717722721571199</c:v>
                </c:pt>
                <c:pt idx="2093">
                  <c:v>55.7242785697889</c:v>
                </c:pt>
                <c:pt idx="2094">
                  <c:v>55.730827615089403</c:v>
                </c:pt>
                <c:pt idx="2095">
                  <c:v>55.737369865063698</c:v>
                </c:pt>
                <c:pt idx="2096">
                  <c:v>55.743905327293099</c:v>
                </c:pt>
                <c:pt idx="2097">
                  <c:v>55.750434009349803</c:v>
                </c:pt>
                <c:pt idx="2098">
                  <c:v>55.756955918796301</c:v>
                </c:pt>
                <c:pt idx="2099">
                  <c:v>55.7634710631853</c:v>
                </c:pt>
                <c:pt idx="2100">
                  <c:v>55.769979450060497</c:v>
                </c:pt>
                <c:pt idx="2101">
                  <c:v>55.776481086955599</c:v>
                </c:pt>
                <c:pt idx="2102">
                  <c:v>55.782975981395097</c:v>
                </c:pt>
                <c:pt idx="2103">
                  <c:v>55.789464140893799</c:v>
                </c:pt>
                <c:pt idx="2104">
                  <c:v>55.795945572957102</c:v>
                </c:pt>
                <c:pt idx="2105">
                  <c:v>55.802420285080899</c:v>
                </c:pt>
                <c:pt idx="2106">
                  <c:v>55.808888285478297</c:v>
                </c:pt>
                <c:pt idx="2107">
                  <c:v>55.815349581046199</c:v>
                </c:pt>
                <c:pt idx="2108">
                  <c:v>55.821804179180397</c:v>
                </c:pt>
                <c:pt idx="2109">
                  <c:v>55.828252087341802</c:v>
                </c:pt>
                <c:pt idx="2110">
                  <c:v>55.8346933129814</c:v>
                </c:pt>
                <c:pt idx="2111">
                  <c:v>55.841127863541097</c:v>
                </c:pt>
                <c:pt idx="2112">
                  <c:v>55.847555746453203</c:v>
                </c:pt>
                <c:pt idx="2113">
                  <c:v>55.853976969140497</c:v>
                </c:pt>
                <c:pt idx="2114">
                  <c:v>55.860391539016298</c:v>
                </c:pt>
                <c:pt idx="2115">
                  <c:v>55.866799463484497</c:v>
                </c:pt>
                <c:pt idx="2116">
                  <c:v>55.873200749939599</c:v>
                </c:pt>
                <c:pt idx="2117">
                  <c:v>55.879595405766402</c:v>
                </c:pt>
                <c:pt idx="2118">
                  <c:v>55.885983438340503</c:v>
                </c:pt>
                <c:pt idx="2119">
                  <c:v>55.8923648550278</c:v>
                </c:pt>
                <c:pt idx="2120">
                  <c:v>55.898739663184799</c:v>
                </c:pt>
                <c:pt idx="2121">
                  <c:v>55.905107870158602</c:v>
                </c:pt>
                <c:pt idx="2122">
                  <c:v>55.911469483286801</c:v>
                </c:pt>
                <c:pt idx="2123">
                  <c:v>55.9178245098974</c:v>
                </c:pt>
                <c:pt idx="2124">
                  <c:v>55.924172957309203</c:v>
                </c:pt>
                <c:pt idx="2125">
                  <c:v>55.9305148328312</c:v>
                </c:pt>
                <c:pt idx="2126">
                  <c:v>55.936850143763202</c:v>
                </c:pt>
                <c:pt idx="2127">
                  <c:v>55.943178897395399</c:v>
                </c:pt>
                <c:pt idx="2128">
                  <c:v>55.949501101008501</c:v>
                </c:pt>
                <c:pt idx="2129">
                  <c:v>55.955816761873798</c:v>
                </c:pt>
                <c:pt idx="2130">
                  <c:v>55.962125887253102</c:v>
                </c:pt>
                <c:pt idx="2131">
                  <c:v>55.9684284843988</c:v>
                </c:pt>
                <c:pt idx="2132">
                  <c:v>55.974724560553597</c:v>
                </c:pt>
                <c:pt idx="2133">
                  <c:v>55.981014122951002</c:v>
                </c:pt>
                <c:pt idx="2134">
                  <c:v>55.987297178814998</c:v>
                </c:pt>
                <c:pt idx="2135">
                  <c:v>55.993573735359902</c:v>
                </c:pt>
                <c:pt idx="2136">
                  <c:v>55.999843799790703</c:v>
                </c:pt>
                <c:pt idx="2137">
                  <c:v>56.006107379303003</c:v>
                </c:pt>
                <c:pt idx="2138">
                  <c:v>56.012364481082699</c:v>
                </c:pt>
                <c:pt idx="2139">
                  <c:v>56.018615112306399</c:v>
                </c:pt>
                <c:pt idx="2140">
                  <c:v>56.0248592801412</c:v>
                </c:pt>
                <c:pt idx="2141">
                  <c:v>56.031096991744803</c:v>
                </c:pt>
                <c:pt idx="2142">
                  <c:v>56.037328254265198</c:v>
                </c:pt>
                <c:pt idx="2143">
                  <c:v>56.0435530748411</c:v>
                </c:pt>
                <c:pt idx="2144">
                  <c:v>56.049771460601796</c:v>
                </c:pt>
                <c:pt idx="2145">
                  <c:v>56.055983418666997</c:v>
                </c:pt>
                <c:pt idx="2146">
                  <c:v>56.062188957123503</c:v>
                </c:pt>
                <c:pt idx="2147">
                  <c:v>56.0683880833746</c:v>
                </c:pt>
                <c:pt idx="2148">
                  <c:v>56.074580803431502</c:v>
                </c:pt>
                <c:pt idx="2149">
                  <c:v>56.080767124383897</c:v>
                </c:pt>
                <c:pt idx="2150">
                  <c:v>56.086947053312201</c:v>
                </c:pt>
                <c:pt idx="2151">
                  <c:v>56.093120597287403</c:v>
                </c:pt>
                <c:pt idx="2152">
                  <c:v>56.099287763371201</c:v>
                </c:pt>
                <c:pt idx="2153">
                  <c:v>56.105448558615798</c:v>
                </c:pt>
                <c:pt idx="2154">
                  <c:v>56.1116029900641</c:v>
                </c:pt>
                <c:pt idx="2155">
                  <c:v>56.117751064749797</c:v>
                </c:pt>
                <c:pt idx="2156">
                  <c:v>56.123892789697202</c:v>
                </c:pt>
                <c:pt idx="2157">
                  <c:v>56.130028171921097</c:v>
                </c:pt>
                <c:pt idx="2158">
                  <c:v>56.136157218427201</c:v>
                </c:pt>
                <c:pt idx="2159">
                  <c:v>56.142279936211601</c:v>
                </c:pt>
                <c:pt idx="2160">
                  <c:v>56.148396332261299</c:v>
                </c:pt>
                <c:pt idx="2161">
                  <c:v>56.154506413553698</c:v>
                </c:pt>
                <c:pt idx="2162">
                  <c:v>56.160610187057102</c:v>
                </c:pt>
                <c:pt idx="2163">
                  <c:v>56.166707659730299</c:v>
                </c:pt>
                <c:pt idx="2164">
                  <c:v>56.172798838522702</c:v>
                </c:pt>
                <c:pt idx="2165">
                  <c:v>56.178883730374501</c:v>
                </c:pt>
                <c:pt idx="2166">
                  <c:v>56.184962342216501</c:v>
                </c:pt>
                <c:pt idx="2167">
                  <c:v>56.191034680970297</c:v>
                </c:pt>
                <c:pt idx="2168">
                  <c:v>56.197100753547701</c:v>
                </c:pt>
                <c:pt idx="2169">
                  <c:v>56.2031605668517</c:v>
                </c:pt>
                <c:pt idx="2170">
                  <c:v>56.209214127775603</c:v>
                </c:pt>
                <c:pt idx="2171">
                  <c:v>56.215261443203602</c:v>
                </c:pt>
                <c:pt idx="2172">
                  <c:v>56.221302520010198</c:v>
                </c:pt>
                <c:pt idx="2173">
                  <c:v>56.227337365060997</c:v>
                </c:pt>
                <c:pt idx="2174">
                  <c:v>56.233365985211798</c:v>
                </c:pt>
                <c:pt idx="2175">
                  <c:v>56.239388387309504</c:v>
                </c:pt>
                <c:pt idx="2176">
                  <c:v>56.245404578191298</c:v>
                </c:pt>
                <c:pt idx="2177">
                  <c:v>56.251414564685199</c:v>
                </c:pt>
                <c:pt idx="2178">
                  <c:v>56.2574183536098</c:v>
                </c:pt>
                <c:pt idx="2179">
                  <c:v>56.263415951774597</c:v>
                </c:pt>
                <c:pt idx="2180">
                  <c:v>56.269407365979298</c:v>
                </c:pt>
                <c:pt idx="2181">
                  <c:v>56.275392603014602</c:v>
                </c:pt>
                <c:pt idx="2182">
                  <c:v>56.281371669661802</c:v>
                </c:pt>
                <c:pt idx="2183">
                  <c:v>56.287344572692703</c:v>
                </c:pt>
                <c:pt idx="2184">
                  <c:v>56.293311318869897</c:v>
                </c:pt>
                <c:pt idx="2185">
                  <c:v>56.299271914946701</c:v>
                </c:pt>
                <c:pt idx="2186">
                  <c:v>56.305226367812899</c:v>
                </c:pt>
                <c:pt idx="2187">
                  <c:v>56.311174691439497</c:v>
                </c:pt>
                <c:pt idx="2188">
                  <c:v>56.317116885847803</c:v>
                </c:pt>
                <c:pt idx="2189">
                  <c:v>56.323052957780597</c:v>
                </c:pt>
                <c:pt idx="2190">
                  <c:v>56.328982913971899</c:v>
                </c:pt>
                <c:pt idx="2191">
                  <c:v>56.334906761146698</c:v>
                </c:pt>
                <c:pt idx="2192">
                  <c:v>56.340824506021001</c:v>
                </c:pt>
                <c:pt idx="2193">
                  <c:v>56.346736155302203</c:v>
                </c:pt>
                <c:pt idx="2194">
                  <c:v>56.352641715688499</c:v>
                </c:pt>
                <c:pt idx="2195">
                  <c:v>56.3585411938693</c:v>
                </c:pt>
                <c:pt idx="2196">
                  <c:v>56.364434596524902</c:v>
                </c:pt>
                <c:pt idx="2197">
                  <c:v>56.370321930327101</c:v>
                </c:pt>
                <c:pt idx="2198">
                  <c:v>56.376203201938402</c:v>
                </c:pt>
                <c:pt idx="2199">
                  <c:v>56.382078418012597</c:v>
                </c:pt>
                <c:pt idx="2200">
                  <c:v>56.387947585194397</c:v>
                </c:pt>
                <c:pt idx="2201">
                  <c:v>56.393810710119901</c:v>
                </c:pt>
                <c:pt idx="2202">
                  <c:v>56.399667799415901</c:v>
                </c:pt>
                <c:pt idx="2203">
                  <c:v>56.4055188597005</c:v>
                </c:pt>
                <c:pt idx="2204">
                  <c:v>56.411363897583001</c:v>
                </c:pt>
                <c:pt idx="2205">
                  <c:v>56.417202919663602</c:v>
                </c:pt>
                <c:pt idx="2206">
                  <c:v>56.423035932533601</c:v>
                </c:pt>
                <c:pt idx="2207">
                  <c:v>56.428862942775503</c:v>
                </c:pt>
                <c:pt idx="2208">
                  <c:v>56.434683956962701</c:v>
                </c:pt>
                <c:pt idx="2209">
                  <c:v>56.440498981659999</c:v>
                </c:pt>
                <c:pt idx="2210">
                  <c:v>56.446308023422901</c:v>
                </c:pt>
                <c:pt idx="2211">
                  <c:v>56.452111088798397</c:v>
                </c:pt>
                <c:pt idx="2212">
                  <c:v>56.457908184324197</c:v>
                </c:pt>
                <c:pt idx="2213">
                  <c:v>56.463699316529301</c:v>
                </c:pt>
                <c:pt idx="2214">
                  <c:v>56.469484491933798</c:v>
                </c:pt>
                <c:pt idx="2215">
                  <c:v>56.475263717048797</c:v>
                </c:pt>
                <c:pt idx="2216">
                  <c:v>56.481036998376503</c:v>
                </c:pt>
                <c:pt idx="2217">
                  <c:v>56.486804342410203</c:v>
                </c:pt>
                <c:pt idx="2218">
                  <c:v>56.492565755634502</c:v>
                </c:pt>
                <c:pt idx="2219">
                  <c:v>56.498321244524597</c:v>
                </c:pt>
                <c:pt idx="2220">
                  <c:v>56.504070815547301</c:v>
                </c:pt>
                <c:pt idx="2221">
                  <c:v>56.509814475160198</c:v>
                </c:pt>
                <c:pt idx="2222">
                  <c:v>56.515552229812002</c:v>
                </c:pt>
                <c:pt idx="2223">
                  <c:v>56.521284085942597</c:v>
                </c:pt>
                <c:pt idx="2224">
                  <c:v>56.527010049982998</c:v>
                </c:pt>
                <c:pt idx="2225">
                  <c:v>56.532730128355098</c:v>
                </c:pt>
                <c:pt idx="2226">
                  <c:v>56.538444327472</c:v>
                </c:pt>
                <c:pt idx="2227">
                  <c:v>56.544152659638797</c:v>
                </c:pt>
                <c:pt idx="2228">
                  <c:v>56.549855130376699</c:v>
                </c:pt>
                <c:pt idx="2229">
                  <c:v>56.555551742004297</c:v>
                </c:pt>
                <c:pt idx="2230">
                  <c:v>56.561242500936601</c:v>
                </c:pt>
                <c:pt idx="2231">
                  <c:v>56.566927413580601</c:v>
                </c:pt>
                <c:pt idx="2232">
                  <c:v>56.572606486334699</c:v>
                </c:pt>
                <c:pt idx="2233">
                  <c:v>56.578279725589198</c:v>
                </c:pt>
                <c:pt idx="2234">
                  <c:v>56.5839471377259</c:v>
                </c:pt>
                <c:pt idx="2235">
                  <c:v>56.589608729118503</c:v>
                </c:pt>
                <c:pt idx="2236">
                  <c:v>56.595264506132303</c:v>
                </c:pt>
                <c:pt idx="2237">
                  <c:v>56.6009144751241</c:v>
                </c:pt>
                <c:pt idx="2238">
                  <c:v>56.606558642442799</c:v>
                </c:pt>
                <c:pt idx="2239">
                  <c:v>56.612197014428503</c:v>
                </c:pt>
                <c:pt idx="2240">
                  <c:v>56.617829597413497</c:v>
                </c:pt>
                <c:pt idx="2241">
                  <c:v>56.623456397721299</c:v>
                </c:pt>
                <c:pt idx="2242">
                  <c:v>56.629077421667397</c:v>
                </c:pt>
                <c:pt idx="2243">
                  <c:v>56.634692675558902</c:v>
                </c:pt>
                <c:pt idx="2244">
                  <c:v>56.640302165694699</c:v>
                </c:pt>
                <c:pt idx="2245">
                  <c:v>56.645905898365001</c:v>
                </c:pt>
                <c:pt idx="2246">
                  <c:v>56.651503879852299</c:v>
                </c:pt>
                <c:pt idx="2247">
                  <c:v>56.657096116430303</c:v>
                </c:pt>
                <c:pt idx="2248">
                  <c:v>56.662682614364499</c:v>
                </c:pt>
                <c:pt idx="2249">
                  <c:v>56.668263379912197</c:v>
                </c:pt>
                <c:pt idx="2250">
                  <c:v>56.673838419322401</c:v>
                </c:pt>
                <c:pt idx="2251">
                  <c:v>56.679407738835501</c:v>
                </c:pt>
                <c:pt idx="2252">
                  <c:v>56.684971344684001</c:v>
                </c:pt>
                <c:pt idx="2253">
                  <c:v>56.690529243091902</c:v>
                </c:pt>
                <c:pt idx="2254">
                  <c:v>56.696081440274703</c:v>
                </c:pt>
                <c:pt idx="2255">
                  <c:v>56.701627942439998</c:v>
                </c:pt>
                <c:pt idx="2256">
                  <c:v>56.707168755786697</c:v>
                </c:pt>
                <c:pt idx="2257">
                  <c:v>56.712703886505501</c:v>
                </c:pt>
                <c:pt idx="2258">
                  <c:v>56.718233340779001</c:v>
                </c:pt>
                <c:pt idx="2259">
                  <c:v>56.723757124781201</c:v>
                </c:pt>
                <c:pt idx="2260">
                  <c:v>56.729275244678</c:v>
                </c:pt>
                <c:pt idx="2261">
                  <c:v>56.734787706626904</c:v>
                </c:pt>
                <c:pt idx="2262">
                  <c:v>56.740294516776999</c:v>
                </c:pt>
                <c:pt idx="2263">
                  <c:v>56.7457956812692</c:v>
                </c:pt>
                <c:pt idx="2264">
                  <c:v>56.751291206236097</c:v>
                </c:pt>
                <c:pt idx="2265">
                  <c:v>56.756781097802097</c:v>
                </c:pt>
                <c:pt idx="2266">
                  <c:v>56.7622653620828</c:v>
                </c:pt>
                <c:pt idx="2267">
                  <c:v>56.767744006413899</c:v>
                </c:pt>
                <c:pt idx="2268">
                  <c:v>56.773217043853997</c:v>
                </c:pt>
                <c:pt idx="2269">
                  <c:v>56.778684473150598</c:v>
                </c:pt>
                <c:pt idx="2270">
                  <c:v>56.784146300420197</c:v>
                </c:pt>
                <c:pt idx="2271">
                  <c:v>56.789602531771003</c:v>
                </c:pt>
                <c:pt idx="2272">
                  <c:v>56.795053173303899</c:v>
                </c:pt>
                <c:pt idx="2273">
                  <c:v>56.800498231111497</c:v>
                </c:pt>
                <c:pt idx="2274">
                  <c:v>56.805937711279199</c:v>
                </c:pt>
                <c:pt idx="2275">
                  <c:v>56.811371619884099</c:v>
                </c:pt>
                <c:pt idx="2276">
                  <c:v>56.816799962995901</c:v>
                </c:pt>
                <c:pt idx="2277">
                  <c:v>56.822222746676402</c:v>
                </c:pt>
                <c:pt idx="2278">
                  <c:v>56.827639976979498</c:v>
                </c:pt>
                <c:pt idx="2279">
                  <c:v>56.8330516599516</c:v>
                </c:pt>
                <c:pt idx="2280">
                  <c:v>56.838457801631101</c:v>
                </c:pt>
                <c:pt idx="2281">
                  <c:v>56.843858408048597</c:v>
                </c:pt>
                <c:pt idx="2282">
                  <c:v>56.849253485227202</c:v>
                </c:pt>
                <c:pt idx="2283">
                  <c:v>56.854643039182001</c:v>
                </c:pt>
                <c:pt idx="2284">
                  <c:v>56.860027075920399</c:v>
                </c:pt>
                <c:pt idx="2285">
                  <c:v>56.8654056014419</c:v>
                </c:pt>
                <c:pt idx="2286">
                  <c:v>56.870778621738403</c:v>
                </c:pt>
                <c:pt idx="2287">
                  <c:v>56.8761461427939</c:v>
                </c:pt>
                <c:pt idx="2288">
                  <c:v>56.881508170584802</c:v>
                </c:pt>
                <c:pt idx="2289">
                  <c:v>56.886864711079497</c:v>
                </c:pt>
                <c:pt idx="2290">
                  <c:v>56.892215770238899</c:v>
                </c:pt>
                <c:pt idx="2291">
                  <c:v>56.897561354015799</c:v>
                </c:pt>
                <c:pt idx="2292">
                  <c:v>56.902901468355402</c:v>
                </c:pt>
                <c:pt idx="2293">
                  <c:v>56.908236119195202</c:v>
                </c:pt>
                <c:pt idx="2294">
                  <c:v>56.913565312464897</c:v>
                </c:pt>
                <c:pt idx="2295">
                  <c:v>56.9188890540862</c:v>
                </c:pt>
                <c:pt idx="2296">
                  <c:v>56.924207349973301</c:v>
                </c:pt>
                <c:pt idx="2297">
                  <c:v>56.9295202060325</c:v>
                </c:pt>
                <c:pt idx="2298">
                  <c:v>56.934827628162303</c:v>
                </c:pt>
                <c:pt idx="2299">
                  <c:v>56.9401296222537</c:v>
                </c:pt>
                <c:pt idx="2300">
                  <c:v>56.945426194189402</c:v>
                </c:pt>
                <c:pt idx="2301">
                  <c:v>56.950717349844801</c:v>
                </c:pt>
                <c:pt idx="2302">
                  <c:v>56.956003095087397</c:v>
                </c:pt>
                <c:pt idx="2303">
                  <c:v>56.9612834357767</c:v>
                </c:pt>
                <c:pt idx="2304">
                  <c:v>56.966558377764798</c:v>
                </c:pt>
                <c:pt idx="2305">
                  <c:v>56.971827926895799</c:v>
                </c:pt>
                <c:pt idx="2306">
                  <c:v>56.977092089006</c:v>
                </c:pt>
                <c:pt idx="2307">
                  <c:v>56.982350869923998</c:v>
                </c:pt>
                <c:pt idx="2308">
                  <c:v>56.987604280713299</c:v>
                </c:pt>
                <c:pt idx="2309">
                  <c:v>56.992852324817498</c:v>
                </c:pt>
                <c:pt idx="2310">
                  <c:v>56.998095005876898</c:v>
                </c:pt>
                <c:pt idx="2311">
                  <c:v>57.003332329716898</c:v>
                </c:pt>
                <c:pt idx="2312">
                  <c:v>57.0085643021553</c:v>
                </c:pt>
                <c:pt idx="2313">
                  <c:v>57.013790929002703</c:v>
                </c:pt>
                <c:pt idx="2314">
                  <c:v>57.019012216062499</c:v>
                </c:pt>
                <c:pt idx="2315">
                  <c:v>57.024228169130502</c:v>
                </c:pt>
                <c:pt idx="2316">
                  <c:v>57.029438793995297</c:v>
                </c:pt>
                <c:pt idx="2317">
                  <c:v>57.034644096438299</c:v>
                </c:pt>
                <c:pt idx="2318">
                  <c:v>57.039844082233301</c:v>
                </c:pt>
                <c:pt idx="2319">
                  <c:v>57.045038757146997</c:v>
                </c:pt>
                <c:pt idx="2320">
                  <c:v>57.050228126938599</c:v>
                </c:pt>
                <c:pt idx="2321">
                  <c:v>57.055412197360198</c:v>
                </c:pt>
                <c:pt idx="2322">
                  <c:v>57.060590974156199</c:v>
                </c:pt>
                <c:pt idx="2323">
                  <c:v>57.065764463063999</c:v>
                </c:pt>
                <c:pt idx="2324">
                  <c:v>57.070932669813502</c:v>
                </c:pt>
                <c:pt idx="2325">
                  <c:v>57.076095600127402</c:v>
                </c:pt>
                <c:pt idx="2326">
                  <c:v>57.081253259720903</c:v>
                </c:pt>
                <c:pt idx="2327">
                  <c:v>57.086405654301998</c:v>
                </c:pt>
                <c:pt idx="2328">
                  <c:v>57.091552789571303</c:v>
                </c:pt>
                <c:pt idx="2329">
                  <c:v>57.096694671222103</c:v>
                </c:pt>
                <c:pt idx="2330">
                  <c:v>57.101831304940397</c:v>
                </c:pt>
                <c:pt idx="2331">
                  <c:v>57.1069626964047</c:v>
                </c:pt>
                <c:pt idx="2332">
                  <c:v>57.112088851286401</c:v>
                </c:pt>
                <c:pt idx="2333">
                  <c:v>57.117209775249499</c:v>
                </c:pt>
                <c:pt idx="2334">
                  <c:v>57.122325473950603</c:v>
                </c:pt>
                <c:pt idx="2335">
                  <c:v>57.127435953038898</c:v>
                </c:pt>
                <c:pt idx="2336">
                  <c:v>57.132541218156497</c:v>
                </c:pt>
                <c:pt idx="2337">
                  <c:v>57.137641274937998</c:v>
                </c:pt>
                <c:pt idx="2338">
                  <c:v>57.142736129010601</c:v>
                </c:pt>
                <c:pt idx="2339">
                  <c:v>57.147825785994399</c:v>
                </c:pt>
                <c:pt idx="2340">
                  <c:v>57.152910251502099</c:v>
                </c:pt>
                <c:pt idx="2341">
                  <c:v>57.157989531138803</c:v>
                </c:pt>
                <c:pt idx="2342">
                  <c:v>57.163063630502698</c:v>
                </c:pt>
                <c:pt idx="2343">
                  <c:v>57.1681325551843</c:v>
                </c:pt>
                <c:pt idx="2344">
                  <c:v>57.173196310766897</c:v>
                </c:pt>
                <c:pt idx="2345">
                  <c:v>57.178254902826602</c:v>
                </c:pt>
                <c:pt idx="2346">
                  <c:v>57.183308336932001</c:v>
                </c:pt>
                <c:pt idx="2347">
                  <c:v>57.188356618644399</c:v>
                </c:pt>
                <c:pt idx="2348">
                  <c:v>57.193399755278698</c:v>
                </c:pt>
                <c:pt idx="2349">
                  <c:v>57.198437756138098</c:v>
                </c:pt>
                <c:pt idx="2350">
                  <c:v>57.203470621815299</c:v>
                </c:pt>
                <c:pt idx="2351">
                  <c:v>57.208498357861998</c:v>
                </c:pt>
                <c:pt idx="2352">
                  <c:v>57.2135209698233</c:v>
                </c:pt>
                <c:pt idx="2353">
                  <c:v>57.218538463236698</c:v>
                </c:pt>
                <c:pt idx="2354">
                  <c:v>57.223550843633099</c:v>
                </c:pt>
                <c:pt idx="2355">
                  <c:v>57.228558116536199</c:v>
                </c:pt>
                <c:pt idx="2356">
                  <c:v>57.233560287462602</c:v>
                </c:pt>
                <c:pt idx="2357">
                  <c:v>57.238557361921799</c:v>
                </c:pt>
                <c:pt idx="2358">
                  <c:v>57.243549345416497</c:v>
                </c:pt>
                <c:pt idx="2359">
                  <c:v>57.248536243441997</c:v>
                </c:pt>
                <c:pt idx="2360">
                  <c:v>57.253518061486901</c:v>
                </c:pt>
                <c:pt idx="2361">
                  <c:v>57.258494805032498</c:v>
                </c:pt>
                <c:pt idx="2362">
                  <c:v>57.263466479553102</c:v>
                </c:pt>
                <c:pt idx="2363">
                  <c:v>57.268433090516098</c:v>
                </c:pt>
                <c:pt idx="2364">
                  <c:v>57.2733946433816</c:v>
                </c:pt>
                <c:pt idx="2365">
                  <c:v>57.278351143602897</c:v>
                </c:pt>
                <c:pt idx="2366">
                  <c:v>57.283302596626001</c:v>
                </c:pt>
                <c:pt idx="2367">
                  <c:v>57.288249007890101</c:v>
                </c:pt>
                <c:pt idx="2368">
                  <c:v>57.293190382827099</c:v>
                </c:pt>
                <c:pt idx="2369">
                  <c:v>57.298126726862002</c:v>
                </c:pt>
                <c:pt idx="2370">
                  <c:v>57.303058045412797</c:v>
                </c:pt>
                <c:pt idx="2371">
                  <c:v>57.307984343890404</c:v>
                </c:pt>
                <c:pt idx="2372">
                  <c:v>57.312905627698498</c:v>
                </c:pt>
                <c:pt idx="2373">
                  <c:v>57.317821902234002</c:v>
                </c:pt>
                <c:pt idx="2374">
                  <c:v>57.322733172886501</c:v>
                </c:pt>
                <c:pt idx="2375">
                  <c:v>57.327639445038699</c:v>
                </c:pt>
                <c:pt idx="2376">
                  <c:v>57.332540724066298</c:v>
                </c:pt>
                <c:pt idx="2377">
                  <c:v>57.337437015337798</c:v>
                </c:pt>
                <c:pt idx="2378">
                  <c:v>57.342328324214698</c:v>
                </c:pt>
                <c:pt idx="2379">
                  <c:v>57.347214656051499</c:v>
                </c:pt>
                <c:pt idx="2380">
                  <c:v>57.352096016195603</c:v>
                </c:pt>
                <c:pt idx="2381">
                  <c:v>57.356972409987499</c:v>
                </c:pt>
                <c:pt idx="2382">
                  <c:v>57.361843842760301</c:v>
                </c:pt>
                <c:pt idx="2383">
                  <c:v>57.366710319840301</c:v>
                </c:pt>
                <c:pt idx="2384">
                  <c:v>57.3715718465469</c:v>
                </c:pt>
                <c:pt idx="2385">
                  <c:v>57.376428428192099</c:v>
                </c:pt>
                <c:pt idx="2386">
                  <c:v>57.381280070080997</c:v>
                </c:pt>
                <c:pt idx="2387">
                  <c:v>57.386126777511699</c:v>
                </c:pt>
                <c:pt idx="2388">
                  <c:v>57.390968555775302</c:v>
                </c:pt>
                <c:pt idx="2389">
                  <c:v>57.395805410155603</c:v>
                </c:pt>
                <c:pt idx="2390">
                  <c:v>57.400637345929603</c:v>
                </c:pt>
                <c:pt idx="2391">
                  <c:v>57.405464368367198</c:v>
                </c:pt>
                <c:pt idx="2392">
                  <c:v>57.410286482731102</c:v>
                </c:pt>
                <c:pt idx="2393">
                  <c:v>57.4151036942771</c:v>
                </c:pt>
                <c:pt idx="2394">
                  <c:v>57.4199160102023</c:v>
                </c:pt>
                <c:pt idx="2395">
                  <c:v>57.424723442205803</c:v>
                </c:pt>
                <c:pt idx="2396">
                  <c:v>57.429525987930397</c:v>
                </c:pt>
                <c:pt idx="2397">
                  <c:v>57.434323652631797</c:v>
                </c:pt>
                <c:pt idx="2398">
                  <c:v>57.439116441559499</c:v>
                </c:pt>
                <c:pt idx="2399">
                  <c:v>57.4439043599561</c:v>
                </c:pt>
                <c:pt idx="2400">
                  <c:v>57.448687413057598</c:v>
                </c:pt>
                <c:pt idx="2401">
                  <c:v>57.453465606093303</c:v>
                </c:pt>
                <c:pt idx="2402">
                  <c:v>57.458238944286002</c:v>
                </c:pt>
                <c:pt idx="2403">
                  <c:v>57.463007432851697</c:v>
                </c:pt>
                <c:pt idx="2404">
                  <c:v>57.467771076999902</c:v>
                </c:pt>
                <c:pt idx="2405">
                  <c:v>57.472529881933298</c:v>
                </c:pt>
                <c:pt idx="2406">
                  <c:v>57.477283852847997</c:v>
                </c:pt>
                <c:pt idx="2407">
                  <c:v>57.482032994933498</c:v>
                </c:pt>
                <c:pt idx="2408">
                  <c:v>57.486777313372599</c:v>
                </c:pt>
                <c:pt idx="2409">
                  <c:v>57.491516813341498</c:v>
                </c:pt>
                <c:pt idx="2410">
                  <c:v>57.496251500009699</c:v>
                </c:pt>
                <c:pt idx="2411">
                  <c:v>57.500981378539997</c:v>
                </c:pt>
                <c:pt idx="2412">
                  <c:v>57.505706454088703</c:v>
                </c:pt>
                <c:pt idx="2413">
                  <c:v>57.510426731805403</c:v>
                </c:pt>
                <c:pt idx="2414">
                  <c:v>57.515142216832899</c:v>
                </c:pt>
                <c:pt idx="2415">
                  <c:v>57.519852914307499</c:v>
                </c:pt>
                <c:pt idx="2416">
                  <c:v>57.524558829358902</c:v>
                </c:pt>
                <c:pt idx="2417">
                  <c:v>57.529259967110001</c:v>
                </c:pt>
                <c:pt idx="2418">
                  <c:v>57.5339563326771</c:v>
                </c:pt>
                <c:pt idx="2419">
                  <c:v>57.538647931169898</c:v>
                </c:pt>
                <c:pt idx="2420">
                  <c:v>57.543334767691498</c:v>
                </c:pt>
                <c:pt idx="2421">
                  <c:v>57.548016847338197</c:v>
                </c:pt>
                <c:pt idx="2422">
                  <c:v>57.552694175199697</c:v>
                </c:pt>
                <c:pt idx="2423">
                  <c:v>57.557366756359002</c:v>
                </c:pt>
                <c:pt idx="2424">
                  <c:v>57.562034595892698</c:v>
                </c:pt>
                <c:pt idx="2425">
                  <c:v>57.566697698870499</c:v>
                </c:pt>
                <c:pt idx="2426">
                  <c:v>57.571356070355499</c:v>
                </c:pt>
                <c:pt idx="2427">
                  <c:v>57.576009715404197</c:v>
                </c:pt>
                <c:pt idx="2428">
                  <c:v>57.580658639066399</c:v>
                </c:pt>
                <c:pt idx="2429">
                  <c:v>57.585302846385297</c:v>
                </c:pt>
                <c:pt idx="2430">
                  <c:v>57.589942342397499</c:v>
                </c:pt>
                <c:pt idx="2431">
                  <c:v>57.594577132132699</c:v>
                </c:pt>
                <c:pt idx="2432">
                  <c:v>57.599207220614197</c:v>
                </c:pt>
                <c:pt idx="2433">
                  <c:v>57.603832612858703</c:v>
                </c:pt>
                <c:pt idx="2434">
                  <c:v>57.608453313875998</c:v>
                </c:pt>
                <c:pt idx="2435">
                  <c:v>57.613069328669297</c:v>
                </c:pt>
                <c:pt idx="2436">
                  <c:v>57.6176806622355</c:v>
                </c:pt>
                <c:pt idx="2437">
                  <c:v>57.6222873195643</c:v>
                </c:pt>
                <c:pt idx="2438">
                  <c:v>57.626889305639203</c:v>
                </c:pt>
                <c:pt idx="2439">
                  <c:v>57.6314866254368</c:v>
                </c:pt>
                <c:pt idx="2440">
                  <c:v>57.636079285341097</c:v>
                </c:pt>
                <c:pt idx="2441">
                  <c:v>57.640667298025001</c:v>
                </c:pt>
                <c:pt idx="2442">
                  <c:v>57.645250660152001</c:v>
                </c:pt>
                <c:pt idx="2443">
                  <c:v>57.649829376701298</c:v>
                </c:pt>
                <c:pt idx="2444">
                  <c:v>57.654403452645703</c:v>
                </c:pt>
                <c:pt idx="2445">
                  <c:v>57.658972892951901</c:v>
                </c:pt>
                <c:pt idx="2446">
                  <c:v>57.6635377025802</c:v>
                </c:pt>
                <c:pt idx="2447">
                  <c:v>57.668097886484802</c:v>
                </c:pt>
                <c:pt idx="2448">
                  <c:v>57.672653449613499</c:v>
                </c:pt>
                <c:pt idx="2449">
                  <c:v>57.677204396908003</c:v>
                </c:pt>
                <c:pt idx="2450">
                  <c:v>57.681750733303801</c:v>
                </c:pt>
                <c:pt idx="2451">
                  <c:v>57.686292463729998</c:v>
                </c:pt>
                <c:pt idx="2452">
                  <c:v>57.690829593109498</c:v>
                </c:pt>
                <c:pt idx="2453">
                  <c:v>57.6953621263591</c:v>
                </c:pt>
                <c:pt idx="2454">
                  <c:v>57.699890068389301</c:v>
                </c:pt>
                <c:pt idx="2455">
                  <c:v>57.704413424104203</c:v>
                </c:pt>
                <c:pt idx="2456">
                  <c:v>57.708932198401897</c:v>
                </c:pt>
                <c:pt idx="2457">
                  <c:v>57.713446396174099</c:v>
                </c:pt>
                <c:pt idx="2458">
                  <c:v>57.717956022306197</c:v>
                </c:pt>
                <c:pt idx="2459">
                  <c:v>57.7224610816777</c:v>
                </c:pt>
                <c:pt idx="2460">
                  <c:v>57.726961579161397</c:v>
                </c:pt>
                <c:pt idx="2461">
                  <c:v>57.7314575196242</c:v>
                </c:pt>
                <c:pt idx="2462">
                  <c:v>57.735948907926698</c:v>
                </c:pt>
                <c:pt idx="2463">
                  <c:v>57.740435748923097</c:v>
                </c:pt>
                <c:pt idx="2464">
                  <c:v>57.744918047461503</c:v>
                </c:pt>
                <c:pt idx="2465">
                  <c:v>57.749395808383802</c:v>
                </c:pt>
                <c:pt idx="2466">
                  <c:v>57.753869036525501</c:v>
                </c:pt>
                <c:pt idx="2467">
                  <c:v>57.758337736716001</c:v>
                </c:pt>
                <c:pt idx="2468">
                  <c:v>57.762801913778503</c:v>
                </c:pt>
                <c:pt idx="2469">
                  <c:v>57.767261572529698</c:v>
                </c:pt>
                <c:pt idx="2470">
                  <c:v>57.7717167177804</c:v>
                </c:pt>
                <c:pt idx="2471">
                  <c:v>57.776167354334902</c:v>
                </c:pt>
                <c:pt idx="2472">
                  <c:v>57.780613486991399</c:v>
                </c:pt>
                <c:pt idx="2473">
                  <c:v>57.785055120541799</c:v>
                </c:pt>
                <c:pt idx="2474">
                  <c:v>57.789492259771698</c:v>
                </c:pt>
                <c:pt idx="2475">
                  <c:v>57.793924909460699</c:v>
                </c:pt>
                <c:pt idx="2476">
                  <c:v>57.7983530743819</c:v>
                </c:pt>
                <c:pt idx="2477">
                  <c:v>57.802776759302297</c:v>
                </c:pt>
                <c:pt idx="2478">
                  <c:v>57.807195968982597</c:v>
                </c:pt>
                <c:pt idx="2479">
                  <c:v>57.811610708177298</c:v>
                </c:pt>
                <c:pt idx="2480">
                  <c:v>57.816020981634601</c:v>
                </c:pt>
                <c:pt idx="2481">
                  <c:v>57.820426794096598</c:v>
                </c:pt>
                <c:pt idx="2482">
                  <c:v>57.824828150298899</c:v>
                </c:pt>
                <c:pt idx="2483">
                  <c:v>57.829225054971197</c:v>
                </c:pt>
                <c:pt idx="2484">
                  <c:v>57.833617512836703</c:v>
                </c:pt>
                <c:pt idx="2485">
                  <c:v>57.838005528612499</c:v>
                </c:pt>
                <c:pt idx="2486">
                  <c:v>57.8423891078099</c:v>
                </c:pt>
                <c:pt idx="2487">
                  <c:v>57.846768263545499</c:v>
                </c:pt>
                <c:pt idx="2488">
                  <c:v>57.851142992096001</c:v>
                </c:pt>
                <c:pt idx="2489">
                  <c:v>57.855513298181101</c:v>
                </c:pt>
                <c:pt idx="2490">
                  <c:v>57.859879186514803</c:v>
                </c:pt>
                <c:pt idx="2491">
                  <c:v>57.864240661805098</c:v>
                </c:pt>
                <c:pt idx="2492">
                  <c:v>57.868597728754203</c:v>
                </c:pt>
                <c:pt idx="2493">
                  <c:v>57.872950392058598</c:v>
                </c:pt>
                <c:pt idx="2494">
                  <c:v>57.877298656408598</c:v>
                </c:pt>
                <c:pt idx="2495">
                  <c:v>57.881642526489102</c:v>
                </c:pt>
                <c:pt idx="2496">
                  <c:v>57.8859820069788</c:v>
                </c:pt>
                <c:pt idx="2497">
                  <c:v>57.890317102550597</c:v>
                </c:pt>
                <c:pt idx="2498">
                  <c:v>57.894647817871899</c:v>
                </c:pt>
                <c:pt idx="2499">
                  <c:v>57.898974157603703</c:v>
                </c:pt>
                <c:pt idx="2500">
                  <c:v>57.9032961264016</c:v>
                </c:pt>
                <c:pt idx="2501">
                  <c:v>57.907613728915102</c:v>
                </c:pt>
                <c:pt idx="2502">
                  <c:v>57.911926969787999</c:v>
                </c:pt>
                <c:pt idx="2503">
                  <c:v>57.9162358536582</c:v>
                </c:pt>
                <c:pt idx="2504">
                  <c:v>57.9205403851577</c:v>
                </c:pt>
                <c:pt idx="2505">
                  <c:v>57.9248405689127</c:v>
                </c:pt>
                <c:pt idx="2506">
                  <c:v>57.929136409543503</c:v>
                </c:pt>
                <c:pt idx="2507">
                  <c:v>57.933427911664701</c:v>
                </c:pt>
                <c:pt idx="2508">
                  <c:v>57.937715079885002</c:v>
                </c:pt>
                <c:pt idx="2509">
                  <c:v>57.941997918806997</c:v>
                </c:pt>
                <c:pt idx="2510">
                  <c:v>57.946276433027798</c:v>
                </c:pt>
                <c:pt idx="2511">
                  <c:v>57.950550627138597</c:v>
                </c:pt>
                <c:pt idx="2512">
                  <c:v>57.954820505724399</c:v>
                </c:pt>
                <c:pt idx="2513">
                  <c:v>57.959086073364901</c:v>
                </c:pt>
                <c:pt idx="2514">
                  <c:v>57.963347334633397</c:v>
                </c:pt>
                <c:pt idx="2515">
                  <c:v>57.967604294097796</c:v>
                </c:pt>
                <c:pt idx="2516">
                  <c:v>57.971856956320003</c:v>
                </c:pt>
                <c:pt idx="2517">
                  <c:v>57.976105325855897</c:v>
                </c:pt>
                <c:pt idx="2518">
                  <c:v>57.980349407255702</c:v>
                </c:pt>
                <c:pt idx="2519">
                  <c:v>57.984589205063699</c:v>
                </c:pt>
                <c:pt idx="2520">
                  <c:v>57.988824723818503</c:v>
                </c:pt>
                <c:pt idx="2521">
                  <c:v>57.993055968052701</c:v>
                </c:pt>
                <c:pt idx="2522">
                  <c:v>57.997282942292998</c:v>
                </c:pt>
                <c:pt idx="2523">
                  <c:v>58.001505651060398</c:v>
                </c:pt>
                <c:pt idx="2524">
                  <c:v>58.005724098869997</c:v>
                </c:pt>
                <c:pt idx="2525">
                  <c:v>58.009938290230998</c:v>
                </c:pt>
                <c:pt idx="2526">
                  <c:v>58.0141482296468</c:v>
                </c:pt>
                <c:pt idx="2527">
                  <c:v>58.018353921615002</c:v>
                </c:pt>
                <c:pt idx="2528">
                  <c:v>58.022555370627202</c:v>
                </c:pt>
                <c:pt idx="2529">
                  <c:v>58.026752581169397</c:v>
                </c:pt>
                <c:pt idx="2530">
                  <c:v>58.030945557721402</c:v>
                </c:pt>
                <c:pt idx="2531">
                  <c:v>58.035134304757499</c:v>
                </c:pt>
                <c:pt idx="2532">
                  <c:v>58.039318826965903</c:v>
                </c:pt>
                <c:pt idx="2533">
                  <c:v>58.043499136992601</c:v>
                </c:pt>
                <c:pt idx="2534">
                  <c:v>58.0476752315735</c:v>
                </c:pt>
                <c:pt idx="2535">
                  <c:v>58.0518471151833</c:v>
                </c:pt>
                <c:pt idx="2536">
                  <c:v>58.0560147922913</c:v>
                </c:pt>
                <c:pt idx="2537">
                  <c:v>58.060178267360897</c:v>
                </c:pt>
                <c:pt idx="2538">
                  <c:v>58.064337544850602</c:v>
                </c:pt>
                <c:pt idx="2539">
                  <c:v>58.068492629212699</c:v>
                </c:pt>
                <c:pt idx="2540">
                  <c:v>58.072643524894602</c:v>
                </c:pt>
                <c:pt idx="2541">
                  <c:v>58.0767902363378</c:v>
                </c:pt>
                <c:pt idx="2542">
                  <c:v>58.080932767978503</c:v>
                </c:pt>
                <c:pt idx="2543">
                  <c:v>58.085071124247101</c:v>
                </c:pt>
                <c:pt idx="2544">
                  <c:v>58.089205309569003</c:v>
                </c:pt>
                <c:pt idx="2545">
                  <c:v>58.093335328363501</c:v>
                </c:pt>
                <c:pt idx="2546">
                  <c:v>58.097461185044899</c:v>
                </c:pt>
                <c:pt idx="2547">
                  <c:v>58.101582884021703</c:v>
                </c:pt>
                <c:pt idx="2548">
                  <c:v>58.105700429696903</c:v>
                </c:pt>
                <c:pt idx="2549">
                  <c:v>58.109813826468198</c:v>
                </c:pt>
                <c:pt idx="2550">
                  <c:v>58.113923078727403</c:v>
                </c:pt>
                <c:pt idx="2551">
                  <c:v>58.118028190861303</c:v>
                </c:pt>
                <c:pt idx="2552">
                  <c:v>58.122129167250797</c:v>
                </c:pt>
                <c:pt idx="2553">
                  <c:v>58.126226012271403</c:v>
                </c:pt>
                <c:pt idx="2554">
                  <c:v>58.130318730293197</c:v>
                </c:pt>
                <c:pt idx="2555">
                  <c:v>58.134407325680598</c:v>
                </c:pt>
                <c:pt idx="2556">
                  <c:v>58.138491802792601</c:v>
                </c:pt>
                <c:pt idx="2557">
                  <c:v>58.142572165982799</c:v>
                </c:pt>
                <c:pt idx="2558">
                  <c:v>58.146648419599003</c:v>
                </c:pt>
                <c:pt idx="2559">
                  <c:v>58.150720567983797</c:v>
                </c:pt>
                <c:pt idx="2560">
                  <c:v>58.154788615474097</c:v>
                </c:pt>
                <c:pt idx="2561">
                  <c:v>58.158852566401301</c:v>
                </c:pt>
                <c:pt idx="2562">
                  <c:v>58.162912425091399</c:v>
                </c:pt>
                <c:pt idx="2563">
                  <c:v>58.166968195864897</c:v>
                </c:pt>
                <c:pt idx="2564">
                  <c:v>58.1710198830365</c:v>
                </c:pt>
                <c:pt idx="2565">
                  <c:v>58.175067490915801</c:v>
                </c:pt>
                <c:pt idx="2566">
                  <c:v>58.179111023806698</c:v>
                </c:pt>
                <c:pt idx="2567">
                  <c:v>58.183150486007499</c:v>
                </c:pt>
                <c:pt idx="2568">
                  <c:v>58.187185881810997</c:v>
                </c:pt>
                <c:pt idx="2569">
                  <c:v>58.1912172155048</c:v>
                </c:pt>
                <c:pt idx="2570">
                  <c:v>58.195244491370602</c:v>
                </c:pt>
                <c:pt idx="2571">
                  <c:v>58.199267713684897</c:v>
                </c:pt>
                <c:pt idx="2572">
                  <c:v>58.203286886718402</c:v>
                </c:pt>
                <c:pt idx="2573">
                  <c:v>58.207302014736499</c:v>
                </c:pt>
                <c:pt idx="2574">
                  <c:v>58.211313101999004</c:v>
                </c:pt>
                <c:pt idx="2575">
                  <c:v>58.215320152760199</c:v>
                </c:pt>
                <c:pt idx="2576">
                  <c:v>58.219323171268996</c:v>
                </c:pt>
                <c:pt idx="2577">
                  <c:v>58.2233221617686</c:v>
                </c:pt>
                <c:pt idx="2578">
                  <c:v>58.2273171284969</c:v>
                </c:pt>
                <c:pt idx="2579">
                  <c:v>58.231308087871803</c:v>
                </c:pt>
                <c:pt idx="2580">
                  <c:v>58.235295033085002</c:v>
                </c:pt>
                <c:pt idx="2581">
                  <c:v>58.239277968009603</c:v>
                </c:pt>
                <c:pt idx="2582">
                  <c:v>58.243256896883203</c:v>
                </c:pt>
                <c:pt idx="2583">
                  <c:v>58.247231823937902</c:v>
                </c:pt>
                <c:pt idx="2584">
                  <c:v>58.251202753400797</c:v>
                </c:pt>
                <c:pt idx="2585">
                  <c:v>58.255169689493499</c:v>
                </c:pt>
                <c:pt idx="2586">
                  <c:v>58.259132636432398</c:v>
                </c:pt>
                <c:pt idx="2587">
                  <c:v>58.263091598428801</c:v>
                </c:pt>
                <c:pt idx="2588">
                  <c:v>58.267046579688497</c:v>
                </c:pt>
                <c:pt idx="2589">
                  <c:v>58.2709975844121</c:v>
                </c:pt>
                <c:pt idx="2590">
                  <c:v>58.274944616794997</c:v>
                </c:pt>
                <c:pt idx="2591">
                  <c:v>58.2788876810273</c:v>
                </c:pt>
                <c:pt idx="2592">
                  <c:v>58.2828267812937</c:v>
                </c:pt>
                <c:pt idx="2593">
                  <c:v>58.286761921773802</c:v>
                </c:pt>
                <c:pt idx="2594">
                  <c:v>58.290693106641903</c:v>
                </c:pt>
                <c:pt idx="2595">
                  <c:v>58.294620340066999</c:v>
                </c:pt>
                <c:pt idx="2596">
                  <c:v>58.298543626212798</c:v>
                </c:pt>
                <c:pt idx="2597">
                  <c:v>58.302462969237801</c:v>
                </c:pt>
                <c:pt idx="2598">
                  <c:v>58.306378373295203</c:v>
                </c:pt>
                <c:pt idx="2599">
                  <c:v>58.310289842532903</c:v>
                </c:pt>
                <c:pt idx="2600">
                  <c:v>58.3141973810935</c:v>
                </c:pt>
                <c:pt idx="2601">
                  <c:v>58.318100993114498</c:v>
                </c:pt>
                <c:pt idx="2602">
                  <c:v>58.322000682728003</c:v>
                </c:pt>
                <c:pt idx="2603">
                  <c:v>58.325896454060697</c:v>
                </c:pt>
                <c:pt idx="2604">
                  <c:v>58.329788311234402</c:v>
                </c:pt>
                <c:pt idx="2605">
                  <c:v>58.333676258365301</c:v>
                </c:pt>
                <c:pt idx="2606">
                  <c:v>58.337560299564501</c:v>
                </c:pt>
                <c:pt idx="2607">
                  <c:v>58.341440438937703</c:v>
                </c:pt>
                <c:pt idx="2608">
                  <c:v>58.345316680585398</c:v>
                </c:pt>
                <c:pt idx="2609">
                  <c:v>58.3491890286029</c:v>
                </c:pt>
                <c:pt idx="2610">
                  <c:v>58.3530574870801</c:v>
                </c:pt>
                <c:pt idx="2611">
                  <c:v>58.356922060101802</c:v>
                </c:pt>
                <c:pt idx="2612">
                  <c:v>58.360782751747301</c:v>
                </c:pt>
                <c:pt idx="2613">
                  <c:v>58.364639566090801</c:v>
                </c:pt>
                <c:pt idx="2614">
                  <c:v>58.368492507201204</c:v>
                </c:pt>
                <c:pt idx="2615">
                  <c:v>58.372341579142102</c:v>
                </c:pt>
                <c:pt idx="2616">
                  <c:v>58.376186785971903</c:v>
                </c:pt>
                <c:pt idx="2617">
                  <c:v>58.3800281317436</c:v>
                </c:pt>
                <c:pt idx="2618">
                  <c:v>58.383865620505098</c:v>
                </c:pt>
                <c:pt idx="2619">
                  <c:v>58.387699256299001</c:v>
                </c:pt>
                <c:pt idx="2620">
                  <c:v>58.3915290431624</c:v>
                </c:pt>
                <c:pt idx="2621">
                  <c:v>58.395354985127298</c:v>
                </c:pt>
                <c:pt idx="2622">
                  <c:v>58.399177086220597</c:v>
                </c:pt>
                <c:pt idx="2623">
                  <c:v>58.402995350463698</c:v>
                </c:pt>
                <c:pt idx="2624">
                  <c:v>58.406809781872703</c:v>
                </c:pt>
                <c:pt idx="2625">
                  <c:v>58.410620384458703</c:v>
                </c:pt>
                <c:pt idx="2626">
                  <c:v>58.414427162227199</c:v>
                </c:pt>
                <c:pt idx="2627">
                  <c:v>58.418230119178602</c:v>
                </c:pt>
                <c:pt idx="2628">
                  <c:v>58.422029259308097</c:v>
                </c:pt>
                <c:pt idx="2629">
                  <c:v>58.4258245866056</c:v>
                </c:pt>
                <c:pt idx="2630">
                  <c:v>58.429616105055501</c:v>
                </c:pt>
                <c:pt idx="2631">
                  <c:v>58.433403818637302</c:v>
                </c:pt>
                <c:pt idx="2632">
                  <c:v>58.437187731324897</c:v>
                </c:pt>
                <c:pt idx="2633">
                  <c:v>58.440967847087101</c:v>
                </c:pt>
                <c:pt idx="2634">
                  <c:v>58.4447441698875</c:v>
                </c:pt>
                <c:pt idx="2635">
                  <c:v>58.448516703684199</c:v>
                </c:pt>
                <c:pt idx="2636">
                  <c:v>58.452285452430203</c:v>
                </c:pt>
                <c:pt idx="2637">
                  <c:v>58.456050422871797</c:v>
                </c:pt>
                <c:pt idx="2638">
                  <c:v>58.4598116316009</c:v>
                </c:pt>
                <c:pt idx="2639">
                  <c:v>58.4635690682343</c:v>
                </c:pt>
                <c:pt idx="2640">
                  <c:v>58.467322736734999</c:v>
                </c:pt>
                <c:pt idx="2641">
                  <c:v>58.4710726410608</c:v>
                </c:pt>
                <c:pt idx="2642">
                  <c:v>58.4748187851647</c:v>
                </c:pt>
                <c:pt idx="2643">
                  <c:v>58.478561172994802</c:v>
                </c:pt>
                <c:pt idx="2644">
                  <c:v>58.482299808494297</c:v>
                </c:pt>
                <c:pt idx="2645">
                  <c:v>58.486034695601298</c:v>
                </c:pt>
                <c:pt idx="2646">
                  <c:v>58.489765838249298</c:v>
                </c:pt>
                <c:pt idx="2647">
                  <c:v>58.493493240366497</c:v>
                </c:pt>
                <c:pt idx="2648">
                  <c:v>58.4972169058764</c:v>
                </c:pt>
                <c:pt idx="2649">
                  <c:v>58.500936838697498</c:v>
                </c:pt>
                <c:pt idx="2650">
                  <c:v>58.504653042743499</c:v>
                </c:pt>
                <c:pt idx="2651">
                  <c:v>58.508365521923103</c:v>
                </c:pt>
                <c:pt idx="2652">
                  <c:v>58.512074280139899</c:v>
                </c:pt>
                <c:pt idx="2653">
                  <c:v>58.515779321292797</c:v>
                </c:pt>
                <c:pt idx="2654">
                  <c:v>58.519480649275799</c:v>
                </c:pt>
                <c:pt idx="2655">
                  <c:v>58.523178267977798</c:v>
                </c:pt>
                <c:pt idx="2656">
                  <c:v>58.526872181282798</c:v>
                </c:pt>
                <c:pt idx="2657">
                  <c:v>58.530562393069999</c:v>
                </c:pt>
                <c:pt idx="2658">
                  <c:v>58.534248907213602</c:v>
                </c:pt>
                <c:pt idx="2659">
                  <c:v>58.537931727582801</c:v>
                </c:pt>
                <c:pt idx="2660">
                  <c:v>58.541610858042098</c:v>
                </c:pt>
                <c:pt idx="2661">
                  <c:v>58.545286302450897</c:v>
                </c:pt>
                <c:pt idx="2662">
                  <c:v>58.548958064663601</c:v>
                </c:pt>
                <c:pt idx="2663">
                  <c:v>58.552626148529903</c:v>
                </c:pt>
                <c:pt idx="2664">
                  <c:v>58.5562905578944</c:v>
                </c:pt>
                <c:pt idx="2665">
                  <c:v>58.5599512965968</c:v>
                </c:pt>
                <c:pt idx="2666">
                  <c:v>58.563608368472003</c:v>
                </c:pt>
                <c:pt idx="2667">
                  <c:v>58.567261777349898</c:v>
                </c:pt>
                <c:pt idx="2668">
                  <c:v>58.570911527055301</c:v>
                </c:pt>
                <c:pt idx="2669">
                  <c:v>58.574557621408402</c:v>
                </c:pt>
                <c:pt idx="2670">
                  <c:v>58.578200064224198</c:v>
                </c:pt>
                <c:pt idx="2671">
                  <c:v>58.581838859312903</c:v>
                </c:pt>
                <c:pt idx="2672">
                  <c:v>58.585474010479899</c:v>
                </c:pt>
                <c:pt idx="2673">
                  <c:v>58.589105521525298</c:v>
                </c:pt>
                <c:pt idx="2674">
                  <c:v>58.592733396244697</c:v>
                </c:pt>
                <c:pt idx="2675">
                  <c:v>58.596357638428501</c:v>
                </c:pt>
                <c:pt idx="2676">
                  <c:v>58.599978251862296</c:v>
                </c:pt>
                <c:pt idx="2677">
                  <c:v>58.603595240326698</c:v>
                </c:pt>
                <c:pt idx="2678">
                  <c:v>58.6072086075974</c:v>
                </c:pt>
                <c:pt idx="2679">
                  <c:v>58.610818357445197</c:v>
                </c:pt>
                <c:pt idx="2680">
                  <c:v>58.614424493636101</c:v>
                </c:pt>
                <c:pt idx="2681">
                  <c:v>58.6180270199308</c:v>
                </c:pt>
                <c:pt idx="2682">
                  <c:v>58.621625940085501</c:v>
                </c:pt>
                <c:pt idx="2683">
                  <c:v>58.625221257851202</c:v>
                </c:pt>
                <c:pt idx="2684">
                  <c:v>58.628812976973997</c:v>
                </c:pt>
                <c:pt idx="2685">
                  <c:v>58.632401101195398</c:v>
                </c:pt>
                <c:pt idx="2686">
                  <c:v>58.635985634251398</c:v>
                </c:pt>
                <c:pt idx="2687">
                  <c:v>58.639566579873602</c:v>
                </c:pt>
                <c:pt idx="2688">
                  <c:v>58.643143941788303</c:v>
                </c:pt>
                <c:pt idx="2689">
                  <c:v>58.646717723717202</c:v>
                </c:pt>
                <c:pt idx="2690">
                  <c:v>58.650287929376901</c:v>
                </c:pt>
                <c:pt idx="2691">
                  <c:v>58.653854562478998</c:v>
                </c:pt>
                <c:pt idx="2692">
                  <c:v>58.657417626730201</c:v>
                </c:pt>
                <c:pt idx="2693">
                  <c:v>58.660977125832602</c:v>
                </c:pt>
                <c:pt idx="2694">
                  <c:v>58.664533063482899</c:v>
                </c:pt>
                <c:pt idx="2695">
                  <c:v>58.668085443373101</c:v>
                </c:pt>
                <c:pt idx="2696">
                  <c:v>58.671634275844902</c:v>
                </c:pt>
                <c:pt idx="2697">
                  <c:v>58.675179571187499</c:v>
                </c:pt>
                <c:pt idx="2698">
                  <c:v>58.678721321039603</c:v>
                </c:pt>
                <c:pt idx="2699">
                  <c:v>58.682259529107</c:v>
                </c:pt>
                <c:pt idx="2700">
                  <c:v>58.685794199090999</c:v>
                </c:pt>
                <c:pt idx="2701">
                  <c:v>58.6893253346881</c:v>
                </c:pt>
                <c:pt idx="2702">
                  <c:v>58.692852939590502</c:v>
                </c:pt>
                <c:pt idx="2703">
                  <c:v>58.696377017485801</c:v>
                </c:pt>
                <c:pt idx="2704">
                  <c:v>58.699897572056997</c:v>
                </c:pt>
                <c:pt idx="2705">
                  <c:v>58.703414606982399</c:v>
                </c:pt>
                <c:pt idx="2706">
                  <c:v>58.706928125936102</c:v>
                </c:pt>
                <c:pt idx="2707">
                  <c:v>58.710438132587399</c:v>
                </c:pt>
                <c:pt idx="2708">
                  <c:v>58.713944630600999</c:v>
                </c:pt>
                <c:pt idx="2709">
                  <c:v>58.717447623637298</c:v>
                </c:pt>
                <c:pt idx="2710">
                  <c:v>58.720947115351798</c:v>
                </c:pt>
                <c:pt idx="2711">
                  <c:v>58.7244431093958</c:v>
                </c:pt>
                <c:pt idx="2712">
                  <c:v>58.727935609415802</c:v>
                </c:pt>
                <c:pt idx="2713">
                  <c:v>58.731424619053797</c:v>
                </c:pt>
                <c:pt idx="2714">
                  <c:v>58.734910141947402</c:v>
                </c:pt>
                <c:pt idx="2715">
                  <c:v>58.738392181729402</c:v>
                </c:pt>
                <c:pt idx="2716">
                  <c:v>58.741870742028297</c:v>
                </c:pt>
                <c:pt idx="2717">
                  <c:v>58.745345826467798</c:v>
                </c:pt>
                <c:pt idx="2718">
                  <c:v>58.748817438667203</c:v>
                </c:pt>
                <c:pt idx="2719">
                  <c:v>58.7522855822412</c:v>
                </c:pt>
                <c:pt idx="2720">
                  <c:v>58.755750260799999</c:v>
                </c:pt>
                <c:pt idx="2721">
                  <c:v>58.7592114779493</c:v>
                </c:pt>
                <c:pt idx="2722">
                  <c:v>58.762669237289899</c:v>
                </c:pt>
                <c:pt idx="2723">
                  <c:v>58.766123542418498</c:v>
                </c:pt>
                <c:pt idx="2724">
                  <c:v>58.769574396926998</c:v>
                </c:pt>
                <c:pt idx="2725">
                  <c:v>58.773021804402802</c:v>
                </c:pt>
                <c:pt idx="2726">
                  <c:v>58.7764657684287</c:v>
                </c:pt>
                <c:pt idx="2727">
                  <c:v>58.779906292583</c:v>
                </c:pt>
                <c:pt idx="2728">
                  <c:v>58.783343380439497</c:v>
                </c:pt>
                <c:pt idx="2729">
                  <c:v>58.786777035567397</c:v>
                </c:pt>
                <c:pt idx="2730">
                  <c:v>58.790207261531201</c:v>
                </c:pt>
                <c:pt idx="2731">
                  <c:v>58.793634061890998</c:v>
                </c:pt>
                <c:pt idx="2732">
                  <c:v>58.797057440202501</c:v>
                </c:pt>
                <c:pt idx="2733">
                  <c:v>58.800477400016398</c:v>
                </c:pt>
                <c:pt idx="2734">
                  <c:v>58.803893944879398</c:v>
                </c:pt>
                <c:pt idx="2735">
                  <c:v>58.807307078333103</c:v>
                </c:pt>
                <c:pt idx="2736">
                  <c:v>58.810716803915</c:v>
                </c:pt>
                <c:pt idx="2737">
                  <c:v>58.814123125157799</c:v>
                </c:pt>
                <c:pt idx="2738">
                  <c:v>58.817526045589702</c:v>
                </c:pt>
                <c:pt idx="2739">
                  <c:v>58.820925568734403</c:v>
                </c:pt>
                <c:pt idx="2740">
                  <c:v>58.8243216981109</c:v>
                </c:pt>
                <c:pt idx="2741">
                  <c:v>58.827714437233801</c:v>
                </c:pt>
                <c:pt idx="2742">
                  <c:v>58.831103789613103</c:v>
                </c:pt>
                <c:pt idx="2743">
                  <c:v>58.834489758754302</c:v>
                </c:pt>
                <c:pt idx="2744">
                  <c:v>58.8378723481582</c:v>
                </c:pt>
                <c:pt idx="2745">
                  <c:v>58.841251561321201</c:v>
                </c:pt>
                <c:pt idx="2746">
                  <c:v>58.844627401735004</c:v>
                </c:pt>
                <c:pt idx="2747">
                  <c:v>58.847999872886902</c:v>
                </c:pt>
                <c:pt idx="2748">
                  <c:v>58.851368978259501</c:v>
                </c:pt>
                <c:pt idx="2749">
                  <c:v>58.854734721330999</c:v>
                </c:pt>
                <c:pt idx="2750">
                  <c:v>58.858097105574998</c:v>
                </c:pt>
                <c:pt idx="2751">
                  <c:v>58.861456134460397</c:v>
                </c:pt>
                <c:pt idx="2752">
                  <c:v>58.864811811451801</c:v>
                </c:pt>
                <c:pt idx="2753">
                  <c:v>58.868164140009</c:v>
                </c:pt>
                <c:pt idx="2754">
                  <c:v>58.871513123587398</c:v>
                </c:pt>
                <c:pt idx="2755">
                  <c:v>58.874858775323297</c:v>
                </c:pt>
                <c:pt idx="2756">
                  <c:v>58.878201098176497</c:v>
                </c:pt>
                <c:pt idx="2757">
                  <c:v>58.881540087542199</c:v>
                </c:pt>
                <c:pt idx="2758">
                  <c:v>58.884875746888902</c:v>
                </c:pt>
                <c:pt idx="2759">
                  <c:v>58.8882080796811</c:v>
                </c:pt>
                <c:pt idx="2760">
                  <c:v>58.891537089379</c:v>
                </c:pt>
                <c:pt idx="2761">
                  <c:v>58.894862779438498</c:v>
                </c:pt>
                <c:pt idx="2762">
                  <c:v>58.898185153311402</c:v>
                </c:pt>
                <c:pt idx="2763">
                  <c:v>58.901504214445303</c:v>
                </c:pt>
                <c:pt idx="2764">
                  <c:v>58.904819966283597</c:v>
                </c:pt>
                <c:pt idx="2765">
                  <c:v>58.908132412265303</c:v>
                </c:pt>
                <c:pt idx="2766">
                  <c:v>58.911441555825597</c:v>
                </c:pt>
                <c:pt idx="2767">
                  <c:v>58.9147474003951</c:v>
                </c:pt>
                <c:pt idx="2768">
                  <c:v>58.918049949400398</c:v>
                </c:pt>
                <c:pt idx="2769">
                  <c:v>58.921349206263898</c:v>
                </c:pt>
                <c:pt idx="2770">
                  <c:v>58.924645174403601</c:v>
                </c:pt>
                <c:pt idx="2771">
                  <c:v>58.927937857233601</c:v>
                </c:pt>
                <c:pt idx="2772">
                  <c:v>58.931227258163503</c:v>
                </c:pt>
                <c:pt idx="2773">
                  <c:v>58.934513380598901</c:v>
                </c:pt>
                <c:pt idx="2774">
                  <c:v>58.937796227941099</c:v>
                </c:pt>
                <c:pt idx="2775">
                  <c:v>58.941075803587303</c:v>
                </c:pt>
                <c:pt idx="2776">
                  <c:v>58.944352110930303</c:v>
                </c:pt>
                <c:pt idx="2777">
                  <c:v>58.9476251533588</c:v>
                </c:pt>
                <c:pt idx="2778">
                  <c:v>58.950894934257398</c:v>
                </c:pt>
                <c:pt idx="2779">
                  <c:v>58.9541614570064</c:v>
                </c:pt>
                <c:pt idx="2780">
                  <c:v>58.957424724981898</c:v>
                </c:pt>
                <c:pt idx="2781">
                  <c:v>58.960684741555703</c:v>
                </c:pt>
                <c:pt idx="2782">
                  <c:v>58.963941510095601</c:v>
                </c:pt>
                <c:pt idx="2783">
                  <c:v>58.967195033964998</c:v>
                </c:pt>
                <c:pt idx="2784">
                  <c:v>58.970445316523197</c:v>
                </c:pt>
                <c:pt idx="2785">
                  <c:v>58.973692361125302</c:v>
                </c:pt>
                <c:pt idx="2786">
                  <c:v>58.976936171122098</c:v>
                </c:pt>
                <c:pt idx="2787">
                  <c:v>58.980176749860398</c:v>
                </c:pt>
                <c:pt idx="2788">
                  <c:v>58.983414100682602</c:v>
                </c:pt>
                <c:pt idx="2789">
                  <c:v>58.986648226926903</c:v>
                </c:pt>
                <c:pt idx="2790">
                  <c:v>58.989879131927403</c:v>
                </c:pt>
                <c:pt idx="2791">
                  <c:v>58.993106819014002</c:v>
                </c:pt>
                <c:pt idx="2792">
                  <c:v>58.996331291512199</c:v>
                </c:pt>
                <c:pt idx="2793">
                  <c:v>58.999552552743602</c:v>
                </c:pt>
                <c:pt idx="2794">
                  <c:v>59.002770606025301</c:v>
                </c:pt>
                <c:pt idx="2795">
                  <c:v>59.005985454670402</c:v>
                </c:pt>
                <c:pt idx="2796">
                  <c:v>59.009197101987802</c:v>
                </c:pt>
                <c:pt idx="2797">
                  <c:v>59.012405551282001</c:v>
                </c:pt>
                <c:pt idx="2798">
                  <c:v>59.015610805853399</c:v>
                </c:pt>
                <c:pt idx="2799">
                  <c:v>59.018812868998303</c:v>
                </c:pt>
                <c:pt idx="2800">
                  <c:v>59.022011744008701</c:v>
                </c:pt>
                <c:pt idx="2801">
                  <c:v>59.025207434172401</c:v>
                </c:pt>
                <c:pt idx="2802">
                  <c:v>59.0283999427729</c:v>
                </c:pt>
                <c:pt idx="2803">
                  <c:v>59.0315892730897</c:v>
                </c:pt>
                <c:pt idx="2804">
                  <c:v>59.034775428398</c:v>
                </c:pt>
                <c:pt idx="2805">
                  <c:v>59.037958411968702</c:v>
                </c:pt>
                <c:pt idx="2806">
                  <c:v>59.0411382270687</c:v>
                </c:pt>
                <c:pt idx="2807">
                  <c:v>59.044314876960399</c:v>
                </c:pt>
                <c:pt idx="2808">
                  <c:v>59.0474883649023</c:v>
                </c:pt>
                <c:pt idx="2809">
                  <c:v>59.050658694148602</c:v>
                </c:pt>
                <c:pt idx="2810">
                  <c:v>59.053825867949101</c:v>
                </c:pt>
                <c:pt idx="2811">
                  <c:v>59.056989889549797</c:v>
                </c:pt>
                <c:pt idx="2812">
                  <c:v>59.060150762192002</c:v>
                </c:pt>
                <c:pt idx="2813">
                  <c:v>59.063308489113197</c:v>
                </c:pt>
                <c:pt idx="2814">
                  <c:v>59.066463084950101</c:v>
                </c:pt>
                <c:pt idx="2815">
                  <c:v>59.069614546659103</c:v>
                </c:pt>
                <c:pt idx="2816">
                  <c:v>59.072762873336799</c:v>
                </c:pt>
                <c:pt idx="2817">
                  <c:v>59.075908068230902</c:v>
                </c:pt>
                <c:pt idx="2818">
                  <c:v>59.079050134585302</c:v>
                </c:pt>
                <c:pt idx="2819">
                  <c:v>59.082189075640102</c:v>
                </c:pt>
                <c:pt idx="2820">
                  <c:v>59.085324894631299</c:v>
                </c:pt>
                <c:pt idx="2821">
                  <c:v>59.088457594791201</c:v>
                </c:pt>
                <c:pt idx="2822">
                  <c:v>59.091587179348103</c:v>
                </c:pt>
                <c:pt idx="2823">
                  <c:v>59.094713651526298</c:v>
                </c:pt>
                <c:pt idx="2824">
                  <c:v>59.0978370145463</c:v>
                </c:pt>
                <c:pt idx="2825">
                  <c:v>59.1009572716248</c:v>
                </c:pt>
                <c:pt idx="2826">
                  <c:v>59.104074425974503</c:v>
                </c:pt>
                <c:pt idx="2827">
                  <c:v>59.107188480803998</c:v>
                </c:pt>
                <c:pt idx="2828">
                  <c:v>59.110299439318403</c:v>
                </c:pt>
                <c:pt idx="2829">
                  <c:v>59.1134073047185</c:v>
                </c:pt>
                <c:pt idx="2830">
                  <c:v>59.116512080201403</c:v>
                </c:pt>
                <c:pt idx="2831">
                  <c:v>59.119613768960399</c:v>
                </c:pt>
                <c:pt idx="2832">
                  <c:v>59.122712374184701</c:v>
                </c:pt>
                <c:pt idx="2833">
                  <c:v>59.125807899059701</c:v>
                </c:pt>
                <c:pt idx="2834">
                  <c:v>59.128900346766798</c:v>
                </c:pt>
                <c:pt idx="2835">
                  <c:v>59.131989720483602</c:v>
                </c:pt>
                <c:pt idx="2836">
                  <c:v>59.135076023383697</c:v>
                </c:pt>
                <c:pt idx="2837">
                  <c:v>59.138159258637003</c:v>
                </c:pt>
                <c:pt idx="2838">
                  <c:v>59.141239429409197</c:v>
                </c:pt>
                <c:pt idx="2839">
                  <c:v>59.144316538862299</c:v>
                </c:pt>
                <c:pt idx="2840">
                  <c:v>59.147390590154401</c:v>
                </c:pt>
                <c:pt idx="2841">
                  <c:v>59.150461586439597</c:v>
                </c:pt>
                <c:pt idx="2842">
                  <c:v>59.153529530868198</c:v>
                </c:pt>
                <c:pt idx="2843">
                  <c:v>59.156594426586402</c:v>
                </c:pt>
                <c:pt idx="2844">
                  <c:v>59.159656276736797</c:v>
                </c:pt>
                <c:pt idx="2845">
                  <c:v>59.162715084457801</c:v>
                </c:pt>
                <c:pt idx="2846">
                  <c:v>59.165770852884101</c:v>
                </c:pt>
                <c:pt idx="2847">
                  <c:v>59.168823585146498</c:v>
                </c:pt>
                <c:pt idx="2848">
                  <c:v>59.171873284371699</c:v>
                </c:pt>
                <c:pt idx="2849">
                  <c:v>59.174919953682597</c:v>
                </c:pt>
                <c:pt idx="2850">
                  <c:v>59.177963596198403</c:v>
                </c:pt>
                <c:pt idx="2851">
                  <c:v>59.1810042150341</c:v>
                </c:pt>
                <c:pt idx="2852">
                  <c:v>59.184041813300801</c:v>
                </c:pt>
                <c:pt idx="2853">
                  <c:v>59.1870763941061</c:v>
                </c:pt>
                <c:pt idx="2854">
                  <c:v>59.1901079605531</c:v>
                </c:pt>
                <c:pt idx="2855">
                  <c:v>59.1931365157415</c:v>
                </c:pt>
                <c:pt idx="2856">
                  <c:v>59.196162062766803</c:v>
                </c:pt>
                <c:pt idx="2857">
                  <c:v>59.199184604720799</c:v>
                </c:pt>
                <c:pt idx="2858">
                  <c:v>59.202204144691301</c:v>
                </c:pt>
                <c:pt idx="2859">
                  <c:v>59.205220685762001</c:v>
                </c:pt>
                <c:pt idx="2860">
                  <c:v>59.208234231013101</c:v>
                </c:pt>
                <c:pt idx="2861">
                  <c:v>59.211244783520598</c:v>
                </c:pt>
                <c:pt idx="2862">
                  <c:v>59.214252346356801</c:v>
                </c:pt>
                <c:pt idx="2863">
                  <c:v>59.217256922589797</c:v>
                </c:pt>
                <c:pt idx="2864">
                  <c:v>59.220258515284002</c:v>
                </c:pt>
                <c:pt idx="2865">
                  <c:v>59.223257127500098</c:v>
                </c:pt>
                <c:pt idx="2866">
                  <c:v>59.226252762294401</c:v>
                </c:pt>
                <c:pt idx="2867">
                  <c:v>59.2292454227197</c:v>
                </c:pt>
                <c:pt idx="2868">
                  <c:v>59.232235111824799</c:v>
                </c:pt>
                <c:pt idx="2869">
                  <c:v>59.235221832654403</c:v>
                </c:pt>
                <c:pt idx="2870">
                  <c:v>59.238205588249699</c:v>
                </c:pt>
                <c:pt idx="2871">
                  <c:v>59.241186381647601</c:v>
                </c:pt>
                <c:pt idx="2872">
                  <c:v>59.244164215881298</c:v>
                </c:pt>
                <c:pt idx="2873">
                  <c:v>59.247139106934902</c:v>
                </c:pt>
                <c:pt idx="2874">
                  <c:v>59.250111046908103</c:v>
                </c:pt>
                <c:pt idx="2875">
                  <c:v>59.2530800376964</c:v>
                </c:pt>
                <c:pt idx="2876">
                  <c:v>59.256046082341797</c:v>
                </c:pt>
                <c:pt idx="2877">
                  <c:v>59.259009183882696</c:v>
                </c:pt>
                <c:pt idx="2878">
                  <c:v>59.261969345353897</c:v>
                </c:pt>
                <c:pt idx="2879">
                  <c:v>59.264926569786503</c:v>
                </c:pt>
                <c:pt idx="2880">
                  <c:v>59.267880860208102</c:v>
                </c:pt>
                <c:pt idx="2881">
                  <c:v>59.2708322196425</c:v>
                </c:pt>
                <c:pt idx="2882">
                  <c:v>59.273780651109902</c:v>
                </c:pt>
                <c:pt idx="2883">
                  <c:v>59.276726157627003</c:v>
                </c:pt>
                <c:pt idx="2884">
                  <c:v>59.279668742206802</c:v>
                </c:pt>
                <c:pt idx="2885">
                  <c:v>59.282608407858604</c:v>
                </c:pt>
                <c:pt idx="2886">
                  <c:v>59.285545157588203</c:v>
                </c:pt>
                <c:pt idx="2887">
                  <c:v>59.2884789943976</c:v>
                </c:pt>
                <c:pt idx="2888">
                  <c:v>59.291409921285201</c:v>
                </c:pt>
                <c:pt idx="2889">
                  <c:v>59.294337941245999</c:v>
                </c:pt>
                <c:pt idx="2890">
                  <c:v>59.297263057271003</c:v>
                </c:pt>
                <c:pt idx="2891">
                  <c:v>59.300185272347903</c:v>
                </c:pt>
                <c:pt idx="2892">
                  <c:v>59.303104589460503</c:v>
                </c:pt>
                <c:pt idx="2893">
                  <c:v>59.306021011589202</c:v>
                </c:pt>
                <c:pt idx="2894">
                  <c:v>59.308934541710599</c:v>
                </c:pt>
                <c:pt idx="2895">
                  <c:v>59.311845182797697</c:v>
                </c:pt>
                <c:pt idx="2896">
                  <c:v>59.314752937820003</c:v>
                </c:pt>
                <c:pt idx="2897">
                  <c:v>59.317657809743203</c:v>
                </c:pt>
                <c:pt idx="2898">
                  <c:v>59.320559801529299</c:v>
                </c:pt>
                <c:pt idx="2899">
                  <c:v>59.323458916137</c:v>
                </c:pt>
                <c:pt idx="2900">
                  <c:v>59.326355156521103</c:v>
                </c:pt>
                <c:pt idx="2901">
                  <c:v>59.3292485256327</c:v>
                </c:pt>
                <c:pt idx="2902">
                  <c:v>59.332139026419597</c:v>
                </c:pt>
                <c:pt idx="2903">
                  <c:v>59.335026661825601</c:v>
                </c:pt>
                <c:pt idx="2904">
                  <c:v>59.337911434791103</c:v>
                </c:pt>
                <c:pt idx="2905">
                  <c:v>59.340793348252802</c:v>
                </c:pt>
                <c:pt idx="2906">
                  <c:v>59.343672405143799</c:v>
                </c:pt>
                <c:pt idx="2907">
                  <c:v>59.346548608393398</c:v>
                </c:pt>
                <c:pt idx="2908">
                  <c:v>59.3494219609276</c:v>
                </c:pt>
                <c:pt idx="2909">
                  <c:v>59.352292465668398</c:v>
                </c:pt>
                <c:pt idx="2910">
                  <c:v>59.355160125534503</c:v>
                </c:pt>
                <c:pt idx="2911">
                  <c:v>59.358024943440597</c:v>
                </c:pt>
                <c:pt idx="2912">
                  <c:v>59.360886922298199</c:v>
                </c:pt>
                <c:pt idx="2913">
                  <c:v>59.363746065014702</c:v>
                </c:pt>
                <c:pt idx="2914">
                  <c:v>59.366602374494299</c:v>
                </c:pt>
                <c:pt idx="2915">
                  <c:v>59.369455853637298</c:v>
                </c:pt>
                <c:pt idx="2916">
                  <c:v>59.372306505340397</c:v>
                </c:pt>
                <c:pt idx="2917">
                  <c:v>59.375154332496798</c:v>
                </c:pt>
                <c:pt idx="2918">
                  <c:v>59.377999337995902</c:v>
                </c:pt>
                <c:pt idx="2919">
                  <c:v>59.3808415247236</c:v>
                </c:pt>
                <c:pt idx="2920">
                  <c:v>59.383680895562001</c:v>
                </c:pt>
                <c:pt idx="2921">
                  <c:v>59.3865174533898</c:v>
                </c:pt>
                <c:pt idx="2922">
                  <c:v>59.389351201082</c:v>
                </c:pt>
                <c:pt idx="2923">
                  <c:v>59.3921821415097</c:v>
                </c:pt>
                <c:pt idx="2924">
                  <c:v>59.395010277540798</c:v>
                </c:pt>
                <c:pt idx="2925">
                  <c:v>59.397835612039202</c:v>
                </c:pt>
                <c:pt idx="2926">
                  <c:v>59.4006581478653</c:v>
                </c:pt>
                <c:pt idx="2927">
                  <c:v>59.4034778878761</c:v>
                </c:pt>
                <c:pt idx="2928">
                  <c:v>59.406294834924502</c:v>
                </c:pt>
                <c:pt idx="2929">
                  <c:v>59.409108991860101</c:v>
                </c:pt>
                <c:pt idx="2930">
                  <c:v>59.4119203615289</c:v>
                </c:pt>
                <c:pt idx="2931">
                  <c:v>59.414728948097597</c:v>
                </c:pt>
                <c:pt idx="2932">
                  <c:v>59.417534764762699</c:v>
                </c:pt>
                <c:pt idx="2933">
                  <c:v>59.420337803481999</c:v>
                </c:pt>
                <c:pt idx="2934">
                  <c:v>59.4231380671092</c:v>
                </c:pt>
                <c:pt idx="2935">
                  <c:v>59.425935558494302</c:v>
                </c:pt>
                <c:pt idx="2936">
                  <c:v>59.428730280483997</c:v>
                </c:pt>
                <c:pt idx="2937">
                  <c:v>59.431522235921697</c:v>
                </c:pt>
                <c:pt idx="2938">
                  <c:v>59.434311427647202</c:v>
                </c:pt>
                <c:pt idx="2939">
                  <c:v>59.437097858497197</c:v>
                </c:pt>
                <c:pt idx="2940">
                  <c:v>59.439881531304799</c:v>
                </c:pt>
                <c:pt idx="2941">
                  <c:v>59.442662448899704</c:v>
                </c:pt>
                <c:pt idx="2942">
                  <c:v>59.445440614108499</c:v>
                </c:pt>
                <c:pt idx="2943">
                  <c:v>59.4482160297541</c:v>
                </c:pt>
                <c:pt idx="2944">
                  <c:v>59.450988698656097</c:v>
                </c:pt>
                <c:pt idx="2945">
                  <c:v>59.453758623630797</c:v>
                </c:pt>
                <c:pt idx="2946">
                  <c:v>59.456525807490998</c:v>
                </c:pt>
                <c:pt idx="2947">
                  <c:v>59.459290253046198</c:v>
                </c:pt>
                <c:pt idx="2948">
                  <c:v>59.462051963102397</c:v>
                </c:pt>
                <c:pt idx="2949">
                  <c:v>59.464810940462399</c:v>
                </c:pt>
                <c:pt idx="2950">
                  <c:v>59.467567187925503</c:v>
                </c:pt>
                <c:pt idx="2951">
                  <c:v>59.470320708287602</c:v>
                </c:pt>
                <c:pt idx="2952">
                  <c:v>59.4730715043411</c:v>
                </c:pt>
                <c:pt idx="2953">
                  <c:v>59.475819578875402</c:v>
                </c:pt>
                <c:pt idx="2954">
                  <c:v>59.478564934676101</c:v>
                </c:pt>
                <c:pt idx="2955">
                  <c:v>59.481307574525502</c:v>
                </c:pt>
                <c:pt idx="2956">
                  <c:v>59.484047501202802</c:v>
                </c:pt>
                <c:pt idx="2957">
                  <c:v>59.486784717483502</c:v>
                </c:pt>
                <c:pt idx="2958">
                  <c:v>59.489519226139898</c:v>
                </c:pt>
                <c:pt idx="2959">
                  <c:v>59.492251029940597</c:v>
                </c:pt>
                <c:pt idx="2960">
                  <c:v>59.494980131651303</c:v>
                </c:pt>
                <c:pt idx="2961">
                  <c:v>59.497706534033902</c:v>
                </c:pt>
                <c:pt idx="2962">
                  <c:v>59.500430239847198</c:v>
                </c:pt>
                <c:pt idx="2963">
                  <c:v>59.503151251846397</c:v>
                </c:pt>
                <c:pt idx="2964">
                  <c:v>59.505869572783403</c:v>
                </c:pt>
                <c:pt idx="2965">
                  <c:v>59.508585205406703</c:v>
                </c:pt>
                <c:pt idx="2966">
                  <c:v>59.511298152461499</c:v>
                </c:pt>
                <c:pt idx="2967">
                  <c:v>59.514008416689599</c:v>
                </c:pt>
                <c:pt idx="2968">
                  <c:v>59.516716000829199</c:v>
                </c:pt>
                <c:pt idx="2969">
                  <c:v>59.519420907615299</c:v>
                </c:pt>
                <c:pt idx="2970">
                  <c:v>59.522123139779502</c:v>
                </c:pt>
                <c:pt idx="2971">
                  <c:v>59.524822700050102</c:v>
                </c:pt>
                <c:pt idx="2972">
                  <c:v>59.527519591151801</c:v>
                </c:pt>
                <c:pt idx="2973">
                  <c:v>59.530213815806</c:v>
                </c:pt>
                <c:pt idx="2974">
                  <c:v>59.532905376730803</c:v>
                </c:pt>
                <c:pt idx="2975">
                  <c:v>59.5355942766409</c:v>
                </c:pt>
                <c:pt idx="2976">
                  <c:v>59.538280518247497</c:v>
                </c:pt>
                <c:pt idx="2977">
                  <c:v>59.540964104258499</c:v>
                </c:pt>
                <c:pt idx="2978">
                  <c:v>59.543645037378397</c:v>
                </c:pt>
                <c:pt idx="2979">
                  <c:v>59.546323320308197</c:v>
                </c:pt>
                <c:pt idx="2980">
                  <c:v>59.548998955745901</c:v>
                </c:pt>
                <c:pt idx="2981">
                  <c:v>59.551671946385497</c:v>
                </c:pt>
                <c:pt idx="2982">
                  <c:v>59.5543422949182</c:v>
                </c:pt>
                <c:pt idx="2983">
                  <c:v>59.557010004031397</c:v>
                </c:pt>
                <c:pt idx="2984">
                  <c:v>59.559675076409398</c:v>
                </c:pt>
                <c:pt idx="2985">
                  <c:v>59.562337514732903</c:v>
                </c:pt>
                <c:pt idx="2986">
                  <c:v>59.5649973216794</c:v>
                </c:pt>
                <c:pt idx="2987">
                  <c:v>59.567654499922902</c:v>
                </c:pt>
                <c:pt idx="2988">
                  <c:v>59.570309052133901</c:v>
                </c:pt>
                <c:pt idx="2989">
                  <c:v>59.572960980979801</c:v>
                </c:pt>
                <c:pt idx="2990">
                  <c:v>59.575610292672501</c:v>
                </c:pt>
                <c:pt idx="2991">
                  <c:v>59.578256995306297</c:v>
                </c:pt>
                <c:pt idx="2992">
                  <c:v>59.580901083327298</c:v>
                </c:pt>
                <c:pt idx="2993">
                  <c:v>59.583542559410297</c:v>
                </c:pt>
                <c:pt idx="2994">
                  <c:v>59.586181426226901</c:v>
                </c:pt>
                <c:pt idx="2995">
                  <c:v>59.5888176864458</c:v>
                </c:pt>
                <c:pt idx="2996">
                  <c:v>59.5914513427321</c:v>
                </c:pt>
                <c:pt idx="2997">
                  <c:v>59.594082397748302</c:v>
                </c:pt>
                <c:pt idx="2998">
                  <c:v>59.596710854153301</c:v>
                </c:pt>
                <c:pt idx="2999">
                  <c:v>59.599336714602998</c:v>
                </c:pt>
                <c:pt idx="3000">
                  <c:v>59.601959981750198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18-4886-AA83-44BB3A79DC03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simulaçoes!$AN$5:$AN$3005</c:f>
              <c:numCache>
                <c:formatCode>General</c:formatCode>
                <c:ptCount val="3001"/>
                <c:pt idx="0">
                  <c:v>0</c:v>
                </c:pt>
                <c:pt idx="1">
                  <c:v>5.5071807791107E-2</c:v>
                </c:pt>
                <c:pt idx="2">
                  <c:v>0.11082683818559599</c:v>
                </c:pt>
                <c:pt idx="3">
                  <c:v>0.16665050020956501</c:v>
                </c:pt>
                <c:pt idx="4">
                  <c:v>0.222486971513949</c:v>
                </c:pt>
                <c:pt idx="5">
                  <c:v>0.278315535104599</c:v>
                </c:pt>
                <c:pt idx="6">
                  <c:v>0.334126334838596</c:v>
                </c:pt>
                <c:pt idx="7">
                  <c:v>0.38991384966406201</c:v>
                </c:pt>
                <c:pt idx="8">
                  <c:v>0.44567447225561801</c:v>
                </c:pt>
                <c:pt idx="9">
                  <c:v>0.50140550083469104</c:v>
                </c:pt>
                <c:pt idx="10">
                  <c:v>0.55710469733735801</c:v>
                </c:pt>
                <c:pt idx="11">
                  <c:v>0.61277009420804895</c:v>
                </c:pt>
                <c:pt idx="12">
                  <c:v>0.66839991627307604</c:v>
                </c:pt>
                <c:pt idx="13">
                  <c:v>0.723992555247993</c:v>
                </c:pt>
                <c:pt idx="14">
                  <c:v>0.77954656416511803</c:v>
                </c:pt>
                <c:pt idx="15">
                  <c:v>0.83506065591483503</c:v>
                </c:pt>
                <c:pt idx="16">
                  <c:v>0.89053369896341505</c:v>
                </c:pt>
                <c:pt idx="17">
                  <c:v>0.94596471154102302</c:v>
                </c:pt>
                <c:pt idx="18">
                  <c:v>1.00135284835779</c:v>
                </c:pt>
                <c:pt idx="19">
                  <c:v>1.0566973885667299</c:v>
                </c:pt>
                <c:pt idx="20">
                  <c:v>1.11199772129727</c:v>
                </c:pt>
                <c:pt idx="21">
                  <c:v>1.16725333184368</c:v>
                </c:pt>
                <c:pt idx="22">
                  <c:v>1.2224637888759999</c:v>
                </c:pt>
                <c:pt idx="23">
                  <c:v>1.2776287324172699</c:v>
                </c:pt>
                <c:pt idx="24">
                  <c:v>1.3327478634833201</c:v>
                </c:pt>
                <c:pt idx="25">
                  <c:v>1.38782093484965</c:v>
                </c:pt>
                <c:pt idx="26">
                  <c:v>1.44284774321861</c:v>
                </c:pt>
                <c:pt idx="27">
                  <c:v>1.4978281223357</c:v>
                </c:pt>
                <c:pt idx="28">
                  <c:v>1.5527619372444199</c:v>
                </c:pt>
                <c:pt idx="29">
                  <c:v>1.60764907946369</c:v>
                </c:pt>
                <c:pt idx="30">
                  <c:v>1.6624894628276099</c:v>
                </c:pt>
                <c:pt idx="31">
                  <c:v>1.71728301998253</c:v>
                </c:pt>
                <c:pt idx="32">
                  <c:v>1.7720296993562401</c:v>
                </c:pt>
                <c:pt idx="33">
                  <c:v>1.8267294627025601</c:v>
                </c:pt>
                <c:pt idx="34">
                  <c:v>1.88138228302383</c:v>
                </c:pt>
                <c:pt idx="35">
                  <c:v>1.93598814280374</c:v>
                </c:pt>
                <c:pt idx="36">
                  <c:v>1.9905470324748999</c:v>
                </c:pt>
                <c:pt idx="37">
                  <c:v>2.0450589492003699</c:v>
                </c:pt>
                <c:pt idx="38">
                  <c:v>2.0995238956794999</c:v>
                </c:pt>
                <c:pt idx="39">
                  <c:v>2.1539418794213301</c:v>
                </c:pt>
                <c:pt idx="40">
                  <c:v>2.2083129120398999</c:v>
                </c:pt>
                <c:pt idx="41">
                  <c:v>2.2626370080143601</c:v>
                </c:pt>
                <c:pt idx="42">
                  <c:v>2.3169141844636099</c:v>
                </c:pt>
                <c:pt idx="43">
                  <c:v>2.3711444611187402</c:v>
                </c:pt>
                <c:pt idx="44">
                  <c:v>2.4253278610422502</c:v>
                </c:pt>
                <c:pt idx="45">
                  <c:v>2.47946440735234</c:v>
                </c:pt>
                <c:pt idx="46">
                  <c:v>2.53355412426767</c:v>
                </c:pt>
                <c:pt idx="47">
                  <c:v>2.5875970371967099</c:v>
                </c:pt>
                <c:pt idx="48">
                  <c:v>2.6415931729016102</c:v>
                </c:pt>
                <c:pt idx="49">
                  <c:v>2.6955425591244899</c:v>
                </c:pt>
                <c:pt idx="50">
                  <c:v>2.7494452238870402</c:v>
                </c:pt>
                <c:pt idx="51">
                  <c:v>2.8033011954785199</c:v>
                </c:pt>
                <c:pt idx="52">
                  <c:v>2.8571105030014801</c:v>
                </c:pt>
                <c:pt idx="53">
                  <c:v>2.9108731749803902</c:v>
                </c:pt>
                <c:pt idx="54">
                  <c:v>2.964589241249</c:v>
                </c:pt>
                <c:pt idx="55">
                  <c:v>3.0182587317324798</c:v>
                </c:pt>
                <c:pt idx="56">
                  <c:v>3.07188167593227</c:v>
                </c:pt>
                <c:pt idx="57">
                  <c:v>3.12545810363383</c:v>
                </c:pt>
                <c:pt idx="58">
                  <c:v>3.1789880446800201</c:v>
                </c:pt>
                <c:pt idx="59">
                  <c:v>3.23247152899595</c:v>
                </c:pt>
                <c:pt idx="60">
                  <c:v>3.2859085865313098</c:v>
                </c:pt>
                <c:pt idx="61">
                  <c:v>3.3392992472431602</c:v>
                </c:pt>
                <c:pt idx="62">
                  <c:v>3.39264354108614</c:v>
                </c:pt>
                <c:pt idx="63">
                  <c:v>3.4459414979981</c:v>
                </c:pt>
                <c:pt idx="64">
                  <c:v>3.4991931479023899</c:v>
                </c:pt>
                <c:pt idx="65">
                  <c:v>3.5523985206694402</c:v>
                </c:pt>
                <c:pt idx="66">
                  <c:v>3.6055576461434899</c:v>
                </c:pt>
                <c:pt idx="67">
                  <c:v>3.6586705541306999</c:v>
                </c:pt>
                <c:pt idx="68">
                  <c:v>3.7117372744007899</c:v>
                </c:pt>
                <c:pt idx="69">
                  <c:v>3.7647578366875001</c:v>
                </c:pt>
                <c:pt idx="70">
                  <c:v>3.8177322706878698</c:v>
                </c:pt>
                <c:pt idx="71">
                  <c:v>3.87066060606139</c:v>
                </c:pt>
                <c:pt idx="72">
                  <c:v>3.9235428724311299</c:v>
                </c:pt>
                <c:pt idx="73">
                  <c:v>3.9763790993836499</c:v>
                </c:pt>
                <c:pt idx="74">
                  <c:v>4.0291693164746798</c:v>
                </c:pt>
                <c:pt idx="75">
                  <c:v>4.0819135532229103</c:v>
                </c:pt>
                <c:pt idx="76">
                  <c:v>4.1346118391220497</c:v>
                </c:pt>
                <c:pt idx="77">
                  <c:v>4.18726420363119</c:v>
                </c:pt>
                <c:pt idx="78">
                  <c:v>4.23987067618945</c:v>
                </c:pt>
                <c:pt idx="79">
                  <c:v>4.2924312862052698</c:v>
                </c:pt>
                <c:pt idx="80">
                  <c:v>4.3449460630697097</c:v>
                </c:pt>
                <c:pt idx="81">
                  <c:v>4.3974150361512399</c:v>
                </c:pt>
                <c:pt idx="82">
                  <c:v>4.4498382348007901</c:v>
                </c:pt>
                <c:pt idx="83">
                  <c:v>4.5022156883466096</c:v>
                </c:pt>
                <c:pt idx="84">
                  <c:v>4.5545474261121504</c:v>
                </c:pt>
                <c:pt idx="85">
                  <c:v>4.6068334773922501</c:v>
                </c:pt>
                <c:pt idx="86">
                  <c:v>4.6590738714878404</c:v>
                </c:pt>
                <c:pt idx="87">
                  <c:v>4.7112686376703499</c:v>
                </c:pt>
                <c:pt idx="88">
                  <c:v>4.7634178052188298</c:v>
                </c:pt>
                <c:pt idx="89">
                  <c:v>4.8155214033914699</c:v>
                </c:pt>
                <c:pt idx="90">
                  <c:v>4.8675794614470096</c:v>
                </c:pt>
                <c:pt idx="91">
                  <c:v>4.9195920086378599</c:v>
                </c:pt>
                <c:pt idx="92">
                  <c:v>4.9715590742099298</c:v>
                </c:pt>
                <c:pt idx="93">
                  <c:v>5.0234806874124303</c:v>
                </c:pt>
                <c:pt idx="94">
                  <c:v>5.07535687747776</c:v>
                </c:pt>
                <c:pt idx="95">
                  <c:v>5.1271876736512496</c:v>
                </c:pt>
                <c:pt idx="96">
                  <c:v>5.1789731051708197</c:v>
                </c:pt>
                <c:pt idx="97">
                  <c:v>5.2307132012664699</c:v>
                </c:pt>
                <c:pt idx="98">
                  <c:v>5.2824079911906301</c:v>
                </c:pt>
                <c:pt idx="99">
                  <c:v>5.3340575041750702</c:v>
                </c:pt>
                <c:pt idx="100">
                  <c:v>5.3856617694605697</c:v>
                </c:pt>
                <c:pt idx="101">
                  <c:v>5.4372208162999698</c:v>
                </c:pt>
                <c:pt idx="102">
                  <c:v>5.4887346739345002</c:v>
                </c:pt>
                <c:pt idx="103">
                  <c:v>5.54020337161867</c:v>
                </c:pt>
                <c:pt idx="104">
                  <c:v>5.5916269386125999</c:v>
                </c:pt>
                <c:pt idx="105">
                  <c:v>5.6430054041721904</c:v>
                </c:pt>
                <c:pt idx="106">
                  <c:v>5.6943387975676796</c:v>
                </c:pt>
                <c:pt idx="107">
                  <c:v>5.74562714806624</c:v>
                </c:pt>
                <c:pt idx="108">
                  <c:v>5.79687048493936</c:v>
                </c:pt>
                <c:pt idx="109">
                  <c:v>5.8480688374705503</c:v>
                </c:pt>
                <c:pt idx="110">
                  <c:v>5.8992222349536902</c:v>
                </c:pt>
                <c:pt idx="111">
                  <c:v>5.9503307066751496</c:v>
                </c:pt>
                <c:pt idx="112">
                  <c:v>6.0013942819318897</c:v>
                </c:pt>
                <c:pt idx="113">
                  <c:v>6.0524129900401196</c:v>
                </c:pt>
                <c:pt idx="114">
                  <c:v>6.1033868603066201</c:v>
                </c:pt>
                <c:pt idx="115">
                  <c:v>6.1543159220491797</c:v>
                </c:pt>
                <c:pt idx="116">
                  <c:v>6.2052002045997297</c:v>
                </c:pt>
                <c:pt idx="117">
                  <c:v>6.2560397372949703</c:v>
                </c:pt>
                <c:pt idx="118">
                  <c:v>6.30683454947384</c:v>
                </c:pt>
                <c:pt idx="119">
                  <c:v>6.35758467048566</c:v>
                </c:pt>
                <c:pt idx="120">
                  <c:v>6.4082901296906201</c:v>
                </c:pt>
                <c:pt idx="121">
                  <c:v>6.4589509564511403</c:v>
                </c:pt>
                <c:pt idx="122">
                  <c:v>6.5095671801386201</c:v>
                </c:pt>
                <c:pt idx="123">
                  <c:v>6.5601388301377996</c:v>
                </c:pt>
                <c:pt idx="124">
                  <c:v>6.61066593583472</c:v>
                </c:pt>
                <c:pt idx="125">
                  <c:v>6.66114852662374</c:v>
                </c:pt>
                <c:pt idx="126">
                  <c:v>6.7115866319073199</c:v>
                </c:pt>
                <c:pt idx="127">
                  <c:v>6.7619802810984</c:v>
                </c:pt>
                <c:pt idx="128">
                  <c:v>6.8123295036203499</c:v>
                </c:pt>
                <c:pt idx="129">
                  <c:v>6.8626343288973297</c:v>
                </c:pt>
                <c:pt idx="130">
                  <c:v>6.9128947863641903</c:v>
                </c:pt>
                <c:pt idx="131">
                  <c:v>6.9631109054635303</c:v>
                </c:pt>
                <c:pt idx="132">
                  <c:v>7.01328271565189</c:v>
                </c:pt>
                <c:pt idx="133">
                  <c:v>7.0634102463867201</c:v>
                </c:pt>
                <c:pt idx="134">
                  <c:v>7.1134935271353097</c:v>
                </c:pt>
                <c:pt idx="135">
                  <c:v>7.1635325873732096</c:v>
                </c:pt>
                <c:pt idx="136">
                  <c:v>7.2135274565848304</c:v>
                </c:pt>
                <c:pt idx="137">
                  <c:v>7.2634781642629198</c:v>
                </c:pt>
                <c:pt idx="138">
                  <c:v>7.3133847399067999</c:v>
                </c:pt>
                <c:pt idx="139">
                  <c:v>7.3632472130245299</c:v>
                </c:pt>
                <c:pt idx="140">
                  <c:v>7.4130656131321802</c:v>
                </c:pt>
                <c:pt idx="141">
                  <c:v>7.4628399697525296</c:v>
                </c:pt>
                <c:pt idx="142">
                  <c:v>7.5125703124180303</c:v>
                </c:pt>
                <c:pt idx="143">
                  <c:v>7.5622566706685399</c:v>
                </c:pt>
                <c:pt idx="144">
                  <c:v>7.6118990740519097</c:v>
                </c:pt>
                <c:pt idx="145">
                  <c:v>7.6614975521208999</c:v>
                </c:pt>
                <c:pt idx="146">
                  <c:v>7.7110521344373497</c:v>
                </c:pt>
                <c:pt idx="147">
                  <c:v>7.7605628505742299</c:v>
                </c:pt>
                <c:pt idx="148">
                  <c:v>7.8100297301105197</c:v>
                </c:pt>
                <c:pt idx="149">
                  <c:v>7.8594528026330996</c:v>
                </c:pt>
                <c:pt idx="150">
                  <c:v>7.9088320977368198</c:v>
                </c:pt>
                <c:pt idx="151">
                  <c:v>7.9581676450221597</c:v>
                </c:pt>
                <c:pt idx="152">
                  <c:v>8.0074594740896607</c:v>
                </c:pt>
                <c:pt idx="153">
                  <c:v>8.05670761456253</c:v>
                </c:pt>
                <c:pt idx="154">
                  <c:v>8.1059120960655306</c:v>
                </c:pt>
                <c:pt idx="155">
                  <c:v>8.1550729482311599</c:v>
                </c:pt>
                <c:pt idx="156">
                  <c:v>8.2041902006996992</c:v>
                </c:pt>
                <c:pt idx="157">
                  <c:v>8.2532638831191907</c:v>
                </c:pt>
                <c:pt idx="158">
                  <c:v>8.3022940251292408</c:v>
                </c:pt>
                <c:pt idx="159">
                  <c:v>8.3512806563973196</c:v>
                </c:pt>
                <c:pt idx="160">
                  <c:v>8.4002238065940702</c:v>
                </c:pt>
                <c:pt idx="161">
                  <c:v>8.4491235053958995</c:v>
                </c:pt>
                <c:pt idx="162">
                  <c:v>8.4979797824866807</c:v>
                </c:pt>
                <c:pt idx="163">
                  <c:v>8.5467926675578703</c:v>
                </c:pt>
                <c:pt idx="164">
                  <c:v>8.5955621902974109</c:v>
                </c:pt>
                <c:pt idx="165">
                  <c:v>8.6442883804037898</c:v>
                </c:pt>
                <c:pt idx="166">
                  <c:v>8.6929712675953699</c:v>
                </c:pt>
                <c:pt idx="167">
                  <c:v>8.7416108815904803</c:v>
                </c:pt>
                <c:pt idx="168">
                  <c:v>8.7902072521147296</c:v>
                </c:pt>
                <c:pt idx="169">
                  <c:v>8.8387604089009706</c:v>
                </c:pt>
                <c:pt idx="170">
                  <c:v>8.8872703812725007</c:v>
                </c:pt>
                <c:pt idx="171">
                  <c:v>8.9357371999917703</c:v>
                </c:pt>
                <c:pt idx="172">
                  <c:v>8.9841608941074593</c:v>
                </c:pt>
                <c:pt idx="173">
                  <c:v>9.0325414934102195</c:v>
                </c:pt>
                <c:pt idx="174">
                  <c:v>9.0808790276907292</c:v>
                </c:pt>
                <c:pt idx="175">
                  <c:v>9.1291735267396596</c:v>
                </c:pt>
                <c:pt idx="176">
                  <c:v>9.1774250203476893</c:v>
                </c:pt>
                <c:pt idx="177">
                  <c:v>9.2256335385221107</c:v>
                </c:pt>
                <c:pt idx="178">
                  <c:v>9.2737991109325595</c:v>
                </c:pt>
                <c:pt idx="179">
                  <c:v>9.3219217673421895</c:v>
                </c:pt>
                <c:pt idx="180">
                  <c:v>9.3700015375466901</c:v>
                </c:pt>
                <c:pt idx="181">
                  <c:v>9.4180384513417703</c:v>
                </c:pt>
                <c:pt idx="182">
                  <c:v>9.4660325385231605</c:v>
                </c:pt>
                <c:pt idx="183">
                  <c:v>9.5139838288865803</c:v>
                </c:pt>
                <c:pt idx="184">
                  <c:v>9.5618923522277299</c:v>
                </c:pt>
                <c:pt idx="185">
                  <c:v>9.6097581383423201</c:v>
                </c:pt>
                <c:pt idx="186">
                  <c:v>9.65758121702609</c:v>
                </c:pt>
                <c:pt idx="187">
                  <c:v>9.7053616180747202</c:v>
                </c:pt>
                <c:pt idx="188">
                  <c:v>9.75309937161094</c:v>
                </c:pt>
                <c:pt idx="189">
                  <c:v>9.8007945085926806</c:v>
                </c:pt>
                <c:pt idx="190">
                  <c:v>9.8484470577607706</c:v>
                </c:pt>
                <c:pt idx="191">
                  <c:v>9.8960570489447193</c:v>
                </c:pt>
                <c:pt idx="192">
                  <c:v>9.9436245119740292</c:v>
                </c:pt>
                <c:pt idx="193">
                  <c:v>9.9911494766781797</c:v>
                </c:pt>
                <c:pt idx="194">
                  <c:v>10.0386319728867</c:v>
                </c:pt>
                <c:pt idx="195">
                  <c:v>10.086072030429101</c:v>
                </c:pt>
                <c:pt idx="196">
                  <c:v>10.1334696791348</c:v>
                </c:pt>
                <c:pt idx="197">
                  <c:v>10.1808249488335</c:v>
                </c:pt>
                <c:pt idx="198">
                  <c:v>10.2281378693545</c:v>
                </c:pt>
                <c:pt idx="199">
                  <c:v>10.275408470527299</c:v>
                </c:pt>
                <c:pt idx="200">
                  <c:v>10.322636783641901</c:v>
                </c:pt>
                <c:pt idx="201">
                  <c:v>10.3698228387188</c:v>
                </c:pt>
                <c:pt idx="202">
                  <c:v>10.4169666646425</c:v>
                </c:pt>
                <c:pt idx="203">
                  <c:v>10.464068291295799</c:v>
                </c:pt>
                <c:pt idx="204">
                  <c:v>10.511127748561901</c:v>
                </c:pt>
                <c:pt idx="205">
                  <c:v>10.558145066323601</c:v>
                </c:pt>
                <c:pt idx="206">
                  <c:v>10.605120274463999</c:v>
                </c:pt>
                <c:pt idx="207">
                  <c:v>10.652053402866001</c:v>
                </c:pt>
                <c:pt idx="208">
                  <c:v>10.6989444814126</c:v>
                </c:pt>
                <c:pt idx="209">
                  <c:v>10.7457935399867</c:v>
                </c:pt>
                <c:pt idx="210">
                  <c:v>10.792600608471499</c:v>
                </c:pt>
                <c:pt idx="211">
                  <c:v>10.8393657167498</c:v>
                </c:pt>
                <c:pt idx="212">
                  <c:v>10.8860889001025</c:v>
                </c:pt>
                <c:pt idx="213">
                  <c:v>10.932770180342301</c:v>
                </c:pt>
                <c:pt idx="214">
                  <c:v>10.979409591038401</c:v>
                </c:pt>
                <c:pt idx="215">
                  <c:v>11.0260071620859</c:v>
                </c:pt>
                <c:pt idx="216">
                  <c:v>11.072562923384501</c:v>
                </c:pt>
                <c:pt idx="217">
                  <c:v>11.119076904839201</c:v>
                </c:pt>
                <c:pt idx="218">
                  <c:v>11.1655491363595</c:v>
                </c:pt>
                <c:pt idx="219">
                  <c:v>11.211979647860099</c:v>
                </c:pt>
                <c:pt idx="220">
                  <c:v>11.2583684692607</c:v>
                </c:pt>
                <c:pt idx="221">
                  <c:v>11.3047156304858</c:v>
                </c:pt>
                <c:pt idx="222">
                  <c:v>11.3510211614648</c:v>
                </c:pt>
                <c:pt idx="223">
                  <c:v>11.397285092707399</c:v>
                </c:pt>
                <c:pt idx="224">
                  <c:v>11.4435074554533</c:v>
                </c:pt>
                <c:pt idx="225">
                  <c:v>11.489688278327501</c:v>
                </c:pt>
                <c:pt idx="226">
                  <c:v>11.5358275913347</c:v>
                </c:pt>
                <c:pt idx="227">
                  <c:v>11.581925424487199</c:v>
                </c:pt>
                <c:pt idx="228">
                  <c:v>11.627981807804201</c:v>
                </c:pt>
                <c:pt idx="229">
                  <c:v>11.673996771312201</c:v>
                </c:pt>
                <c:pt idx="230">
                  <c:v>11.719970345044899</c:v>
                </c:pt>
                <c:pt idx="231">
                  <c:v>11.765902559043001</c:v>
                </c:pt>
                <c:pt idx="232">
                  <c:v>11.8117934433545</c:v>
                </c:pt>
                <c:pt idx="233">
                  <c:v>11.8576430280346</c:v>
                </c:pt>
                <c:pt idx="234">
                  <c:v>11.903451343145701</c:v>
                </c:pt>
                <c:pt idx="235">
                  <c:v>11.9492184187571</c:v>
                </c:pt>
                <c:pt idx="236">
                  <c:v>11.9949442849456</c:v>
                </c:pt>
                <c:pt idx="237">
                  <c:v>12.040628971795</c:v>
                </c:pt>
                <c:pt idx="238">
                  <c:v>12.0862725093963</c:v>
                </c:pt>
                <c:pt idx="239">
                  <c:v>12.131874926925001</c:v>
                </c:pt>
                <c:pt idx="240">
                  <c:v>12.1774362549821</c:v>
                </c:pt>
                <c:pt idx="241">
                  <c:v>12.222956523819599</c:v>
                </c:pt>
                <c:pt idx="242">
                  <c:v>12.2684357635294</c:v>
                </c:pt>
                <c:pt idx="243">
                  <c:v>12.313874004209399</c:v>
                </c:pt>
                <c:pt idx="244">
                  <c:v>12.3592712759633</c:v>
                </c:pt>
                <c:pt idx="245">
                  <c:v>12.4046276089014</c:v>
                </c:pt>
                <c:pt idx="246">
                  <c:v>12.4499430331398</c:v>
                </c:pt>
                <c:pt idx="247">
                  <c:v>12.495217578800499</c:v>
                </c:pt>
                <c:pt idx="248">
                  <c:v>12.5404512760119</c:v>
                </c:pt>
                <c:pt idx="249">
                  <c:v>12.5856441549083</c:v>
                </c:pt>
                <c:pt idx="250">
                  <c:v>12.6307962456301</c:v>
                </c:pt>
                <c:pt idx="251">
                  <c:v>12.675907578323899</c:v>
                </c:pt>
                <c:pt idx="252">
                  <c:v>12.7209781831423</c:v>
                </c:pt>
                <c:pt idx="253">
                  <c:v>12.766008090243799</c:v>
                </c:pt>
                <c:pt idx="254">
                  <c:v>12.8109973288179</c:v>
                </c:pt>
                <c:pt idx="255">
                  <c:v>12.8559459280828</c:v>
                </c:pt>
                <c:pt idx="256">
                  <c:v>12.9008539194938</c:v>
                </c:pt>
                <c:pt idx="257">
                  <c:v>12.9457213331692</c:v>
                </c:pt>
                <c:pt idx="258">
                  <c:v>12.9905481992307</c:v>
                </c:pt>
                <c:pt idx="259">
                  <c:v>13.035334547803901</c:v>
                </c:pt>
                <c:pt idx="260">
                  <c:v>13.0800804090174</c:v>
                </c:pt>
                <c:pt idx="261">
                  <c:v>13.124785813003699</c:v>
                </c:pt>
                <c:pt idx="262">
                  <c:v>13.1694507898985</c:v>
                </c:pt>
                <c:pt idx="263">
                  <c:v>13.214075369841201</c:v>
                </c:pt>
                <c:pt idx="264">
                  <c:v>13.2586595829746</c:v>
                </c:pt>
                <c:pt idx="265">
                  <c:v>13.303203459445101</c:v>
                </c:pt>
                <c:pt idx="266">
                  <c:v>13.3477070294024</c:v>
                </c:pt>
                <c:pt idx="267">
                  <c:v>13.392170323</c:v>
                </c:pt>
                <c:pt idx="268">
                  <c:v>13.436593370394499</c:v>
                </c:pt>
                <c:pt idx="269">
                  <c:v>13.4809762017465</c:v>
                </c:pt>
                <c:pt idx="270">
                  <c:v>13.5253188449446</c:v>
                </c:pt>
                <c:pt idx="271">
                  <c:v>13.5696213317716</c:v>
                </c:pt>
                <c:pt idx="272">
                  <c:v>13.6138836924407</c:v>
                </c:pt>
                <c:pt idx="273">
                  <c:v>13.658105957066899</c:v>
                </c:pt>
                <c:pt idx="274">
                  <c:v>13.702288155766</c:v>
                </c:pt>
                <c:pt idx="275">
                  <c:v>13.7464303186553</c:v>
                </c:pt>
                <c:pt idx="276">
                  <c:v>13.7905324758531</c:v>
                </c:pt>
                <c:pt idx="277">
                  <c:v>13.834594657479</c:v>
                </c:pt>
                <c:pt idx="278">
                  <c:v>13.8786168936537</c:v>
                </c:pt>
                <c:pt idx="279">
                  <c:v>13.922599214499</c:v>
                </c:pt>
                <c:pt idx="280">
                  <c:v>13.966541650138</c:v>
                </c:pt>
                <c:pt idx="281">
                  <c:v>14.010444230695001</c:v>
                </c:pt>
                <c:pt idx="282">
                  <c:v>14.0543069862954</c:v>
                </c:pt>
                <c:pt idx="283">
                  <c:v>14.098129947065701</c:v>
                </c:pt>
                <c:pt idx="284">
                  <c:v>14.141913143133699</c:v>
                </c:pt>
                <c:pt idx="285">
                  <c:v>14.1856566041462</c:v>
                </c:pt>
                <c:pt idx="286">
                  <c:v>14.229360360088799</c:v>
                </c:pt>
                <c:pt idx="287">
                  <c:v>14.273024441474901</c:v>
                </c:pt>
                <c:pt idx="288">
                  <c:v>14.3166488784126</c:v>
                </c:pt>
                <c:pt idx="289">
                  <c:v>14.3602337010106</c:v>
                </c:pt>
                <c:pt idx="290">
                  <c:v>14.4037789393774</c:v>
                </c:pt>
                <c:pt idx="291">
                  <c:v>14.4472846236221</c:v>
                </c:pt>
                <c:pt idx="292">
                  <c:v>14.490750783853899</c:v>
                </c:pt>
                <c:pt idx="293">
                  <c:v>14.534177450182</c:v>
                </c:pt>
                <c:pt idx="294">
                  <c:v>14.5775646527161</c:v>
                </c:pt>
                <c:pt idx="295">
                  <c:v>14.620912421565899</c:v>
                </c:pt>
                <c:pt idx="296">
                  <c:v>14.6642207868416</c:v>
                </c:pt>
                <c:pt idx="297">
                  <c:v>14.707489778653301</c:v>
                </c:pt>
                <c:pt idx="298">
                  <c:v>14.7507194271115</c:v>
                </c:pt>
                <c:pt idx="299">
                  <c:v>14.7939097623268</c:v>
                </c:pt>
                <c:pt idx="300">
                  <c:v>14.8370608143585</c:v>
                </c:pt>
                <c:pt idx="301">
                  <c:v>14.8801726126378</c:v>
                </c:pt>
                <c:pt idx="302">
                  <c:v>14.9232451878257</c:v>
                </c:pt>
                <c:pt idx="303">
                  <c:v>14.966278570015101</c:v>
                </c:pt>
                <c:pt idx="304">
                  <c:v>15.0092727892987</c:v>
                </c:pt>
                <c:pt idx="305">
                  <c:v>15.0522278757684</c:v>
                </c:pt>
                <c:pt idx="306">
                  <c:v>15.0951438595157</c:v>
                </c:pt>
                <c:pt idx="307">
                  <c:v>15.138020770631799</c:v>
                </c:pt>
                <c:pt idx="308">
                  <c:v>15.1808586392068</c:v>
                </c:pt>
                <c:pt idx="309">
                  <c:v>15.223657495330899</c:v>
                </c:pt>
                <c:pt idx="310">
                  <c:v>15.2664173690933</c:v>
                </c:pt>
                <c:pt idx="311">
                  <c:v>15.309138290582901</c:v>
                </c:pt>
                <c:pt idx="312">
                  <c:v>15.351820289888</c:v>
                </c:pt>
                <c:pt idx="313">
                  <c:v>15.3944633970964</c:v>
                </c:pt>
                <c:pt idx="314">
                  <c:v>15.4370676422954</c:v>
                </c:pt>
                <c:pt idx="315">
                  <c:v>15.4796330555717</c:v>
                </c:pt>
                <c:pt idx="316">
                  <c:v>15.5221596664637</c:v>
                </c:pt>
                <c:pt idx="317">
                  <c:v>15.5646475051221</c:v>
                </c:pt>
                <c:pt idx="318">
                  <c:v>15.6070966018906</c:v>
                </c:pt>
                <c:pt idx="319">
                  <c:v>15.6495069868317</c:v>
                </c:pt>
                <c:pt idx="320">
                  <c:v>15.691878690006501</c:v>
                </c:pt>
                <c:pt idx="321">
                  <c:v>15.734211741475001</c:v>
                </c:pt>
                <c:pt idx="322">
                  <c:v>15.7765061712954</c:v>
                </c:pt>
                <c:pt idx="323">
                  <c:v>15.8187620095248</c:v>
                </c:pt>
                <c:pt idx="324">
                  <c:v>15.8609792862189</c:v>
                </c:pt>
                <c:pt idx="325">
                  <c:v>15.903158031431699</c:v>
                </c:pt>
                <c:pt idx="326">
                  <c:v>15.945298275216</c:v>
                </c:pt>
                <c:pt idx="327">
                  <c:v>15.9874000476234</c:v>
                </c:pt>
                <c:pt idx="328">
                  <c:v>16.029463378703799</c:v>
                </c:pt>
                <c:pt idx="329">
                  <c:v>16.071488298505699</c:v>
                </c:pt>
                <c:pt idx="330">
                  <c:v>16.113474837076499</c:v>
                </c:pt>
                <c:pt idx="331">
                  <c:v>16.1554230242374</c:v>
                </c:pt>
                <c:pt idx="332">
                  <c:v>16.1973328891705</c:v>
                </c:pt>
                <c:pt idx="333">
                  <c:v>16.239204462705398</c:v>
                </c:pt>
                <c:pt idx="334">
                  <c:v>16.281037774853498</c:v>
                </c:pt>
                <c:pt idx="335">
                  <c:v>16.322832855623499</c:v>
                </c:pt>
                <c:pt idx="336">
                  <c:v>16.3645897350216</c:v>
                </c:pt>
                <c:pt idx="337">
                  <c:v>16.406308443051401</c:v>
                </c:pt>
                <c:pt idx="338">
                  <c:v>16.447989009713702</c:v>
                </c:pt>
                <c:pt idx="339">
                  <c:v>16.489631465006902</c:v>
                </c:pt>
                <c:pt idx="340">
                  <c:v>16.531235838926801</c:v>
                </c:pt>
                <c:pt idx="341">
                  <c:v>16.5728021614662</c:v>
                </c:pt>
                <c:pt idx="342">
                  <c:v>16.6143304626159</c:v>
                </c:pt>
                <c:pt idx="343">
                  <c:v>16.655820772363501</c:v>
                </c:pt>
                <c:pt idx="344">
                  <c:v>16.697273120694302</c:v>
                </c:pt>
                <c:pt idx="345">
                  <c:v>16.738687537591002</c:v>
                </c:pt>
                <c:pt idx="346">
                  <c:v>16.780064053033499</c:v>
                </c:pt>
                <c:pt idx="347">
                  <c:v>16.821402696404601</c:v>
                </c:pt>
                <c:pt idx="348">
                  <c:v>16.862703497919</c:v>
                </c:pt>
                <c:pt idx="349">
                  <c:v>16.903966487699599</c:v>
                </c:pt>
                <c:pt idx="350">
                  <c:v>16.945191695696099</c:v>
                </c:pt>
                <c:pt idx="351">
                  <c:v>16.986379151854901</c:v>
                </c:pt>
                <c:pt idx="352">
                  <c:v>17.027528886118699</c:v>
                </c:pt>
                <c:pt idx="353">
                  <c:v>17.068640928427101</c:v>
                </c:pt>
                <c:pt idx="354">
                  <c:v>17.109715308716101</c:v>
                </c:pt>
                <c:pt idx="355">
                  <c:v>17.150752056918499</c:v>
                </c:pt>
                <c:pt idx="356">
                  <c:v>17.191751202963498</c:v>
                </c:pt>
                <c:pt idx="357">
                  <c:v>17.232712776776999</c:v>
                </c:pt>
                <c:pt idx="358">
                  <c:v>17.273636808281399</c:v>
                </c:pt>
                <c:pt idx="359">
                  <c:v>17.314523327396</c:v>
                </c:pt>
                <c:pt idx="360">
                  <c:v>17.355372364036398</c:v>
                </c:pt>
                <c:pt idx="361">
                  <c:v>17.396183948114899</c:v>
                </c:pt>
                <c:pt idx="362">
                  <c:v>17.436958109262001</c:v>
                </c:pt>
                <c:pt idx="363">
                  <c:v>17.4776948769236</c:v>
                </c:pt>
                <c:pt idx="364">
                  <c:v>17.5183942815103</c:v>
                </c:pt>
                <c:pt idx="365">
                  <c:v>17.559056352898001</c:v>
                </c:pt>
                <c:pt idx="366">
                  <c:v>17.599681120958302</c:v>
                </c:pt>
                <c:pt idx="367">
                  <c:v>17.640268615558099</c:v>
                </c:pt>
                <c:pt idx="368">
                  <c:v>17.680818866560401</c:v>
                </c:pt>
                <c:pt idx="369">
                  <c:v>17.7213319038237</c:v>
                </c:pt>
                <c:pt idx="370">
                  <c:v>17.761807757202298</c:v>
                </c:pt>
                <c:pt idx="371">
                  <c:v>17.802246456545902</c:v>
                </c:pt>
                <c:pt idx="372">
                  <c:v>17.8426480317003</c:v>
                </c:pt>
                <c:pt idx="373">
                  <c:v>17.8830125125066</c:v>
                </c:pt>
                <c:pt idx="374">
                  <c:v>17.923339928801902</c:v>
                </c:pt>
                <c:pt idx="375">
                  <c:v>17.9636303104188</c:v>
                </c:pt>
                <c:pt idx="376">
                  <c:v>18.0038836871855</c:v>
                </c:pt>
                <c:pt idx="377">
                  <c:v>18.044100088926101</c:v>
                </c:pt>
                <c:pt idx="378">
                  <c:v>18.084279544579498</c:v>
                </c:pt>
                <c:pt idx="379">
                  <c:v>18.124422084497699</c:v>
                </c:pt>
                <c:pt idx="380">
                  <c:v>18.1645277385763</c:v>
                </c:pt>
                <c:pt idx="381">
                  <c:v>18.204596536596899</c:v>
                </c:pt>
                <c:pt idx="382">
                  <c:v>18.244628508335701</c:v>
                </c:pt>
                <c:pt idx="383">
                  <c:v>18.284623683563801</c:v>
                </c:pt>
                <c:pt idx="384">
                  <c:v>18.324582092046999</c:v>
                </c:pt>
                <c:pt idx="385">
                  <c:v>18.364503763545599</c:v>
                </c:pt>
                <c:pt idx="386">
                  <c:v>18.404388727814801</c:v>
                </c:pt>
                <c:pt idx="387">
                  <c:v>18.444237014604401</c:v>
                </c:pt>
                <c:pt idx="388">
                  <c:v>18.484048653658899</c:v>
                </c:pt>
                <c:pt idx="389">
                  <c:v>18.523823674717502</c:v>
                </c:pt>
                <c:pt idx="390">
                  <c:v>18.563562107514102</c:v>
                </c:pt>
                <c:pt idx="391">
                  <c:v>18.603263981777499</c:v>
                </c:pt>
                <c:pt idx="392">
                  <c:v>18.642929327230799</c:v>
                </c:pt>
                <c:pt idx="393">
                  <c:v>18.682558173214201</c:v>
                </c:pt>
                <c:pt idx="394">
                  <c:v>18.7221505491861</c:v>
                </c:pt>
                <c:pt idx="395">
                  <c:v>18.761706485261399</c:v>
                </c:pt>
                <c:pt idx="396">
                  <c:v>18.801226011120001</c:v>
                </c:pt>
                <c:pt idx="397">
                  <c:v>18.840709156435299</c:v>
                </c:pt>
                <c:pt idx="398">
                  <c:v>18.880155950874901</c:v>
                </c:pt>
                <c:pt idx="399">
                  <c:v>18.919566424100001</c:v>
                </c:pt>
                <c:pt idx="400">
                  <c:v>18.958940605765701</c:v>
                </c:pt>
                <c:pt idx="401">
                  <c:v>18.998278525520899</c:v>
                </c:pt>
                <c:pt idx="402">
                  <c:v>19.037580213008301</c:v>
                </c:pt>
                <c:pt idx="403">
                  <c:v>19.0768456978643</c:v>
                </c:pt>
                <c:pt idx="404">
                  <c:v>19.116075009719399</c:v>
                </c:pt>
                <c:pt idx="405">
                  <c:v>19.155268178197499</c:v>
                </c:pt>
                <c:pt idx="406">
                  <c:v>19.1944252329167</c:v>
                </c:pt>
                <c:pt idx="407">
                  <c:v>19.2335462034888</c:v>
                </c:pt>
                <c:pt idx="408">
                  <c:v>19.2726311195192</c:v>
                </c:pt>
                <c:pt idx="409">
                  <c:v>19.3116800097552</c:v>
                </c:pt>
                <c:pt idx="410">
                  <c:v>19.350692904442099</c:v>
                </c:pt>
                <c:pt idx="411">
                  <c:v>19.389669833146701</c:v>
                </c:pt>
                <c:pt idx="412">
                  <c:v>19.428610825428699</c:v>
                </c:pt>
                <c:pt idx="413">
                  <c:v>19.467515910840799</c:v>
                </c:pt>
                <c:pt idx="414">
                  <c:v>19.506385118928499</c:v>
                </c:pt>
                <c:pt idx="415">
                  <c:v>19.545218479230499</c:v>
                </c:pt>
                <c:pt idx="416">
                  <c:v>19.584016021278298</c:v>
                </c:pt>
                <c:pt idx="417">
                  <c:v>19.6227777745965</c:v>
                </c:pt>
                <c:pt idx="418">
                  <c:v>19.661503768702801</c:v>
                </c:pt>
                <c:pt idx="419">
                  <c:v>19.700194033107501</c:v>
                </c:pt>
                <c:pt idx="420">
                  <c:v>19.738848597314401</c:v>
                </c:pt>
                <c:pt idx="421">
                  <c:v>19.777467490819902</c:v>
                </c:pt>
                <c:pt idx="422">
                  <c:v>19.8160507431135</c:v>
                </c:pt>
                <c:pt idx="423">
                  <c:v>19.8545983836777</c:v>
                </c:pt>
                <c:pt idx="424">
                  <c:v>19.893110441541399</c:v>
                </c:pt>
                <c:pt idx="425">
                  <c:v>19.9315869461206</c:v>
                </c:pt>
                <c:pt idx="426">
                  <c:v>19.9700279271682</c:v>
                </c:pt>
                <c:pt idx="427">
                  <c:v>20.008433414118301</c:v>
                </c:pt>
                <c:pt idx="428">
                  <c:v>20.046803436396999</c:v>
                </c:pt>
                <c:pt idx="429">
                  <c:v>20.085138023422701</c:v>
                </c:pt>
                <c:pt idx="430">
                  <c:v>20.1234372046058</c:v>
                </c:pt>
                <c:pt idx="431">
                  <c:v>20.161701009349201</c:v>
                </c:pt>
                <c:pt idx="432">
                  <c:v>20.1999294670476</c:v>
                </c:pt>
                <c:pt idx="433">
                  <c:v>20.238122607088101</c:v>
                </c:pt>
                <c:pt idx="434">
                  <c:v>20.2762804588499</c:v>
                </c:pt>
                <c:pt idx="435">
                  <c:v>20.314403051704499</c:v>
                </c:pt>
                <c:pt idx="436">
                  <c:v>20.3524904150153</c:v>
                </c:pt>
                <c:pt idx="437">
                  <c:v>20.390542578138302</c:v>
                </c:pt>
                <c:pt idx="438">
                  <c:v>20.4285595704212</c:v>
                </c:pt>
                <c:pt idx="439">
                  <c:v>20.466541421060999</c:v>
                </c:pt>
                <c:pt idx="440">
                  <c:v>20.504488158366801</c:v>
                </c:pt>
                <c:pt idx="441">
                  <c:v>20.542399812587</c:v>
                </c:pt>
                <c:pt idx="442">
                  <c:v>20.580276413018701</c:v>
                </c:pt>
                <c:pt idx="443">
                  <c:v>20.618117988950399</c:v>
                </c:pt>
                <c:pt idx="444">
                  <c:v>20.655924569662101</c:v>
                </c:pt>
                <c:pt idx="445">
                  <c:v>20.6936961844252</c:v>
                </c:pt>
                <c:pt idx="446">
                  <c:v>20.731432862502999</c:v>
                </c:pt>
                <c:pt idx="447">
                  <c:v>20.7691346331499</c:v>
                </c:pt>
                <c:pt idx="448">
                  <c:v>20.806801525612201</c:v>
                </c:pt>
                <c:pt idx="449">
                  <c:v>20.844433569127499</c:v>
                </c:pt>
                <c:pt idx="450">
                  <c:v>20.882030792925001</c:v>
                </c:pt>
                <c:pt idx="451">
                  <c:v>20.919593226225601</c:v>
                </c:pt>
                <c:pt idx="452">
                  <c:v>20.957120898241499</c:v>
                </c:pt>
                <c:pt idx="453">
                  <c:v>20.994613838176399</c:v>
                </c:pt>
                <c:pt idx="454">
                  <c:v>21.032072075225901</c:v>
                </c:pt>
                <c:pt idx="455">
                  <c:v>21.069495638576601</c:v>
                </c:pt>
                <c:pt idx="456">
                  <c:v>21.106884557407199</c:v>
                </c:pt>
                <c:pt idx="457">
                  <c:v>21.144238860887501</c:v>
                </c:pt>
                <c:pt idx="458">
                  <c:v>21.1815585781791</c:v>
                </c:pt>
                <c:pt idx="459">
                  <c:v>21.218843737232699</c:v>
                </c:pt>
                <c:pt idx="460">
                  <c:v>21.256094367697099</c:v>
                </c:pt>
                <c:pt idx="461">
                  <c:v>21.2933104990747</c:v>
                </c:pt>
                <c:pt idx="462">
                  <c:v>21.330492160466701</c:v>
                </c:pt>
                <c:pt idx="463">
                  <c:v>21.3676393809654</c:v>
                </c:pt>
                <c:pt idx="464">
                  <c:v>21.4047521896536</c:v>
                </c:pt>
                <c:pt idx="465">
                  <c:v>21.4418306156048</c:v>
                </c:pt>
                <c:pt idx="466">
                  <c:v>21.478874687883199</c:v>
                </c:pt>
                <c:pt idx="467">
                  <c:v>21.5158844355437</c:v>
                </c:pt>
                <c:pt idx="468">
                  <c:v>21.552859887632</c:v>
                </c:pt>
                <c:pt idx="469">
                  <c:v>21.589801073184301</c:v>
                </c:pt>
                <c:pt idx="470">
                  <c:v>21.626708021227699</c:v>
                </c:pt>
                <c:pt idx="471">
                  <c:v>21.663580760779801</c:v>
                </c:pt>
                <c:pt idx="472">
                  <c:v>21.7004193208491</c:v>
                </c:pt>
                <c:pt idx="473">
                  <c:v>21.7372237304347</c:v>
                </c:pt>
                <c:pt idx="474">
                  <c:v>21.773994018526398</c:v>
                </c:pt>
                <c:pt idx="475">
                  <c:v>21.810730214104701</c:v>
                </c:pt>
                <c:pt idx="476">
                  <c:v>21.8474323461407</c:v>
                </c:pt>
                <c:pt idx="477">
                  <c:v>21.884100443596399</c:v>
                </c:pt>
                <c:pt idx="478">
                  <c:v>21.920734534803302</c:v>
                </c:pt>
                <c:pt idx="479">
                  <c:v>21.9573346479532</c:v>
                </c:pt>
                <c:pt idx="480">
                  <c:v>21.9939008129918</c:v>
                </c:pt>
                <c:pt idx="481">
                  <c:v>22.030433058814999</c:v>
                </c:pt>
                <c:pt idx="482">
                  <c:v>22.066931414308101</c:v>
                </c:pt>
                <c:pt idx="483">
                  <c:v>22.1033959083463</c:v>
                </c:pt>
                <c:pt idx="484">
                  <c:v>22.139826569794501</c:v>
                </c:pt>
                <c:pt idx="485">
                  <c:v>22.176223427507701</c:v>
                </c:pt>
                <c:pt idx="486">
                  <c:v>22.212586510330102</c:v>
                </c:pt>
                <c:pt idx="487">
                  <c:v>22.248915847096001</c:v>
                </c:pt>
                <c:pt idx="488">
                  <c:v>22.285211466629601</c:v>
                </c:pt>
                <c:pt idx="489">
                  <c:v>22.321473397744398</c:v>
                </c:pt>
                <c:pt idx="490">
                  <c:v>22.357701669244101</c:v>
                </c:pt>
                <c:pt idx="491">
                  <c:v>22.393896309921999</c:v>
                </c:pt>
                <c:pt idx="492">
                  <c:v>22.430057348561</c:v>
                </c:pt>
                <c:pt idx="493">
                  <c:v>22.466184813933999</c:v>
                </c:pt>
                <c:pt idx="494">
                  <c:v>22.5022787348036</c:v>
                </c:pt>
                <c:pt idx="495">
                  <c:v>22.538339139922002</c:v>
                </c:pt>
                <c:pt idx="496">
                  <c:v>22.574366058031401</c:v>
                </c:pt>
                <c:pt idx="497">
                  <c:v>22.610359517863699</c:v>
                </c:pt>
                <c:pt idx="498">
                  <c:v>22.646319546413601</c:v>
                </c:pt>
                <c:pt idx="499">
                  <c:v>22.682246173731802</c:v>
                </c:pt>
                <c:pt idx="500">
                  <c:v>22.7181394285452</c:v>
                </c:pt>
                <c:pt idx="501">
                  <c:v>22.753999339516401</c:v>
                </c:pt>
                <c:pt idx="502">
                  <c:v>22.7898259352969</c:v>
                </c:pt>
                <c:pt idx="503">
                  <c:v>22.825619244527001</c:v>
                </c:pt>
                <c:pt idx="504">
                  <c:v>22.861379295836102</c:v>
                </c:pt>
                <c:pt idx="505">
                  <c:v>22.8971061178421</c:v>
                </c:pt>
                <c:pt idx="506">
                  <c:v>22.9327997391519</c:v>
                </c:pt>
                <c:pt idx="507">
                  <c:v>22.968460188361501</c:v>
                </c:pt>
                <c:pt idx="508">
                  <c:v>23.004087494055501</c:v>
                </c:pt>
                <c:pt idx="509">
                  <c:v>23.039681684807299</c:v>
                </c:pt>
                <c:pt idx="510">
                  <c:v>23.075242789179399</c:v>
                </c:pt>
                <c:pt idx="511">
                  <c:v>23.110770835723098</c:v>
                </c:pt>
                <c:pt idx="512">
                  <c:v>23.146265852978502</c:v>
                </c:pt>
                <c:pt idx="513">
                  <c:v>23.181727869474599</c:v>
                </c:pt>
                <c:pt idx="514">
                  <c:v>23.217156913729202</c:v>
                </c:pt>
                <c:pt idx="515">
                  <c:v>23.252553014248999</c:v>
                </c:pt>
                <c:pt idx="516">
                  <c:v>23.2879161995297</c:v>
                </c:pt>
                <c:pt idx="517">
                  <c:v>23.323246497166998</c:v>
                </c:pt>
                <c:pt idx="518">
                  <c:v>23.3585439356569</c:v>
                </c:pt>
                <c:pt idx="519">
                  <c:v>23.393808544016899</c:v>
                </c:pt>
                <c:pt idx="520">
                  <c:v>23.429040350673201</c:v>
                </c:pt>
                <c:pt idx="521">
                  <c:v>23.464239384040201</c:v>
                </c:pt>
                <c:pt idx="522">
                  <c:v>23.499405672520499</c:v>
                </c:pt>
                <c:pt idx="523">
                  <c:v>23.534539244504501</c:v>
                </c:pt>
                <c:pt idx="524">
                  <c:v>23.569640128370899</c:v>
                </c:pt>
                <c:pt idx="525">
                  <c:v>23.604708352486401</c:v>
                </c:pt>
                <c:pt idx="526">
                  <c:v>23.639743945205598</c:v>
                </c:pt>
                <c:pt idx="527">
                  <c:v>23.6747469348715</c:v>
                </c:pt>
                <c:pt idx="528">
                  <c:v>23.709717349814898</c:v>
                </c:pt>
                <c:pt idx="529">
                  <c:v>23.744655218354801</c:v>
                </c:pt>
                <c:pt idx="530">
                  <c:v>23.7795605687982</c:v>
                </c:pt>
                <c:pt idx="531">
                  <c:v>23.8144334294403</c:v>
                </c:pt>
                <c:pt idx="532">
                  <c:v>23.849273828564101</c:v>
                </c:pt>
                <c:pt idx="533">
                  <c:v>23.884081794440998</c:v>
                </c:pt>
                <c:pt idx="534">
                  <c:v>23.918857355330299</c:v>
                </c:pt>
                <c:pt idx="535">
                  <c:v>23.9536005394793</c:v>
                </c:pt>
                <c:pt idx="536">
                  <c:v>23.988311374514701</c:v>
                </c:pt>
                <c:pt idx="537">
                  <c:v>24.022989886574798</c:v>
                </c:pt>
                <c:pt idx="538">
                  <c:v>24.057636106169799</c:v>
                </c:pt>
                <c:pt idx="539">
                  <c:v>24.0922500614782</c:v>
                </c:pt>
                <c:pt idx="540">
                  <c:v>24.1268317806665</c:v>
                </c:pt>
                <c:pt idx="541">
                  <c:v>24.161381291888599</c:v>
                </c:pt>
                <c:pt idx="542">
                  <c:v>24.195898623286102</c:v>
                </c:pt>
                <c:pt idx="543">
                  <c:v>24.230383802988001</c:v>
                </c:pt>
                <c:pt idx="544">
                  <c:v>24.264836859111401</c:v>
                </c:pt>
                <c:pt idx="545">
                  <c:v>24.299257819760498</c:v>
                </c:pt>
                <c:pt idx="546">
                  <c:v>24.333646713027498</c:v>
                </c:pt>
                <c:pt idx="547">
                  <c:v>24.368003566991899</c:v>
                </c:pt>
                <c:pt idx="548">
                  <c:v>24.4023284097212</c:v>
                </c:pt>
                <c:pt idx="549">
                  <c:v>24.436621269270201</c:v>
                </c:pt>
                <c:pt idx="550">
                  <c:v>24.470882173681499</c:v>
                </c:pt>
                <c:pt idx="551">
                  <c:v>24.5051111509853</c:v>
                </c:pt>
                <c:pt idx="552">
                  <c:v>24.5393082291992</c:v>
                </c:pt>
                <c:pt idx="553">
                  <c:v>24.573473436328801</c:v>
                </c:pt>
                <c:pt idx="554">
                  <c:v>24.607606800367101</c:v>
                </c:pt>
                <c:pt idx="555">
                  <c:v>24.641708349294699</c:v>
                </c:pt>
                <c:pt idx="556">
                  <c:v>24.6757781110799</c:v>
                </c:pt>
                <c:pt idx="557">
                  <c:v>24.709816113678599</c:v>
                </c:pt>
                <c:pt idx="558">
                  <c:v>24.743822385034299</c:v>
                </c:pt>
                <c:pt idx="559">
                  <c:v>24.777796953078099</c:v>
                </c:pt>
                <c:pt idx="560">
                  <c:v>24.811739845728901</c:v>
                </c:pt>
                <c:pt idx="561">
                  <c:v>24.845651090893</c:v>
                </c:pt>
                <c:pt idx="562">
                  <c:v>24.879530716464402</c:v>
                </c:pt>
                <c:pt idx="563">
                  <c:v>24.913378750324799</c:v>
                </c:pt>
                <c:pt idx="564">
                  <c:v>24.947195220343399</c:v>
                </c:pt>
                <c:pt idx="565">
                  <c:v>24.9809801543771</c:v>
                </c:pt>
                <c:pt idx="566">
                  <c:v>25.014733579302199</c:v>
                </c:pt>
                <c:pt idx="567">
                  <c:v>25.048455518698599</c:v>
                </c:pt>
                <c:pt idx="568">
                  <c:v>25.082146004863802</c:v>
                </c:pt>
                <c:pt idx="569">
                  <c:v>25.115805065565901</c:v>
                </c:pt>
                <c:pt idx="570">
                  <c:v>25.1494327285595</c:v>
                </c:pt>
                <c:pt idx="571">
                  <c:v>25.183029021586201</c:v>
                </c:pt>
                <c:pt idx="572">
                  <c:v>25.216593972374302</c:v>
                </c:pt>
                <c:pt idx="573">
                  <c:v>25.250127608638799</c:v>
                </c:pt>
                <c:pt idx="574">
                  <c:v>25.283629958081601</c:v>
                </c:pt>
                <c:pt idx="575">
                  <c:v>25.317101048391301</c:v>
                </c:pt>
                <c:pt idx="576">
                  <c:v>25.3505409072432</c:v>
                </c:pt>
                <c:pt idx="577">
                  <c:v>25.383949562299598</c:v>
                </c:pt>
                <c:pt idx="578">
                  <c:v>25.4173270412095</c:v>
                </c:pt>
                <c:pt idx="579">
                  <c:v>25.450673371608499</c:v>
                </c:pt>
                <c:pt idx="580">
                  <c:v>25.4839885811191</c:v>
                </c:pt>
                <c:pt idx="581">
                  <c:v>25.517272697350801</c:v>
                </c:pt>
                <c:pt idx="582">
                  <c:v>25.5505257478994</c:v>
                </c:pt>
                <c:pt idx="583">
                  <c:v>25.583747760347901</c:v>
                </c:pt>
                <c:pt idx="584">
                  <c:v>25.616938762265899</c:v>
                </c:pt>
                <c:pt idx="585">
                  <c:v>25.650098781209799</c:v>
                </c:pt>
                <c:pt idx="586">
                  <c:v>25.683227844722801</c:v>
                </c:pt>
                <c:pt idx="587">
                  <c:v>25.716325980334901</c:v>
                </c:pt>
                <c:pt idx="588">
                  <c:v>25.749393215562701</c:v>
                </c:pt>
                <c:pt idx="589">
                  <c:v>25.782429577909799</c:v>
                </c:pt>
                <c:pt idx="590">
                  <c:v>25.815435094866601</c:v>
                </c:pt>
                <c:pt idx="591">
                  <c:v>25.848409793910001</c:v>
                </c:pt>
                <c:pt idx="592">
                  <c:v>25.881353702503901</c:v>
                </c:pt>
                <c:pt idx="593">
                  <c:v>25.914266848099</c:v>
                </c:pt>
                <c:pt idx="594">
                  <c:v>25.947149258132701</c:v>
                </c:pt>
                <c:pt idx="595">
                  <c:v>25.980000960029098</c:v>
                </c:pt>
                <c:pt idx="596">
                  <c:v>26.0128219802601</c:v>
                </c:pt>
                <c:pt idx="597">
                  <c:v>26.045612340789098</c:v>
                </c:pt>
                <c:pt idx="598">
                  <c:v>26.0783720744951</c:v>
                </c:pt>
                <c:pt idx="599">
                  <c:v>26.1111012087026</c:v>
                </c:pt>
                <c:pt idx="600">
                  <c:v>26.143799770721799</c:v>
                </c:pt>
                <c:pt idx="601">
                  <c:v>26.176467787849099</c:v>
                </c:pt>
                <c:pt idx="602">
                  <c:v>26.209105287366299</c:v>
                </c:pt>
                <c:pt idx="603">
                  <c:v>26.241712296541198</c:v>
                </c:pt>
                <c:pt idx="604">
                  <c:v>26.274288842627101</c:v>
                </c:pt>
                <c:pt idx="605">
                  <c:v>26.3068349528635</c:v>
                </c:pt>
                <c:pt idx="606">
                  <c:v>26.339350654475201</c:v>
                </c:pt>
                <c:pt idx="607">
                  <c:v>26.3718359746732</c:v>
                </c:pt>
                <c:pt idx="608">
                  <c:v>26.404290940654001</c:v>
                </c:pt>
                <c:pt idx="609">
                  <c:v>26.436715579599898</c:v>
                </c:pt>
                <c:pt idx="610">
                  <c:v>26.469109918679301</c:v>
                </c:pt>
                <c:pt idx="611">
                  <c:v>26.501473985045902</c:v>
                </c:pt>
                <c:pt idx="612">
                  <c:v>26.533807805839501</c:v>
                </c:pt>
                <c:pt idx="613">
                  <c:v>26.566111408185598</c:v>
                </c:pt>
                <c:pt idx="614">
                  <c:v>26.598384819195399</c:v>
                </c:pt>
                <c:pt idx="615">
                  <c:v>26.630628065965901</c:v>
                </c:pt>
                <c:pt idx="616">
                  <c:v>26.662841175580098</c:v>
                </c:pt>
                <c:pt idx="617">
                  <c:v>26.695024175106401</c:v>
                </c:pt>
                <c:pt idx="618">
                  <c:v>26.727177091599302</c:v>
                </c:pt>
                <c:pt idx="619">
                  <c:v>26.7592999520989</c:v>
                </c:pt>
                <c:pt idx="620">
                  <c:v>26.791392783631199</c:v>
                </c:pt>
                <c:pt idx="621">
                  <c:v>26.823455613207699</c:v>
                </c:pt>
                <c:pt idx="622">
                  <c:v>26.855488467826198</c:v>
                </c:pt>
                <c:pt idx="623">
                  <c:v>26.8874913744697</c:v>
                </c:pt>
                <c:pt idx="624">
                  <c:v>26.919464360107298</c:v>
                </c:pt>
                <c:pt idx="625">
                  <c:v>26.9514074516939</c:v>
                </c:pt>
                <c:pt idx="626">
                  <c:v>26.983320675507201</c:v>
                </c:pt>
                <c:pt idx="627">
                  <c:v>27.015204053193401</c:v>
                </c:pt>
                <c:pt idx="628">
                  <c:v>27.047057616812001</c:v>
                </c:pt>
                <c:pt idx="629">
                  <c:v>27.078881393218602</c:v>
                </c:pt>
                <c:pt idx="630">
                  <c:v>27.110675409253599</c:v>
                </c:pt>
                <c:pt idx="631">
                  <c:v>27.142439691742499</c:v>
                </c:pt>
                <c:pt idx="632">
                  <c:v>27.1741742674953</c:v>
                </c:pt>
                <c:pt idx="633">
                  <c:v>27.205879163307401</c:v>
                </c:pt>
                <c:pt idx="634">
                  <c:v>27.237554405958502</c:v>
                </c:pt>
                <c:pt idx="635">
                  <c:v>27.2692000222136</c:v>
                </c:pt>
                <c:pt idx="636">
                  <c:v>27.300816038822401</c:v>
                </c:pt>
                <c:pt idx="637">
                  <c:v>27.332402482519299</c:v>
                </c:pt>
                <c:pt idx="638">
                  <c:v>27.363959380023999</c:v>
                </c:pt>
                <c:pt idx="639">
                  <c:v>27.3954867580407</c:v>
                </c:pt>
                <c:pt idx="640">
                  <c:v>27.426984643258599</c:v>
                </c:pt>
                <c:pt idx="641">
                  <c:v>27.458453062351701</c:v>
                </c:pt>
                <c:pt idx="642">
                  <c:v>27.4898920419791</c:v>
                </c:pt>
                <c:pt idx="643">
                  <c:v>27.521301608784398</c:v>
                </c:pt>
                <c:pt idx="644">
                  <c:v>27.552681789396399</c:v>
                </c:pt>
                <c:pt idx="645">
                  <c:v>27.5840326104287</c:v>
                </c:pt>
                <c:pt idx="646">
                  <c:v>27.6153540984796</c:v>
                </c:pt>
                <c:pt idx="647">
                  <c:v>27.646646280132401</c:v>
                </c:pt>
                <c:pt idx="648">
                  <c:v>27.6779091819553</c:v>
                </c:pt>
                <c:pt idx="649">
                  <c:v>27.709142830501399</c:v>
                </c:pt>
                <c:pt idx="650">
                  <c:v>27.7403472523084</c:v>
                </c:pt>
                <c:pt idx="651">
                  <c:v>27.771522473899299</c:v>
                </c:pt>
                <c:pt idx="652">
                  <c:v>27.802668521781602</c:v>
                </c:pt>
                <c:pt idx="653">
                  <c:v>27.8337854224478</c:v>
                </c:pt>
                <c:pt idx="654">
                  <c:v>27.864873202375399</c:v>
                </c:pt>
                <c:pt idx="655">
                  <c:v>27.895931888026499</c:v>
                </c:pt>
                <c:pt idx="656">
                  <c:v>27.926961510362499</c:v>
                </c:pt>
                <c:pt idx="657">
                  <c:v>27.957962080710701</c:v>
                </c:pt>
                <c:pt idx="658">
                  <c:v>27.988933635536</c:v>
                </c:pt>
                <c:pt idx="659">
                  <c:v>28.019876201196102</c:v>
                </c:pt>
                <c:pt idx="660">
                  <c:v>28.050789804033801</c:v>
                </c:pt>
                <c:pt idx="661">
                  <c:v>28.081674470376299</c:v>
                </c:pt>
                <c:pt idx="662">
                  <c:v>28.1125302265357</c:v>
                </c:pt>
                <c:pt idx="663">
                  <c:v>28.143357098808899</c:v>
                </c:pt>
                <c:pt idx="664">
                  <c:v>28.1741551134776</c:v>
                </c:pt>
                <c:pt idx="665">
                  <c:v>28.204924296807899</c:v>
                </c:pt>
                <c:pt idx="666">
                  <c:v>28.235664675051002</c:v>
                </c:pt>
                <c:pt idx="667">
                  <c:v>28.266376274442401</c:v>
                </c:pt>
                <c:pt idx="668">
                  <c:v>28.297059121202398</c:v>
                </c:pt>
                <c:pt idx="669">
                  <c:v>28.327713241535701</c:v>
                </c:pt>
                <c:pt idx="670">
                  <c:v>28.358338661631901</c:v>
                </c:pt>
                <c:pt idx="671">
                  <c:v>28.388935407664999</c:v>
                </c:pt>
                <c:pt idx="672">
                  <c:v>28.419503505793301</c:v>
                </c:pt>
                <c:pt idx="673">
                  <c:v>28.450042982159999</c:v>
                </c:pt>
                <c:pt idx="674">
                  <c:v>28.4805538628924</c:v>
                </c:pt>
                <c:pt idx="675">
                  <c:v>28.5110361741026</c:v>
                </c:pt>
                <c:pt idx="676">
                  <c:v>28.541489941887001</c:v>
                </c:pt>
                <c:pt idx="677">
                  <c:v>28.571915192326198</c:v>
                </c:pt>
                <c:pt idx="678">
                  <c:v>28.6023119514855</c:v>
                </c:pt>
                <c:pt idx="679">
                  <c:v>28.632680245414399</c:v>
                </c:pt>
                <c:pt idx="680">
                  <c:v>28.663020100146699</c:v>
                </c:pt>
                <c:pt idx="681">
                  <c:v>28.693331541700601</c:v>
                </c:pt>
                <c:pt idx="682">
                  <c:v>28.723614596078502</c:v>
                </c:pt>
                <c:pt idx="683">
                  <c:v>28.753869289267101</c:v>
                </c:pt>
                <c:pt idx="684">
                  <c:v>28.7840956472374</c:v>
                </c:pt>
                <c:pt idx="685">
                  <c:v>28.8142936959444</c:v>
                </c:pt>
                <c:pt idx="686">
                  <c:v>28.844463461136499</c:v>
                </c:pt>
                <c:pt idx="687">
                  <c:v>28.874604964782101</c:v>
                </c:pt>
                <c:pt idx="688">
                  <c:v>28.904718236446499</c:v>
                </c:pt>
                <c:pt idx="689">
                  <c:v>28.934803301993998</c:v>
                </c:pt>
                <c:pt idx="690">
                  <c:v>28.964860187271899</c:v>
                </c:pt>
                <c:pt idx="691">
                  <c:v>28.994888918111201</c:v>
                </c:pt>
                <c:pt idx="692">
                  <c:v>29.024889520325701</c:v>
                </c:pt>
                <c:pt idx="693">
                  <c:v>29.054862019712498</c:v>
                </c:pt>
                <c:pt idx="694">
                  <c:v>29.084806442051899</c:v>
                </c:pt>
                <c:pt idx="695">
                  <c:v>29.114722813107001</c:v>
                </c:pt>
                <c:pt idx="696">
                  <c:v>29.144611158624301</c:v>
                </c:pt>
                <c:pt idx="697">
                  <c:v>29.174471504332899</c:v>
                </c:pt>
                <c:pt idx="698">
                  <c:v>29.204303875945399</c:v>
                </c:pt>
                <c:pt idx="699">
                  <c:v>29.234108299156699</c:v>
                </c:pt>
                <c:pt idx="700">
                  <c:v>29.263884799645201</c:v>
                </c:pt>
                <c:pt idx="701">
                  <c:v>29.293633403071802</c:v>
                </c:pt>
                <c:pt idx="702">
                  <c:v>29.3233541350804</c:v>
                </c:pt>
                <c:pt idx="703">
                  <c:v>29.353047021297499</c:v>
                </c:pt>
                <c:pt idx="704">
                  <c:v>29.3827120873326</c:v>
                </c:pt>
                <c:pt idx="705">
                  <c:v>29.4123493587777</c:v>
                </c:pt>
                <c:pt idx="706">
                  <c:v>29.441958861207802</c:v>
                </c:pt>
                <c:pt idx="707">
                  <c:v>29.4715406201802</c:v>
                </c:pt>
                <c:pt idx="708">
                  <c:v>29.501094661235001</c:v>
                </c:pt>
                <c:pt idx="709">
                  <c:v>29.530621009894901</c:v>
                </c:pt>
                <c:pt idx="710">
                  <c:v>29.560119691665101</c:v>
                </c:pt>
                <c:pt idx="711">
                  <c:v>29.589590732033301</c:v>
                </c:pt>
                <c:pt idx="712">
                  <c:v>29.619034156469699</c:v>
                </c:pt>
                <c:pt idx="713">
                  <c:v>29.648449990426901</c:v>
                </c:pt>
                <c:pt idx="714">
                  <c:v>29.677838259340099</c:v>
                </c:pt>
                <c:pt idx="715">
                  <c:v>29.707198988626601</c:v>
                </c:pt>
                <c:pt idx="716">
                  <c:v>29.7365322036861</c:v>
                </c:pt>
                <c:pt idx="717">
                  <c:v>29.765837929900801</c:v>
                </c:pt>
                <c:pt idx="718">
                  <c:v>29.7951161926349</c:v>
                </c:pt>
                <c:pt idx="719">
                  <c:v>29.824367017235001</c:v>
                </c:pt>
                <c:pt idx="720">
                  <c:v>29.8535904290299</c:v>
                </c:pt>
                <c:pt idx="721">
                  <c:v>29.8827864533304</c:v>
                </c:pt>
                <c:pt idx="722">
                  <c:v>29.9119551154295</c:v>
                </c:pt>
                <c:pt idx="723">
                  <c:v>29.941096440570401</c:v>
                </c:pt>
                <c:pt idx="724">
                  <c:v>29.970210453817899</c:v>
                </c:pt>
                <c:pt idx="725">
                  <c:v>29.999297180606799</c:v>
                </c:pt>
                <c:pt idx="726">
                  <c:v>30.028356646156599</c:v>
                </c:pt>
                <c:pt idx="727">
                  <c:v>30.057388875668899</c:v>
                </c:pt>
                <c:pt idx="728">
                  <c:v>30.0863938943268</c:v>
                </c:pt>
                <c:pt idx="729">
                  <c:v>30.115371727295599</c:v>
                </c:pt>
                <c:pt idx="730">
                  <c:v>30.144322399722199</c:v>
                </c:pt>
                <c:pt idx="731">
                  <c:v>30.173245936735299</c:v>
                </c:pt>
                <c:pt idx="732">
                  <c:v>30.202142363445201</c:v>
                </c:pt>
                <c:pt idx="733">
                  <c:v>30.231011704944098</c:v>
                </c:pt>
                <c:pt idx="734">
                  <c:v>30.2598539863057</c:v>
                </c:pt>
                <c:pt idx="735">
                  <c:v>30.288669232585299</c:v>
                </c:pt>
                <c:pt idx="736">
                  <c:v>30.3174574688198</c:v>
                </c:pt>
                <c:pt idx="737">
                  <c:v>30.3462187200277</c:v>
                </c:pt>
                <c:pt idx="738">
                  <c:v>30.374953011209001</c:v>
                </c:pt>
                <c:pt idx="739">
                  <c:v>30.4036603673451</c:v>
                </c:pt>
                <c:pt idx="740">
                  <c:v>30.432340813398699</c:v>
                </c:pt>
                <c:pt idx="741">
                  <c:v>30.4609943743142</c:v>
                </c:pt>
                <c:pt idx="742">
                  <c:v>30.489621075017201</c:v>
                </c:pt>
                <c:pt idx="743">
                  <c:v>30.518220940414601</c:v>
                </c:pt>
                <c:pt idx="744">
                  <c:v>30.546793995394498</c:v>
                </c:pt>
                <c:pt idx="745">
                  <c:v>30.575340264826501</c:v>
                </c:pt>
                <c:pt idx="746">
                  <c:v>30.603859773561201</c:v>
                </c:pt>
                <c:pt idx="747">
                  <c:v>30.6323525464305</c:v>
                </c:pt>
                <c:pt idx="748">
                  <c:v>30.6608186082474</c:v>
                </c:pt>
                <c:pt idx="749">
                  <c:v>30.689257983806002</c:v>
                </c:pt>
                <c:pt idx="750">
                  <c:v>30.717670697881299</c:v>
                </c:pt>
                <c:pt idx="751">
                  <c:v>30.7460567752297</c:v>
                </c:pt>
                <c:pt idx="752">
                  <c:v>30.774416240588401</c:v>
                </c:pt>
                <c:pt idx="753">
                  <c:v>30.802749118675401</c:v>
                </c:pt>
                <c:pt idx="754">
                  <c:v>30.831055434189999</c:v>
                </c:pt>
                <c:pt idx="755">
                  <c:v>30.859335211811899</c:v>
                </c:pt>
                <c:pt idx="756">
                  <c:v>30.8875884762022</c:v>
                </c:pt>
                <c:pt idx="757">
                  <c:v>30.915815252002499</c:v>
                </c:pt>
                <c:pt idx="758">
                  <c:v>30.944015563835102</c:v>
                </c:pt>
                <c:pt idx="759">
                  <c:v>30.9721894363032</c:v>
                </c:pt>
                <c:pt idx="760">
                  <c:v>31.000336895117002</c:v>
                </c:pt>
                <c:pt idx="761">
                  <c:v>31.028457968063702</c:v>
                </c:pt>
                <c:pt idx="762">
                  <c:v>31.056552675950599</c:v>
                </c:pt>
                <c:pt idx="763">
                  <c:v>31.084621043337702</c:v>
                </c:pt>
                <c:pt idx="764">
                  <c:v>31.1126630947665</c:v>
                </c:pt>
                <c:pt idx="765">
                  <c:v>31.140678854760399</c:v>
                </c:pt>
                <c:pt idx="766">
                  <c:v>31.1686683478239</c:v>
                </c:pt>
                <c:pt idx="767">
                  <c:v>31.1966315984434</c:v>
                </c:pt>
                <c:pt idx="768">
                  <c:v>31.224568631086701</c:v>
                </c:pt>
                <c:pt idx="769">
                  <c:v>31.252479470203099</c:v>
                </c:pt>
                <c:pt idx="770">
                  <c:v>31.280364140223199</c:v>
                </c:pt>
                <c:pt idx="771">
                  <c:v>31.308222665559299</c:v>
                </c:pt>
                <c:pt idx="772">
                  <c:v>31.336055070605099</c:v>
                </c:pt>
                <c:pt idx="773">
                  <c:v>31.3638613797354</c:v>
                </c:pt>
                <c:pt idx="774">
                  <c:v>31.3916416173067</c:v>
                </c:pt>
                <c:pt idx="775">
                  <c:v>31.419395807656802</c:v>
                </c:pt>
                <c:pt idx="776">
                  <c:v>31.447123975104599</c:v>
                </c:pt>
                <c:pt idx="777">
                  <c:v>31.474826143950601</c:v>
                </c:pt>
                <c:pt idx="778">
                  <c:v>31.5025023384765</c:v>
                </c:pt>
                <c:pt idx="779">
                  <c:v>31.530152582945099</c:v>
                </c:pt>
                <c:pt idx="780">
                  <c:v>31.5577769016008</c:v>
                </c:pt>
                <c:pt idx="781">
                  <c:v>31.585375318668699</c:v>
                </c:pt>
                <c:pt idx="782">
                  <c:v>31.6129478583557</c:v>
                </c:pt>
                <c:pt idx="783">
                  <c:v>31.6404945448493</c:v>
                </c:pt>
                <c:pt idx="784">
                  <c:v>31.668015402318598</c:v>
                </c:pt>
                <c:pt idx="785">
                  <c:v>31.695510454913599</c:v>
                </c:pt>
                <c:pt idx="786">
                  <c:v>31.722979726765502</c:v>
                </c:pt>
                <c:pt idx="787">
                  <c:v>31.7504232419865</c:v>
                </c:pt>
                <c:pt idx="788">
                  <c:v>31.7778410246699</c:v>
                </c:pt>
                <c:pt idx="789">
                  <c:v>31.80523309889</c:v>
                </c:pt>
                <c:pt idx="790">
                  <c:v>31.8325994887024</c:v>
                </c:pt>
                <c:pt idx="791">
                  <c:v>31.859940218143201</c:v>
                </c:pt>
                <c:pt idx="792">
                  <c:v>31.8872553112299</c:v>
                </c:pt>
                <c:pt idx="793">
                  <c:v>31.914544791960701</c:v>
                </c:pt>
                <c:pt idx="794">
                  <c:v>31.9418086843149</c:v>
                </c:pt>
                <c:pt idx="795">
                  <c:v>31.969047012252599</c:v>
                </c:pt>
                <c:pt idx="796">
                  <c:v>31.996259799714799</c:v>
                </c:pt>
                <c:pt idx="797">
                  <c:v>32.0234470721783</c:v>
                </c:pt>
                <c:pt idx="798">
                  <c:v>32.050608855884299</c:v>
                </c:pt>
                <c:pt idx="799">
                  <c:v>32.077745171427999</c:v>
                </c:pt>
                <c:pt idx="800">
                  <c:v>32.104856042707702</c:v>
                </c:pt>
                <c:pt idx="801">
                  <c:v>32.1319414936033</c:v>
                </c:pt>
                <c:pt idx="802">
                  <c:v>32.159001547976402</c:v>
                </c:pt>
                <c:pt idx="803">
                  <c:v>32.186036229670599</c:v>
                </c:pt>
                <c:pt idx="804">
                  <c:v>32.213045562511198</c:v>
                </c:pt>
                <c:pt idx="805">
                  <c:v>32.240029570304998</c:v>
                </c:pt>
                <c:pt idx="806">
                  <c:v>32.266988276840998</c:v>
                </c:pt>
                <c:pt idx="807">
                  <c:v>32.293921705889602</c:v>
                </c:pt>
                <c:pt idx="808">
                  <c:v>32.320829881203103</c:v>
                </c:pt>
                <c:pt idx="809">
                  <c:v>32.347712826515398</c:v>
                </c:pt>
                <c:pt idx="810">
                  <c:v>32.374570565542101</c:v>
                </c:pt>
                <c:pt idx="811">
                  <c:v>32.401403121980699</c:v>
                </c:pt>
                <c:pt idx="812">
                  <c:v>32.428210519510202</c:v>
                </c:pt>
                <c:pt idx="813">
                  <c:v>32.454992781791397</c:v>
                </c:pt>
                <c:pt idx="814">
                  <c:v>32.481749932466698</c:v>
                </c:pt>
                <c:pt idx="815">
                  <c:v>32.508481995160203</c:v>
                </c:pt>
                <c:pt idx="816">
                  <c:v>32.535188993477703</c:v>
                </c:pt>
                <c:pt idx="817">
                  <c:v>32.561870951006497</c:v>
                </c:pt>
                <c:pt idx="818">
                  <c:v>32.588527891315799</c:v>
                </c:pt>
                <c:pt idx="819">
                  <c:v>32.615159837956199</c:v>
                </c:pt>
                <c:pt idx="820">
                  <c:v>32.641766814460098</c:v>
                </c:pt>
                <c:pt idx="821">
                  <c:v>32.668348844341303</c:v>
                </c:pt>
                <c:pt idx="822">
                  <c:v>32.694905951095301</c:v>
                </c:pt>
                <c:pt idx="823">
                  <c:v>32.721438158199398</c:v>
                </c:pt>
                <c:pt idx="824">
                  <c:v>32.747945489112197</c:v>
                </c:pt>
                <c:pt idx="825">
                  <c:v>32.774427967274001</c:v>
                </c:pt>
                <c:pt idx="826">
                  <c:v>32.800885616106598</c:v>
                </c:pt>
                <c:pt idx="827">
                  <c:v>32.827318459013497</c:v>
                </c:pt>
                <c:pt idx="828">
                  <c:v>32.853726519379698</c:v>
                </c:pt>
                <c:pt idx="829">
                  <c:v>32.880109820571597</c:v>
                </c:pt>
                <c:pt idx="830">
                  <c:v>32.906468385937401</c:v>
                </c:pt>
                <c:pt idx="831">
                  <c:v>32.932802238806502</c:v>
                </c:pt>
                <c:pt idx="832">
                  <c:v>32.959111402490102</c:v>
                </c:pt>
                <c:pt idx="833">
                  <c:v>32.9853959002808</c:v>
                </c:pt>
                <c:pt idx="834">
                  <c:v>33.011655756173901</c:v>
                </c:pt>
                <c:pt idx="835">
                  <c:v>33.037890993961597</c:v>
                </c:pt>
                <c:pt idx="836">
                  <c:v>33.064101635842</c:v>
                </c:pt>
                <c:pt idx="837">
                  <c:v>33.090287705045803</c:v>
                </c:pt>
                <c:pt idx="838">
                  <c:v>33.116449224785498</c:v>
                </c:pt>
                <c:pt idx="839">
                  <c:v>33.142586218255502</c:v>
                </c:pt>
                <c:pt idx="840">
                  <c:v>33.168698708632</c:v>
                </c:pt>
                <c:pt idx="841">
                  <c:v>33.1947867190731</c:v>
                </c:pt>
                <c:pt idx="842">
                  <c:v>33.220850272718501</c:v>
                </c:pt>
                <c:pt idx="843">
                  <c:v>33.246889392690001</c:v>
                </c:pt>
                <c:pt idx="844">
                  <c:v>33.272904102090997</c:v>
                </c:pt>
                <c:pt idx="845">
                  <c:v>33.298894424006797</c:v>
                </c:pt>
                <c:pt idx="846">
                  <c:v>33.324860381504301</c:v>
                </c:pt>
                <c:pt idx="847">
                  <c:v>33.350801997632402</c:v>
                </c:pt>
                <c:pt idx="848">
                  <c:v>33.3767192954219</c:v>
                </c:pt>
                <c:pt idx="849">
                  <c:v>33.4026122978849</c:v>
                </c:pt>
                <c:pt idx="850">
                  <c:v>33.428481028015902</c:v>
                </c:pt>
                <c:pt idx="851">
                  <c:v>33.454325508790802</c:v>
                </c:pt>
                <c:pt idx="852">
                  <c:v>33.480145763167201</c:v>
                </c:pt>
                <c:pt idx="853">
                  <c:v>33.5059418140847</c:v>
                </c:pt>
                <c:pt idx="854">
                  <c:v>33.531713684464599</c:v>
                </c:pt>
                <c:pt idx="855">
                  <c:v>33.557461397209899</c:v>
                </c:pt>
                <c:pt idx="856">
                  <c:v>33.583184975205398</c:v>
                </c:pt>
                <c:pt idx="857">
                  <c:v>33.608884441317599</c:v>
                </c:pt>
                <c:pt idx="858">
                  <c:v>33.634559818394898</c:v>
                </c:pt>
                <c:pt idx="859">
                  <c:v>33.660211129267203</c:v>
                </c:pt>
                <c:pt idx="860">
                  <c:v>33.685838396746398</c:v>
                </c:pt>
                <c:pt idx="861">
                  <c:v>33.711441643625797</c:v>
                </c:pt>
                <c:pt idx="862">
                  <c:v>33.737020892680903</c:v>
                </c:pt>
                <c:pt idx="863">
                  <c:v>33.762576166668403</c:v>
                </c:pt>
                <c:pt idx="864">
                  <c:v>33.788107488327199</c:v>
                </c:pt>
                <c:pt idx="865">
                  <c:v>33.8136148803775</c:v>
                </c:pt>
                <c:pt idx="866">
                  <c:v>33.8390983655216</c:v>
                </c:pt>
                <c:pt idx="867">
                  <c:v>33.864557966443201</c:v>
                </c:pt>
                <c:pt idx="868">
                  <c:v>33.889993705807903</c:v>
                </c:pt>
                <c:pt idx="869">
                  <c:v>33.915405606262901</c:v>
                </c:pt>
                <c:pt idx="870">
                  <c:v>33.940793690437097</c:v>
                </c:pt>
                <c:pt idx="871">
                  <c:v>33.966157980963899</c:v>
                </c:pt>
                <c:pt idx="872">
                  <c:v>33.991498500441502</c:v>
                </c:pt>
                <c:pt idx="873">
                  <c:v>34.016815271420903</c:v>
                </c:pt>
                <c:pt idx="874">
                  <c:v>34.042108316458197</c:v>
                </c:pt>
                <c:pt idx="875">
                  <c:v>34.067377658090898</c:v>
                </c:pt>
                <c:pt idx="876">
                  <c:v>34.092623318838399</c:v>
                </c:pt>
                <c:pt idx="877">
                  <c:v>34.117845321201798</c:v>
                </c:pt>
                <c:pt idx="878">
                  <c:v>34.143043687663798</c:v>
                </c:pt>
                <c:pt idx="879">
                  <c:v>34.168218440688698</c:v>
                </c:pt>
                <c:pt idx="880">
                  <c:v>34.193369602722598</c:v>
                </c:pt>
                <c:pt idx="881">
                  <c:v>34.218497196193198</c:v>
                </c:pt>
                <c:pt idx="882">
                  <c:v>34.2436012435099</c:v>
                </c:pt>
                <c:pt idx="883">
                  <c:v>34.268681767063597</c:v>
                </c:pt>
                <c:pt idx="884">
                  <c:v>34.293738789227099</c:v>
                </c:pt>
                <c:pt idx="885">
                  <c:v>34.318772332354698</c:v>
                </c:pt>
                <c:pt idx="886">
                  <c:v>34.343782418782197</c:v>
                </c:pt>
                <c:pt idx="887">
                  <c:v>34.368769070827398</c:v>
                </c:pt>
                <c:pt idx="888">
                  <c:v>34.393732310789403</c:v>
                </c:pt>
                <c:pt idx="889">
                  <c:v>34.418672160949001</c:v>
                </c:pt>
                <c:pt idx="890">
                  <c:v>34.443588643568901</c:v>
                </c:pt>
                <c:pt idx="891">
                  <c:v>34.468481780893001</c:v>
                </c:pt>
                <c:pt idx="892">
                  <c:v>34.493351595147097</c:v>
                </c:pt>
                <c:pt idx="893">
                  <c:v>34.518198108538499</c:v>
                </c:pt>
                <c:pt idx="894">
                  <c:v>34.5430213432562</c:v>
                </c:pt>
                <c:pt idx="895">
                  <c:v>34.567821321470703</c:v>
                </c:pt>
                <c:pt idx="896">
                  <c:v>34.592598065334201</c:v>
                </c:pt>
                <c:pt idx="897">
                  <c:v>34.617351596980399</c:v>
                </c:pt>
                <c:pt idx="898">
                  <c:v>34.642081938524697</c:v>
                </c:pt>
                <c:pt idx="899">
                  <c:v>34.666789112063903</c:v>
                </c:pt>
                <c:pt idx="900">
                  <c:v>34.691473139676603</c:v>
                </c:pt>
                <c:pt idx="901">
                  <c:v>34.716134043422898</c:v>
                </c:pt>
                <c:pt idx="902">
                  <c:v>34.740771845344497</c:v>
                </c:pt>
                <c:pt idx="903">
                  <c:v>34.765386567464603</c:v>
                </c:pt>
                <c:pt idx="904">
                  <c:v>34.789978231788098</c:v>
                </c:pt>
                <c:pt idx="905">
                  <c:v>34.814546860301199</c:v>
                </c:pt>
                <c:pt idx="906">
                  <c:v>34.839092474971999</c:v>
                </c:pt>
                <c:pt idx="907">
                  <c:v>34.863615097749999</c:v>
                </c:pt>
                <c:pt idx="908">
                  <c:v>34.888114750811198</c:v>
                </c:pt>
                <c:pt idx="909">
                  <c:v>34.9125914560491</c:v>
                </c:pt>
                <c:pt idx="910">
                  <c:v>34.937045235183597</c:v>
                </c:pt>
                <c:pt idx="911">
                  <c:v>34.961476110093201</c:v>
                </c:pt>
                <c:pt idx="912">
                  <c:v>34.985884102638003</c:v>
                </c:pt>
                <c:pt idx="913">
                  <c:v>35.010269234660001</c:v>
                </c:pt>
                <c:pt idx="914">
                  <c:v>35.034631527982498</c:v>
                </c:pt>
                <c:pt idx="915">
                  <c:v>35.058971004410502</c:v>
                </c:pt>
                <c:pt idx="916">
                  <c:v>35.083287685730603</c:v>
                </c:pt>
                <c:pt idx="917">
                  <c:v>35.107581593711203</c:v>
                </c:pt>
                <c:pt idx="918">
                  <c:v>35.131852750102098</c:v>
                </c:pt>
                <c:pt idx="919">
                  <c:v>35.156101176634699</c:v>
                </c:pt>
                <c:pt idx="920">
                  <c:v>35.180326895022098</c:v>
                </c:pt>
                <c:pt idx="921">
                  <c:v>35.204529926958898</c:v>
                </c:pt>
                <c:pt idx="922">
                  <c:v>35.228710294121498</c:v>
                </c:pt>
                <c:pt idx="923">
                  <c:v>35.252868018167497</c:v>
                </c:pt>
                <c:pt idx="924">
                  <c:v>35.277003120736602</c:v>
                </c:pt>
                <c:pt idx="925">
                  <c:v>35.301115623449597</c:v>
                </c:pt>
                <c:pt idx="926">
                  <c:v>35.325205547909199</c:v>
                </c:pt>
                <c:pt idx="927">
                  <c:v>35.349272915699601</c:v>
                </c:pt>
                <c:pt idx="928">
                  <c:v>35.373317748386498</c:v>
                </c:pt>
                <c:pt idx="929">
                  <c:v>35.397340067517199</c:v>
                </c:pt>
                <c:pt idx="930">
                  <c:v>35.421339894620701</c:v>
                </c:pt>
                <c:pt idx="931">
                  <c:v>35.445317251207399</c:v>
                </c:pt>
                <c:pt idx="932">
                  <c:v>35.4692721587694</c:v>
                </c:pt>
                <c:pt idx="933">
                  <c:v>35.493204638780099</c:v>
                </c:pt>
                <c:pt idx="934">
                  <c:v>35.517114712694898</c:v>
                </c:pt>
                <c:pt idx="935">
                  <c:v>35.541002401950401</c:v>
                </c:pt>
                <c:pt idx="936">
                  <c:v>35.564867727964902</c:v>
                </c:pt>
                <c:pt idx="937">
                  <c:v>35.588710712138202</c:v>
                </c:pt>
                <c:pt idx="938">
                  <c:v>35.612531375851603</c:v>
                </c:pt>
                <c:pt idx="939">
                  <c:v>35.636329740468099</c:v>
                </c:pt>
                <c:pt idx="940">
                  <c:v>35.660105827332103</c:v>
                </c:pt>
                <c:pt idx="941">
                  <c:v>35.683859657769602</c:v>
                </c:pt>
                <c:pt idx="942">
                  <c:v>35.707591253088196</c:v>
                </c:pt>
                <c:pt idx="943">
                  <c:v>35.731300634576897</c:v>
                </c:pt>
                <c:pt idx="944">
                  <c:v>35.754987823506298</c:v>
                </c:pt>
                <c:pt idx="945">
                  <c:v>35.778652841905298</c:v>
                </c:pt>
                <c:pt idx="946">
                  <c:v>35.802295710754699</c:v>
                </c:pt>
                <c:pt idx="947">
                  <c:v>35.825916450887497</c:v>
                </c:pt>
                <c:pt idx="948">
                  <c:v>35.8495150835084</c:v>
                </c:pt>
                <c:pt idx="949">
                  <c:v>35.873091629803596</c:v>
                </c:pt>
                <c:pt idx="950">
                  <c:v>35.896646110941198</c:v>
                </c:pt>
                <c:pt idx="951">
                  <c:v>35.920178548071</c:v>
                </c:pt>
                <c:pt idx="952">
                  <c:v>35.9436889623246</c:v>
                </c:pt>
                <c:pt idx="953">
                  <c:v>35.9671773748153</c:v>
                </c:pt>
                <c:pt idx="954">
                  <c:v>35.990643806637998</c:v>
                </c:pt>
                <c:pt idx="955">
                  <c:v>36.0140882788697</c:v>
                </c:pt>
                <c:pt idx="956">
                  <c:v>36.037510812568897</c:v>
                </c:pt>
                <c:pt idx="957">
                  <c:v>36.060911428776002</c:v>
                </c:pt>
                <c:pt idx="958">
                  <c:v>36.084290148512899</c:v>
                </c:pt>
                <c:pt idx="959">
                  <c:v>36.1076469927836</c:v>
                </c:pt>
                <c:pt idx="960">
                  <c:v>36.130981982573601</c:v>
                </c:pt>
                <c:pt idx="961">
                  <c:v>36.154295138850202</c:v>
                </c:pt>
                <c:pt idx="962">
                  <c:v>36.177586482562603</c:v>
                </c:pt>
                <c:pt idx="963">
                  <c:v>36.200856034641603</c:v>
                </c:pt>
                <c:pt idx="964">
                  <c:v>36.224103815999698</c:v>
                </c:pt>
                <c:pt idx="965">
                  <c:v>36.247329847531503</c:v>
                </c:pt>
                <c:pt idx="966">
                  <c:v>36.270534150112901</c:v>
                </c:pt>
                <c:pt idx="967">
                  <c:v>36.293716744601802</c:v>
                </c:pt>
                <c:pt idx="968">
                  <c:v>36.316877651837899</c:v>
                </c:pt>
                <c:pt idx="969">
                  <c:v>36.340016892642602</c:v>
                </c:pt>
                <c:pt idx="970">
                  <c:v>36.363134487818897</c:v>
                </c:pt>
                <c:pt idx="971">
                  <c:v>36.3862304581518</c:v>
                </c:pt>
                <c:pt idx="972">
                  <c:v>36.409304824407997</c:v>
                </c:pt>
                <c:pt idx="973">
                  <c:v>36.432357607335803</c:v>
                </c:pt>
                <c:pt idx="974">
                  <c:v>36.455388827665402</c:v>
                </c:pt>
                <c:pt idx="975">
                  <c:v>36.478398506108697</c:v>
                </c:pt>
                <c:pt idx="976">
                  <c:v>36.501386663359398</c:v>
                </c:pt>
                <c:pt idx="977">
                  <c:v>36.524353320092999</c:v>
                </c:pt>
                <c:pt idx="978">
                  <c:v>36.547298496966597</c:v>
                </c:pt>
                <c:pt idx="979">
                  <c:v>36.5702222146192</c:v>
                </c:pt>
                <c:pt idx="980">
                  <c:v>36.593124493671503</c:v>
                </c:pt>
                <c:pt idx="981">
                  <c:v>36.616005354725999</c:v>
                </c:pt>
                <c:pt idx="982">
                  <c:v>36.638864819291697</c:v>
                </c:pt>
                <c:pt idx="983">
                  <c:v>36.661702907458</c:v>
                </c:pt>
                <c:pt idx="984">
                  <c:v>36.684519639473599</c:v>
                </c:pt>
                <c:pt idx="985">
                  <c:v>36.7073150358761</c:v>
                </c:pt>
                <c:pt idx="986">
                  <c:v>36.7300891171854</c:v>
                </c:pt>
                <c:pt idx="987">
                  <c:v>36.752841903903096</c:v>
                </c:pt>
                <c:pt idx="988">
                  <c:v>36.775573416513197</c:v>
                </c:pt>
                <c:pt idx="989">
                  <c:v>36.798283675481301</c:v>
                </c:pt>
                <c:pt idx="990">
                  <c:v>36.8209727012553</c:v>
                </c:pt>
                <c:pt idx="991">
                  <c:v>36.843640514265097</c:v>
                </c:pt>
                <c:pt idx="992">
                  <c:v>36.866287134922402</c:v>
                </c:pt>
                <c:pt idx="993">
                  <c:v>36.888912583621199</c:v>
                </c:pt>
                <c:pt idx="994">
                  <c:v>36.911516880737402</c:v>
                </c:pt>
                <c:pt idx="995">
                  <c:v>36.934100046628998</c:v>
                </c:pt>
                <c:pt idx="996">
                  <c:v>36.956662101635999</c:v>
                </c:pt>
                <c:pt idx="997">
                  <c:v>36.979203066080402</c:v>
                </c:pt>
                <c:pt idx="998">
                  <c:v>37.001722960266299</c:v>
                </c:pt>
                <c:pt idx="999">
                  <c:v>37.0242218044799</c:v>
                </c:pt>
                <c:pt idx="1000">
                  <c:v>37.0466996189894</c:v>
                </c:pt>
                <c:pt idx="1001">
                  <c:v>37.069156424045097</c:v>
                </c:pt>
                <c:pt idx="1002">
                  <c:v>37.091592239879198</c:v>
                </c:pt>
                <c:pt idx="1003">
                  <c:v>37.114007086706202</c:v>
                </c:pt>
                <c:pt idx="1004">
                  <c:v>37.1364009847224</c:v>
                </c:pt>
                <c:pt idx="1005">
                  <c:v>37.158773954106501</c:v>
                </c:pt>
                <c:pt idx="1006">
                  <c:v>37.181126015019103</c:v>
                </c:pt>
                <c:pt idx="1007">
                  <c:v>37.203457187602801</c:v>
                </c:pt>
                <c:pt idx="1008">
                  <c:v>37.225767491982403</c:v>
                </c:pt>
                <c:pt idx="1009">
                  <c:v>37.248056948264598</c:v>
                </c:pt>
                <c:pt idx="1010">
                  <c:v>37.270325576538603</c:v>
                </c:pt>
                <c:pt idx="1011">
                  <c:v>37.292573396875298</c:v>
                </c:pt>
                <c:pt idx="1012">
                  <c:v>37.314800429327803</c:v>
                </c:pt>
                <c:pt idx="1013">
                  <c:v>37.337006693931301</c:v>
                </c:pt>
                <c:pt idx="1014">
                  <c:v>37.359192210703199</c:v>
                </c:pt>
                <c:pt idx="1015">
                  <c:v>37.381356999642897</c:v>
                </c:pt>
                <c:pt idx="1016">
                  <c:v>37.4035010807319</c:v>
                </c:pt>
                <c:pt idx="1017">
                  <c:v>37.425624473933901</c:v>
                </c:pt>
                <c:pt idx="1018">
                  <c:v>37.447727199194702</c:v>
                </c:pt>
                <c:pt idx="1019">
                  <c:v>37.4698092770114</c:v>
                </c:pt>
                <c:pt idx="1020">
                  <c:v>37.491870726915302</c:v>
                </c:pt>
                <c:pt idx="1021">
                  <c:v>37.513911568690098</c:v>
                </c:pt>
                <c:pt idx="1022">
                  <c:v>37.5359318222147</c:v>
                </c:pt>
                <c:pt idx="1023">
                  <c:v>37.557931507350098</c:v>
                </c:pt>
                <c:pt idx="1024">
                  <c:v>37.579910643939698</c:v>
                </c:pt>
                <c:pt idx="1025">
                  <c:v>37.601869251808999</c:v>
                </c:pt>
                <c:pt idx="1026">
                  <c:v>37.623807350766</c:v>
                </c:pt>
                <c:pt idx="1027">
                  <c:v>37.645724960600901</c:v>
                </c:pt>
                <c:pt idx="1028">
                  <c:v>37.667622101086103</c:v>
                </c:pt>
                <c:pt idx="1029">
                  <c:v>37.689498791976497</c:v>
                </c:pt>
                <c:pt idx="1030">
                  <c:v>37.7113550530091</c:v>
                </c:pt>
                <c:pt idx="1031">
                  <c:v>37.733190903903399</c:v>
                </c:pt>
                <c:pt idx="1032">
                  <c:v>37.755006364361002</c:v>
                </c:pt>
                <c:pt idx="1033">
                  <c:v>37.776801454066003</c:v>
                </c:pt>
                <c:pt idx="1034">
                  <c:v>37.798576192684799</c:v>
                </c:pt>
                <c:pt idx="1035">
                  <c:v>37.820330599865997</c:v>
                </c:pt>
                <c:pt idx="1036">
                  <c:v>37.842064695240801</c:v>
                </c:pt>
                <c:pt idx="1037">
                  <c:v>37.863778498422398</c:v>
                </c:pt>
                <c:pt idx="1038">
                  <c:v>37.885472029006699</c:v>
                </c:pt>
                <c:pt idx="1039">
                  <c:v>37.9071453065716</c:v>
                </c:pt>
                <c:pt idx="1040">
                  <c:v>37.928798350677603</c:v>
                </c:pt>
                <c:pt idx="1041">
                  <c:v>37.950431180867497</c:v>
                </c:pt>
                <c:pt idx="1042">
                  <c:v>37.9720438166664</c:v>
                </c:pt>
                <c:pt idx="1043">
                  <c:v>37.993636277581999</c:v>
                </c:pt>
                <c:pt idx="1044">
                  <c:v>38.015208583103998</c:v>
                </c:pt>
                <c:pt idx="1045">
                  <c:v>38.036760752704801</c:v>
                </c:pt>
                <c:pt idx="1046">
                  <c:v>38.058292805839201</c:v>
                </c:pt>
                <c:pt idx="1047">
                  <c:v>38.079804761943997</c:v>
                </c:pt>
                <c:pt idx="1048">
                  <c:v>38.101296640438903</c:v>
                </c:pt>
                <c:pt idx="1049">
                  <c:v>38.122768460725702</c:v>
                </c:pt>
                <c:pt idx="1050">
                  <c:v>38.144220242188702</c:v>
                </c:pt>
                <c:pt idx="1051">
                  <c:v>38.165652004194598</c:v>
                </c:pt>
                <c:pt idx="1052">
                  <c:v>38.1870637660925</c:v>
                </c:pt>
                <c:pt idx="1053">
                  <c:v>38.208455547214001</c:v>
                </c:pt>
                <c:pt idx="1054">
                  <c:v>38.229827366873003</c:v>
                </c:pt>
                <c:pt idx="1055">
                  <c:v>38.2511792443659</c:v>
                </c:pt>
                <c:pt idx="1056">
                  <c:v>38.272511199265097</c:v>
                </c:pt>
                <c:pt idx="1057">
                  <c:v>38.2938232506011</c:v>
                </c:pt>
                <c:pt idx="1058">
                  <c:v>38.315115417593198</c:v>
                </c:pt>
                <c:pt idx="1059">
                  <c:v>38.336387719469798</c:v>
                </c:pt>
                <c:pt idx="1060">
                  <c:v>38.357640175441702</c:v>
                </c:pt>
                <c:pt idx="1061">
                  <c:v>38.378872804702198</c:v>
                </c:pt>
                <c:pt idx="1062">
                  <c:v>38.400085626427398</c:v>
                </c:pt>
                <c:pt idx="1063">
                  <c:v>38.421278659775602</c:v>
                </c:pt>
                <c:pt idx="1064">
                  <c:v>38.442451923887802</c:v>
                </c:pt>
                <c:pt idx="1065">
                  <c:v>38.463605437887502</c:v>
                </c:pt>
                <c:pt idx="1066">
                  <c:v>38.484739220881004</c:v>
                </c:pt>
                <c:pt idx="1067">
                  <c:v>38.505853291956797</c:v>
                </c:pt>
                <c:pt idx="1068">
                  <c:v>38.526947670186097</c:v>
                </c:pt>
                <c:pt idx="1069">
                  <c:v>38.548022374622903</c:v>
                </c:pt>
                <c:pt idx="1070">
                  <c:v>38.569077424303501</c:v>
                </c:pt>
                <c:pt idx="1071">
                  <c:v>38.590112838246903</c:v>
                </c:pt>
                <c:pt idx="1072">
                  <c:v>38.611128635454698</c:v>
                </c:pt>
                <c:pt idx="1073">
                  <c:v>38.632124834911103</c:v>
                </c:pt>
                <c:pt idx="1074">
                  <c:v>38.653101455582799</c:v>
                </c:pt>
                <c:pt idx="1075">
                  <c:v>38.6740585164195</c:v>
                </c:pt>
                <c:pt idx="1076">
                  <c:v>38.694996036352897</c:v>
                </c:pt>
                <c:pt idx="1077">
                  <c:v>38.715914034297903</c:v>
                </c:pt>
                <c:pt idx="1078">
                  <c:v>38.736812529151699</c:v>
                </c:pt>
                <c:pt idx="1079">
                  <c:v>38.757691539794202</c:v>
                </c:pt>
                <c:pt idx="1080">
                  <c:v>38.778551085088097</c:v>
                </c:pt>
                <c:pt idx="1081">
                  <c:v>38.799391183878498</c:v>
                </c:pt>
                <c:pt idx="1082">
                  <c:v>38.820211854993403</c:v>
                </c:pt>
                <c:pt idx="1083">
                  <c:v>38.8410131172432</c:v>
                </c:pt>
                <c:pt idx="1084">
                  <c:v>38.861794989421298</c:v>
                </c:pt>
                <c:pt idx="1085">
                  <c:v>38.882557490303398</c:v>
                </c:pt>
                <c:pt idx="1086">
                  <c:v>38.903300638648197</c:v>
                </c:pt>
                <c:pt idx="1087">
                  <c:v>38.9240244531969</c:v>
                </c:pt>
                <c:pt idx="1088">
                  <c:v>38.944728952673501</c:v>
                </c:pt>
                <c:pt idx="1089">
                  <c:v>38.9654141557846</c:v>
                </c:pt>
                <c:pt idx="1090">
                  <c:v>38.986080081219598</c:v>
                </c:pt>
                <c:pt idx="1091">
                  <c:v>39.006726747650397</c:v>
                </c:pt>
                <c:pt idx="1092">
                  <c:v>39.0273541737321</c:v>
                </c:pt>
                <c:pt idx="1093">
                  <c:v>39.047962378497502</c:v>
                </c:pt>
                <c:pt idx="1094">
                  <c:v>39.068551380216</c:v>
                </c:pt>
                <c:pt idx="1095">
                  <c:v>39.0891211974931</c:v>
                </c:pt>
                <c:pt idx="1096">
                  <c:v>39.109671848917003</c:v>
                </c:pt>
                <c:pt idx="1097">
                  <c:v>39.130203353059002</c:v>
                </c:pt>
                <c:pt idx="1098">
                  <c:v>39.150715728472903</c:v>
                </c:pt>
                <c:pt idx="1099">
                  <c:v>39.1712089936956</c:v>
                </c:pt>
                <c:pt idx="1100">
                  <c:v>39.191683167246602</c:v>
                </c:pt>
                <c:pt idx="1101">
                  <c:v>39.212138267628603</c:v>
                </c:pt>
                <c:pt idx="1102">
                  <c:v>39.232574313326701</c:v>
                </c:pt>
                <c:pt idx="1103">
                  <c:v>39.252991322809201</c:v>
                </c:pt>
                <c:pt idx="1104">
                  <c:v>39.273389314527201</c:v>
                </c:pt>
                <c:pt idx="1105">
                  <c:v>39.2937683069147</c:v>
                </c:pt>
                <c:pt idx="1106">
                  <c:v>39.314128318388498</c:v>
                </c:pt>
                <c:pt idx="1107">
                  <c:v>39.334469367348397</c:v>
                </c:pt>
                <c:pt idx="1108">
                  <c:v>39.354791472176899</c:v>
                </c:pt>
                <c:pt idx="1109">
                  <c:v>39.375094651239799</c:v>
                </c:pt>
                <c:pt idx="1110">
                  <c:v>39.3953789228853</c:v>
                </c:pt>
                <c:pt idx="1111">
                  <c:v>39.415644305444999</c:v>
                </c:pt>
                <c:pt idx="1112">
                  <c:v>39.435890817233101</c:v>
                </c:pt>
                <c:pt idx="1113">
                  <c:v>39.456118476546898</c:v>
                </c:pt>
                <c:pt idx="1114">
                  <c:v>39.476327301666601</c:v>
                </c:pt>
                <c:pt idx="1115">
                  <c:v>39.496517310855403</c:v>
                </c:pt>
                <c:pt idx="1116">
                  <c:v>39.516688522359303</c:v>
                </c:pt>
                <c:pt idx="1117">
                  <c:v>39.536840954407403</c:v>
                </c:pt>
                <c:pt idx="1118">
                  <c:v>39.556974625211801</c:v>
                </c:pt>
                <c:pt idx="1119">
                  <c:v>39.5770895529675</c:v>
                </c:pt>
                <c:pt idx="1120">
                  <c:v>39.5971857558525</c:v>
                </c:pt>
                <c:pt idx="1121">
                  <c:v>39.617263252027797</c:v>
                </c:pt>
                <c:pt idx="1122">
                  <c:v>39.637322059637398</c:v>
                </c:pt>
                <c:pt idx="1123">
                  <c:v>39.6573621968083</c:v>
                </c:pt>
                <c:pt idx="1124">
                  <c:v>39.677383681650497</c:v>
                </c:pt>
                <c:pt idx="1125">
                  <c:v>39.697386532257099</c:v>
                </c:pt>
                <c:pt idx="1126">
                  <c:v>39.7173707667041</c:v>
                </c:pt>
                <c:pt idx="1127">
                  <c:v>39.737336403050698</c:v>
                </c:pt>
                <c:pt idx="1128">
                  <c:v>39.7572834593389</c:v>
                </c:pt>
                <c:pt idx="1129">
                  <c:v>39.777211953635202</c:v>
                </c:pt>
                <c:pt idx="1130">
                  <c:v>39.7971219043703</c:v>
                </c:pt>
                <c:pt idx="1131">
                  <c:v>39.817013329128699</c:v>
                </c:pt>
                <c:pt idx="1132">
                  <c:v>39.836886245887698</c:v>
                </c:pt>
                <c:pt idx="1133">
                  <c:v>39.856740672608296</c:v>
                </c:pt>
                <c:pt idx="1134">
                  <c:v>39.876576627234201</c:v>
                </c:pt>
                <c:pt idx="1135">
                  <c:v>39.896394127692702</c:v>
                </c:pt>
                <c:pt idx="1136">
                  <c:v>39.916193191894003</c:v>
                </c:pt>
                <c:pt idx="1137">
                  <c:v>39.935973837731602</c:v>
                </c:pt>
                <c:pt idx="1138">
                  <c:v>39.9557360830823</c:v>
                </c:pt>
                <c:pt idx="1139">
                  <c:v>39.9754799458061</c:v>
                </c:pt>
                <c:pt idx="1140">
                  <c:v>39.995205443746102</c:v>
                </c:pt>
                <c:pt idx="1141">
                  <c:v>40.014912594728699</c:v>
                </c:pt>
                <c:pt idx="1142">
                  <c:v>40.034601416563603</c:v>
                </c:pt>
                <c:pt idx="1143">
                  <c:v>40.0542719270438</c:v>
                </c:pt>
                <c:pt idx="1144">
                  <c:v>40.073924143945398</c:v>
                </c:pt>
                <c:pt idx="1145">
                  <c:v>40.093558085027901</c:v>
                </c:pt>
                <c:pt idx="1146">
                  <c:v>40.113173768034102</c:v>
                </c:pt>
                <c:pt idx="1147">
                  <c:v>40.132771210690002</c:v>
                </c:pt>
                <c:pt idx="1148">
                  <c:v>40.152350430704999</c:v>
                </c:pt>
                <c:pt idx="1149">
                  <c:v>40.171911445771599</c:v>
                </c:pt>
                <c:pt idx="1150">
                  <c:v>40.191454273565803</c:v>
                </c:pt>
                <c:pt idx="1151">
                  <c:v>40.210978931747</c:v>
                </c:pt>
                <c:pt idx="1152">
                  <c:v>40.230485437957697</c:v>
                </c:pt>
                <c:pt idx="1153">
                  <c:v>40.2499738098238</c:v>
                </c:pt>
                <c:pt idx="1154">
                  <c:v>40.269444064954797</c:v>
                </c:pt>
                <c:pt idx="1155">
                  <c:v>40.288896220943101</c:v>
                </c:pt>
                <c:pt idx="1156">
                  <c:v>40.308330295364897</c:v>
                </c:pt>
                <c:pt idx="1157">
                  <c:v>40.327746305779499</c:v>
                </c:pt>
                <c:pt idx="1158">
                  <c:v>40.347144269729803</c:v>
                </c:pt>
                <c:pt idx="1159">
                  <c:v>40.366524204741701</c:v>
                </c:pt>
                <c:pt idx="1160">
                  <c:v>40.385886128325097</c:v>
                </c:pt>
                <c:pt idx="1161">
                  <c:v>40.405230057972602</c:v>
                </c:pt>
                <c:pt idx="1162">
                  <c:v>40.424556011160902</c:v>
                </c:pt>
                <c:pt idx="1163">
                  <c:v>40.443864005349603</c:v>
                </c:pt>
                <c:pt idx="1164">
                  <c:v>40.463154057981903</c:v>
                </c:pt>
                <c:pt idx="1165">
                  <c:v>40.482426186484602</c:v>
                </c:pt>
                <c:pt idx="1166">
                  <c:v>40.501680408338402</c:v>
                </c:pt>
                <c:pt idx="1167">
                  <c:v>40.520916741230103</c:v>
                </c:pt>
                <c:pt idx="1168">
                  <c:v>40.5401352022214</c:v>
                </c:pt>
                <c:pt idx="1169">
                  <c:v>40.559335808675598</c:v>
                </c:pt>
                <c:pt idx="1170">
                  <c:v>40.578518577939597</c:v>
                </c:pt>
                <c:pt idx="1171">
                  <c:v>40.597683527343499</c:v>
                </c:pt>
                <c:pt idx="1172">
                  <c:v>40.616830674201502</c:v>
                </c:pt>
                <c:pt idx="1173">
                  <c:v>40.635960035811003</c:v>
                </c:pt>
                <c:pt idx="1174">
                  <c:v>40.655071629453197</c:v>
                </c:pt>
                <c:pt idx="1175">
                  <c:v>40.674165472392801</c:v>
                </c:pt>
                <c:pt idx="1176">
                  <c:v>40.693241581878198</c:v>
                </c:pt>
                <c:pt idx="1177">
                  <c:v>40.712299975141399</c:v>
                </c:pt>
                <c:pt idx="1178">
                  <c:v>40.731340669398001</c:v>
                </c:pt>
                <c:pt idx="1179">
                  <c:v>40.750363681847297</c:v>
                </c:pt>
                <c:pt idx="1180">
                  <c:v>40.769369029672198</c:v>
                </c:pt>
                <c:pt idx="1181">
                  <c:v>40.788356730039403</c:v>
                </c:pt>
                <c:pt idx="1182">
                  <c:v>40.807326800099098</c:v>
                </c:pt>
                <c:pt idx="1183">
                  <c:v>40.826279256985202</c:v>
                </c:pt>
                <c:pt idx="1184">
                  <c:v>40.845214117815402</c:v>
                </c:pt>
                <c:pt idx="1185">
                  <c:v>40.864131399691203</c:v>
                </c:pt>
                <c:pt idx="1186">
                  <c:v>40.883031119697499</c:v>
                </c:pt>
                <c:pt idx="1187">
                  <c:v>40.901913294903103</c:v>
                </c:pt>
                <c:pt idx="1188">
                  <c:v>40.920777942360701</c:v>
                </c:pt>
                <c:pt idx="1189">
                  <c:v>40.9396250791063</c:v>
                </c:pt>
                <c:pt idx="1190">
                  <c:v>40.958454722160198</c:v>
                </c:pt>
                <c:pt idx="1191">
                  <c:v>40.977266888525897</c:v>
                </c:pt>
                <c:pt idx="1192">
                  <c:v>40.9960615951912</c:v>
                </c:pt>
                <c:pt idx="1193">
                  <c:v>41.014838859127302</c:v>
                </c:pt>
                <c:pt idx="1194">
                  <c:v>41.0335986972893</c:v>
                </c:pt>
                <c:pt idx="1195">
                  <c:v>41.052341126616099</c:v>
                </c:pt>
                <c:pt idx="1196">
                  <c:v>41.071066164030498</c:v>
                </c:pt>
                <c:pt idx="1197">
                  <c:v>41.089773826438901</c:v>
                </c:pt>
                <c:pt idx="1198">
                  <c:v>41.108464130731797</c:v>
                </c:pt>
                <c:pt idx="1199">
                  <c:v>41.127137093783297</c:v>
                </c:pt>
                <c:pt idx="1200">
                  <c:v>41.145792732451497</c:v>
                </c:pt>
                <c:pt idx="1201">
                  <c:v>41.164431063578199</c:v>
                </c:pt>
                <c:pt idx="1202">
                  <c:v>41.183052103989297</c:v>
                </c:pt>
                <c:pt idx="1203">
                  <c:v>41.2016558705634</c:v>
                </c:pt>
                <c:pt idx="1204">
                  <c:v>41.220242380240599</c:v>
                </c:pt>
                <c:pt idx="1205">
                  <c:v>41.238811649614398</c:v>
                </c:pt>
                <c:pt idx="1206">
                  <c:v>41.2573636954479</c:v>
                </c:pt>
                <c:pt idx="1207">
                  <c:v>41.275898534488</c:v>
                </c:pt>
                <c:pt idx="1208">
                  <c:v>41.294416183465799</c:v>
                </c:pt>
                <c:pt idx="1209">
                  <c:v>41.312916659096203</c:v>
                </c:pt>
                <c:pt idx="1210">
                  <c:v>41.331399978078302</c:v>
                </c:pt>
                <c:pt idx="1211">
                  <c:v>41.3498661570951</c:v>
                </c:pt>
                <c:pt idx="1212">
                  <c:v>41.368315212813499</c:v>
                </c:pt>
                <c:pt idx="1213">
                  <c:v>41.3867471618846</c:v>
                </c:pt>
                <c:pt idx="1214">
                  <c:v>41.405162020943401</c:v>
                </c:pt>
                <c:pt idx="1215">
                  <c:v>41.423559806609099</c:v>
                </c:pt>
                <c:pt idx="1216">
                  <c:v>41.441940535484797</c:v>
                </c:pt>
                <c:pt idx="1217">
                  <c:v>41.460304224157703</c:v>
                </c:pt>
                <c:pt idx="1218">
                  <c:v>41.478650889199102</c:v>
                </c:pt>
                <c:pt idx="1219">
                  <c:v>41.496980547164497</c:v>
                </c:pt>
                <c:pt idx="1220">
                  <c:v>41.515293214593299</c:v>
                </c:pt>
                <c:pt idx="1221">
                  <c:v>41.533588908009001</c:v>
                </c:pt>
                <c:pt idx="1222">
                  <c:v>41.551867643919401</c:v>
                </c:pt>
                <c:pt idx="1223">
                  <c:v>41.570129438816402</c:v>
                </c:pt>
                <c:pt idx="1224">
                  <c:v>41.588374309175798</c:v>
                </c:pt>
                <c:pt idx="1225">
                  <c:v>41.606602271457703</c:v>
                </c:pt>
                <c:pt idx="1226">
                  <c:v>41.624813342106499</c:v>
                </c:pt>
                <c:pt idx="1227">
                  <c:v>41.643007537550503</c:v>
                </c:pt>
                <c:pt idx="1228">
                  <c:v>41.661184874202299</c:v>
                </c:pt>
                <c:pt idx="1229">
                  <c:v>41.679345368458797</c:v>
                </c:pt>
                <c:pt idx="1230">
                  <c:v>41.697489036700901</c:v>
                </c:pt>
                <c:pt idx="1231">
                  <c:v>41.715615895293801</c:v>
                </c:pt>
                <c:pt idx="1232">
                  <c:v>41.733725960586803</c:v>
                </c:pt>
                <c:pt idx="1233">
                  <c:v>41.751819248913698</c:v>
                </c:pt>
                <c:pt idx="1234">
                  <c:v>41.7698957765922</c:v>
                </c:pt>
                <c:pt idx="1235">
                  <c:v>41.787955559924598</c:v>
                </c:pt>
                <c:pt idx="1236">
                  <c:v>41.805998615197097</c:v>
                </c:pt>
                <c:pt idx="1237">
                  <c:v>41.824024958680297</c:v>
                </c:pt>
                <c:pt idx="1238">
                  <c:v>41.842034606629198</c:v>
                </c:pt>
                <c:pt idx="1239">
                  <c:v>41.860027575283098</c:v>
                </c:pt>
                <c:pt idx="1240">
                  <c:v>41.878003880927501</c:v>
                </c:pt>
                <c:pt idx="1241">
                  <c:v>41.895963539839201</c:v>
                </c:pt>
                <c:pt idx="1242">
                  <c:v>41.913906568100501</c:v>
                </c:pt>
                <c:pt idx="1243">
                  <c:v>41.931832981889301</c:v>
                </c:pt>
                <c:pt idx="1244">
                  <c:v>41.9497427973673</c:v>
                </c:pt>
                <c:pt idx="1245">
                  <c:v>41.967636030681099</c:v>
                </c:pt>
                <c:pt idx="1246">
                  <c:v>41.985512697961397</c:v>
                </c:pt>
                <c:pt idx="1247">
                  <c:v>42.003372815323402</c:v>
                </c:pt>
                <c:pt idx="1248">
                  <c:v>42.021216398866699</c:v>
                </c:pt>
                <c:pt idx="1249">
                  <c:v>42.039043464675302</c:v>
                </c:pt>
                <c:pt idx="1250">
                  <c:v>42.056854028817703</c:v>
                </c:pt>
                <c:pt idx="1251">
                  <c:v>42.074648107346803</c:v>
                </c:pt>
                <c:pt idx="1252">
                  <c:v>42.092425716299999</c:v>
                </c:pt>
                <c:pt idx="1253">
                  <c:v>42.110186871699099</c:v>
                </c:pt>
                <c:pt idx="1254">
                  <c:v>42.1279315895504</c:v>
                </c:pt>
                <c:pt idx="1255">
                  <c:v>42.1456598858448</c:v>
                </c:pt>
                <c:pt idx="1256">
                  <c:v>42.163371776557497</c:v>
                </c:pt>
                <c:pt idx="1257">
                  <c:v>42.181067277648303</c:v>
                </c:pt>
                <c:pt idx="1258">
                  <c:v>42.198746405061598</c:v>
                </c:pt>
                <c:pt idx="1259">
                  <c:v>42.216409174726202</c:v>
                </c:pt>
                <c:pt idx="1260">
                  <c:v>42.2340556025556</c:v>
                </c:pt>
                <c:pt idx="1261">
                  <c:v>42.251685704447702</c:v>
                </c:pt>
                <c:pt idx="1262">
                  <c:v>42.269299496285001</c:v>
                </c:pt>
                <c:pt idx="1263">
                  <c:v>42.286896993934597</c:v>
                </c:pt>
                <c:pt idx="1264">
                  <c:v>42.304478213248203</c:v>
                </c:pt>
                <c:pt idx="1265">
                  <c:v>42.322043170062102</c:v>
                </c:pt>
                <c:pt idx="1266">
                  <c:v>42.339591880197098</c:v>
                </c:pt>
                <c:pt idx="1267">
                  <c:v>42.357124359458801</c:v>
                </c:pt>
                <c:pt idx="1268">
                  <c:v>42.374640623637198</c:v>
                </c:pt>
                <c:pt idx="1269">
                  <c:v>42.392140688507197</c:v>
                </c:pt>
                <c:pt idx="1270">
                  <c:v>42.409624569827997</c:v>
                </c:pt>
                <c:pt idx="1271">
                  <c:v>42.427092283343903</c:v>
                </c:pt>
                <c:pt idx="1272">
                  <c:v>42.444543844783396</c:v>
                </c:pt>
                <c:pt idx="1273">
                  <c:v>42.461979269860102</c:v>
                </c:pt>
                <c:pt idx="1274">
                  <c:v>42.479398574271997</c:v>
                </c:pt>
                <c:pt idx="1275">
                  <c:v>42.496801773701897</c:v>
                </c:pt>
                <c:pt idx="1276">
                  <c:v>42.514188883817297</c:v>
                </c:pt>
                <c:pt idx="1277">
                  <c:v>42.531559920333599</c:v>
                </c:pt>
                <c:pt idx="1278">
                  <c:v>42.548914898919001</c:v>
                </c:pt>
                <c:pt idx="1279">
                  <c:v>42.566253835118196</c:v>
                </c:pt>
                <c:pt idx="1280">
                  <c:v>42.583576744538597</c:v>
                </c:pt>
                <c:pt idx="1281">
                  <c:v>42.600883642772502</c:v>
                </c:pt>
                <c:pt idx="1282">
                  <c:v>42.618174545396798</c:v>
                </c:pt>
                <c:pt idx="1283">
                  <c:v>42.635449467973402</c:v>
                </c:pt>
                <c:pt idx="1284">
                  <c:v>42.652708426049003</c:v>
                </c:pt>
                <c:pt idx="1285">
                  <c:v>42.669951435154999</c:v>
                </c:pt>
                <c:pt idx="1286">
                  <c:v>42.687178510807797</c:v>
                </c:pt>
                <c:pt idx="1287">
                  <c:v>42.704389668508597</c:v>
                </c:pt>
                <c:pt idx="1288">
                  <c:v>42.721584923743499</c:v>
                </c:pt>
                <c:pt idx="1289">
                  <c:v>42.7387642919835</c:v>
                </c:pt>
                <c:pt idx="1290">
                  <c:v>42.755927788684303</c:v>
                </c:pt>
                <c:pt idx="1291">
                  <c:v>42.773075429286699</c:v>
                </c:pt>
                <c:pt idx="1292">
                  <c:v>42.790207229216399</c:v>
                </c:pt>
                <c:pt idx="1293">
                  <c:v>42.807323203883897</c:v>
                </c:pt>
                <c:pt idx="1294">
                  <c:v>42.824423368684798</c:v>
                </c:pt>
                <c:pt idx="1295">
                  <c:v>42.841507738999603</c:v>
                </c:pt>
                <c:pt idx="1296">
                  <c:v>42.8585763301936</c:v>
                </c:pt>
                <c:pt idx="1297">
                  <c:v>42.875629157617198</c:v>
                </c:pt>
                <c:pt idx="1298">
                  <c:v>42.892666236605898</c:v>
                </c:pt>
                <c:pt idx="1299">
                  <c:v>42.909687582479897</c:v>
                </c:pt>
                <c:pt idx="1300">
                  <c:v>42.926693210544599</c:v>
                </c:pt>
                <c:pt idx="1301">
                  <c:v>42.943683136090499</c:v>
                </c:pt>
                <c:pt idx="1302">
                  <c:v>42.960657374392802</c:v>
                </c:pt>
                <c:pt idx="1303">
                  <c:v>42.977615940711999</c:v>
                </c:pt>
                <c:pt idx="1304">
                  <c:v>42.994558850293501</c:v>
                </c:pt>
                <c:pt idx="1305">
                  <c:v>43.011486118367998</c:v>
                </c:pt>
                <c:pt idx="1306">
                  <c:v>43.028397760150902</c:v>
                </c:pt>
                <c:pt idx="1307">
                  <c:v>43.045293790842997</c:v>
                </c:pt>
                <c:pt idx="1308">
                  <c:v>43.062174225630002</c:v>
                </c:pt>
                <c:pt idx="1309">
                  <c:v>43.079039079682701</c:v>
                </c:pt>
                <c:pt idx="1310">
                  <c:v>43.095888368157198</c:v>
                </c:pt>
                <c:pt idx="1311">
                  <c:v>43.112722106194397</c:v>
                </c:pt>
                <c:pt idx="1312">
                  <c:v>43.129540308920703</c:v>
                </c:pt>
                <c:pt idx="1313">
                  <c:v>43.146342991447298</c:v>
                </c:pt>
                <c:pt idx="1314">
                  <c:v>43.163130168949102</c:v>
                </c:pt>
                <c:pt idx="1315">
                  <c:v>43.179901856514803</c:v>
                </c:pt>
                <c:pt idx="1316">
                  <c:v>43.196658069143801</c:v>
                </c:pt>
                <c:pt idx="1317">
                  <c:v>43.2133988218892</c:v>
                </c:pt>
                <c:pt idx="1318">
                  <c:v>43.230124129789402</c:v>
                </c:pt>
                <c:pt idx="1319">
                  <c:v>43.246834007867697</c:v>
                </c:pt>
                <c:pt idx="1320">
                  <c:v>43.263528471132901</c:v>
                </c:pt>
                <c:pt idx="1321">
                  <c:v>43.280207534579098</c:v>
                </c:pt>
                <c:pt idx="1322">
                  <c:v>43.296871213185597</c:v>
                </c:pt>
                <c:pt idx="1323">
                  <c:v>43.313519521916803</c:v>
                </c:pt>
                <c:pt idx="1324">
                  <c:v>43.330152475722699</c:v>
                </c:pt>
                <c:pt idx="1325">
                  <c:v>43.346770089538502</c:v>
                </c:pt>
                <c:pt idx="1326">
                  <c:v>43.363372378284701</c:v>
                </c:pt>
                <c:pt idx="1327">
                  <c:v>43.379959356866998</c:v>
                </c:pt>
                <c:pt idx="1328">
                  <c:v>43.396531040176697</c:v>
                </c:pt>
                <c:pt idx="1329">
                  <c:v>43.413087443090099</c:v>
                </c:pt>
                <c:pt idx="1330">
                  <c:v>43.429628580469398</c:v>
                </c:pt>
                <c:pt idx="1331">
                  <c:v>43.446154467161598</c:v>
                </c:pt>
                <c:pt idx="1332">
                  <c:v>43.4626651179994</c:v>
                </c:pt>
                <c:pt idx="1333">
                  <c:v>43.479160547800902</c:v>
                </c:pt>
                <c:pt idx="1334">
                  <c:v>43.495640771369501</c:v>
                </c:pt>
                <c:pt idx="1335">
                  <c:v>43.512105803494102</c:v>
                </c:pt>
                <c:pt idx="1336">
                  <c:v>43.528555658949003</c:v>
                </c:pt>
                <c:pt idx="1337">
                  <c:v>43.544990352493897</c:v>
                </c:pt>
                <c:pt idx="1338">
                  <c:v>43.561409898873997</c:v>
                </c:pt>
                <c:pt idx="1339">
                  <c:v>43.577814312819903</c:v>
                </c:pt>
                <c:pt idx="1340">
                  <c:v>43.594203609047902</c:v>
                </c:pt>
                <c:pt idx="1341">
                  <c:v>43.610577802259499</c:v>
                </c:pt>
                <c:pt idx="1342">
                  <c:v>43.626936907141904</c:v>
                </c:pt>
                <c:pt idx="1343">
                  <c:v>43.643280938367603</c:v>
                </c:pt>
                <c:pt idx="1344">
                  <c:v>43.659609910595002</c:v>
                </c:pt>
                <c:pt idx="1345">
                  <c:v>43.675923838467597</c:v>
                </c:pt>
                <c:pt idx="1346">
                  <c:v>43.692222736614603</c:v>
                </c:pt>
                <c:pt idx="1347">
                  <c:v>43.708506619650997</c:v>
                </c:pt>
                <c:pt idx="1348">
                  <c:v>43.724775502177003</c:v>
                </c:pt>
                <c:pt idx="1349">
                  <c:v>43.741029398778601</c:v>
                </c:pt>
                <c:pt idx="1350">
                  <c:v>43.757268324027301</c:v>
                </c:pt>
                <c:pt idx="1351">
                  <c:v>43.773492292553897</c:v>
                </c:pt>
                <c:pt idx="1352">
                  <c:v>43.7897013188865</c:v>
                </c:pt>
                <c:pt idx="1353">
                  <c:v>43.8058954175089</c:v>
                </c:pt>
                <c:pt idx="1354">
                  <c:v>43.822074602935899</c:v>
                </c:pt>
                <c:pt idx="1355">
                  <c:v>43.838238889668098</c:v>
                </c:pt>
                <c:pt idx="1356">
                  <c:v>43.8543882921917</c:v>
                </c:pt>
                <c:pt idx="1357">
                  <c:v>43.870522824978401</c:v>
                </c:pt>
                <c:pt idx="1358">
                  <c:v>43.886642502485799</c:v>
                </c:pt>
                <c:pt idx="1359">
                  <c:v>43.902747339157301</c:v>
                </c:pt>
                <c:pt idx="1360">
                  <c:v>43.9188373494217</c:v>
                </c:pt>
                <c:pt idx="1361">
                  <c:v>43.934912547693997</c:v>
                </c:pt>
                <c:pt idx="1362">
                  <c:v>43.950972948374499</c:v>
                </c:pt>
                <c:pt idx="1363">
                  <c:v>43.9670185658496</c:v>
                </c:pt>
                <c:pt idx="1364">
                  <c:v>43.983049414491298</c:v>
                </c:pt>
                <c:pt idx="1365">
                  <c:v>43.999065508657402</c:v>
                </c:pt>
                <c:pt idx="1366">
                  <c:v>44.015066862691597</c:v>
                </c:pt>
                <c:pt idx="1367">
                  <c:v>44.031053490923199</c:v>
                </c:pt>
                <c:pt idx="1368">
                  <c:v>44.047025407667697</c:v>
                </c:pt>
                <c:pt idx="1369">
                  <c:v>44.062982627225999</c:v>
                </c:pt>
                <c:pt idx="1370">
                  <c:v>44.078925163885103</c:v>
                </c:pt>
                <c:pt idx="1371">
                  <c:v>44.0948530319178</c:v>
                </c:pt>
                <c:pt idx="1372">
                  <c:v>44.110766245582802</c:v>
                </c:pt>
                <c:pt idx="1373">
                  <c:v>44.126664819124699</c:v>
                </c:pt>
                <c:pt idx="1374">
                  <c:v>44.1425487667738</c:v>
                </c:pt>
                <c:pt idx="1375">
                  <c:v>44.158418102746502</c:v>
                </c:pt>
                <c:pt idx="1376">
                  <c:v>44.174272841245198</c:v>
                </c:pt>
                <c:pt idx="1377">
                  <c:v>44.190112996457998</c:v>
                </c:pt>
                <c:pt idx="1378">
                  <c:v>44.2059385825589</c:v>
                </c:pt>
                <c:pt idx="1379">
                  <c:v>44.221749613708198</c:v>
                </c:pt>
                <c:pt idx="1380">
                  <c:v>44.237546104051802</c:v>
                </c:pt>
                <c:pt idx="1381">
                  <c:v>44.253328067721903</c:v>
                </c:pt>
                <c:pt idx="1382">
                  <c:v>44.269095518836203</c:v>
                </c:pt>
                <c:pt idx="1383">
                  <c:v>44.284848471498997</c:v>
                </c:pt>
                <c:pt idx="1384">
                  <c:v>44.300586939800098</c:v>
                </c:pt>
                <c:pt idx="1385">
                  <c:v>44.3163109378157</c:v>
                </c:pt>
                <c:pt idx="1386">
                  <c:v>44.332020479607699</c:v>
                </c:pt>
                <c:pt idx="1387">
                  <c:v>44.347715579224399</c:v>
                </c:pt>
                <c:pt idx="1388">
                  <c:v>44.363396250714899</c:v>
                </c:pt>
                <c:pt idx="1389">
                  <c:v>44.379062508093199</c:v>
                </c:pt>
                <c:pt idx="1390">
                  <c:v>44.394714365359299</c:v>
                </c:pt>
                <c:pt idx="1391">
                  <c:v>44.410351836505903</c:v>
                </c:pt>
                <c:pt idx="1392">
                  <c:v>44.425974935511697</c:v>
                </c:pt>
                <c:pt idx="1393">
                  <c:v>44.441583676341203</c:v>
                </c:pt>
                <c:pt idx="1394">
                  <c:v>44.457178072945602</c:v>
                </c:pt>
                <c:pt idx="1395">
                  <c:v>44.4727581392617</c:v>
                </c:pt>
                <c:pt idx="1396">
                  <c:v>44.4883238892129</c:v>
                </c:pt>
                <c:pt idx="1397">
                  <c:v>44.503875336708397</c:v>
                </c:pt>
                <c:pt idx="1398">
                  <c:v>44.519412495643799</c:v>
                </c:pt>
                <c:pt idx="1399">
                  <c:v>44.534935379900801</c:v>
                </c:pt>
                <c:pt idx="1400">
                  <c:v>44.550444003347302</c:v>
                </c:pt>
                <c:pt idx="1401">
                  <c:v>44.565938379837597</c:v>
                </c:pt>
                <c:pt idx="1402">
                  <c:v>44.581418523211902</c:v>
                </c:pt>
                <c:pt idx="1403">
                  <c:v>44.596884447296802</c:v>
                </c:pt>
                <c:pt idx="1404">
                  <c:v>44.612336165905198</c:v>
                </c:pt>
                <c:pt idx="1405">
                  <c:v>44.6277736928362</c:v>
                </c:pt>
                <c:pt idx="1406">
                  <c:v>44.643197041875098</c:v>
                </c:pt>
                <c:pt idx="1407">
                  <c:v>44.658606226793701</c:v>
                </c:pt>
                <c:pt idx="1408">
                  <c:v>44.674001261349801</c:v>
                </c:pt>
                <c:pt idx="1409">
                  <c:v>44.689382159287703</c:v>
                </c:pt>
                <c:pt idx="1410">
                  <c:v>44.704748934337999</c:v>
                </c:pt>
                <c:pt idx="1411">
                  <c:v>44.720101600217603</c:v>
                </c:pt>
                <c:pt idx="1412">
                  <c:v>44.735440170629801</c:v>
                </c:pt>
                <c:pt idx="1413">
                  <c:v>44.750764659264</c:v>
                </c:pt>
                <c:pt idx="1414">
                  <c:v>44.766075079796302</c:v>
                </c:pt>
                <c:pt idx="1415">
                  <c:v>44.7813714458891</c:v>
                </c:pt>
                <c:pt idx="1416">
                  <c:v>44.796653771190897</c:v>
                </c:pt>
                <c:pt idx="1417">
                  <c:v>44.811922069337001</c:v>
                </c:pt>
                <c:pt idx="1418">
                  <c:v>44.8271763539489</c:v>
                </c:pt>
                <c:pt idx="1419">
                  <c:v>44.842416638634603</c:v>
                </c:pt>
                <c:pt idx="1420">
                  <c:v>44.857642936988299</c:v>
                </c:pt>
                <c:pt idx="1421">
                  <c:v>44.872855262591102</c:v>
                </c:pt>
                <c:pt idx="1422">
                  <c:v>44.888053629010102</c:v>
                </c:pt>
                <c:pt idx="1423">
                  <c:v>44.903238049799</c:v>
                </c:pt>
                <c:pt idx="1424">
                  <c:v>44.918408538498298</c:v>
                </c:pt>
                <c:pt idx="1425">
                  <c:v>44.933565108653902</c:v>
                </c:pt>
                <c:pt idx="1426">
                  <c:v>44.948707773767701</c:v>
                </c:pt>
                <c:pt idx="1427">
                  <c:v>44.963836547334502</c:v>
                </c:pt>
                <c:pt idx="1428">
                  <c:v>44.978951442840703</c:v>
                </c:pt>
                <c:pt idx="1429">
                  <c:v>44.994052473759197</c:v>
                </c:pt>
                <c:pt idx="1430">
                  <c:v>45.009139653549802</c:v>
                </c:pt>
                <c:pt idx="1431">
                  <c:v>45.024212995658303</c:v>
                </c:pt>
                <c:pt idx="1432">
                  <c:v>45.039272513517702</c:v>
                </c:pt>
                <c:pt idx="1433">
                  <c:v>45.054318220547103</c:v>
                </c:pt>
                <c:pt idx="1434">
                  <c:v>45.069350130152401</c:v>
                </c:pt>
                <c:pt idx="1435">
                  <c:v>45.084368255726197</c:v>
                </c:pt>
                <c:pt idx="1436">
                  <c:v>45.099372610647599</c:v>
                </c:pt>
                <c:pt idx="1437">
                  <c:v>45.114363208282398</c:v>
                </c:pt>
                <c:pt idx="1438">
                  <c:v>45.129340061982901</c:v>
                </c:pt>
                <c:pt idx="1439">
                  <c:v>45.144303185088297</c:v>
                </c:pt>
                <c:pt idx="1440">
                  <c:v>45.159252590924403</c:v>
                </c:pt>
                <c:pt idx="1441">
                  <c:v>45.1741882928035</c:v>
                </c:pt>
                <c:pt idx="1442">
                  <c:v>45.189110304024901</c:v>
                </c:pt>
                <c:pt idx="1443">
                  <c:v>45.204018637874398</c:v>
                </c:pt>
                <c:pt idx="1444">
                  <c:v>45.218913307624497</c:v>
                </c:pt>
                <c:pt idx="1445">
                  <c:v>45.2337943265346</c:v>
                </c:pt>
                <c:pt idx="1446">
                  <c:v>45.2486617078508</c:v>
                </c:pt>
                <c:pt idx="1447">
                  <c:v>45.2635154648057</c:v>
                </c:pt>
                <c:pt idx="1448">
                  <c:v>45.278355610619101</c:v>
                </c:pt>
                <c:pt idx="1449">
                  <c:v>45.293182158497302</c:v>
                </c:pt>
                <c:pt idx="1450">
                  <c:v>45.307995121633397</c:v>
                </c:pt>
                <c:pt idx="1451">
                  <c:v>45.322794513207398</c:v>
                </c:pt>
                <c:pt idx="1452">
                  <c:v>45.337580346385998</c:v>
                </c:pt>
                <c:pt idx="1453">
                  <c:v>45.352352634322898</c:v>
                </c:pt>
                <c:pt idx="1454">
                  <c:v>45.367111390158499</c:v>
                </c:pt>
                <c:pt idx="1455">
                  <c:v>45.381856627019999</c:v>
                </c:pt>
                <c:pt idx="1456">
                  <c:v>45.396588358021702</c:v>
                </c:pt>
                <c:pt idx="1457">
                  <c:v>45.411306596264502</c:v>
                </c:pt>
                <c:pt idx="1458">
                  <c:v>45.426011354836398</c:v>
                </c:pt>
                <c:pt idx="1459">
                  <c:v>45.440702646812099</c:v>
                </c:pt>
                <c:pt idx="1460">
                  <c:v>45.4553804852534</c:v>
                </c:pt>
                <c:pt idx="1461">
                  <c:v>45.470044883208999</c:v>
                </c:pt>
                <c:pt idx="1462">
                  <c:v>45.484695853749997</c:v>
                </c:pt>
                <c:pt idx="1463">
                  <c:v>45.499333409873202</c:v>
                </c:pt>
                <c:pt idx="1464">
                  <c:v>45.513957564583201</c:v>
                </c:pt>
                <c:pt idx="1465">
                  <c:v>45.528568330876503</c:v>
                </c:pt>
                <c:pt idx="1466">
                  <c:v>45.543165721736997</c:v>
                </c:pt>
                <c:pt idx="1467">
                  <c:v>45.557749750135301</c:v>
                </c:pt>
                <c:pt idx="1468">
                  <c:v>45.572320429029098</c:v>
                </c:pt>
                <c:pt idx="1469">
                  <c:v>45.586877771363199</c:v>
                </c:pt>
                <c:pt idx="1470">
                  <c:v>45.601421790069303</c:v>
                </c:pt>
                <c:pt idx="1471">
                  <c:v>45.615952498066399</c:v>
                </c:pt>
                <c:pt idx="1472">
                  <c:v>45.630469908260103</c:v>
                </c:pt>
                <c:pt idx="1473">
                  <c:v>45.644974033543598</c:v>
                </c:pt>
                <c:pt idx="1474">
                  <c:v>45.659464886796798</c:v>
                </c:pt>
                <c:pt idx="1475">
                  <c:v>45.673942480886801</c:v>
                </c:pt>
                <c:pt idx="1476">
                  <c:v>45.688406828668001</c:v>
                </c:pt>
                <c:pt idx="1477">
                  <c:v>45.702857942981602</c:v>
                </c:pt>
                <c:pt idx="1478">
                  <c:v>45.717295836656199</c:v>
                </c:pt>
                <c:pt idx="1479">
                  <c:v>45.731720522507402</c:v>
                </c:pt>
                <c:pt idx="1480">
                  <c:v>45.746132013337999</c:v>
                </c:pt>
                <c:pt idx="1481">
                  <c:v>45.7605303219378</c:v>
                </c:pt>
                <c:pt idx="1482">
                  <c:v>45.774915461084198</c:v>
                </c:pt>
                <c:pt idx="1483">
                  <c:v>45.789287443541298</c:v>
                </c:pt>
                <c:pt idx="1484">
                  <c:v>45.803646282060697</c:v>
                </c:pt>
                <c:pt idx="1485">
                  <c:v>45.817991989381099</c:v>
                </c:pt>
                <c:pt idx="1486">
                  <c:v>45.832324578228501</c:v>
                </c:pt>
                <c:pt idx="1487">
                  <c:v>45.846644061316198</c:v>
                </c:pt>
                <c:pt idx="1488">
                  <c:v>45.8609504513445</c:v>
                </c:pt>
                <c:pt idx="1489">
                  <c:v>45.875243761001101</c:v>
                </c:pt>
                <c:pt idx="1490">
                  <c:v>45.889524002961203</c:v>
                </c:pt>
                <c:pt idx="1491">
                  <c:v>45.903791189886803</c:v>
                </c:pt>
                <c:pt idx="1492">
                  <c:v>45.918045334427603</c:v>
                </c:pt>
                <c:pt idx="1493">
                  <c:v>45.932286449220499</c:v>
                </c:pt>
                <c:pt idx="1494">
                  <c:v>45.946514546889702</c:v>
                </c:pt>
                <c:pt idx="1495">
                  <c:v>45.960729640046601</c:v>
                </c:pt>
                <c:pt idx="1496">
                  <c:v>45.974931741290298</c:v>
                </c:pt>
                <c:pt idx="1497">
                  <c:v>45.9891208632068</c:v>
                </c:pt>
                <c:pt idx="1498">
                  <c:v>46.0032970183698</c:v>
                </c:pt>
                <c:pt idx="1499">
                  <c:v>46.017460219275598</c:v>
                </c:pt>
                <c:pt idx="1500">
                  <c:v>46.031610478526503</c:v>
                </c:pt>
                <c:pt idx="1501">
                  <c:v>46.045747808660998</c:v>
                </c:pt>
                <c:pt idx="1502">
                  <c:v>46.059872222201797</c:v>
                </c:pt>
                <c:pt idx="1503">
                  <c:v>46.073983731658998</c:v>
                </c:pt>
                <c:pt idx="1504">
                  <c:v>46.088082349530197</c:v>
                </c:pt>
                <c:pt idx="1505">
                  <c:v>46.102168088300502</c:v>
                </c:pt>
                <c:pt idx="1506">
                  <c:v>46.116240960442397</c:v>
                </c:pt>
                <c:pt idx="1507">
                  <c:v>46.130300978415697</c:v>
                </c:pt>
                <c:pt idx="1508">
                  <c:v>46.144348154667902</c:v>
                </c:pt>
                <c:pt idx="1509">
                  <c:v>46.158382501633902</c:v>
                </c:pt>
                <c:pt idx="1510">
                  <c:v>46.1724040317361</c:v>
                </c:pt>
                <c:pt idx="1511">
                  <c:v>46.186412757384304</c:v>
                </c:pt>
                <c:pt idx="1512">
                  <c:v>46.200408690975998</c:v>
                </c:pt>
                <c:pt idx="1513">
                  <c:v>46.214391844896198</c:v>
                </c:pt>
                <c:pt idx="1514">
                  <c:v>46.228362231517302</c:v>
                </c:pt>
                <c:pt idx="1515">
                  <c:v>46.242319863199498</c:v>
                </c:pt>
                <c:pt idx="1516">
                  <c:v>46.2562647522902</c:v>
                </c:pt>
                <c:pt idx="1517">
                  <c:v>46.2701969111247</c:v>
                </c:pt>
                <c:pt idx="1518">
                  <c:v>46.284116352025897</c:v>
                </c:pt>
                <c:pt idx="1519">
                  <c:v>46.298023087304003</c:v>
                </c:pt>
                <c:pt idx="1520">
                  <c:v>46.311917129256997</c:v>
                </c:pt>
                <c:pt idx="1521">
                  <c:v>46.325798490170698</c:v>
                </c:pt>
                <c:pt idx="1522">
                  <c:v>46.339667182318301</c:v>
                </c:pt>
                <c:pt idx="1523">
                  <c:v>46.3535232179606</c:v>
                </c:pt>
                <c:pt idx="1524">
                  <c:v>46.367366609346298</c:v>
                </c:pt>
                <c:pt idx="1525">
                  <c:v>46.381197368711597</c:v>
                </c:pt>
                <c:pt idx="1526">
                  <c:v>46.395015508280402</c:v>
                </c:pt>
                <c:pt idx="1527">
                  <c:v>46.4088210402643</c:v>
                </c:pt>
                <c:pt idx="1528">
                  <c:v>46.422613976862699</c:v>
                </c:pt>
                <c:pt idx="1529">
                  <c:v>46.436394330262701</c:v>
                </c:pt>
                <c:pt idx="1530">
                  <c:v>46.4501621126389</c:v>
                </c:pt>
                <c:pt idx="1531">
                  <c:v>46.463917336153997</c:v>
                </c:pt>
                <c:pt idx="1532">
                  <c:v>46.477660012958196</c:v>
                </c:pt>
                <c:pt idx="1533">
                  <c:v>46.491390155189499</c:v>
                </c:pt>
                <c:pt idx="1534">
                  <c:v>46.505107774973801</c:v>
                </c:pt>
                <c:pt idx="1535">
                  <c:v>46.518812884422999</c:v>
                </c:pt>
                <c:pt idx="1536">
                  <c:v>46.532505495598997</c:v>
                </c:pt>
                <c:pt idx="1537">
                  <c:v>46.546185620627398</c:v>
                </c:pt>
                <c:pt idx="1538">
                  <c:v>46.559853271584899</c:v>
                </c:pt>
                <c:pt idx="1539">
                  <c:v>46.573508460536203</c:v>
                </c:pt>
                <c:pt idx="1540">
                  <c:v>46.5871511995337</c:v>
                </c:pt>
                <c:pt idx="1541">
                  <c:v>46.6007815006177</c:v>
                </c:pt>
                <c:pt idx="1542">
                  <c:v>46.614399375816298</c:v>
                </c:pt>
                <c:pt idx="1543">
                  <c:v>46.628004837145497</c:v>
                </c:pt>
                <c:pt idx="1544">
                  <c:v>46.641597896609397</c:v>
                </c:pt>
                <c:pt idx="1545">
                  <c:v>46.655178566199702</c:v>
                </c:pt>
                <c:pt idx="1546">
                  <c:v>46.668746857895997</c:v>
                </c:pt>
                <c:pt idx="1547">
                  <c:v>46.682302783666103</c:v>
                </c:pt>
                <c:pt idx="1548">
                  <c:v>46.695846355465598</c:v>
                </c:pt>
                <c:pt idx="1549">
                  <c:v>46.709377585237903</c:v>
                </c:pt>
                <c:pt idx="1550">
                  <c:v>46.7228964849145</c:v>
                </c:pt>
                <c:pt idx="1551">
                  <c:v>46.736403066414901</c:v>
                </c:pt>
                <c:pt idx="1552">
                  <c:v>46.749897341646403</c:v>
                </c:pt>
                <c:pt idx="1553">
                  <c:v>46.763379322504498</c:v>
                </c:pt>
                <c:pt idx="1554">
                  <c:v>46.776849020872604</c:v>
                </c:pt>
                <c:pt idx="1555">
                  <c:v>46.790306448622196</c:v>
                </c:pt>
                <c:pt idx="1556">
                  <c:v>46.803751617612498</c:v>
                </c:pt>
                <c:pt idx="1557">
                  <c:v>46.817184539691198</c:v>
                </c:pt>
                <c:pt idx="1558">
                  <c:v>46.830605226693798</c:v>
                </c:pt>
                <c:pt idx="1559">
                  <c:v>46.844013690443902</c:v>
                </c:pt>
                <c:pt idx="1560">
                  <c:v>46.857409942753002</c:v>
                </c:pt>
                <c:pt idx="1561">
                  <c:v>46.870793995421103</c:v>
                </c:pt>
                <c:pt idx="1562">
                  <c:v>46.884165860235797</c:v>
                </c:pt>
                <c:pt idx="1563">
                  <c:v>46.897525548973199</c:v>
                </c:pt>
                <c:pt idx="1564">
                  <c:v>46.910873073397298</c:v>
                </c:pt>
                <c:pt idx="1565">
                  <c:v>46.924208445260298</c:v>
                </c:pt>
                <c:pt idx="1566">
                  <c:v>46.937531676302498</c:v>
                </c:pt>
                <c:pt idx="1567">
                  <c:v>46.9508427782525</c:v>
                </c:pt>
                <c:pt idx="1568">
                  <c:v>46.964141762826799</c:v>
                </c:pt>
                <c:pt idx="1569">
                  <c:v>46.977428641730398</c:v>
                </c:pt>
                <c:pt idx="1570">
                  <c:v>46.990703426656097</c:v>
                </c:pt>
                <c:pt idx="1571">
                  <c:v>47.003966129285303</c:v>
                </c:pt>
                <c:pt idx="1572">
                  <c:v>47.017216761290001</c:v>
                </c:pt>
                <c:pt idx="1573">
                  <c:v>47.030455334345</c:v>
                </c:pt>
                <c:pt idx="1574">
                  <c:v>47.043681860078998</c:v>
                </c:pt>
                <c:pt idx="1575">
                  <c:v>47.056896350126202</c:v>
                </c:pt>
                <c:pt idx="1576">
                  <c:v>47.070098816109002</c:v>
                </c:pt>
                <c:pt idx="1577">
                  <c:v>47.0832892696383</c:v>
                </c:pt>
                <c:pt idx="1578">
                  <c:v>47.096467722313101</c:v>
                </c:pt>
                <c:pt idx="1579">
                  <c:v>47.1096341857209</c:v>
                </c:pt>
                <c:pt idx="1580">
                  <c:v>47.122788671437299</c:v>
                </c:pt>
                <c:pt idx="1581">
                  <c:v>47.135931191026401</c:v>
                </c:pt>
                <c:pt idx="1582">
                  <c:v>47.149061756040403</c:v>
                </c:pt>
                <c:pt idx="1583">
                  <c:v>47.162180378019997</c:v>
                </c:pt>
                <c:pt idx="1584">
                  <c:v>47.175287068494399</c:v>
                </c:pt>
                <c:pt idx="1585">
                  <c:v>47.188381838980803</c:v>
                </c:pt>
                <c:pt idx="1586">
                  <c:v>47.201464700984999</c:v>
                </c:pt>
                <c:pt idx="1587">
                  <c:v>47.214535666001296</c:v>
                </c:pt>
                <c:pt idx="1588">
                  <c:v>47.2275947455121</c:v>
                </c:pt>
                <c:pt idx="1589">
                  <c:v>47.240641950988497</c:v>
                </c:pt>
                <c:pt idx="1590">
                  <c:v>47.253677293889901</c:v>
                </c:pt>
                <c:pt idx="1591">
                  <c:v>47.266700785664</c:v>
                </c:pt>
                <c:pt idx="1592">
                  <c:v>47.2797124377473</c:v>
                </c:pt>
                <c:pt idx="1593">
                  <c:v>47.292712261564297</c:v>
                </c:pt>
                <c:pt idx="1594">
                  <c:v>47.305700268528497</c:v>
                </c:pt>
                <c:pt idx="1595">
                  <c:v>47.318676470041297</c:v>
                </c:pt>
                <c:pt idx="1596">
                  <c:v>47.331640877493101</c:v>
                </c:pt>
                <c:pt idx="1597">
                  <c:v>47.344593502262597</c:v>
                </c:pt>
                <c:pt idx="1598">
                  <c:v>47.357534355716901</c:v>
                </c:pt>
                <c:pt idx="1599">
                  <c:v>47.370463449211798</c:v>
                </c:pt>
                <c:pt idx="1600">
                  <c:v>47.3833807940916</c:v>
                </c:pt>
                <c:pt idx="1601">
                  <c:v>47.396286401688997</c:v>
                </c:pt>
                <c:pt idx="1602">
                  <c:v>47.409180283325703</c:v>
                </c:pt>
                <c:pt idx="1603">
                  <c:v>47.422062450311401</c:v>
                </c:pt>
                <c:pt idx="1604">
                  <c:v>47.434932913944799</c:v>
                </c:pt>
                <c:pt idx="1605">
                  <c:v>47.447791685513003</c:v>
                </c:pt>
                <c:pt idx="1606">
                  <c:v>47.460638776291802</c:v>
                </c:pt>
                <c:pt idx="1607">
                  <c:v>47.473474197545698</c:v>
                </c:pt>
                <c:pt idx="1608">
                  <c:v>47.486297960527502</c:v>
                </c:pt>
                <c:pt idx="1609">
                  <c:v>47.4991100764504</c:v>
                </c:pt>
                <c:pt idx="1610">
                  <c:v>47.511910556458098</c:v>
                </c:pt>
                <c:pt idx="1611">
                  <c:v>47.524699411868703</c:v>
                </c:pt>
                <c:pt idx="1612">
                  <c:v>47.537476653889101</c:v>
                </c:pt>
                <c:pt idx="1613">
                  <c:v>47.550242293714803</c:v>
                </c:pt>
                <c:pt idx="1614">
                  <c:v>47.562996342529701</c:v>
                </c:pt>
                <c:pt idx="1615">
                  <c:v>47.575738811506902</c:v>
                </c:pt>
                <c:pt idx="1616">
                  <c:v>47.588469711807598</c:v>
                </c:pt>
                <c:pt idx="1617">
                  <c:v>47.601189054582299</c:v>
                </c:pt>
                <c:pt idx="1618">
                  <c:v>47.613896850969802</c:v>
                </c:pt>
                <c:pt idx="1619">
                  <c:v>47.626593112097801</c:v>
                </c:pt>
                <c:pt idx="1620">
                  <c:v>47.639277849082703</c:v>
                </c:pt>
                <c:pt idx="1621">
                  <c:v>47.6519510730297</c:v>
                </c:pt>
                <c:pt idx="1622">
                  <c:v>47.664612795032703</c:v>
                </c:pt>
                <c:pt idx="1623">
                  <c:v>47.677263026174501</c:v>
                </c:pt>
                <c:pt idx="1624">
                  <c:v>47.689901777526501</c:v>
                </c:pt>
                <c:pt idx="1625">
                  <c:v>47.702529060149097</c:v>
                </c:pt>
                <c:pt idx="1626">
                  <c:v>47.715144885091398</c:v>
                </c:pt>
                <c:pt idx="1627">
                  <c:v>47.727749263391303</c:v>
                </c:pt>
                <c:pt idx="1628">
                  <c:v>47.740342206075702</c:v>
                </c:pt>
                <c:pt idx="1629">
                  <c:v>47.752923724160098</c:v>
                </c:pt>
                <c:pt idx="1630">
                  <c:v>47.765493828648999</c:v>
                </c:pt>
                <c:pt idx="1631">
                  <c:v>47.778052530535803</c:v>
                </c:pt>
                <c:pt idx="1632">
                  <c:v>47.790599840802699</c:v>
                </c:pt>
                <c:pt idx="1633">
                  <c:v>47.803135770420802</c:v>
                </c:pt>
                <c:pt idx="1634">
                  <c:v>47.815660330350099</c:v>
                </c:pt>
                <c:pt idx="1635">
                  <c:v>47.828173531539598</c:v>
                </c:pt>
                <c:pt idx="1636">
                  <c:v>47.840675384927202</c:v>
                </c:pt>
                <c:pt idx="1637">
                  <c:v>47.853165901439603</c:v>
                </c:pt>
                <c:pt idx="1638">
                  <c:v>47.865645091992498</c:v>
                </c:pt>
                <c:pt idx="1639">
                  <c:v>47.8781129674908</c:v>
                </c:pt>
                <c:pt idx="1640">
                  <c:v>47.890569538827997</c:v>
                </c:pt>
                <c:pt idx="1641">
                  <c:v>47.903014816886703</c:v>
                </c:pt>
                <c:pt idx="1642">
                  <c:v>47.915448812538799</c:v>
                </c:pt>
                <c:pt idx="1643">
                  <c:v>47.927871536644702</c:v>
                </c:pt>
                <c:pt idx="1644">
                  <c:v>47.940283000054201</c:v>
                </c:pt>
                <c:pt idx="1645">
                  <c:v>47.952683213606001</c:v>
                </c:pt>
                <c:pt idx="1646">
                  <c:v>47.965072188085699</c:v>
                </c:pt>
                <c:pt idx="1647">
                  <c:v>47.977449934243801</c:v>
                </c:pt>
                <c:pt idx="1648">
                  <c:v>47.9898164629777</c:v>
                </c:pt>
                <c:pt idx="1649">
                  <c:v>48.002171785081501</c:v>
                </c:pt>
                <c:pt idx="1650">
                  <c:v>48.014515911338201</c:v>
                </c:pt>
                <c:pt idx="1651">
                  <c:v>48.026848852519798</c:v>
                </c:pt>
                <c:pt idx="1652">
                  <c:v>48.039170619387697</c:v>
                </c:pt>
                <c:pt idx="1653">
                  <c:v>48.051481222691898</c:v>
                </c:pt>
                <c:pt idx="1654">
                  <c:v>48.063780673171898</c:v>
                </c:pt>
                <c:pt idx="1655">
                  <c:v>48.076068981556197</c:v>
                </c:pt>
                <c:pt idx="1656">
                  <c:v>48.088346158562203</c:v>
                </c:pt>
                <c:pt idx="1657">
                  <c:v>48.100612214896898</c:v>
                </c:pt>
                <c:pt idx="1658">
                  <c:v>48.112867161255899</c:v>
                </c:pt>
                <c:pt idx="1659">
                  <c:v>48.125111008324403</c:v>
                </c:pt>
                <c:pt idx="1660">
                  <c:v>48.137343766776397</c:v>
                </c:pt>
                <c:pt idx="1661">
                  <c:v>48.149565447275499</c:v>
                </c:pt>
                <c:pt idx="1662">
                  <c:v>48.161776060473997</c:v>
                </c:pt>
                <c:pt idx="1663">
                  <c:v>48.173975617013703</c:v>
                </c:pt>
                <c:pt idx="1664">
                  <c:v>48.186164127525601</c:v>
                </c:pt>
                <c:pt idx="1665">
                  <c:v>48.198341602629903</c:v>
                </c:pt>
                <c:pt idx="1666">
                  <c:v>48.2105080529359</c:v>
                </c:pt>
                <c:pt idx="1667">
                  <c:v>48.222663489042198</c:v>
                </c:pt>
                <c:pt idx="1668">
                  <c:v>48.234807921536699</c:v>
                </c:pt>
                <c:pt idx="1669">
                  <c:v>48.246941360996701</c:v>
                </c:pt>
                <c:pt idx="1670">
                  <c:v>48.259063817988398</c:v>
                </c:pt>
                <c:pt idx="1671">
                  <c:v>48.271175303067601</c:v>
                </c:pt>
                <c:pt idx="1672">
                  <c:v>48.283275826779402</c:v>
                </c:pt>
                <c:pt idx="1673">
                  <c:v>48.295365399657904</c:v>
                </c:pt>
                <c:pt idx="1674">
                  <c:v>48.307444032226798</c:v>
                </c:pt>
                <c:pt idx="1675">
                  <c:v>48.319511734999097</c:v>
                </c:pt>
                <c:pt idx="1676">
                  <c:v>48.331568518477098</c:v>
                </c:pt>
                <c:pt idx="1677">
                  <c:v>48.343614393152301</c:v>
                </c:pt>
                <c:pt idx="1678">
                  <c:v>48.355649369505898</c:v>
                </c:pt>
                <c:pt idx="1679">
                  <c:v>48.367673458007999</c:v>
                </c:pt>
                <c:pt idx="1680">
                  <c:v>48.379686669118598</c:v>
                </c:pt>
                <c:pt idx="1681">
                  <c:v>48.391689013286701</c:v>
                </c:pt>
                <c:pt idx="1682">
                  <c:v>48.403680500950898</c:v>
                </c:pt>
                <c:pt idx="1683">
                  <c:v>48.415661142599703</c:v>
                </c:pt>
                <c:pt idx="1684">
                  <c:v>48.427630948698202</c:v>
                </c:pt>
                <c:pt idx="1685">
                  <c:v>48.439589929563702</c:v>
                </c:pt>
                <c:pt idx="1686">
                  <c:v>48.4515380955933</c:v>
                </c:pt>
                <c:pt idx="1687">
                  <c:v>48.463475457173701</c:v>
                </c:pt>
                <c:pt idx="1688">
                  <c:v>48.475402024680797</c:v>
                </c:pt>
                <c:pt idx="1689">
                  <c:v>48.487317808480299</c:v>
                </c:pt>
                <c:pt idx="1690">
                  <c:v>48.499222818927002</c:v>
                </c:pt>
                <c:pt idx="1691">
                  <c:v>48.5111170663655</c:v>
                </c:pt>
                <c:pt idx="1692">
                  <c:v>48.523000561129599</c:v>
                </c:pt>
                <c:pt idx="1693">
                  <c:v>48.534873313542697</c:v>
                </c:pt>
                <c:pt idx="1694">
                  <c:v>48.546735333917397</c:v>
                </c:pt>
                <c:pt idx="1695">
                  <c:v>48.558586632556199</c:v>
                </c:pt>
                <c:pt idx="1696">
                  <c:v>48.570427219750499</c:v>
                </c:pt>
                <c:pt idx="1697">
                  <c:v>48.582257105781601</c:v>
                </c:pt>
                <c:pt idx="1698">
                  <c:v>48.594076300920101</c:v>
                </c:pt>
                <c:pt idx="1699">
                  <c:v>48.605884815426002</c:v>
                </c:pt>
                <c:pt idx="1700">
                  <c:v>48.617682659548798</c:v>
                </c:pt>
                <c:pt idx="1701">
                  <c:v>48.629469843527403</c:v>
                </c:pt>
                <c:pt idx="1702">
                  <c:v>48.6412463775902</c:v>
                </c:pt>
                <c:pt idx="1703">
                  <c:v>48.653012271954999</c:v>
                </c:pt>
                <c:pt idx="1704">
                  <c:v>48.664767536829203</c:v>
                </c:pt>
                <c:pt idx="1705">
                  <c:v>48.676512182409503</c:v>
                </c:pt>
                <c:pt idx="1706">
                  <c:v>48.688246218882099</c:v>
                </c:pt>
                <c:pt idx="1707">
                  <c:v>48.699969656422603</c:v>
                </c:pt>
                <c:pt idx="1708">
                  <c:v>48.711682505196102</c:v>
                </c:pt>
                <c:pt idx="1709">
                  <c:v>48.723384775357196</c:v>
                </c:pt>
                <c:pt idx="1710">
                  <c:v>48.735076477049901</c:v>
                </c:pt>
                <c:pt idx="1711">
                  <c:v>48.7467576204076</c:v>
                </c:pt>
                <c:pt idx="1712">
                  <c:v>48.758428215553202</c:v>
                </c:pt>
                <c:pt idx="1713">
                  <c:v>48.770088272599097</c:v>
                </c:pt>
                <c:pt idx="1714">
                  <c:v>48.781737801647097</c:v>
                </c:pt>
                <c:pt idx="1715">
                  <c:v>48.793376812913102</c:v>
                </c:pt>
                <c:pt idx="1716">
                  <c:v>48.805005316962003</c:v>
                </c:pt>
                <c:pt idx="1717">
                  <c:v>48.816623323337197</c:v>
                </c:pt>
                <c:pt idx="1718">
                  <c:v>48.8282308421024</c:v>
                </c:pt>
                <c:pt idx="1719">
                  <c:v>48.839827883310797</c:v>
                </c:pt>
                <c:pt idx="1720">
                  <c:v>48.851414457004999</c:v>
                </c:pt>
                <c:pt idx="1721">
                  <c:v>48.862990573217502</c:v>
                </c:pt>
                <c:pt idx="1722">
                  <c:v>48.874556241969998</c:v>
                </c:pt>
                <c:pt idx="1723">
                  <c:v>48.8861114732738</c:v>
                </c:pt>
                <c:pt idx="1724">
                  <c:v>48.897656277129897</c:v>
                </c:pt>
                <c:pt idx="1725">
                  <c:v>48.909190663528598</c:v>
                </c:pt>
                <c:pt idx="1726">
                  <c:v>48.920714642449802</c:v>
                </c:pt>
                <c:pt idx="1727">
                  <c:v>48.932228223863</c:v>
                </c:pt>
                <c:pt idx="1728">
                  <c:v>48.9437314177273</c:v>
                </c:pt>
                <c:pt idx="1729">
                  <c:v>48.955224233991103</c:v>
                </c:pt>
                <c:pt idx="1730">
                  <c:v>48.966706682592601</c:v>
                </c:pt>
                <c:pt idx="1731">
                  <c:v>48.978178773459298</c:v>
                </c:pt>
                <c:pt idx="1732">
                  <c:v>48.989640516508402</c:v>
                </c:pt>
                <c:pt idx="1733">
                  <c:v>49.001091921646498</c:v>
                </c:pt>
                <c:pt idx="1734">
                  <c:v>49.0125329987698</c:v>
                </c:pt>
                <c:pt idx="1735">
                  <c:v>49.023963757764001</c:v>
                </c:pt>
                <c:pt idx="1736">
                  <c:v>49.035384208504503</c:v>
                </c:pt>
                <c:pt idx="1737">
                  <c:v>49.046794360855998</c:v>
                </c:pt>
                <c:pt idx="1738">
                  <c:v>49.058194224672803</c:v>
                </c:pt>
                <c:pt idx="1739">
                  <c:v>49.0695838097988</c:v>
                </c:pt>
                <c:pt idx="1740">
                  <c:v>49.080963126067303</c:v>
                </c:pt>
                <c:pt idx="1741">
                  <c:v>49.092332183301401</c:v>
                </c:pt>
                <c:pt idx="1742">
                  <c:v>49.103690991313499</c:v>
                </c:pt>
                <c:pt idx="1743">
                  <c:v>49.115039559905497</c:v>
                </c:pt>
                <c:pt idx="1744">
                  <c:v>49.126377898869002</c:v>
                </c:pt>
                <c:pt idx="1745">
                  <c:v>49.137706017985003</c:v>
                </c:pt>
                <c:pt idx="1746">
                  <c:v>49.149023927024103</c:v>
                </c:pt>
                <c:pt idx="1747">
                  <c:v>49.160331635746502</c:v>
                </c:pt>
                <c:pt idx="1748">
                  <c:v>49.171629155674196</c:v>
                </c:pt>
                <c:pt idx="1749">
                  <c:v>49.182916495019697</c:v>
                </c:pt>
                <c:pt idx="1750">
                  <c:v>49.194193663481798</c:v>
                </c:pt>
                <c:pt idx="1751">
                  <c:v>49.205460670789002</c:v>
                </c:pt>
                <c:pt idx="1752">
                  <c:v>49.2167175266597</c:v>
                </c:pt>
                <c:pt idx="1753">
                  <c:v>49.227964240802301</c:v>
                </c:pt>
                <c:pt idx="1754">
                  <c:v>49.239200822914498</c:v>
                </c:pt>
                <c:pt idx="1755">
                  <c:v>49.2504272826841</c:v>
                </c:pt>
                <c:pt idx="1756">
                  <c:v>49.261643629788402</c:v>
                </c:pt>
                <c:pt idx="1757">
                  <c:v>49.272849873894501</c:v>
                </c:pt>
                <c:pt idx="1758">
                  <c:v>49.284046024659403</c:v>
                </c:pt>
                <c:pt idx="1759">
                  <c:v>49.295232091729503</c:v>
                </c:pt>
                <c:pt idx="1760">
                  <c:v>49.3064080847413</c:v>
                </c:pt>
                <c:pt idx="1761">
                  <c:v>49.3175740133209</c:v>
                </c:pt>
                <c:pt idx="1762">
                  <c:v>49.328729887084002</c:v>
                </c:pt>
                <c:pt idx="1763">
                  <c:v>49.339875715636197</c:v>
                </c:pt>
                <c:pt idx="1764">
                  <c:v>49.351011508572903</c:v>
                </c:pt>
                <c:pt idx="1765">
                  <c:v>49.362137275479</c:v>
                </c:pt>
                <c:pt idx="1766">
                  <c:v>49.373253025929301</c:v>
                </c:pt>
                <c:pt idx="1767">
                  <c:v>49.384358769488301</c:v>
                </c:pt>
                <c:pt idx="1768">
                  <c:v>49.395454515710298</c:v>
                </c:pt>
                <c:pt idx="1769">
                  <c:v>49.406540274139203</c:v>
                </c:pt>
                <c:pt idx="1770">
                  <c:v>49.417616054308901</c:v>
                </c:pt>
                <c:pt idx="1771">
                  <c:v>49.428681865742597</c:v>
                </c:pt>
                <c:pt idx="1772">
                  <c:v>49.439737717953697</c:v>
                </c:pt>
                <c:pt idx="1773">
                  <c:v>49.450783620445101</c:v>
                </c:pt>
                <c:pt idx="1774">
                  <c:v>49.461819582709502</c:v>
                </c:pt>
                <c:pt idx="1775">
                  <c:v>49.4728456142292</c:v>
                </c:pt>
                <c:pt idx="1776">
                  <c:v>49.483861724476498</c:v>
                </c:pt>
                <c:pt idx="1777">
                  <c:v>49.494867922913201</c:v>
                </c:pt>
                <c:pt idx="1778">
                  <c:v>49.505864218990901</c:v>
                </c:pt>
                <c:pt idx="1779">
                  <c:v>49.516850622151097</c:v>
                </c:pt>
                <c:pt idx="1780">
                  <c:v>49.527827144020897</c:v>
                </c:pt>
                <c:pt idx="1781">
                  <c:v>49.538793792763201</c:v>
                </c:pt>
                <c:pt idx="1782">
                  <c:v>49.549750577189201</c:v>
                </c:pt>
                <c:pt idx="1783">
                  <c:v>49.560697506715798</c:v>
                </c:pt>
                <c:pt idx="1784">
                  <c:v>49.571634590750001</c:v>
                </c:pt>
                <c:pt idx="1785">
                  <c:v>49.582561838688697</c:v>
                </c:pt>
                <c:pt idx="1786">
                  <c:v>49.593479259918901</c:v>
                </c:pt>
                <c:pt idx="1787">
                  <c:v>49.604386863817702</c:v>
                </c:pt>
                <c:pt idx="1788">
                  <c:v>49.615284659752298</c:v>
                </c:pt>
                <c:pt idx="1789">
                  <c:v>49.626172657079799</c:v>
                </c:pt>
                <c:pt idx="1790">
                  <c:v>49.6370508651477</c:v>
                </c:pt>
                <c:pt idx="1791">
                  <c:v>49.6479192932931</c:v>
                </c:pt>
                <c:pt idx="1792">
                  <c:v>49.6587779508436</c:v>
                </c:pt>
                <c:pt idx="1793">
                  <c:v>49.669626847116703</c:v>
                </c:pt>
                <c:pt idx="1794">
                  <c:v>49.680465991419702</c:v>
                </c:pt>
                <c:pt idx="1795">
                  <c:v>49.691295393050503</c:v>
                </c:pt>
                <c:pt idx="1796">
                  <c:v>49.702115061296603</c:v>
                </c:pt>
                <c:pt idx="1797">
                  <c:v>49.7129250054358</c:v>
                </c:pt>
                <c:pt idx="1798">
                  <c:v>49.723725234735902</c:v>
                </c:pt>
                <c:pt idx="1799">
                  <c:v>49.734515758454798</c:v>
                </c:pt>
                <c:pt idx="1800">
                  <c:v>49.7452965858403</c:v>
                </c:pt>
                <c:pt idx="1801">
                  <c:v>49.756067726130603</c:v>
                </c:pt>
                <c:pt idx="1802">
                  <c:v>49.766829188553601</c:v>
                </c:pt>
                <c:pt idx="1803">
                  <c:v>49.7775809823274</c:v>
                </c:pt>
                <c:pt idx="1804">
                  <c:v>49.788323116660401</c:v>
                </c:pt>
                <c:pt idx="1805">
                  <c:v>49.799055600750698</c:v>
                </c:pt>
                <c:pt idx="1806">
                  <c:v>49.809778443786598</c:v>
                </c:pt>
                <c:pt idx="1807">
                  <c:v>49.820491654946501</c:v>
                </c:pt>
                <c:pt idx="1808">
                  <c:v>49.831195243399002</c:v>
                </c:pt>
                <c:pt idx="1809">
                  <c:v>49.841889218302398</c:v>
                </c:pt>
                <c:pt idx="1810">
                  <c:v>49.852573588805399</c:v>
                </c:pt>
                <c:pt idx="1811">
                  <c:v>49.863248364046697</c:v>
                </c:pt>
                <c:pt idx="1812">
                  <c:v>49.873913554932699</c:v>
                </c:pt>
                <c:pt idx="1813">
                  <c:v>49.884569170447598</c:v>
                </c:pt>
                <c:pt idx="1814">
                  <c:v>49.895215218431403</c:v>
                </c:pt>
                <c:pt idx="1815">
                  <c:v>49.905851708001201</c:v>
                </c:pt>
                <c:pt idx="1816">
                  <c:v>49.9164786482648</c:v>
                </c:pt>
                <c:pt idx="1817">
                  <c:v>49.927096048320202</c:v>
                </c:pt>
                <c:pt idx="1818">
                  <c:v>49.937703917255902</c:v>
                </c:pt>
                <c:pt idx="1819">
                  <c:v>49.948302264151103</c:v>
                </c:pt>
                <c:pt idx="1820">
                  <c:v>49.958891098074901</c:v>
                </c:pt>
                <c:pt idx="1821">
                  <c:v>49.969470428087398</c:v>
                </c:pt>
                <c:pt idx="1822">
                  <c:v>49.9800402632386</c:v>
                </c:pt>
                <c:pt idx="1823">
                  <c:v>49.990600612569303</c:v>
                </c:pt>
                <c:pt idx="1824">
                  <c:v>50.001151485110597</c:v>
                </c:pt>
                <c:pt idx="1825">
                  <c:v>50.011692889884102</c:v>
                </c:pt>
                <c:pt idx="1826">
                  <c:v>50.022224835901604</c:v>
                </c:pt>
                <c:pt idx="1827">
                  <c:v>50.032747332165698</c:v>
                </c:pt>
                <c:pt idx="1828">
                  <c:v>50.043260387669001</c:v>
                </c:pt>
                <c:pt idx="1829">
                  <c:v>50.053764011395003</c:v>
                </c:pt>
                <c:pt idx="1830">
                  <c:v>50.064258212317199</c:v>
                </c:pt>
                <c:pt idx="1831">
                  <c:v>50.074742999399703</c:v>
                </c:pt>
                <c:pt idx="1832">
                  <c:v>50.085218381597102</c:v>
                </c:pt>
                <c:pt idx="1833">
                  <c:v>50.095684367854503</c:v>
                </c:pt>
                <c:pt idx="1834">
                  <c:v>50.106140967107002</c:v>
                </c:pt>
                <c:pt idx="1835">
                  <c:v>50.116588188280701</c:v>
                </c:pt>
                <c:pt idx="1836">
                  <c:v>50.127026040291703</c:v>
                </c:pt>
                <c:pt idx="1837">
                  <c:v>50.137454532046803</c:v>
                </c:pt>
                <c:pt idx="1838">
                  <c:v>50.147873672442998</c:v>
                </c:pt>
                <c:pt idx="1839">
                  <c:v>50.158283470367799</c:v>
                </c:pt>
                <c:pt idx="1840">
                  <c:v>50.168683934699402</c:v>
                </c:pt>
                <c:pt idx="1841">
                  <c:v>50.179075074305999</c:v>
                </c:pt>
                <c:pt idx="1842">
                  <c:v>50.189456898046402</c:v>
                </c:pt>
                <c:pt idx="1843">
                  <c:v>50.199829414770001</c:v>
                </c:pt>
                <c:pt idx="1844">
                  <c:v>50.210192634701599</c:v>
                </c:pt>
                <c:pt idx="1845">
                  <c:v>50.220546567979902</c:v>
                </c:pt>
                <c:pt idx="1846">
                  <c:v>50.230891221099597</c:v>
                </c:pt>
                <c:pt idx="1847">
                  <c:v>50.241226602886499</c:v>
                </c:pt>
                <c:pt idx="1848">
                  <c:v>50.251552722157101</c:v>
                </c:pt>
                <c:pt idx="1849">
                  <c:v>50.261869587718301</c:v>
                </c:pt>
                <c:pt idx="1850">
                  <c:v>50.272177208367999</c:v>
                </c:pt>
                <c:pt idx="1851">
                  <c:v>50.282475592894698</c:v>
                </c:pt>
                <c:pt idx="1852">
                  <c:v>50.292764750077403</c:v>
                </c:pt>
                <c:pt idx="1853">
                  <c:v>50.303044688685802</c:v>
                </c:pt>
                <c:pt idx="1854">
                  <c:v>50.313315417480503</c:v>
                </c:pt>
                <c:pt idx="1855">
                  <c:v>50.323576945212601</c:v>
                </c:pt>
                <c:pt idx="1856">
                  <c:v>50.333829280623902</c:v>
                </c:pt>
                <c:pt idx="1857">
                  <c:v>50.344072432446701</c:v>
                </c:pt>
                <c:pt idx="1858">
                  <c:v>50.354306409404302</c:v>
                </c:pt>
                <c:pt idx="1859">
                  <c:v>50.364531220210303</c:v>
                </c:pt>
                <c:pt idx="1860">
                  <c:v>50.3747468735694</c:v>
                </c:pt>
                <c:pt idx="1861">
                  <c:v>50.384953378176498</c:v>
                </c:pt>
                <c:pt idx="1862">
                  <c:v>50.395150742717597</c:v>
                </c:pt>
                <c:pt idx="1863">
                  <c:v>50.4053389758691</c:v>
                </c:pt>
                <c:pt idx="1864">
                  <c:v>50.4155180862981</c:v>
                </c:pt>
                <c:pt idx="1865">
                  <c:v>50.425688082662397</c:v>
                </c:pt>
                <c:pt idx="1866">
                  <c:v>50.435848973610497</c:v>
                </c:pt>
                <c:pt idx="1867">
                  <c:v>50.446000767781598</c:v>
                </c:pt>
                <c:pt idx="1868">
                  <c:v>50.456143473805398</c:v>
                </c:pt>
                <c:pt idx="1869">
                  <c:v>50.466277100302499</c:v>
                </c:pt>
                <c:pt idx="1870">
                  <c:v>50.476401655884104</c:v>
                </c:pt>
                <c:pt idx="1871">
                  <c:v>50.486517149151901</c:v>
                </c:pt>
                <c:pt idx="1872">
                  <c:v>50.496623588698398</c:v>
                </c:pt>
                <c:pt idx="1873">
                  <c:v>50.506720983106902</c:v>
                </c:pt>
                <c:pt idx="1874">
                  <c:v>50.516809340950999</c:v>
                </c:pt>
                <c:pt idx="1875">
                  <c:v>50.526888670795501</c:v>
                </c:pt>
                <c:pt idx="1876">
                  <c:v>50.536958981195298</c:v>
                </c:pt>
                <c:pt idx="1877">
                  <c:v>50.547020280696401</c:v>
                </c:pt>
                <c:pt idx="1878">
                  <c:v>50.557072577835299</c:v>
                </c:pt>
                <c:pt idx="1879">
                  <c:v>50.567115881139202</c:v>
                </c:pt>
                <c:pt idx="1880">
                  <c:v>50.577150199125903</c:v>
                </c:pt>
                <c:pt idx="1881">
                  <c:v>50.587175540303903</c:v>
                </c:pt>
                <c:pt idx="1882">
                  <c:v>50.597191913172402</c:v>
                </c:pt>
                <c:pt idx="1883">
                  <c:v>50.607199326221298</c:v>
                </c:pt>
                <c:pt idx="1884">
                  <c:v>50.617197791023997</c:v>
                </c:pt>
                <c:pt idx="1885">
                  <c:v>50.627187315171597</c:v>
                </c:pt>
                <c:pt idx="1886">
                  <c:v>50.637167905385702</c:v>
                </c:pt>
                <c:pt idx="1887">
                  <c:v>50.647139570137803</c:v>
                </c:pt>
                <c:pt idx="1888">
                  <c:v>50.6571023178901</c:v>
                </c:pt>
                <c:pt idx="1889">
                  <c:v>50.667056157096098</c:v>
                </c:pt>
                <c:pt idx="1890">
                  <c:v>50.677001096200101</c:v>
                </c:pt>
                <c:pt idx="1891">
                  <c:v>50.686937143637401</c:v>
                </c:pt>
                <c:pt idx="1892">
                  <c:v>50.696864307834304</c:v>
                </c:pt>
                <c:pt idx="1893">
                  <c:v>50.706782597207997</c:v>
                </c:pt>
                <c:pt idx="1894">
                  <c:v>50.716692020166803</c:v>
                </c:pt>
                <c:pt idx="1895">
                  <c:v>50.726592585109898</c:v>
                </c:pt>
                <c:pt idx="1896">
                  <c:v>50.736484300427499</c:v>
                </c:pt>
                <c:pt idx="1897">
                  <c:v>50.746367174500797</c:v>
                </c:pt>
                <c:pt idx="1898">
                  <c:v>50.756241215701799</c:v>
                </c:pt>
                <c:pt idx="1899">
                  <c:v>50.766106432393698</c:v>
                </c:pt>
                <c:pt idx="1900">
                  <c:v>50.775962832930603</c:v>
                </c:pt>
                <c:pt idx="1901">
                  <c:v>50.785810425657502</c:v>
                </c:pt>
                <c:pt idx="1902">
                  <c:v>50.795649218910498</c:v>
                </c:pt>
                <c:pt idx="1903">
                  <c:v>50.805479221016597</c:v>
                </c:pt>
                <c:pt idx="1904">
                  <c:v>50.815300440293797</c:v>
                </c:pt>
                <c:pt idx="1905">
                  <c:v>50.825112885050999</c:v>
                </c:pt>
                <c:pt idx="1906">
                  <c:v>50.834916563588202</c:v>
                </c:pt>
                <c:pt idx="1907">
                  <c:v>50.844711484196303</c:v>
                </c:pt>
                <c:pt idx="1908">
                  <c:v>50.854497655157203</c:v>
                </c:pt>
                <c:pt idx="1909">
                  <c:v>50.864275084743703</c:v>
                </c:pt>
                <c:pt idx="1910">
                  <c:v>50.874043781219697</c:v>
                </c:pt>
                <c:pt idx="1911">
                  <c:v>50.883803752840002</c:v>
                </c:pt>
                <c:pt idx="1912">
                  <c:v>50.893555007850303</c:v>
                </c:pt>
                <c:pt idx="1913">
                  <c:v>50.903297554487501</c:v>
                </c:pt>
                <c:pt idx="1914">
                  <c:v>50.9130314009793</c:v>
                </c:pt>
                <c:pt idx="1915">
                  <c:v>50.922756555544403</c:v>
                </c:pt>
                <c:pt idx="1916">
                  <c:v>50.932473026392501</c:v>
                </c:pt>
                <c:pt idx="1917">
                  <c:v>50.9421808217243</c:v>
                </c:pt>
                <c:pt idx="1918">
                  <c:v>50.9518799497313</c:v>
                </c:pt>
                <c:pt idx="1919">
                  <c:v>50.961570418596303</c:v>
                </c:pt>
                <c:pt idx="1920">
                  <c:v>50.971252236492703</c:v>
                </c:pt>
                <c:pt idx="1921">
                  <c:v>50.980925411585197</c:v>
                </c:pt>
                <c:pt idx="1922">
                  <c:v>50.990589952029403</c:v>
                </c:pt>
                <c:pt idx="1923">
                  <c:v>51.0002458659716</c:v>
                </c:pt>
                <c:pt idx="1924">
                  <c:v>51.009893167906299</c:v>
                </c:pt>
                <c:pt idx="1925">
                  <c:v>51.019531860990803</c:v>
                </c:pt>
                <c:pt idx="1926">
                  <c:v>51.029161952639797</c:v>
                </c:pt>
                <c:pt idx="1927">
                  <c:v>51.038783450990699</c:v>
                </c:pt>
                <c:pt idx="1928">
                  <c:v>51.048396364172397</c:v>
                </c:pt>
                <c:pt idx="1929">
                  <c:v>51.058000700305101</c:v>
                </c:pt>
                <c:pt idx="1930">
                  <c:v>51.067596467500501</c:v>
                </c:pt>
                <c:pt idx="1931">
                  <c:v>51.077183673861697</c:v>
                </c:pt>
                <c:pt idx="1932">
                  <c:v>51.0867623274832</c:v>
                </c:pt>
                <c:pt idx="1933">
                  <c:v>51.096332436451</c:v>
                </c:pt>
                <c:pt idx="1934">
                  <c:v>51.105894008842299</c:v>
                </c:pt>
                <c:pt idx="1935">
                  <c:v>51.115447052725798</c:v>
                </c:pt>
                <c:pt idx="1936">
                  <c:v>51.124991576161797</c:v>
                </c:pt>
                <c:pt idx="1937">
                  <c:v>51.134527587201703</c:v>
                </c:pt>
                <c:pt idx="1938">
                  <c:v>51.144055093888603</c:v>
                </c:pt>
                <c:pt idx="1939">
                  <c:v>51.153574104256798</c:v>
                </c:pt>
                <c:pt idx="1940">
                  <c:v>51.1630846263321</c:v>
                </c:pt>
                <c:pt idx="1941">
                  <c:v>51.1725866681317</c:v>
                </c:pt>
                <c:pt idx="1942">
                  <c:v>51.182080237664202</c:v>
                </c:pt>
                <c:pt idx="1943">
                  <c:v>51.1915653429297</c:v>
                </c:pt>
                <c:pt idx="1944">
                  <c:v>51.201041991919503</c:v>
                </c:pt>
                <c:pt idx="1945">
                  <c:v>51.210510192616603</c:v>
                </c:pt>
                <c:pt idx="1946">
                  <c:v>51.2199699529951</c:v>
                </c:pt>
                <c:pt idx="1947">
                  <c:v>51.229421281020798</c:v>
                </c:pt>
                <c:pt idx="1948">
                  <c:v>51.238864184650701</c:v>
                </c:pt>
                <c:pt idx="1949">
                  <c:v>51.248298671833297</c:v>
                </c:pt>
                <c:pt idx="1950">
                  <c:v>51.257724750508501</c:v>
                </c:pt>
                <c:pt idx="1951">
                  <c:v>51.267142428607698</c:v>
                </c:pt>
                <c:pt idx="1952">
                  <c:v>51.276551714053497</c:v>
                </c:pt>
                <c:pt idx="1953">
                  <c:v>51.285952614759999</c:v>
                </c:pt>
                <c:pt idx="1954">
                  <c:v>51.295345138632896</c:v>
                </c:pt>
                <c:pt idx="1955">
                  <c:v>51.304729293569103</c:v>
                </c:pt>
                <c:pt idx="1956">
                  <c:v>51.314105087456902</c:v>
                </c:pt>
                <c:pt idx="1957">
                  <c:v>51.323472528176197</c:v>
                </c:pt>
                <c:pt idx="1958">
                  <c:v>51.332831623597997</c:v>
                </c:pt>
                <c:pt idx="1959">
                  <c:v>51.342182381585097</c:v>
                </c:pt>
                <c:pt idx="1960">
                  <c:v>51.351524809991503</c:v>
                </c:pt>
                <c:pt idx="1961">
                  <c:v>51.360858916662501</c:v>
                </c:pt>
                <c:pt idx="1962">
                  <c:v>51.370184709434902</c:v>
                </c:pt>
                <c:pt idx="1963">
                  <c:v>51.379502196898599</c:v>
                </c:pt>
                <c:pt idx="1964">
                  <c:v>51.388811390422298</c:v>
                </c:pt>
                <c:pt idx="1965">
                  <c:v>51.398112293968602</c:v>
                </c:pt>
                <c:pt idx="1966">
                  <c:v>51.407404915358597</c:v>
                </c:pt>
                <c:pt idx="1967">
                  <c:v>51.4166892624052</c:v>
                </c:pt>
                <c:pt idx="1968">
                  <c:v>51.425965342912903</c:v>
                </c:pt>
                <c:pt idx="1969">
                  <c:v>51.435233164678003</c:v>
                </c:pt>
                <c:pt idx="1970">
                  <c:v>51.444492735488502</c:v>
                </c:pt>
                <c:pt idx="1971">
                  <c:v>51.453744063124098</c:v>
                </c:pt>
                <c:pt idx="1972">
                  <c:v>51.462987155356302</c:v>
                </c:pt>
                <c:pt idx="1973">
                  <c:v>51.472222019948298</c:v>
                </c:pt>
                <c:pt idx="1974">
                  <c:v>51.481448664654799</c:v>
                </c:pt>
                <c:pt idx="1975">
                  <c:v>51.490667097222399</c:v>
                </c:pt>
                <c:pt idx="1976">
                  <c:v>51.499877325389598</c:v>
                </c:pt>
                <c:pt idx="1977">
                  <c:v>51.509079356886197</c:v>
                </c:pt>
                <c:pt idx="1978">
                  <c:v>51.518273199433999</c:v>
                </c:pt>
                <c:pt idx="1979">
                  <c:v>51.5274588607464</c:v>
                </c:pt>
                <c:pt idx="1980">
                  <c:v>51.536636348528702</c:v>
                </c:pt>
                <c:pt idx="1981">
                  <c:v>51.545805670477698</c:v>
                </c:pt>
                <c:pt idx="1982">
                  <c:v>51.554966834281899</c:v>
                </c:pt>
                <c:pt idx="1983">
                  <c:v>51.564119847621697</c:v>
                </c:pt>
                <c:pt idx="1984">
                  <c:v>51.573264718169099</c:v>
                </c:pt>
                <c:pt idx="1985">
                  <c:v>51.582401453587799</c:v>
                </c:pt>
                <c:pt idx="1986">
                  <c:v>51.591530061533398</c:v>
                </c:pt>
                <c:pt idx="1987">
                  <c:v>51.600650549652897</c:v>
                </c:pt>
                <c:pt idx="1988">
                  <c:v>51.609762925585301</c:v>
                </c:pt>
                <c:pt idx="1989">
                  <c:v>51.618867196961098</c:v>
                </c:pt>
                <c:pt idx="1990">
                  <c:v>51.6279633714027</c:v>
                </c:pt>
                <c:pt idx="1991">
                  <c:v>51.637051456524098</c:v>
                </c:pt>
                <c:pt idx="1992">
                  <c:v>51.646131459931098</c:v>
                </c:pt>
                <c:pt idx="1993">
                  <c:v>51.655203389221001</c:v>
                </c:pt>
                <c:pt idx="1994">
                  <c:v>51.664267251983198</c:v>
                </c:pt>
                <c:pt idx="1995">
                  <c:v>51.673323055798498</c:v>
                </c:pt>
                <c:pt idx="1996">
                  <c:v>51.682370808239497</c:v>
                </c:pt>
                <c:pt idx="1997">
                  <c:v>51.691410516870498</c:v>
                </c:pt>
                <c:pt idx="1998">
                  <c:v>51.700442189247603</c:v>
                </c:pt>
                <c:pt idx="1999">
                  <c:v>51.709465832918603</c:v>
                </c:pt>
                <c:pt idx="2000">
                  <c:v>51.718481455422904</c:v>
                </c:pt>
                <c:pt idx="2001">
                  <c:v>51.727489064291703</c:v>
                </c:pt>
                <c:pt idx="2002">
                  <c:v>51.736488667047901</c:v>
                </c:pt>
                <c:pt idx="2003">
                  <c:v>51.7454802736817</c:v>
                </c:pt>
                <c:pt idx="2004">
                  <c:v>51.754463892973199</c:v>
                </c:pt>
                <c:pt idx="2005">
                  <c:v>51.7634395292311</c:v>
                </c:pt>
                <c:pt idx="2006">
                  <c:v>51.772407189967403</c:v>
                </c:pt>
                <c:pt idx="2007">
                  <c:v>51.781366882686598</c:v>
                </c:pt>
                <c:pt idx="2008">
                  <c:v>51.790318614884903</c:v>
                </c:pt>
                <c:pt idx="2009">
                  <c:v>51.799262394050999</c:v>
                </c:pt>
                <c:pt idx="2010">
                  <c:v>51.808198227665201</c:v>
                </c:pt>
                <c:pt idx="2011">
                  <c:v>51.817126123200403</c:v>
                </c:pt>
                <c:pt idx="2012">
                  <c:v>51.826046088121103</c:v>
                </c:pt>
                <c:pt idx="2013">
                  <c:v>51.834958129884299</c:v>
                </c:pt>
                <c:pt idx="2014">
                  <c:v>51.843862255938703</c:v>
                </c:pt>
                <c:pt idx="2015">
                  <c:v>51.852758473725402</c:v>
                </c:pt>
                <c:pt idx="2016">
                  <c:v>51.861646790677298</c:v>
                </c:pt>
                <c:pt idx="2017">
                  <c:v>51.870527214219699</c:v>
                </c:pt>
                <c:pt idx="2018">
                  <c:v>51.879399751769697</c:v>
                </c:pt>
                <c:pt idx="2019">
                  <c:v>51.888264410736603</c:v>
                </c:pt>
                <c:pt idx="2020">
                  <c:v>51.897121198521702</c:v>
                </c:pt>
                <c:pt idx="2021">
                  <c:v>51.905970122518603</c:v>
                </c:pt>
                <c:pt idx="2022">
                  <c:v>51.914811190112701</c:v>
                </c:pt>
                <c:pt idx="2023">
                  <c:v>51.923644408681703</c:v>
                </c:pt>
                <c:pt idx="2024">
                  <c:v>51.932469785595302</c:v>
                </c:pt>
                <c:pt idx="2025">
                  <c:v>51.941287328215097</c:v>
                </c:pt>
                <c:pt idx="2026">
                  <c:v>51.950097043895198</c:v>
                </c:pt>
                <c:pt idx="2027">
                  <c:v>51.958898939981303</c:v>
                </c:pt>
                <c:pt idx="2028">
                  <c:v>51.967693023811599</c:v>
                </c:pt>
                <c:pt idx="2029">
                  <c:v>51.976479302716101</c:v>
                </c:pt>
                <c:pt idx="2030">
                  <c:v>51.985257784017001</c:v>
                </c:pt>
                <c:pt idx="2031">
                  <c:v>51.9940284750285</c:v>
                </c:pt>
                <c:pt idx="2032">
                  <c:v>52.002791383057001</c:v>
                </c:pt>
                <c:pt idx="2033">
                  <c:v>52.011546515400902</c:v>
                </c:pt>
                <c:pt idx="2034">
                  <c:v>52.020293879350803</c:v>
                </c:pt>
                <c:pt idx="2035">
                  <c:v>52.029033482189099</c:v>
                </c:pt>
                <c:pt idx="2036">
                  <c:v>52.037765331190599</c:v>
                </c:pt>
                <c:pt idx="2037">
                  <c:v>52.0464894336219</c:v>
                </c:pt>
                <c:pt idx="2038">
                  <c:v>52.055205796742001</c:v>
                </c:pt>
                <c:pt idx="2039">
                  <c:v>52.063914427801699</c:v>
                </c:pt>
                <c:pt idx="2040">
                  <c:v>52.072615334044002</c:v>
                </c:pt>
                <c:pt idx="2041">
                  <c:v>52.081308522703999</c:v>
                </c:pt>
                <c:pt idx="2042">
                  <c:v>52.089994001008797</c:v>
                </c:pt>
                <c:pt idx="2043">
                  <c:v>52.098671779797897</c:v>
                </c:pt>
                <c:pt idx="2044">
                  <c:v>52.1073418647008</c:v>
                </c:pt>
                <c:pt idx="2045">
                  <c:v>52.116004261384802</c:v>
                </c:pt>
                <c:pt idx="2046">
                  <c:v>52.1246589770656</c:v>
                </c:pt>
                <c:pt idx="2047">
                  <c:v>52.133306018950996</c:v>
                </c:pt>
                <c:pt idx="2048">
                  <c:v>52.141945394241397</c:v>
                </c:pt>
                <c:pt idx="2049">
                  <c:v>52.150577110129397</c:v>
                </c:pt>
                <c:pt idx="2050">
                  <c:v>52.159201173800199</c:v>
                </c:pt>
                <c:pt idx="2051">
                  <c:v>52.167817592431398</c:v>
                </c:pt>
                <c:pt idx="2052">
                  <c:v>52.176426373192797</c:v>
                </c:pt>
                <c:pt idx="2053">
                  <c:v>52.185027523246802</c:v>
                </c:pt>
                <c:pt idx="2054">
                  <c:v>52.193621049748202</c:v>
                </c:pt>
                <c:pt idx="2055">
                  <c:v>52.202206959844197</c:v>
                </c:pt>
                <c:pt idx="2056">
                  <c:v>52.2107852606742</c:v>
                </c:pt>
                <c:pt idx="2057">
                  <c:v>52.219355959370198</c:v>
                </c:pt>
                <c:pt idx="2058">
                  <c:v>52.227919063056603</c:v>
                </c:pt>
                <c:pt idx="2059">
                  <c:v>52.236474578850299</c:v>
                </c:pt>
                <c:pt idx="2060">
                  <c:v>52.245022513860299</c:v>
                </c:pt>
                <c:pt idx="2061">
                  <c:v>52.253562875188202</c:v>
                </c:pt>
                <c:pt idx="2062">
                  <c:v>52.262095669928101</c:v>
                </c:pt>
                <c:pt idx="2063">
                  <c:v>52.270620905166403</c:v>
                </c:pt>
                <c:pt idx="2064">
                  <c:v>52.279138587981798</c:v>
                </c:pt>
                <c:pt idx="2065">
                  <c:v>52.2876487254455</c:v>
                </c:pt>
                <c:pt idx="2066">
                  <c:v>52.296151324621199</c:v>
                </c:pt>
                <c:pt idx="2067">
                  <c:v>52.304646392564898</c:v>
                </c:pt>
                <c:pt idx="2068">
                  <c:v>52.313133936325002</c:v>
                </c:pt>
                <c:pt idx="2069">
                  <c:v>52.321613962942301</c:v>
                </c:pt>
                <c:pt idx="2070">
                  <c:v>52.330086479450102</c:v>
                </c:pt>
                <c:pt idx="2071">
                  <c:v>52.338551492873897</c:v>
                </c:pt>
                <c:pt idx="2072">
                  <c:v>52.347009010231901</c:v>
                </c:pt>
                <c:pt idx="2073">
                  <c:v>52.355459038534498</c:v>
                </c:pt>
                <c:pt idx="2074">
                  <c:v>52.3639015847845</c:v>
                </c:pt>
                <c:pt idx="2075">
                  <c:v>52.3723366559773</c:v>
                </c:pt>
                <c:pt idx="2076">
                  <c:v>52.380764259100403</c:v>
                </c:pt>
                <c:pt idx="2077">
                  <c:v>52.389184401133903</c:v>
                </c:pt>
                <c:pt idx="2078">
                  <c:v>52.397597089050301</c:v>
                </c:pt>
                <c:pt idx="2079">
                  <c:v>52.406002329814498</c:v>
                </c:pt>
                <c:pt idx="2080">
                  <c:v>52.414400130383797</c:v>
                </c:pt>
                <c:pt idx="2081">
                  <c:v>52.422790497707801</c:v>
                </c:pt>
                <c:pt idx="2082">
                  <c:v>52.431173438728699</c:v>
                </c:pt>
                <c:pt idx="2083">
                  <c:v>52.439548965165201</c:v>
                </c:pt>
                <c:pt idx="2084">
                  <c:v>52.447917079833204</c:v>
                </c:pt>
                <c:pt idx="2085">
                  <c:v>52.456277789457403</c:v>
                </c:pt>
                <c:pt idx="2086">
                  <c:v>52.464631100968298</c:v>
                </c:pt>
                <c:pt idx="2087">
                  <c:v>52.472977021289502</c:v>
                </c:pt>
                <c:pt idx="2088">
                  <c:v>52.481315557336998</c:v>
                </c:pt>
                <c:pt idx="2089">
                  <c:v>52.489646716019699</c:v>
                </c:pt>
                <c:pt idx="2090">
                  <c:v>52.4979705042389</c:v>
                </c:pt>
                <c:pt idx="2091">
                  <c:v>52.506286928889097</c:v>
                </c:pt>
                <c:pt idx="2092">
                  <c:v>52.514595996857103</c:v>
                </c:pt>
                <c:pt idx="2093">
                  <c:v>52.522897715022701</c:v>
                </c:pt>
                <c:pt idx="2094">
                  <c:v>52.531192090258102</c:v>
                </c:pt>
                <c:pt idx="2095">
                  <c:v>52.5394791294284</c:v>
                </c:pt>
                <c:pt idx="2096">
                  <c:v>52.547758839391498</c:v>
                </c:pt>
                <c:pt idx="2097">
                  <c:v>52.556031226997803</c:v>
                </c:pt>
                <c:pt idx="2098">
                  <c:v>52.5642962990906</c:v>
                </c:pt>
                <c:pt idx="2099">
                  <c:v>52.572554062505802</c:v>
                </c:pt>
                <c:pt idx="2100">
                  <c:v>52.580804524072001</c:v>
                </c:pt>
                <c:pt idx="2101">
                  <c:v>52.589047690610499</c:v>
                </c:pt>
                <c:pt idx="2102">
                  <c:v>52.597283568935403</c:v>
                </c:pt>
                <c:pt idx="2103">
                  <c:v>52.605512165853597</c:v>
                </c:pt>
                <c:pt idx="2104">
                  <c:v>52.6137334881643</c:v>
                </c:pt>
                <c:pt idx="2105">
                  <c:v>52.621947542659903</c:v>
                </c:pt>
                <c:pt idx="2106">
                  <c:v>52.630154336125301</c:v>
                </c:pt>
                <c:pt idx="2107">
                  <c:v>52.638353875337998</c:v>
                </c:pt>
                <c:pt idx="2108">
                  <c:v>52.646546167068401</c:v>
                </c:pt>
                <c:pt idx="2109">
                  <c:v>52.654731218079498</c:v>
                </c:pt>
                <c:pt idx="2110">
                  <c:v>52.662909035127001</c:v>
                </c:pt>
                <c:pt idx="2111">
                  <c:v>52.671079624959397</c:v>
                </c:pt>
                <c:pt idx="2112">
                  <c:v>52.679242994317903</c:v>
                </c:pt>
                <c:pt idx="2113">
                  <c:v>52.687399149936297</c:v>
                </c:pt>
                <c:pt idx="2114">
                  <c:v>52.695548098541302</c:v>
                </c:pt>
                <c:pt idx="2115">
                  <c:v>52.703689846852001</c:v>
                </c:pt>
                <c:pt idx="2116">
                  <c:v>52.7118244015806</c:v>
                </c:pt>
                <c:pt idx="2117">
                  <c:v>52.719951769431802</c:v>
                </c:pt>
                <c:pt idx="2118">
                  <c:v>52.728071957102898</c:v>
                </c:pt>
                <c:pt idx="2119">
                  <c:v>52.736184971284104</c:v>
                </c:pt>
                <c:pt idx="2120">
                  <c:v>52.7442908186582</c:v>
                </c:pt>
                <c:pt idx="2121">
                  <c:v>52.752389505900901</c:v>
                </c:pt>
                <c:pt idx="2122">
                  <c:v>52.760481040711298</c:v>
                </c:pt>
                <c:pt idx="2123">
                  <c:v>52.768565432615397</c:v>
                </c:pt>
                <c:pt idx="2124">
                  <c:v>52.776642684818498</c:v>
                </c:pt>
                <c:pt idx="2125">
                  <c:v>52.784712803985002</c:v>
                </c:pt>
                <c:pt idx="2126">
                  <c:v>52.792775796772403</c:v>
                </c:pt>
                <c:pt idx="2127">
                  <c:v>52.800831669831098</c:v>
                </c:pt>
                <c:pt idx="2128">
                  <c:v>52.808880429804503</c:v>
                </c:pt>
                <c:pt idx="2129">
                  <c:v>52.816922083329203</c:v>
                </c:pt>
                <c:pt idx="2130">
                  <c:v>52.824956637034497</c:v>
                </c:pt>
                <c:pt idx="2131">
                  <c:v>52.832984097543097</c:v>
                </c:pt>
                <c:pt idx="2132">
                  <c:v>52.841004471470399</c:v>
                </c:pt>
                <c:pt idx="2133">
                  <c:v>52.849017765424797</c:v>
                </c:pt>
                <c:pt idx="2134">
                  <c:v>52.857023986007803</c:v>
                </c:pt>
                <c:pt idx="2135">
                  <c:v>52.865023139813999</c:v>
                </c:pt>
                <c:pt idx="2136">
                  <c:v>52.873015233430898</c:v>
                </c:pt>
                <c:pt idx="2137">
                  <c:v>52.8810002734389</c:v>
                </c:pt>
                <c:pt idx="2138">
                  <c:v>52.888978266411598</c:v>
                </c:pt>
                <c:pt idx="2139">
                  <c:v>52.896949218915502</c:v>
                </c:pt>
                <c:pt idx="2140">
                  <c:v>52.9049131375101</c:v>
                </c:pt>
                <c:pt idx="2141">
                  <c:v>52.912870028747903</c:v>
                </c:pt>
                <c:pt idx="2142">
                  <c:v>52.920819899174496</c:v>
                </c:pt>
                <c:pt idx="2143">
                  <c:v>52.928762755328499</c:v>
                </c:pt>
                <c:pt idx="2144">
                  <c:v>52.936698603741299</c:v>
                </c:pt>
                <c:pt idx="2145">
                  <c:v>52.944627450937503</c:v>
                </c:pt>
                <c:pt idx="2146">
                  <c:v>52.952549303434601</c:v>
                </c:pt>
                <c:pt idx="2147">
                  <c:v>52.960464167743297</c:v>
                </c:pt>
                <c:pt idx="2148">
                  <c:v>52.968372050367101</c:v>
                </c:pt>
                <c:pt idx="2149">
                  <c:v>52.9762729578025</c:v>
                </c:pt>
                <c:pt idx="2150">
                  <c:v>52.984166896539101</c:v>
                </c:pt>
                <c:pt idx="2151">
                  <c:v>52.992053873059497</c:v>
                </c:pt>
                <c:pt idx="2152">
                  <c:v>52.999933893839398</c:v>
                </c:pt>
                <c:pt idx="2153">
                  <c:v>53.0078069653472</c:v>
                </c:pt>
                <c:pt idx="2154">
                  <c:v>53.015673094044502</c:v>
                </c:pt>
                <c:pt idx="2155">
                  <c:v>53.023532286386001</c:v>
                </c:pt>
                <c:pt idx="2156">
                  <c:v>53.031384548819297</c:v>
                </c:pt>
                <c:pt idx="2157">
                  <c:v>53.039229887784998</c:v>
                </c:pt>
                <c:pt idx="2158">
                  <c:v>53.0470683097167</c:v>
                </c:pt>
                <c:pt idx="2159">
                  <c:v>53.054899821040998</c:v>
                </c:pt>
                <c:pt idx="2160">
                  <c:v>53.062724428177503</c:v>
                </c:pt>
                <c:pt idx="2161">
                  <c:v>53.070542137538901</c:v>
                </c:pt>
                <c:pt idx="2162">
                  <c:v>53.078352959236298</c:v>
                </c:pt>
                <c:pt idx="2163">
                  <c:v>53.086156900269501</c:v>
                </c:pt>
                <c:pt idx="2164">
                  <c:v>53.093953963277102</c:v>
                </c:pt>
                <c:pt idx="2165">
                  <c:v>53.101744154660999</c:v>
                </c:pt>
                <c:pt idx="2166">
                  <c:v>53.109527480816098</c:v>
                </c:pt>
                <c:pt idx="2167">
                  <c:v>53.117303948130399</c:v>
                </c:pt>
                <c:pt idx="2168">
                  <c:v>53.125073562985598</c:v>
                </c:pt>
                <c:pt idx="2169">
                  <c:v>53.132836331756103</c:v>
                </c:pt>
                <c:pt idx="2170">
                  <c:v>53.140592260809797</c:v>
                </c:pt>
                <c:pt idx="2171">
                  <c:v>53.1483413565078</c:v>
                </c:pt>
                <c:pt idx="2172">
                  <c:v>53.156083625204403</c:v>
                </c:pt>
                <c:pt idx="2173">
                  <c:v>53.163819073246998</c:v>
                </c:pt>
                <c:pt idx="2174">
                  <c:v>53.171547706976398</c:v>
                </c:pt>
                <c:pt idx="2175">
                  <c:v>53.179269532726501</c:v>
                </c:pt>
                <c:pt idx="2176">
                  <c:v>53.186984556824399</c:v>
                </c:pt>
                <c:pt idx="2177">
                  <c:v>53.194692785590597</c:v>
                </c:pt>
                <c:pt idx="2178">
                  <c:v>53.202394225338601</c:v>
                </c:pt>
                <c:pt idx="2179">
                  <c:v>53.210088882375203</c:v>
                </c:pt>
                <c:pt idx="2180">
                  <c:v>53.2177767630006</c:v>
                </c:pt>
                <c:pt idx="2181">
                  <c:v>53.2254578735078</c:v>
                </c:pt>
                <c:pt idx="2182">
                  <c:v>53.233132220183499</c:v>
                </c:pt>
                <c:pt idx="2183">
                  <c:v>53.240799809307198</c:v>
                </c:pt>
                <c:pt idx="2184">
                  <c:v>53.248460647151902</c:v>
                </c:pt>
                <c:pt idx="2185">
                  <c:v>53.256114739983801</c:v>
                </c:pt>
                <c:pt idx="2186">
                  <c:v>53.263762094062102</c:v>
                </c:pt>
                <c:pt idx="2187">
                  <c:v>53.271402715639503</c:v>
                </c:pt>
                <c:pt idx="2188">
                  <c:v>53.279036610961697</c:v>
                </c:pt>
                <c:pt idx="2189">
                  <c:v>53.286663786267702</c:v>
                </c:pt>
                <c:pt idx="2190">
                  <c:v>53.294284247789797</c:v>
                </c:pt>
                <c:pt idx="2191">
                  <c:v>53.301898001753401</c:v>
                </c:pt>
                <c:pt idx="2192">
                  <c:v>53.309505054377098</c:v>
                </c:pt>
                <c:pt idx="2193">
                  <c:v>53.317105411872902</c:v>
                </c:pt>
                <c:pt idx="2194">
                  <c:v>53.324699080445797</c:v>
                </c:pt>
                <c:pt idx="2195">
                  <c:v>53.332286066294202</c:v>
                </c:pt>
                <c:pt idx="2196">
                  <c:v>53.339866375609603</c:v>
                </c:pt>
                <c:pt idx="2197">
                  <c:v>53.347440014576797</c:v>
                </c:pt>
                <c:pt idx="2198">
                  <c:v>53.355006989373699</c:v>
                </c:pt>
                <c:pt idx="2199">
                  <c:v>53.362567306171599</c:v>
                </c:pt>
                <c:pt idx="2200">
                  <c:v>53.370120971134803</c:v>
                </c:pt>
                <c:pt idx="2201">
                  <c:v>53.377667990421003</c:v>
                </c:pt>
                <c:pt idx="2202">
                  <c:v>53.385208370181097</c:v>
                </c:pt>
                <c:pt idx="2203">
                  <c:v>53.392742116558999</c:v>
                </c:pt>
                <c:pt idx="2204">
                  <c:v>53.4002692356922</c:v>
                </c:pt>
                <c:pt idx="2205">
                  <c:v>53.407789733711098</c:v>
                </c:pt>
                <c:pt idx="2206">
                  <c:v>53.4153036167395</c:v>
                </c:pt>
                <c:pt idx="2207">
                  <c:v>53.422810890894297</c:v>
                </c:pt>
                <c:pt idx="2208">
                  <c:v>53.430311562285603</c:v>
                </c:pt>
                <c:pt idx="2209">
                  <c:v>53.437805637017</c:v>
                </c:pt>
                <c:pt idx="2210">
                  <c:v>53.445293121184903</c:v>
                </c:pt>
                <c:pt idx="2211">
                  <c:v>53.452774020879197</c:v>
                </c:pt>
                <c:pt idx="2212">
                  <c:v>53.460248342183</c:v>
                </c:pt>
                <c:pt idx="2213">
                  <c:v>53.467716091172498</c:v>
                </c:pt>
                <c:pt idx="2214">
                  <c:v>53.475177280830103</c:v>
                </c:pt>
                <c:pt idx="2215">
                  <c:v>53.482631915694697</c:v>
                </c:pt>
                <c:pt idx="2216">
                  <c:v>53.490079997279999</c:v>
                </c:pt>
                <c:pt idx="2217">
                  <c:v>53.497521531661</c:v>
                </c:pt>
                <c:pt idx="2218">
                  <c:v>53.504956524906703</c:v>
                </c:pt>
                <c:pt idx="2219">
                  <c:v>53.512384983079301</c:v>
                </c:pt>
                <c:pt idx="2220">
                  <c:v>53.5198069122346</c:v>
                </c:pt>
                <c:pt idx="2221">
                  <c:v>53.527222318422197</c:v>
                </c:pt>
                <c:pt idx="2222">
                  <c:v>53.534631207685003</c:v>
                </c:pt>
                <c:pt idx="2223">
                  <c:v>53.542033586059503</c:v>
                </c:pt>
                <c:pt idx="2224">
                  <c:v>53.549429459575798</c:v>
                </c:pt>
                <c:pt idx="2225">
                  <c:v>53.556818834257299</c:v>
                </c:pt>
                <c:pt idx="2226">
                  <c:v>53.564201716121403</c:v>
                </c:pt>
                <c:pt idx="2227">
                  <c:v>53.571578111178702</c:v>
                </c:pt>
                <c:pt idx="2228">
                  <c:v>53.578948025433398</c:v>
                </c:pt>
                <c:pt idx="2229">
                  <c:v>53.586311464883401</c:v>
                </c:pt>
                <c:pt idx="2230">
                  <c:v>53.593668435519803</c:v>
                </c:pt>
                <c:pt idx="2231">
                  <c:v>53.601018943327702</c:v>
                </c:pt>
                <c:pt idx="2232">
                  <c:v>53.6083629942855</c:v>
                </c:pt>
                <c:pt idx="2233">
                  <c:v>53.615700594365002</c:v>
                </c:pt>
                <c:pt idx="2234">
                  <c:v>53.623031749531897</c:v>
                </c:pt>
                <c:pt idx="2235">
                  <c:v>53.630356465745102</c:v>
                </c:pt>
                <c:pt idx="2236">
                  <c:v>53.637674748957302</c:v>
                </c:pt>
                <c:pt idx="2237">
                  <c:v>53.644986605114703</c:v>
                </c:pt>
                <c:pt idx="2238">
                  <c:v>53.652292040156802</c:v>
                </c:pt>
                <c:pt idx="2239">
                  <c:v>53.6595910600171</c:v>
                </c:pt>
                <c:pt idx="2240">
                  <c:v>53.666883670622198</c:v>
                </c:pt>
                <c:pt idx="2241">
                  <c:v>53.674169877892503</c:v>
                </c:pt>
                <c:pt idx="2242">
                  <c:v>53.681449687741797</c:v>
                </c:pt>
                <c:pt idx="2243">
                  <c:v>53.688723106077603</c:v>
                </c:pt>
                <c:pt idx="2244">
                  <c:v>53.695990138800902</c:v>
                </c:pt>
                <c:pt idx="2245">
                  <c:v>53.703250791806198</c:v>
                </c:pt>
                <c:pt idx="2246">
                  <c:v>53.710505070981398</c:v>
                </c:pt>
                <c:pt idx="2247">
                  <c:v>53.717752982208303</c:v>
                </c:pt>
                <c:pt idx="2248">
                  <c:v>53.724994531362</c:v>
                </c:pt>
                <c:pt idx="2249">
                  <c:v>53.732229724311203</c:v>
                </c:pt>
                <c:pt idx="2250">
                  <c:v>53.739458566918103</c:v>
                </c:pt>
                <c:pt idx="2251">
                  <c:v>53.746681065038501</c:v>
                </c:pt>
                <c:pt idx="2252">
                  <c:v>53.753897224521701</c:v>
                </c:pt>
                <c:pt idx="2253">
                  <c:v>53.761107051210701</c:v>
                </c:pt>
                <c:pt idx="2254">
                  <c:v>53.768310550941798</c:v>
                </c:pt>
                <c:pt idx="2255">
                  <c:v>53.775507729545097</c:v>
                </c:pt>
                <c:pt idx="2256">
                  <c:v>53.782698592844</c:v>
                </c:pt>
                <c:pt idx="2257">
                  <c:v>53.789883146655498</c:v>
                </c:pt>
                <c:pt idx="2258">
                  <c:v>53.797061396790397</c:v>
                </c:pt>
                <c:pt idx="2259">
                  <c:v>53.804233349052801</c:v>
                </c:pt>
                <c:pt idx="2260">
                  <c:v>53.811399009240297</c:v>
                </c:pt>
                <c:pt idx="2261">
                  <c:v>53.8185583831442</c:v>
                </c:pt>
                <c:pt idx="2262">
                  <c:v>53.825711476549301</c:v>
                </c:pt>
                <c:pt idx="2263">
                  <c:v>53.832858295233898</c:v>
                </c:pt>
                <c:pt idx="2264">
                  <c:v>53.839998844969998</c:v>
                </c:pt>
                <c:pt idx="2265">
                  <c:v>53.847133131522803</c:v>
                </c:pt>
                <c:pt idx="2266">
                  <c:v>53.854261169770403</c:v>
                </c:pt>
                <c:pt idx="2267">
                  <c:v>53.8613829610293</c:v>
                </c:pt>
                <c:pt idx="2268">
                  <c:v>53.8684985073089</c:v>
                </c:pt>
                <c:pt idx="2269">
                  <c:v>53.875607814377801</c:v>
                </c:pt>
                <c:pt idx="2270">
                  <c:v>53.882710887998599</c:v>
                </c:pt>
                <c:pt idx="2271">
                  <c:v>53.889807733928002</c:v>
                </c:pt>
                <c:pt idx="2272">
                  <c:v>53.896898357916299</c:v>
                </c:pt>
                <c:pt idx="2273">
                  <c:v>53.903982765707802</c:v>
                </c:pt>
                <c:pt idx="2274">
                  <c:v>53.911060963040903</c:v>
                </c:pt>
                <c:pt idx="2275">
                  <c:v>53.9181329556477</c:v>
                </c:pt>
                <c:pt idx="2276">
                  <c:v>53.925198749254399</c:v>
                </c:pt>
                <c:pt idx="2277">
                  <c:v>53.9322583495807</c:v>
                </c:pt>
                <c:pt idx="2278">
                  <c:v>53.9393117623408</c:v>
                </c:pt>
                <c:pt idx="2279">
                  <c:v>53.946358993242299</c:v>
                </c:pt>
                <c:pt idx="2280">
                  <c:v>53.953400047987003</c:v>
                </c:pt>
                <c:pt idx="2281">
                  <c:v>53.960434932270502</c:v>
                </c:pt>
                <c:pt idx="2282">
                  <c:v>53.967463651782403</c:v>
                </c:pt>
                <c:pt idx="2283">
                  <c:v>53.974486212206003</c:v>
                </c:pt>
                <c:pt idx="2284">
                  <c:v>53.981502619218801</c:v>
                </c:pt>
                <c:pt idx="2285">
                  <c:v>53.988512878492003</c:v>
                </c:pt>
                <c:pt idx="2286">
                  <c:v>53.9955169956907</c:v>
                </c:pt>
                <c:pt idx="2287">
                  <c:v>54.002514976474103</c:v>
                </c:pt>
                <c:pt idx="2288">
                  <c:v>54.009506826495198</c:v>
                </c:pt>
                <c:pt idx="2289">
                  <c:v>54.016492551400702</c:v>
                </c:pt>
                <c:pt idx="2290">
                  <c:v>54.023472156831701</c:v>
                </c:pt>
                <c:pt idx="2291">
                  <c:v>54.030445648422599</c:v>
                </c:pt>
                <c:pt idx="2292">
                  <c:v>54.037413031802203</c:v>
                </c:pt>
                <c:pt idx="2293">
                  <c:v>54.044374312593099</c:v>
                </c:pt>
                <c:pt idx="2294">
                  <c:v>54.051329496411597</c:v>
                </c:pt>
                <c:pt idx="2295">
                  <c:v>54.058278588868099</c:v>
                </c:pt>
                <c:pt idx="2296">
                  <c:v>54.065221595566904</c:v>
                </c:pt>
                <c:pt idx="2297">
                  <c:v>54.0721585221062</c:v>
                </c:pt>
                <c:pt idx="2298">
                  <c:v>54.079089374077903</c:v>
                </c:pt>
                <c:pt idx="2299">
                  <c:v>54.086014157068199</c:v>
                </c:pt>
                <c:pt idx="2300">
                  <c:v>54.092932876656903</c:v>
                </c:pt>
                <c:pt idx="2301">
                  <c:v>54.099845538417803</c:v>
                </c:pt>
                <c:pt idx="2302">
                  <c:v>54.106752147918698</c:v>
                </c:pt>
                <c:pt idx="2303">
                  <c:v>54.113652710721098</c:v>
                </c:pt>
                <c:pt idx="2304">
                  <c:v>54.120547232380602</c:v>
                </c:pt>
                <c:pt idx="2305">
                  <c:v>54.127435718446698</c:v>
                </c:pt>
                <c:pt idx="2306">
                  <c:v>54.134318174462599</c:v>
                </c:pt>
                <c:pt idx="2307">
                  <c:v>54.141194605965801</c:v>
                </c:pt>
                <c:pt idx="2308">
                  <c:v>54.148065018487301</c:v>
                </c:pt>
                <c:pt idx="2309">
                  <c:v>54.154929417552196</c:v>
                </c:pt>
                <c:pt idx="2310">
                  <c:v>54.161787808679499</c:v>
                </c:pt>
                <c:pt idx="2311">
                  <c:v>54.168640197382103</c:v>
                </c:pt>
                <c:pt idx="2312">
                  <c:v>54.175486589166901</c:v>
                </c:pt>
                <c:pt idx="2313">
                  <c:v>54.182326989534502</c:v>
                </c:pt>
                <c:pt idx="2314">
                  <c:v>54.189161403979497</c:v>
                </c:pt>
                <c:pt idx="2315">
                  <c:v>54.195989837990602</c:v>
                </c:pt>
                <c:pt idx="2316">
                  <c:v>54.202812297050102</c:v>
                </c:pt>
                <c:pt idx="2317">
                  <c:v>54.209628786634497</c:v>
                </c:pt>
                <c:pt idx="2318">
                  <c:v>54.216439322167197</c:v>
                </c:pt>
                <c:pt idx="2319">
                  <c:v>54.223243902323397</c:v>
                </c:pt>
                <c:pt idx="2320">
                  <c:v>54.2300425302927</c:v>
                </c:pt>
                <c:pt idx="2321">
                  <c:v>54.236835211554599</c:v>
                </c:pt>
                <c:pt idx="2322">
                  <c:v>54.243621951582803</c:v>
                </c:pt>
                <c:pt idx="2323">
                  <c:v>54.2504027558454</c:v>
                </c:pt>
                <c:pt idx="2324">
                  <c:v>54.257177629804602</c:v>
                </c:pt>
                <c:pt idx="2325">
                  <c:v>54.263946578916901</c:v>
                </c:pt>
                <c:pt idx="2326">
                  <c:v>54.270709608633098</c:v>
                </c:pt>
                <c:pt idx="2327">
                  <c:v>54.277466724398003</c:v>
                </c:pt>
                <c:pt idx="2328">
                  <c:v>54.284217931651199</c:v>
                </c:pt>
                <c:pt idx="2329">
                  <c:v>54.290963235825899</c:v>
                </c:pt>
                <c:pt idx="2330">
                  <c:v>54.297702642350004</c:v>
                </c:pt>
                <c:pt idx="2331">
                  <c:v>54.304436156645501</c:v>
                </c:pt>
                <c:pt idx="2332">
                  <c:v>54.311163784128702</c:v>
                </c:pt>
                <c:pt idx="2333">
                  <c:v>54.317885530210098</c:v>
                </c:pt>
                <c:pt idx="2334">
                  <c:v>54.324601400294398</c:v>
                </c:pt>
                <c:pt idx="2335">
                  <c:v>54.331311399780702</c:v>
                </c:pt>
                <c:pt idx="2336">
                  <c:v>54.338015534062301</c:v>
                </c:pt>
                <c:pt idx="2337">
                  <c:v>54.344713808526699</c:v>
                </c:pt>
                <c:pt idx="2338">
                  <c:v>54.351406228555597</c:v>
                </c:pt>
                <c:pt idx="2339">
                  <c:v>54.358092799525103</c:v>
                </c:pt>
                <c:pt idx="2340">
                  <c:v>54.3647735268055</c:v>
                </c:pt>
                <c:pt idx="2341">
                  <c:v>54.3714484157614</c:v>
                </c:pt>
                <c:pt idx="2342">
                  <c:v>54.378117471751402</c:v>
                </c:pt>
                <c:pt idx="2343">
                  <c:v>54.3847807001288</c:v>
                </c:pt>
                <c:pt idx="2344">
                  <c:v>54.391438106240599</c:v>
                </c:pt>
                <c:pt idx="2345">
                  <c:v>54.398089695428602</c:v>
                </c:pt>
                <c:pt idx="2346">
                  <c:v>54.404735473028502</c:v>
                </c:pt>
                <c:pt idx="2347">
                  <c:v>54.4113754443703</c:v>
                </c:pt>
                <c:pt idx="2348">
                  <c:v>54.418009614778398</c:v>
                </c:pt>
                <c:pt idx="2349">
                  <c:v>54.424637989571302</c:v>
                </c:pt>
                <c:pt idx="2350">
                  <c:v>54.431260574061803</c:v>
                </c:pt>
                <c:pt idx="2351">
                  <c:v>54.437877373557001</c:v>
                </c:pt>
                <c:pt idx="2352">
                  <c:v>54.444488393358199</c:v>
                </c:pt>
                <c:pt idx="2353">
                  <c:v>54.451093638760902</c:v>
                </c:pt>
                <c:pt idx="2354">
                  <c:v>54.4576931150551</c:v>
                </c:pt>
                <c:pt idx="2355">
                  <c:v>54.464286827524703</c:v>
                </c:pt>
                <c:pt idx="2356">
                  <c:v>54.470874781448003</c:v>
                </c:pt>
                <c:pt idx="2357">
                  <c:v>54.477456982097699</c:v>
                </c:pt>
                <c:pt idx="2358">
                  <c:v>54.484033434740603</c:v>
                </c:pt>
                <c:pt idx="2359">
                  <c:v>54.4906041446378</c:v>
                </c:pt>
                <c:pt idx="2360">
                  <c:v>54.497169117044599</c:v>
                </c:pt>
                <c:pt idx="2361">
                  <c:v>54.503728357210498</c:v>
                </c:pt>
                <c:pt idx="2362">
                  <c:v>54.510281870379401</c:v>
                </c:pt>
                <c:pt idx="2363">
                  <c:v>54.516829661789501</c:v>
                </c:pt>
                <c:pt idx="2364">
                  <c:v>54.523371736672999</c:v>
                </c:pt>
                <c:pt idx="2365">
                  <c:v>54.529908100256499</c:v>
                </c:pt>
                <c:pt idx="2366">
                  <c:v>54.536438757760898</c:v>
                </c:pt>
                <c:pt idx="2367">
                  <c:v>54.542963714401303</c:v>
                </c:pt>
                <c:pt idx="2368">
                  <c:v>54.549482975387001</c:v>
                </c:pt>
                <c:pt idx="2369">
                  <c:v>54.555996545921701</c:v>
                </c:pt>
                <c:pt idx="2370">
                  <c:v>54.5625044242881</c:v>
                </c:pt>
                <c:pt idx="2371">
                  <c:v>54.569006643052298</c:v>
                </c:pt>
                <c:pt idx="2372">
                  <c:v>54.575503187629003</c:v>
                </c:pt>
                <c:pt idx="2373">
                  <c:v>54.581994063231001</c:v>
                </c:pt>
                <c:pt idx="2374">
                  <c:v>54.588479275065097</c:v>
                </c:pt>
                <c:pt idx="2375">
                  <c:v>54.594958828332899</c:v>
                </c:pt>
                <c:pt idx="2376">
                  <c:v>54.601432728229902</c:v>
                </c:pt>
                <c:pt idx="2377">
                  <c:v>54.607900979946002</c:v>
                </c:pt>
                <c:pt idx="2378">
                  <c:v>54.614363588665398</c:v>
                </c:pt>
                <c:pt idx="2379">
                  <c:v>54.620820559566603</c:v>
                </c:pt>
                <c:pt idx="2380">
                  <c:v>54.627271897822297</c:v>
                </c:pt>
                <c:pt idx="2381">
                  <c:v>54.633717608599802</c:v>
                </c:pt>
                <c:pt idx="2382">
                  <c:v>54.640157697060303</c:v>
                </c:pt>
                <c:pt idx="2383">
                  <c:v>54.646592168359703</c:v>
                </c:pt>
                <c:pt idx="2384">
                  <c:v>54.653021027648002</c:v>
                </c:pt>
                <c:pt idx="2385">
                  <c:v>54.6594442800696</c:v>
                </c:pt>
                <c:pt idx="2386">
                  <c:v>54.665861930763398</c:v>
                </c:pt>
                <c:pt idx="2387">
                  <c:v>54.672273984862301</c:v>
                </c:pt>
                <c:pt idx="2388">
                  <c:v>54.678680447493903</c:v>
                </c:pt>
                <c:pt idx="2389">
                  <c:v>54.685081323779997</c:v>
                </c:pt>
                <c:pt idx="2390">
                  <c:v>54.691476618836603</c:v>
                </c:pt>
                <c:pt idx="2391">
                  <c:v>54.697866337774499</c:v>
                </c:pt>
                <c:pt idx="2392">
                  <c:v>54.704250485698502</c:v>
                </c:pt>
                <c:pt idx="2393">
                  <c:v>54.710629067707899</c:v>
                </c:pt>
                <c:pt idx="2394">
                  <c:v>54.7170020888965</c:v>
                </c:pt>
                <c:pt idx="2395">
                  <c:v>54.723369554352203</c:v>
                </c:pt>
                <c:pt idx="2396">
                  <c:v>54.729731469157699</c:v>
                </c:pt>
                <c:pt idx="2397">
                  <c:v>54.7360878383898</c:v>
                </c:pt>
                <c:pt idx="2398">
                  <c:v>54.742438667119799</c:v>
                </c:pt>
                <c:pt idx="2399">
                  <c:v>54.748783960413398</c:v>
                </c:pt>
                <c:pt idx="2400">
                  <c:v>54.755123723330897</c:v>
                </c:pt>
                <c:pt idx="2401">
                  <c:v>54.761457960926798</c:v>
                </c:pt>
                <c:pt idx="2402">
                  <c:v>54.767786678250197</c:v>
                </c:pt>
                <c:pt idx="2403">
                  <c:v>54.774109880344398</c:v>
                </c:pt>
                <c:pt idx="2404">
                  <c:v>54.780427572247497</c:v>
                </c:pt>
                <c:pt idx="2405">
                  <c:v>54.7867397589918</c:v>
                </c:pt>
                <c:pt idx="2406">
                  <c:v>54.793046445604098</c:v>
                </c:pt>
                <c:pt idx="2407">
                  <c:v>54.799347637105697</c:v>
                </c:pt>
                <c:pt idx="2408">
                  <c:v>54.805643338512503</c:v>
                </c:pt>
                <c:pt idx="2409">
                  <c:v>54.811933554834603</c:v>
                </c:pt>
                <c:pt idx="2410">
                  <c:v>54.818218291076803</c:v>
                </c:pt>
                <c:pt idx="2411">
                  <c:v>54.824497552238299</c:v>
                </c:pt>
                <c:pt idx="2412">
                  <c:v>54.830771343312897</c:v>
                </c:pt>
                <c:pt idx="2413">
                  <c:v>54.837039669288799</c:v>
                </c:pt>
                <c:pt idx="2414">
                  <c:v>54.843302535148702</c:v>
                </c:pt>
                <c:pt idx="2415">
                  <c:v>54.8495599458698</c:v>
                </c:pt>
                <c:pt idx="2416">
                  <c:v>54.855811906423902</c:v>
                </c:pt>
                <c:pt idx="2417">
                  <c:v>54.862058421777398</c:v>
                </c:pt>
                <c:pt idx="2418">
                  <c:v>54.868299496890998</c:v>
                </c:pt>
                <c:pt idx="2419">
                  <c:v>54.874535136720198</c:v>
                </c:pt>
                <c:pt idx="2420">
                  <c:v>54.880765346214801</c:v>
                </c:pt>
                <c:pt idx="2421">
                  <c:v>54.886990130669801</c:v>
                </c:pt>
                <c:pt idx="2422">
                  <c:v>54.893209511685001</c:v>
                </c:pt>
                <c:pt idx="2423">
                  <c:v>54.899423478057003</c:v>
                </c:pt>
                <c:pt idx="2424">
                  <c:v>54.905632034736001</c:v>
                </c:pt>
                <c:pt idx="2425">
                  <c:v>54.911835186667197</c:v>
                </c:pt>
                <c:pt idx="2426">
                  <c:v>54.918032938790503</c:v>
                </c:pt>
                <c:pt idx="2427">
                  <c:v>54.924225296040902</c:v>
                </c:pt>
                <c:pt idx="2428">
                  <c:v>54.930412263348103</c:v>
                </c:pt>
                <c:pt idx="2429">
                  <c:v>54.9365938456368</c:v>
                </c:pt>
                <c:pt idx="2430">
                  <c:v>54.942770047826599</c:v>
                </c:pt>
                <c:pt idx="2431">
                  <c:v>54.948940874832203</c:v>
                </c:pt>
                <c:pt idx="2432">
                  <c:v>54.955106331562902</c:v>
                </c:pt>
                <c:pt idx="2433">
                  <c:v>54.961266422923103</c:v>
                </c:pt>
                <c:pt idx="2434">
                  <c:v>54.967421153812197</c:v>
                </c:pt>
                <c:pt idx="2435">
                  <c:v>54.973570529124601</c:v>
                </c:pt>
                <c:pt idx="2436">
                  <c:v>54.979714553749503</c:v>
                </c:pt>
                <c:pt idx="2437">
                  <c:v>54.985853232571003</c:v>
                </c:pt>
                <c:pt idx="2438">
                  <c:v>54.991986570468598</c:v>
                </c:pt>
                <c:pt idx="2439">
                  <c:v>54.998114572316297</c:v>
                </c:pt>
                <c:pt idx="2440">
                  <c:v>55.004237242983301</c:v>
                </c:pt>
                <c:pt idx="2441">
                  <c:v>55.0103545873339</c:v>
                </c:pt>
                <c:pt idx="2442">
                  <c:v>55.016466610227297</c:v>
                </c:pt>
                <c:pt idx="2443">
                  <c:v>55.022573316517601</c:v>
                </c:pt>
                <c:pt idx="2444">
                  <c:v>55.028674711054201</c:v>
                </c:pt>
                <c:pt idx="2445">
                  <c:v>55.034770798681301</c:v>
                </c:pt>
                <c:pt idx="2446">
                  <c:v>55.040861584238201</c:v>
                </c:pt>
                <c:pt idx="2447">
                  <c:v>55.046947072559398</c:v>
                </c:pt>
                <c:pt idx="2448">
                  <c:v>55.053027268474096</c:v>
                </c:pt>
                <c:pt idx="2449">
                  <c:v>55.059102176807002</c:v>
                </c:pt>
                <c:pt idx="2450">
                  <c:v>55.065171802377598</c:v>
                </c:pt>
                <c:pt idx="2451">
                  <c:v>55.071236150000502</c:v>
                </c:pt>
                <c:pt idx="2452">
                  <c:v>55.077295224485397</c:v>
                </c:pt>
                <c:pt idx="2453">
                  <c:v>55.083349030637201</c:v>
                </c:pt>
                <c:pt idx="2454">
                  <c:v>55.089397573255702</c:v>
                </c:pt>
                <c:pt idx="2455">
                  <c:v>55.095440857136097</c:v>
                </c:pt>
                <c:pt idx="2456">
                  <c:v>55.101478887068403</c:v>
                </c:pt>
                <c:pt idx="2457">
                  <c:v>55.107511667837997</c:v>
                </c:pt>
                <c:pt idx="2458">
                  <c:v>55.113539204225198</c:v>
                </c:pt>
                <c:pt idx="2459">
                  <c:v>55.119561501005599</c:v>
                </c:pt>
                <c:pt idx="2460">
                  <c:v>55.125578562949897</c:v>
                </c:pt>
                <c:pt idx="2461">
                  <c:v>55.131590394824002</c:v>
                </c:pt>
                <c:pt idx="2462">
                  <c:v>55.137597001388798</c:v>
                </c:pt>
                <c:pt idx="2463">
                  <c:v>55.143598387400601</c:v>
                </c:pt>
                <c:pt idx="2464">
                  <c:v>55.149594557610698</c:v>
                </c:pt>
                <c:pt idx="2465">
                  <c:v>55.155585516765697</c:v>
                </c:pt>
                <c:pt idx="2466">
                  <c:v>55.1615712696073</c:v>
                </c:pt>
                <c:pt idx="2467">
                  <c:v>55.167551820872497</c:v>
                </c:pt>
                <c:pt idx="2468">
                  <c:v>55.173527175293501</c:v>
                </c:pt>
                <c:pt idx="2469">
                  <c:v>55.179497337597702</c:v>
                </c:pt>
                <c:pt idx="2470">
                  <c:v>55.185462312507603</c:v>
                </c:pt>
                <c:pt idx="2471">
                  <c:v>55.1914221047411</c:v>
                </c:pt>
                <c:pt idx="2472">
                  <c:v>55.197376719011402</c:v>
                </c:pt>
                <c:pt idx="2473">
                  <c:v>55.203326160026698</c:v>
                </c:pt>
                <c:pt idx="2474">
                  <c:v>55.209270432490698</c:v>
                </c:pt>
                <c:pt idx="2475">
                  <c:v>55.215209541102197</c:v>
                </c:pt>
                <c:pt idx="2476">
                  <c:v>55.221143490555299</c:v>
                </c:pt>
                <c:pt idx="2477">
                  <c:v>55.227072285539499</c:v>
                </c:pt>
                <c:pt idx="2478">
                  <c:v>55.232995930739499</c:v>
                </c:pt>
                <c:pt idx="2479">
                  <c:v>55.238914430835202</c:v>
                </c:pt>
                <c:pt idx="2480">
                  <c:v>55.2448277905021</c:v>
                </c:pt>
                <c:pt idx="2481">
                  <c:v>55.250736014410698</c:v>
                </c:pt>
                <c:pt idx="2482">
                  <c:v>55.256639107226903</c:v>
                </c:pt>
                <c:pt idx="2483">
                  <c:v>55.262537073612101</c:v>
                </c:pt>
                <c:pt idx="2484">
                  <c:v>55.268429918222701</c:v>
                </c:pt>
                <c:pt idx="2485">
                  <c:v>55.274317645710902</c:v>
                </c:pt>
                <c:pt idx="2486">
                  <c:v>55.280200260723802</c:v>
                </c:pt>
                <c:pt idx="2487">
                  <c:v>55.286077767904104</c:v>
                </c:pt>
                <c:pt idx="2488">
                  <c:v>55.291950171890001</c:v>
                </c:pt>
                <c:pt idx="2489">
                  <c:v>55.297817477314602</c:v>
                </c:pt>
                <c:pt idx="2490">
                  <c:v>55.303679688806902</c:v>
                </c:pt>
                <c:pt idx="2491">
                  <c:v>55.309536810990998</c:v>
                </c:pt>
                <c:pt idx="2492">
                  <c:v>55.3153888484864</c:v>
                </c:pt>
                <c:pt idx="2493">
                  <c:v>55.321235805908202</c:v>
                </c:pt>
                <c:pt idx="2494">
                  <c:v>55.327077687866797</c:v>
                </c:pt>
                <c:pt idx="2495">
                  <c:v>55.332914498967902</c:v>
                </c:pt>
                <c:pt idx="2496">
                  <c:v>55.3387462438127</c:v>
                </c:pt>
                <c:pt idx="2497">
                  <c:v>55.344572926997998</c:v>
                </c:pt>
                <c:pt idx="2498">
                  <c:v>55.350394553115798</c:v>
                </c:pt>
                <c:pt idx="2499">
                  <c:v>55.356211126753799</c:v>
                </c:pt>
                <c:pt idx="2500">
                  <c:v>55.362022652495</c:v>
                </c:pt>
                <c:pt idx="2501">
                  <c:v>55.367829134917798</c:v>
                </c:pt>
                <c:pt idx="2502">
                  <c:v>55.373630578596298</c:v>
                </c:pt>
                <c:pt idx="2503">
                  <c:v>55.379426988099802</c:v>
                </c:pt>
                <c:pt idx="2504">
                  <c:v>55.385218371215203</c:v>
                </c:pt>
                <c:pt idx="2505">
                  <c:v>55.391004736916997</c:v>
                </c:pt>
                <c:pt idx="2506">
                  <c:v>55.3967860826682</c:v>
                </c:pt>
                <c:pt idx="2507">
                  <c:v>55.402562413033998</c:v>
                </c:pt>
                <c:pt idx="2508">
                  <c:v>55.408333732575102</c:v>
                </c:pt>
                <c:pt idx="2509">
                  <c:v>55.414100045848201</c:v>
                </c:pt>
                <c:pt idx="2510">
                  <c:v>55.419861357405502</c:v>
                </c:pt>
                <c:pt idx="2511">
                  <c:v>55.425617671795102</c:v>
                </c:pt>
                <c:pt idx="2512">
                  <c:v>55.431368993560802</c:v>
                </c:pt>
                <c:pt idx="2513">
                  <c:v>55.437115327241997</c:v>
                </c:pt>
                <c:pt idx="2514">
                  <c:v>55.442856677374103</c:v>
                </c:pt>
                <c:pt idx="2515">
                  <c:v>55.4485930484881</c:v>
                </c:pt>
                <c:pt idx="2516">
                  <c:v>55.454324445110899</c:v>
                </c:pt>
                <c:pt idx="2517">
                  <c:v>55.460050871765098</c:v>
                </c:pt>
                <c:pt idx="2518">
                  <c:v>55.465772332969102</c:v>
                </c:pt>
                <c:pt idx="2519">
                  <c:v>55.471488833237103</c:v>
                </c:pt>
                <c:pt idx="2520">
                  <c:v>55.477200377079299</c:v>
                </c:pt>
                <c:pt idx="2521">
                  <c:v>55.482906969001498</c:v>
                </c:pt>
                <c:pt idx="2522">
                  <c:v>55.488608613505299</c:v>
                </c:pt>
                <c:pt idx="2523">
                  <c:v>55.494305315088397</c:v>
                </c:pt>
                <c:pt idx="2524">
                  <c:v>55.4999970782441</c:v>
                </c:pt>
                <c:pt idx="2525">
                  <c:v>55.505683907461702</c:v>
                </c:pt>
                <c:pt idx="2526">
                  <c:v>55.511365807226397</c:v>
                </c:pt>
                <c:pt idx="2527">
                  <c:v>55.517042782019097</c:v>
                </c:pt>
                <c:pt idx="2528">
                  <c:v>55.522714836316801</c:v>
                </c:pt>
                <c:pt idx="2529">
                  <c:v>55.5283819745922</c:v>
                </c:pt>
                <c:pt idx="2530">
                  <c:v>55.534044201314003</c:v>
                </c:pt>
                <c:pt idx="2531">
                  <c:v>55.539701520946899</c:v>
                </c:pt>
                <c:pt idx="2532">
                  <c:v>55.545353937951297</c:v>
                </c:pt>
                <c:pt idx="2533">
                  <c:v>55.551001456783801</c:v>
                </c:pt>
                <c:pt idx="2534">
                  <c:v>55.5566440818967</c:v>
                </c:pt>
                <c:pt idx="2535">
                  <c:v>55.562281817738402</c:v>
                </c:pt>
                <c:pt idx="2536">
                  <c:v>55.567914668753197</c:v>
                </c:pt>
                <c:pt idx="2537">
                  <c:v>55.573542639381301</c:v>
                </c:pt>
                <c:pt idx="2538">
                  <c:v>55.579165734059103</c:v>
                </c:pt>
                <c:pt idx="2539">
                  <c:v>55.584783957218797</c:v>
                </c:pt>
                <c:pt idx="2540">
                  <c:v>55.590397313288598</c:v>
                </c:pt>
                <c:pt idx="2541">
                  <c:v>55.596005806692702</c:v>
                </c:pt>
                <c:pt idx="2542">
                  <c:v>55.601609441851302</c:v>
                </c:pt>
                <c:pt idx="2543">
                  <c:v>55.607208223180898</c:v>
                </c:pt>
                <c:pt idx="2544">
                  <c:v>55.612802155093497</c:v>
                </c:pt>
                <c:pt idx="2545">
                  <c:v>55.6183912419976</c:v>
                </c:pt>
                <c:pt idx="2546">
                  <c:v>55.623975488297603</c:v>
                </c:pt>
                <c:pt idx="2547">
                  <c:v>55.629554898393799</c:v>
                </c:pt>
                <c:pt idx="2548">
                  <c:v>55.635129476682799</c:v>
                </c:pt>
                <c:pt idx="2549">
                  <c:v>55.6406992275571</c:v>
                </c:pt>
                <c:pt idx="2550">
                  <c:v>55.646264155405497</c:v>
                </c:pt>
                <c:pt idx="2551">
                  <c:v>55.6518242646126</c:v>
                </c:pt>
                <c:pt idx="2552">
                  <c:v>55.657379559559303</c:v>
                </c:pt>
                <c:pt idx="2553">
                  <c:v>55.662930044622598</c:v>
                </c:pt>
                <c:pt idx="2554">
                  <c:v>55.668475724175401</c:v>
                </c:pt>
                <c:pt idx="2555">
                  <c:v>55.674016602587102</c:v>
                </c:pt>
                <c:pt idx="2556">
                  <c:v>55.679552684222898</c:v>
                </c:pt>
                <c:pt idx="2557">
                  <c:v>55.685083973444399</c:v>
                </c:pt>
                <c:pt idx="2558">
                  <c:v>55.690610474609201</c:v>
                </c:pt>
                <c:pt idx="2559">
                  <c:v>55.696132192070998</c:v>
                </c:pt>
                <c:pt idx="2560">
                  <c:v>55.701649130179902</c:v>
                </c:pt>
                <c:pt idx="2561">
                  <c:v>55.707161293281899</c:v>
                </c:pt>
                <c:pt idx="2562">
                  <c:v>55.7126686857195</c:v>
                </c:pt>
                <c:pt idx="2563">
                  <c:v>55.7181713118311</c:v>
                </c:pt>
                <c:pt idx="2564">
                  <c:v>55.7236691759515</c:v>
                </c:pt>
                <c:pt idx="2565">
                  <c:v>55.7291622824117</c:v>
                </c:pt>
                <c:pt idx="2566">
                  <c:v>55.734650635538799</c:v>
                </c:pt>
                <c:pt idx="2567">
                  <c:v>55.7401342396562</c:v>
                </c:pt>
                <c:pt idx="2568">
                  <c:v>55.745613099083698</c:v>
                </c:pt>
                <c:pt idx="2569">
                  <c:v>55.751087218137101</c:v>
                </c:pt>
                <c:pt idx="2570">
                  <c:v>55.756556601128501</c:v>
                </c:pt>
                <c:pt idx="2571">
                  <c:v>55.762021252366502</c:v>
                </c:pt>
                <c:pt idx="2572">
                  <c:v>55.767481176155698</c:v>
                </c:pt>
                <c:pt idx="2573">
                  <c:v>55.772936376797198</c:v>
                </c:pt>
                <c:pt idx="2574">
                  <c:v>55.778386858588199</c:v>
                </c:pt>
                <c:pt idx="2575">
                  <c:v>55.783832625822399</c:v>
                </c:pt>
                <c:pt idx="2576">
                  <c:v>55.789273682789599</c:v>
                </c:pt>
                <c:pt idx="2577">
                  <c:v>55.794710033776099</c:v>
                </c:pt>
                <c:pt idx="2578">
                  <c:v>55.800141683064503</c:v>
                </c:pt>
                <c:pt idx="2579">
                  <c:v>55.8055686349336</c:v>
                </c:pt>
                <c:pt idx="2580">
                  <c:v>55.810990893658897</c:v>
                </c:pt>
                <c:pt idx="2581">
                  <c:v>55.816408463511699</c:v>
                </c:pt>
                <c:pt idx="2582">
                  <c:v>55.821821348760302</c:v>
                </c:pt>
                <c:pt idx="2583">
                  <c:v>55.827229553668801</c:v>
                </c:pt>
                <c:pt idx="2584">
                  <c:v>55.832633082498099</c:v>
                </c:pt>
                <c:pt idx="2585">
                  <c:v>55.8380319395052</c:v>
                </c:pt>
                <c:pt idx="2586">
                  <c:v>55.843426128943896</c:v>
                </c:pt>
                <c:pt idx="2587">
                  <c:v>55.848815645917298</c:v>
                </c:pt>
                <c:pt idx="2588">
                  <c:v>55.854200496903303</c:v>
                </c:pt>
                <c:pt idx="2589">
                  <c:v>55.859580692262199</c:v>
                </c:pt>
                <c:pt idx="2590">
                  <c:v>55.864956236213203</c:v>
                </c:pt>
                <c:pt idx="2591">
                  <c:v>55.870327132971802</c:v>
                </c:pt>
                <c:pt idx="2592">
                  <c:v>55.875693386749397</c:v>
                </c:pt>
                <c:pt idx="2593">
                  <c:v>55.8810550017539</c:v>
                </c:pt>
                <c:pt idx="2594">
                  <c:v>55.886411982189202</c:v>
                </c:pt>
                <c:pt idx="2595">
                  <c:v>55.891764332255498</c:v>
                </c:pt>
                <c:pt idx="2596">
                  <c:v>55.897112056149197</c:v>
                </c:pt>
                <c:pt idx="2597">
                  <c:v>55.9024551580628</c:v>
                </c:pt>
                <c:pt idx="2598">
                  <c:v>55.907793642185098</c:v>
                </c:pt>
                <c:pt idx="2599">
                  <c:v>55.913127512701202</c:v>
                </c:pt>
                <c:pt idx="2600">
                  <c:v>55.9184567737924</c:v>
                </c:pt>
                <c:pt idx="2601">
                  <c:v>55.9237814296362</c:v>
                </c:pt>
                <c:pt idx="2602">
                  <c:v>55.929101484406303</c:v>
                </c:pt>
                <c:pt idx="2603">
                  <c:v>55.934416942273003</c:v>
                </c:pt>
                <c:pt idx="2604">
                  <c:v>55.939727807402299</c:v>
                </c:pt>
                <c:pt idx="2605">
                  <c:v>55.945034083956998</c:v>
                </c:pt>
                <c:pt idx="2606">
                  <c:v>55.950335776095898</c:v>
                </c:pt>
                <c:pt idx="2607">
                  <c:v>55.955632887974197</c:v>
                </c:pt>
                <c:pt idx="2608">
                  <c:v>55.960925423743298</c:v>
                </c:pt>
                <c:pt idx="2609">
                  <c:v>55.966213387551001</c:v>
                </c:pt>
                <c:pt idx="2610">
                  <c:v>55.971496783541397</c:v>
                </c:pt>
                <c:pt idx="2611">
                  <c:v>55.976775615854798</c:v>
                </c:pt>
                <c:pt idx="2612">
                  <c:v>55.982049888627998</c:v>
                </c:pt>
                <c:pt idx="2613">
                  <c:v>55.987319605994003</c:v>
                </c:pt>
                <c:pt idx="2614">
                  <c:v>55.992584772082303</c:v>
                </c:pt>
                <c:pt idx="2615">
                  <c:v>55.9978453910186</c:v>
                </c:pt>
                <c:pt idx="2616">
                  <c:v>56.003101466924903</c:v>
                </c:pt>
                <c:pt idx="2617">
                  <c:v>56.008353003919801</c:v>
                </c:pt>
                <c:pt idx="2618">
                  <c:v>56.013600006118097</c:v>
                </c:pt>
                <c:pt idx="2619">
                  <c:v>56.018842477630898</c:v>
                </c:pt>
                <c:pt idx="2620">
                  <c:v>56.024080422565902</c:v>
                </c:pt>
                <c:pt idx="2621">
                  <c:v>56.029313845027097</c:v>
                </c:pt>
                <c:pt idx="2622">
                  <c:v>56.034542749114898</c:v>
                </c:pt>
                <c:pt idx="2623">
                  <c:v>56.039767138925903</c:v>
                </c:pt>
                <c:pt idx="2624">
                  <c:v>56.044987018553599</c:v>
                </c:pt>
                <c:pt idx="2625">
                  <c:v>56.0502023920874</c:v>
                </c:pt>
                <c:pt idx="2626">
                  <c:v>56.055413263613403</c:v>
                </c:pt>
                <c:pt idx="2627">
                  <c:v>56.060619637214103</c:v>
                </c:pt>
                <c:pt idx="2628">
                  <c:v>56.065821516968498</c:v>
                </c:pt>
                <c:pt idx="2629">
                  <c:v>56.071018906951899</c:v>
                </c:pt>
                <c:pt idx="2630">
                  <c:v>56.076211811236199</c:v>
                </c:pt>
                <c:pt idx="2631">
                  <c:v>56.081400233889703</c:v>
                </c:pt>
                <c:pt idx="2632">
                  <c:v>56.086584178977098</c:v>
                </c:pt>
                <c:pt idx="2633">
                  <c:v>56.091763650559699</c:v>
                </c:pt>
                <c:pt idx="2634">
                  <c:v>56.0969386526953</c:v>
                </c:pt>
                <c:pt idx="2635">
                  <c:v>56.102109189438004</c:v>
                </c:pt>
                <c:pt idx="2636">
                  <c:v>56.107275264838698</c:v>
                </c:pt>
                <c:pt idx="2637">
                  <c:v>56.1124368829445</c:v>
                </c:pt>
                <c:pt idx="2638">
                  <c:v>56.117594047799201</c:v>
                </c:pt>
                <c:pt idx="2639">
                  <c:v>56.122746763443097</c:v>
                </c:pt>
                <c:pt idx="2640">
                  <c:v>56.127895033912999</c:v>
                </c:pt>
                <c:pt idx="2641">
                  <c:v>56.133038863242298</c:v>
                </c:pt>
                <c:pt idx="2642">
                  <c:v>56.1381782554609</c:v>
                </c:pt>
                <c:pt idx="2643">
                  <c:v>56.143313214595103</c:v>
                </c:pt>
                <c:pt idx="2644">
                  <c:v>56.148443744668</c:v>
                </c:pt>
                <c:pt idx="2645">
                  <c:v>56.153569849699203</c:v>
                </c:pt>
                <c:pt idx="2646">
                  <c:v>56.158691533704797</c:v>
                </c:pt>
                <c:pt idx="2647">
                  <c:v>56.163808800697502</c:v>
                </c:pt>
                <c:pt idx="2648">
                  <c:v>56.168921654686699</c:v>
                </c:pt>
                <c:pt idx="2649">
                  <c:v>56.174030099678198</c:v>
                </c:pt>
                <c:pt idx="2650">
                  <c:v>56.179134139674602</c:v>
                </c:pt>
                <c:pt idx="2651">
                  <c:v>56.184233778674901</c:v>
                </c:pt>
                <c:pt idx="2652">
                  <c:v>56.189329020674997</c:v>
                </c:pt>
                <c:pt idx="2653">
                  <c:v>56.194419869667101</c:v>
                </c:pt>
                <c:pt idx="2654">
                  <c:v>56.1995063296403</c:v>
                </c:pt>
                <c:pt idx="2655">
                  <c:v>56.2045884045802</c:v>
                </c:pt>
                <c:pt idx="2656">
                  <c:v>56.209666098469</c:v>
                </c:pt>
                <c:pt idx="2657">
                  <c:v>56.214739415285798</c:v>
                </c:pt>
                <c:pt idx="2658">
                  <c:v>56.219808359006002</c:v>
                </c:pt>
                <c:pt idx="2659">
                  <c:v>56.224872933602001</c:v>
                </c:pt>
                <c:pt idx="2660">
                  <c:v>56.2299331430427</c:v>
                </c:pt>
                <c:pt idx="2661">
                  <c:v>56.234988991293697</c:v>
                </c:pt>
                <c:pt idx="2662">
                  <c:v>56.240040482317298</c:v>
                </c:pt>
                <c:pt idx="2663">
                  <c:v>56.245087620072397</c:v>
                </c:pt>
                <c:pt idx="2664">
                  <c:v>56.250130408514899</c:v>
                </c:pt>
                <c:pt idx="2665">
                  <c:v>56.255168851597197</c:v>
                </c:pt>
                <c:pt idx="2666">
                  <c:v>56.260202953268298</c:v>
                </c:pt>
                <c:pt idx="2667">
                  <c:v>56.265232717474099</c:v>
                </c:pt>
                <c:pt idx="2668">
                  <c:v>56.270258148157303</c:v>
                </c:pt>
                <c:pt idx="2669">
                  <c:v>56.275279249257103</c:v>
                </c:pt>
                <c:pt idx="2670">
                  <c:v>56.280296002996501</c:v>
                </c:pt>
                <c:pt idx="2671">
                  <c:v>56.2853084308394</c:v>
                </c:pt>
                <c:pt idx="2672">
                  <c:v>56.290316539620299</c:v>
                </c:pt>
                <c:pt idx="2673">
                  <c:v>56.295320333233597</c:v>
                </c:pt>
                <c:pt idx="2674">
                  <c:v>56.300319815570099</c:v>
                </c:pt>
                <c:pt idx="2675">
                  <c:v>56.305314990516798</c:v>
                </c:pt>
                <c:pt idx="2676">
                  <c:v>56.310305861957197</c:v>
                </c:pt>
                <c:pt idx="2677">
                  <c:v>56.315292433771198</c:v>
                </c:pt>
                <c:pt idx="2678">
                  <c:v>56.320274709834898</c:v>
                </c:pt>
                <c:pt idx="2679">
                  <c:v>56.325252694020897</c:v>
                </c:pt>
                <c:pt idx="2680">
                  <c:v>56.330226390198</c:v>
                </c:pt>
                <c:pt idx="2681">
                  <c:v>56.335195802231503</c:v>
                </c:pt>
                <c:pt idx="2682">
                  <c:v>56.340160933983199</c:v>
                </c:pt>
                <c:pt idx="2683">
                  <c:v>56.345121789311001</c:v>
                </c:pt>
                <c:pt idx="2684">
                  <c:v>56.350078372069397</c:v>
                </c:pt>
                <c:pt idx="2685">
                  <c:v>56.355030686109203</c:v>
                </c:pt>
                <c:pt idx="2686">
                  <c:v>56.3599787352777</c:v>
                </c:pt>
                <c:pt idx="2687">
                  <c:v>56.3649225234184</c:v>
                </c:pt>
                <c:pt idx="2688">
                  <c:v>56.369862054371403</c:v>
                </c:pt>
                <c:pt idx="2689">
                  <c:v>56.374797331973298</c:v>
                </c:pt>
                <c:pt idx="2690">
                  <c:v>56.379728360056703</c:v>
                </c:pt>
                <c:pt idx="2691">
                  <c:v>56.384655142451102</c:v>
                </c:pt>
                <c:pt idx="2692">
                  <c:v>56.3895776829822</c:v>
                </c:pt>
                <c:pt idx="2693">
                  <c:v>56.394495985471998</c:v>
                </c:pt>
                <c:pt idx="2694">
                  <c:v>56.399410053739203</c:v>
                </c:pt>
                <c:pt idx="2695">
                  <c:v>56.404319891598803</c:v>
                </c:pt>
                <c:pt idx="2696">
                  <c:v>56.409225502862299</c:v>
                </c:pt>
                <c:pt idx="2697">
                  <c:v>56.414126891337503</c:v>
                </c:pt>
                <c:pt idx="2698">
                  <c:v>56.419024060828903</c:v>
                </c:pt>
                <c:pt idx="2699">
                  <c:v>56.423917015137299</c:v>
                </c:pt>
                <c:pt idx="2700">
                  <c:v>56.428805758059902</c:v>
                </c:pt>
                <c:pt idx="2701">
                  <c:v>56.433690293390598</c:v>
                </c:pt>
                <c:pt idx="2702">
                  <c:v>56.438570624919599</c:v>
                </c:pt>
                <c:pt idx="2703">
                  <c:v>56.443446756433602</c:v>
                </c:pt>
                <c:pt idx="2704">
                  <c:v>56.448318691715798</c:v>
                </c:pt>
                <c:pt idx="2705">
                  <c:v>56.453186434545799</c:v>
                </c:pt>
                <c:pt idx="2706">
                  <c:v>56.458049988699898</c:v>
                </c:pt>
                <c:pt idx="2707">
                  <c:v>56.4629093579507</c:v>
                </c:pt>
                <c:pt idx="2708">
                  <c:v>56.4677645460675</c:v>
                </c:pt>
                <c:pt idx="2709">
                  <c:v>56.472615556815803</c:v>
                </c:pt>
                <c:pt idx="2710">
                  <c:v>56.477462393957801</c:v>
                </c:pt>
                <c:pt idx="2711">
                  <c:v>56.482305061252397</c:v>
                </c:pt>
                <c:pt idx="2712">
                  <c:v>56.487143562454598</c:v>
                </c:pt>
                <c:pt idx="2713">
                  <c:v>56.491977901316297</c:v>
                </c:pt>
                <c:pt idx="2714">
                  <c:v>56.496808081585797</c:v>
                </c:pt>
                <c:pt idx="2715">
                  <c:v>56.501634107007703</c:v>
                </c:pt>
                <c:pt idx="2716">
                  <c:v>56.506455981323597</c:v>
                </c:pt>
                <c:pt idx="2717">
                  <c:v>56.511273708271297</c:v>
                </c:pt>
                <c:pt idx="2718">
                  <c:v>56.516087291585201</c:v>
                </c:pt>
                <c:pt idx="2719">
                  <c:v>56.520896734996299</c:v>
                </c:pt>
                <c:pt idx="2720">
                  <c:v>56.525702042232297</c:v>
                </c:pt>
                <c:pt idx="2721">
                  <c:v>56.530503217017099</c:v>
                </c:pt>
                <c:pt idx="2722">
                  <c:v>56.535300263071498</c:v>
                </c:pt>
                <c:pt idx="2723">
                  <c:v>56.540093184112798</c:v>
                </c:pt>
                <c:pt idx="2724">
                  <c:v>56.544881983854701</c:v>
                </c:pt>
                <c:pt idx="2725">
                  <c:v>56.549666666007703</c:v>
                </c:pt>
                <c:pt idx="2726">
                  <c:v>56.554447234278797</c:v>
                </c:pt>
                <c:pt idx="2727">
                  <c:v>56.559223692371503</c:v>
                </c:pt>
                <c:pt idx="2728">
                  <c:v>56.563996043986101</c:v>
                </c:pt>
                <c:pt idx="2729">
                  <c:v>56.568764292819402</c:v>
                </c:pt>
                <c:pt idx="2730">
                  <c:v>56.573528442564601</c:v>
                </c:pt>
                <c:pt idx="2731">
                  <c:v>56.578288496911902</c:v>
                </c:pt>
                <c:pt idx="2732">
                  <c:v>56.5830444595477</c:v>
                </c:pt>
                <c:pt idx="2733">
                  <c:v>56.587796334155499</c:v>
                </c:pt>
                <c:pt idx="2734">
                  <c:v>56.5925441244149</c:v>
                </c:pt>
                <c:pt idx="2735">
                  <c:v>56.597287834002501</c:v>
                </c:pt>
                <c:pt idx="2736">
                  <c:v>56.602027466591302</c:v>
                </c:pt>
                <c:pt idx="2737">
                  <c:v>56.606763025851201</c:v>
                </c:pt>
                <c:pt idx="2738">
                  <c:v>56.611494515448499</c:v>
                </c:pt>
                <c:pt idx="2739">
                  <c:v>56.616221939046198</c:v>
                </c:pt>
                <c:pt idx="2740">
                  <c:v>56.620945300304101</c:v>
                </c:pt>
                <c:pt idx="2741">
                  <c:v>56.625664602878501</c:v>
                </c:pt>
                <c:pt idx="2742">
                  <c:v>56.630379850422301</c:v>
                </c:pt>
                <c:pt idx="2743">
                  <c:v>56.635091046585302</c:v>
                </c:pt>
                <c:pt idx="2744">
                  <c:v>56.639798195013697</c:v>
                </c:pt>
                <c:pt idx="2745">
                  <c:v>56.644501299350701</c:v>
                </c:pt>
                <c:pt idx="2746">
                  <c:v>56.649200363235799</c:v>
                </c:pt>
                <c:pt idx="2747">
                  <c:v>56.6538953903055</c:v>
                </c:pt>
                <c:pt idx="2748">
                  <c:v>56.658586384192802</c:v>
                </c:pt>
                <c:pt idx="2749">
                  <c:v>56.663273348527397</c:v>
                </c:pt>
                <c:pt idx="2750">
                  <c:v>56.667956286935897</c:v>
                </c:pt>
                <c:pt idx="2751">
                  <c:v>56.672635203041402</c:v>
                </c:pt>
                <c:pt idx="2752">
                  <c:v>56.677310098554599</c:v>
                </c:pt>
                <c:pt idx="2753">
                  <c:v>56.681980968929103</c:v>
                </c:pt>
                <c:pt idx="2754">
                  <c:v>56.686647827249097</c:v>
                </c:pt>
                <c:pt idx="2755">
                  <c:v>56.691310677109399</c:v>
                </c:pt>
                <c:pt idx="2756">
                  <c:v>56.6959695221014</c:v>
                </c:pt>
                <c:pt idx="2757">
                  <c:v>56.700624365812999</c:v>
                </c:pt>
                <c:pt idx="2758">
                  <c:v>56.705275211828599</c:v>
                </c:pt>
                <c:pt idx="2759">
                  <c:v>56.709922063729103</c:v>
                </c:pt>
                <c:pt idx="2760">
                  <c:v>56.714564925092098</c:v>
                </c:pt>
                <c:pt idx="2761">
                  <c:v>56.719203799491403</c:v>
                </c:pt>
                <c:pt idx="2762">
                  <c:v>56.7238386904978</c:v>
                </c:pt>
                <c:pt idx="2763">
                  <c:v>56.728469601678199</c:v>
                </c:pt>
                <c:pt idx="2764">
                  <c:v>56.7330965365963</c:v>
                </c:pt>
                <c:pt idx="2765">
                  <c:v>56.737719498812297</c:v>
                </c:pt>
                <c:pt idx="2766">
                  <c:v>56.742338491882997</c:v>
                </c:pt>
                <c:pt idx="2767">
                  <c:v>56.746953519361497</c:v>
                </c:pt>
                <c:pt idx="2768">
                  <c:v>56.751564584797897</c:v>
                </c:pt>
                <c:pt idx="2769">
                  <c:v>56.756171691738501</c:v>
                </c:pt>
                <c:pt idx="2770">
                  <c:v>56.760774843726203</c:v>
                </c:pt>
                <c:pt idx="2771">
                  <c:v>56.7653740443007</c:v>
                </c:pt>
                <c:pt idx="2772">
                  <c:v>56.769969296998099</c:v>
                </c:pt>
                <c:pt idx="2773">
                  <c:v>56.774560605351098</c:v>
                </c:pt>
                <c:pt idx="2774">
                  <c:v>56.779147972889</c:v>
                </c:pt>
                <c:pt idx="2775">
                  <c:v>56.783731403137601</c:v>
                </c:pt>
                <c:pt idx="2776">
                  <c:v>56.788310899619397</c:v>
                </c:pt>
                <c:pt idx="2777">
                  <c:v>56.792886465853499</c:v>
                </c:pt>
                <c:pt idx="2778">
                  <c:v>56.797458105355503</c:v>
                </c:pt>
                <c:pt idx="2779">
                  <c:v>56.802025821637599</c:v>
                </c:pt>
                <c:pt idx="2780">
                  <c:v>56.806589618208797</c:v>
                </c:pt>
                <c:pt idx="2781">
                  <c:v>56.811149498574302</c:v>
                </c:pt>
                <c:pt idx="2782">
                  <c:v>56.815705466236402</c:v>
                </c:pt>
                <c:pt idx="2783">
                  <c:v>56.820257524693602</c:v>
                </c:pt>
                <c:pt idx="2784">
                  <c:v>56.824805677441198</c:v>
                </c:pt>
                <c:pt idx="2785">
                  <c:v>56.829349927971201</c:v>
                </c:pt>
                <c:pt idx="2786">
                  <c:v>56.833890279772</c:v>
                </c:pt>
                <c:pt idx="2787">
                  <c:v>56.838426736328898</c:v>
                </c:pt>
                <c:pt idx="2788">
                  <c:v>56.842959301123599</c:v>
                </c:pt>
                <c:pt idx="2789">
                  <c:v>56.847487977634401</c:v>
                </c:pt>
                <c:pt idx="2790">
                  <c:v>56.852012769336497</c:v>
                </c:pt>
                <c:pt idx="2791">
                  <c:v>56.856533679701499</c:v>
                </c:pt>
                <c:pt idx="2792">
                  <c:v>56.861050712197702</c:v>
                </c:pt>
                <c:pt idx="2793">
                  <c:v>56.865563870290202</c:v>
                </c:pt>
                <c:pt idx="2794">
                  <c:v>56.870073157440501</c:v>
                </c:pt>
                <c:pt idx="2795">
                  <c:v>56.874578577106902</c:v>
                </c:pt>
                <c:pt idx="2796">
                  <c:v>56.879080132744399</c:v>
                </c:pt>
                <c:pt idx="2797">
                  <c:v>56.883577827804501</c:v>
                </c:pt>
                <c:pt idx="2798">
                  <c:v>56.888071665735403</c:v>
                </c:pt>
                <c:pt idx="2799">
                  <c:v>56.892561649982198</c:v>
                </c:pt>
                <c:pt idx="2800">
                  <c:v>56.897047783986402</c:v>
                </c:pt>
                <c:pt idx="2801">
                  <c:v>56.901530071186201</c:v>
                </c:pt>
                <c:pt idx="2802">
                  <c:v>56.906008515016602</c:v>
                </c:pt>
                <c:pt idx="2803">
                  <c:v>56.910483118909198</c:v>
                </c:pt>
                <c:pt idx="2804">
                  <c:v>56.914953886292402</c:v>
                </c:pt>
                <c:pt idx="2805">
                  <c:v>56.919420820591</c:v>
                </c:pt>
                <c:pt idx="2806">
                  <c:v>56.923883925226903</c:v>
                </c:pt>
                <c:pt idx="2807">
                  <c:v>56.928343203618198</c:v>
                </c:pt>
                <c:pt idx="2808">
                  <c:v>56.9327986591803</c:v>
                </c:pt>
                <c:pt idx="2809">
                  <c:v>56.937250295324702</c:v>
                </c:pt>
                <c:pt idx="2810">
                  <c:v>56.941698115459999</c:v>
                </c:pt>
                <c:pt idx="2811">
                  <c:v>56.946142122991397</c:v>
                </c:pt>
                <c:pt idx="2812">
                  <c:v>56.950582321320802</c:v>
                </c:pt>
                <c:pt idx="2813">
                  <c:v>56.955018713846798</c:v>
                </c:pt>
                <c:pt idx="2814">
                  <c:v>56.959451303964599</c:v>
                </c:pt>
                <c:pt idx="2815">
                  <c:v>56.9638800950665</c:v>
                </c:pt>
                <c:pt idx="2816">
                  <c:v>56.968305090541101</c:v>
                </c:pt>
                <c:pt idx="2817">
                  <c:v>56.972726293773903</c:v>
                </c:pt>
                <c:pt idx="2818">
                  <c:v>56.977143708147203</c:v>
                </c:pt>
                <c:pt idx="2819">
                  <c:v>56.981557337040002</c:v>
                </c:pt>
                <c:pt idx="2820">
                  <c:v>56.985967183827903</c:v>
                </c:pt>
                <c:pt idx="2821">
                  <c:v>56.990373251883497</c:v>
                </c:pt>
                <c:pt idx="2822">
                  <c:v>56.994775544575901</c:v>
                </c:pt>
                <c:pt idx="2823">
                  <c:v>56.999174065271099</c:v>
                </c:pt>
                <c:pt idx="2824">
                  <c:v>57.003568817331796</c:v>
                </c:pt>
                <c:pt idx="2825">
                  <c:v>57.007959804117398</c:v>
                </c:pt>
                <c:pt idx="2826">
                  <c:v>57.012347028984202</c:v>
                </c:pt>
                <c:pt idx="2827">
                  <c:v>57.016730495285103</c:v>
                </c:pt>
                <c:pt idx="2828">
                  <c:v>57.021110206369897</c:v>
                </c:pt>
                <c:pt idx="2829">
                  <c:v>57.025486165585001</c:v>
                </c:pt>
                <c:pt idx="2830">
                  <c:v>57.0298583762739</c:v>
                </c:pt>
                <c:pt idx="2831">
                  <c:v>57.034226841776601</c:v>
                </c:pt>
                <c:pt idx="2832">
                  <c:v>57.038591565429797</c:v>
                </c:pt>
                <c:pt idx="2833">
                  <c:v>57.0429525505673</c:v>
                </c:pt>
                <c:pt idx="2834">
                  <c:v>57.0473098005194</c:v>
                </c:pt>
                <c:pt idx="2835">
                  <c:v>57.051663319052103</c:v>
                </c:pt>
                <c:pt idx="2836">
                  <c:v>57.056013109622803</c:v>
                </c:pt>
                <c:pt idx="2837">
                  <c:v>57.060359175030598</c:v>
                </c:pt>
                <c:pt idx="2838">
                  <c:v>57.064701518594298</c:v>
                </c:pt>
                <c:pt idx="2839">
                  <c:v>57.0690401436296</c:v>
                </c:pt>
                <c:pt idx="2840">
                  <c:v>57.073375053448999</c:v>
                </c:pt>
                <c:pt idx="2841">
                  <c:v>57.077706251361803</c:v>
                </c:pt>
                <c:pt idx="2842">
                  <c:v>57.082033740674298</c:v>
                </c:pt>
                <c:pt idx="2843">
                  <c:v>57.086357524689497</c:v>
                </c:pt>
                <c:pt idx="2844">
                  <c:v>57.090677606707096</c:v>
                </c:pt>
                <c:pt idx="2845">
                  <c:v>57.094993990023902</c:v>
                </c:pt>
                <c:pt idx="2846">
                  <c:v>57.099306677933399</c:v>
                </c:pt>
                <c:pt idx="2847">
                  <c:v>57.103615673725997</c:v>
                </c:pt>
                <c:pt idx="2848">
                  <c:v>57.107920980689002</c:v>
                </c:pt>
                <c:pt idx="2849">
                  <c:v>57.112222602106499</c:v>
                </c:pt>
                <c:pt idx="2850">
                  <c:v>57.116520541259298</c:v>
                </c:pt>
                <c:pt idx="2851">
                  <c:v>57.120814801425503</c:v>
                </c:pt>
                <c:pt idx="2852">
                  <c:v>57.1251053858795</c:v>
                </c:pt>
                <c:pt idx="2853">
                  <c:v>57.129392297893098</c:v>
                </c:pt>
                <c:pt idx="2854">
                  <c:v>57.133675540734501</c:v>
                </c:pt>
                <c:pt idx="2855">
                  <c:v>57.1379551176693</c:v>
                </c:pt>
                <c:pt idx="2856">
                  <c:v>57.142231031959497</c:v>
                </c:pt>
                <c:pt idx="2857">
                  <c:v>57.146503286864203</c:v>
                </c:pt>
                <c:pt idx="2858">
                  <c:v>57.150771885639401</c:v>
                </c:pt>
                <c:pt idx="2859">
                  <c:v>57.155036831538098</c:v>
                </c:pt>
                <c:pt idx="2860">
                  <c:v>57.159298127809798</c:v>
                </c:pt>
                <c:pt idx="2861">
                  <c:v>57.163555777701397</c:v>
                </c:pt>
                <c:pt idx="2862">
                  <c:v>57.167809784456303</c:v>
                </c:pt>
                <c:pt idx="2863">
                  <c:v>57.172060151315101</c:v>
                </c:pt>
                <c:pt idx="2864">
                  <c:v>57.176306881515004</c:v>
                </c:pt>
                <c:pt idx="2865">
                  <c:v>57.1805499782905</c:v>
                </c:pt>
                <c:pt idx="2866">
                  <c:v>57.184789444872798</c:v>
                </c:pt>
                <c:pt idx="2867">
                  <c:v>57.189025284489801</c:v>
                </c:pt>
                <c:pt idx="2868">
                  <c:v>57.193257500366798</c:v>
                </c:pt>
                <c:pt idx="2869">
                  <c:v>57.197486095725701</c:v>
                </c:pt>
                <c:pt idx="2870">
                  <c:v>57.201711073785503</c:v>
                </c:pt>
                <c:pt idx="2871">
                  <c:v>57.205932437761902</c:v>
                </c:pt>
                <c:pt idx="2872">
                  <c:v>57.2101501908678</c:v>
                </c:pt>
                <c:pt idx="2873">
                  <c:v>57.214364336312897</c:v>
                </c:pt>
                <c:pt idx="2874">
                  <c:v>57.218574877303801</c:v>
                </c:pt>
                <c:pt idx="2875">
                  <c:v>57.2227818170443</c:v>
                </c:pt>
                <c:pt idx="2876">
                  <c:v>57.226985158734898</c:v>
                </c:pt>
                <c:pt idx="2877">
                  <c:v>57.231184905573102</c:v>
                </c:pt>
                <c:pt idx="2878">
                  <c:v>57.235381060753397</c:v>
                </c:pt>
                <c:pt idx="2879">
                  <c:v>57.239573627467301</c:v>
                </c:pt>
                <c:pt idx="2880">
                  <c:v>57.243762608903303</c:v>
                </c:pt>
                <c:pt idx="2881">
                  <c:v>57.247948008246603</c:v>
                </c:pt>
                <c:pt idx="2882">
                  <c:v>57.252129828679799</c:v>
                </c:pt>
                <c:pt idx="2883">
                  <c:v>57.256308073382002</c:v>
                </c:pt>
                <c:pt idx="2884">
                  <c:v>57.260482745529799</c:v>
                </c:pt>
                <c:pt idx="2885">
                  <c:v>57.264653848296398</c:v>
                </c:pt>
                <c:pt idx="2886">
                  <c:v>57.268821384851996</c:v>
                </c:pt>
                <c:pt idx="2887">
                  <c:v>57.272985358364103</c:v>
                </c:pt>
                <c:pt idx="2888">
                  <c:v>57.2771457719968</c:v>
                </c:pt>
                <c:pt idx="2889">
                  <c:v>57.281302628911497</c:v>
                </c:pt>
                <c:pt idx="2890">
                  <c:v>57.285455932266501</c:v>
                </c:pt>
                <c:pt idx="2891">
                  <c:v>57.289605685216998</c:v>
                </c:pt>
                <c:pt idx="2892">
                  <c:v>57.293751890915402</c:v>
                </c:pt>
                <c:pt idx="2893">
                  <c:v>57.297894552511003</c:v>
                </c:pt>
                <c:pt idx="2894">
                  <c:v>57.302033673150198</c:v>
                </c:pt>
                <c:pt idx="2895">
                  <c:v>57.3061692559763</c:v>
                </c:pt>
                <c:pt idx="2896">
                  <c:v>57.310301304129602</c:v>
                </c:pt>
                <c:pt idx="2897">
                  <c:v>57.314429820747598</c:v>
                </c:pt>
                <c:pt idx="2898">
                  <c:v>57.318554808964798</c:v>
                </c:pt>
                <c:pt idx="2899">
                  <c:v>57.322676271912599</c:v>
                </c:pt>
                <c:pt idx="2900">
                  <c:v>57.326794212719498</c:v>
                </c:pt>
                <c:pt idx="2901">
                  <c:v>57.330908634511097</c:v>
                </c:pt>
                <c:pt idx="2902">
                  <c:v>57.335019540410002</c:v>
                </c:pt>
                <c:pt idx="2903">
                  <c:v>57.339126933535802</c:v>
                </c:pt>
                <c:pt idx="2904">
                  <c:v>57.3432308170052</c:v>
                </c:pt>
                <c:pt idx="2905">
                  <c:v>57.347331193932</c:v>
                </c:pt>
                <c:pt idx="2906">
                  <c:v>57.351428067427101</c:v>
                </c:pt>
                <c:pt idx="2907">
                  <c:v>57.355521440598103</c:v>
                </c:pt>
                <c:pt idx="2908">
                  <c:v>57.3596113165503</c:v>
                </c:pt>
                <c:pt idx="2909">
                  <c:v>57.363697698385401</c:v>
                </c:pt>
                <c:pt idx="2910">
                  <c:v>57.367780589202702</c:v>
                </c:pt>
                <c:pt idx="2911">
                  <c:v>57.371859992098301</c:v>
                </c:pt>
                <c:pt idx="2912">
                  <c:v>57.375935910165502</c:v>
                </c:pt>
                <c:pt idx="2913">
                  <c:v>57.380008346494499</c:v>
                </c:pt>
                <c:pt idx="2914">
                  <c:v>57.384077304172699</c:v>
                </c:pt>
                <c:pt idx="2915">
                  <c:v>57.388142786284803</c:v>
                </c:pt>
                <c:pt idx="2916">
                  <c:v>57.392204795912299</c:v>
                </c:pt>
                <c:pt idx="2917">
                  <c:v>57.396263336133899</c:v>
                </c:pt>
                <c:pt idx="2918">
                  <c:v>57.400318411973103</c:v>
                </c:pt>
                <c:pt idx="2919">
                  <c:v>57.404370025337599</c:v>
                </c:pt>
                <c:pt idx="2920">
                  <c:v>57.408418178612003</c:v>
                </c:pt>
                <c:pt idx="2921">
                  <c:v>57.412462874865099</c:v>
                </c:pt>
                <c:pt idx="2922">
                  <c:v>57.416504117162901</c:v>
                </c:pt>
                <c:pt idx="2923">
                  <c:v>57.420541908568602</c:v>
                </c:pt>
                <c:pt idx="2924">
                  <c:v>57.424576252142501</c:v>
                </c:pt>
                <c:pt idx="2925">
                  <c:v>57.428607150942</c:v>
                </c:pt>
                <c:pt idx="2926">
                  <c:v>57.432634608021701</c:v>
                </c:pt>
                <c:pt idx="2927">
                  <c:v>57.4366586264332</c:v>
                </c:pt>
                <c:pt idx="2928">
                  <c:v>57.4406792092255</c:v>
                </c:pt>
                <c:pt idx="2929">
                  <c:v>57.444696359444698</c:v>
                </c:pt>
                <c:pt idx="2930">
                  <c:v>57.4487100801339</c:v>
                </c:pt>
                <c:pt idx="2931">
                  <c:v>57.452720374333403</c:v>
                </c:pt>
                <c:pt idx="2932">
                  <c:v>57.456727245080899</c:v>
                </c:pt>
                <c:pt idx="2933">
                  <c:v>57.460730695411002</c:v>
                </c:pt>
                <c:pt idx="2934">
                  <c:v>57.464730728355697</c:v>
                </c:pt>
                <c:pt idx="2935">
                  <c:v>57.468727346943901</c:v>
                </c:pt>
                <c:pt idx="2936">
                  <c:v>57.472720554201899</c:v>
                </c:pt>
                <c:pt idx="2937">
                  <c:v>57.476710353153202</c:v>
                </c:pt>
                <c:pt idx="2938">
                  <c:v>57.480696746818502</c:v>
                </c:pt>
                <c:pt idx="2939">
                  <c:v>57.484679738215398</c:v>
                </c:pt>
                <c:pt idx="2940">
                  <c:v>57.488659330359098</c:v>
                </c:pt>
                <c:pt idx="2941">
                  <c:v>57.492635526261701</c:v>
                </c:pt>
                <c:pt idx="2942">
                  <c:v>57.496608328932702</c:v>
                </c:pt>
                <c:pt idx="2943">
                  <c:v>57.500577741378798</c:v>
                </c:pt>
                <c:pt idx="2944">
                  <c:v>57.504543766603703</c:v>
                </c:pt>
                <c:pt idx="2945">
                  <c:v>57.5085064076086</c:v>
                </c:pt>
                <c:pt idx="2946">
                  <c:v>57.512465667391702</c:v>
                </c:pt>
                <c:pt idx="2947">
                  <c:v>57.5164215489485</c:v>
                </c:pt>
                <c:pt idx="2948">
                  <c:v>57.520374055271802</c:v>
                </c:pt>
                <c:pt idx="2949">
                  <c:v>57.524323189351499</c:v>
                </c:pt>
                <c:pt idx="2950">
                  <c:v>57.528268954174898</c:v>
                </c:pt>
                <c:pt idx="2951">
                  <c:v>57.5322113527263</c:v>
                </c:pt>
                <c:pt idx="2952">
                  <c:v>57.536150387987497</c:v>
                </c:pt>
                <c:pt idx="2953">
                  <c:v>57.540086062937398</c:v>
                </c:pt>
                <c:pt idx="2954">
                  <c:v>57.544018380552203</c:v>
                </c:pt>
                <c:pt idx="2955">
                  <c:v>57.547947343805198</c:v>
                </c:pt>
                <c:pt idx="2956">
                  <c:v>57.5518729556672</c:v>
                </c:pt>
                <c:pt idx="2957">
                  <c:v>57.555795219106102</c:v>
                </c:pt>
                <c:pt idx="2958">
                  <c:v>57.559714137087198</c:v>
                </c:pt>
                <c:pt idx="2959">
                  <c:v>57.563629712572798</c:v>
                </c:pt>
                <c:pt idx="2960">
                  <c:v>57.567541948522802</c:v>
                </c:pt>
                <c:pt idx="2961">
                  <c:v>57.571450847894099</c:v>
                </c:pt>
                <c:pt idx="2962">
                  <c:v>57.575356413641103</c:v>
                </c:pt>
                <c:pt idx="2963">
                  <c:v>57.579258648715303</c:v>
                </c:pt>
                <c:pt idx="2964">
                  <c:v>57.583157556065601</c:v>
                </c:pt>
                <c:pt idx="2965">
                  <c:v>57.587053138638097</c:v>
                </c:pt>
                <c:pt idx="2966">
                  <c:v>57.590945399376402</c:v>
                </c:pt>
                <c:pt idx="2967">
                  <c:v>57.594834341221002</c:v>
                </c:pt>
                <c:pt idx="2968">
                  <c:v>57.5987199671101</c:v>
                </c:pt>
                <c:pt idx="2969">
                  <c:v>57.602602279979003</c:v>
                </c:pt>
                <c:pt idx="2970">
                  <c:v>57.606481282760399</c:v>
                </c:pt>
                <c:pt idx="2971">
                  <c:v>57.610356978384203</c:v>
                </c:pt>
                <c:pt idx="2972">
                  <c:v>57.614229369777703</c:v>
                </c:pt>
                <c:pt idx="2973">
                  <c:v>57.618098459865401</c:v>
                </c:pt>
                <c:pt idx="2974">
                  <c:v>57.621964251569402</c:v>
                </c:pt>
                <c:pt idx="2975">
                  <c:v>57.625826747808702</c:v>
                </c:pt>
                <c:pt idx="2976">
                  <c:v>57.6296859515001</c:v>
                </c:pt>
                <c:pt idx="2977">
                  <c:v>57.633541865557298</c:v>
                </c:pt>
                <c:pt idx="2978">
                  <c:v>57.637394492891701</c:v>
                </c:pt>
                <c:pt idx="2979">
                  <c:v>57.641243836411697</c:v>
                </c:pt>
                <c:pt idx="2980">
                  <c:v>57.645089899023397</c:v>
                </c:pt>
                <c:pt idx="2981">
                  <c:v>57.648932683629901</c:v>
                </c:pt>
                <c:pt idx="2982">
                  <c:v>57.652772193132002</c:v>
                </c:pt>
                <c:pt idx="2983">
                  <c:v>57.656608430427397</c:v>
                </c:pt>
                <c:pt idx="2984">
                  <c:v>57.660441398411699</c:v>
                </c:pt>
                <c:pt idx="2985">
                  <c:v>57.664271099977398</c:v>
                </c:pt>
                <c:pt idx="2986">
                  <c:v>57.668097538014599</c:v>
                </c:pt>
                <c:pt idx="2987">
                  <c:v>57.6719207154107</c:v>
                </c:pt>
                <c:pt idx="2988">
                  <c:v>57.675740635050502</c:v>
                </c:pt>
                <c:pt idx="2989">
                  <c:v>57.679557299816302</c:v>
                </c:pt>
                <c:pt idx="2990">
                  <c:v>57.683370712587397</c:v>
                </c:pt>
                <c:pt idx="2991">
                  <c:v>57.687180876240902</c:v>
                </c:pt>
                <c:pt idx="2992">
                  <c:v>57.690987793651097</c:v>
                </c:pt>
                <c:pt idx="2993">
                  <c:v>57.694791467689598</c:v>
                </c:pt>
                <c:pt idx="2994">
                  <c:v>57.698591901225598</c:v>
                </c:pt>
                <c:pt idx="2995">
                  <c:v>57.702389097125497</c:v>
                </c:pt>
                <c:pt idx="2996">
                  <c:v>57.706183058253302</c:v>
                </c:pt>
                <c:pt idx="2997">
                  <c:v>57.709973787470197</c:v>
                </c:pt>
                <c:pt idx="2998">
                  <c:v>57.713761287635002</c:v>
                </c:pt>
                <c:pt idx="2999">
                  <c:v>57.717545561603799</c:v>
                </c:pt>
                <c:pt idx="3000">
                  <c:v>57.721326612230101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18-4886-AA83-44BB3A79DC03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simulaçoes!$AO$5:$AO$3005</c:f>
              <c:numCache>
                <c:formatCode>General</c:formatCode>
                <c:ptCount val="3001"/>
                <c:pt idx="0">
                  <c:v>0</c:v>
                </c:pt>
                <c:pt idx="1">
                  <c:v>4.5069640435954503E-2</c:v>
                </c:pt>
                <c:pt idx="2">
                  <c:v>9.0706936786291006E-2</c:v>
                </c:pt>
                <c:pt idx="3">
                  <c:v>0.13640766075924199</c:v>
                </c:pt>
                <c:pt idx="4">
                  <c:v>0.182126404931094</c:v>
                </c:pt>
                <c:pt idx="5">
                  <c:v>0.227845887052853</c:v>
                </c:pt>
                <c:pt idx="6">
                  <c:v>0.27355765709568503</c:v>
                </c:pt>
                <c:pt idx="7">
                  <c:v>0.319257029593844</c:v>
                </c:pt>
                <c:pt idx="8">
                  <c:v>0.36494112711740101</c:v>
                </c:pt>
                <c:pt idx="9">
                  <c:v>0.41060799120095398</c:v>
                </c:pt>
                <c:pt idx="10">
                  <c:v>0.45625614858338798</c:v>
                </c:pt>
                <c:pt idx="11">
                  <c:v>0.50188439156692</c:v>
                </c:pt>
                <c:pt idx="12">
                  <c:v>0.54749166524635196</c:v>
                </c:pt>
                <c:pt idx="13">
                  <c:v>0.59307701086377895</c:v>
                </c:pt>
                <c:pt idx="14">
                  <c:v>0.63863953990316902</c:v>
                </c:pt>
                <c:pt idx="15">
                  <c:v>0.68417842421763497</c:v>
                </c:pt>
                <c:pt idx="16">
                  <c:v>0.72969289429171602</c:v>
                </c:pt>
                <c:pt idx="17">
                  <c:v>0.77518224028919802</c:v>
                </c:pt>
                <c:pt idx="18">
                  <c:v>0.820645813377198</c:v>
                </c:pt>
                <c:pt idx="19">
                  <c:v>0.86608302601396103</c:v>
                </c:pt>
                <c:pt idx="20">
                  <c:v>0.91149335081260696</c:v>
                </c:pt>
                <c:pt idx="21">
                  <c:v>0.95687631808917595</c:v>
                </c:pt>
                <c:pt idx="22">
                  <c:v>1.00223151240847</c:v>
                </c:pt>
                <c:pt idx="23">
                  <c:v>1.0475585684767299</c:v>
                </c:pt>
                <c:pt idx="24">
                  <c:v>1.0928571667195</c:v>
                </c:pt>
                <c:pt idx="25">
                  <c:v>1.13812702897623</c:v>
                </c:pt>
                <c:pt idx="26">
                  <c:v>1.18336791349652</c:v>
                </c:pt>
                <c:pt idx="27">
                  <c:v>1.2285796108982801</c:v>
                </c:pt>
                <c:pt idx="28">
                  <c:v>1.2737619418509301</c:v>
                </c:pt>
                <c:pt idx="29">
                  <c:v>1.31891475162295</c:v>
                </c:pt>
                <c:pt idx="30">
                  <c:v>1.36403790769466</c:v>
                </c:pt>
                <c:pt idx="31">
                  <c:v>1.4091312971454799</c:v>
                </c:pt>
                <c:pt idx="32">
                  <c:v>1.4541948239760101</c:v>
                </c:pt>
                <c:pt idx="33">
                  <c:v>1.49922840705159</c:v>
                </c:pt>
                <c:pt idx="34">
                  <c:v>1.54423197796196</c:v>
                </c:pt>
                <c:pt idx="35">
                  <c:v>1.5892054793577699</c:v>
                </c:pt>
                <c:pt idx="36">
                  <c:v>1.6341488637667001</c:v>
                </c:pt>
                <c:pt idx="37">
                  <c:v>1.6790620922662101</c:v>
                </c:pt>
                <c:pt idx="38">
                  <c:v>1.72394513322614</c:v>
                </c:pt>
                <c:pt idx="39">
                  <c:v>1.7687979613448399</c:v>
                </c:pt>
                <c:pt idx="40">
                  <c:v>1.8136205568342201</c:v>
                </c:pt>
                <c:pt idx="41">
                  <c:v>1.8584129046573601</c:v>
                </c:pt>
                <c:pt idx="42">
                  <c:v>1.9031749940182401</c:v>
                </c:pt>
                <c:pt idx="43">
                  <c:v>1.94790681773507</c:v>
                </c:pt>
                <c:pt idx="44">
                  <c:v>1.9926083717388701</c:v>
                </c:pt>
                <c:pt idx="45">
                  <c:v>2.0372796546769099</c:v>
                </c:pt>
                <c:pt idx="46">
                  <c:v>2.0819206674679198</c:v>
                </c:pt>
                <c:pt idx="47">
                  <c:v>2.12653141307295</c:v>
                </c:pt>
                <c:pt idx="48">
                  <c:v>2.1711118962066802</c:v>
                </c:pt>
                <c:pt idx="49">
                  <c:v>2.2156621230656302</c:v>
                </c:pt>
                <c:pt idx="50">
                  <c:v>2.26018210115538</c:v>
                </c:pt>
                <c:pt idx="51">
                  <c:v>2.30467183909286</c:v>
                </c:pt>
                <c:pt idx="52">
                  <c:v>2.3491313464440502</c:v>
                </c:pt>
                <c:pt idx="53">
                  <c:v>2.39356063356884</c:v>
                </c:pt>
                <c:pt idx="54">
                  <c:v>2.4379597115250999</c:v>
                </c:pt>
                <c:pt idx="55">
                  <c:v>2.4823285919668798</c:v>
                </c:pt>
                <c:pt idx="56">
                  <c:v>2.5266672870119899</c:v>
                </c:pt>
                <c:pt idx="57">
                  <c:v>2.5709758092305002</c:v>
                </c:pt>
                <c:pt idx="58">
                  <c:v>2.61525417153578</c:v>
                </c:pt>
                <c:pt idx="59">
                  <c:v>2.6595023871269099</c:v>
                </c:pt>
                <c:pt idx="60">
                  <c:v>2.7037204694639199</c:v>
                </c:pt>
                <c:pt idx="61">
                  <c:v>2.7479084321869101</c:v>
                </c:pt>
                <c:pt idx="62">
                  <c:v>2.7920662890932602</c:v>
                </c:pt>
                <c:pt idx="63">
                  <c:v>2.8361940541584301</c:v>
                </c:pt>
                <c:pt idx="64">
                  <c:v>2.8802917414124298</c:v>
                </c:pt>
                <c:pt idx="65">
                  <c:v>2.9243593649420898</c:v>
                </c:pt>
                <c:pt idx="66">
                  <c:v>2.96839693891221</c:v>
                </c:pt>
                <c:pt idx="67">
                  <c:v>3.0124044775740799</c:v>
                </c:pt>
                <c:pt idx="68">
                  <c:v>3.05638199516464</c:v>
                </c:pt>
                <c:pt idx="69">
                  <c:v>3.1003295059429199</c:v>
                </c:pt>
                <c:pt idx="70">
                  <c:v>3.1442470241820901</c:v>
                </c:pt>
                <c:pt idx="71">
                  <c:v>3.1881345641375001</c:v>
                </c:pt>
                <c:pt idx="72">
                  <c:v>3.2319921400644298</c:v>
                </c:pt>
                <c:pt idx="73">
                  <c:v>3.2758197661930502</c:v>
                </c:pt>
                <c:pt idx="74">
                  <c:v>3.3196174567626602</c:v>
                </c:pt>
                <c:pt idx="75">
                  <c:v>3.36338522596317</c:v>
                </c:pt>
                <c:pt idx="76">
                  <c:v>3.4071230879534098</c:v>
                </c:pt>
                <c:pt idx="77">
                  <c:v>3.4508310568563898</c:v>
                </c:pt>
                <c:pt idx="78">
                  <c:v>3.49450914682388</c:v>
                </c:pt>
                <c:pt idx="79">
                  <c:v>3.5381573719628001</c:v>
                </c:pt>
                <c:pt idx="80">
                  <c:v>3.5817757462612998</c:v>
                </c:pt>
                <c:pt idx="81">
                  <c:v>3.6253642836035</c:v>
                </c:pt>
                <c:pt idx="82">
                  <c:v>3.6689229979436599</c:v>
                </c:pt>
                <c:pt idx="83">
                  <c:v>3.7124519033860399</c:v>
                </c:pt>
                <c:pt idx="84">
                  <c:v>3.7559510139024699</c:v>
                </c:pt>
                <c:pt idx="85">
                  <c:v>3.79942034354174</c:v>
                </c:pt>
                <c:pt idx="86">
                  <c:v>3.8428599064081799</c:v>
                </c:pt>
                <c:pt idx="87">
                  <c:v>3.8862697160072899</c:v>
                </c:pt>
                <c:pt idx="88">
                  <c:v>3.92964978602346</c:v>
                </c:pt>
                <c:pt idx="89">
                  <c:v>3.97300013031531</c:v>
                </c:pt>
                <c:pt idx="90">
                  <c:v>4.0163207626340398</c:v>
                </c:pt>
                <c:pt idx="91">
                  <c:v>4.0596116967450504</c:v>
                </c:pt>
                <c:pt idx="92">
                  <c:v>4.10287294659223</c:v>
                </c:pt>
                <c:pt idx="93">
                  <c:v>4.1461045259767202</c:v>
                </c:pt>
                <c:pt idx="94">
                  <c:v>4.1893064482247899</c:v>
                </c:pt>
                <c:pt idx="95">
                  <c:v>4.2324787269432997</c:v>
                </c:pt>
                <c:pt idx="96">
                  <c:v>4.2756213759932704</c:v>
                </c:pt>
                <c:pt idx="97">
                  <c:v>4.3187344089433104</c:v>
                </c:pt>
                <c:pt idx="98">
                  <c:v>4.36181783954199</c:v>
                </c:pt>
                <c:pt idx="99">
                  <c:v>4.4048716815779896</c:v>
                </c:pt>
                <c:pt idx="100">
                  <c:v>4.4478959485371696</c:v>
                </c:pt>
                <c:pt idx="101">
                  <c:v>4.4908906537737003</c:v>
                </c:pt>
                <c:pt idx="102">
                  <c:v>4.5338558108519198</c:v>
                </c:pt>
                <c:pt idx="103">
                  <c:v>4.57679143352357</c:v>
                </c:pt>
                <c:pt idx="104">
                  <c:v>4.6196975353092098</c:v>
                </c:pt>
                <c:pt idx="105">
                  <c:v>4.6625741297570302</c:v>
                </c:pt>
                <c:pt idx="106">
                  <c:v>4.7054212305045002</c:v>
                </c:pt>
                <c:pt idx="107">
                  <c:v>4.7482388510807896</c:v>
                </c:pt>
                <c:pt idx="108">
                  <c:v>4.7910270050786297</c:v>
                </c:pt>
                <c:pt idx="109">
                  <c:v>4.8337857059531197</c:v>
                </c:pt>
                <c:pt idx="110">
                  <c:v>4.8765149671318904</c:v>
                </c:pt>
                <c:pt idx="111">
                  <c:v>4.9192148021795896</c:v>
                </c:pt>
                <c:pt idx="112">
                  <c:v>4.9618852247566503</c:v>
                </c:pt>
                <c:pt idx="113">
                  <c:v>5.0045262483424198</c:v>
                </c:pt>
                <c:pt idx="114">
                  <c:v>5.0471378863259604</c:v>
                </c:pt>
                <c:pt idx="115">
                  <c:v>5.0897201523869198</c:v>
                </c:pt>
                <c:pt idx="116">
                  <c:v>5.1322730599488997</c:v>
                </c:pt>
                <c:pt idx="117">
                  <c:v>5.1747966225850899</c:v>
                </c:pt>
                <c:pt idx="118">
                  <c:v>5.2172908538575404</c:v>
                </c:pt>
                <c:pt idx="119">
                  <c:v>5.2597557672314803</c:v>
                </c:pt>
                <c:pt idx="120">
                  <c:v>5.3021913762650001</c:v>
                </c:pt>
                <c:pt idx="121">
                  <c:v>5.3445976947035403</c:v>
                </c:pt>
                <c:pt idx="122">
                  <c:v>5.3869747354986304</c:v>
                </c:pt>
                <c:pt idx="123">
                  <c:v>5.4293225144593897</c:v>
                </c:pt>
                <c:pt idx="124">
                  <c:v>5.4716410443371997</c:v>
                </c:pt>
                <c:pt idx="125">
                  <c:v>5.5139303421332597</c:v>
                </c:pt>
                <c:pt idx="126">
                  <c:v>5.5561904228275401</c:v>
                </c:pt>
                <c:pt idx="127">
                  <c:v>5.5984212926414001</c:v>
                </c:pt>
                <c:pt idx="128">
                  <c:v>5.6406229699127204</c:v>
                </c:pt>
                <c:pt idx="129">
                  <c:v>5.6827954577691102</c:v>
                </c:pt>
                <c:pt idx="130">
                  <c:v>5.7249387886445797</c:v>
                </c:pt>
                <c:pt idx="131">
                  <c:v>5.7670529560229902</c:v>
                </c:pt>
                <c:pt idx="132">
                  <c:v>5.8091379794158904</c:v>
                </c:pt>
                <c:pt idx="133">
                  <c:v>5.8511938678255797</c:v>
                </c:pt>
                <c:pt idx="134">
                  <c:v>5.8932206374154603</c:v>
                </c:pt>
                <c:pt idx="135">
                  <c:v>5.9352183041105802</c:v>
                </c:pt>
                <c:pt idx="136">
                  <c:v>5.9771868787639404</c:v>
                </c:pt>
                <c:pt idx="137">
                  <c:v>6.0191263790094602</c:v>
                </c:pt>
                <c:pt idx="138">
                  <c:v>6.0610368201446301</c:v>
                </c:pt>
                <c:pt idx="139">
                  <c:v>6.1029182151237498</c:v>
                </c:pt>
                <c:pt idx="140">
                  <c:v>6.1447705749519503</c:v>
                </c:pt>
                <c:pt idx="141">
                  <c:v>6.1865939160354904</c:v>
                </c:pt>
                <c:pt idx="142">
                  <c:v>6.2283882525797001</c:v>
                </c:pt>
                <c:pt idx="143">
                  <c:v>6.2701535964089299</c:v>
                </c:pt>
                <c:pt idx="144">
                  <c:v>6.31188996127936</c:v>
                </c:pt>
                <c:pt idx="145">
                  <c:v>6.3535973613729997</c:v>
                </c:pt>
                <c:pt idx="146">
                  <c:v>6.3952758103018903</c:v>
                </c:pt>
                <c:pt idx="147">
                  <c:v>6.4369253210056803</c:v>
                </c:pt>
                <c:pt idx="148">
                  <c:v>6.4785459073664597</c:v>
                </c:pt>
                <c:pt idx="149">
                  <c:v>6.5201375829361696</c:v>
                </c:pt>
                <c:pt idx="150">
                  <c:v>6.5617003613533997</c:v>
                </c:pt>
                <c:pt idx="151">
                  <c:v>6.6032342562781903</c:v>
                </c:pt>
                <c:pt idx="152">
                  <c:v>6.6447392812183601</c:v>
                </c:pt>
                <c:pt idx="153">
                  <c:v>6.68621544975211</c:v>
                </c:pt>
                <c:pt idx="154">
                  <c:v>6.7276627755207201</c:v>
                </c:pt>
                <c:pt idx="155">
                  <c:v>6.7690812724641702</c:v>
                </c:pt>
                <c:pt idx="156">
                  <c:v>6.81047095402214</c:v>
                </c:pt>
                <c:pt idx="157">
                  <c:v>6.8518318338252504</c:v>
                </c:pt>
                <c:pt idx="158">
                  <c:v>6.8931639255041404</c:v>
                </c:pt>
                <c:pt idx="159">
                  <c:v>6.9344672430056802</c:v>
                </c:pt>
                <c:pt idx="160">
                  <c:v>6.9757417998886897</c:v>
                </c:pt>
                <c:pt idx="161">
                  <c:v>7.0169876098030199</c:v>
                </c:pt>
                <c:pt idx="162">
                  <c:v>7.0582046864219201</c:v>
                </c:pt>
                <c:pt idx="163">
                  <c:v>7.0993930436085098</c:v>
                </c:pt>
                <c:pt idx="164">
                  <c:v>7.1405526949612401</c:v>
                </c:pt>
                <c:pt idx="165">
                  <c:v>7.1816836542368501</c:v>
                </c:pt>
                <c:pt idx="166">
                  <c:v>7.2227859351232402</c:v>
                </c:pt>
                <c:pt idx="167">
                  <c:v>7.2638595513698903</c:v>
                </c:pt>
                <c:pt idx="168">
                  <c:v>7.3049045167923303</c:v>
                </c:pt>
                <c:pt idx="169">
                  <c:v>7.3459208450506202</c:v>
                </c:pt>
                <c:pt idx="170">
                  <c:v>7.3869085498884299</c:v>
                </c:pt>
                <c:pt idx="171">
                  <c:v>7.4278676450588597</c:v>
                </c:pt>
                <c:pt idx="172">
                  <c:v>7.4687981443245697</c:v>
                </c:pt>
                <c:pt idx="173">
                  <c:v>7.5097000614495197</c:v>
                </c:pt>
                <c:pt idx="174">
                  <c:v>7.5505734101986102</c:v>
                </c:pt>
                <c:pt idx="175">
                  <c:v>7.5914182043700098</c:v>
                </c:pt>
                <c:pt idx="176">
                  <c:v>7.6322344577601298</c:v>
                </c:pt>
                <c:pt idx="177">
                  <c:v>7.6730221841744699</c:v>
                </c:pt>
                <c:pt idx="178">
                  <c:v>7.7137813974276099</c:v>
                </c:pt>
                <c:pt idx="179">
                  <c:v>7.7545121112925601</c:v>
                </c:pt>
                <c:pt idx="180">
                  <c:v>7.7952143394993296</c:v>
                </c:pt>
                <c:pt idx="181">
                  <c:v>7.8358880959336199</c:v>
                </c:pt>
                <c:pt idx="182">
                  <c:v>7.8765333944206501</c:v>
                </c:pt>
                <c:pt idx="183">
                  <c:v>7.9171502487923497</c:v>
                </c:pt>
                <c:pt idx="184">
                  <c:v>7.9577386728873902</c:v>
                </c:pt>
                <c:pt idx="185">
                  <c:v>7.9982986805309402</c:v>
                </c:pt>
                <c:pt idx="186">
                  <c:v>8.0388302855345408</c:v>
                </c:pt>
                <c:pt idx="187">
                  <c:v>8.07933350177432</c:v>
                </c:pt>
                <c:pt idx="188">
                  <c:v>8.1198083431056602</c:v>
                </c:pt>
                <c:pt idx="189">
                  <c:v>8.1602548233896393</c:v>
                </c:pt>
                <c:pt idx="190">
                  <c:v>8.2006729564932002</c:v>
                </c:pt>
                <c:pt idx="191">
                  <c:v>8.2410627560664995</c:v>
                </c:pt>
                <c:pt idx="192">
                  <c:v>8.2814242364540291</c:v>
                </c:pt>
                <c:pt idx="193">
                  <c:v>8.3217574111978703</c:v>
                </c:pt>
                <c:pt idx="194">
                  <c:v>8.3620622941967309</c:v>
                </c:pt>
                <c:pt idx="195">
                  <c:v>8.4023388993493207</c:v>
                </c:pt>
                <c:pt idx="196">
                  <c:v>8.4425872405543103</c:v>
                </c:pt>
                <c:pt idx="197">
                  <c:v>8.4828073318378507</c:v>
                </c:pt>
                <c:pt idx="198">
                  <c:v>8.5229991872682795</c:v>
                </c:pt>
                <c:pt idx="199">
                  <c:v>8.5631628205632708</c:v>
                </c:pt>
                <c:pt idx="200">
                  <c:v>8.6032982456319296</c:v>
                </c:pt>
                <c:pt idx="201">
                  <c:v>8.6434054763833803</c:v>
                </c:pt>
                <c:pt idx="202">
                  <c:v>8.6834845267267102</c:v>
                </c:pt>
                <c:pt idx="203">
                  <c:v>8.7235354105710599</c:v>
                </c:pt>
                <c:pt idx="204">
                  <c:v>8.7635581418255004</c:v>
                </c:pt>
                <c:pt idx="205">
                  <c:v>8.8035527343991706</c:v>
                </c:pt>
                <c:pt idx="206">
                  <c:v>8.8435192022011595</c:v>
                </c:pt>
                <c:pt idx="207">
                  <c:v>8.8834575597445902</c:v>
                </c:pt>
                <c:pt idx="208">
                  <c:v>8.9233678210276501</c:v>
                </c:pt>
                <c:pt idx="209">
                  <c:v>8.96324999960847</c:v>
                </c:pt>
                <c:pt idx="210">
                  <c:v>9.00310410942628</c:v>
                </c:pt>
                <c:pt idx="211">
                  <c:v>9.0429301644202802</c:v>
                </c:pt>
                <c:pt idx="212">
                  <c:v>9.0827281785297007</c:v>
                </c:pt>
                <c:pt idx="213">
                  <c:v>9.12249816569377</c:v>
                </c:pt>
                <c:pt idx="214">
                  <c:v>9.1622401398516704</c:v>
                </c:pt>
                <c:pt idx="215">
                  <c:v>9.2019541149426392</c:v>
                </c:pt>
                <c:pt idx="216">
                  <c:v>9.2416401049058905</c:v>
                </c:pt>
                <c:pt idx="217">
                  <c:v>9.2812981249766899</c:v>
                </c:pt>
                <c:pt idx="218">
                  <c:v>9.3209281885783994</c:v>
                </c:pt>
                <c:pt idx="219">
                  <c:v>9.3605303093992092</c:v>
                </c:pt>
                <c:pt idx="220">
                  <c:v>9.4001045014239999</c:v>
                </c:pt>
                <c:pt idx="221">
                  <c:v>9.4396507786377502</c:v>
                </c:pt>
                <c:pt idx="222">
                  <c:v>9.4791691550253496</c:v>
                </c:pt>
                <c:pt idx="223">
                  <c:v>9.5186596445717306</c:v>
                </c:pt>
                <c:pt idx="224">
                  <c:v>9.5581222612618308</c:v>
                </c:pt>
                <c:pt idx="225">
                  <c:v>9.5975570190805701</c:v>
                </c:pt>
                <c:pt idx="226">
                  <c:v>9.6369639320184106</c:v>
                </c:pt>
                <c:pt idx="227">
                  <c:v>9.6763430159490795</c:v>
                </c:pt>
                <c:pt idx="228">
                  <c:v>9.7156942835168998</c:v>
                </c:pt>
                <c:pt idx="229">
                  <c:v>9.7550177487581102</c:v>
                </c:pt>
                <c:pt idx="230">
                  <c:v>9.7943134257089799</c:v>
                </c:pt>
                <c:pt idx="231">
                  <c:v>9.8335813284057298</c:v>
                </c:pt>
                <c:pt idx="232">
                  <c:v>9.8728214708846291</c:v>
                </c:pt>
                <c:pt idx="233">
                  <c:v>9.9120338671818899</c:v>
                </c:pt>
                <c:pt idx="234">
                  <c:v>9.9512185313337902</c:v>
                </c:pt>
                <c:pt idx="235">
                  <c:v>9.9903754773765705</c:v>
                </c:pt>
                <c:pt idx="236">
                  <c:v>10.0295047202261</c:v>
                </c:pt>
                <c:pt idx="237">
                  <c:v>10.068606276668</c:v>
                </c:pt>
                <c:pt idx="238">
                  <c:v>10.107680157884801</c:v>
                </c:pt>
                <c:pt idx="239">
                  <c:v>10.1467263779566</c:v>
                </c:pt>
                <c:pt idx="240">
                  <c:v>10.1857449509631</c:v>
                </c:pt>
                <c:pt idx="241">
                  <c:v>10.2247358909843</c:v>
                </c:pt>
                <c:pt idx="242">
                  <c:v>10.263699212100301</c:v>
                </c:pt>
                <c:pt idx="243">
                  <c:v>10.3026349283909</c:v>
                </c:pt>
                <c:pt idx="244">
                  <c:v>10.3415430539361</c:v>
                </c:pt>
                <c:pt idx="245">
                  <c:v>10.380423602815799</c:v>
                </c:pt>
                <c:pt idx="246">
                  <c:v>10.41927658911</c:v>
                </c:pt>
                <c:pt idx="247">
                  <c:v>10.458102026898599</c:v>
                </c:pt>
                <c:pt idx="248">
                  <c:v>10.4968999302616</c:v>
                </c:pt>
                <c:pt idx="249">
                  <c:v>10.535670313278899</c:v>
                </c:pt>
                <c:pt idx="250">
                  <c:v>10.5744131900304</c:v>
                </c:pt>
                <c:pt idx="251">
                  <c:v>10.6131285745961</c:v>
                </c:pt>
                <c:pt idx="252">
                  <c:v>10.651816481056001</c:v>
                </c:pt>
                <c:pt idx="253">
                  <c:v>10.6904769280598</c:v>
                </c:pt>
                <c:pt idx="254">
                  <c:v>10.729109928159501</c:v>
                </c:pt>
                <c:pt idx="255">
                  <c:v>10.767715493637199</c:v>
                </c:pt>
                <c:pt idx="256">
                  <c:v>10.806293638641099</c:v>
                </c:pt>
                <c:pt idx="257">
                  <c:v>10.8448443773193</c:v>
                </c:pt>
                <c:pt idx="258">
                  <c:v>10.8833677238202</c:v>
                </c:pt>
                <c:pt idx="259">
                  <c:v>10.9218636922919</c:v>
                </c:pt>
                <c:pt idx="260">
                  <c:v>10.9603322968828</c:v>
                </c:pt>
                <c:pt idx="261">
                  <c:v>10.9987735517409</c:v>
                </c:pt>
                <c:pt idx="262">
                  <c:v>11.037187471014599</c:v>
                </c:pt>
                <c:pt idx="263">
                  <c:v>11.075574068851999</c:v>
                </c:pt>
                <c:pt idx="264">
                  <c:v>11.1139333594014</c:v>
                </c:pt>
                <c:pt idx="265">
                  <c:v>11.1522653568111</c:v>
                </c:pt>
                <c:pt idx="266">
                  <c:v>11.190570075229299</c:v>
                </c:pt>
                <c:pt idx="267">
                  <c:v>11.228847528804099</c:v>
                </c:pt>
                <c:pt idx="268">
                  <c:v>11.267097731683901</c:v>
                </c:pt>
                <c:pt idx="269">
                  <c:v>11.3053206991618</c:v>
                </c:pt>
                <c:pt idx="270">
                  <c:v>11.3435164507554</c:v>
                </c:pt>
                <c:pt idx="271">
                  <c:v>11.3816849954231</c:v>
                </c:pt>
                <c:pt idx="272">
                  <c:v>11.4198263473882</c:v>
                </c:pt>
                <c:pt idx="273">
                  <c:v>11.4579405208738</c:v>
                </c:pt>
                <c:pt idx="274">
                  <c:v>11.4960275301029</c:v>
                </c:pt>
                <c:pt idx="275">
                  <c:v>11.534087389298699</c:v>
                </c:pt>
                <c:pt idx="276">
                  <c:v>11.5721201126842</c:v>
                </c:pt>
                <c:pt idx="277">
                  <c:v>11.610125714482701</c:v>
                </c:pt>
                <c:pt idx="278">
                  <c:v>11.648104208917101</c:v>
                </c:pt>
                <c:pt idx="279">
                  <c:v>11.6860556102105</c:v>
                </c:pt>
                <c:pt idx="280">
                  <c:v>11.7239799325862</c:v>
                </c:pt>
                <c:pt idx="281">
                  <c:v>11.761877190267199</c:v>
                </c:pt>
                <c:pt idx="282">
                  <c:v>11.7997473974765</c:v>
                </c:pt>
                <c:pt idx="283">
                  <c:v>11.837590568437401</c:v>
                </c:pt>
                <c:pt idx="284">
                  <c:v>11.875406717372799</c:v>
                </c:pt>
                <c:pt idx="285">
                  <c:v>11.913195858506</c:v>
                </c:pt>
                <c:pt idx="286">
                  <c:v>11.9509580221658</c:v>
                </c:pt>
                <c:pt idx="287">
                  <c:v>11.9886931957111</c:v>
                </c:pt>
                <c:pt idx="288">
                  <c:v>12.0264014059261</c:v>
                </c:pt>
                <c:pt idx="289">
                  <c:v>12.0640826670432</c:v>
                </c:pt>
                <c:pt idx="290">
                  <c:v>12.1017369932995</c:v>
                </c:pt>
                <c:pt idx="291">
                  <c:v>12.139364398935999</c:v>
                </c:pt>
                <c:pt idx="292">
                  <c:v>12.1769648981985</c:v>
                </c:pt>
                <c:pt idx="293">
                  <c:v>12.214538505337</c:v>
                </c:pt>
                <c:pt idx="294">
                  <c:v>12.2520852346059</c:v>
                </c:pt>
                <c:pt idx="295">
                  <c:v>12.289605100264</c:v>
                </c:pt>
                <c:pt idx="296">
                  <c:v>12.327098116574501</c:v>
                </c:pt>
                <c:pt idx="297">
                  <c:v>12.3645642978049</c:v>
                </c:pt>
                <c:pt idx="298">
                  <c:v>12.402003658227301</c:v>
                </c:pt>
                <c:pt idx="299">
                  <c:v>12.4394162121179</c:v>
                </c:pt>
                <c:pt idx="300">
                  <c:v>12.4768019737575</c:v>
                </c:pt>
                <c:pt idx="301">
                  <c:v>12.5141609574312</c:v>
                </c:pt>
                <c:pt idx="302">
                  <c:v>12.551493177955599</c:v>
                </c:pt>
                <c:pt idx="303">
                  <c:v>12.588798653676401</c:v>
                </c:pt>
                <c:pt idx="304">
                  <c:v>12.6260773952398</c:v>
                </c:pt>
                <c:pt idx="305">
                  <c:v>12.6633294170223</c:v>
                </c:pt>
                <c:pt idx="306">
                  <c:v>12.7005547334073</c:v>
                </c:pt>
                <c:pt idx="307">
                  <c:v>12.737753358784699</c:v>
                </c:pt>
                <c:pt idx="308">
                  <c:v>12.7749253075513</c:v>
                </c:pt>
                <c:pt idx="309">
                  <c:v>12.8120705941108</c:v>
                </c:pt>
                <c:pt idx="310">
                  <c:v>12.8491892328733</c:v>
                </c:pt>
                <c:pt idx="311">
                  <c:v>12.886281238255901</c:v>
                </c:pt>
                <c:pt idx="312">
                  <c:v>12.9233466246825</c:v>
                </c:pt>
                <c:pt idx="313">
                  <c:v>12.9603854065834</c:v>
                </c:pt>
                <c:pt idx="314">
                  <c:v>12.997397598396001</c:v>
                </c:pt>
                <c:pt idx="315">
                  <c:v>13.034383214564301</c:v>
                </c:pt>
                <c:pt idx="316">
                  <c:v>13.071342269539199</c:v>
                </c:pt>
                <c:pt idx="317">
                  <c:v>13.108274777777901</c:v>
                </c:pt>
                <c:pt idx="318">
                  <c:v>13.145180753745001</c:v>
                </c:pt>
                <c:pt idx="319">
                  <c:v>13.182060211911301</c:v>
                </c:pt>
                <c:pt idx="320">
                  <c:v>13.2189131667546</c:v>
                </c:pt>
                <c:pt idx="321">
                  <c:v>13.2557396327595</c:v>
                </c:pt>
                <c:pt idx="322">
                  <c:v>13.292539623967899</c:v>
                </c:pt>
                <c:pt idx="323">
                  <c:v>13.3293131542664</c:v>
                </c:pt>
                <c:pt idx="324">
                  <c:v>13.366060238952199</c:v>
                </c:pt>
                <c:pt idx="325">
                  <c:v>13.402780892515301</c:v>
                </c:pt>
                <c:pt idx="326">
                  <c:v>13.439475129452401</c:v>
                </c:pt>
                <c:pt idx="327">
                  <c:v>13.4761429642657</c:v>
                </c:pt>
                <c:pt idx="328">
                  <c:v>13.5127844114638</c:v>
                </c:pt>
                <c:pt idx="329">
                  <c:v>13.5493994855614</c:v>
                </c:pt>
                <c:pt idx="330">
                  <c:v>13.5859882010791</c:v>
                </c:pt>
                <c:pt idx="331">
                  <c:v>13.6225505725437</c:v>
                </c:pt>
                <c:pt idx="332">
                  <c:v>13.6590866144881</c:v>
                </c:pt>
                <c:pt idx="333">
                  <c:v>13.6955963414511</c:v>
                </c:pt>
                <c:pt idx="334">
                  <c:v>13.732079767977799</c:v>
                </c:pt>
                <c:pt idx="335">
                  <c:v>13.768536908619099</c:v>
                </c:pt>
                <c:pt idx="336">
                  <c:v>13.804967777932299</c:v>
                </c:pt>
                <c:pt idx="337">
                  <c:v>13.841372390480601</c:v>
                </c:pt>
                <c:pt idx="338">
                  <c:v>13.8777507608332</c:v>
                </c:pt>
                <c:pt idx="339">
                  <c:v>13.914102903565601</c:v>
                </c:pt>
                <c:pt idx="340">
                  <c:v>13.950428833259</c:v>
                </c:pt>
                <c:pt idx="341">
                  <c:v>13.986728564501201</c:v>
                </c:pt>
                <c:pt idx="342">
                  <c:v>14.0230021094224</c:v>
                </c:pt>
                <c:pt idx="343">
                  <c:v>14.0592494824732</c:v>
                </c:pt>
                <c:pt idx="344">
                  <c:v>14.0954706999875</c:v>
                </c:pt>
                <c:pt idx="345">
                  <c:v>14.131665776507999</c:v>
                </c:pt>
                <c:pt idx="346">
                  <c:v>14.1678347265815</c:v>
                </c:pt>
                <c:pt idx="347">
                  <c:v>14.203977564758301</c:v>
                </c:pt>
                <c:pt idx="348">
                  <c:v>14.2400943055931</c:v>
                </c:pt>
                <c:pt idx="349">
                  <c:v>14.276184963644001</c:v>
                </c:pt>
                <c:pt idx="350">
                  <c:v>14.3122495534734</c:v>
                </c:pt>
                <c:pt idx="351">
                  <c:v>14.348288089647401</c:v>
                </c:pt>
                <c:pt idx="352">
                  <c:v>14.3843005867359</c:v>
                </c:pt>
                <c:pt idx="353">
                  <c:v>14.4202870593129</c:v>
                </c:pt>
                <c:pt idx="354">
                  <c:v>14.4562475219562</c:v>
                </c:pt>
                <c:pt idx="355">
                  <c:v>14.4921819892476</c:v>
                </c:pt>
                <c:pt idx="356">
                  <c:v>14.528090475772601</c:v>
                </c:pt>
                <c:pt idx="357">
                  <c:v>14.5639729961208</c:v>
                </c:pt>
                <c:pt idx="358">
                  <c:v>14.5998295648855</c:v>
                </c:pt>
                <c:pt idx="359">
                  <c:v>14.6356601966641</c:v>
                </c:pt>
                <c:pt idx="360">
                  <c:v>14.671464906057899</c:v>
                </c:pt>
                <c:pt idx="361">
                  <c:v>14.707243707671701</c:v>
                </c:pt>
                <c:pt idx="362">
                  <c:v>14.742996613699001</c:v>
                </c:pt>
                <c:pt idx="363">
                  <c:v>14.778723639961701</c:v>
                </c:pt>
                <c:pt idx="364">
                  <c:v>14.8144248016647</c:v>
                </c:pt>
                <c:pt idx="365">
                  <c:v>14.8501001133806</c:v>
                </c:pt>
                <c:pt idx="366">
                  <c:v>14.885749589684901</c:v>
                </c:pt>
                <c:pt idx="367">
                  <c:v>14.921373245155101</c:v>
                </c:pt>
                <c:pt idx="368">
                  <c:v>14.9569710943712</c:v>
                </c:pt>
                <c:pt idx="369">
                  <c:v>14.992543151915701</c:v>
                </c:pt>
                <c:pt idx="370">
                  <c:v>15.0280894323735</c:v>
                </c:pt>
                <c:pt idx="371">
                  <c:v>15.063609950331699</c:v>
                </c:pt>
                <c:pt idx="372">
                  <c:v>15.09910472038</c:v>
                </c:pt>
                <c:pt idx="373">
                  <c:v>15.1345737571105</c:v>
                </c:pt>
                <c:pt idx="374">
                  <c:v>15.170017075117499</c:v>
                </c:pt>
                <c:pt idx="375">
                  <c:v>15.205434688997901</c:v>
                </c:pt>
                <c:pt idx="376">
                  <c:v>15.240826613351</c:v>
                </c:pt>
                <c:pt idx="377">
                  <c:v>15.2761928627783</c:v>
                </c:pt>
                <c:pt idx="378">
                  <c:v>15.3115334518839</c:v>
                </c:pt>
                <c:pt idx="379">
                  <c:v>15.3468483952743</c:v>
                </c:pt>
                <c:pt idx="380">
                  <c:v>15.382137707558201</c:v>
                </c:pt>
                <c:pt idx="381">
                  <c:v>15.417401403347</c:v>
                </c:pt>
                <c:pt idx="382">
                  <c:v>15.4526394961637</c:v>
                </c:pt>
                <c:pt idx="383">
                  <c:v>15.4878520015116</c:v>
                </c:pt>
                <c:pt idx="384">
                  <c:v>15.5230389339957</c:v>
                </c:pt>
                <c:pt idx="385">
                  <c:v>15.558200308220099</c:v>
                </c:pt>
                <c:pt idx="386">
                  <c:v>15.593336138791001</c:v>
                </c:pt>
                <c:pt idx="387">
                  <c:v>15.628446440316401</c:v>
                </c:pt>
                <c:pt idx="388">
                  <c:v>15.6635312274061</c:v>
                </c:pt>
                <c:pt idx="389">
                  <c:v>15.698590514672</c:v>
                </c:pt>
                <c:pt idx="390">
                  <c:v>15.7336243167276</c:v>
                </c:pt>
                <c:pt idx="391">
                  <c:v>15.7686326481885</c:v>
                </c:pt>
                <c:pt idx="392">
                  <c:v>15.8036155236721</c:v>
                </c:pt>
                <c:pt idx="393">
                  <c:v>15.838572957797799</c:v>
                </c:pt>
                <c:pt idx="394">
                  <c:v>15.8735049651866</c:v>
                </c:pt>
                <c:pt idx="395">
                  <c:v>15.908411560461699</c:v>
                </c:pt>
                <c:pt idx="396">
                  <c:v>15.943292758248001</c:v>
                </c:pt>
                <c:pt idx="397">
                  <c:v>15.9781485731723</c:v>
                </c:pt>
                <c:pt idx="398">
                  <c:v>16.012979019863302</c:v>
                </c:pt>
                <c:pt idx="399">
                  <c:v>16.0477841129517</c:v>
                </c:pt>
                <c:pt idx="400">
                  <c:v>16.082563867069901</c:v>
                </c:pt>
                <c:pt idx="401">
                  <c:v>16.117318296793499</c:v>
                </c:pt>
                <c:pt idx="402">
                  <c:v>16.1520474165754</c:v>
                </c:pt>
                <c:pt idx="403">
                  <c:v>16.186751241241701</c:v>
                </c:pt>
                <c:pt idx="404">
                  <c:v>16.221429785428299</c:v>
                </c:pt>
                <c:pt idx="405">
                  <c:v>16.2560830637726</c:v>
                </c:pt>
                <c:pt idx="406">
                  <c:v>16.2907110909137</c:v>
                </c:pt>
                <c:pt idx="407">
                  <c:v>16.325313881492701</c:v>
                </c:pt>
                <c:pt idx="408">
                  <c:v>16.359891450152301</c:v>
                </c:pt>
                <c:pt idx="409">
                  <c:v>16.394443811536799</c:v>
                </c:pt>
                <c:pt idx="410">
                  <c:v>16.4289709802927</c:v>
                </c:pt>
                <c:pt idx="411">
                  <c:v>16.463472971067699</c:v>
                </c:pt>
                <c:pt idx="412">
                  <c:v>16.497949798511499</c:v>
                </c:pt>
                <c:pt idx="413">
                  <c:v>16.532401477275702</c:v>
                </c:pt>
                <c:pt idx="414">
                  <c:v>16.5668280220135</c:v>
                </c:pt>
                <c:pt idx="415">
                  <c:v>16.601229447379598</c:v>
                </c:pt>
                <c:pt idx="416">
                  <c:v>16.635605768030899</c:v>
                </c:pt>
                <c:pt idx="417">
                  <c:v>16.6699569986258</c:v>
                </c:pt>
                <c:pt idx="418">
                  <c:v>16.704283153824399</c:v>
                </c:pt>
                <c:pt idx="419">
                  <c:v>16.738584248288699</c:v>
                </c:pt>
                <c:pt idx="420">
                  <c:v>16.7728602966823</c:v>
                </c:pt>
                <c:pt idx="421">
                  <c:v>16.807111313316099</c:v>
                </c:pt>
                <c:pt idx="422">
                  <c:v>16.841337312649401</c:v>
                </c:pt>
                <c:pt idx="423">
                  <c:v>16.875538309752098</c:v>
                </c:pt>
                <c:pt idx="424">
                  <c:v>16.909714319282099</c:v>
                </c:pt>
                <c:pt idx="425">
                  <c:v>16.9438653558989</c:v>
                </c:pt>
                <c:pt idx="426">
                  <c:v>16.977991434263</c:v>
                </c:pt>
                <c:pt idx="427">
                  <c:v>17.012092569036501</c:v>
                </c:pt>
                <c:pt idx="428">
                  <c:v>17.046168774882702</c:v>
                </c:pt>
                <c:pt idx="429">
                  <c:v>17.080220066466399</c:v>
                </c:pt>
                <c:pt idx="430">
                  <c:v>17.114246458453501</c:v>
                </c:pt>
                <c:pt idx="431">
                  <c:v>17.148247965511601</c:v>
                </c:pt>
                <c:pt idx="432">
                  <c:v>17.182224602309201</c:v>
                </c:pt>
                <c:pt idx="433">
                  <c:v>17.2161763835167</c:v>
                </c:pt>
                <c:pt idx="434">
                  <c:v>17.250103323805199</c:v>
                </c:pt>
                <c:pt idx="435">
                  <c:v>17.2840054378477</c:v>
                </c:pt>
                <c:pt idx="436">
                  <c:v>17.3178827403183</c:v>
                </c:pt>
                <c:pt idx="437">
                  <c:v>17.3517352458923</c:v>
                </c:pt>
                <c:pt idx="438">
                  <c:v>17.385562969246799</c:v>
                </c:pt>
                <c:pt idx="439">
                  <c:v>17.419365925059701</c:v>
                </c:pt>
                <c:pt idx="440">
                  <c:v>17.453144128010699</c:v>
                </c:pt>
                <c:pt idx="441">
                  <c:v>17.486897592439199</c:v>
                </c:pt>
                <c:pt idx="442">
                  <c:v>17.520626333086302</c:v>
                </c:pt>
                <c:pt idx="443">
                  <c:v>17.554330364777702</c:v>
                </c:pt>
                <c:pt idx="444">
                  <c:v>17.5880097021839</c:v>
                </c:pt>
                <c:pt idx="445">
                  <c:v>17.621664359976499</c:v>
                </c:pt>
                <c:pt idx="446">
                  <c:v>17.655294352827401</c:v>
                </c:pt>
                <c:pt idx="447">
                  <c:v>17.688899695409699</c:v>
                </c:pt>
                <c:pt idx="448">
                  <c:v>17.7224804023971</c:v>
                </c:pt>
                <c:pt idx="449">
                  <c:v>17.756036488463799</c:v>
                </c:pt>
                <c:pt idx="450">
                  <c:v>17.789567968285301</c:v>
                </c:pt>
                <c:pt idx="451">
                  <c:v>17.8230748565373</c:v>
                </c:pt>
                <c:pt idx="452">
                  <c:v>17.856557167896799</c:v>
                </c:pt>
                <c:pt idx="453">
                  <c:v>17.890014917041</c:v>
                </c:pt>
                <c:pt idx="454">
                  <c:v>17.923448118648398</c:v>
                </c:pt>
                <c:pt idx="455">
                  <c:v>17.9568567873978</c:v>
                </c:pt>
                <c:pt idx="456">
                  <c:v>17.990240937605101</c:v>
                </c:pt>
                <c:pt idx="457">
                  <c:v>18.023600584131401</c:v>
                </c:pt>
                <c:pt idx="458">
                  <c:v>18.056935741720299</c:v>
                </c:pt>
                <c:pt idx="459">
                  <c:v>18.090246425041698</c:v>
                </c:pt>
                <c:pt idx="460">
                  <c:v>18.123532648765799</c:v>
                </c:pt>
                <c:pt idx="461">
                  <c:v>18.1567944275629</c:v>
                </c:pt>
                <c:pt idx="462">
                  <c:v>18.190031776103702</c:v>
                </c:pt>
                <c:pt idx="463">
                  <c:v>18.223244709059099</c:v>
                </c:pt>
                <c:pt idx="464">
                  <c:v>18.2564332411004</c:v>
                </c:pt>
                <c:pt idx="465">
                  <c:v>18.289597386899</c:v>
                </c:pt>
                <c:pt idx="466">
                  <c:v>18.3227371611266</c:v>
                </c:pt>
                <c:pt idx="467">
                  <c:v>18.355852578455298</c:v>
                </c:pt>
                <c:pt idx="468">
                  <c:v>18.388943653557199</c:v>
                </c:pt>
                <c:pt idx="469">
                  <c:v>18.422010401104998</c:v>
                </c:pt>
                <c:pt idx="470">
                  <c:v>18.455052835771301</c:v>
                </c:pt>
                <c:pt idx="471">
                  <c:v>18.4880709721625</c:v>
                </c:pt>
                <c:pt idx="472">
                  <c:v>18.521064824999801</c:v>
                </c:pt>
                <c:pt idx="473">
                  <c:v>18.554034408957101</c:v>
                </c:pt>
                <c:pt idx="474">
                  <c:v>18.586979738706301</c:v>
                </c:pt>
                <c:pt idx="475">
                  <c:v>18.619900828919601</c:v>
                </c:pt>
                <c:pt idx="476">
                  <c:v>18.652797694269399</c:v>
                </c:pt>
                <c:pt idx="477">
                  <c:v>18.685670349428399</c:v>
                </c:pt>
                <c:pt idx="478">
                  <c:v>18.718518809069199</c:v>
                </c:pt>
                <c:pt idx="479">
                  <c:v>18.751343087864701</c:v>
                </c:pt>
                <c:pt idx="480">
                  <c:v>18.784143200488302</c:v>
                </c:pt>
                <c:pt idx="481">
                  <c:v>18.8169191616131</c:v>
                </c:pt>
                <c:pt idx="482">
                  <c:v>18.849670985912699</c:v>
                </c:pt>
                <c:pt idx="483">
                  <c:v>18.8823986880608</c:v>
                </c:pt>
                <c:pt idx="484">
                  <c:v>18.9151022827314</c:v>
                </c:pt>
                <c:pt idx="485">
                  <c:v>18.947781784574801</c:v>
                </c:pt>
                <c:pt idx="486">
                  <c:v>18.980437208087402</c:v>
                </c:pt>
                <c:pt idx="487">
                  <c:v>19.013068568090901</c:v>
                </c:pt>
                <c:pt idx="488">
                  <c:v>19.045675879255199</c:v>
                </c:pt>
                <c:pt idx="489">
                  <c:v>19.078259156250599</c:v>
                </c:pt>
                <c:pt idx="490">
                  <c:v>19.110818413747101</c:v>
                </c:pt>
                <c:pt idx="491">
                  <c:v>19.1433536664149</c:v>
                </c:pt>
                <c:pt idx="492">
                  <c:v>19.175864928924099</c:v>
                </c:pt>
                <c:pt idx="493">
                  <c:v>19.208352215944899</c:v>
                </c:pt>
                <c:pt idx="494">
                  <c:v>19.2408155421472</c:v>
                </c:pt>
                <c:pt idx="495">
                  <c:v>19.2732549222013</c:v>
                </c:pt>
                <c:pt idx="496">
                  <c:v>19.305670370777399</c:v>
                </c:pt>
                <c:pt idx="497">
                  <c:v>19.338061902324899</c:v>
                </c:pt>
                <c:pt idx="498">
                  <c:v>19.370429531333802</c:v>
                </c:pt>
                <c:pt idx="499">
                  <c:v>19.4027732727317</c:v>
                </c:pt>
                <c:pt idx="500">
                  <c:v>19.4350931411776</c:v>
                </c:pt>
                <c:pt idx="501">
                  <c:v>19.467389151330899</c:v>
                </c:pt>
                <c:pt idx="502">
                  <c:v>19.499661317850599</c:v>
                </c:pt>
                <c:pt idx="503">
                  <c:v>19.531909655395999</c:v>
                </c:pt>
                <c:pt idx="504">
                  <c:v>19.564134178626201</c:v>
                </c:pt>
                <c:pt idx="505">
                  <c:v>19.596334902200599</c:v>
                </c:pt>
                <c:pt idx="506">
                  <c:v>19.628511840778199</c:v>
                </c:pt>
                <c:pt idx="507">
                  <c:v>19.660665009018299</c:v>
                </c:pt>
                <c:pt idx="508">
                  <c:v>19.69279442158</c:v>
                </c:pt>
                <c:pt idx="509">
                  <c:v>19.724900092681199</c:v>
                </c:pt>
                <c:pt idx="510">
                  <c:v>19.756982037117201</c:v>
                </c:pt>
                <c:pt idx="511">
                  <c:v>19.789040269687298</c:v>
                </c:pt>
                <c:pt idx="512">
                  <c:v>19.8210748050384</c:v>
                </c:pt>
                <c:pt idx="513">
                  <c:v>19.853085657817399</c:v>
                </c:pt>
                <c:pt idx="514">
                  <c:v>19.8850728426712</c:v>
                </c:pt>
                <c:pt idx="515">
                  <c:v>19.917036374246699</c:v>
                </c:pt>
                <c:pt idx="516">
                  <c:v>19.948976267190702</c:v>
                </c:pt>
                <c:pt idx="517">
                  <c:v>19.980892536150201</c:v>
                </c:pt>
                <c:pt idx="518">
                  <c:v>20.012785195772</c:v>
                </c:pt>
                <c:pt idx="519">
                  <c:v>20.044654260703101</c:v>
                </c:pt>
                <c:pt idx="520">
                  <c:v>20.076499745584201</c:v>
                </c:pt>
                <c:pt idx="521">
                  <c:v>20.108321664682901</c:v>
                </c:pt>
                <c:pt idx="522">
                  <c:v>20.140120032935499</c:v>
                </c:pt>
                <c:pt idx="523">
                  <c:v>20.1718948649814</c:v>
                </c:pt>
                <c:pt idx="524">
                  <c:v>20.203646175459799</c:v>
                </c:pt>
                <c:pt idx="525">
                  <c:v>20.235373979010198</c:v>
                </c:pt>
                <c:pt idx="526">
                  <c:v>20.267078290271801</c:v>
                </c:pt>
                <c:pt idx="527">
                  <c:v>20.2987591238841</c:v>
                </c:pt>
                <c:pt idx="528">
                  <c:v>20.3304164944863</c:v>
                </c:pt>
                <c:pt idx="529">
                  <c:v>20.3620504167178</c:v>
                </c:pt>
                <c:pt idx="530">
                  <c:v>20.393660905217999</c:v>
                </c:pt>
                <c:pt idx="531">
                  <c:v>20.4252479746261</c:v>
                </c:pt>
                <c:pt idx="532">
                  <c:v>20.456811639477301</c:v>
                </c:pt>
                <c:pt idx="533">
                  <c:v>20.488351914234499</c:v>
                </c:pt>
                <c:pt idx="534">
                  <c:v>20.519868813727399</c:v>
                </c:pt>
                <c:pt idx="535">
                  <c:v>20.551362352588601</c:v>
                </c:pt>
                <c:pt idx="536">
                  <c:v>20.582832545450501</c:v>
                </c:pt>
                <c:pt idx="537">
                  <c:v>20.6142794069454</c:v>
                </c:pt>
                <c:pt idx="538">
                  <c:v>20.6457029517058</c:v>
                </c:pt>
                <c:pt idx="539">
                  <c:v>20.677103194364101</c:v>
                </c:pt>
                <c:pt idx="540">
                  <c:v>20.708480149552699</c:v>
                </c:pt>
                <c:pt idx="541">
                  <c:v>20.739833831904001</c:v>
                </c:pt>
                <c:pt idx="542">
                  <c:v>20.771164256050401</c:v>
                </c:pt>
                <c:pt idx="543">
                  <c:v>20.802471436624401</c:v>
                </c:pt>
                <c:pt idx="544">
                  <c:v>20.833755387716501</c:v>
                </c:pt>
                <c:pt idx="545">
                  <c:v>20.8650161239837</c:v>
                </c:pt>
                <c:pt idx="546">
                  <c:v>20.896253660338001</c:v>
                </c:pt>
                <c:pt idx="547">
                  <c:v>20.927468011394101</c:v>
                </c:pt>
                <c:pt idx="548">
                  <c:v>20.9586591917666</c:v>
                </c:pt>
                <c:pt idx="549">
                  <c:v>20.989827216069902</c:v>
                </c:pt>
                <c:pt idx="550">
                  <c:v>21.020972098918602</c:v>
                </c:pt>
                <c:pt idx="551">
                  <c:v>21.052093854927399</c:v>
                </c:pt>
                <c:pt idx="552">
                  <c:v>21.083192498710801</c:v>
                </c:pt>
                <c:pt idx="553">
                  <c:v>21.114268044883399</c:v>
                </c:pt>
                <c:pt idx="554">
                  <c:v>21.145320508059701</c:v>
                </c:pt>
                <c:pt idx="555">
                  <c:v>21.176349902854302</c:v>
                </c:pt>
                <c:pt idx="556">
                  <c:v>21.2073562423646</c:v>
                </c:pt>
                <c:pt idx="557">
                  <c:v>21.238339542188999</c:v>
                </c:pt>
                <c:pt idx="558">
                  <c:v>21.269299817033801</c:v>
                </c:pt>
                <c:pt idx="559">
                  <c:v>21.300237081481299</c:v>
                </c:pt>
                <c:pt idx="560">
                  <c:v>21.331151350113501</c:v>
                </c:pt>
                <c:pt idx="561">
                  <c:v>21.362042637512701</c:v>
                </c:pt>
                <c:pt idx="562">
                  <c:v>21.392910958260899</c:v>
                </c:pt>
                <c:pt idx="563">
                  <c:v>21.423756326940399</c:v>
                </c:pt>
                <c:pt idx="564">
                  <c:v>21.454578758133199</c:v>
                </c:pt>
                <c:pt idx="565">
                  <c:v>21.485378266421499</c:v>
                </c:pt>
                <c:pt idx="566">
                  <c:v>21.516154866387399</c:v>
                </c:pt>
                <c:pt idx="567">
                  <c:v>21.546908572451901</c:v>
                </c:pt>
                <c:pt idx="568">
                  <c:v>21.577639398648</c:v>
                </c:pt>
                <c:pt idx="569">
                  <c:v>21.6083473600609</c:v>
                </c:pt>
                <c:pt idx="570">
                  <c:v>21.639032471256598</c:v>
                </c:pt>
                <c:pt idx="571">
                  <c:v>21.669694746801301</c:v>
                </c:pt>
                <c:pt idx="572">
                  <c:v>21.700334201260901</c:v>
                </c:pt>
                <c:pt idx="573">
                  <c:v>21.730950849201701</c:v>
                </c:pt>
                <c:pt idx="574">
                  <c:v>21.7615447051896</c:v>
                </c:pt>
                <c:pt idx="575">
                  <c:v>21.792115783790901</c:v>
                </c:pt>
                <c:pt idx="576">
                  <c:v>21.822664099571501</c:v>
                </c:pt>
                <c:pt idx="577">
                  <c:v>21.853189667097599</c:v>
                </c:pt>
                <c:pt idx="578">
                  <c:v>21.8836925009353</c:v>
                </c:pt>
                <c:pt idx="579">
                  <c:v>21.9141726150972</c:v>
                </c:pt>
                <c:pt idx="580">
                  <c:v>21.944630023971001</c:v>
                </c:pt>
                <c:pt idx="581">
                  <c:v>21.975064742562001</c:v>
                </c:pt>
                <c:pt idx="582">
                  <c:v>22.005476785414299</c:v>
                </c:pt>
                <c:pt idx="583">
                  <c:v>22.0358661670716</c:v>
                </c:pt>
                <c:pt idx="584">
                  <c:v>22.066232902078099</c:v>
                </c:pt>
                <c:pt idx="585">
                  <c:v>22.0965770049776</c:v>
                </c:pt>
                <c:pt idx="586">
                  <c:v>22.126898490314101</c:v>
                </c:pt>
                <c:pt idx="587">
                  <c:v>22.1571973726316</c:v>
                </c:pt>
                <c:pt idx="588">
                  <c:v>22.187473666473998</c:v>
                </c:pt>
                <c:pt idx="589">
                  <c:v>22.217727386385199</c:v>
                </c:pt>
                <c:pt idx="590">
                  <c:v>22.247958546909199</c:v>
                </c:pt>
                <c:pt idx="591">
                  <c:v>22.278167161426701</c:v>
                </c:pt>
                <c:pt idx="592">
                  <c:v>22.308353245053301</c:v>
                </c:pt>
                <c:pt idx="593">
                  <c:v>22.338516812541499</c:v>
                </c:pt>
                <c:pt idx="594">
                  <c:v>22.3686578784068</c:v>
                </c:pt>
                <c:pt idx="595">
                  <c:v>22.3987764571648</c:v>
                </c:pt>
                <c:pt idx="596">
                  <c:v>22.4288725633312</c:v>
                </c:pt>
                <c:pt idx="597">
                  <c:v>22.458946211421399</c:v>
                </c:pt>
                <c:pt idx="598">
                  <c:v>22.4889974159513</c:v>
                </c:pt>
                <c:pt idx="599">
                  <c:v>22.5190261914362</c:v>
                </c:pt>
                <c:pt idx="600">
                  <c:v>22.5490325523918</c:v>
                </c:pt>
                <c:pt idx="601">
                  <c:v>22.579016513333801</c:v>
                </c:pt>
                <c:pt idx="602">
                  <c:v>22.608978088577999</c:v>
                </c:pt>
                <c:pt idx="603">
                  <c:v>22.638917291033</c:v>
                </c:pt>
                <c:pt idx="604">
                  <c:v>22.6688341366124</c:v>
                </c:pt>
                <c:pt idx="605">
                  <c:v>22.698728639804699</c:v>
                </c:pt>
                <c:pt idx="606">
                  <c:v>22.728600815098499</c:v>
                </c:pt>
                <c:pt idx="607">
                  <c:v>22.758450676982399</c:v>
                </c:pt>
                <c:pt idx="608">
                  <c:v>22.788278239944798</c:v>
                </c:pt>
                <c:pt idx="609">
                  <c:v>22.818083518474499</c:v>
                </c:pt>
                <c:pt idx="610">
                  <c:v>22.8478665270599</c:v>
                </c:pt>
                <c:pt idx="611">
                  <c:v>22.8776272801896</c:v>
                </c:pt>
                <c:pt idx="612">
                  <c:v>22.907365792352302</c:v>
                </c:pt>
                <c:pt idx="613">
                  <c:v>22.937082078036301</c:v>
                </c:pt>
                <c:pt idx="614">
                  <c:v>22.9667761517304</c:v>
                </c:pt>
                <c:pt idx="615">
                  <c:v>22.996448027923101</c:v>
                </c:pt>
                <c:pt idx="616">
                  <c:v>23.026097720862399</c:v>
                </c:pt>
                <c:pt idx="617">
                  <c:v>23.055725242874601</c:v>
                </c:pt>
                <c:pt idx="618">
                  <c:v>23.0853306103118</c:v>
                </c:pt>
                <c:pt idx="619">
                  <c:v>23.114913837626901</c:v>
                </c:pt>
                <c:pt idx="620">
                  <c:v>23.1444749392729</c:v>
                </c:pt>
                <c:pt idx="621">
                  <c:v>23.1740139297025</c:v>
                </c:pt>
                <c:pt idx="622">
                  <c:v>23.203530823368801</c:v>
                </c:pt>
                <c:pt idx="623">
                  <c:v>23.233025634724498</c:v>
                </c:pt>
                <c:pt idx="624">
                  <c:v>23.262498378222499</c:v>
                </c:pt>
                <c:pt idx="625">
                  <c:v>23.291949068315802</c:v>
                </c:pt>
                <c:pt idx="626">
                  <c:v>23.3213777194572</c:v>
                </c:pt>
                <c:pt idx="627">
                  <c:v>23.350784346099701</c:v>
                </c:pt>
                <c:pt idx="628">
                  <c:v>23.380168962696001</c:v>
                </c:pt>
                <c:pt idx="629">
                  <c:v>23.409531583699</c:v>
                </c:pt>
                <c:pt idx="630">
                  <c:v>23.4388722233039</c:v>
                </c:pt>
                <c:pt idx="631">
                  <c:v>23.468190893348201</c:v>
                </c:pt>
                <c:pt idx="632">
                  <c:v>23.497487610518402</c:v>
                </c:pt>
                <c:pt idx="633">
                  <c:v>23.526762389225102</c:v>
                </c:pt>
                <c:pt idx="634">
                  <c:v>23.5560152438788</c:v>
                </c:pt>
                <c:pt idx="635">
                  <c:v>23.58524618889</c:v>
                </c:pt>
                <c:pt idx="636">
                  <c:v>23.614455238669201</c:v>
                </c:pt>
                <c:pt idx="637">
                  <c:v>23.643642407627102</c:v>
                </c:pt>
                <c:pt idx="638">
                  <c:v>23.672807710174101</c:v>
                </c:pt>
                <c:pt idx="639">
                  <c:v>23.7019511607208</c:v>
                </c:pt>
                <c:pt idx="640">
                  <c:v>23.731072773677699</c:v>
                </c:pt>
                <c:pt idx="641">
                  <c:v>23.760172563455399</c:v>
                </c:pt>
                <c:pt idx="642">
                  <c:v>23.789250544464299</c:v>
                </c:pt>
                <c:pt idx="643">
                  <c:v>23.818306731115101</c:v>
                </c:pt>
                <c:pt idx="644">
                  <c:v>23.8473411375852</c:v>
                </c:pt>
                <c:pt idx="645">
                  <c:v>23.8763537755909</c:v>
                </c:pt>
                <c:pt idx="646">
                  <c:v>23.905344661823701</c:v>
                </c:pt>
                <c:pt idx="647">
                  <c:v>23.9343138106513</c:v>
                </c:pt>
                <c:pt idx="648">
                  <c:v>23.963261236441401</c:v>
                </c:pt>
                <c:pt idx="649">
                  <c:v>23.992186953561799</c:v>
                </c:pt>
                <c:pt idx="650">
                  <c:v>24.021090976380101</c:v>
                </c:pt>
                <c:pt idx="651">
                  <c:v>24.049973319264101</c:v>
                </c:pt>
                <c:pt idx="652">
                  <c:v>24.078833996581501</c:v>
                </c:pt>
                <c:pt idx="653">
                  <c:v>24.107673022699899</c:v>
                </c:pt>
                <c:pt idx="654">
                  <c:v>24.136490411987101</c:v>
                </c:pt>
                <c:pt idx="655">
                  <c:v>24.165286178810899</c:v>
                </c:pt>
                <c:pt idx="656">
                  <c:v>24.194060337538801</c:v>
                </c:pt>
                <c:pt idx="657">
                  <c:v>24.222812902538699</c:v>
                </c:pt>
                <c:pt idx="658">
                  <c:v>24.251543887866202</c:v>
                </c:pt>
                <c:pt idx="659">
                  <c:v>24.280253303800599</c:v>
                </c:pt>
                <c:pt idx="660">
                  <c:v>24.308941168291799</c:v>
                </c:pt>
                <c:pt idx="661">
                  <c:v>24.337607495661299</c:v>
                </c:pt>
                <c:pt idx="662">
                  <c:v>24.366252300230698</c:v>
                </c:pt>
                <c:pt idx="663">
                  <c:v>24.394875596321398</c:v>
                </c:pt>
                <c:pt idx="664">
                  <c:v>24.423477398254999</c:v>
                </c:pt>
                <c:pt idx="665">
                  <c:v>24.452057720353</c:v>
                </c:pt>
                <c:pt idx="666">
                  <c:v>24.4806165769368</c:v>
                </c:pt>
                <c:pt idx="667">
                  <c:v>24.509153982328002</c:v>
                </c:pt>
                <c:pt idx="668">
                  <c:v>24.537669950848102</c:v>
                </c:pt>
                <c:pt idx="669">
                  <c:v>24.566164496818601</c:v>
                </c:pt>
                <c:pt idx="670">
                  <c:v>24.594637634561</c:v>
                </c:pt>
                <c:pt idx="671">
                  <c:v>24.623089378396902</c:v>
                </c:pt>
                <c:pt idx="672">
                  <c:v>24.651519742647601</c:v>
                </c:pt>
                <c:pt idx="673">
                  <c:v>24.6799287416348</c:v>
                </c:pt>
                <c:pt idx="674">
                  <c:v>24.70831638968</c:v>
                </c:pt>
                <c:pt idx="675">
                  <c:v>24.7366826987422</c:v>
                </c:pt>
                <c:pt idx="676">
                  <c:v>24.765027681747299</c:v>
                </c:pt>
                <c:pt idx="677">
                  <c:v>24.793351355753501</c:v>
                </c:pt>
                <c:pt idx="678">
                  <c:v>24.8216537350261</c:v>
                </c:pt>
                <c:pt idx="679">
                  <c:v>24.849934833829799</c:v>
                </c:pt>
                <c:pt idx="680">
                  <c:v>24.8781946664297</c:v>
                </c:pt>
                <c:pt idx="681">
                  <c:v>24.906433247090799</c:v>
                </c:pt>
                <c:pt idx="682">
                  <c:v>24.934650590078199</c:v>
                </c:pt>
                <c:pt idx="683">
                  <c:v>24.962846709656699</c:v>
                </c:pt>
                <c:pt idx="684">
                  <c:v>24.991021620091502</c:v>
                </c:pt>
                <c:pt idx="685">
                  <c:v>25.0191753356475</c:v>
                </c:pt>
                <c:pt idx="686">
                  <c:v>25.047307870589702</c:v>
                </c:pt>
                <c:pt idx="687">
                  <c:v>25.075419239183098</c:v>
                </c:pt>
                <c:pt idx="688">
                  <c:v>25.103509455692699</c:v>
                </c:pt>
                <c:pt idx="689">
                  <c:v>25.1315785343835</c:v>
                </c:pt>
                <c:pt idx="690">
                  <c:v>25.159626489520502</c:v>
                </c:pt>
                <c:pt idx="691">
                  <c:v>25.1876533353688</c:v>
                </c:pt>
                <c:pt idx="692">
                  <c:v>25.215659081137598</c:v>
                </c:pt>
                <c:pt idx="693">
                  <c:v>25.243643743869601</c:v>
                </c:pt>
                <c:pt idx="694">
                  <c:v>25.271607338929702</c:v>
                </c:pt>
                <c:pt idx="695">
                  <c:v>25.299549880518899</c:v>
                </c:pt>
                <c:pt idx="696">
                  <c:v>25.3274713828384</c:v>
                </c:pt>
                <c:pt idx="697">
                  <c:v>25.3553718600892</c:v>
                </c:pt>
                <c:pt idx="698">
                  <c:v>25.3832513264725</c:v>
                </c:pt>
                <c:pt idx="699">
                  <c:v>25.411109796189301</c:v>
                </c:pt>
                <c:pt idx="700">
                  <c:v>25.438947283440701</c:v>
                </c:pt>
                <c:pt idx="701">
                  <c:v>25.466763802427799</c:v>
                </c:pt>
                <c:pt idx="702">
                  <c:v>25.494559367351801</c:v>
                </c:pt>
                <c:pt idx="703">
                  <c:v>25.522333992413699</c:v>
                </c:pt>
                <c:pt idx="704">
                  <c:v>25.5500876918146</c:v>
                </c:pt>
                <c:pt idx="705">
                  <c:v>25.577820479755601</c:v>
                </c:pt>
                <c:pt idx="706">
                  <c:v>25.6055323704377</c:v>
                </c:pt>
                <c:pt idx="707">
                  <c:v>25.633223378062201</c:v>
                </c:pt>
                <c:pt idx="708">
                  <c:v>25.660893515803501</c:v>
                </c:pt>
                <c:pt idx="709">
                  <c:v>25.6885427929125</c:v>
                </c:pt>
                <c:pt idx="710">
                  <c:v>25.716171228363098</c:v>
                </c:pt>
                <c:pt idx="711">
                  <c:v>25.743778836288801</c:v>
                </c:pt>
                <c:pt idx="712">
                  <c:v>25.771365630822999</c:v>
                </c:pt>
                <c:pt idx="713">
                  <c:v>25.798931626099201</c:v>
                </c:pt>
                <c:pt idx="714">
                  <c:v>25.826476836250901</c:v>
                </c:pt>
                <c:pt idx="715">
                  <c:v>25.854001275411498</c:v>
                </c:pt>
                <c:pt idx="716">
                  <c:v>25.881504957714501</c:v>
                </c:pt>
                <c:pt idx="717">
                  <c:v>25.908987897293201</c:v>
                </c:pt>
                <c:pt idx="718">
                  <c:v>25.936450108281299</c:v>
                </c:pt>
                <c:pt idx="719">
                  <c:v>25.963891604812101</c:v>
                </c:pt>
                <c:pt idx="720">
                  <c:v>25.991312401019002</c:v>
                </c:pt>
                <c:pt idx="721">
                  <c:v>26.018712511035599</c:v>
                </c:pt>
                <c:pt idx="722">
                  <c:v>26.046091948995301</c:v>
                </c:pt>
                <c:pt idx="723">
                  <c:v>26.073450729031499</c:v>
                </c:pt>
                <c:pt idx="724">
                  <c:v>26.100788865277799</c:v>
                </c:pt>
                <c:pt idx="725">
                  <c:v>26.1281063663372</c:v>
                </c:pt>
                <c:pt idx="726">
                  <c:v>26.155403245766902</c:v>
                </c:pt>
                <c:pt idx="727">
                  <c:v>26.182679522298798</c:v>
                </c:pt>
                <c:pt idx="728">
                  <c:v>26.209935210001401</c:v>
                </c:pt>
                <c:pt idx="729">
                  <c:v>26.237170322942902</c:v>
                </c:pt>
                <c:pt idx="730">
                  <c:v>26.264384875191801</c:v>
                </c:pt>
                <c:pt idx="731">
                  <c:v>26.2915788808162</c:v>
                </c:pt>
                <c:pt idx="732">
                  <c:v>26.318752353884602</c:v>
                </c:pt>
                <c:pt idx="733">
                  <c:v>26.345905308465198</c:v>
                </c:pt>
                <c:pt idx="734">
                  <c:v>26.373037758626399</c:v>
                </c:pt>
                <c:pt idx="735">
                  <c:v>26.400149718436499</c:v>
                </c:pt>
                <c:pt idx="736">
                  <c:v>26.427241201963799</c:v>
                </c:pt>
                <c:pt idx="737">
                  <c:v>26.454312223276599</c:v>
                </c:pt>
                <c:pt idx="738">
                  <c:v>26.4813627964433</c:v>
                </c:pt>
                <c:pt idx="739">
                  <c:v>26.5083929355321</c:v>
                </c:pt>
                <c:pt idx="740">
                  <c:v>26.535402654611499</c:v>
                </c:pt>
                <c:pt idx="741">
                  <c:v>26.562391967749601</c:v>
                </c:pt>
                <c:pt idx="742">
                  <c:v>26.589360889014898</c:v>
                </c:pt>
                <c:pt idx="743">
                  <c:v>26.616309432475699</c:v>
                </c:pt>
                <c:pt idx="744">
                  <c:v>26.643237612200199</c:v>
                </c:pt>
                <c:pt idx="745">
                  <c:v>26.670145442256899</c:v>
                </c:pt>
                <c:pt idx="746">
                  <c:v>26.697032936713899</c:v>
                </c:pt>
                <c:pt idx="747">
                  <c:v>26.7239000962782</c:v>
                </c:pt>
                <c:pt idx="748">
                  <c:v>26.7507469449267</c:v>
                </c:pt>
                <c:pt idx="749">
                  <c:v>26.777573498067099</c:v>
                </c:pt>
                <c:pt idx="750">
                  <c:v>26.804379769677901</c:v>
                </c:pt>
                <c:pt idx="751">
                  <c:v>26.831165773737499</c:v>
                </c:pt>
                <c:pt idx="752">
                  <c:v>26.857931524224501</c:v>
                </c:pt>
                <c:pt idx="753">
                  <c:v>26.884677035117299</c:v>
                </c:pt>
                <c:pt idx="754">
                  <c:v>26.911402320394401</c:v>
                </c:pt>
                <c:pt idx="755">
                  <c:v>26.938107394034301</c:v>
                </c:pt>
                <c:pt idx="756">
                  <c:v>26.964792270015501</c:v>
                </c:pt>
                <c:pt idx="757">
                  <c:v>26.991456962316398</c:v>
                </c:pt>
                <c:pt idx="758">
                  <c:v>27.018101484915601</c:v>
                </c:pt>
                <c:pt idx="759">
                  <c:v>27.044725851791501</c:v>
                </c:pt>
                <c:pt idx="760">
                  <c:v>27.0713300769226</c:v>
                </c:pt>
                <c:pt idx="761">
                  <c:v>27.0979141742874</c:v>
                </c:pt>
                <c:pt idx="762">
                  <c:v>27.124478157864299</c:v>
                </c:pt>
                <c:pt idx="763">
                  <c:v>27.151022041631901</c:v>
                </c:pt>
                <c:pt idx="764">
                  <c:v>27.177545839568602</c:v>
                </c:pt>
                <c:pt idx="765">
                  <c:v>27.204049565652902</c:v>
                </c:pt>
                <c:pt idx="766">
                  <c:v>27.230533233863301</c:v>
                </c:pt>
                <c:pt idx="767">
                  <c:v>27.256996858178301</c:v>
                </c:pt>
                <c:pt idx="768">
                  <c:v>27.283440448198899</c:v>
                </c:pt>
                <c:pt idx="769">
                  <c:v>27.3098640089616</c:v>
                </c:pt>
                <c:pt idx="770">
                  <c:v>27.336267565420702</c:v>
                </c:pt>
                <c:pt idx="771">
                  <c:v>27.3626511314522</c:v>
                </c:pt>
                <c:pt idx="772">
                  <c:v>27.389014720932501</c:v>
                </c:pt>
                <c:pt idx="773">
                  <c:v>27.415358347737499</c:v>
                </c:pt>
                <c:pt idx="774">
                  <c:v>27.4416820257434</c:v>
                </c:pt>
                <c:pt idx="775">
                  <c:v>27.467985768826299</c:v>
                </c:pt>
                <c:pt idx="776">
                  <c:v>27.494269590862299</c:v>
                </c:pt>
                <c:pt idx="777">
                  <c:v>27.520533505727698</c:v>
                </c:pt>
                <c:pt idx="778">
                  <c:v>27.546777527298399</c:v>
                </c:pt>
                <c:pt idx="779">
                  <c:v>27.573001669450701</c:v>
                </c:pt>
                <c:pt idx="780">
                  <c:v>27.5992059460606</c:v>
                </c:pt>
                <c:pt idx="781">
                  <c:v>27.6253903710044</c:v>
                </c:pt>
                <c:pt idx="782">
                  <c:v>27.651554958157998</c:v>
                </c:pt>
                <c:pt idx="783">
                  <c:v>27.677699721397701</c:v>
                </c:pt>
                <c:pt idx="784">
                  <c:v>27.703824674599598</c:v>
                </c:pt>
                <c:pt idx="785">
                  <c:v>27.729929831639801</c:v>
                </c:pt>
                <c:pt idx="786">
                  <c:v>27.756015206394299</c:v>
                </c:pt>
                <c:pt idx="787">
                  <c:v>27.782080812739501</c:v>
                </c:pt>
                <c:pt idx="788">
                  <c:v>27.808126664551299</c:v>
                </c:pt>
                <c:pt idx="789">
                  <c:v>27.834152775705899</c:v>
                </c:pt>
                <c:pt idx="790">
                  <c:v>27.860159108103101</c:v>
                </c:pt>
                <c:pt idx="791">
                  <c:v>27.8861457670723</c:v>
                </c:pt>
                <c:pt idx="792">
                  <c:v>27.9121127234793</c:v>
                </c:pt>
                <c:pt idx="793">
                  <c:v>27.938059991189501</c:v>
                </c:pt>
                <c:pt idx="794">
                  <c:v>27.963987584063201</c:v>
                </c:pt>
                <c:pt idx="795">
                  <c:v>27.989895515955801</c:v>
                </c:pt>
                <c:pt idx="796">
                  <c:v>28.0157838007176</c:v>
                </c:pt>
                <c:pt idx="797">
                  <c:v>28.041652452193802</c:v>
                </c:pt>
                <c:pt idx="798">
                  <c:v>28.0675014842246</c:v>
                </c:pt>
                <c:pt idx="799">
                  <c:v>28.0933309106452</c:v>
                </c:pt>
                <c:pt idx="800">
                  <c:v>28.1191407452859</c:v>
                </c:pt>
                <c:pt idx="801">
                  <c:v>28.144931001971901</c:v>
                </c:pt>
                <c:pt idx="802">
                  <c:v>28.170701694523199</c:v>
                </c:pt>
                <c:pt idx="803">
                  <c:v>28.196452836754901</c:v>
                </c:pt>
                <c:pt idx="804">
                  <c:v>28.2221844424772</c:v>
                </c:pt>
                <c:pt idx="805">
                  <c:v>28.247896525495101</c:v>
                </c:pt>
                <c:pt idx="806">
                  <c:v>28.273589099608699</c:v>
                </c:pt>
                <c:pt idx="807">
                  <c:v>28.299262178612899</c:v>
                </c:pt>
                <c:pt idx="808">
                  <c:v>28.324915776297701</c:v>
                </c:pt>
                <c:pt idx="809">
                  <c:v>28.350549906448201</c:v>
                </c:pt>
                <c:pt idx="810">
                  <c:v>28.376164582844101</c:v>
                </c:pt>
                <c:pt idx="811">
                  <c:v>28.401759818993899</c:v>
                </c:pt>
                <c:pt idx="812">
                  <c:v>28.4273356078806</c:v>
                </c:pt>
                <c:pt idx="813">
                  <c:v>28.452891981966498</c:v>
                </c:pt>
                <c:pt idx="814">
                  <c:v>28.478428954896799</c:v>
                </c:pt>
                <c:pt idx="815">
                  <c:v>28.503946540309201</c:v>
                </c:pt>
                <c:pt idx="816">
                  <c:v>28.529444751834401</c:v>
                </c:pt>
                <c:pt idx="817">
                  <c:v>28.554923603095499</c:v>
                </c:pt>
                <c:pt idx="818">
                  <c:v>28.580383107708599</c:v>
                </c:pt>
                <c:pt idx="819">
                  <c:v>28.6058232792825</c:v>
                </c:pt>
                <c:pt idx="820">
                  <c:v>28.631244131418502</c:v>
                </c:pt>
                <c:pt idx="821">
                  <c:v>28.656645677710902</c:v>
                </c:pt>
                <c:pt idx="822">
                  <c:v>28.6820279317465</c:v>
                </c:pt>
                <c:pt idx="823">
                  <c:v>28.707390907105001</c:v>
                </c:pt>
                <c:pt idx="824">
                  <c:v>28.732734617358702</c:v>
                </c:pt>
                <c:pt idx="825">
                  <c:v>28.758059076072598</c:v>
                </c:pt>
                <c:pt idx="826">
                  <c:v>28.783364296804599</c:v>
                </c:pt>
                <c:pt idx="827">
                  <c:v>28.808650293105099</c:v>
                </c:pt>
                <c:pt idx="828">
                  <c:v>28.833917078517398</c:v>
                </c:pt>
                <c:pt idx="829">
                  <c:v>28.859164666577499</c:v>
                </c:pt>
                <c:pt idx="830">
                  <c:v>28.884393070813999</c:v>
                </c:pt>
                <c:pt idx="831">
                  <c:v>28.909602304748301</c:v>
                </c:pt>
                <c:pt idx="832">
                  <c:v>28.9347923818945</c:v>
                </c:pt>
                <c:pt idx="833">
                  <c:v>28.959963315759602</c:v>
                </c:pt>
                <c:pt idx="834">
                  <c:v>28.985115119842899</c:v>
                </c:pt>
                <c:pt idx="835">
                  <c:v>29.010247807637001</c:v>
                </c:pt>
                <c:pt idx="836">
                  <c:v>29.035361392626701</c:v>
                </c:pt>
                <c:pt idx="837">
                  <c:v>29.060455888289798</c:v>
                </c:pt>
                <c:pt idx="838">
                  <c:v>29.085531308096702</c:v>
                </c:pt>
                <c:pt idx="839">
                  <c:v>29.1105876655107</c:v>
                </c:pt>
                <c:pt idx="840">
                  <c:v>29.1356249739876</c:v>
                </c:pt>
                <c:pt idx="841">
                  <c:v>29.1606432469761</c:v>
                </c:pt>
                <c:pt idx="842">
                  <c:v>29.185642497917499</c:v>
                </c:pt>
                <c:pt idx="843">
                  <c:v>29.210622740245899</c:v>
                </c:pt>
                <c:pt idx="844">
                  <c:v>29.235583987224899</c:v>
                </c:pt>
                <c:pt idx="845">
                  <c:v>29.2605262495441</c:v>
                </c:pt>
                <c:pt idx="846">
                  <c:v>29.285449543172</c:v>
                </c:pt>
                <c:pt idx="847">
                  <c:v>29.3103538814972</c:v>
                </c:pt>
                <c:pt idx="848">
                  <c:v>29.335239277900602</c:v>
                </c:pt>
                <c:pt idx="849">
                  <c:v>29.3601057457557</c:v>
                </c:pt>
                <c:pt idx="850">
                  <c:v>29.384953298428201</c:v>
                </c:pt>
                <c:pt idx="851">
                  <c:v>29.409781949276301</c:v>
                </c:pt>
                <c:pt idx="852">
                  <c:v>29.434591711650601</c:v>
                </c:pt>
                <c:pt idx="853">
                  <c:v>29.459382598894098</c:v>
                </c:pt>
                <c:pt idx="854">
                  <c:v>29.484154624342199</c:v>
                </c:pt>
                <c:pt idx="855">
                  <c:v>29.5089078013227</c:v>
                </c:pt>
                <c:pt idx="856">
                  <c:v>29.533642143155699</c:v>
                </c:pt>
                <c:pt idx="857">
                  <c:v>29.558357663153899</c:v>
                </c:pt>
                <c:pt idx="858">
                  <c:v>29.5830543746224</c:v>
                </c:pt>
                <c:pt idx="859">
                  <c:v>29.607732290858301</c:v>
                </c:pt>
                <c:pt idx="860">
                  <c:v>29.632391425151699</c:v>
                </c:pt>
                <c:pt idx="861">
                  <c:v>29.6570317907847</c:v>
                </c:pt>
                <c:pt idx="862">
                  <c:v>29.681653401031799</c:v>
                </c:pt>
                <c:pt idx="863">
                  <c:v>29.7062562691601</c:v>
                </c:pt>
                <c:pt idx="864">
                  <c:v>29.730840408429</c:v>
                </c:pt>
                <c:pt idx="865">
                  <c:v>29.7554058320904</c:v>
                </c:pt>
                <c:pt idx="866">
                  <c:v>29.779952553388298</c:v>
                </c:pt>
                <c:pt idx="867">
                  <c:v>29.804480585559499</c:v>
                </c:pt>
                <c:pt idx="868">
                  <c:v>29.828989941833001</c:v>
                </c:pt>
                <c:pt idx="869">
                  <c:v>29.853480635430099</c:v>
                </c:pt>
                <c:pt idx="870">
                  <c:v>29.8779526795647</c:v>
                </c:pt>
                <c:pt idx="871">
                  <c:v>29.902406087443001</c:v>
                </c:pt>
                <c:pt idx="872">
                  <c:v>29.9268408722636</c:v>
                </c:pt>
                <c:pt idx="873">
                  <c:v>29.951257047217499</c:v>
                </c:pt>
                <c:pt idx="874">
                  <c:v>29.9756546254883</c:v>
                </c:pt>
                <c:pt idx="875">
                  <c:v>30.0000336202516</c:v>
                </c:pt>
                <c:pt idx="876">
                  <c:v>30.024394044675699</c:v>
                </c:pt>
                <c:pt idx="877">
                  <c:v>30.048735912829301</c:v>
                </c:pt>
                <c:pt idx="878">
                  <c:v>30.0730592456955</c:v>
                </c:pt>
                <c:pt idx="879">
                  <c:v>30.0973640487422</c:v>
                </c:pt>
                <c:pt idx="880">
                  <c:v>30.121650335158499</c:v>
                </c:pt>
                <c:pt idx="881">
                  <c:v>30.145918118127401</c:v>
                </c:pt>
                <c:pt idx="882">
                  <c:v>30.170167410824899</c:v>
                </c:pt>
                <c:pt idx="883">
                  <c:v>30.194398226420599</c:v>
                </c:pt>
                <c:pt idx="884">
                  <c:v>30.218610578077499</c:v>
                </c:pt>
                <c:pt idx="885">
                  <c:v>30.242804478951999</c:v>
                </c:pt>
                <c:pt idx="886">
                  <c:v>30.266979942193899</c:v>
                </c:pt>
                <c:pt idx="887">
                  <c:v>30.291136980946501</c:v>
                </c:pt>
                <c:pt idx="888">
                  <c:v>30.315275608346301</c:v>
                </c:pt>
                <c:pt idx="889">
                  <c:v>30.339395837523298</c:v>
                </c:pt>
                <c:pt idx="890">
                  <c:v>30.363497681601199</c:v>
                </c:pt>
                <c:pt idx="891">
                  <c:v>30.387581153696601</c:v>
                </c:pt>
                <c:pt idx="892">
                  <c:v>30.411646266919998</c:v>
                </c:pt>
                <c:pt idx="893">
                  <c:v>30.4356930343749</c:v>
                </c:pt>
                <c:pt idx="894">
                  <c:v>30.459721469158399</c:v>
                </c:pt>
                <c:pt idx="895">
                  <c:v>30.483731584361198</c:v>
                </c:pt>
                <c:pt idx="896">
                  <c:v>30.507723393067</c:v>
                </c:pt>
                <c:pt idx="897">
                  <c:v>30.531696908353201</c:v>
                </c:pt>
                <c:pt idx="898">
                  <c:v>30.555652143290501</c:v>
                </c:pt>
                <c:pt idx="899">
                  <c:v>30.5795891109432</c:v>
                </c:pt>
                <c:pt idx="900">
                  <c:v>30.603507824368702</c:v>
                </c:pt>
                <c:pt idx="901">
                  <c:v>30.627408296618</c:v>
                </c:pt>
                <c:pt idx="902">
                  <c:v>30.651290540735499</c:v>
                </c:pt>
                <c:pt idx="903">
                  <c:v>30.675154569759101</c:v>
                </c:pt>
                <c:pt idx="904">
                  <c:v>30.6990003967198</c:v>
                </c:pt>
                <c:pt idx="905">
                  <c:v>30.722828034642301</c:v>
                </c:pt>
                <c:pt idx="906">
                  <c:v>30.7466374965447</c:v>
                </c:pt>
                <c:pt idx="907">
                  <c:v>30.770428795438399</c:v>
                </c:pt>
                <c:pt idx="908">
                  <c:v>30.794201944328101</c:v>
                </c:pt>
                <c:pt idx="909">
                  <c:v>30.817956956212299</c:v>
                </c:pt>
                <c:pt idx="910">
                  <c:v>30.8416938449996</c:v>
                </c:pt>
                <c:pt idx="911">
                  <c:v>30.865412628651502</c:v>
                </c:pt>
                <c:pt idx="912">
                  <c:v>30.889113314999801</c:v>
                </c:pt>
                <c:pt idx="913">
                  <c:v>30.912795917052701</c:v>
                </c:pt>
                <c:pt idx="914">
                  <c:v>30.936460447812401</c:v>
                </c:pt>
                <c:pt idx="915">
                  <c:v>30.960106920275301</c:v>
                </c:pt>
                <c:pt idx="916">
                  <c:v>30.983735347431899</c:v>
                </c:pt>
                <c:pt idx="917">
                  <c:v>31.0073457422667</c:v>
                </c:pt>
                <c:pt idx="918">
                  <c:v>31.030938117758598</c:v>
                </c:pt>
                <c:pt idx="919">
                  <c:v>31.054512486880299</c:v>
                </c:pt>
                <c:pt idx="920">
                  <c:v>31.078068862598901</c:v>
                </c:pt>
                <c:pt idx="921">
                  <c:v>31.101607257875401</c:v>
                </c:pt>
                <c:pt idx="922">
                  <c:v>31.125127685664999</c:v>
                </c:pt>
                <c:pt idx="923">
                  <c:v>31.148630158917101</c:v>
                </c:pt>
                <c:pt idx="924">
                  <c:v>31.172114690575199</c:v>
                </c:pt>
                <c:pt idx="925">
                  <c:v>31.195581293576701</c:v>
                </c:pt>
                <c:pt idx="926">
                  <c:v>31.219029980853399</c:v>
                </c:pt>
                <c:pt idx="927">
                  <c:v>31.242460765331199</c:v>
                </c:pt>
                <c:pt idx="928">
                  <c:v>31.265873659929799</c:v>
                </c:pt>
                <c:pt idx="929">
                  <c:v>31.289268677563498</c:v>
                </c:pt>
                <c:pt idx="930">
                  <c:v>31.312645831140301</c:v>
                </c:pt>
                <c:pt idx="931">
                  <c:v>31.336005133562601</c:v>
                </c:pt>
                <c:pt idx="932">
                  <c:v>31.359346597726699</c:v>
                </c:pt>
                <c:pt idx="933">
                  <c:v>31.3826702365232</c:v>
                </c:pt>
                <c:pt idx="934">
                  <c:v>31.4059760628368</c:v>
                </c:pt>
                <c:pt idx="935">
                  <c:v>31.429264089546201</c:v>
                </c:pt>
                <c:pt idx="936">
                  <c:v>31.452534329524401</c:v>
                </c:pt>
                <c:pt idx="937">
                  <c:v>31.4757867956383</c:v>
                </c:pt>
                <c:pt idx="938">
                  <c:v>31.499021500748999</c:v>
                </c:pt>
                <c:pt idx="939">
                  <c:v>31.5222384577119</c:v>
                </c:pt>
                <c:pt idx="940">
                  <c:v>31.545437679376299</c:v>
                </c:pt>
                <c:pt idx="941">
                  <c:v>31.5686191785856</c:v>
                </c:pt>
                <c:pt idx="942">
                  <c:v>31.591782968177601</c:v>
                </c:pt>
                <c:pt idx="943">
                  <c:v>31.614929060949699</c:v>
                </c:pt>
                <c:pt idx="944">
                  <c:v>31.638057469600898</c:v>
                </c:pt>
                <c:pt idx="945">
                  <c:v>31.661168207090999</c:v>
                </c:pt>
                <c:pt idx="946">
                  <c:v>31.6842612862329</c:v>
                </c:pt>
                <c:pt idx="947">
                  <c:v>31.707336719833901</c:v>
                </c:pt>
                <c:pt idx="948">
                  <c:v>31.7303945206951</c:v>
                </c:pt>
                <c:pt idx="949">
                  <c:v>31.753434701612001</c:v>
                </c:pt>
                <c:pt idx="950">
                  <c:v>31.776457275374</c:v>
                </c:pt>
                <c:pt idx="951">
                  <c:v>31.799462254764698</c:v>
                </c:pt>
                <c:pt idx="952">
                  <c:v>31.822449652561701</c:v>
                </c:pt>
                <c:pt idx="953">
                  <c:v>31.845419481536801</c:v>
                </c:pt>
                <c:pt idx="954">
                  <c:v>31.8683717544559</c:v>
                </c:pt>
                <c:pt idx="955">
                  <c:v>31.8913064840789</c:v>
                </c:pt>
                <c:pt idx="956">
                  <c:v>31.914223683159801</c:v>
                </c:pt>
                <c:pt idx="957">
                  <c:v>31.937123364446901</c:v>
                </c:pt>
                <c:pt idx="958">
                  <c:v>31.960005540682399</c:v>
                </c:pt>
                <c:pt idx="959">
                  <c:v>31.9828702246026</c:v>
                </c:pt>
                <c:pt idx="960">
                  <c:v>32.005717428938098</c:v>
                </c:pt>
                <c:pt idx="961">
                  <c:v>32.028547166413297</c:v>
                </c:pt>
                <c:pt idx="962">
                  <c:v>32.051359449746897</c:v>
                </c:pt>
                <c:pt idx="963">
                  <c:v>32.074154291651702</c:v>
                </c:pt>
                <c:pt idx="964">
                  <c:v>32.096931704834603</c:v>
                </c:pt>
                <c:pt idx="965">
                  <c:v>32.119691701996402</c:v>
                </c:pt>
                <c:pt idx="966">
                  <c:v>32.142434295832302</c:v>
                </c:pt>
                <c:pt idx="967">
                  <c:v>32.165159499031503</c:v>
                </c:pt>
                <c:pt idx="968">
                  <c:v>32.1878673242771</c:v>
                </c:pt>
                <c:pt idx="969">
                  <c:v>32.210557784246497</c:v>
                </c:pt>
                <c:pt idx="970">
                  <c:v>32.233230891611299</c:v>
                </c:pt>
                <c:pt idx="971">
                  <c:v>32.255886659036797</c:v>
                </c:pt>
                <c:pt idx="972">
                  <c:v>32.2785250991829</c:v>
                </c:pt>
                <c:pt idx="973">
                  <c:v>32.301146224703302</c:v>
                </c:pt>
                <c:pt idx="974">
                  <c:v>32.323750048245799</c:v>
                </c:pt>
                <c:pt idx="975">
                  <c:v>32.346336582452402</c:v>
                </c:pt>
                <c:pt idx="976">
                  <c:v>32.3689058382379</c:v>
                </c:pt>
                <c:pt idx="977">
                  <c:v>32.3914578238697</c:v>
                </c:pt>
                <c:pt idx="978">
                  <c:v>32.413992557516202</c:v>
                </c:pt>
                <c:pt idx="979">
                  <c:v>32.436510051778903</c:v>
                </c:pt>
                <c:pt idx="980">
                  <c:v>32.459010319253601</c:v>
                </c:pt>
                <c:pt idx="981">
                  <c:v>32.481493372529698</c:v>
                </c:pt>
                <c:pt idx="982">
                  <c:v>32.503959224190801</c:v>
                </c:pt>
                <c:pt idx="983">
                  <c:v>32.526407886814198</c:v>
                </c:pt>
                <c:pt idx="984">
                  <c:v>32.548839372971003</c:v>
                </c:pt>
                <c:pt idx="985">
                  <c:v>32.571253695226297</c:v>
                </c:pt>
                <c:pt idx="986">
                  <c:v>32.5936508661392</c:v>
                </c:pt>
                <c:pt idx="987">
                  <c:v>32.616030898262601</c:v>
                </c:pt>
                <c:pt idx="988">
                  <c:v>32.638393804143199</c:v>
                </c:pt>
                <c:pt idx="989">
                  <c:v>32.660739596321697</c:v>
                </c:pt>
                <c:pt idx="990">
                  <c:v>32.683068287332603</c:v>
                </c:pt>
                <c:pt idx="991">
                  <c:v>32.705379889704602</c:v>
                </c:pt>
                <c:pt idx="992">
                  <c:v>32.727674415959797</c:v>
                </c:pt>
                <c:pt idx="993">
                  <c:v>32.749951878614603</c:v>
                </c:pt>
                <c:pt idx="994">
                  <c:v>32.772212290179098</c:v>
                </c:pt>
                <c:pt idx="995">
                  <c:v>32.794455663157301</c:v>
                </c:pt>
                <c:pt idx="996">
                  <c:v>32.816682010047103</c:v>
                </c:pt>
                <c:pt idx="997">
                  <c:v>32.838891343340499</c:v>
                </c:pt>
                <c:pt idx="998">
                  <c:v>32.861083675522998</c:v>
                </c:pt>
                <c:pt idx="999">
                  <c:v>32.883259019074302</c:v>
                </c:pt>
                <c:pt idx="1000">
                  <c:v>32.905417386467903</c:v>
                </c:pt>
                <c:pt idx="1001">
                  <c:v>32.927558790171197</c:v>
                </c:pt>
                <c:pt idx="1002">
                  <c:v>32.949683242645499</c:v>
                </c:pt>
                <c:pt idx="1003">
                  <c:v>32.971790756346003</c:v>
                </c:pt>
                <c:pt idx="1004">
                  <c:v>32.993881343721597</c:v>
                </c:pt>
                <c:pt idx="1005">
                  <c:v>33.015955017215497</c:v>
                </c:pt>
                <c:pt idx="1006">
                  <c:v>33.038011789264402</c:v>
                </c:pt>
                <c:pt idx="1007">
                  <c:v>33.060051672299103</c:v>
                </c:pt>
                <c:pt idx="1008">
                  <c:v>33.082074678744199</c:v>
                </c:pt>
                <c:pt idx="1009">
                  <c:v>33.1040808210184</c:v>
                </c:pt>
                <c:pt idx="1010">
                  <c:v>33.126070111533899</c:v>
                </c:pt>
                <c:pt idx="1011">
                  <c:v>33.1480425626971</c:v>
                </c:pt>
                <c:pt idx="1012">
                  <c:v>33.169998186908302</c:v>
                </c:pt>
                <c:pt idx="1013">
                  <c:v>33.191936996561502</c:v>
                </c:pt>
                <c:pt idx="1014">
                  <c:v>33.213859004044799</c:v>
                </c:pt>
                <c:pt idx="1015">
                  <c:v>33.235764221740098</c:v>
                </c:pt>
                <c:pt idx="1016">
                  <c:v>33.257652662022998</c:v>
                </c:pt>
                <c:pt idx="1017">
                  <c:v>33.279524337263403</c:v>
                </c:pt>
                <c:pt idx="1018">
                  <c:v>33.301379259824699</c:v>
                </c:pt>
                <c:pt idx="1019">
                  <c:v>33.323217442064497</c:v>
                </c:pt>
                <c:pt idx="1020">
                  <c:v>33.345038896334103</c:v>
                </c:pt>
                <c:pt idx="1021">
                  <c:v>33.3668436349788</c:v>
                </c:pt>
                <c:pt idx="1022">
                  <c:v>33.388631670337702</c:v>
                </c:pt>
                <c:pt idx="1023">
                  <c:v>33.4104030147438</c:v>
                </c:pt>
                <c:pt idx="1024">
                  <c:v>33.432157680524</c:v>
                </c:pt>
                <c:pt idx="1025">
                  <c:v>33.453895679999299</c:v>
                </c:pt>
                <c:pt idx="1026">
                  <c:v>33.475617025484198</c:v>
                </c:pt>
                <c:pt idx="1027">
                  <c:v>33.497321729287499</c:v>
                </c:pt>
                <c:pt idx="1028">
                  <c:v>33.519009803711597</c:v>
                </c:pt>
                <c:pt idx="1029">
                  <c:v>33.540681250043498</c:v>
                </c:pt>
                <c:pt idx="1030">
                  <c:v>33.562336089361203</c:v>
                </c:pt>
                <c:pt idx="1031">
                  <c:v>33.583974335277198</c:v>
                </c:pt>
                <c:pt idx="1032">
                  <c:v>33.605596000042297</c:v>
                </c:pt>
                <c:pt idx="1033">
                  <c:v>33.6272010959011</c:v>
                </c:pt>
                <c:pt idx="1034">
                  <c:v>33.648789635091497</c:v>
                </c:pt>
                <c:pt idx="1035">
                  <c:v>33.670361629845203</c:v>
                </c:pt>
                <c:pt idx="1036">
                  <c:v>33.6919170923872</c:v>
                </c:pt>
                <c:pt idx="1037">
                  <c:v>33.713456034936399</c:v>
                </c:pt>
                <c:pt idx="1038">
                  <c:v>33.734978469704998</c:v>
                </c:pt>
                <c:pt idx="1039">
                  <c:v>33.7564844088987</c:v>
                </c:pt>
                <c:pt idx="1040">
                  <c:v>33.777973864716898</c:v>
                </c:pt>
                <c:pt idx="1041">
                  <c:v>33.799446849352698</c:v>
                </c:pt>
                <c:pt idx="1042">
                  <c:v>33.820903374992398</c:v>
                </c:pt>
                <c:pt idx="1043">
                  <c:v>33.842343453816099</c:v>
                </c:pt>
                <c:pt idx="1044">
                  <c:v>33.863767097997503</c:v>
                </c:pt>
                <c:pt idx="1045">
                  <c:v>33.885174319703601</c:v>
                </c:pt>
                <c:pt idx="1046">
                  <c:v>33.906565131095199</c:v>
                </c:pt>
                <c:pt idx="1047">
                  <c:v>33.927939544326598</c:v>
                </c:pt>
                <c:pt idx="1048">
                  <c:v>33.9492975715456</c:v>
                </c:pt>
                <c:pt idx="1049">
                  <c:v>33.970639224893503</c:v>
                </c:pt>
                <c:pt idx="1050">
                  <c:v>33.991964516505398</c:v>
                </c:pt>
                <c:pt idx="1051">
                  <c:v>34.013273458509801</c:v>
                </c:pt>
                <c:pt idx="1052">
                  <c:v>34.034566063028599</c:v>
                </c:pt>
                <c:pt idx="1053">
                  <c:v>34.055842342177598</c:v>
                </c:pt>
                <c:pt idx="1054">
                  <c:v>34.077102308065797</c:v>
                </c:pt>
                <c:pt idx="1055">
                  <c:v>34.098345972796103</c:v>
                </c:pt>
                <c:pt idx="1056">
                  <c:v>34.119573348464698</c:v>
                </c:pt>
                <c:pt idx="1057">
                  <c:v>34.140784447161401</c:v>
                </c:pt>
                <c:pt idx="1058">
                  <c:v>34.161979280969703</c:v>
                </c:pt>
                <c:pt idx="1059">
                  <c:v>34.1831578619665</c:v>
                </c:pt>
                <c:pt idx="1060">
                  <c:v>34.204320202222398</c:v>
                </c:pt>
                <c:pt idx="1061">
                  <c:v>34.225466313801398</c:v>
                </c:pt>
                <c:pt idx="1062">
                  <c:v>34.246596208761098</c:v>
                </c:pt>
                <c:pt idx="1063">
                  <c:v>34.267709899152798</c:v>
                </c:pt>
                <c:pt idx="1064">
                  <c:v>34.288807397021202</c:v>
                </c:pt>
                <c:pt idx="1065">
                  <c:v>34.309888714404501</c:v>
                </c:pt>
                <c:pt idx="1066">
                  <c:v>34.330953863334699</c:v>
                </c:pt>
                <c:pt idx="1067">
                  <c:v>34.352002855837199</c:v>
                </c:pt>
                <c:pt idx="1068">
                  <c:v>34.373035703931002</c:v>
                </c:pt>
                <c:pt idx="1069">
                  <c:v>34.394052419628501</c:v>
                </c:pt>
                <c:pt idx="1070">
                  <c:v>34.4150530149359</c:v>
                </c:pt>
                <c:pt idx="1071">
                  <c:v>34.436037501852802</c:v>
                </c:pt>
                <c:pt idx="1072">
                  <c:v>34.457005892372401</c:v>
                </c:pt>
                <c:pt idx="1073">
                  <c:v>34.477958198481502</c:v>
                </c:pt>
                <c:pt idx="1074">
                  <c:v>34.498894432160498</c:v>
                </c:pt>
                <c:pt idx="1075">
                  <c:v>34.519814605383097</c:v>
                </c:pt>
                <c:pt idx="1076">
                  <c:v>34.5407187301169</c:v>
                </c:pt>
                <c:pt idx="1077">
                  <c:v>34.561606818322701</c:v>
                </c:pt>
                <c:pt idx="1078">
                  <c:v>34.582478881955197</c:v>
                </c:pt>
                <c:pt idx="1079">
                  <c:v>34.603334932962497</c:v>
                </c:pt>
                <c:pt idx="1080">
                  <c:v>34.624174983286203</c:v>
                </c:pt>
                <c:pt idx="1081">
                  <c:v>34.6449990395</c:v>
                </c:pt>
                <c:pt idx="1082">
                  <c:v>34.6658071138624</c:v>
                </c:pt>
                <c:pt idx="1083">
                  <c:v>34.686599222616699</c:v>
                </c:pt>
                <c:pt idx="1084">
                  <c:v>34.7073753776573</c:v>
                </c:pt>
                <c:pt idx="1085">
                  <c:v>34.728135590871602</c:v>
                </c:pt>
                <c:pt idx="1086">
                  <c:v>34.7488798741403</c:v>
                </c:pt>
                <c:pt idx="1087">
                  <c:v>34.769608239337401</c:v>
                </c:pt>
                <c:pt idx="1088">
                  <c:v>34.790320698330198</c:v>
                </c:pt>
                <c:pt idx="1089">
                  <c:v>34.811017262979298</c:v>
                </c:pt>
                <c:pt idx="1090">
                  <c:v>34.8316979451386</c:v>
                </c:pt>
                <c:pt idx="1091">
                  <c:v>34.852362756655303</c:v>
                </c:pt>
                <c:pt idx="1092">
                  <c:v>34.873011709369798</c:v>
                </c:pt>
                <c:pt idx="1093">
                  <c:v>34.893644815115898</c:v>
                </c:pt>
                <c:pt idx="1094">
                  <c:v>34.914262085720502</c:v>
                </c:pt>
                <c:pt idx="1095">
                  <c:v>34.934863533004098</c:v>
                </c:pt>
                <c:pt idx="1096">
                  <c:v>34.955449168780198</c:v>
                </c:pt>
                <c:pt idx="1097">
                  <c:v>34.976019004855601</c:v>
                </c:pt>
                <c:pt idx="1098">
                  <c:v>34.996573053030701</c:v>
                </c:pt>
                <c:pt idx="1099">
                  <c:v>35.017111325098803</c:v>
                </c:pt>
                <c:pt idx="1100">
                  <c:v>35.037633832846801</c:v>
                </c:pt>
                <c:pt idx="1101">
                  <c:v>35.058140588054599</c:v>
                </c:pt>
                <c:pt idx="1102">
                  <c:v>35.078631602495498</c:v>
                </c:pt>
                <c:pt idx="1103">
                  <c:v>35.099106887936301</c:v>
                </c:pt>
                <c:pt idx="1104">
                  <c:v>35.119566456136702</c:v>
                </c:pt>
                <c:pt idx="1105">
                  <c:v>35.140010318850102</c:v>
                </c:pt>
                <c:pt idx="1106">
                  <c:v>35.160438487822802</c:v>
                </c:pt>
                <c:pt idx="1107">
                  <c:v>35.180850974794701</c:v>
                </c:pt>
                <c:pt idx="1108">
                  <c:v>35.201247791498702</c:v>
                </c:pt>
                <c:pt idx="1109">
                  <c:v>35.221628949661302</c:v>
                </c:pt>
                <c:pt idx="1110">
                  <c:v>35.241994461002101</c:v>
                </c:pt>
                <c:pt idx="1111">
                  <c:v>35.262344337233898</c:v>
                </c:pt>
                <c:pt idx="1112">
                  <c:v>35.282678590063</c:v>
                </c:pt>
                <c:pt idx="1113">
                  <c:v>35.302997231188897</c:v>
                </c:pt>
                <c:pt idx="1114">
                  <c:v>35.323300272304301</c:v>
                </c:pt>
                <c:pt idx="1115">
                  <c:v>35.343587725095396</c:v>
                </c:pt>
                <c:pt idx="1116">
                  <c:v>35.363859601241401</c:v>
                </c:pt>
                <c:pt idx="1117">
                  <c:v>35.384115912414998</c:v>
                </c:pt>
                <c:pt idx="1118">
                  <c:v>35.404356670282198</c:v>
                </c:pt>
                <c:pt idx="1119">
                  <c:v>35.424581886502096</c:v>
                </c:pt>
                <c:pt idx="1120">
                  <c:v>35.444791572727297</c:v>
                </c:pt>
                <c:pt idx="1121">
                  <c:v>35.464985740603602</c:v>
                </c:pt>
                <c:pt idx="1122">
                  <c:v>35.48516440177</c:v>
                </c:pt>
                <c:pt idx="1123">
                  <c:v>35.505327567858799</c:v>
                </c:pt>
                <c:pt idx="1124">
                  <c:v>35.525475250495802</c:v>
                </c:pt>
                <c:pt idx="1125">
                  <c:v>35.545607461299902</c:v>
                </c:pt>
                <c:pt idx="1126">
                  <c:v>35.5657242118833</c:v>
                </c:pt>
                <c:pt idx="1127">
                  <c:v>35.585825513851603</c:v>
                </c:pt>
                <c:pt idx="1128">
                  <c:v>35.605911378803398</c:v>
                </c:pt>
                <c:pt idx="1129">
                  <c:v>35.625981818330999</c:v>
                </c:pt>
                <c:pt idx="1130">
                  <c:v>35.646036844019697</c:v>
                </c:pt>
                <c:pt idx="1131">
                  <c:v>35.6660764674481</c:v>
                </c:pt>
                <c:pt idx="1132">
                  <c:v>35.686100700188298</c:v>
                </c:pt>
                <c:pt idx="1133">
                  <c:v>35.706109552665303</c:v>
                </c:pt>
                <c:pt idx="1134">
                  <c:v>35.726103032796402</c:v>
                </c:pt>
                <c:pt idx="1135">
                  <c:v>35.746081156504701</c:v>
                </c:pt>
                <c:pt idx="1136">
                  <c:v>35.7660439353226</c:v>
                </c:pt>
                <c:pt idx="1137">
                  <c:v>35.785991380775798</c:v>
                </c:pt>
                <c:pt idx="1138">
                  <c:v>35.805923504383003</c:v>
                </c:pt>
                <c:pt idx="1139">
                  <c:v>35.825840317656102</c:v>
                </c:pt>
                <c:pt idx="1140">
                  <c:v>35.845741832100103</c:v>
                </c:pt>
                <c:pt idx="1141">
                  <c:v>35.865628059213101</c:v>
                </c:pt>
                <c:pt idx="1142">
                  <c:v>35.885499010486399</c:v>
                </c:pt>
                <c:pt idx="1143">
                  <c:v>35.905354697404299</c:v>
                </c:pt>
                <c:pt idx="1144">
                  <c:v>35.925195131444397</c:v>
                </c:pt>
                <c:pt idx="1145">
                  <c:v>35.945020324077397</c:v>
                </c:pt>
                <c:pt idx="1146">
                  <c:v>35.964830286766897</c:v>
                </c:pt>
                <c:pt idx="1147">
                  <c:v>35.984625030970001</c:v>
                </c:pt>
                <c:pt idx="1148">
                  <c:v>36.0044045681367</c:v>
                </c:pt>
                <c:pt idx="1149">
                  <c:v>36.024168909710099</c:v>
                </c:pt>
                <c:pt idx="1150">
                  <c:v>36.043918067126597</c:v>
                </c:pt>
                <c:pt idx="1151">
                  <c:v>36.063652051815502</c:v>
                </c:pt>
                <c:pt idx="1152">
                  <c:v>36.083370875199499</c:v>
                </c:pt>
                <c:pt idx="1153">
                  <c:v>36.103074548694202</c:v>
                </c:pt>
                <c:pt idx="1154">
                  <c:v>36.122763083708499</c:v>
                </c:pt>
                <c:pt idx="1155">
                  <c:v>36.142436491644197</c:v>
                </c:pt>
                <c:pt idx="1156">
                  <c:v>36.162094783896599</c:v>
                </c:pt>
                <c:pt idx="1157">
                  <c:v>36.1817379718537</c:v>
                </c:pt>
                <c:pt idx="1158">
                  <c:v>36.201366066897002</c:v>
                </c:pt>
                <c:pt idx="1159">
                  <c:v>36.220979080400902</c:v>
                </c:pt>
                <c:pt idx="1160">
                  <c:v>36.240577023733103</c:v>
                </c:pt>
                <c:pt idx="1161">
                  <c:v>36.260159908254103</c:v>
                </c:pt>
                <c:pt idx="1162">
                  <c:v>36.279727745317999</c:v>
                </c:pt>
                <c:pt idx="1163">
                  <c:v>36.299280546271703</c:v>
                </c:pt>
                <c:pt idx="1164">
                  <c:v>36.3188183224554</c:v>
                </c:pt>
                <c:pt idx="1165">
                  <c:v>36.338341085202202</c:v>
                </c:pt>
                <c:pt idx="1166">
                  <c:v>36.357848845838497</c:v>
                </c:pt>
                <c:pt idx="1167">
                  <c:v>36.377341615684003</c:v>
                </c:pt>
                <c:pt idx="1168">
                  <c:v>36.396819406051101</c:v>
                </c:pt>
                <c:pt idx="1169">
                  <c:v>36.416282228245798</c:v>
                </c:pt>
                <c:pt idx="1170">
                  <c:v>36.435730093566796</c:v>
                </c:pt>
                <c:pt idx="1171">
                  <c:v>36.455163013306297</c:v>
                </c:pt>
                <c:pt idx="1172">
                  <c:v>36.474580998749403</c:v>
                </c:pt>
                <c:pt idx="1173">
                  <c:v>36.493984061174402</c:v>
                </c:pt>
                <c:pt idx="1174">
                  <c:v>36.513372211852598</c:v>
                </c:pt>
                <c:pt idx="1175">
                  <c:v>36.532745462048801</c:v>
                </c:pt>
                <c:pt idx="1176">
                  <c:v>36.552103823020502</c:v>
                </c:pt>
                <c:pt idx="1177">
                  <c:v>36.571447306018499</c:v>
                </c:pt>
                <c:pt idx="1178">
                  <c:v>36.590775922286902</c:v>
                </c:pt>
                <c:pt idx="1179">
                  <c:v>36.610089683062597</c:v>
                </c:pt>
                <c:pt idx="1180">
                  <c:v>36.629388599575897</c:v>
                </c:pt>
                <c:pt idx="1181">
                  <c:v>36.648672683050201</c:v>
                </c:pt>
                <c:pt idx="1182">
                  <c:v>36.667941944701802</c:v>
                </c:pt>
                <c:pt idx="1183">
                  <c:v>36.687196395740401</c:v>
                </c:pt>
                <c:pt idx="1184">
                  <c:v>36.706436047368697</c:v>
                </c:pt>
                <c:pt idx="1185">
                  <c:v>36.725660910782601</c:v>
                </c:pt>
                <c:pt idx="1186">
                  <c:v>36.744870994850203</c:v>
                </c:pt>
                <c:pt idx="1187">
                  <c:v>36.7640663125133</c:v>
                </c:pt>
                <c:pt idx="1188">
                  <c:v>36.783246875313402</c:v>
                </c:pt>
                <c:pt idx="1189">
                  <c:v>36.8024126944131</c:v>
                </c:pt>
                <c:pt idx="1190">
                  <c:v>36.8215637809679</c:v>
                </c:pt>
                <c:pt idx="1191">
                  <c:v>36.840700146126203</c:v>
                </c:pt>
                <c:pt idx="1192">
                  <c:v>36.859821801029803</c:v>
                </c:pt>
                <c:pt idx="1193">
                  <c:v>36.878928756813302</c:v>
                </c:pt>
                <c:pt idx="1194">
                  <c:v>36.898021024604397</c:v>
                </c:pt>
                <c:pt idx="1195">
                  <c:v>36.917098615523997</c:v>
                </c:pt>
                <c:pt idx="1196">
                  <c:v>36.936161540685802</c:v>
                </c:pt>
                <c:pt idx="1197">
                  <c:v>36.955209811196802</c:v>
                </c:pt>
                <c:pt idx="1198">
                  <c:v>36.974243438157004</c:v>
                </c:pt>
                <c:pt idx="1199">
                  <c:v>36.9932624326593</c:v>
                </c:pt>
                <c:pt idx="1200">
                  <c:v>37.012266805789899</c:v>
                </c:pt>
                <c:pt idx="1201">
                  <c:v>37.031256568627803</c:v>
                </c:pt>
                <c:pt idx="1202">
                  <c:v>37.050231732245301</c:v>
                </c:pt>
                <c:pt idx="1203">
                  <c:v>37.069192307707503</c:v>
                </c:pt>
                <c:pt idx="1204">
                  <c:v>37.088138306072899</c:v>
                </c:pt>
                <c:pt idx="1205">
                  <c:v>37.107069738392802</c:v>
                </c:pt>
                <c:pt idx="1206">
                  <c:v>37.125986615711497</c:v>
                </c:pt>
                <c:pt idx="1207">
                  <c:v>37.144888949066598</c:v>
                </c:pt>
                <c:pt idx="1208">
                  <c:v>37.163776749488598</c:v>
                </c:pt>
                <c:pt idx="1209">
                  <c:v>37.182650028000999</c:v>
                </c:pt>
                <c:pt idx="1210">
                  <c:v>37.201508795620597</c:v>
                </c:pt>
                <c:pt idx="1211">
                  <c:v>37.220353063356903</c:v>
                </c:pt>
                <c:pt idx="1212">
                  <c:v>37.239182842212898</c:v>
                </c:pt>
                <c:pt idx="1213">
                  <c:v>37.257998143184203</c:v>
                </c:pt>
                <c:pt idx="1214">
                  <c:v>37.276798977259702</c:v>
                </c:pt>
                <c:pt idx="1215">
                  <c:v>37.295585355421501</c:v>
                </c:pt>
                <c:pt idx="1216">
                  <c:v>37.314357288644402</c:v>
                </c:pt>
                <c:pt idx="1217">
                  <c:v>37.333114787896498</c:v>
                </c:pt>
                <c:pt idx="1218">
                  <c:v>37.3518578641389</c:v>
                </c:pt>
                <c:pt idx="1219">
                  <c:v>37.370586528325802</c:v>
                </c:pt>
                <c:pt idx="1220">
                  <c:v>37.389300791404303</c:v>
                </c:pt>
                <c:pt idx="1221">
                  <c:v>37.408000664314798</c:v>
                </c:pt>
                <c:pt idx="1222">
                  <c:v>37.426686157990503</c:v>
                </c:pt>
                <c:pt idx="1223">
                  <c:v>37.4453572833579</c:v>
                </c:pt>
                <c:pt idx="1224">
                  <c:v>37.464014051336399</c:v>
                </c:pt>
                <c:pt idx="1225">
                  <c:v>37.4826564728384</c:v>
                </c:pt>
                <c:pt idx="1226">
                  <c:v>37.501284558769598</c:v>
                </c:pt>
                <c:pt idx="1227">
                  <c:v>37.519898320028503</c:v>
                </c:pt>
                <c:pt idx="1228">
                  <c:v>37.538497767506797</c:v>
                </c:pt>
                <c:pt idx="1229">
                  <c:v>37.557082912089299</c:v>
                </c:pt>
                <c:pt idx="1230">
                  <c:v>37.575653764653602</c:v>
                </c:pt>
                <c:pt idx="1231">
                  <c:v>37.594210336070702</c:v>
                </c:pt>
                <c:pt idx="1232">
                  <c:v>37.612752637204501</c:v>
                </c:pt>
                <c:pt idx="1233">
                  <c:v>37.6312806789118</c:v>
                </c:pt>
                <c:pt idx="1234">
                  <c:v>37.6497944720427</c:v>
                </c:pt>
                <c:pt idx="1235">
                  <c:v>37.668294027440197</c:v>
                </c:pt>
                <c:pt idx="1236">
                  <c:v>37.686779355940601</c:v>
                </c:pt>
                <c:pt idx="1237">
                  <c:v>37.705250468372903</c:v>
                </c:pt>
                <c:pt idx="1238">
                  <c:v>37.723707375089901</c:v>
                </c:pt>
                <c:pt idx="1239">
                  <c:v>37.742150086884898</c:v>
                </c:pt>
                <c:pt idx="1240">
                  <c:v>37.7605786149919</c:v>
                </c:pt>
                <c:pt idx="1241">
                  <c:v>37.778992970210297</c:v>
                </c:pt>
                <c:pt idx="1242">
                  <c:v>37.7973931633326</c:v>
                </c:pt>
                <c:pt idx="1243">
                  <c:v>37.815779205144203</c:v>
                </c:pt>
                <c:pt idx="1244">
                  <c:v>37.834151106423597</c:v>
                </c:pt>
                <c:pt idx="1245">
                  <c:v>37.852508877942199</c:v>
                </c:pt>
                <c:pt idx="1246">
                  <c:v>37.870852530464802</c:v>
                </c:pt>
                <c:pt idx="1247">
                  <c:v>37.889182074748803</c:v>
                </c:pt>
                <c:pt idx="1248">
                  <c:v>37.907497521544897</c:v>
                </c:pt>
                <c:pt idx="1249">
                  <c:v>37.925798881596698</c:v>
                </c:pt>
                <c:pt idx="1250">
                  <c:v>37.944086165640897</c:v>
                </c:pt>
                <c:pt idx="1251">
                  <c:v>37.9623593844072</c:v>
                </c:pt>
                <c:pt idx="1252">
                  <c:v>37.980618548618303</c:v>
                </c:pt>
                <c:pt idx="1253">
                  <c:v>37.998863668990097</c:v>
                </c:pt>
                <c:pt idx="1254">
                  <c:v>38.017094756231202</c:v>
                </c:pt>
                <c:pt idx="1255">
                  <c:v>38.035311821043599</c:v>
                </c:pt>
                <c:pt idx="1256">
                  <c:v>38.0535148741222</c:v>
                </c:pt>
                <c:pt idx="1257">
                  <c:v>38.071703926154697</c:v>
                </c:pt>
                <c:pt idx="1258">
                  <c:v>38.089878987822203</c:v>
                </c:pt>
                <c:pt idx="1259">
                  <c:v>38.108040069798697</c:v>
                </c:pt>
                <c:pt idx="1260">
                  <c:v>38.126187182751003</c:v>
                </c:pt>
                <c:pt idx="1261">
                  <c:v>38.144320337339302</c:v>
                </c:pt>
                <c:pt idx="1262">
                  <c:v>38.162439544216603</c:v>
                </c:pt>
                <c:pt idx="1263">
                  <c:v>38.180544814028998</c:v>
                </c:pt>
                <c:pt idx="1264">
                  <c:v>38.198636157415599</c:v>
                </c:pt>
                <c:pt idx="1265">
                  <c:v>38.216713585008598</c:v>
                </c:pt>
                <c:pt idx="1266">
                  <c:v>38.234777107433203</c:v>
                </c:pt>
                <c:pt idx="1267">
                  <c:v>38.252826735307501</c:v>
                </c:pt>
                <c:pt idx="1268">
                  <c:v>38.270862479242901</c:v>
                </c:pt>
                <c:pt idx="1269">
                  <c:v>38.288884349843599</c:v>
                </c:pt>
                <c:pt idx="1270">
                  <c:v>38.3068923577069</c:v>
                </c:pt>
                <c:pt idx="1271">
                  <c:v>38.324886513423202</c:v>
                </c:pt>
                <c:pt idx="1272">
                  <c:v>38.342866827575797</c:v>
                </c:pt>
                <c:pt idx="1273">
                  <c:v>38.360833310741199</c:v>
                </c:pt>
                <c:pt idx="1274">
                  <c:v>38.378785973488803</c:v>
                </c:pt>
                <c:pt idx="1275">
                  <c:v>38.396724826381003</c:v>
                </c:pt>
                <c:pt idx="1276">
                  <c:v>38.414649879973503</c:v>
                </c:pt>
                <c:pt idx="1277">
                  <c:v>38.432561144814699</c:v>
                </c:pt>
                <c:pt idx="1278">
                  <c:v>38.450458631446097</c:v>
                </c:pt>
                <c:pt idx="1279">
                  <c:v>38.468342350402501</c:v>
                </c:pt>
                <c:pt idx="1280">
                  <c:v>38.4862123122113</c:v>
                </c:pt>
                <c:pt idx="1281">
                  <c:v>38.5040685273934</c:v>
                </c:pt>
                <c:pt idx="1282">
                  <c:v>38.521911006462297</c:v>
                </c:pt>
                <c:pt idx="1283">
                  <c:v>38.539739759924899</c:v>
                </c:pt>
                <c:pt idx="1284">
                  <c:v>38.557554798280798</c:v>
                </c:pt>
                <c:pt idx="1285">
                  <c:v>38.575356132022797</c:v>
                </c:pt>
                <c:pt idx="1286">
                  <c:v>38.593143771636903</c:v>
                </c:pt>
                <c:pt idx="1287">
                  <c:v>38.610917727601702</c:v>
                </c:pt>
                <c:pt idx="1288">
                  <c:v>38.6286780103894</c:v>
                </c:pt>
                <c:pt idx="1289">
                  <c:v>38.646424630464601</c:v>
                </c:pt>
                <c:pt idx="1290">
                  <c:v>38.664157598292803</c:v>
                </c:pt>
                <c:pt idx="1291">
                  <c:v>38.681876924354597</c:v>
                </c:pt>
                <c:pt idx="1292">
                  <c:v>38.699582619060102</c:v>
                </c:pt>
                <c:pt idx="1293">
                  <c:v>38.717274692846502</c:v>
                </c:pt>
                <c:pt idx="1294">
                  <c:v>38.734953156143803</c:v>
                </c:pt>
                <c:pt idx="1295">
                  <c:v>38.752618019375298</c:v>
                </c:pt>
                <c:pt idx="1296">
                  <c:v>38.770269292957202</c:v>
                </c:pt>
                <c:pt idx="1297">
                  <c:v>38.787906987298904</c:v>
                </c:pt>
                <c:pt idx="1298">
                  <c:v>38.805531112802598</c:v>
                </c:pt>
                <c:pt idx="1299">
                  <c:v>38.823141679863603</c:v>
                </c:pt>
                <c:pt idx="1300">
                  <c:v>38.840738698870297</c:v>
                </c:pt>
                <c:pt idx="1301">
                  <c:v>38.858322180204198</c:v>
                </c:pt>
                <c:pt idx="1302">
                  <c:v>38.875892134239599</c:v>
                </c:pt>
                <c:pt idx="1303">
                  <c:v>38.893448571344102</c:v>
                </c:pt>
                <c:pt idx="1304">
                  <c:v>38.910991501878101</c:v>
                </c:pt>
                <c:pt idx="1305">
                  <c:v>38.928520936195198</c:v>
                </c:pt>
                <c:pt idx="1306">
                  <c:v>38.946036884641899</c:v>
                </c:pt>
                <c:pt idx="1307">
                  <c:v>38.963539357557899</c:v>
                </c:pt>
                <c:pt idx="1308">
                  <c:v>38.981028365275797</c:v>
                </c:pt>
                <c:pt idx="1309">
                  <c:v>38.998503918121202</c:v>
                </c:pt>
                <c:pt idx="1310">
                  <c:v>39.015966026412897</c:v>
                </c:pt>
                <c:pt idx="1311">
                  <c:v>39.0334147004626</c:v>
                </c:pt>
                <c:pt idx="1312">
                  <c:v>39.050849950575</c:v>
                </c:pt>
                <c:pt idx="1313">
                  <c:v>39.068271787047998</c:v>
                </c:pt>
                <c:pt idx="1314">
                  <c:v>39.085680220172399</c:v>
                </c:pt>
                <c:pt idx="1315">
                  <c:v>39.103075260232004</c:v>
                </c:pt>
                <c:pt idx="1316">
                  <c:v>39.120456917503901</c:v>
                </c:pt>
                <c:pt idx="1317">
                  <c:v>39.137825202257801</c:v>
                </c:pt>
                <c:pt idx="1318">
                  <c:v>39.155180124756797</c:v>
                </c:pt>
                <c:pt idx="1319">
                  <c:v>39.172521695256798</c:v>
                </c:pt>
                <c:pt idx="1320">
                  <c:v>39.1898499240069</c:v>
                </c:pt>
                <c:pt idx="1321">
                  <c:v>39.207164821249201</c:v>
                </c:pt>
                <c:pt idx="1322">
                  <c:v>39.224466397218798</c:v>
                </c:pt>
                <c:pt idx="1323">
                  <c:v>39.241754662143698</c:v>
                </c:pt>
                <c:pt idx="1324">
                  <c:v>39.259029626245201</c:v>
                </c:pt>
                <c:pt idx="1325">
                  <c:v>39.276291299737402</c:v>
                </c:pt>
                <c:pt idx="1326">
                  <c:v>39.293539692827601</c:v>
                </c:pt>
                <c:pt idx="1327">
                  <c:v>39.310774815716002</c:v>
                </c:pt>
                <c:pt idx="1328">
                  <c:v>39.327996678596001</c:v>
                </c:pt>
                <c:pt idx="1329">
                  <c:v>39.345205291653897</c:v>
                </c:pt>
                <c:pt idx="1330">
                  <c:v>39.362400665068897</c:v>
                </c:pt>
                <c:pt idx="1331">
                  <c:v>39.379582809013598</c:v>
                </c:pt>
                <c:pt idx="1332">
                  <c:v>39.396751733653403</c:v>
                </c:pt>
                <c:pt idx="1333">
                  <c:v>39.413907449146599</c:v>
                </c:pt>
                <c:pt idx="1334">
                  <c:v>39.431049965644902</c:v>
                </c:pt>
                <c:pt idx="1335">
                  <c:v>39.448179293292696</c:v>
                </c:pt>
                <c:pt idx="1336">
                  <c:v>39.4652954422276</c:v>
                </c:pt>
                <c:pt idx="1337">
                  <c:v>39.482398422580196</c:v>
                </c:pt>
                <c:pt idx="1338">
                  <c:v>39.499488244474101</c:v>
                </c:pt>
                <c:pt idx="1339">
                  <c:v>39.5165649180259</c:v>
                </c:pt>
                <c:pt idx="1340">
                  <c:v>39.533628453345401</c:v>
                </c:pt>
                <c:pt idx="1341">
                  <c:v>39.550678860535399</c:v>
                </c:pt>
                <c:pt idx="1342">
                  <c:v>39.5677161496914</c:v>
                </c:pt>
                <c:pt idx="1343">
                  <c:v>39.584740331780502</c:v>
                </c:pt>
                <c:pt idx="1344">
                  <c:v>39.601751416256199</c:v>
                </c:pt>
                <c:pt idx="1345">
                  <c:v>39.618749413019898</c:v>
                </c:pt>
                <c:pt idx="1346">
                  <c:v>39.635734332141801</c:v>
                </c:pt>
                <c:pt idx="1347">
                  <c:v>39.652706183685098</c:v>
                </c:pt>
                <c:pt idx="1348">
                  <c:v>39.669664977706198</c:v>
                </c:pt>
                <c:pt idx="1349">
                  <c:v>39.6866107242544</c:v>
                </c:pt>
                <c:pt idx="1350">
                  <c:v>39.703543433372303</c:v>
                </c:pt>
                <c:pt idx="1351">
                  <c:v>39.720463115095299</c:v>
                </c:pt>
                <c:pt idx="1352">
                  <c:v>39.737369779452003</c:v>
                </c:pt>
                <c:pt idx="1353">
                  <c:v>39.7542634364642</c:v>
                </c:pt>
                <c:pt idx="1354">
                  <c:v>39.771144096146401</c:v>
                </c:pt>
                <c:pt idx="1355">
                  <c:v>39.7880117685065</c:v>
                </c:pt>
                <c:pt idx="1356">
                  <c:v>39.804866463545302</c:v>
                </c:pt>
                <c:pt idx="1357">
                  <c:v>39.821708191256597</c:v>
                </c:pt>
                <c:pt idx="1358">
                  <c:v>39.838536961627497</c:v>
                </c:pt>
                <c:pt idx="1359">
                  <c:v>39.855352784637901</c:v>
                </c:pt>
                <c:pt idx="1360">
                  <c:v>39.872155670260902</c:v>
                </c:pt>
                <c:pt idx="1361">
                  <c:v>39.8889456284627</c:v>
                </c:pt>
                <c:pt idx="1362">
                  <c:v>39.905722669202497</c:v>
                </c:pt>
                <c:pt idx="1363">
                  <c:v>39.922486802432502</c:v>
                </c:pt>
                <c:pt idx="1364">
                  <c:v>39.939238038097997</c:v>
                </c:pt>
                <c:pt idx="1365">
                  <c:v>39.9559763861375</c:v>
                </c:pt>
                <c:pt idx="1366">
                  <c:v>39.972701856482303</c:v>
                </c:pt>
                <c:pt idx="1367">
                  <c:v>39.989414459057102</c:v>
                </c:pt>
                <c:pt idx="1368">
                  <c:v>40.006114203779298</c:v>
                </c:pt>
                <c:pt idx="1369">
                  <c:v>40.022801100559597</c:v>
                </c:pt>
                <c:pt idx="1370">
                  <c:v>40.039475159301603</c:v>
                </c:pt>
                <c:pt idx="1371">
                  <c:v>40.056136389902299</c:v>
                </c:pt>
                <c:pt idx="1372">
                  <c:v>40.072784802251199</c:v>
                </c:pt>
                <c:pt idx="1373">
                  <c:v>40.089420406231497</c:v>
                </c:pt>
                <c:pt idx="1374">
                  <c:v>40.106043211718898</c:v>
                </c:pt>
                <c:pt idx="1375">
                  <c:v>40.1226532285825</c:v>
                </c:pt>
                <c:pt idx="1376">
                  <c:v>40.139250466684302</c:v>
                </c:pt>
                <c:pt idx="1377">
                  <c:v>40.155834935879497</c:v>
                </c:pt>
                <c:pt idx="1378">
                  <c:v>40.172406646016299</c:v>
                </c:pt>
                <c:pt idx="1379">
                  <c:v>40.188965606935902</c:v>
                </c:pt>
                <c:pt idx="1380">
                  <c:v>40.205511828472602</c:v>
                </c:pt>
                <c:pt idx="1381">
                  <c:v>40.222045320453901</c:v>
                </c:pt>
                <c:pt idx="1382">
                  <c:v>40.238566092699998</c:v>
                </c:pt>
                <c:pt idx="1383">
                  <c:v>40.255074155024602</c:v>
                </c:pt>
                <c:pt idx="1384">
                  <c:v>40.271569517234198</c:v>
                </c:pt>
                <c:pt idx="1385">
                  <c:v>40.2880521891284</c:v>
                </c:pt>
                <c:pt idx="1386">
                  <c:v>40.304522180499902</c:v>
                </c:pt>
                <c:pt idx="1387">
                  <c:v>40.320979501134403</c:v>
                </c:pt>
                <c:pt idx="1388">
                  <c:v>40.337424160810798</c:v>
                </c:pt>
                <c:pt idx="1389">
                  <c:v>40.353856169300798</c:v>
                </c:pt>
                <c:pt idx="1390">
                  <c:v>40.370275536369498</c:v>
                </c:pt>
                <c:pt idx="1391">
                  <c:v>40.386682271774902</c:v>
                </c:pt>
                <c:pt idx="1392">
                  <c:v>40.403076385267902</c:v>
                </c:pt>
                <c:pt idx="1393">
                  <c:v>40.419457886592703</c:v>
                </c:pt>
                <c:pt idx="1394">
                  <c:v>40.435826785486498</c:v>
                </c:pt>
                <c:pt idx="1395">
                  <c:v>40.452183092839199</c:v>
                </c:pt>
                <c:pt idx="1396">
                  <c:v>40.468526818570403</c:v>
                </c:pt>
                <c:pt idx="1397">
                  <c:v>40.484857971212797</c:v>
                </c:pt>
                <c:pt idx="1398">
                  <c:v>40.501176560481198</c:v>
                </c:pt>
                <c:pt idx="1399">
                  <c:v>40.517482596083397</c:v>
                </c:pt>
                <c:pt idx="1400">
                  <c:v>40.533776087720298</c:v>
                </c:pt>
                <c:pt idx="1401">
                  <c:v>40.550057045086</c:v>
                </c:pt>
                <c:pt idx="1402">
                  <c:v>40.5663254778678</c:v>
                </c:pt>
                <c:pt idx="1403">
                  <c:v>40.582581395745997</c:v>
                </c:pt>
                <c:pt idx="1404">
                  <c:v>40.598824808393999</c:v>
                </c:pt>
                <c:pt idx="1405">
                  <c:v>40.615055725478399</c:v>
                </c:pt>
                <c:pt idx="1406">
                  <c:v>40.631274156659003</c:v>
                </c:pt>
                <c:pt idx="1407">
                  <c:v>40.647480111588699</c:v>
                </c:pt>
                <c:pt idx="1408">
                  <c:v>40.663673599913203</c:v>
                </c:pt>
                <c:pt idx="1409">
                  <c:v>40.679854631271901</c:v>
                </c:pt>
                <c:pt idx="1410">
                  <c:v>40.696023215296798</c:v>
                </c:pt>
                <c:pt idx="1411">
                  <c:v>40.712179361613401</c:v>
                </c:pt>
                <c:pt idx="1412">
                  <c:v>40.728323079840202</c:v>
                </c:pt>
                <c:pt idx="1413">
                  <c:v>40.744454379588703</c:v>
                </c:pt>
                <c:pt idx="1414">
                  <c:v>40.760573270463702</c:v>
                </c:pt>
                <c:pt idx="1415">
                  <c:v>40.776679762062997</c:v>
                </c:pt>
                <c:pt idx="1416">
                  <c:v>40.7927738639778</c:v>
                </c:pt>
                <c:pt idx="1417">
                  <c:v>40.808855585791903</c:v>
                </c:pt>
                <c:pt idx="1418">
                  <c:v>40.824924937082798</c:v>
                </c:pt>
                <c:pt idx="1419">
                  <c:v>40.840981927420799</c:v>
                </c:pt>
                <c:pt idx="1420">
                  <c:v>40.857026566369299</c:v>
                </c:pt>
                <c:pt idx="1421">
                  <c:v>40.873058863485099</c:v>
                </c:pt>
                <c:pt idx="1422">
                  <c:v>40.889078828317899</c:v>
                </c:pt>
                <c:pt idx="1423">
                  <c:v>40.905086470410502</c:v>
                </c:pt>
                <c:pt idx="1424">
                  <c:v>40.921081799299003</c:v>
                </c:pt>
                <c:pt idx="1425">
                  <c:v>40.937064824512497</c:v>
                </c:pt>
                <c:pt idx="1426">
                  <c:v>40.953035555573301</c:v>
                </c:pt>
                <c:pt idx="1427">
                  <c:v>40.968994001996698</c:v>
                </c:pt>
                <c:pt idx="1428">
                  <c:v>40.984940173291299</c:v>
                </c:pt>
                <c:pt idx="1429">
                  <c:v>41.000874078958802</c:v>
                </c:pt>
                <c:pt idx="1430">
                  <c:v>41.016795728493797</c:v>
                </c:pt>
                <c:pt idx="1431">
                  <c:v>41.032705131384397</c:v>
                </c:pt>
                <c:pt idx="1432">
                  <c:v>41.048602297111501</c:v>
                </c:pt>
                <c:pt idx="1433">
                  <c:v>41.064487235149301</c:v>
                </c:pt>
                <c:pt idx="1434">
                  <c:v>41.080359954965097</c:v>
                </c:pt>
                <c:pt idx="1435">
                  <c:v>41.096220466019297</c:v>
                </c:pt>
                <c:pt idx="1436">
                  <c:v>41.112068777765401</c:v>
                </c:pt>
                <c:pt idx="1437">
                  <c:v>41.127904899650098</c:v>
                </c:pt>
                <c:pt idx="1438">
                  <c:v>41.143728841113102</c:v>
                </c:pt>
                <c:pt idx="1439">
                  <c:v>41.159540611587502</c:v>
                </c:pt>
                <c:pt idx="1440">
                  <c:v>41.175340220499301</c:v>
                </c:pt>
                <c:pt idx="1441">
                  <c:v>41.191127677267502</c:v>
                </c:pt>
                <c:pt idx="1442">
                  <c:v>41.206902991304602</c:v>
                </c:pt>
                <c:pt idx="1443">
                  <c:v>41.222666172015998</c:v>
                </c:pt>
                <c:pt idx="1444">
                  <c:v>41.238417228800202</c:v>
                </c:pt>
                <c:pt idx="1445">
                  <c:v>41.254156171048898</c:v>
                </c:pt>
                <c:pt idx="1446">
                  <c:v>41.269883008146898</c:v>
                </c:pt>
                <c:pt idx="1447">
                  <c:v>41.285597749954</c:v>
                </c:pt>
                <c:pt idx="1448">
                  <c:v>41.301300408409297</c:v>
                </c:pt>
                <c:pt idx="1449">
                  <c:v>41.316990990072298</c:v>
                </c:pt>
                <c:pt idx="1450">
                  <c:v>41.332669504307802</c:v>
                </c:pt>
                <c:pt idx="1451">
                  <c:v>41.348335960473896</c:v>
                </c:pt>
                <c:pt idx="1452">
                  <c:v>41.363990367922</c:v>
                </c:pt>
                <c:pt idx="1453">
                  <c:v>41.379632735996601</c:v>
                </c:pt>
                <c:pt idx="1454">
                  <c:v>41.395263074035398</c:v>
                </c:pt>
                <c:pt idx="1455">
                  <c:v>41.4108813913695</c:v>
                </c:pt>
                <c:pt idx="1456">
                  <c:v>41.426487697322898</c:v>
                </c:pt>
                <c:pt idx="1457">
                  <c:v>41.442082001213201</c:v>
                </c:pt>
                <c:pt idx="1458">
                  <c:v>41.457664312351</c:v>
                </c:pt>
                <c:pt idx="1459">
                  <c:v>41.473234640040197</c:v>
                </c:pt>
                <c:pt idx="1460">
                  <c:v>41.488792993577803</c:v>
                </c:pt>
                <c:pt idx="1461">
                  <c:v>41.504339382254102</c:v>
                </c:pt>
                <c:pt idx="1462">
                  <c:v>41.519873815352803</c:v>
                </c:pt>
                <c:pt idx="1463">
                  <c:v>41.535396302150502</c:v>
                </c:pt>
                <c:pt idx="1464">
                  <c:v>41.550906851917198</c:v>
                </c:pt>
                <c:pt idx="1465">
                  <c:v>41.566405473916099</c:v>
                </c:pt>
                <c:pt idx="1466">
                  <c:v>41.581892177403603</c:v>
                </c:pt>
                <c:pt idx="1467">
                  <c:v>41.597366971629398</c:v>
                </c:pt>
                <c:pt idx="1468">
                  <c:v>41.612829865836297</c:v>
                </c:pt>
                <c:pt idx="1469">
                  <c:v>41.628280869260401</c:v>
                </c:pt>
                <c:pt idx="1470">
                  <c:v>41.6437199911311</c:v>
                </c:pt>
                <c:pt idx="1471">
                  <c:v>41.659147240670798</c:v>
                </c:pt>
                <c:pt idx="1472">
                  <c:v>41.674562627095199</c:v>
                </c:pt>
                <c:pt idx="1473">
                  <c:v>41.689966159613398</c:v>
                </c:pt>
                <c:pt idx="1474">
                  <c:v>41.705357847427599</c:v>
                </c:pt>
                <c:pt idx="1475">
                  <c:v>41.720737699733</c:v>
                </c:pt>
                <c:pt idx="1476">
                  <c:v>41.736105725718502</c:v>
                </c:pt>
                <c:pt idx="1477">
                  <c:v>41.751461934565803</c:v>
                </c:pt>
                <c:pt idx="1478">
                  <c:v>41.766806335449999</c:v>
                </c:pt>
                <c:pt idx="1479">
                  <c:v>41.7821389375395</c:v>
                </c:pt>
                <c:pt idx="1480">
                  <c:v>41.797459749995603</c:v>
                </c:pt>
                <c:pt idx="1481">
                  <c:v>41.812768781973297</c:v>
                </c:pt>
                <c:pt idx="1482">
                  <c:v>41.8280660426203</c:v>
                </c:pt>
                <c:pt idx="1483">
                  <c:v>41.843351541078</c:v>
                </c:pt>
                <c:pt idx="1484">
                  <c:v>41.858625286480702</c:v>
                </c:pt>
                <c:pt idx="1485">
                  <c:v>41.873887287956002</c:v>
                </c:pt>
                <c:pt idx="1486">
                  <c:v>41.889137554624803</c:v>
                </c:pt>
                <c:pt idx="1487">
                  <c:v>41.904376095601201</c:v>
                </c:pt>
                <c:pt idx="1488">
                  <c:v>41.9196029199924</c:v>
                </c:pt>
                <c:pt idx="1489">
                  <c:v>41.934818036899003</c:v>
                </c:pt>
                <c:pt idx="1490">
                  <c:v>41.950021455414699</c:v>
                </c:pt>
                <c:pt idx="1491">
                  <c:v>41.9652131846264</c:v>
                </c:pt>
                <c:pt idx="1492">
                  <c:v>41.9803932336144</c:v>
                </c:pt>
                <c:pt idx="1493">
                  <c:v>41.995561611451897</c:v>
                </c:pt>
                <c:pt idx="1494">
                  <c:v>42.010718327205801</c:v>
                </c:pt>
                <c:pt idx="1495">
                  <c:v>42.025863389935701</c:v>
                </c:pt>
                <c:pt idx="1496">
                  <c:v>42.0409968086948</c:v>
                </c:pt>
                <c:pt idx="1497">
                  <c:v>42.056118592529202</c:v>
                </c:pt>
                <c:pt idx="1498">
                  <c:v>42.071228750478703</c:v>
                </c:pt>
                <c:pt idx="1499">
                  <c:v>42.086327291575799</c:v>
                </c:pt>
                <c:pt idx="1500">
                  <c:v>42.101414221728703</c:v>
                </c:pt>
                <c:pt idx="1501">
                  <c:v>42.116489561073998</c:v>
                </c:pt>
                <c:pt idx="1502">
                  <c:v>42.131553310870103</c:v>
                </c:pt>
                <c:pt idx="1503">
                  <c:v>42.146605480133999</c:v>
                </c:pt>
                <c:pt idx="1504">
                  <c:v>42.1616460778761</c:v>
                </c:pt>
                <c:pt idx="1505">
                  <c:v>42.176675113099797</c:v>
                </c:pt>
                <c:pt idx="1506">
                  <c:v>42.191692594802099</c:v>
                </c:pt>
                <c:pt idx="1507">
                  <c:v>42.206698531972798</c:v>
                </c:pt>
                <c:pt idx="1508">
                  <c:v>42.221692933595101</c:v>
                </c:pt>
                <c:pt idx="1509">
                  <c:v>42.2366758086457</c:v>
                </c:pt>
                <c:pt idx="1510">
                  <c:v>42.251647166094202</c:v>
                </c:pt>
                <c:pt idx="1511">
                  <c:v>42.266607014903599</c:v>
                </c:pt>
                <c:pt idx="1512">
                  <c:v>42.281555364029998</c:v>
                </c:pt>
                <c:pt idx="1513">
                  <c:v>42.296492222422899</c:v>
                </c:pt>
                <c:pt idx="1514">
                  <c:v>42.311417599024999</c:v>
                </c:pt>
                <c:pt idx="1515">
                  <c:v>42.326331502772199</c:v>
                </c:pt>
                <c:pt idx="1516">
                  <c:v>42.341233942593803</c:v>
                </c:pt>
                <c:pt idx="1517">
                  <c:v>42.356124927412203</c:v>
                </c:pt>
                <c:pt idx="1518">
                  <c:v>42.371004466143198</c:v>
                </c:pt>
                <c:pt idx="1519">
                  <c:v>42.3858725676956</c:v>
                </c:pt>
                <c:pt idx="1520">
                  <c:v>42.4007292409717</c:v>
                </c:pt>
                <c:pt idx="1521">
                  <c:v>42.415574494867002</c:v>
                </c:pt>
                <c:pt idx="1522">
                  <c:v>42.430408338270396</c:v>
                </c:pt>
                <c:pt idx="1523">
                  <c:v>42.445230780063604</c:v>
                </c:pt>
                <c:pt idx="1524">
                  <c:v>42.460041829122197</c:v>
                </c:pt>
                <c:pt idx="1525">
                  <c:v>42.474841494314703</c:v>
                </c:pt>
                <c:pt idx="1526">
                  <c:v>42.489629784502803</c:v>
                </c:pt>
                <c:pt idx="1527">
                  <c:v>42.504406708541701</c:v>
                </c:pt>
                <c:pt idx="1528">
                  <c:v>42.5191722752799</c:v>
                </c:pt>
                <c:pt idx="1529">
                  <c:v>42.533926493558901</c:v>
                </c:pt>
                <c:pt idx="1530">
                  <c:v>42.548669372213702</c:v>
                </c:pt>
                <c:pt idx="1531">
                  <c:v>42.563400920072603</c:v>
                </c:pt>
                <c:pt idx="1532">
                  <c:v>42.578121145957098</c:v>
                </c:pt>
                <c:pt idx="1533">
                  <c:v>42.592830058681997</c:v>
                </c:pt>
                <c:pt idx="1534">
                  <c:v>42.6075276670554</c:v>
                </c:pt>
                <c:pt idx="1535">
                  <c:v>42.622213979878701</c:v>
                </c:pt>
                <c:pt idx="1536">
                  <c:v>42.6368890059465</c:v>
                </c:pt>
                <c:pt idx="1537">
                  <c:v>42.651552754047003</c:v>
                </c:pt>
                <c:pt idx="1538">
                  <c:v>42.666205232961303</c:v>
                </c:pt>
                <c:pt idx="1539">
                  <c:v>42.680846451463999</c:v>
                </c:pt>
                <c:pt idx="1540">
                  <c:v>42.695476418322997</c:v>
                </c:pt>
                <c:pt idx="1541">
                  <c:v>42.7100951422996</c:v>
                </c:pt>
                <c:pt idx="1542">
                  <c:v>42.724702632148102</c:v>
                </c:pt>
                <c:pt idx="1543">
                  <c:v>42.739298896616503</c:v>
                </c:pt>
                <c:pt idx="1544">
                  <c:v>42.753883944445803</c:v>
                </c:pt>
                <c:pt idx="1545">
                  <c:v>42.768457784370497</c:v>
                </c:pt>
                <c:pt idx="1546">
                  <c:v>42.783020425118302</c:v>
                </c:pt>
                <c:pt idx="1547">
                  <c:v>42.797571875410299</c:v>
                </c:pt>
                <c:pt idx="1548">
                  <c:v>42.812112143960903</c:v>
                </c:pt>
                <c:pt idx="1549">
                  <c:v>42.826641239477702</c:v>
                </c:pt>
                <c:pt idx="1550">
                  <c:v>42.841159170661797</c:v>
                </c:pt>
                <c:pt idx="1551">
                  <c:v>42.855665946207502</c:v>
                </c:pt>
                <c:pt idx="1552">
                  <c:v>42.870161576985097</c:v>
                </c:pt>
                <c:pt idx="1553">
                  <c:v>42.884646072333197</c:v>
                </c:pt>
                <c:pt idx="1554">
                  <c:v>42.899119438415298</c:v>
                </c:pt>
                <c:pt idx="1555">
                  <c:v>42.913581683909698</c:v>
                </c:pt>
                <c:pt idx="1556">
                  <c:v>42.928032817488699</c:v>
                </c:pt>
                <c:pt idx="1557">
                  <c:v>42.942472847817903</c:v>
                </c:pt>
                <c:pt idx="1558">
                  <c:v>42.956901783556397</c:v>
                </c:pt>
                <c:pt idx="1559">
                  <c:v>42.971319633356998</c:v>
                </c:pt>
                <c:pt idx="1560">
                  <c:v>42.985726405865897</c:v>
                </c:pt>
                <c:pt idx="1561">
                  <c:v>43.000122109722902</c:v>
                </c:pt>
                <c:pt idx="1562">
                  <c:v>43.014506753561399</c:v>
                </c:pt>
                <c:pt idx="1563">
                  <c:v>43.0288803460083</c:v>
                </c:pt>
                <c:pt idx="1564">
                  <c:v>43.043242895684102</c:v>
                </c:pt>
                <c:pt idx="1565">
                  <c:v>43.0575944112028</c:v>
                </c:pt>
                <c:pt idx="1566">
                  <c:v>43.071934901172099</c:v>
                </c:pt>
                <c:pt idx="1567">
                  <c:v>43.0862643741931</c:v>
                </c:pt>
                <c:pt idx="1568">
                  <c:v>43.100582838860603</c:v>
                </c:pt>
                <c:pt idx="1569">
                  <c:v>43.114890303762998</c:v>
                </c:pt>
                <c:pt idx="1570">
                  <c:v>43.129186777482097</c:v>
                </c:pt>
                <c:pt idx="1571">
                  <c:v>43.143472268593399</c:v>
                </c:pt>
                <c:pt idx="1572">
                  <c:v>43.157746785666099</c:v>
                </c:pt>
                <c:pt idx="1573">
                  <c:v>43.172010337262797</c:v>
                </c:pt>
                <c:pt idx="1574">
                  <c:v>43.186262931939901</c:v>
                </c:pt>
                <c:pt idx="1575">
                  <c:v>43.200504578247099</c:v>
                </c:pt>
                <c:pt idx="1576">
                  <c:v>43.2147352847281</c:v>
                </c:pt>
                <c:pt idx="1577">
                  <c:v>43.228955059919898</c:v>
                </c:pt>
                <c:pt idx="1578">
                  <c:v>43.243163912353097</c:v>
                </c:pt>
                <c:pt idx="1579">
                  <c:v>43.257361850552201</c:v>
                </c:pt>
                <c:pt idx="1580">
                  <c:v>43.271548883035102</c:v>
                </c:pt>
                <c:pt idx="1581">
                  <c:v>43.2857250183133</c:v>
                </c:pt>
                <c:pt idx="1582">
                  <c:v>43.299890264891999</c:v>
                </c:pt>
                <c:pt idx="1583">
                  <c:v>43.3140446312701</c:v>
                </c:pt>
                <c:pt idx="1584">
                  <c:v>43.328188125940002</c:v>
                </c:pt>
                <c:pt idx="1585">
                  <c:v>43.342320757387803</c:v>
                </c:pt>
                <c:pt idx="1586">
                  <c:v>43.356442534093198</c:v>
                </c:pt>
                <c:pt idx="1587">
                  <c:v>43.3705534645295</c:v>
                </c:pt>
                <c:pt idx="1588">
                  <c:v>43.384653557163901</c:v>
                </c:pt>
                <c:pt idx="1589">
                  <c:v>43.398742820457002</c:v>
                </c:pt>
                <c:pt idx="1590">
                  <c:v>43.412821262862998</c:v>
                </c:pt>
                <c:pt idx="1591">
                  <c:v>43.4268888928301</c:v>
                </c:pt>
                <c:pt idx="1592">
                  <c:v>43.440945718799703</c:v>
                </c:pt>
                <c:pt idx="1593">
                  <c:v>43.454991749207402</c:v>
                </c:pt>
                <c:pt idx="1594">
                  <c:v>43.469026992481901</c:v>
                </c:pt>
                <c:pt idx="1595">
                  <c:v>43.483051457046102</c:v>
                </c:pt>
                <c:pt idx="1596">
                  <c:v>43.4970651513161</c:v>
                </c:pt>
                <c:pt idx="1597">
                  <c:v>43.511068083702099</c:v>
                </c:pt>
                <c:pt idx="1598">
                  <c:v>43.525060262607703</c:v>
                </c:pt>
                <c:pt idx="1599">
                  <c:v>43.539041696430303</c:v>
                </c:pt>
                <c:pt idx="1600">
                  <c:v>43.553012393560898</c:v>
                </c:pt>
                <c:pt idx="1601">
                  <c:v>43.566972362384398</c:v>
                </c:pt>
                <c:pt idx="1602">
                  <c:v>43.580921611279201</c:v>
                </c:pt>
                <c:pt idx="1603">
                  <c:v>43.594860148617499</c:v>
                </c:pt>
                <c:pt idx="1604">
                  <c:v>43.608787982765101</c:v>
                </c:pt>
                <c:pt idx="1605">
                  <c:v>43.622705122081598</c:v>
                </c:pt>
                <c:pt idx="1606">
                  <c:v>43.636611574920302</c:v>
                </c:pt>
                <c:pt idx="1607">
                  <c:v>43.650507349628199</c:v>
                </c:pt>
                <c:pt idx="1608">
                  <c:v>43.664392454546103</c:v>
                </c:pt>
                <c:pt idx="1609">
                  <c:v>43.678266898008403</c:v>
                </c:pt>
                <c:pt idx="1610">
                  <c:v>43.692130688343298</c:v>
                </c:pt>
                <c:pt idx="1611">
                  <c:v>43.7059838338727</c:v>
                </c:pt>
                <c:pt idx="1612">
                  <c:v>43.719826342912199</c:v>
                </c:pt>
                <c:pt idx="1613">
                  <c:v>43.733658223771201</c:v>
                </c:pt>
                <c:pt idx="1614">
                  <c:v>43.747479484752901</c:v>
                </c:pt>
                <c:pt idx="1615">
                  <c:v>43.761290136087702</c:v>
                </c:pt>
                <c:pt idx="1616">
                  <c:v>43.775090184802899</c:v>
                </c:pt>
                <c:pt idx="1617">
                  <c:v>43.7888796386815</c:v>
                </c:pt>
                <c:pt idx="1618">
                  <c:v>43.802658506007198</c:v>
                </c:pt>
                <c:pt idx="1619">
                  <c:v>43.816426795057502</c:v>
                </c:pt>
                <c:pt idx="1620">
                  <c:v>43.830184514103898</c:v>
                </c:pt>
                <c:pt idx="1621">
                  <c:v>43.843931671411603</c:v>
                </c:pt>
                <c:pt idx="1622">
                  <c:v>43.857668275239703</c:v>
                </c:pt>
                <c:pt idx="1623">
                  <c:v>43.871394333841302</c:v>
                </c:pt>
                <c:pt idx="1624">
                  <c:v>43.885109855463298</c:v>
                </c:pt>
                <c:pt idx="1625">
                  <c:v>43.898814848346497</c:v>
                </c:pt>
                <c:pt idx="1626">
                  <c:v>43.912509320725597</c:v>
                </c:pt>
                <c:pt idx="1627">
                  <c:v>43.926193280829096</c:v>
                </c:pt>
                <c:pt idx="1628">
                  <c:v>43.939866736879601</c:v>
                </c:pt>
                <c:pt idx="1629">
                  <c:v>43.953529697093302</c:v>
                </c:pt>
                <c:pt idx="1630">
                  <c:v>43.967182169680598</c:v>
                </c:pt>
                <c:pt idx="1631">
                  <c:v>43.9808241628457</c:v>
                </c:pt>
                <c:pt idx="1632">
                  <c:v>43.9944556847868</c:v>
                </c:pt>
                <c:pt idx="1633">
                  <c:v>44.008076743695703</c:v>
                </c:pt>
                <c:pt idx="1634">
                  <c:v>44.021687347758601</c:v>
                </c:pt>
                <c:pt idx="1635">
                  <c:v>44.035287505155203</c:v>
                </c:pt>
                <c:pt idx="1636">
                  <c:v>44.048877224059403</c:v>
                </c:pt>
                <c:pt idx="1637">
                  <c:v>44.062456512639102</c:v>
                </c:pt>
                <c:pt idx="1638">
                  <c:v>44.0760253790558</c:v>
                </c:pt>
                <c:pt idx="1639">
                  <c:v>44.089583831465198</c:v>
                </c:pt>
                <c:pt idx="1640">
                  <c:v>44.103131878016903</c:v>
                </c:pt>
                <c:pt idx="1641">
                  <c:v>44.116669526854501</c:v>
                </c:pt>
                <c:pt idx="1642">
                  <c:v>44.130196786115597</c:v>
                </c:pt>
                <c:pt idx="1643">
                  <c:v>44.1437136639315</c:v>
                </c:pt>
                <c:pt idx="1644">
                  <c:v>44.157220168427799</c:v>
                </c:pt>
                <c:pt idx="1645">
                  <c:v>44.170716307723801</c:v>
                </c:pt>
                <c:pt idx="1646">
                  <c:v>44.184202089933102</c:v>
                </c:pt>
                <c:pt idx="1647">
                  <c:v>44.197677523162902</c:v>
                </c:pt>
                <c:pt idx="1648">
                  <c:v>44.211142615514603</c:v>
                </c:pt>
                <c:pt idx="1649">
                  <c:v>44.224597375083597</c:v>
                </c:pt>
                <c:pt idx="1650">
                  <c:v>44.238041809959299</c:v>
                </c:pt>
                <c:pt idx="1651">
                  <c:v>44.251475928224998</c:v>
                </c:pt>
                <c:pt idx="1652">
                  <c:v>44.264899737957997</c:v>
                </c:pt>
                <c:pt idx="1653">
                  <c:v>44.278313247229903</c:v>
                </c:pt>
                <c:pt idx="1654">
                  <c:v>44.291716464105797</c:v>
                </c:pt>
                <c:pt idx="1655">
                  <c:v>44.305109396645399</c:v>
                </c:pt>
                <c:pt idx="1656">
                  <c:v>44.318492052901902</c:v>
                </c:pt>
                <c:pt idx="1657">
                  <c:v>44.331864440922701</c:v>
                </c:pt>
                <c:pt idx="1658">
                  <c:v>44.345226568749602</c:v>
                </c:pt>
                <c:pt idx="1659">
                  <c:v>44.358578444417802</c:v>
                </c:pt>
                <c:pt idx="1660">
                  <c:v>44.371920075957</c:v>
                </c:pt>
                <c:pt idx="1661">
                  <c:v>44.385251471390703</c:v>
                </c:pt>
                <c:pt idx="1662">
                  <c:v>44.398572638736702</c:v>
                </c:pt>
                <c:pt idx="1663">
                  <c:v>44.411883586006603</c:v>
                </c:pt>
                <c:pt idx="1664">
                  <c:v>44.425184321206203</c:v>
                </c:pt>
                <c:pt idx="1665">
                  <c:v>44.438474852335297</c:v>
                </c:pt>
                <c:pt idx="1666">
                  <c:v>44.451755187387803</c:v>
                </c:pt>
                <c:pt idx="1667">
                  <c:v>44.465025334351601</c:v>
                </c:pt>
                <c:pt idx="1668">
                  <c:v>44.4782853012087</c:v>
                </c:pt>
                <c:pt idx="1669">
                  <c:v>44.491535095935397</c:v>
                </c:pt>
                <c:pt idx="1670">
                  <c:v>44.504774726501701</c:v>
                </c:pt>
                <c:pt idx="1671">
                  <c:v>44.518004200871999</c:v>
                </c:pt>
                <c:pt idx="1672">
                  <c:v>44.531223527004599</c:v>
                </c:pt>
                <c:pt idx="1673">
                  <c:v>44.544432712851901</c:v>
                </c:pt>
                <c:pt idx="1674">
                  <c:v>44.5576317663607</c:v>
                </c:pt>
                <c:pt idx="1675">
                  <c:v>44.570820695471397</c:v>
                </c:pt>
                <c:pt idx="1676">
                  <c:v>44.583999508119</c:v>
                </c:pt>
                <c:pt idx="1677">
                  <c:v>44.597168212043897</c:v>
                </c:pt>
                <c:pt idx="1678">
                  <c:v>44.6103268138882</c:v>
                </c:pt>
                <c:pt idx="1679">
                  <c:v>44.623475322928499</c:v>
                </c:pt>
                <c:pt idx="1680">
                  <c:v>44.636613747072502</c:v>
                </c:pt>
                <c:pt idx="1681">
                  <c:v>44.649742094221899</c:v>
                </c:pt>
                <c:pt idx="1682">
                  <c:v>44.662860372272299</c:v>
                </c:pt>
                <c:pt idx="1683">
                  <c:v>44.675968589113701</c:v>
                </c:pt>
                <c:pt idx="1684">
                  <c:v>44.689066752629898</c:v>
                </c:pt>
                <c:pt idx="1685">
                  <c:v>44.702154870698998</c:v>
                </c:pt>
                <c:pt idx="1686">
                  <c:v>44.715232951192903</c:v>
                </c:pt>
                <c:pt idx="1687">
                  <c:v>44.728301001977798</c:v>
                </c:pt>
                <c:pt idx="1688">
                  <c:v>44.741359030914097</c:v>
                </c:pt>
                <c:pt idx="1689">
                  <c:v>44.754407045855999</c:v>
                </c:pt>
                <c:pt idx="1690">
                  <c:v>44.767445054652001</c:v>
                </c:pt>
                <c:pt idx="1691">
                  <c:v>44.780473065144697</c:v>
                </c:pt>
                <c:pt idx="1692">
                  <c:v>44.7934910851707</c:v>
                </c:pt>
                <c:pt idx="1693">
                  <c:v>44.806499122560801</c:v>
                </c:pt>
                <c:pt idx="1694">
                  <c:v>44.819497185139902</c:v>
                </c:pt>
                <c:pt idx="1695">
                  <c:v>44.832485280726999</c:v>
                </c:pt>
                <c:pt idx="1696">
                  <c:v>44.845463417135299</c:v>
                </c:pt>
                <c:pt idx="1697">
                  <c:v>44.858431602171898</c:v>
                </c:pt>
                <c:pt idx="1698">
                  <c:v>44.871389843638397</c:v>
                </c:pt>
                <c:pt idx="1699">
                  <c:v>44.884338149330198</c:v>
                </c:pt>
                <c:pt idx="1700">
                  <c:v>44.8972765270371</c:v>
                </c:pt>
                <c:pt idx="1701">
                  <c:v>44.910204984542702</c:v>
                </c:pt>
                <c:pt idx="1702">
                  <c:v>44.923123529625201</c:v>
                </c:pt>
                <c:pt idx="1703">
                  <c:v>44.936032170056599</c:v>
                </c:pt>
                <c:pt idx="1704">
                  <c:v>44.948930913603199</c:v>
                </c:pt>
                <c:pt idx="1705">
                  <c:v>44.9618197680254</c:v>
                </c:pt>
                <c:pt idx="1706">
                  <c:v>44.974698741077901</c:v>
                </c:pt>
                <c:pt idx="1707">
                  <c:v>44.9875678405093</c:v>
                </c:pt>
                <c:pt idx="1708">
                  <c:v>45.0004270740626</c:v>
                </c:pt>
                <c:pt idx="1709">
                  <c:v>45.013276449474901</c:v>
                </c:pt>
                <c:pt idx="1710">
                  <c:v>45.026115974477598</c:v>
                </c:pt>
                <c:pt idx="1711">
                  <c:v>45.038945656796002</c:v>
                </c:pt>
                <c:pt idx="1712">
                  <c:v>45.051765504149799</c:v>
                </c:pt>
                <c:pt idx="1713">
                  <c:v>45.064575524252902</c:v>
                </c:pt>
                <c:pt idx="1714">
                  <c:v>45.077375724813301</c:v>
                </c:pt>
                <c:pt idx="1715">
                  <c:v>45.090166113533201</c:v>
                </c:pt>
                <c:pt idx="1716">
                  <c:v>45.1029466981092</c:v>
                </c:pt>
                <c:pt idx="1717">
                  <c:v>45.115717486231702</c:v>
                </c:pt>
                <c:pt idx="1718">
                  <c:v>45.128478485585703</c:v>
                </c:pt>
                <c:pt idx="1719">
                  <c:v>45.1412297038503</c:v>
                </c:pt>
                <c:pt idx="1720">
                  <c:v>45.153971148698602</c:v>
                </c:pt>
                <c:pt idx="1721">
                  <c:v>45.166702827798296</c:v>
                </c:pt>
                <c:pt idx="1722">
                  <c:v>45.179424748811101</c:v>
                </c:pt>
                <c:pt idx="1723">
                  <c:v>45.192136919392901</c:v>
                </c:pt>
                <c:pt idx="1724">
                  <c:v>45.204839347193897</c:v>
                </c:pt>
                <c:pt idx="1725">
                  <c:v>45.217532039858597</c:v>
                </c:pt>
                <c:pt idx="1726">
                  <c:v>45.230215005025499</c:v>
                </c:pt>
                <c:pt idx="1727">
                  <c:v>45.242888250327702</c:v>
                </c:pt>
                <c:pt idx="1728">
                  <c:v>45.255551783392299</c:v>
                </c:pt>
                <c:pt idx="1729">
                  <c:v>45.2682056118406</c:v>
                </c:pt>
                <c:pt idx="1730">
                  <c:v>45.280849743288499</c:v>
                </c:pt>
                <c:pt idx="1731">
                  <c:v>45.293484185345797</c:v>
                </c:pt>
                <c:pt idx="1732">
                  <c:v>45.3061089456166</c:v>
                </c:pt>
                <c:pt idx="1733">
                  <c:v>45.318724031699503</c:v>
                </c:pt>
                <c:pt idx="1734">
                  <c:v>45.331329451187301</c:v>
                </c:pt>
                <c:pt idx="1735">
                  <c:v>45.3439252116668</c:v>
                </c:pt>
                <c:pt idx="1736">
                  <c:v>45.356511320719399</c:v>
                </c:pt>
                <c:pt idx="1737">
                  <c:v>45.369087785920698</c:v>
                </c:pt>
                <c:pt idx="1738">
                  <c:v>45.381654614840599</c:v>
                </c:pt>
                <c:pt idx="1739">
                  <c:v>45.3942118150431</c:v>
                </c:pt>
                <c:pt idx="1740">
                  <c:v>45.406759393054202</c:v>
                </c:pt>
                <c:pt idx="1741">
                  <c:v>45.419297356080897</c:v>
                </c:pt>
                <c:pt idx="1742">
                  <c:v>45.4318257128905</c:v>
                </c:pt>
                <c:pt idx="1743">
                  <c:v>45.4443444710192</c:v>
                </c:pt>
                <c:pt idx="1744">
                  <c:v>45.456853637997199</c:v>
                </c:pt>
                <c:pt idx="1745">
                  <c:v>45.469353221349103</c:v>
                </c:pt>
                <c:pt idx="1746">
                  <c:v>45.481843228593803</c:v>
                </c:pt>
                <c:pt idx="1747">
                  <c:v>45.494323667244203</c:v>
                </c:pt>
                <c:pt idx="1748">
                  <c:v>45.506794544807498</c:v>
                </c:pt>
                <c:pt idx="1749">
                  <c:v>45.519255868785301</c:v>
                </c:pt>
                <c:pt idx="1750">
                  <c:v>45.531707646673198</c:v>
                </c:pt>
                <c:pt idx="1751">
                  <c:v>45.544149885961197</c:v>
                </c:pt>
                <c:pt idx="1752">
                  <c:v>45.556582594133502</c:v>
                </c:pt>
                <c:pt idx="1753">
                  <c:v>45.569005778668597</c:v>
                </c:pt>
                <c:pt idx="1754">
                  <c:v>45.581419447039004</c:v>
                </c:pt>
                <c:pt idx="1755">
                  <c:v>45.593823606711801</c:v>
                </c:pt>
                <c:pt idx="1756">
                  <c:v>45.606218265148101</c:v>
                </c:pt>
                <c:pt idx="1757">
                  <c:v>45.618603429803301</c:v>
                </c:pt>
                <c:pt idx="1758">
                  <c:v>45.630979108127299</c:v>
                </c:pt>
                <c:pt idx="1759">
                  <c:v>45.643345307563898</c:v>
                </c:pt>
                <c:pt idx="1760">
                  <c:v>45.6557020355514</c:v>
                </c:pt>
                <c:pt idx="1761">
                  <c:v>45.668049299522302</c:v>
                </c:pt>
                <c:pt idx="1762">
                  <c:v>45.680387106903403</c:v>
                </c:pt>
                <c:pt idx="1763">
                  <c:v>45.692715465115803</c:v>
                </c:pt>
                <c:pt idx="1764">
                  <c:v>45.705034381574698</c:v>
                </c:pt>
                <c:pt idx="1765">
                  <c:v>45.717343863689798</c:v>
                </c:pt>
                <c:pt idx="1766">
                  <c:v>45.729643918865001</c:v>
                </c:pt>
                <c:pt idx="1767">
                  <c:v>45.741934554498599</c:v>
                </c:pt>
                <c:pt idx="1768">
                  <c:v>45.7542157779829</c:v>
                </c:pt>
                <c:pt idx="1769">
                  <c:v>45.766487596704799</c:v>
                </c:pt>
                <c:pt idx="1770">
                  <c:v>45.778750018045301</c:v>
                </c:pt>
                <c:pt idx="1771">
                  <c:v>45.791003049379903</c:v>
                </c:pt>
                <c:pt idx="1772">
                  <c:v>45.803246698078198</c:v>
                </c:pt>
                <c:pt idx="1773">
                  <c:v>45.815480971504201</c:v>
                </c:pt>
                <c:pt idx="1774">
                  <c:v>45.827705877016299</c:v>
                </c:pt>
                <c:pt idx="1775">
                  <c:v>45.839921421966999</c:v>
                </c:pt>
                <c:pt idx="1776">
                  <c:v>45.852127613703303</c:v>
                </c:pt>
                <c:pt idx="1777">
                  <c:v>45.864324459566397</c:v>
                </c:pt>
                <c:pt idx="1778">
                  <c:v>45.876511966891997</c:v>
                </c:pt>
                <c:pt idx="1779">
                  <c:v>45.888690143009903</c:v>
                </c:pt>
                <c:pt idx="1780">
                  <c:v>45.900858995244398</c:v>
                </c:pt>
                <c:pt idx="1781">
                  <c:v>45.913018530914101</c:v>
                </c:pt>
                <c:pt idx="1782">
                  <c:v>45.925168757331797</c:v>
                </c:pt>
                <c:pt idx="1783">
                  <c:v>45.937309681804898</c:v>
                </c:pt>
                <c:pt idx="1784">
                  <c:v>45.9494413116348</c:v>
                </c:pt>
                <c:pt idx="1785">
                  <c:v>45.961563654117597</c:v>
                </c:pt>
                <c:pt idx="1786">
                  <c:v>45.973676716543501</c:v>
                </c:pt>
                <c:pt idx="1787">
                  <c:v>45.985780506197202</c:v>
                </c:pt>
                <c:pt idx="1788">
                  <c:v>45.997875030357598</c:v>
                </c:pt>
                <c:pt idx="1789">
                  <c:v>46.009960296298097</c:v>
                </c:pt>
                <c:pt idx="1790">
                  <c:v>46.022036311286499</c:v>
                </c:pt>
                <c:pt idx="1791">
                  <c:v>46.0341030825847</c:v>
                </c:pt>
                <c:pt idx="1792">
                  <c:v>46.046160617449303</c:v>
                </c:pt>
                <c:pt idx="1793">
                  <c:v>46.058208923131097</c:v>
                </c:pt>
                <c:pt idx="1794">
                  <c:v>46.070248006875197</c:v>
                </c:pt>
                <c:pt idx="1795">
                  <c:v>46.0822778759212</c:v>
                </c:pt>
                <c:pt idx="1796">
                  <c:v>46.094298537503001</c:v>
                </c:pt>
                <c:pt idx="1797">
                  <c:v>46.106309998849099</c:v>
                </c:pt>
                <c:pt idx="1798">
                  <c:v>46.118312267182098</c:v>
                </c:pt>
                <c:pt idx="1799">
                  <c:v>46.130305349719002</c:v>
                </c:pt>
                <c:pt idx="1800">
                  <c:v>46.142289253671599</c:v>
                </c:pt>
                <c:pt idx="1801">
                  <c:v>46.154263986245503</c:v>
                </c:pt>
                <c:pt idx="1802">
                  <c:v>46.166229554641099</c:v>
                </c:pt>
                <c:pt idx="1803">
                  <c:v>46.178185966555198</c:v>
                </c:pt>
                <c:pt idx="1804">
                  <c:v>46.190133229021001</c:v>
                </c:pt>
                <c:pt idx="1805">
                  <c:v>46.202071349138201</c:v>
                </c:pt>
                <c:pt idx="1806">
                  <c:v>46.214000334121799</c:v>
                </c:pt>
                <c:pt idx="1807">
                  <c:v>46.225920191183299</c:v>
                </c:pt>
                <c:pt idx="1808">
                  <c:v>46.237830927530702</c:v>
                </c:pt>
                <c:pt idx="1809">
                  <c:v>46.2497325503684</c:v>
                </c:pt>
                <c:pt idx="1810">
                  <c:v>46.261625066897501</c:v>
                </c:pt>
                <c:pt idx="1811">
                  <c:v>46.273508484315499</c:v>
                </c:pt>
                <c:pt idx="1812">
                  <c:v>46.285382809816397</c:v>
                </c:pt>
                <c:pt idx="1813">
                  <c:v>46.297248049872898</c:v>
                </c:pt>
                <c:pt idx="1814">
                  <c:v>46.309104211459797</c:v>
                </c:pt>
                <c:pt idx="1815">
                  <c:v>46.320951302163103</c:v>
                </c:pt>
                <c:pt idx="1816">
                  <c:v>46.332789329087198</c:v>
                </c:pt>
                <c:pt idx="1817">
                  <c:v>46.344618299328303</c:v>
                </c:pt>
                <c:pt idx="1818">
                  <c:v>46.356438219974898</c:v>
                </c:pt>
                <c:pt idx="1819">
                  <c:v>46.368249098107803</c:v>
                </c:pt>
                <c:pt idx="1820">
                  <c:v>46.380050940799698</c:v>
                </c:pt>
                <c:pt idx="1821">
                  <c:v>46.391843755115701</c:v>
                </c:pt>
                <c:pt idx="1822">
                  <c:v>46.403627548112702</c:v>
                </c:pt>
                <c:pt idx="1823">
                  <c:v>46.415402326966102</c:v>
                </c:pt>
                <c:pt idx="1824">
                  <c:v>46.427168098930899</c:v>
                </c:pt>
                <c:pt idx="1825">
                  <c:v>46.438924870855601</c:v>
                </c:pt>
                <c:pt idx="1826">
                  <c:v>46.450672649788402</c:v>
                </c:pt>
                <c:pt idx="1827">
                  <c:v>46.462411442771199</c:v>
                </c:pt>
                <c:pt idx="1828">
                  <c:v>46.474141256839303</c:v>
                </c:pt>
                <c:pt idx="1829">
                  <c:v>46.485862099021297</c:v>
                </c:pt>
                <c:pt idx="1830">
                  <c:v>46.497573976339503</c:v>
                </c:pt>
                <c:pt idx="1831">
                  <c:v>46.509276895809599</c:v>
                </c:pt>
                <c:pt idx="1832">
                  <c:v>46.520970864440599</c:v>
                </c:pt>
                <c:pt idx="1833">
                  <c:v>46.532655889283603</c:v>
                </c:pt>
                <c:pt idx="1834">
                  <c:v>46.5443319777441</c:v>
                </c:pt>
                <c:pt idx="1835">
                  <c:v>46.555999136528101</c:v>
                </c:pt>
                <c:pt idx="1836">
                  <c:v>46.567657372644803</c:v>
                </c:pt>
                <c:pt idx="1837">
                  <c:v>46.579306693098097</c:v>
                </c:pt>
                <c:pt idx="1838">
                  <c:v>46.590947104887199</c:v>
                </c:pt>
                <c:pt idx="1839">
                  <c:v>46.602578615006003</c:v>
                </c:pt>
                <c:pt idx="1840">
                  <c:v>46.614201230443598</c:v>
                </c:pt>
                <c:pt idx="1841">
                  <c:v>46.625814958184002</c:v>
                </c:pt>
                <c:pt idx="1842">
                  <c:v>46.637419805206299</c:v>
                </c:pt>
                <c:pt idx="1843">
                  <c:v>46.649015778484497</c:v>
                </c:pt>
                <c:pt idx="1844">
                  <c:v>46.660602886559701</c:v>
                </c:pt>
                <c:pt idx="1845">
                  <c:v>46.672181132732497</c:v>
                </c:pt>
                <c:pt idx="1846">
                  <c:v>46.6837505262367</c:v>
                </c:pt>
                <c:pt idx="1847">
                  <c:v>46.6953110739897</c:v>
                </c:pt>
                <c:pt idx="1848">
                  <c:v>46.706862782909297</c:v>
                </c:pt>
                <c:pt idx="1849">
                  <c:v>46.718405659913003</c:v>
                </c:pt>
                <c:pt idx="1850">
                  <c:v>46.729939711918497</c:v>
                </c:pt>
                <c:pt idx="1851">
                  <c:v>46.741464945843198</c:v>
                </c:pt>
                <c:pt idx="1852">
                  <c:v>46.7529813686049</c:v>
                </c:pt>
                <c:pt idx="1853">
                  <c:v>46.764488987120998</c:v>
                </c:pt>
                <c:pt idx="1854">
                  <c:v>46.775987807769603</c:v>
                </c:pt>
                <c:pt idx="1855">
                  <c:v>46.787477837615199</c:v>
                </c:pt>
                <c:pt idx="1856">
                  <c:v>46.798959083803503</c:v>
                </c:pt>
                <c:pt idx="1857">
                  <c:v>46.810431553242502</c:v>
                </c:pt>
                <c:pt idx="1858">
                  <c:v>46.821895252840001</c:v>
                </c:pt>
                <c:pt idx="1859">
                  <c:v>46.833350189503797</c:v>
                </c:pt>
                <c:pt idx="1860">
                  <c:v>46.8447963701418</c:v>
                </c:pt>
                <c:pt idx="1861">
                  <c:v>46.856233801661801</c:v>
                </c:pt>
                <c:pt idx="1862">
                  <c:v>46.867662490971803</c:v>
                </c:pt>
                <c:pt idx="1863">
                  <c:v>46.879082444979403</c:v>
                </c:pt>
                <c:pt idx="1864">
                  <c:v>46.890493670592697</c:v>
                </c:pt>
                <c:pt idx="1865">
                  <c:v>46.901896174719397</c:v>
                </c:pt>
                <c:pt idx="1866">
                  <c:v>46.913289964267399</c:v>
                </c:pt>
                <c:pt idx="1867">
                  <c:v>46.9246750461446</c:v>
                </c:pt>
                <c:pt idx="1868">
                  <c:v>46.936051427258803</c:v>
                </c:pt>
                <c:pt idx="1869">
                  <c:v>46.947419112842297</c:v>
                </c:pt>
                <c:pt idx="1870">
                  <c:v>46.9587781090409</c:v>
                </c:pt>
                <c:pt idx="1871">
                  <c:v>46.970128424456902</c:v>
                </c:pt>
                <c:pt idx="1872">
                  <c:v>46.981470065953602</c:v>
                </c:pt>
                <c:pt idx="1873">
                  <c:v>46.992803040394399</c:v>
                </c:pt>
                <c:pt idx="1874">
                  <c:v>47.004127354642399</c:v>
                </c:pt>
                <c:pt idx="1875">
                  <c:v>47.015443015560898</c:v>
                </c:pt>
                <c:pt idx="1876">
                  <c:v>47.026750030013297</c:v>
                </c:pt>
                <c:pt idx="1877">
                  <c:v>47.038048404862799</c:v>
                </c:pt>
                <c:pt idx="1878">
                  <c:v>47.049338146972701</c:v>
                </c:pt>
                <c:pt idx="1879">
                  <c:v>47.060619263206299</c:v>
                </c:pt>
                <c:pt idx="1880">
                  <c:v>47.071891760426801</c:v>
                </c:pt>
                <c:pt idx="1881">
                  <c:v>47.083155645497598</c:v>
                </c:pt>
                <c:pt idx="1882">
                  <c:v>47.094410925281899</c:v>
                </c:pt>
                <c:pt idx="1883">
                  <c:v>47.105657606643</c:v>
                </c:pt>
                <c:pt idx="1884">
                  <c:v>47.116895694997297</c:v>
                </c:pt>
                <c:pt idx="1885">
                  <c:v>47.1281251938181</c:v>
                </c:pt>
                <c:pt idx="1886">
                  <c:v>47.139346113642397</c:v>
                </c:pt>
                <c:pt idx="1887">
                  <c:v>47.150558461262897</c:v>
                </c:pt>
                <c:pt idx="1888">
                  <c:v>47.161762243472197</c:v>
                </c:pt>
                <c:pt idx="1889">
                  <c:v>47.172957467062901</c:v>
                </c:pt>
                <c:pt idx="1890">
                  <c:v>47.184144138827698</c:v>
                </c:pt>
                <c:pt idx="1891">
                  <c:v>47.195322265559199</c:v>
                </c:pt>
                <c:pt idx="1892">
                  <c:v>47.2064918540501</c:v>
                </c:pt>
                <c:pt idx="1893">
                  <c:v>47.217652911092998</c:v>
                </c:pt>
                <c:pt idx="1894">
                  <c:v>47.228805443480503</c:v>
                </c:pt>
                <c:pt idx="1895">
                  <c:v>47.239949458005398</c:v>
                </c:pt>
                <c:pt idx="1896">
                  <c:v>47.251084961460201</c:v>
                </c:pt>
                <c:pt idx="1897">
                  <c:v>47.2622119606376</c:v>
                </c:pt>
                <c:pt idx="1898">
                  <c:v>47.2733304623302</c:v>
                </c:pt>
                <c:pt idx="1899">
                  <c:v>47.284440473005901</c:v>
                </c:pt>
                <c:pt idx="1900">
                  <c:v>47.295541993211899</c:v>
                </c:pt>
                <c:pt idx="1901">
                  <c:v>47.3066350350025</c:v>
                </c:pt>
                <c:pt idx="1902">
                  <c:v>47.317719605089799</c:v>
                </c:pt>
                <c:pt idx="1903">
                  <c:v>47.3287957101861</c:v>
                </c:pt>
                <c:pt idx="1904">
                  <c:v>47.339863357003502</c:v>
                </c:pt>
                <c:pt idx="1905">
                  <c:v>47.350922552254197</c:v>
                </c:pt>
                <c:pt idx="1906">
                  <c:v>47.361973302650298</c:v>
                </c:pt>
                <c:pt idx="1907">
                  <c:v>47.373015614903998</c:v>
                </c:pt>
                <c:pt idx="1908">
                  <c:v>47.384049495727403</c:v>
                </c:pt>
                <c:pt idx="1909">
                  <c:v>47.395074951832797</c:v>
                </c:pt>
                <c:pt idx="1910">
                  <c:v>47.4060919899323</c:v>
                </c:pt>
                <c:pt idx="1911">
                  <c:v>47.417100616737997</c:v>
                </c:pt>
                <c:pt idx="1912">
                  <c:v>47.428100838962102</c:v>
                </c:pt>
                <c:pt idx="1913">
                  <c:v>47.439092663316799</c:v>
                </c:pt>
                <c:pt idx="1914">
                  <c:v>47.450076096514202</c:v>
                </c:pt>
                <c:pt idx="1915">
                  <c:v>47.461051124806303</c:v>
                </c:pt>
                <c:pt idx="1916">
                  <c:v>47.472017769554299</c:v>
                </c:pt>
                <c:pt idx="1917">
                  <c:v>47.482976040982898</c:v>
                </c:pt>
                <c:pt idx="1918">
                  <c:v>47.493925945736798</c:v>
                </c:pt>
                <c:pt idx="1919">
                  <c:v>47.504867490460299</c:v>
                </c:pt>
                <c:pt idx="1920">
                  <c:v>47.515800681797998</c:v>
                </c:pt>
                <c:pt idx="1921">
                  <c:v>47.526725526394401</c:v>
                </c:pt>
                <c:pt idx="1922">
                  <c:v>47.537642030894098</c:v>
                </c:pt>
                <c:pt idx="1923">
                  <c:v>47.548550201941502</c:v>
                </c:pt>
                <c:pt idx="1924">
                  <c:v>47.559450046181198</c:v>
                </c:pt>
                <c:pt idx="1925">
                  <c:v>47.570341570257703</c:v>
                </c:pt>
                <c:pt idx="1926">
                  <c:v>47.581224780815397</c:v>
                </c:pt>
                <c:pt idx="1927">
                  <c:v>47.592099684498997</c:v>
                </c:pt>
                <c:pt idx="1928">
                  <c:v>47.602966287952903</c:v>
                </c:pt>
                <c:pt idx="1929">
                  <c:v>47.613824597821697</c:v>
                </c:pt>
                <c:pt idx="1930">
                  <c:v>47.624674620749801</c:v>
                </c:pt>
                <c:pt idx="1931">
                  <c:v>47.635516363381797</c:v>
                </c:pt>
                <c:pt idx="1932">
                  <c:v>47.646349832362098</c:v>
                </c:pt>
                <c:pt idx="1933">
                  <c:v>47.657175034335403</c:v>
                </c:pt>
                <c:pt idx="1934">
                  <c:v>47.667991975946101</c:v>
                </c:pt>
                <c:pt idx="1935">
                  <c:v>47.6788006638388</c:v>
                </c:pt>
                <c:pt idx="1936">
                  <c:v>47.689601104657797</c:v>
                </c:pt>
                <c:pt idx="1937">
                  <c:v>47.700393305047903</c:v>
                </c:pt>
                <c:pt idx="1938">
                  <c:v>47.711177271653398</c:v>
                </c:pt>
                <c:pt idx="1939">
                  <c:v>47.721953011118998</c:v>
                </c:pt>
                <c:pt idx="1940">
                  <c:v>47.732720530088997</c:v>
                </c:pt>
                <c:pt idx="1941">
                  <c:v>47.743479835208099</c:v>
                </c:pt>
                <c:pt idx="1942">
                  <c:v>47.754230933120702</c:v>
                </c:pt>
                <c:pt idx="1943">
                  <c:v>47.764973830471398</c:v>
                </c:pt>
                <c:pt idx="1944">
                  <c:v>47.775708533904698</c:v>
                </c:pt>
                <c:pt idx="1945">
                  <c:v>47.786435050065002</c:v>
                </c:pt>
                <c:pt idx="1946">
                  <c:v>47.797153385596999</c:v>
                </c:pt>
                <c:pt idx="1947">
                  <c:v>47.807863513788099</c:v>
                </c:pt>
                <c:pt idx="1948">
                  <c:v>47.818565457397</c:v>
                </c:pt>
                <c:pt idx="1949">
                  <c:v>47.829259235850103</c:v>
                </c:pt>
                <c:pt idx="1950">
                  <c:v>47.839944855660001</c:v>
                </c:pt>
                <c:pt idx="1951">
                  <c:v>47.8506223233395</c:v>
                </c:pt>
                <c:pt idx="1952">
                  <c:v>47.861291645401202</c:v>
                </c:pt>
                <c:pt idx="1953">
                  <c:v>47.871952828357998</c:v>
                </c:pt>
                <c:pt idx="1954">
                  <c:v>47.882605878722401</c:v>
                </c:pt>
                <c:pt idx="1955">
                  <c:v>47.893250803007298</c:v>
                </c:pt>
                <c:pt idx="1956">
                  <c:v>47.903887607725203</c:v>
                </c:pt>
                <c:pt idx="1957">
                  <c:v>47.914516299389</c:v>
                </c:pt>
                <c:pt idx="1958">
                  <c:v>47.925136884511303</c:v>
                </c:pt>
                <c:pt idx="1959">
                  <c:v>47.9357493696048</c:v>
                </c:pt>
                <c:pt idx="1960">
                  <c:v>47.946353761182301</c:v>
                </c:pt>
                <c:pt idx="1961">
                  <c:v>47.956950065756502</c:v>
                </c:pt>
                <c:pt idx="1962">
                  <c:v>47.96753828984</c:v>
                </c:pt>
                <c:pt idx="1963">
                  <c:v>47.978118439945597</c:v>
                </c:pt>
                <c:pt idx="1964">
                  <c:v>47.988690522585898</c:v>
                </c:pt>
                <c:pt idx="1965">
                  <c:v>47.999254544273803</c:v>
                </c:pt>
                <c:pt idx="1966">
                  <c:v>48.009810511521898</c:v>
                </c:pt>
                <c:pt idx="1967">
                  <c:v>48.020358430842798</c:v>
                </c:pt>
                <c:pt idx="1968">
                  <c:v>48.0308983087494</c:v>
                </c:pt>
                <c:pt idx="1969">
                  <c:v>48.041430151754298</c:v>
                </c:pt>
                <c:pt idx="1970">
                  <c:v>48.051953966370299</c:v>
                </c:pt>
                <c:pt idx="1971">
                  <c:v>48.062469759110002</c:v>
                </c:pt>
                <c:pt idx="1972">
                  <c:v>48.072977536486199</c:v>
                </c:pt>
                <c:pt idx="1973">
                  <c:v>48.083477305011499</c:v>
                </c:pt>
                <c:pt idx="1974">
                  <c:v>48.0939690711987</c:v>
                </c:pt>
                <c:pt idx="1975">
                  <c:v>48.104452841560501</c:v>
                </c:pt>
                <c:pt idx="1976">
                  <c:v>48.114928622609497</c:v>
                </c:pt>
                <c:pt idx="1977">
                  <c:v>48.1253964208586</c:v>
                </c:pt>
                <c:pt idx="1978">
                  <c:v>48.135856242820402</c:v>
                </c:pt>
                <c:pt idx="1979">
                  <c:v>48.146308062429</c:v>
                </c:pt>
                <c:pt idx="1980">
                  <c:v>48.156751890840503</c:v>
                </c:pt>
                <c:pt idx="1981">
                  <c:v>48.167187757126698</c:v>
                </c:pt>
                <c:pt idx="1982">
                  <c:v>48.177615667640701</c:v>
                </c:pt>
                <c:pt idx="1983">
                  <c:v>48.188035628735797</c:v>
                </c:pt>
                <c:pt idx="1984">
                  <c:v>48.198447646765104</c:v>
                </c:pt>
                <c:pt idx="1985">
                  <c:v>48.208851728081903</c:v>
                </c:pt>
                <c:pt idx="1986">
                  <c:v>48.219247879039401</c:v>
                </c:pt>
                <c:pt idx="1987">
                  <c:v>48.229636105990899</c:v>
                </c:pt>
                <c:pt idx="1988">
                  <c:v>48.240016415289602</c:v>
                </c:pt>
                <c:pt idx="1989">
                  <c:v>48.250388813288701</c:v>
                </c:pt>
                <c:pt idx="1990">
                  <c:v>48.260753306341499</c:v>
                </c:pt>
                <c:pt idx="1991">
                  <c:v>48.2711099008012</c:v>
                </c:pt>
                <c:pt idx="1992">
                  <c:v>48.281458603021001</c:v>
                </c:pt>
                <c:pt idx="1993">
                  <c:v>48.291799419354099</c:v>
                </c:pt>
                <c:pt idx="1994">
                  <c:v>48.302132356153798</c:v>
                </c:pt>
                <c:pt idx="1995">
                  <c:v>48.312457419773303</c:v>
                </c:pt>
                <c:pt idx="1996">
                  <c:v>48.322774616565901</c:v>
                </c:pt>
                <c:pt idx="1997">
                  <c:v>48.333083952884699</c:v>
                </c:pt>
                <c:pt idx="1998">
                  <c:v>48.343385435083</c:v>
                </c:pt>
                <c:pt idx="1999">
                  <c:v>48.353679069514001</c:v>
                </c:pt>
                <c:pt idx="2000">
                  <c:v>48.363964862531098</c:v>
                </c:pt>
                <c:pt idx="2001">
                  <c:v>48.374242820487297</c:v>
                </c:pt>
                <c:pt idx="2002">
                  <c:v>48.3845129497359</c:v>
                </c:pt>
                <c:pt idx="2003">
                  <c:v>48.394775256630098</c:v>
                </c:pt>
                <c:pt idx="2004">
                  <c:v>48.405029747523301</c:v>
                </c:pt>
                <c:pt idx="2005">
                  <c:v>48.4152764287686</c:v>
                </c:pt>
                <c:pt idx="2006">
                  <c:v>48.425515306719198</c:v>
                </c:pt>
                <c:pt idx="2007">
                  <c:v>48.4357463877284</c:v>
                </c:pt>
                <c:pt idx="2008">
                  <c:v>48.445969678149297</c:v>
                </c:pt>
                <c:pt idx="2009">
                  <c:v>48.456185184335403</c:v>
                </c:pt>
                <c:pt idx="2010">
                  <c:v>48.466392912639598</c:v>
                </c:pt>
                <c:pt idx="2011">
                  <c:v>48.4765926302087</c:v>
                </c:pt>
                <c:pt idx="2012">
                  <c:v>48.486784786246098</c:v>
                </c:pt>
                <c:pt idx="2013">
                  <c:v>48.496969175578499</c:v>
                </c:pt>
                <c:pt idx="2014">
                  <c:v>48.507145804549403</c:v>
                </c:pt>
                <c:pt idx="2015">
                  <c:v>48.517314679496899</c:v>
                </c:pt>
                <c:pt idx="2016">
                  <c:v>48.527475806754303</c:v>
                </c:pt>
                <c:pt idx="2017">
                  <c:v>48.537629192649597</c:v>
                </c:pt>
                <c:pt idx="2018">
                  <c:v>48.547774843505799</c:v>
                </c:pt>
                <c:pt idx="2019">
                  <c:v>48.5579127656409</c:v>
                </c:pt>
                <c:pt idx="2020">
                  <c:v>48.568042965367603</c:v>
                </c:pt>
                <c:pt idx="2021">
                  <c:v>48.578165448993801</c:v>
                </c:pt>
                <c:pt idx="2022">
                  <c:v>48.588280222822</c:v>
                </c:pt>
                <c:pt idx="2023">
                  <c:v>48.598387293149898</c:v>
                </c:pt>
                <c:pt idx="2024">
                  <c:v>48.608486666269897</c:v>
                </c:pt>
                <c:pt idx="2025">
                  <c:v>48.618578348469399</c:v>
                </c:pt>
                <c:pt idx="2026">
                  <c:v>48.628662346030701</c:v>
                </c:pt>
                <c:pt idx="2027">
                  <c:v>48.638738665231102</c:v>
                </c:pt>
                <c:pt idx="2028">
                  <c:v>48.648807312342797</c:v>
                </c:pt>
                <c:pt idx="2029">
                  <c:v>48.658868293632601</c:v>
                </c:pt>
                <c:pt idx="2030">
                  <c:v>48.668921615362798</c:v>
                </c:pt>
                <c:pt idx="2031">
                  <c:v>48.678967283790001</c:v>
                </c:pt>
                <c:pt idx="2032">
                  <c:v>48.689005305166098</c:v>
                </c:pt>
                <c:pt idx="2033">
                  <c:v>48.699035685737897</c:v>
                </c:pt>
                <c:pt idx="2034">
                  <c:v>48.709058431746897</c:v>
                </c:pt>
                <c:pt idx="2035">
                  <c:v>48.719073549429801</c:v>
                </c:pt>
                <c:pt idx="2036">
                  <c:v>48.7290810450178</c:v>
                </c:pt>
                <c:pt idx="2037">
                  <c:v>48.7390809247375</c:v>
                </c:pt>
                <c:pt idx="2038">
                  <c:v>48.749073194810101</c:v>
                </c:pt>
                <c:pt idx="2039">
                  <c:v>48.759057861451801</c:v>
                </c:pt>
                <c:pt idx="2040">
                  <c:v>48.769034930873701</c:v>
                </c:pt>
                <c:pt idx="2041">
                  <c:v>48.779004409281903</c:v>
                </c:pt>
                <c:pt idx="2042">
                  <c:v>48.788966302877199</c:v>
                </c:pt>
                <c:pt idx="2043">
                  <c:v>48.798920599620999</c:v>
                </c:pt>
                <c:pt idx="2044">
                  <c:v>48.808867280458898</c:v>
                </c:pt>
                <c:pt idx="2045">
                  <c:v>48.818806390357999</c:v>
                </c:pt>
                <c:pt idx="2046">
                  <c:v>48.828737935339603</c:v>
                </c:pt>
                <c:pt idx="2047">
                  <c:v>48.838661921417803</c:v>
                </c:pt>
                <c:pt idx="2048">
                  <c:v>48.848578354599503</c:v>
                </c:pt>
                <c:pt idx="2049">
                  <c:v>48.858487240884202</c:v>
                </c:pt>
                <c:pt idx="2050">
                  <c:v>48.868388586264203</c:v>
                </c:pt>
                <c:pt idx="2051">
                  <c:v>48.878282396724501</c:v>
                </c:pt>
                <c:pt idx="2052">
                  <c:v>48.888168678242799</c:v>
                </c:pt>
                <c:pt idx="2053">
                  <c:v>48.898047436789597</c:v>
                </c:pt>
                <c:pt idx="2054">
                  <c:v>48.907918678328002</c:v>
                </c:pt>
                <c:pt idx="2055">
                  <c:v>48.917782408814098</c:v>
                </c:pt>
                <c:pt idx="2056">
                  <c:v>48.927638634196299</c:v>
                </c:pt>
                <c:pt idx="2057">
                  <c:v>48.937487360416199</c:v>
                </c:pt>
                <c:pt idx="2058">
                  <c:v>48.947328593407804</c:v>
                </c:pt>
                <c:pt idx="2059">
                  <c:v>48.957162339097998</c:v>
                </c:pt>
                <c:pt idx="2060">
                  <c:v>48.9669886034062</c:v>
                </c:pt>
                <c:pt idx="2061">
                  <c:v>48.976807392244801</c:v>
                </c:pt>
                <c:pt idx="2062">
                  <c:v>48.986618711518901</c:v>
                </c:pt>
                <c:pt idx="2063">
                  <c:v>48.996422567125997</c:v>
                </c:pt>
                <c:pt idx="2064">
                  <c:v>49.006218964956801</c:v>
                </c:pt>
                <c:pt idx="2065">
                  <c:v>49.016007910894302</c:v>
                </c:pt>
                <c:pt idx="2066">
                  <c:v>49.025789410814603</c:v>
                </c:pt>
                <c:pt idx="2067">
                  <c:v>49.035563470586297</c:v>
                </c:pt>
                <c:pt idx="2068">
                  <c:v>49.0453300960707</c:v>
                </c:pt>
                <c:pt idx="2069">
                  <c:v>49.055089293122002</c:v>
                </c:pt>
                <c:pt idx="2070">
                  <c:v>49.064841067586997</c:v>
                </c:pt>
                <c:pt idx="2071">
                  <c:v>49.074585425305301</c:v>
                </c:pt>
                <c:pt idx="2072">
                  <c:v>49.084322372109099</c:v>
                </c:pt>
                <c:pt idx="2073">
                  <c:v>49.094051913823499</c:v>
                </c:pt>
                <c:pt idx="2074">
                  <c:v>49.103774056266303</c:v>
                </c:pt>
                <c:pt idx="2075">
                  <c:v>49.113488805247798</c:v>
                </c:pt>
                <c:pt idx="2076">
                  <c:v>49.123196166571297</c:v>
                </c:pt>
                <c:pt idx="2077">
                  <c:v>49.132896146032799</c:v>
                </c:pt>
                <c:pt idx="2078">
                  <c:v>49.142588749420902</c:v>
                </c:pt>
                <c:pt idx="2079">
                  <c:v>49.152273982517002</c:v>
                </c:pt>
                <c:pt idx="2080">
                  <c:v>49.161951851095203</c:v>
                </c:pt>
                <c:pt idx="2081">
                  <c:v>49.171622360922299</c:v>
                </c:pt>
                <c:pt idx="2082">
                  <c:v>49.181285517757999</c:v>
                </c:pt>
                <c:pt idx="2083">
                  <c:v>49.190941327354402</c:v>
                </c:pt>
                <c:pt idx="2084">
                  <c:v>49.2005897954567</c:v>
                </c:pt>
                <c:pt idx="2085">
                  <c:v>49.210230927802698</c:v>
                </c:pt>
                <c:pt idx="2086">
                  <c:v>49.219864730122602</c:v>
                </c:pt>
                <c:pt idx="2087">
                  <c:v>49.229491208139898</c:v>
                </c:pt>
                <c:pt idx="2088">
                  <c:v>49.239110367570497</c:v>
                </c:pt>
                <c:pt idx="2089">
                  <c:v>49.2487222141229</c:v>
                </c:pt>
                <c:pt idx="2090">
                  <c:v>49.258326753498601</c:v>
                </c:pt>
                <c:pt idx="2091">
                  <c:v>49.267923995682899</c:v>
                </c:pt>
                <c:pt idx="2092">
                  <c:v>49.277513942573798</c:v>
                </c:pt>
                <c:pt idx="2093">
                  <c:v>49.287096599703901</c:v>
                </c:pt>
                <c:pt idx="2094">
                  <c:v>49.296671972757601</c:v>
                </c:pt>
                <c:pt idx="2095">
                  <c:v>49.3062400674118</c:v>
                </c:pt>
                <c:pt idx="2096">
                  <c:v>49.315800889336501</c:v>
                </c:pt>
                <c:pt idx="2097">
                  <c:v>49.325354444194602</c:v>
                </c:pt>
                <c:pt idx="2098">
                  <c:v>49.334900737641902</c:v>
                </c:pt>
                <c:pt idx="2099">
                  <c:v>49.344439775326997</c:v>
                </c:pt>
                <c:pt idx="2100">
                  <c:v>49.353971562891402</c:v>
                </c:pt>
                <c:pt idx="2101">
                  <c:v>49.363496105969602</c:v>
                </c:pt>
                <c:pt idx="2102">
                  <c:v>49.373013410188904</c:v>
                </c:pt>
                <c:pt idx="2103">
                  <c:v>49.3825234811695</c:v>
                </c:pt>
                <c:pt idx="2104">
                  <c:v>49.392026324524501</c:v>
                </c:pt>
                <c:pt idx="2105">
                  <c:v>49.401521945859798</c:v>
                </c:pt>
                <c:pt idx="2106">
                  <c:v>49.411010350774397</c:v>
                </c:pt>
                <c:pt idx="2107">
                  <c:v>49.420491544859999</c:v>
                </c:pt>
                <c:pt idx="2108">
                  <c:v>49.429965533701299</c:v>
                </c:pt>
                <c:pt idx="2109">
                  <c:v>49.439432322875803</c:v>
                </c:pt>
                <c:pt idx="2110">
                  <c:v>49.448891917953901</c:v>
                </c:pt>
                <c:pt idx="2111">
                  <c:v>49.458344324499002</c:v>
                </c:pt>
                <c:pt idx="2112">
                  <c:v>49.467789548067302</c:v>
                </c:pt>
                <c:pt idx="2113">
                  <c:v>49.477227594207903</c:v>
                </c:pt>
                <c:pt idx="2114">
                  <c:v>49.4866584684627</c:v>
                </c:pt>
                <c:pt idx="2115">
                  <c:v>49.496082176366698</c:v>
                </c:pt>
                <c:pt idx="2116">
                  <c:v>49.505498723447701</c:v>
                </c:pt>
                <c:pt idx="2117">
                  <c:v>49.514908115226199</c:v>
                </c:pt>
                <c:pt idx="2118">
                  <c:v>49.524310357215903</c:v>
                </c:pt>
                <c:pt idx="2119">
                  <c:v>49.533705454923201</c:v>
                </c:pt>
                <c:pt idx="2120">
                  <c:v>49.543093413847302</c:v>
                </c:pt>
                <c:pt idx="2121">
                  <c:v>49.552474239480702</c:v>
                </c:pt>
                <c:pt idx="2122">
                  <c:v>49.561847937308301</c:v>
                </c:pt>
                <c:pt idx="2123">
                  <c:v>49.571214512808098</c:v>
                </c:pt>
                <c:pt idx="2124">
                  <c:v>49.580573971451102</c:v>
                </c:pt>
                <c:pt idx="2125">
                  <c:v>49.589926318701004</c:v>
                </c:pt>
                <c:pt idx="2126">
                  <c:v>49.5992715600145</c:v>
                </c:pt>
                <c:pt idx="2127">
                  <c:v>49.6086097008411</c:v>
                </c:pt>
                <c:pt idx="2128">
                  <c:v>49.617940746623397</c:v>
                </c:pt>
                <c:pt idx="2129">
                  <c:v>49.627264702796602</c:v>
                </c:pt>
                <c:pt idx="2130">
                  <c:v>49.636581574788899</c:v>
                </c:pt>
                <c:pt idx="2131">
                  <c:v>49.645891368021601</c:v>
                </c:pt>
                <c:pt idx="2132">
                  <c:v>49.655194087908498</c:v>
                </c:pt>
                <c:pt idx="2133">
                  <c:v>49.664489739856698</c:v>
                </c:pt>
                <c:pt idx="2134">
                  <c:v>49.673778329265801</c:v>
                </c:pt>
                <c:pt idx="2135">
                  <c:v>49.683059861528598</c:v>
                </c:pt>
                <c:pt idx="2136">
                  <c:v>49.692334342030598</c:v>
                </c:pt>
                <c:pt idx="2137">
                  <c:v>49.701601776150298</c:v>
                </c:pt>
                <c:pt idx="2138">
                  <c:v>49.710862195855903</c:v>
                </c:pt>
                <c:pt idx="2139">
                  <c:v>49.720115599240401</c:v>
                </c:pt>
                <c:pt idx="2140">
                  <c:v>49.729361975788201</c:v>
                </c:pt>
                <c:pt idx="2141">
                  <c:v>49.738601330965402</c:v>
                </c:pt>
                <c:pt idx="2142">
                  <c:v>49.747833670233099</c:v>
                </c:pt>
                <c:pt idx="2143">
                  <c:v>49.757058999046301</c:v>
                </c:pt>
                <c:pt idx="2144">
                  <c:v>49.766277322854997</c:v>
                </c:pt>
                <c:pt idx="2145">
                  <c:v>49.775488647103401</c:v>
                </c:pt>
                <c:pt idx="2146">
                  <c:v>49.7846929772302</c:v>
                </c:pt>
                <c:pt idx="2147">
                  <c:v>49.793890318668602</c:v>
                </c:pt>
                <c:pt idx="2148">
                  <c:v>49.803080676846299</c:v>
                </c:pt>
                <c:pt idx="2149">
                  <c:v>49.812264057185502</c:v>
                </c:pt>
                <c:pt idx="2150">
                  <c:v>49.821440465102803</c:v>
                </c:pt>
                <c:pt idx="2151">
                  <c:v>49.8306099060094</c:v>
                </c:pt>
                <c:pt idx="2152">
                  <c:v>49.839772385310802</c:v>
                </c:pt>
                <c:pt idx="2153">
                  <c:v>49.848927908407198</c:v>
                </c:pt>
                <c:pt idx="2154">
                  <c:v>49.8580764806932</c:v>
                </c:pt>
                <c:pt idx="2155">
                  <c:v>49.867218107557697</c:v>
                </c:pt>
                <c:pt idx="2156">
                  <c:v>49.876352794384303</c:v>
                </c:pt>
                <c:pt idx="2157">
                  <c:v>49.885480546551101</c:v>
                </c:pt>
                <c:pt idx="2158">
                  <c:v>49.894601369430497</c:v>
                </c:pt>
                <c:pt idx="2159">
                  <c:v>49.903715268389497</c:v>
                </c:pt>
                <c:pt idx="2160">
                  <c:v>49.912822248789503</c:v>
                </c:pt>
                <c:pt idx="2161">
                  <c:v>49.9219223159865</c:v>
                </c:pt>
                <c:pt idx="2162">
                  <c:v>49.931015475330902</c:v>
                </c:pt>
                <c:pt idx="2163">
                  <c:v>49.940101732167598</c:v>
                </c:pt>
                <c:pt idx="2164">
                  <c:v>49.949181091835896</c:v>
                </c:pt>
                <c:pt idx="2165">
                  <c:v>49.9582535596697</c:v>
                </c:pt>
                <c:pt idx="2166">
                  <c:v>49.967319140997397</c:v>
                </c:pt>
                <c:pt idx="2167">
                  <c:v>49.976377841141698</c:v>
                </c:pt>
                <c:pt idx="2168">
                  <c:v>49.98542966542</c:v>
                </c:pt>
                <c:pt idx="2169">
                  <c:v>49.994474619144</c:v>
                </c:pt>
                <c:pt idx="2170">
                  <c:v>50.003512707619997</c:v>
                </c:pt>
                <c:pt idx="2171">
                  <c:v>50.012543936148703</c:v>
                </c:pt>
                <c:pt idx="2172">
                  <c:v>50.021568310025202</c:v>
                </c:pt>
                <c:pt idx="2173">
                  <c:v>50.030585834539401</c:v>
                </c:pt>
                <c:pt idx="2174">
                  <c:v>50.039596514975401</c:v>
                </c:pt>
                <c:pt idx="2175">
                  <c:v>50.0486003566119</c:v>
                </c:pt>
                <c:pt idx="2176">
                  <c:v>50.0575973647219</c:v>
                </c:pt>
                <c:pt idx="2177">
                  <c:v>50.066587544573103</c:v>
                </c:pt>
                <c:pt idx="2178">
                  <c:v>50.075570901427497</c:v>
                </c:pt>
                <c:pt idx="2179">
                  <c:v>50.084547440541897</c:v>
                </c:pt>
                <c:pt idx="2180">
                  <c:v>50.0935171671671</c:v>
                </c:pt>
                <c:pt idx="2181">
                  <c:v>50.102480086548802</c:v>
                </c:pt>
                <c:pt idx="2182">
                  <c:v>50.111436203926999</c:v>
                </c:pt>
                <c:pt idx="2183">
                  <c:v>50.120385524536097</c:v>
                </c:pt>
                <c:pt idx="2184">
                  <c:v>50.1293280536051</c:v>
                </c:pt>
                <c:pt idx="2185">
                  <c:v>50.138263804931803</c:v>
                </c:pt>
                <c:pt idx="2186">
                  <c:v>50.147192800171801</c:v>
                </c:pt>
                <c:pt idx="2187">
                  <c:v>50.1561150220871</c:v>
                </c:pt>
                <c:pt idx="2188">
                  <c:v>50.165030475971299</c:v>
                </c:pt>
                <c:pt idx="2189">
                  <c:v>50.1739391671139</c:v>
                </c:pt>
                <c:pt idx="2190">
                  <c:v>50.182841100799997</c:v>
                </c:pt>
                <c:pt idx="2191">
                  <c:v>50.191736282310401</c:v>
                </c:pt>
                <c:pt idx="2192">
                  <c:v>50.200624716921702</c:v>
                </c:pt>
                <c:pt idx="2193">
                  <c:v>50.209506409905799</c:v>
                </c:pt>
                <c:pt idx="2194">
                  <c:v>50.218381366530799</c:v>
                </c:pt>
                <c:pt idx="2195">
                  <c:v>50.227249592059998</c:v>
                </c:pt>
                <c:pt idx="2196">
                  <c:v>50.236111091752697</c:v>
                </c:pt>
                <c:pt idx="2197">
                  <c:v>50.244965870863602</c:v>
                </c:pt>
                <c:pt idx="2198">
                  <c:v>50.253813934643297</c:v>
                </c:pt>
                <c:pt idx="2199">
                  <c:v>50.262655288338003</c:v>
                </c:pt>
                <c:pt idx="2200">
                  <c:v>50.2714899371896</c:v>
                </c:pt>
                <c:pt idx="2201">
                  <c:v>50.280317886435498</c:v>
                </c:pt>
                <c:pt idx="2202">
                  <c:v>50.289139141309001</c:v>
                </c:pt>
                <c:pt idx="2203">
                  <c:v>50.297953707038999</c:v>
                </c:pt>
                <c:pt idx="2204">
                  <c:v>50.306761588850101</c:v>
                </c:pt>
                <c:pt idx="2205">
                  <c:v>50.3155627919624</c:v>
                </c:pt>
                <c:pt idx="2206">
                  <c:v>50.324357321591897</c:v>
                </c:pt>
                <c:pt idx="2207">
                  <c:v>50.333145182950197</c:v>
                </c:pt>
                <c:pt idx="2208">
                  <c:v>50.341926381244399</c:v>
                </c:pt>
                <c:pt idx="2209">
                  <c:v>50.3507009216776</c:v>
                </c:pt>
                <c:pt idx="2210">
                  <c:v>50.359468809448401</c:v>
                </c:pt>
                <c:pt idx="2211">
                  <c:v>50.368230049750998</c:v>
                </c:pt>
                <c:pt idx="2212">
                  <c:v>50.376984647775302</c:v>
                </c:pt>
                <c:pt idx="2213">
                  <c:v>50.385732608707002</c:v>
                </c:pt>
                <c:pt idx="2214">
                  <c:v>50.394473937727398</c:v>
                </c:pt>
                <c:pt idx="2215">
                  <c:v>50.403208640013503</c:v>
                </c:pt>
                <c:pt idx="2216">
                  <c:v>50.411936720737799</c:v>
                </c:pt>
                <c:pt idx="2217">
                  <c:v>50.420658185068802</c:v>
                </c:pt>
                <c:pt idx="2218">
                  <c:v>50.429373038170397</c:v>
                </c:pt>
                <c:pt idx="2219">
                  <c:v>50.438081285202202</c:v>
                </c:pt>
                <c:pt idx="2220">
                  <c:v>50.446782931319703</c:v>
                </c:pt>
                <c:pt idx="2221">
                  <c:v>50.455477981673802</c:v>
                </c:pt>
                <c:pt idx="2222">
                  <c:v>50.464166441411201</c:v>
                </c:pt>
                <c:pt idx="2223">
                  <c:v>50.472848315674298</c:v>
                </c:pt>
                <c:pt idx="2224">
                  <c:v>50.481523609600998</c:v>
                </c:pt>
                <c:pt idx="2225">
                  <c:v>50.4901923283252</c:v>
                </c:pt>
                <c:pt idx="2226">
                  <c:v>50.498854476976199</c:v>
                </c:pt>
                <c:pt idx="2227">
                  <c:v>50.507510060679003</c:v>
                </c:pt>
                <c:pt idx="2228">
                  <c:v>50.516159084554403</c:v>
                </c:pt>
                <c:pt idx="2229">
                  <c:v>50.524801553718802</c:v>
                </c:pt>
                <c:pt idx="2230">
                  <c:v>50.533437473284202</c:v>
                </c:pt>
                <c:pt idx="2231">
                  <c:v>50.542066848358402</c:v>
                </c:pt>
                <c:pt idx="2232">
                  <c:v>50.550689684044897</c:v>
                </c:pt>
                <c:pt idx="2233">
                  <c:v>50.5593059942887</c:v>
                </c:pt>
                <c:pt idx="2234">
                  <c:v>50.567915776816697</c:v>
                </c:pt>
                <c:pt idx="2235">
                  <c:v>50.576519036008001</c:v>
                </c:pt>
                <c:pt idx="2236">
                  <c:v>50.585115776974398</c:v>
                </c:pt>
                <c:pt idx="2237">
                  <c:v>50.593706004823801</c:v>
                </c:pt>
                <c:pt idx="2238">
                  <c:v>50.602289724659997</c:v>
                </c:pt>
                <c:pt idx="2239">
                  <c:v>50.610866941582898</c:v>
                </c:pt>
                <c:pt idx="2240">
                  <c:v>50.619437660688298</c:v>
                </c:pt>
                <c:pt idx="2241">
                  <c:v>50.628001887068201</c:v>
                </c:pt>
                <c:pt idx="2242">
                  <c:v>50.636559625810598</c:v>
                </c:pt>
                <c:pt idx="2243">
                  <c:v>50.645110881999202</c:v>
                </c:pt>
                <c:pt idx="2244">
                  <c:v>50.6536556607143</c:v>
                </c:pt>
                <c:pt idx="2245">
                  <c:v>50.662193967031598</c:v>
                </c:pt>
                <c:pt idx="2246">
                  <c:v>50.670725806023398</c:v>
                </c:pt>
                <c:pt idx="2247">
                  <c:v>50.679251182757604</c:v>
                </c:pt>
                <c:pt idx="2248">
                  <c:v>50.687770102298302</c:v>
                </c:pt>
                <c:pt idx="2249">
                  <c:v>50.696282569705502</c:v>
                </c:pt>
                <c:pt idx="2250">
                  <c:v>50.704788590035598</c:v>
                </c:pt>
                <c:pt idx="2251">
                  <c:v>50.713288168340497</c:v>
                </c:pt>
                <c:pt idx="2252">
                  <c:v>50.721781309668401</c:v>
                </c:pt>
                <c:pt idx="2253">
                  <c:v>50.730268019063601</c:v>
                </c:pt>
                <c:pt idx="2254">
                  <c:v>50.738748301566197</c:v>
                </c:pt>
                <c:pt idx="2255">
                  <c:v>50.747222162212502</c:v>
                </c:pt>
                <c:pt idx="2256">
                  <c:v>50.7556896060348</c:v>
                </c:pt>
                <c:pt idx="2257">
                  <c:v>50.764150638061302</c:v>
                </c:pt>
                <c:pt idx="2258">
                  <c:v>50.772605263316301</c:v>
                </c:pt>
                <c:pt idx="2259">
                  <c:v>50.781053486820298</c:v>
                </c:pt>
                <c:pt idx="2260">
                  <c:v>50.789495313589399</c:v>
                </c:pt>
                <c:pt idx="2261">
                  <c:v>50.797930748636198</c:v>
                </c:pt>
                <c:pt idx="2262">
                  <c:v>50.806359796968998</c:v>
                </c:pt>
                <c:pt idx="2263">
                  <c:v>50.814782463592202</c:v>
                </c:pt>
                <c:pt idx="2264">
                  <c:v>50.823198753506297</c:v>
                </c:pt>
                <c:pt idx="2265">
                  <c:v>50.831608671707798</c:v>
                </c:pt>
                <c:pt idx="2266">
                  <c:v>50.840012223189099</c:v>
                </c:pt>
                <c:pt idx="2267">
                  <c:v>50.8484094129388</c:v>
                </c:pt>
                <c:pt idx="2268">
                  <c:v>50.8568002459414</c:v>
                </c:pt>
                <c:pt idx="2269">
                  <c:v>50.865184727177599</c:v>
                </c:pt>
                <c:pt idx="2270">
                  <c:v>50.873562861623697</c:v>
                </c:pt>
                <c:pt idx="2271">
                  <c:v>50.881934654252603</c:v>
                </c:pt>
                <c:pt idx="2272">
                  <c:v>50.890300110032797</c:v>
                </c:pt>
                <c:pt idx="2273">
                  <c:v>50.898659233929003</c:v>
                </c:pt>
                <c:pt idx="2274">
                  <c:v>50.907012030901903</c:v>
                </c:pt>
                <c:pt idx="2275">
                  <c:v>50.915358505908102</c:v>
                </c:pt>
                <c:pt idx="2276">
                  <c:v>50.923698663900403</c:v>
                </c:pt>
                <c:pt idx="2277">
                  <c:v>50.9320325098276</c:v>
                </c:pt>
                <c:pt idx="2278">
                  <c:v>50.940360048634403</c:v>
                </c:pt>
                <c:pt idx="2279">
                  <c:v>50.9486812852616</c:v>
                </c:pt>
                <c:pt idx="2280">
                  <c:v>50.956996223825598</c:v>
                </c:pt>
                <c:pt idx="2281">
                  <c:v>50.965304869402502</c:v>
                </c:pt>
                <c:pt idx="2282">
                  <c:v>50.973607227513703</c:v>
                </c:pt>
                <c:pt idx="2283">
                  <c:v>50.9819033030819</c:v>
                </c:pt>
                <c:pt idx="2284">
                  <c:v>50.990193101026001</c:v>
                </c:pt>
                <c:pt idx="2285">
                  <c:v>50.998476626260697</c:v>
                </c:pt>
                <c:pt idx="2286">
                  <c:v>51.006753883696597</c:v>
                </c:pt>
                <c:pt idx="2287">
                  <c:v>51.015024878240602</c:v>
                </c:pt>
                <c:pt idx="2288">
                  <c:v>51.023289614795502</c:v>
                </c:pt>
                <c:pt idx="2289">
                  <c:v>51.031548098259996</c:v>
                </c:pt>
                <c:pt idx="2290">
                  <c:v>51.039800333528802</c:v>
                </c:pt>
                <c:pt idx="2291">
                  <c:v>51.048046325492798</c:v>
                </c:pt>
                <c:pt idx="2292">
                  <c:v>51.0562860790386</c:v>
                </c:pt>
                <c:pt idx="2293">
                  <c:v>51.064519599049099</c:v>
                </c:pt>
                <c:pt idx="2294">
                  <c:v>51.072746890403003</c:v>
                </c:pt>
                <c:pt idx="2295">
                  <c:v>51.080967957975098</c:v>
                </c:pt>
                <c:pt idx="2296">
                  <c:v>51.089182806636103</c:v>
                </c:pt>
                <c:pt idx="2297">
                  <c:v>51.097391441252903</c:v>
                </c:pt>
                <c:pt idx="2298">
                  <c:v>51.105593866688203</c:v>
                </c:pt>
                <c:pt idx="2299">
                  <c:v>51.113790087800702</c:v>
                </c:pt>
                <c:pt idx="2300">
                  <c:v>51.121980109445303</c:v>
                </c:pt>
                <c:pt idx="2301">
                  <c:v>51.130163936472698</c:v>
                </c:pt>
                <c:pt idx="2302">
                  <c:v>51.138341573729797</c:v>
                </c:pt>
                <c:pt idx="2303">
                  <c:v>51.146513026059203</c:v>
                </c:pt>
                <c:pt idx="2304">
                  <c:v>51.1546782982997</c:v>
                </c:pt>
                <c:pt idx="2305">
                  <c:v>51.162837395286303</c:v>
                </c:pt>
                <c:pt idx="2306">
                  <c:v>51.170990321849501</c:v>
                </c:pt>
                <c:pt idx="2307">
                  <c:v>51.179137082816297</c:v>
                </c:pt>
                <c:pt idx="2308">
                  <c:v>51.187277683009299</c:v>
                </c:pt>
                <c:pt idx="2309">
                  <c:v>51.195412127247501</c:v>
                </c:pt>
                <c:pt idx="2310">
                  <c:v>51.203540420345497</c:v>
                </c:pt>
                <c:pt idx="2311">
                  <c:v>51.211662567114203</c:v>
                </c:pt>
                <c:pt idx="2312">
                  <c:v>51.219778572360298</c:v>
                </c:pt>
                <c:pt idx="2313">
                  <c:v>51.227888440886701</c:v>
                </c:pt>
                <c:pt idx="2314">
                  <c:v>51.2359921774922</c:v>
                </c:pt>
                <c:pt idx="2315">
                  <c:v>51.2440897869715</c:v>
                </c:pt>
                <c:pt idx="2316">
                  <c:v>51.252181274115401</c:v>
                </c:pt>
                <c:pt idx="2317">
                  <c:v>51.2602666437108</c:v>
                </c:pt>
                <c:pt idx="2318">
                  <c:v>51.268345900540403</c:v>
                </c:pt>
                <c:pt idx="2319">
                  <c:v>51.276419049383001</c:v>
                </c:pt>
                <c:pt idx="2320">
                  <c:v>51.284486095013499</c:v>
                </c:pt>
                <c:pt idx="2321">
                  <c:v>51.2925470422026</c:v>
                </c:pt>
                <c:pt idx="2322">
                  <c:v>51.3006018957172</c:v>
                </c:pt>
                <c:pt idx="2323">
                  <c:v>51.308650660319998</c:v>
                </c:pt>
                <c:pt idx="2324">
                  <c:v>51.316693340769902</c:v>
                </c:pt>
                <c:pt idx="2325">
                  <c:v>51.324729941821701</c:v>
                </c:pt>
                <c:pt idx="2326">
                  <c:v>51.332760468226198</c:v>
                </c:pt>
                <c:pt idx="2327">
                  <c:v>51.340784924730102</c:v>
                </c:pt>
                <c:pt idx="2328">
                  <c:v>51.348803316076399</c:v>
                </c:pt>
                <c:pt idx="2329">
                  <c:v>51.356815647003799</c:v>
                </c:pt>
                <c:pt idx="2330">
                  <c:v>51.364821922247103</c:v>
                </c:pt>
                <c:pt idx="2331">
                  <c:v>51.372822146537203</c:v>
                </c:pt>
                <c:pt idx="2332">
                  <c:v>51.3808163246009</c:v>
                </c:pt>
                <c:pt idx="2333">
                  <c:v>51.388804461161001</c:v>
                </c:pt>
                <c:pt idx="2334">
                  <c:v>51.396786560936299</c:v>
                </c:pt>
                <c:pt idx="2335">
                  <c:v>51.404762628641699</c:v>
                </c:pt>
                <c:pt idx="2336">
                  <c:v>51.4127326689879</c:v>
                </c:pt>
                <c:pt idx="2337">
                  <c:v>51.420696686681801</c:v>
                </c:pt>
                <c:pt idx="2338">
                  <c:v>51.428654686426199</c:v>
                </c:pt>
                <c:pt idx="2339">
                  <c:v>51.43660667292</c:v>
                </c:pt>
                <c:pt idx="2340">
                  <c:v>51.444552650857901</c:v>
                </c:pt>
                <c:pt idx="2341">
                  <c:v>51.452492624930898</c:v>
                </c:pt>
                <c:pt idx="2342">
                  <c:v>51.460426599825702</c:v>
                </c:pt>
                <c:pt idx="2343">
                  <c:v>51.468354580310297</c:v>
                </c:pt>
                <c:pt idx="2344">
                  <c:v>51.4762765725918</c:v>
                </c:pt>
                <c:pt idx="2345">
                  <c:v>51.484192579829298</c:v>
                </c:pt>
                <c:pt idx="2346">
                  <c:v>51.492102606695902</c:v>
                </c:pt>
                <c:pt idx="2347">
                  <c:v>51.500006657861199</c:v>
                </c:pt>
                <c:pt idx="2348">
                  <c:v>51.507904737990501</c:v>
                </c:pt>
                <c:pt idx="2349">
                  <c:v>51.515796851745201</c:v>
                </c:pt>
                <c:pt idx="2350">
                  <c:v>51.5236830037827</c:v>
                </c:pt>
                <c:pt idx="2351">
                  <c:v>51.531563198756501</c:v>
                </c:pt>
                <c:pt idx="2352">
                  <c:v>51.539437441315997</c:v>
                </c:pt>
                <c:pt idx="2353">
                  <c:v>51.5473057361069</c:v>
                </c:pt>
                <c:pt idx="2354">
                  <c:v>51.555168087770603</c:v>
                </c:pt>
                <c:pt idx="2355">
                  <c:v>51.563024500944699</c:v>
                </c:pt>
                <c:pt idx="2356">
                  <c:v>51.570874980262701</c:v>
                </c:pt>
                <c:pt idx="2357">
                  <c:v>51.578719530354398</c:v>
                </c:pt>
                <c:pt idx="2358">
                  <c:v>51.586558155845402</c:v>
                </c:pt>
                <c:pt idx="2359">
                  <c:v>51.594390861357297</c:v>
                </c:pt>
                <c:pt idx="2360">
                  <c:v>51.6022176515078</c:v>
                </c:pt>
                <c:pt idx="2361">
                  <c:v>51.610038530910799</c:v>
                </c:pt>
                <c:pt idx="2362">
                  <c:v>51.617853504175798</c:v>
                </c:pt>
                <c:pt idx="2363">
                  <c:v>51.625662575908798</c:v>
                </c:pt>
                <c:pt idx="2364">
                  <c:v>51.633465750711501</c:v>
                </c:pt>
                <c:pt idx="2365">
                  <c:v>51.641263033181801</c:v>
                </c:pt>
                <c:pt idx="2366">
                  <c:v>51.649054427913597</c:v>
                </c:pt>
                <c:pt idx="2367">
                  <c:v>51.656839939496599</c:v>
                </c:pt>
                <c:pt idx="2368">
                  <c:v>51.664619572516898</c:v>
                </c:pt>
                <c:pt idx="2369">
                  <c:v>51.6723933315564</c:v>
                </c:pt>
                <c:pt idx="2370">
                  <c:v>51.680161221193103</c:v>
                </c:pt>
                <c:pt idx="2371">
                  <c:v>51.687923246000999</c:v>
                </c:pt>
                <c:pt idx="2372">
                  <c:v>51.695679410549999</c:v>
                </c:pt>
                <c:pt idx="2373">
                  <c:v>51.703429719406401</c:v>
                </c:pt>
                <c:pt idx="2374">
                  <c:v>51.711174177132001</c:v>
                </c:pt>
                <c:pt idx="2375">
                  <c:v>51.718912788285103</c:v>
                </c:pt>
                <c:pt idx="2376">
                  <c:v>51.726645557419801</c:v>
                </c:pt>
                <c:pt idx="2377">
                  <c:v>51.734372489086297</c:v>
                </c:pt>
                <c:pt idx="2378">
                  <c:v>51.742093587830702</c:v>
                </c:pt>
                <c:pt idx="2379">
                  <c:v>51.749808858195202</c:v>
                </c:pt>
                <c:pt idx="2380">
                  <c:v>51.757518304718197</c:v>
                </c:pt>
                <c:pt idx="2381">
                  <c:v>51.765221931933802</c:v>
                </c:pt>
                <c:pt idx="2382">
                  <c:v>51.772919744372402</c:v>
                </c:pt>
                <c:pt idx="2383">
                  <c:v>51.780611746560297</c:v>
                </c:pt>
                <c:pt idx="2384">
                  <c:v>51.788297943019799</c:v>
                </c:pt>
                <c:pt idx="2385">
                  <c:v>51.7959783382694</c:v>
                </c:pt>
                <c:pt idx="2386">
                  <c:v>51.803652936823497</c:v>
                </c:pt>
                <c:pt idx="2387">
                  <c:v>51.811321743192302</c:v>
                </c:pt>
                <c:pt idx="2388">
                  <c:v>51.818984761882597</c:v>
                </c:pt>
                <c:pt idx="2389">
                  <c:v>51.826641997396599</c:v>
                </c:pt>
                <c:pt idx="2390">
                  <c:v>51.834293454232998</c:v>
                </c:pt>
                <c:pt idx="2391">
                  <c:v>51.841939136886303</c:v>
                </c:pt>
                <c:pt idx="2392">
                  <c:v>51.849579049847001</c:v>
                </c:pt>
                <c:pt idx="2393">
                  <c:v>51.857213197601801</c:v>
                </c:pt>
                <c:pt idx="2394">
                  <c:v>51.864841584633297</c:v>
                </c:pt>
                <c:pt idx="2395">
                  <c:v>51.872464215420003</c:v>
                </c:pt>
                <c:pt idx="2396">
                  <c:v>51.880081094436797</c:v>
                </c:pt>
                <c:pt idx="2397">
                  <c:v>51.8876922261543</c:v>
                </c:pt>
                <c:pt idx="2398">
                  <c:v>51.895297615039198</c:v>
                </c:pt>
                <c:pt idx="2399">
                  <c:v>51.902897265554301</c:v>
                </c:pt>
                <c:pt idx="2400">
                  <c:v>51.910491182158403</c:v>
                </c:pt>
                <c:pt idx="2401">
                  <c:v>51.918079369306199</c:v>
                </c:pt>
                <c:pt idx="2402">
                  <c:v>51.925661831448799</c:v>
                </c:pt>
                <c:pt idx="2403">
                  <c:v>51.933238573032703</c:v>
                </c:pt>
                <c:pt idx="2404">
                  <c:v>51.940809598501197</c:v>
                </c:pt>
                <c:pt idx="2405">
                  <c:v>51.948374912292898</c:v>
                </c:pt>
                <c:pt idx="2406">
                  <c:v>51.955934518842803</c:v>
                </c:pt>
                <c:pt idx="2407">
                  <c:v>51.963488427968301</c:v>
                </c:pt>
                <c:pt idx="2408">
                  <c:v>51.9710366439271</c:v>
                </c:pt>
                <c:pt idx="2409">
                  <c:v>51.9785791665253</c:v>
                </c:pt>
                <c:pt idx="2410">
                  <c:v>51.986116000197299</c:v>
                </c:pt>
                <c:pt idx="2411">
                  <c:v>51.993647149373402</c:v>
                </c:pt>
                <c:pt idx="2412">
                  <c:v>52.001172618480197</c:v>
                </c:pt>
                <c:pt idx="2413">
                  <c:v>52.008692411940501</c:v>
                </c:pt>
                <c:pt idx="2414">
                  <c:v>52.0162065341733</c:v>
                </c:pt>
                <c:pt idx="2415">
                  <c:v>52.023714989593799</c:v>
                </c:pt>
                <c:pt idx="2416">
                  <c:v>52.031217782613297</c:v>
                </c:pt>
                <c:pt idx="2417">
                  <c:v>52.038714917639403</c:v>
                </c:pt>
                <c:pt idx="2418">
                  <c:v>52.046206399075601</c:v>
                </c:pt>
                <c:pt idx="2419">
                  <c:v>52.053692231322003</c:v>
                </c:pt>
                <c:pt idx="2420">
                  <c:v>52.061172418774603</c:v>
                </c:pt>
                <c:pt idx="2421">
                  <c:v>52.0686469658257</c:v>
                </c:pt>
                <c:pt idx="2422">
                  <c:v>52.076115876863703</c:v>
                </c:pt>
                <c:pt idx="2423">
                  <c:v>52.083579156273103</c:v>
                </c:pt>
                <c:pt idx="2424">
                  <c:v>52.091036808435</c:v>
                </c:pt>
                <c:pt idx="2425">
                  <c:v>52.098488837726102</c:v>
                </c:pt>
                <c:pt idx="2426">
                  <c:v>52.1059352485197</c:v>
                </c:pt>
                <c:pt idx="2427">
                  <c:v>52.113376045185198</c:v>
                </c:pt>
                <c:pt idx="2428">
                  <c:v>52.120811232088101</c:v>
                </c:pt>
                <c:pt idx="2429">
                  <c:v>52.128240813590097</c:v>
                </c:pt>
                <c:pt idx="2430">
                  <c:v>52.135664794049099</c:v>
                </c:pt>
                <c:pt idx="2431">
                  <c:v>52.1430831778192</c:v>
                </c:pt>
                <c:pt idx="2432">
                  <c:v>52.150495969250699</c:v>
                </c:pt>
                <c:pt idx="2433">
                  <c:v>52.157903172689998</c:v>
                </c:pt>
                <c:pt idx="2434">
                  <c:v>52.165304792479802</c:v>
                </c:pt>
                <c:pt idx="2435">
                  <c:v>52.172700832958903</c:v>
                </c:pt>
                <c:pt idx="2436">
                  <c:v>52.180091298462301</c:v>
                </c:pt>
                <c:pt idx="2437">
                  <c:v>52.187476193321203</c:v>
                </c:pt>
                <c:pt idx="2438">
                  <c:v>52.194855521862898</c:v>
                </c:pt>
                <c:pt idx="2439">
                  <c:v>52.202229288410997</c:v>
                </c:pt>
                <c:pt idx="2440">
                  <c:v>52.209597497285301</c:v>
                </c:pt>
                <c:pt idx="2441">
                  <c:v>52.216960152801697</c:v>
                </c:pt>
                <c:pt idx="2442">
                  <c:v>52.224317259272198</c:v>
                </c:pt>
                <c:pt idx="2443">
                  <c:v>52.231668821005101</c:v>
                </c:pt>
                <c:pt idx="2444">
                  <c:v>52.239014842304996</c:v>
                </c:pt>
                <c:pt idx="2445">
                  <c:v>52.2463553274725</c:v>
                </c:pt>
                <c:pt idx="2446">
                  <c:v>52.253690280804399</c:v>
                </c:pt>
                <c:pt idx="2447">
                  <c:v>52.2610197065937</c:v>
                </c:pt>
                <c:pt idx="2448">
                  <c:v>52.268343609129602</c:v>
                </c:pt>
                <c:pt idx="2449">
                  <c:v>52.275661992697501</c:v>
                </c:pt>
                <c:pt idx="2450">
                  <c:v>52.282974861579099</c:v>
                </c:pt>
                <c:pt idx="2451">
                  <c:v>52.2902822200519</c:v>
                </c:pt>
                <c:pt idx="2452">
                  <c:v>52.297584072390002</c:v>
                </c:pt>
                <c:pt idx="2453">
                  <c:v>52.304880422863597</c:v>
                </c:pt>
                <c:pt idx="2454">
                  <c:v>52.312171275738798</c:v>
                </c:pt>
                <c:pt idx="2455">
                  <c:v>52.319456635278101</c:v>
                </c:pt>
                <c:pt idx="2456">
                  <c:v>52.3267365057403</c:v>
                </c:pt>
                <c:pt idx="2457">
                  <c:v>52.334010891380203</c:v>
                </c:pt>
                <c:pt idx="2458">
                  <c:v>52.341279796448802</c:v>
                </c:pt>
                <c:pt idx="2459">
                  <c:v>52.348543225193303</c:v>
                </c:pt>
                <c:pt idx="2460">
                  <c:v>52.355801181857203</c:v>
                </c:pt>
                <c:pt idx="2461">
                  <c:v>52.363053670680003</c:v>
                </c:pt>
                <c:pt idx="2462">
                  <c:v>52.370300695897498</c:v>
                </c:pt>
                <c:pt idx="2463">
                  <c:v>52.377542261741503</c:v>
                </c:pt>
                <c:pt idx="2464">
                  <c:v>52.384778372440401</c:v>
                </c:pt>
                <c:pt idx="2465">
                  <c:v>52.392009032218297</c:v>
                </c:pt>
                <c:pt idx="2466">
                  <c:v>52.399234245295801</c:v>
                </c:pt>
                <c:pt idx="2467">
                  <c:v>52.406454015889501</c:v>
                </c:pt>
                <c:pt idx="2468">
                  <c:v>52.413668348212397</c:v>
                </c:pt>
                <c:pt idx="2469">
                  <c:v>52.420877246473403</c:v>
                </c:pt>
                <c:pt idx="2470">
                  <c:v>52.428080715004697</c:v>
                </c:pt>
                <c:pt idx="2471">
                  <c:v>52.435278771801201</c:v>
                </c:pt>
                <c:pt idx="2472">
                  <c:v>52.442471407948297</c:v>
                </c:pt>
                <c:pt idx="2473">
                  <c:v>52.449658627660199</c:v>
                </c:pt>
                <c:pt idx="2474">
                  <c:v>52.456840435147797</c:v>
                </c:pt>
                <c:pt idx="2475">
                  <c:v>52.464016834618299</c:v>
                </c:pt>
                <c:pt idx="2476">
                  <c:v>52.471187830275198</c:v>
                </c:pt>
                <c:pt idx="2477">
                  <c:v>52.478353426318598</c:v>
                </c:pt>
                <c:pt idx="2478">
                  <c:v>52.485513626944702</c:v>
                </c:pt>
                <c:pt idx="2479">
                  <c:v>52.4926684363463</c:v>
                </c:pt>
                <c:pt idx="2480">
                  <c:v>52.499817858712703</c:v>
                </c:pt>
                <c:pt idx="2481">
                  <c:v>52.506961898229299</c:v>
                </c:pt>
                <c:pt idx="2482">
                  <c:v>52.514100559078102</c:v>
                </c:pt>
                <c:pt idx="2483">
                  <c:v>52.5212338454375</c:v>
                </c:pt>
                <c:pt idx="2484">
                  <c:v>52.528361761482202</c:v>
                </c:pt>
                <c:pt idx="2485">
                  <c:v>52.535484311383399</c:v>
                </c:pt>
                <c:pt idx="2486">
                  <c:v>52.542601499308503</c:v>
                </c:pt>
                <c:pt idx="2487">
                  <c:v>52.5497133294215</c:v>
                </c:pt>
                <c:pt idx="2488">
                  <c:v>52.556819805882697</c:v>
                </c:pt>
                <c:pt idx="2489">
                  <c:v>52.563920932849001</c:v>
                </c:pt>
                <c:pt idx="2490">
                  <c:v>52.571016714473302</c:v>
                </c:pt>
                <c:pt idx="2491">
                  <c:v>52.578107154905197</c:v>
                </c:pt>
                <c:pt idx="2492">
                  <c:v>52.585192258290597</c:v>
                </c:pt>
                <c:pt idx="2493">
                  <c:v>52.592272028771802</c:v>
                </c:pt>
                <c:pt idx="2494">
                  <c:v>52.599346470487603</c:v>
                </c:pt>
                <c:pt idx="2495">
                  <c:v>52.606415587572997</c:v>
                </c:pt>
                <c:pt idx="2496">
                  <c:v>52.613479384159497</c:v>
                </c:pt>
                <c:pt idx="2497">
                  <c:v>52.620537864375002</c:v>
                </c:pt>
                <c:pt idx="2498">
                  <c:v>52.627591032343801</c:v>
                </c:pt>
                <c:pt idx="2499">
                  <c:v>52.634638892186601</c:v>
                </c:pt>
                <c:pt idx="2500">
                  <c:v>52.641681448020499</c:v>
                </c:pt>
                <c:pt idx="2501">
                  <c:v>52.648718703958899</c:v>
                </c:pt>
                <c:pt idx="2502">
                  <c:v>52.6557506641117</c:v>
                </c:pt>
                <c:pt idx="2503">
                  <c:v>52.6627773325852</c:v>
                </c:pt>
                <c:pt idx="2504">
                  <c:v>52.669798713482102</c:v>
                </c:pt>
                <c:pt idx="2505">
                  <c:v>52.676814810901398</c:v>
                </c:pt>
                <c:pt idx="2506">
                  <c:v>52.6838256289385</c:v>
                </c:pt>
                <c:pt idx="2507">
                  <c:v>52.690831171685403</c:v>
                </c:pt>
                <c:pt idx="2508">
                  <c:v>52.6978314432302</c:v>
                </c:pt>
                <c:pt idx="2509">
                  <c:v>52.704826447657602</c:v>
                </c:pt>
                <c:pt idx="2510">
                  <c:v>52.711816189048697</c:v>
                </c:pt>
                <c:pt idx="2511">
                  <c:v>52.718800671480899</c:v>
                </c:pt>
                <c:pt idx="2512">
                  <c:v>52.725779899027998</c:v>
                </c:pt>
                <c:pt idx="2513">
                  <c:v>52.732753875760302</c:v>
                </c:pt>
                <c:pt idx="2514">
                  <c:v>52.739722605744298</c:v>
                </c:pt>
                <c:pt idx="2515">
                  <c:v>52.746686093043103</c:v>
                </c:pt>
                <c:pt idx="2516">
                  <c:v>52.753644341716203</c:v>
                </c:pt>
                <c:pt idx="2517">
                  <c:v>52.7605973558193</c:v>
                </c:pt>
                <c:pt idx="2518">
                  <c:v>52.767545139404596</c:v>
                </c:pt>
                <c:pt idx="2519">
                  <c:v>52.774487696520701</c:v>
                </c:pt>
                <c:pt idx="2520">
                  <c:v>52.781425031212699</c:v>
                </c:pt>
                <c:pt idx="2521">
                  <c:v>52.788357147521999</c:v>
                </c:pt>
                <c:pt idx="2522">
                  <c:v>52.795284049486298</c:v>
                </c:pt>
                <c:pt idx="2523">
                  <c:v>52.802205741139701</c:v>
                </c:pt>
                <c:pt idx="2524">
                  <c:v>52.809122226513097</c:v>
                </c:pt>
                <c:pt idx="2525">
                  <c:v>52.816033509633101</c:v>
                </c:pt>
                <c:pt idx="2526">
                  <c:v>52.822939594523397</c:v>
                </c:pt>
                <c:pt idx="2527">
                  <c:v>52.829840485203597</c:v>
                </c:pt>
                <c:pt idx="2528">
                  <c:v>52.836736185689901</c:v>
                </c:pt>
                <c:pt idx="2529">
                  <c:v>52.8436266999949</c:v>
                </c:pt>
                <c:pt idx="2530">
                  <c:v>52.850512032127497</c:v>
                </c:pt>
                <c:pt idx="2531">
                  <c:v>52.857392186093101</c:v>
                </c:pt>
                <c:pt idx="2532">
                  <c:v>52.864267165893501</c:v>
                </c:pt>
                <c:pt idx="2533">
                  <c:v>52.871136975526703</c:v>
                </c:pt>
                <c:pt idx="2534">
                  <c:v>52.878001625456697</c:v>
                </c:pt>
                <c:pt idx="2535">
                  <c:v>52.884861120560103</c:v>
                </c:pt>
                <c:pt idx="2536">
                  <c:v>52.891715458252797</c:v>
                </c:pt>
                <c:pt idx="2537">
                  <c:v>52.898564642538297</c:v>
                </c:pt>
                <c:pt idx="2538">
                  <c:v>52.905408677416801</c:v>
                </c:pt>
                <c:pt idx="2539">
                  <c:v>52.912247566885</c:v>
                </c:pt>
                <c:pt idx="2540">
                  <c:v>52.919081314936399</c:v>
                </c:pt>
                <c:pt idx="2541">
                  <c:v>52.925909925560902</c:v>
                </c:pt>
                <c:pt idx="2542">
                  <c:v>52.9327334027451</c:v>
                </c:pt>
                <c:pt idx="2543">
                  <c:v>52.939551750472098</c:v>
                </c:pt>
                <c:pt idx="2544">
                  <c:v>52.946364972721803</c:v>
                </c:pt>
                <c:pt idx="2545">
                  <c:v>52.953173073470403</c:v>
                </c:pt>
                <c:pt idx="2546">
                  <c:v>52.959976056690998</c:v>
                </c:pt>
                <c:pt idx="2547">
                  <c:v>52.966773926353198</c:v>
                </c:pt>
                <c:pt idx="2548">
                  <c:v>52.973566686423098</c:v>
                </c:pt>
                <c:pt idx="2549">
                  <c:v>52.9803543408634</c:v>
                </c:pt>
                <c:pt idx="2550">
                  <c:v>52.987136893633703</c:v>
                </c:pt>
                <c:pt idx="2551">
                  <c:v>52.9939143486897</c:v>
                </c:pt>
                <c:pt idx="2552">
                  <c:v>53.000686709984102</c:v>
                </c:pt>
                <c:pt idx="2553">
                  <c:v>53.007453981466199</c:v>
                </c:pt>
                <c:pt idx="2554">
                  <c:v>53.0142161670815</c:v>
                </c:pt>
                <c:pt idx="2555">
                  <c:v>53.0209732707726</c:v>
                </c:pt>
                <c:pt idx="2556">
                  <c:v>53.027725296478401</c:v>
                </c:pt>
                <c:pt idx="2557">
                  <c:v>53.034472248134499</c:v>
                </c:pt>
                <c:pt idx="2558">
                  <c:v>53.041214129672902</c:v>
                </c:pt>
                <c:pt idx="2559">
                  <c:v>53.047950945022599</c:v>
                </c:pt>
                <c:pt idx="2560">
                  <c:v>53.054682698108898</c:v>
                </c:pt>
                <c:pt idx="2561">
                  <c:v>53.061409392853697</c:v>
                </c:pt>
                <c:pt idx="2562">
                  <c:v>53.068131033175597</c:v>
                </c:pt>
                <c:pt idx="2563">
                  <c:v>53.0748476229898</c:v>
                </c:pt>
                <c:pt idx="2564">
                  <c:v>53.081559166208102</c:v>
                </c:pt>
                <c:pt idx="2565">
                  <c:v>53.088265666738799</c:v>
                </c:pt>
                <c:pt idx="2566">
                  <c:v>53.094967128486999</c:v>
                </c:pt>
                <c:pt idx="2567">
                  <c:v>53.101663555354101</c:v>
                </c:pt>
                <c:pt idx="2568">
                  <c:v>53.108354951238397</c:v>
                </c:pt>
                <c:pt idx="2569">
                  <c:v>53.1150413200345</c:v>
                </c:pt>
                <c:pt idx="2570">
                  <c:v>53.121722665634003</c:v>
                </c:pt>
                <c:pt idx="2571">
                  <c:v>53.128398991924797</c:v>
                </c:pt>
                <c:pt idx="2572">
                  <c:v>53.135070302791398</c:v>
                </c:pt>
                <c:pt idx="2573">
                  <c:v>53.141736602114896</c:v>
                </c:pt>
                <c:pt idx="2574">
                  <c:v>53.1483978937733</c:v>
                </c:pt>
                <c:pt idx="2575">
                  <c:v>53.155054181640899</c:v>
                </c:pt>
                <c:pt idx="2576">
                  <c:v>53.161705469588497</c:v>
                </c:pt>
                <c:pt idx="2577">
                  <c:v>53.168351761483898</c:v>
                </c:pt>
                <c:pt idx="2578">
                  <c:v>53.174993061191103</c:v>
                </c:pt>
                <c:pt idx="2579">
                  <c:v>53.181629372571003</c:v>
                </c:pt>
                <c:pt idx="2580">
                  <c:v>53.1882606994809</c:v>
                </c:pt>
                <c:pt idx="2581">
                  <c:v>53.194887045774699</c:v>
                </c:pt>
                <c:pt idx="2582">
                  <c:v>53.201508415303103</c:v>
                </c:pt>
                <c:pt idx="2583">
                  <c:v>53.208124811913301</c:v>
                </c:pt>
                <c:pt idx="2584">
                  <c:v>53.214736239448897</c:v>
                </c:pt>
                <c:pt idx="2585">
                  <c:v>53.221342701750402</c:v>
                </c:pt>
                <c:pt idx="2586">
                  <c:v>53.227944202654797</c:v>
                </c:pt>
                <c:pt idx="2587">
                  <c:v>53.234540745995503</c:v>
                </c:pt>
                <c:pt idx="2588">
                  <c:v>53.241132335602899</c:v>
                </c:pt>
                <c:pt idx="2589">
                  <c:v>53.247718975303599</c:v>
                </c:pt>
                <c:pt idx="2590">
                  <c:v>53.254300668920997</c:v>
                </c:pt>
                <c:pt idx="2591">
                  <c:v>53.260877420275101</c:v>
                </c:pt>
                <c:pt idx="2592">
                  <c:v>53.267449233182496</c:v>
                </c:pt>
                <c:pt idx="2593">
                  <c:v>53.274016111456298</c:v>
                </c:pt>
                <c:pt idx="2594">
                  <c:v>53.2805780589064</c:v>
                </c:pt>
                <c:pt idx="2595">
                  <c:v>53.287135079339002</c:v>
                </c:pt>
                <c:pt idx="2596">
                  <c:v>53.293687176557199</c:v>
                </c:pt>
                <c:pt idx="2597">
                  <c:v>53.300234354360498</c:v>
                </c:pt>
                <c:pt idx="2598">
                  <c:v>53.306776633699002</c:v>
                </c:pt>
                <c:pt idx="2599">
                  <c:v>53.313314002589401</c:v>
                </c:pt>
                <c:pt idx="2600">
                  <c:v>53.319846464264202</c:v>
                </c:pt>
                <c:pt idx="2601">
                  <c:v>53.326374022525499</c:v>
                </c:pt>
                <c:pt idx="2602">
                  <c:v>53.3328966811724</c:v>
                </c:pt>
                <c:pt idx="2603">
                  <c:v>53.339414444000802</c:v>
                </c:pt>
                <c:pt idx="2604">
                  <c:v>53.345927314802999</c:v>
                </c:pt>
                <c:pt idx="2605">
                  <c:v>53.352435297368402</c:v>
                </c:pt>
                <c:pt idx="2606">
                  <c:v>53.358938395482802</c:v>
                </c:pt>
                <c:pt idx="2607">
                  <c:v>53.365436612929102</c:v>
                </c:pt>
                <c:pt idx="2608">
                  <c:v>53.371929953486699</c:v>
                </c:pt>
                <c:pt idx="2609">
                  <c:v>53.378418420931602</c:v>
                </c:pt>
                <c:pt idx="2610">
                  <c:v>53.384902019036801</c:v>
                </c:pt>
                <c:pt idx="2611">
                  <c:v>53.391380751572001</c:v>
                </c:pt>
                <c:pt idx="2612">
                  <c:v>53.397854622303498</c:v>
                </c:pt>
                <c:pt idx="2613">
                  <c:v>53.404323634994398</c:v>
                </c:pt>
                <c:pt idx="2614">
                  <c:v>53.410787793404502</c:v>
                </c:pt>
                <c:pt idx="2615">
                  <c:v>53.4172471012903</c:v>
                </c:pt>
                <c:pt idx="2616">
                  <c:v>53.423701562405299</c:v>
                </c:pt>
                <c:pt idx="2617">
                  <c:v>53.430151180499401</c:v>
                </c:pt>
                <c:pt idx="2618">
                  <c:v>53.436595959319298</c:v>
                </c:pt>
                <c:pt idx="2619">
                  <c:v>53.443035902608599</c:v>
                </c:pt>
                <c:pt idx="2620">
                  <c:v>53.449471014107402</c:v>
                </c:pt>
                <c:pt idx="2621">
                  <c:v>53.455901297552799</c:v>
                </c:pt>
                <c:pt idx="2622">
                  <c:v>53.462326756678301</c:v>
                </c:pt>
                <c:pt idx="2623">
                  <c:v>53.4687473952145</c:v>
                </c:pt>
                <c:pt idx="2624">
                  <c:v>53.475163216888497</c:v>
                </c:pt>
                <c:pt idx="2625">
                  <c:v>53.481574225424197</c:v>
                </c:pt>
                <c:pt idx="2626">
                  <c:v>53.487980424542101</c:v>
                </c:pt>
                <c:pt idx="2627">
                  <c:v>53.494381817959699</c:v>
                </c:pt>
                <c:pt idx="2628">
                  <c:v>53.500778409390897</c:v>
                </c:pt>
                <c:pt idx="2629">
                  <c:v>53.507170202546703</c:v>
                </c:pt>
                <c:pt idx="2630">
                  <c:v>53.513557201134603</c:v>
                </c:pt>
                <c:pt idx="2631">
                  <c:v>53.519939408858797</c:v>
                </c:pt>
                <c:pt idx="2632">
                  <c:v>53.526316829420303</c:v>
                </c:pt>
                <c:pt idx="2633">
                  <c:v>53.532689466516999</c:v>
                </c:pt>
                <c:pt idx="2634">
                  <c:v>53.539057323843203</c:v>
                </c:pt>
                <c:pt idx="2635">
                  <c:v>53.545420405090198</c:v>
                </c:pt>
                <c:pt idx="2636">
                  <c:v>53.5517787139459</c:v>
                </c:pt>
                <c:pt idx="2637">
                  <c:v>53.558132254095</c:v>
                </c:pt>
                <c:pt idx="2638">
                  <c:v>53.564481029218904</c:v>
                </c:pt>
                <c:pt idx="2639">
                  <c:v>53.5708250429957</c:v>
                </c:pt>
                <c:pt idx="2640">
                  <c:v>53.577164299100403</c:v>
                </c:pt>
                <c:pt idx="2641">
                  <c:v>53.583498801204399</c:v>
                </c:pt>
                <c:pt idx="2642">
                  <c:v>53.589828552976101</c:v>
                </c:pt>
                <c:pt idx="2643">
                  <c:v>53.596153558080701</c:v>
                </c:pt>
                <c:pt idx="2644">
                  <c:v>53.602473820179803</c:v>
                </c:pt>
                <c:pt idx="2645">
                  <c:v>53.608789342931999</c:v>
                </c:pt>
                <c:pt idx="2646">
                  <c:v>53.615100129992697</c:v>
                </c:pt>
                <c:pt idx="2647">
                  <c:v>53.621406185013697</c:v>
                </c:pt>
                <c:pt idx="2648">
                  <c:v>53.627707511643798</c:v>
                </c:pt>
                <c:pt idx="2649">
                  <c:v>53.634004113528498</c:v>
                </c:pt>
                <c:pt idx="2650">
                  <c:v>53.640295994309902</c:v>
                </c:pt>
                <c:pt idx="2651">
                  <c:v>53.646583157627099</c:v>
                </c:pt>
                <c:pt idx="2652">
                  <c:v>53.652865607115501</c:v>
                </c:pt>
                <c:pt idx="2653">
                  <c:v>53.659143346407703</c:v>
                </c:pt>
                <c:pt idx="2654">
                  <c:v>53.6654163791328</c:v>
                </c:pt>
                <c:pt idx="2655">
                  <c:v>53.671684708916501</c:v>
                </c:pt>
                <c:pt idx="2656">
                  <c:v>53.677948339381501</c:v>
                </c:pt>
                <c:pt idx="2657">
                  <c:v>53.684207274147099</c:v>
                </c:pt>
                <c:pt idx="2658">
                  <c:v>53.690461516829401</c:v>
                </c:pt>
                <c:pt idx="2659">
                  <c:v>53.696711071041101</c:v>
                </c:pt>
                <c:pt idx="2660">
                  <c:v>53.702955940391803</c:v>
                </c:pt>
                <c:pt idx="2661">
                  <c:v>53.709196128487598</c:v>
                </c:pt>
                <c:pt idx="2662">
                  <c:v>53.715431638931697</c:v>
                </c:pt>
                <c:pt idx="2663">
                  <c:v>53.721662475323598</c:v>
                </c:pt>
                <c:pt idx="2664">
                  <c:v>53.727888641259902</c:v>
                </c:pt>
                <c:pt idx="2665">
                  <c:v>53.734110140333598</c:v>
                </c:pt>
                <c:pt idx="2666">
                  <c:v>53.740326976134803</c:v>
                </c:pt>
                <c:pt idx="2667">
                  <c:v>53.746539152250101</c:v>
                </c:pt>
                <c:pt idx="2668">
                  <c:v>53.752746672262703</c:v>
                </c:pt>
                <c:pt idx="2669">
                  <c:v>53.758949539752997</c:v>
                </c:pt>
                <c:pt idx="2670">
                  <c:v>53.765147758297502</c:v>
                </c:pt>
                <c:pt idx="2671">
                  <c:v>53.771341331470097</c:v>
                </c:pt>
                <c:pt idx="2672">
                  <c:v>53.777530262840898</c:v>
                </c:pt>
                <c:pt idx="2673">
                  <c:v>53.7837145559769</c:v>
                </c:pt>
                <c:pt idx="2674">
                  <c:v>53.7898942144421</c:v>
                </c:pt>
                <c:pt idx="2675">
                  <c:v>53.796069241796701</c:v>
                </c:pt>
                <c:pt idx="2676">
                  <c:v>53.802239641598199</c:v>
                </c:pt>
                <c:pt idx="2677">
                  <c:v>53.808405417400401</c:v>
                </c:pt>
                <c:pt idx="2678">
                  <c:v>53.814566580292897</c:v>
                </c:pt>
                <c:pt idx="2679">
                  <c:v>53.820723143302402</c:v>
                </c:pt>
                <c:pt idx="2680">
                  <c:v>53.82687509406</c:v>
                </c:pt>
                <c:pt idx="2681">
                  <c:v>53.833022436128701</c:v>
                </c:pt>
                <c:pt idx="2682">
                  <c:v>53.839165173068501</c:v>
                </c:pt>
                <c:pt idx="2683">
                  <c:v>53.8453033084363</c:v>
                </c:pt>
                <c:pt idx="2684">
                  <c:v>53.851436845785898</c:v>
                </c:pt>
                <c:pt idx="2685">
                  <c:v>53.857565788667998</c:v>
                </c:pt>
                <c:pt idx="2686">
                  <c:v>53.863690140630098</c:v>
                </c:pt>
                <c:pt idx="2687">
                  <c:v>53.869809905216997</c:v>
                </c:pt>
                <c:pt idx="2688">
                  <c:v>53.875925085969897</c:v>
                </c:pt>
                <c:pt idx="2689">
                  <c:v>53.882035686427301</c:v>
                </c:pt>
                <c:pt idx="2690">
                  <c:v>53.888141710124401</c:v>
                </c:pt>
                <c:pt idx="2691">
                  <c:v>53.894243160593298</c:v>
                </c:pt>
                <c:pt idx="2692">
                  <c:v>53.9003400413633</c:v>
                </c:pt>
                <c:pt idx="2693">
                  <c:v>53.906432355960298</c:v>
                </c:pt>
                <c:pt idx="2694">
                  <c:v>53.912520107907298</c:v>
                </c:pt>
                <c:pt idx="2695">
                  <c:v>53.918603300724001</c:v>
                </c:pt>
                <c:pt idx="2696">
                  <c:v>53.924681937927197</c:v>
                </c:pt>
                <c:pt idx="2697">
                  <c:v>53.930756023030597</c:v>
                </c:pt>
                <c:pt idx="2698">
                  <c:v>53.936825559544701</c:v>
                </c:pt>
                <c:pt idx="2699">
                  <c:v>53.942890550977097</c:v>
                </c:pt>
                <c:pt idx="2700">
                  <c:v>53.948951000832103</c:v>
                </c:pt>
                <c:pt idx="2701">
                  <c:v>53.955006912610997</c:v>
                </c:pt>
                <c:pt idx="2702">
                  <c:v>53.961058289812101</c:v>
                </c:pt>
                <c:pt idx="2703">
                  <c:v>53.967105135930503</c:v>
                </c:pt>
                <c:pt idx="2704">
                  <c:v>53.973147454458299</c:v>
                </c:pt>
                <c:pt idx="2705">
                  <c:v>53.979185248884399</c:v>
                </c:pt>
                <c:pt idx="2706">
                  <c:v>53.985218522694701</c:v>
                </c:pt>
                <c:pt idx="2707">
                  <c:v>53.991247279371997</c:v>
                </c:pt>
                <c:pt idx="2708">
                  <c:v>53.997271522395998</c:v>
                </c:pt>
                <c:pt idx="2709">
                  <c:v>54.003291255243298</c:v>
                </c:pt>
                <c:pt idx="2710">
                  <c:v>54.009306481387398</c:v>
                </c:pt>
                <c:pt idx="2711">
                  <c:v>54.015317204298697</c:v>
                </c:pt>
                <c:pt idx="2712">
                  <c:v>54.021323427444699</c:v>
                </c:pt>
                <c:pt idx="2713">
                  <c:v>54.027325154289599</c:v>
                </c:pt>
                <c:pt idx="2714">
                  <c:v>54.0333223882946</c:v>
                </c:pt>
                <c:pt idx="2715">
                  <c:v>54.0393151329177</c:v>
                </c:pt>
                <c:pt idx="2716">
                  <c:v>54.045303391613999</c:v>
                </c:pt>
                <c:pt idx="2717">
                  <c:v>54.051287167835298</c:v>
                </c:pt>
                <c:pt idx="2718">
                  <c:v>54.057266465030601</c:v>
                </c:pt>
                <c:pt idx="2719">
                  <c:v>54.0632412866455</c:v>
                </c:pt>
                <c:pt idx="2720">
                  <c:v>54.069211636122702</c:v>
                </c:pt>
                <c:pt idx="2721">
                  <c:v>54.075177516901803</c:v>
                </c:pt>
                <c:pt idx="2722">
                  <c:v>54.081138932419201</c:v>
                </c:pt>
                <c:pt idx="2723">
                  <c:v>54.087095886108401</c:v>
                </c:pt>
                <c:pt idx="2724">
                  <c:v>54.093048381399697</c:v>
                </c:pt>
                <c:pt idx="2725">
                  <c:v>54.098996421720202</c:v>
                </c:pt>
                <c:pt idx="2726">
                  <c:v>54.104940010494097</c:v>
                </c:pt>
                <c:pt idx="2727">
                  <c:v>54.110879151142498</c:v>
                </c:pt>
                <c:pt idx="2728">
                  <c:v>54.1168138470833</c:v>
                </c:pt>
                <c:pt idx="2729">
                  <c:v>54.1227441017313</c:v>
                </c:pt>
                <c:pt idx="2730">
                  <c:v>54.128669918498503</c:v>
                </c:pt>
                <c:pt idx="2731">
                  <c:v>54.134591300793403</c:v>
                </c:pt>
                <c:pt idx="2732">
                  <c:v>54.140508252021597</c:v>
                </c:pt>
                <c:pt idx="2733">
                  <c:v>54.146420775585803</c:v>
                </c:pt>
                <c:pt idx="2734">
                  <c:v>54.152328874885299</c:v>
                </c:pt>
                <c:pt idx="2735">
                  <c:v>54.158232553316402</c:v>
                </c:pt>
                <c:pt idx="2736">
                  <c:v>54.164131814272501</c:v>
                </c:pt>
                <c:pt idx="2737">
                  <c:v>54.170026661143702</c:v>
                </c:pt>
                <c:pt idx="2738">
                  <c:v>54.175917097317097</c:v>
                </c:pt>
                <c:pt idx="2739">
                  <c:v>54.181803126176703</c:v>
                </c:pt>
                <c:pt idx="2740">
                  <c:v>54.187684751103397</c:v>
                </c:pt>
                <c:pt idx="2741">
                  <c:v>54.193561975474999</c:v>
                </c:pt>
                <c:pt idx="2742">
                  <c:v>54.199434802666197</c:v>
                </c:pt>
                <c:pt idx="2743">
                  <c:v>54.205303236048799</c:v>
                </c:pt>
                <c:pt idx="2744">
                  <c:v>54.211167278991297</c:v>
                </c:pt>
                <c:pt idx="2745">
                  <c:v>54.217026934859099</c:v>
                </c:pt>
                <c:pt idx="2746">
                  <c:v>54.222882207014599</c:v>
                </c:pt>
                <c:pt idx="2747">
                  <c:v>54.228733098817202</c:v>
                </c:pt>
                <c:pt idx="2748">
                  <c:v>54.234579613623097</c:v>
                </c:pt>
                <c:pt idx="2749">
                  <c:v>54.240421754785302</c:v>
                </c:pt>
                <c:pt idx="2750">
                  <c:v>54.246259525653997</c:v>
                </c:pt>
                <c:pt idx="2751">
                  <c:v>54.252092929576001</c:v>
                </c:pt>
                <c:pt idx="2752">
                  <c:v>54.2579219698952</c:v>
                </c:pt>
                <c:pt idx="2753">
                  <c:v>54.263746649952502</c:v>
                </c:pt>
                <c:pt idx="2754">
                  <c:v>54.269566973085503</c:v>
                </c:pt>
                <c:pt idx="2755">
                  <c:v>54.275382942628802</c:v>
                </c:pt>
                <c:pt idx="2756">
                  <c:v>54.2811945619139</c:v>
                </c:pt>
                <c:pt idx="2757">
                  <c:v>54.287001834269297</c:v>
                </c:pt>
                <c:pt idx="2758">
                  <c:v>54.2928047630203</c:v>
                </c:pt>
                <c:pt idx="2759">
                  <c:v>54.298603369384303</c:v>
                </c:pt>
                <c:pt idx="2760">
                  <c:v>54.304397648799402</c:v>
                </c:pt>
                <c:pt idx="2761">
                  <c:v>54.310187595812799</c:v>
                </c:pt>
                <c:pt idx="2762">
                  <c:v>54.315973213762398</c:v>
                </c:pt>
                <c:pt idx="2763">
                  <c:v>54.321754505983201</c:v>
                </c:pt>
                <c:pt idx="2764">
                  <c:v>54.327531475807298</c:v>
                </c:pt>
                <c:pt idx="2765">
                  <c:v>54.333304126563803</c:v>
                </c:pt>
                <c:pt idx="2766">
                  <c:v>54.3390724615792</c:v>
                </c:pt>
                <c:pt idx="2767">
                  <c:v>54.344836484176803</c:v>
                </c:pt>
                <c:pt idx="2768">
                  <c:v>54.350596197677099</c:v>
                </c:pt>
                <c:pt idx="2769">
                  <c:v>54.356351605397997</c:v>
                </c:pt>
                <c:pt idx="2770">
                  <c:v>54.362102710654</c:v>
                </c:pt>
                <c:pt idx="2771">
                  <c:v>54.367849516757303</c:v>
                </c:pt>
                <c:pt idx="2772">
                  <c:v>54.373592027016599</c:v>
                </c:pt>
                <c:pt idx="2773">
                  <c:v>54.379330244738199</c:v>
                </c:pt>
                <c:pt idx="2774">
                  <c:v>54.385064173225402</c:v>
                </c:pt>
                <c:pt idx="2775">
                  <c:v>54.390793815778402</c:v>
                </c:pt>
                <c:pt idx="2776">
                  <c:v>54.396519175694799</c:v>
                </c:pt>
                <c:pt idx="2777">
                  <c:v>54.402240256269103</c:v>
                </c:pt>
                <c:pt idx="2778">
                  <c:v>54.407957060793002</c:v>
                </c:pt>
                <c:pt idx="2779">
                  <c:v>54.413669592555401</c:v>
                </c:pt>
                <c:pt idx="2780">
                  <c:v>54.419377854842203</c:v>
                </c:pt>
                <c:pt idx="2781">
                  <c:v>54.425081850936301</c:v>
                </c:pt>
                <c:pt idx="2782">
                  <c:v>54.430781584118101</c:v>
                </c:pt>
                <c:pt idx="2783">
                  <c:v>54.436477057664703</c:v>
                </c:pt>
                <c:pt idx="2784">
                  <c:v>54.442168274850602</c:v>
                </c:pt>
                <c:pt idx="2785">
                  <c:v>54.447855238947199</c:v>
                </c:pt>
                <c:pt idx="2786">
                  <c:v>54.453537953223197</c:v>
                </c:pt>
                <c:pt idx="2787">
                  <c:v>54.459216420944301</c:v>
                </c:pt>
                <c:pt idx="2788">
                  <c:v>54.464890645373302</c:v>
                </c:pt>
                <c:pt idx="2789">
                  <c:v>54.470560629770198</c:v>
                </c:pt>
                <c:pt idx="2790">
                  <c:v>54.476226377392202</c:v>
                </c:pt>
                <c:pt idx="2791">
                  <c:v>54.481887891493301</c:v>
                </c:pt>
                <c:pt idx="2792">
                  <c:v>54.487545175324897</c:v>
                </c:pt>
                <c:pt idx="2793">
                  <c:v>54.493198232135398</c:v>
                </c:pt>
                <c:pt idx="2794">
                  <c:v>54.498847065170402</c:v>
                </c:pt>
                <c:pt idx="2795">
                  <c:v>54.504491677672497</c:v>
                </c:pt>
                <c:pt idx="2796">
                  <c:v>54.510132072881397</c:v>
                </c:pt>
                <c:pt idx="2797">
                  <c:v>54.5157682540341</c:v>
                </c:pt>
                <c:pt idx="2798">
                  <c:v>54.521400224364498</c:v>
                </c:pt>
                <c:pt idx="2799">
                  <c:v>54.5270279871038</c:v>
                </c:pt>
                <c:pt idx="2800">
                  <c:v>54.532651545480199</c:v>
                </c:pt>
                <c:pt idx="2801">
                  <c:v>54.538270902718899</c:v>
                </c:pt>
                <c:pt idx="2802">
                  <c:v>54.543886062042603</c:v>
                </c:pt>
                <c:pt idx="2803">
                  <c:v>54.5494970266707</c:v>
                </c:pt>
                <c:pt idx="2804">
                  <c:v>54.555103799820003</c:v>
                </c:pt>
                <c:pt idx="2805">
                  <c:v>54.560706384704197</c:v>
                </c:pt>
                <c:pt idx="2806">
                  <c:v>54.566304784534204</c:v>
                </c:pt>
                <c:pt idx="2807">
                  <c:v>54.571899002518101</c:v>
                </c:pt>
                <c:pt idx="2808">
                  <c:v>54.577489041861</c:v>
                </c:pt>
                <c:pt idx="2809">
                  <c:v>54.583074905765201</c:v>
                </c:pt>
                <c:pt idx="2810">
                  <c:v>54.588656597430003</c:v>
                </c:pt>
                <c:pt idx="2811">
                  <c:v>54.594234120052</c:v>
                </c:pt>
                <c:pt idx="2812">
                  <c:v>54.5998074768248</c:v>
                </c:pt>
                <c:pt idx="2813">
                  <c:v>54.605376670939002</c:v>
                </c:pt>
                <c:pt idx="2814">
                  <c:v>54.610941705582398</c:v>
                </c:pt>
                <c:pt idx="2815">
                  <c:v>54.616502583940203</c:v>
                </c:pt>
                <c:pt idx="2816">
                  <c:v>54.622059309194199</c:v>
                </c:pt>
                <c:pt idx="2817">
                  <c:v>54.627611884523702</c:v>
                </c:pt>
                <c:pt idx="2818">
                  <c:v>54.633160313105002</c:v>
                </c:pt>
                <c:pt idx="2819">
                  <c:v>54.638704598111403</c:v>
                </c:pt>
                <c:pt idx="2820">
                  <c:v>54.644244742713603</c:v>
                </c:pt>
                <c:pt idx="2821">
                  <c:v>54.649780750079003</c:v>
                </c:pt>
                <c:pt idx="2822">
                  <c:v>54.655312623372602</c:v>
                </c:pt>
                <c:pt idx="2823">
                  <c:v>54.660840365756101</c:v>
                </c:pt>
                <c:pt idx="2824">
                  <c:v>54.666363980388603</c:v>
                </c:pt>
                <c:pt idx="2825">
                  <c:v>54.671883470426003</c:v>
                </c:pt>
                <c:pt idx="2826">
                  <c:v>54.677398839021798</c:v>
                </c:pt>
                <c:pt idx="2827">
                  <c:v>54.682910089326001</c:v>
                </c:pt>
                <c:pt idx="2828">
                  <c:v>54.688417224486301</c:v>
                </c:pt>
                <c:pt idx="2829">
                  <c:v>54.6939202476471</c:v>
                </c:pt>
                <c:pt idx="2830">
                  <c:v>54.699419161950097</c:v>
                </c:pt>
                <c:pt idx="2831">
                  <c:v>54.7049139705342</c:v>
                </c:pt>
                <c:pt idx="2832">
                  <c:v>54.710404676535099</c:v>
                </c:pt>
                <c:pt idx="2833">
                  <c:v>54.715891283086002</c:v>
                </c:pt>
                <c:pt idx="2834">
                  <c:v>54.7213737933169</c:v>
                </c:pt>
                <c:pt idx="2835">
                  <c:v>54.726852210355197</c:v>
                </c:pt>
                <c:pt idx="2836">
                  <c:v>54.732326537325001</c:v>
                </c:pt>
                <c:pt idx="2837">
                  <c:v>54.737796777348002</c:v>
                </c:pt>
                <c:pt idx="2838">
                  <c:v>54.743262933542702</c:v>
                </c:pt>
                <c:pt idx="2839">
                  <c:v>54.748725009406598</c:v>
                </c:pt>
                <c:pt idx="2840">
                  <c:v>54.754183033785502</c:v>
                </c:pt>
                <c:pt idx="2841">
                  <c:v>54.759636984875797</c:v>
                </c:pt>
                <c:pt idx="2842">
                  <c:v>54.765086865808797</c:v>
                </c:pt>
                <c:pt idx="2843">
                  <c:v>54.770532679712801</c:v>
                </c:pt>
                <c:pt idx="2844">
                  <c:v>54.775974429713898</c:v>
                </c:pt>
                <c:pt idx="2845">
                  <c:v>54.781412118935201</c:v>
                </c:pt>
                <c:pt idx="2846">
                  <c:v>54.7868457504971</c:v>
                </c:pt>
                <c:pt idx="2847">
                  <c:v>54.792275327517402</c:v>
                </c:pt>
                <c:pt idx="2848">
                  <c:v>54.797700853111301</c:v>
                </c:pt>
                <c:pt idx="2849">
                  <c:v>54.803122330391098</c:v>
                </c:pt>
                <c:pt idx="2850">
                  <c:v>54.808539762466502</c:v>
                </c:pt>
                <c:pt idx="2851">
                  <c:v>54.813953152444597</c:v>
                </c:pt>
                <c:pt idx="2852">
                  <c:v>54.819362503429801</c:v>
                </c:pt>
                <c:pt idx="2853">
                  <c:v>54.824767818523704</c:v>
                </c:pt>
                <c:pt idx="2854">
                  <c:v>54.830169100825202</c:v>
                </c:pt>
                <c:pt idx="2855">
                  <c:v>54.8355663534307</c:v>
                </c:pt>
                <c:pt idx="2856">
                  <c:v>54.840959579433701</c:v>
                </c:pt>
                <c:pt idx="2857">
                  <c:v>54.846348781925101</c:v>
                </c:pt>
                <c:pt idx="2858">
                  <c:v>54.851733963993198</c:v>
                </c:pt>
                <c:pt idx="2859">
                  <c:v>54.8571151287235</c:v>
                </c:pt>
                <c:pt idx="2860">
                  <c:v>54.862492279198896</c:v>
                </c:pt>
                <c:pt idx="2861">
                  <c:v>54.867865418499399</c:v>
                </c:pt>
                <c:pt idx="2862">
                  <c:v>54.873234549702602</c:v>
                </c:pt>
                <c:pt idx="2863">
                  <c:v>54.878599675883201</c:v>
                </c:pt>
                <c:pt idx="2864">
                  <c:v>54.8839608001134</c:v>
                </c:pt>
                <c:pt idx="2865">
                  <c:v>54.8893179254625</c:v>
                </c:pt>
                <c:pt idx="2866">
                  <c:v>54.894671054997197</c:v>
                </c:pt>
                <c:pt idx="2867">
                  <c:v>54.900020191781699</c:v>
                </c:pt>
                <c:pt idx="2868">
                  <c:v>54.905365338877097</c:v>
                </c:pt>
                <c:pt idx="2869">
                  <c:v>54.910706499342197</c:v>
                </c:pt>
                <c:pt idx="2870">
                  <c:v>54.916043676232903</c:v>
                </c:pt>
                <c:pt idx="2871">
                  <c:v>54.9213768726026</c:v>
                </c:pt>
                <c:pt idx="2872">
                  <c:v>54.9267060915017</c:v>
                </c:pt>
                <c:pt idx="2873">
                  <c:v>54.932031335978301</c:v>
                </c:pt>
                <c:pt idx="2874">
                  <c:v>54.937352609077401</c:v>
                </c:pt>
                <c:pt idx="2875">
                  <c:v>54.942669913841797</c:v>
                </c:pt>
                <c:pt idx="2876">
                  <c:v>54.947983253311001</c:v>
                </c:pt>
                <c:pt idx="2877">
                  <c:v>54.953292630522398</c:v>
                </c:pt>
                <c:pt idx="2878">
                  <c:v>54.958598048510403</c:v>
                </c:pt>
                <c:pt idx="2879">
                  <c:v>54.963899510306803</c:v>
                </c:pt>
                <c:pt idx="2880">
                  <c:v>54.969197018940598</c:v>
                </c:pt>
                <c:pt idx="2881">
                  <c:v>54.974490577438203</c:v>
                </c:pt>
                <c:pt idx="2882">
                  <c:v>54.979780188823398</c:v>
                </c:pt>
                <c:pt idx="2883">
                  <c:v>54.985065856117203</c:v>
                </c:pt>
                <c:pt idx="2884">
                  <c:v>54.990347582337897</c:v>
                </c:pt>
                <c:pt idx="2885">
                  <c:v>54.995625370501102</c:v>
                </c:pt>
                <c:pt idx="2886">
                  <c:v>55.000899223619903</c:v>
                </c:pt>
                <c:pt idx="2887">
                  <c:v>55.006169144704401</c:v>
                </c:pt>
                <c:pt idx="2888">
                  <c:v>55.011435136762401</c:v>
                </c:pt>
                <c:pt idx="2889">
                  <c:v>55.016697202798603</c:v>
                </c:pt>
                <c:pt idx="2890">
                  <c:v>55.0219553458153</c:v>
                </c:pt>
                <c:pt idx="2891">
                  <c:v>55.027209568811898</c:v>
                </c:pt>
                <c:pt idx="2892">
                  <c:v>55.032459874785403</c:v>
                </c:pt>
                <c:pt idx="2893">
                  <c:v>55.037706266729899</c:v>
                </c:pt>
                <c:pt idx="2894">
                  <c:v>55.0429487476368</c:v>
                </c:pt>
                <c:pt idx="2895">
                  <c:v>55.048187320494897</c:v>
                </c:pt>
                <c:pt idx="2896">
                  <c:v>55.053421988290303</c:v>
                </c:pt>
                <c:pt idx="2897">
                  <c:v>55.058652754006303</c:v>
                </c:pt>
                <c:pt idx="2898">
                  <c:v>55.063879620623801</c:v>
                </c:pt>
                <c:pt idx="2899">
                  <c:v>55.069102591120597</c:v>
                </c:pt>
                <c:pt idx="2900">
                  <c:v>55.074321668472102</c:v>
                </c:pt>
                <c:pt idx="2901">
                  <c:v>55.079536855651</c:v>
                </c:pt>
                <c:pt idx="2902">
                  <c:v>55.084748155627302</c:v>
                </c:pt>
                <c:pt idx="2903">
                  <c:v>55.089955571368101</c:v>
                </c:pt>
                <c:pt idx="2904">
                  <c:v>55.095159105838</c:v>
                </c:pt>
                <c:pt idx="2905">
                  <c:v>55.100358761999097</c:v>
                </c:pt>
                <c:pt idx="2906">
                  <c:v>55.105554542810303</c:v>
                </c:pt>
                <c:pt idx="2907">
                  <c:v>55.110746451228401</c:v>
                </c:pt>
                <c:pt idx="2908">
                  <c:v>55.115934490207003</c:v>
                </c:pt>
                <c:pt idx="2909">
                  <c:v>55.121118662697398</c:v>
                </c:pt>
                <c:pt idx="2910">
                  <c:v>55.126298971647898</c:v>
                </c:pt>
                <c:pt idx="2911">
                  <c:v>55.131475420004399</c:v>
                </c:pt>
                <c:pt idx="2912">
                  <c:v>55.136648010709997</c:v>
                </c:pt>
                <c:pt idx="2913">
                  <c:v>55.141816746704897</c:v>
                </c:pt>
                <c:pt idx="2914">
                  <c:v>55.146981630926902</c:v>
                </c:pt>
                <c:pt idx="2915">
                  <c:v>55.1521426663111</c:v>
                </c:pt>
                <c:pt idx="2916">
                  <c:v>55.157299855789702</c:v>
                </c:pt>
                <c:pt idx="2917">
                  <c:v>55.162453202292397</c:v>
                </c:pt>
                <c:pt idx="2918">
                  <c:v>55.167602708746102</c:v>
                </c:pt>
                <c:pt idx="2919">
                  <c:v>55.172748378075099</c:v>
                </c:pt>
                <c:pt idx="2920">
                  <c:v>55.177890221584498</c:v>
                </c:pt>
                <c:pt idx="2921">
                  <c:v>55.183028249173503</c:v>
                </c:pt>
                <c:pt idx="2922">
                  <c:v>55.188162449461799</c:v>
                </c:pt>
                <c:pt idx="2923">
                  <c:v>55.193292825384297</c:v>
                </c:pt>
                <c:pt idx="2924">
                  <c:v>55.1984193798734</c:v>
                </c:pt>
                <c:pt idx="2925">
                  <c:v>55.203542115859001</c:v>
                </c:pt>
                <c:pt idx="2926">
                  <c:v>55.208661036268403</c:v>
                </c:pt>
                <c:pt idx="2927">
                  <c:v>55.213776144026497</c:v>
                </c:pt>
                <c:pt idx="2928">
                  <c:v>55.218887442055603</c:v>
                </c:pt>
                <c:pt idx="2929">
                  <c:v>55.223994933275598</c:v>
                </c:pt>
                <c:pt idx="2930">
                  <c:v>55.2290986206037</c:v>
                </c:pt>
                <c:pt idx="2931">
                  <c:v>55.234198506954698</c:v>
                </c:pt>
                <c:pt idx="2932">
                  <c:v>55.239294595240999</c:v>
                </c:pt>
                <c:pt idx="2933">
                  <c:v>55.244386888372297</c:v>
                </c:pt>
                <c:pt idx="2934">
                  <c:v>55.249475389255799</c:v>
                </c:pt>
                <c:pt idx="2935">
                  <c:v>55.254560100796297</c:v>
                </c:pt>
                <c:pt idx="2936">
                  <c:v>55.259641025896002</c:v>
                </c:pt>
                <c:pt idx="2937">
                  <c:v>55.264718167454703</c:v>
                </c:pt>
                <c:pt idx="2938">
                  <c:v>55.269791528369403</c:v>
                </c:pt>
                <c:pt idx="2939">
                  <c:v>55.274861111535003</c:v>
                </c:pt>
                <c:pt idx="2940">
                  <c:v>55.279926919843497</c:v>
                </c:pt>
                <c:pt idx="2941">
                  <c:v>55.284988956184698</c:v>
                </c:pt>
                <c:pt idx="2942">
                  <c:v>55.290047223445598</c:v>
                </c:pt>
                <c:pt idx="2943">
                  <c:v>55.295101724510999</c:v>
                </c:pt>
                <c:pt idx="2944">
                  <c:v>55.300152462262801</c:v>
                </c:pt>
                <c:pt idx="2945">
                  <c:v>55.305199439580797</c:v>
                </c:pt>
                <c:pt idx="2946">
                  <c:v>55.310242659342002</c:v>
                </c:pt>
                <c:pt idx="2947">
                  <c:v>55.315282124421003</c:v>
                </c:pt>
                <c:pt idx="2948">
                  <c:v>55.320317837689799</c:v>
                </c:pt>
                <c:pt idx="2949">
                  <c:v>55.325349802018003</c:v>
                </c:pt>
                <c:pt idx="2950">
                  <c:v>55.330378020272697</c:v>
                </c:pt>
                <c:pt idx="2951">
                  <c:v>55.335402495318299</c:v>
                </c:pt>
                <c:pt idx="2952">
                  <c:v>55.340423230016903</c:v>
                </c:pt>
                <c:pt idx="2953">
                  <c:v>55.345440227227897</c:v>
                </c:pt>
                <c:pt idx="2954">
                  <c:v>55.350453489808302</c:v>
                </c:pt>
                <c:pt idx="2955">
                  <c:v>55.355463020612703</c:v>
                </c:pt>
                <c:pt idx="2956">
                  <c:v>55.360468822492798</c:v>
                </c:pt>
                <c:pt idx="2957">
                  <c:v>55.365470898298298</c:v>
                </c:pt>
                <c:pt idx="2958">
                  <c:v>55.370469250875999</c:v>
                </c:pt>
                <c:pt idx="2959">
                  <c:v>55.375463883070303</c:v>
                </c:pt>
                <c:pt idx="2960">
                  <c:v>55.380454797723097</c:v>
                </c:pt>
                <c:pt idx="2961">
                  <c:v>55.385441997673801</c:v>
                </c:pt>
                <c:pt idx="2962">
                  <c:v>55.390425485759302</c:v>
                </c:pt>
                <c:pt idx="2963">
                  <c:v>55.395405264813903</c:v>
                </c:pt>
                <c:pt idx="2964">
                  <c:v>55.400381337669501</c:v>
                </c:pt>
                <c:pt idx="2965">
                  <c:v>55.405353707155399</c:v>
                </c:pt>
                <c:pt idx="2966">
                  <c:v>55.410322376098399</c:v>
                </c:pt>
                <c:pt idx="2967">
                  <c:v>55.415287347322803</c:v>
                </c:pt>
                <c:pt idx="2968">
                  <c:v>55.420248623650401</c:v>
                </c:pt>
                <c:pt idx="2969">
                  <c:v>55.425206207900501</c:v>
                </c:pt>
                <c:pt idx="2970">
                  <c:v>55.430160102889801</c:v>
                </c:pt>
                <c:pt idx="2971">
                  <c:v>55.435110311432702</c:v>
                </c:pt>
                <c:pt idx="2972">
                  <c:v>55.440056836340702</c:v>
                </c:pt>
                <c:pt idx="2973">
                  <c:v>55.444999680423201</c:v>
                </c:pt>
                <c:pt idx="2974">
                  <c:v>55.449938846486802</c:v>
                </c:pt>
                <c:pt idx="2975">
                  <c:v>55.454874337335703</c:v>
                </c:pt>
                <c:pt idx="2976">
                  <c:v>55.459806155771702</c:v>
                </c:pt>
                <c:pt idx="2977">
                  <c:v>55.464734304593797</c:v>
                </c:pt>
                <c:pt idx="2978">
                  <c:v>55.469658786598799</c:v>
                </c:pt>
                <c:pt idx="2979">
                  <c:v>55.474579604580697</c:v>
                </c:pt>
                <c:pt idx="2980">
                  <c:v>55.479496761331298</c:v>
                </c:pt>
                <c:pt idx="2981">
                  <c:v>55.484410259639503</c:v>
                </c:pt>
                <c:pt idx="2982">
                  <c:v>55.489320102292098</c:v>
                </c:pt>
                <c:pt idx="2983">
                  <c:v>55.494226292073002</c:v>
                </c:pt>
                <c:pt idx="2984">
                  <c:v>55.499128831763798</c:v>
                </c:pt>
                <c:pt idx="2985">
                  <c:v>55.504027724143697</c:v>
                </c:pt>
                <c:pt idx="2986">
                  <c:v>55.508922971989101</c:v>
                </c:pt>
                <c:pt idx="2987">
                  <c:v>55.513814578074097</c:v>
                </c:pt>
                <c:pt idx="2988">
                  <c:v>55.5187025451701</c:v>
                </c:pt>
                <c:pt idx="2989">
                  <c:v>55.523586876046302</c:v>
                </c:pt>
                <c:pt idx="2990">
                  <c:v>55.528467573469101</c:v>
                </c:pt>
                <c:pt idx="2991">
                  <c:v>55.533344640202301</c:v>
                </c:pt>
                <c:pt idx="2992">
                  <c:v>55.538218079007599</c:v>
                </c:pt>
                <c:pt idx="2993">
                  <c:v>55.543087892643896</c:v>
                </c:pt>
                <c:pt idx="2994">
                  <c:v>55.547954083867502</c:v>
                </c:pt>
                <c:pt idx="2995">
                  <c:v>55.552816655432501</c:v>
                </c:pt>
                <c:pt idx="2996">
                  <c:v>55.557675610090101</c:v>
                </c:pt>
                <c:pt idx="2997">
                  <c:v>55.562530950589398</c:v>
                </c:pt>
                <c:pt idx="2998">
                  <c:v>55.567382679676598</c:v>
                </c:pt>
                <c:pt idx="2999">
                  <c:v>55.572230800095703</c:v>
                </c:pt>
                <c:pt idx="3000">
                  <c:v>55.577075314588001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18-4886-AA83-44BB3A79DC03}"/>
            </c:ext>
          </c:extLst>
        </c:ser>
        <c:ser>
          <c:idx val="5"/>
          <c:order val="3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simulaçoes!$AP$5:$AP$3005</c:f>
              <c:numCache>
                <c:formatCode>General</c:formatCode>
                <c:ptCount val="3001"/>
                <c:pt idx="0">
                  <c:v>0</c:v>
                </c:pt>
                <c:pt idx="1">
                  <c:v>3.8180108445736001E-2</c:v>
                </c:pt>
                <c:pt idx="2">
                  <c:v>7.6843159172618899E-2</c:v>
                </c:pt>
                <c:pt idx="3">
                  <c:v>0.11556329243935699</c:v>
                </c:pt>
                <c:pt idx="4">
                  <c:v>0.15430262591027799</c:v>
                </c:pt>
                <c:pt idx="5">
                  <c:v>0.19304658987172599</c:v>
                </c:pt>
                <c:pt idx="6">
                  <c:v>0.231787892905887</c:v>
                </c:pt>
                <c:pt idx="7">
                  <c:v>0.27052241252099202</c:v>
                </c:pt>
                <c:pt idx="8">
                  <c:v>0.30924762923671301</c:v>
                </c:pt>
                <c:pt idx="9">
                  <c:v>0.34796189152266999</c:v>
                </c:pt>
                <c:pt idx="10">
                  <c:v>0.38666403462286703</c:v>
                </c:pt>
                <c:pt idx="11">
                  <c:v>0.42535317309847998</c:v>
                </c:pt>
                <c:pt idx="12">
                  <c:v>0.46402858483195902</c:v>
                </c:pt>
                <c:pt idx="13">
                  <c:v>0.50268964512839998</c:v>
                </c:pt>
                <c:pt idx="14">
                  <c:v>0.54133578946612404</c:v>
                </c:pt>
                <c:pt idx="15">
                  <c:v>0.57996649298917002</c:v>
                </c:pt>
                <c:pt idx="16">
                  <c:v>0.61858126030229299</c:v>
                </c:pt>
                <c:pt idx="17">
                  <c:v>0.65717962122998796</c:v>
                </c:pt>
                <c:pt idx="18">
                  <c:v>0.69576112989054395</c:v>
                </c:pt>
                <c:pt idx="19">
                  <c:v>0.73432536549074501</c:v>
                </c:pt>
                <c:pt idx="20">
                  <c:v>0.77287193354405903</c:v>
                </c:pt>
                <c:pt idx="21">
                  <c:v>0.811400466973342</c:v>
                </c:pt>
                <c:pt idx="22">
                  <c:v>0.84991062674220197</c:v>
                </c:pt>
                <c:pt idx="23">
                  <c:v>0.88840210192651003</c:v>
                </c:pt>
                <c:pt idx="24">
                  <c:v>0.92687460921490405</c:v>
                </c:pt>
                <c:pt idx="25">
                  <c:v>0.96532789194198299</c:v>
                </c:pt>
                <c:pt idx="26">
                  <c:v>1.0037617187658401</c:v>
                </c:pt>
                <c:pt idx="27">
                  <c:v>1.04217588208921</c:v>
                </c:pt>
                <c:pt idx="28">
                  <c:v>1.0805701963902301</c:v>
                </c:pt>
                <c:pt idx="29">
                  <c:v>1.11894449645662</c:v>
                </c:pt>
                <c:pt idx="30">
                  <c:v>1.1572986355102299</c:v>
                </c:pt>
                <c:pt idx="31">
                  <c:v>1.19563248368536</c:v>
                </c:pt>
                <c:pt idx="32">
                  <c:v>1.2339459263032799</c:v>
                </c:pt>
                <c:pt idx="33">
                  <c:v>1.2722388622880001</c:v>
                </c:pt>
                <c:pt idx="34">
                  <c:v>1.31051120293599</c:v>
                </c:pt>
                <c:pt idx="35">
                  <c:v>1.3487628704836601</c:v>
                </c:pt>
                <c:pt idx="36">
                  <c:v>1.3869937968177799</c:v>
                </c:pt>
                <c:pt idx="37">
                  <c:v>1.42520392258127</c:v>
                </c:pt>
                <c:pt idx="38">
                  <c:v>1.4633931963084099</c:v>
                </c:pt>
                <c:pt idx="39">
                  <c:v>1.50156157347931</c:v>
                </c:pt>
                <c:pt idx="40">
                  <c:v>1.5397090156778299</c:v>
                </c:pt>
                <c:pt idx="41">
                  <c:v>1.57783548992136</c:v>
                </c:pt>
                <c:pt idx="42">
                  <c:v>1.6159409680719099</c:v>
                </c:pt>
                <c:pt idx="43">
                  <c:v>1.6540254262524201</c:v>
                </c:pt>
                <c:pt idx="44">
                  <c:v>1.69208884445573</c:v>
                </c:pt>
                <c:pt idx="45">
                  <c:v>1.73013120605616</c:v>
                </c:pt>
                <c:pt idx="46">
                  <c:v>1.76815249741893</c:v>
                </c:pt>
                <c:pt idx="47">
                  <c:v>1.8061527075636199</c:v>
                </c:pt>
                <c:pt idx="48">
                  <c:v>1.8441318278116401</c:v>
                </c:pt>
                <c:pt idx="49">
                  <c:v>1.8820898515934401</c:v>
                </c:pt>
                <c:pt idx="50">
                  <c:v>1.9200267741405801</c:v>
                </c:pt>
                <c:pt idx="51">
                  <c:v>1.9579425923237099</c:v>
                </c:pt>
                <c:pt idx="52">
                  <c:v>1.99583730446388</c:v>
                </c:pt>
                <c:pt idx="53">
                  <c:v>2.03371091012498</c:v>
                </c:pt>
                <c:pt idx="54">
                  <c:v>2.0715634099916498</c:v>
                </c:pt>
                <c:pt idx="55">
                  <c:v>2.1093948057373502</c:v>
                </c:pt>
                <c:pt idx="56">
                  <c:v>2.1472050998757801</c:v>
                </c:pt>
                <c:pt idx="57">
                  <c:v>2.18499429568655</c:v>
                </c:pt>
                <c:pt idx="58">
                  <c:v>2.2227623971197099</c:v>
                </c:pt>
                <c:pt idx="59">
                  <c:v>2.2605094086914401</c:v>
                </c:pt>
                <c:pt idx="60">
                  <c:v>2.2982353354396698</c:v>
                </c:pt>
                <c:pt idx="61">
                  <c:v>2.3359401828481898</c:v>
                </c:pt>
                <c:pt idx="62">
                  <c:v>2.3736239567614699</c:v>
                </c:pt>
                <c:pt idx="63">
                  <c:v>2.4112866633841099</c:v>
                </c:pt>
                <c:pt idx="64">
                  <c:v>2.4489283091843501</c:v>
                </c:pt>
                <c:pt idx="65">
                  <c:v>2.48654890089374</c:v>
                </c:pt>
                <c:pt idx="66">
                  <c:v>2.52414844545648</c:v>
                </c:pt>
                <c:pt idx="67">
                  <c:v>2.5617269499922202</c:v>
                </c:pt>
                <c:pt idx="68">
                  <c:v>2.5992844217850002</c:v>
                </c:pt>
                <c:pt idx="69">
                  <c:v>2.6368208682337801</c:v>
                </c:pt>
                <c:pt idx="70">
                  <c:v>2.6743362968599098</c:v>
                </c:pt>
                <c:pt idx="71">
                  <c:v>2.7118307152657999</c:v>
                </c:pt>
                <c:pt idx="72">
                  <c:v>2.7493041311319</c:v>
                </c:pt>
                <c:pt idx="73">
                  <c:v>2.7867565521857398</c:v>
                </c:pt>
                <c:pt idx="74">
                  <c:v>2.8241879862117698</c:v>
                </c:pt>
                <c:pt idx="75">
                  <c:v>2.8615984410132498</c:v>
                </c:pt>
                <c:pt idx="76">
                  <c:v>2.8989879244418999</c:v>
                </c:pt>
                <c:pt idx="77">
                  <c:v>2.9363564443427901</c:v>
                </c:pt>
                <c:pt idx="78">
                  <c:v>2.9737040085802202</c:v>
                </c:pt>
                <c:pt idx="79">
                  <c:v>3.0110306250152599</c:v>
                </c:pt>
                <c:pt idx="80">
                  <c:v>3.0483363015510498</c:v>
                </c:pt>
                <c:pt idx="81">
                  <c:v>3.08562104605305</c:v>
                </c:pt>
                <c:pt idx="82">
                  <c:v>3.1228848662959101</c:v>
                </c:pt>
                <c:pt idx="83">
                  <c:v>3.1601277700713202</c:v>
                </c:pt>
                <c:pt idx="84">
                  <c:v>3.1973497653300398</c:v>
                </c:pt>
                <c:pt idx="85">
                  <c:v>3.2345508598652102</c:v>
                </c:pt>
                <c:pt idx="86">
                  <c:v>3.2717310614512698</c:v>
                </c:pt>
                <c:pt idx="87">
                  <c:v>3.3088903778246999</c:v>
                </c:pt>
                <c:pt idx="88">
                  <c:v>3.3460288167326002</c:v>
                </c:pt>
                <c:pt idx="89">
                  <c:v>3.3831463859653499</c:v>
                </c:pt>
                <c:pt idx="90">
                  <c:v>3.4202430932359098</c:v>
                </c:pt>
                <c:pt idx="91">
                  <c:v>3.4573189461549698</c:v>
                </c:pt>
                <c:pt idx="92">
                  <c:v>3.4943739522917401</c:v>
                </c:pt>
                <c:pt idx="93">
                  <c:v>3.53140811923191</c:v>
                </c:pt>
                <c:pt idx="94">
                  <c:v>3.56842145470109</c:v>
                </c:pt>
                <c:pt idx="95">
                  <c:v>3.6054139662752398</c:v>
                </c:pt>
                <c:pt idx="96">
                  <c:v>3.64238566148896</c:v>
                </c:pt>
                <c:pt idx="97">
                  <c:v>3.6793365479001801</c:v>
                </c:pt>
                <c:pt idx="98">
                  <c:v>3.7162666330275398</c:v>
                </c:pt>
                <c:pt idx="99">
                  <c:v>3.7531759243044398</c:v>
                </c:pt>
                <c:pt idx="100">
                  <c:v>3.7900644291893699</c:v>
                </c:pt>
                <c:pt idx="101">
                  <c:v>3.8269321551391098</c:v>
                </c:pt>
                <c:pt idx="102">
                  <c:v>3.8637791096914702</c:v>
                </c:pt>
                <c:pt idx="103">
                  <c:v>3.9006053002594001</c:v>
                </c:pt>
                <c:pt idx="104">
                  <c:v>3.9374107342488598</c:v>
                </c:pt>
                <c:pt idx="105">
                  <c:v>3.9741954189674402</c:v>
                </c:pt>
                <c:pt idx="106">
                  <c:v>4.01095936179465</c:v>
                </c:pt>
                <c:pt idx="107">
                  <c:v>4.0477025700488598</c:v>
                </c:pt>
                <c:pt idx="108">
                  <c:v>4.0844250510218201</c:v>
                </c:pt>
                <c:pt idx="109">
                  <c:v>4.1211268119682103</c:v>
                </c:pt>
                <c:pt idx="110">
                  <c:v>4.1578078601478996</c:v>
                </c:pt>
                <c:pt idx="111">
                  <c:v>4.1944682028649796</c:v>
                </c:pt>
                <c:pt idx="112">
                  <c:v>4.2311078473361601</c:v>
                </c:pt>
                <c:pt idx="113">
                  <c:v>4.2677268009037199</c:v>
                </c:pt>
                <c:pt idx="114">
                  <c:v>4.3043250711354899</c:v>
                </c:pt>
                <c:pt idx="115">
                  <c:v>4.3409026654514298</c:v>
                </c:pt>
                <c:pt idx="116">
                  <c:v>4.3774595910910499</c:v>
                </c:pt>
                <c:pt idx="117">
                  <c:v>4.4139958548045497</c:v>
                </c:pt>
                <c:pt idx="118">
                  <c:v>4.4505114640643804</c:v>
                </c:pt>
                <c:pt idx="119">
                  <c:v>4.4870064260199403</c:v>
                </c:pt>
                <c:pt idx="120">
                  <c:v>4.52348074798567</c:v>
                </c:pt>
                <c:pt idx="121">
                  <c:v>4.5599344371021902</c:v>
                </c:pt>
                <c:pt idx="122">
                  <c:v>4.59636750048612</c:v>
                </c:pt>
                <c:pt idx="123">
                  <c:v>4.6327799452644696</c:v>
                </c:pt>
                <c:pt idx="124">
                  <c:v>4.6691717785863904</c:v>
                </c:pt>
                <c:pt idx="125">
                  <c:v>4.7055430075243301</c:v>
                </c:pt>
                <c:pt idx="126">
                  <c:v>4.7418936391511597</c:v>
                </c:pt>
                <c:pt idx="127">
                  <c:v>4.7782236809578302</c:v>
                </c:pt>
                <c:pt idx="128">
                  <c:v>4.8145331403036398</c:v>
                </c:pt>
                <c:pt idx="129">
                  <c:v>4.8508220245057601</c:v>
                </c:pt>
                <c:pt idx="130">
                  <c:v>4.88709034088909</c:v>
                </c:pt>
                <c:pt idx="131">
                  <c:v>4.9233380959413697</c:v>
                </c:pt>
                <c:pt idx="132">
                  <c:v>4.9595652970907196</c:v>
                </c:pt>
                <c:pt idx="133">
                  <c:v>4.9957719513772902</c:v>
                </c:pt>
                <c:pt idx="134">
                  <c:v>5.0319580660122298</c:v>
                </c:pt>
                <c:pt idx="135">
                  <c:v>5.0681236481536702</c:v>
                </c:pt>
                <c:pt idx="136">
                  <c:v>5.1042687047865503</c:v>
                </c:pt>
                <c:pt idx="137">
                  <c:v>5.1403932429758203</c:v>
                </c:pt>
                <c:pt idx="138">
                  <c:v>5.1764972702602998</c:v>
                </c:pt>
                <c:pt idx="139">
                  <c:v>5.2125807937188799</c:v>
                </c:pt>
                <c:pt idx="140">
                  <c:v>5.2486438206452197</c:v>
                </c:pt>
                <c:pt idx="141">
                  <c:v>5.2846863580788304</c:v>
                </c:pt>
                <c:pt idx="142">
                  <c:v>5.3207084129431497</c:v>
                </c:pt>
                <c:pt idx="143">
                  <c:v>5.3567099924823296</c:v>
                </c:pt>
                <c:pt idx="144">
                  <c:v>5.3926911037718703</c:v>
                </c:pt>
                <c:pt idx="145">
                  <c:v>5.4286517541305503</c:v>
                </c:pt>
                <c:pt idx="146">
                  <c:v>5.4645919506108598</c:v>
                </c:pt>
                <c:pt idx="147">
                  <c:v>5.5005117003484498</c:v>
                </c:pt>
                <c:pt idx="148">
                  <c:v>5.5364110105588296</c:v>
                </c:pt>
                <c:pt idx="149">
                  <c:v>5.5722898885396797</c:v>
                </c:pt>
                <c:pt idx="150">
                  <c:v>5.6081483414680804</c:v>
                </c:pt>
                <c:pt idx="151">
                  <c:v>5.6439863766050902</c:v>
                </c:pt>
                <c:pt idx="152">
                  <c:v>5.6798040010245199</c:v>
                </c:pt>
                <c:pt idx="153">
                  <c:v>5.7156012215739</c:v>
                </c:pt>
                <c:pt idx="154">
                  <c:v>5.7513780454999903</c:v>
                </c:pt>
                <c:pt idx="155">
                  <c:v>5.7871344798471203</c:v>
                </c:pt>
                <c:pt idx="156">
                  <c:v>5.8228705319021801</c:v>
                </c:pt>
                <c:pt idx="157">
                  <c:v>5.8585862092979104</c:v>
                </c:pt>
                <c:pt idx="158">
                  <c:v>5.8942815190960802</c:v>
                </c:pt>
                <c:pt idx="159">
                  <c:v>5.9299564686434802</c:v>
                </c:pt>
                <c:pt idx="160">
                  <c:v>5.96561106488861</c:v>
                </c:pt>
                <c:pt idx="161">
                  <c:v>6.0012453141196396</c:v>
                </c:pt>
                <c:pt idx="162">
                  <c:v>6.0368592236239804</c:v>
                </c:pt>
                <c:pt idx="163">
                  <c:v>6.0724528001748599</c:v>
                </c:pt>
                <c:pt idx="164">
                  <c:v>6.1080260509375597</c:v>
                </c:pt>
                <c:pt idx="165">
                  <c:v>6.1435789862055703</c:v>
                </c:pt>
                <c:pt idx="166">
                  <c:v>6.1791116119650198</c:v>
                </c:pt>
                <c:pt idx="167">
                  <c:v>6.2146239344681797</c:v>
                </c:pt>
                <c:pt idx="168">
                  <c:v>6.2501159607692296</c:v>
                </c:pt>
                <c:pt idx="169">
                  <c:v>6.2855876984000201</c:v>
                </c:pt>
                <c:pt idx="170">
                  <c:v>6.3210391546297799</c:v>
                </c:pt>
                <c:pt idx="171">
                  <c:v>6.3564703387782</c:v>
                </c:pt>
                <c:pt idx="172">
                  <c:v>6.39188125166429</c:v>
                </c:pt>
                <c:pt idx="173">
                  <c:v>6.4272719177290503</c:v>
                </c:pt>
                <c:pt idx="174">
                  <c:v>6.4626423352476703</c:v>
                </c:pt>
                <c:pt idx="175">
                  <c:v>6.4979925019323099</c:v>
                </c:pt>
                <c:pt idx="176">
                  <c:v>6.5333224403105996</c:v>
                </c:pt>
                <c:pt idx="177">
                  <c:v>6.5686321531087799</c:v>
                </c:pt>
                <c:pt idx="178">
                  <c:v>6.6039216325455099</c:v>
                </c:pt>
                <c:pt idx="179">
                  <c:v>6.6391908823579202</c:v>
                </c:pt>
                <c:pt idx="180">
                  <c:v>6.6744399639494203</c:v>
                </c:pt>
                <c:pt idx="181">
                  <c:v>6.70966882271847</c:v>
                </c:pt>
                <c:pt idx="182">
                  <c:v>6.7448774773014897</c:v>
                </c:pt>
                <c:pt idx="183">
                  <c:v>6.7800659465991</c:v>
                </c:pt>
                <c:pt idx="184">
                  <c:v>6.8152342292731003</c:v>
                </c:pt>
                <c:pt idx="185">
                  <c:v>6.8503823343772403</c:v>
                </c:pt>
                <c:pt idx="186">
                  <c:v>6.8855102709653204</c:v>
                </c:pt>
                <c:pt idx="187">
                  <c:v>6.9206180476300903</c:v>
                </c:pt>
                <c:pt idx="188">
                  <c:v>6.9557056672775204</c:v>
                </c:pt>
                <c:pt idx="189">
                  <c:v>6.9907731420566304</c:v>
                </c:pt>
                <c:pt idx="190">
                  <c:v>7.02582048047769</c:v>
                </c:pt>
                <c:pt idx="191">
                  <c:v>7.0608476910509204</c:v>
                </c:pt>
                <c:pt idx="192">
                  <c:v>7.0958547822865796</c:v>
                </c:pt>
                <c:pt idx="193">
                  <c:v>7.1308417564086799</c:v>
                </c:pt>
                <c:pt idx="194">
                  <c:v>7.1658086215793402</c:v>
                </c:pt>
                <c:pt idx="195">
                  <c:v>7.2007553875281198</c:v>
                </c:pt>
                <c:pt idx="196">
                  <c:v>7.2356820620010502</c:v>
                </c:pt>
                <c:pt idx="197">
                  <c:v>7.2705886527441903</c:v>
                </c:pt>
                <c:pt idx="198">
                  <c:v>7.3054751661959401</c:v>
                </c:pt>
                <c:pt idx="199">
                  <c:v>7.3403416072558496</c:v>
                </c:pt>
                <c:pt idx="200">
                  <c:v>7.3751879852951596</c:v>
                </c:pt>
                <c:pt idx="201">
                  <c:v>7.4100143076828697</c:v>
                </c:pt>
                <c:pt idx="202">
                  <c:v>7.44482058178804</c:v>
                </c:pt>
                <c:pt idx="203">
                  <c:v>7.4796068149796504</c:v>
                </c:pt>
                <c:pt idx="204">
                  <c:v>7.5143730133795597</c:v>
                </c:pt>
                <c:pt idx="205">
                  <c:v>7.5491191849838604</c:v>
                </c:pt>
                <c:pt idx="206">
                  <c:v>7.5838453371372001</c:v>
                </c:pt>
                <c:pt idx="207">
                  <c:v>7.6185514771319598</c:v>
                </c:pt>
                <c:pt idx="208">
                  <c:v>7.6532376122605097</c:v>
                </c:pt>
                <c:pt idx="209">
                  <c:v>7.6879037498152201</c:v>
                </c:pt>
                <c:pt idx="210">
                  <c:v>7.7225498972331197</c:v>
                </c:pt>
                <c:pt idx="211">
                  <c:v>7.7571760619118502</c:v>
                </c:pt>
                <c:pt idx="212">
                  <c:v>7.79178225104436</c:v>
                </c:pt>
                <c:pt idx="213">
                  <c:v>7.8263684719419704</c:v>
                </c:pt>
                <c:pt idx="214">
                  <c:v>7.8609347319159504</c:v>
                </c:pt>
                <c:pt idx="215">
                  <c:v>7.8954810382776204</c:v>
                </c:pt>
                <c:pt idx="216">
                  <c:v>7.9300073983564801</c:v>
                </c:pt>
                <c:pt idx="217">
                  <c:v>7.9645138201047203</c:v>
                </c:pt>
                <c:pt idx="218">
                  <c:v>7.9990003104639502</c:v>
                </c:pt>
                <c:pt idx="219">
                  <c:v>8.0334668767841002</c:v>
                </c:pt>
                <c:pt idx="220">
                  <c:v>8.0679135264151096</c:v>
                </c:pt>
                <c:pt idx="221">
                  <c:v>8.1023402667068805</c:v>
                </c:pt>
                <c:pt idx="222">
                  <c:v>8.1367471050093698</c:v>
                </c:pt>
                <c:pt idx="223">
                  <c:v>8.1711340489808393</c:v>
                </c:pt>
                <c:pt idx="224">
                  <c:v>8.2055011060820995</c:v>
                </c:pt>
                <c:pt idx="225">
                  <c:v>8.2398482835161406</c:v>
                </c:pt>
                <c:pt idx="226">
                  <c:v>8.2741755886667807</c:v>
                </c:pt>
                <c:pt idx="227">
                  <c:v>8.3084830289178306</c:v>
                </c:pt>
                <c:pt idx="228">
                  <c:v>8.3427706116530995</c:v>
                </c:pt>
                <c:pt idx="229">
                  <c:v>8.37703834435335</c:v>
                </c:pt>
                <c:pt idx="230">
                  <c:v>8.4112862351760604</c:v>
                </c:pt>
                <c:pt idx="231">
                  <c:v>8.4455142908979592</c:v>
                </c:pt>
                <c:pt idx="232">
                  <c:v>8.4797225189259802</c:v>
                </c:pt>
                <c:pt idx="233">
                  <c:v>8.5139109266670108</c:v>
                </c:pt>
                <c:pt idx="234">
                  <c:v>8.5480795215279901</c:v>
                </c:pt>
                <c:pt idx="235">
                  <c:v>8.5822283109158306</c:v>
                </c:pt>
                <c:pt idx="236">
                  <c:v>8.6163573022374393</c:v>
                </c:pt>
                <c:pt idx="237">
                  <c:v>8.6504665028997305</c:v>
                </c:pt>
                <c:pt idx="238">
                  <c:v>8.6845559203096307</c:v>
                </c:pt>
                <c:pt idx="239">
                  <c:v>8.7186255618740507</c:v>
                </c:pt>
                <c:pt idx="240">
                  <c:v>8.7526754360675607</c:v>
                </c:pt>
                <c:pt idx="241">
                  <c:v>8.7867055497899997</c:v>
                </c:pt>
                <c:pt idx="242">
                  <c:v>8.8207159102834005</c:v>
                </c:pt>
                <c:pt idx="243">
                  <c:v>8.8547065249873196</c:v>
                </c:pt>
                <c:pt idx="244">
                  <c:v>8.8886774013413401</c:v>
                </c:pt>
                <c:pt idx="245">
                  <c:v>8.9226285467850204</c:v>
                </c:pt>
                <c:pt idx="246">
                  <c:v>8.95655996875794</c:v>
                </c:pt>
                <c:pt idx="247">
                  <c:v>8.9904716746996698</c:v>
                </c:pt>
                <c:pt idx="248">
                  <c:v>9.0243636720497804</c:v>
                </c:pt>
                <c:pt idx="249">
                  <c:v>9.0582359682478497</c:v>
                </c:pt>
                <c:pt idx="250">
                  <c:v>9.0920885714705904</c:v>
                </c:pt>
                <c:pt idx="251">
                  <c:v>9.1259214893760401</c:v>
                </c:pt>
                <c:pt idx="252">
                  <c:v>9.1597347288785596</c:v>
                </c:pt>
                <c:pt idx="253">
                  <c:v>9.1935282974541206</c:v>
                </c:pt>
                <c:pt idx="254">
                  <c:v>9.2273022025787093</c:v>
                </c:pt>
                <c:pt idx="255">
                  <c:v>9.2610564517282796</c:v>
                </c:pt>
                <c:pt idx="256">
                  <c:v>9.2947910523788106</c:v>
                </c:pt>
                <c:pt idx="257">
                  <c:v>9.3285060120062706</c:v>
                </c:pt>
                <c:pt idx="258">
                  <c:v>9.3622013380866296</c:v>
                </c:pt>
                <c:pt idx="259">
                  <c:v>9.39587703809587</c:v>
                </c:pt>
                <c:pt idx="260">
                  <c:v>9.42953311983044</c:v>
                </c:pt>
                <c:pt idx="261">
                  <c:v>9.4631695917114307</c:v>
                </c:pt>
                <c:pt idx="262">
                  <c:v>9.4967864603722507</c:v>
                </c:pt>
                <c:pt idx="263">
                  <c:v>9.5303837333255892</c:v>
                </c:pt>
                <c:pt idx="264">
                  <c:v>9.5639614180840802</c:v>
                </c:pt>
                <c:pt idx="265">
                  <c:v>9.5975195221603897</c:v>
                </c:pt>
                <c:pt idx="266">
                  <c:v>9.6310580530671892</c:v>
                </c:pt>
                <c:pt idx="267">
                  <c:v>9.6645770183171305</c:v>
                </c:pt>
                <c:pt idx="268">
                  <c:v>9.6980764254228493</c:v>
                </c:pt>
                <c:pt idx="269">
                  <c:v>9.7315562818970296</c:v>
                </c:pt>
                <c:pt idx="270">
                  <c:v>9.7650165952523196</c:v>
                </c:pt>
                <c:pt idx="271">
                  <c:v>9.7984573764011103</c:v>
                </c:pt>
                <c:pt idx="272">
                  <c:v>9.8318786302146002</c:v>
                </c:pt>
                <c:pt idx="273">
                  <c:v>9.8652803640583606</c:v>
                </c:pt>
                <c:pt idx="274">
                  <c:v>9.8986625854755701</c:v>
                </c:pt>
                <c:pt idx="275">
                  <c:v>9.9320253020093894</c:v>
                </c:pt>
                <c:pt idx="276">
                  <c:v>9.9653685212029899</c:v>
                </c:pt>
                <c:pt idx="277">
                  <c:v>9.9986922505995395</c:v>
                </c:pt>
                <c:pt idx="278">
                  <c:v>10.031996497742099</c:v>
                </c:pt>
                <c:pt idx="279">
                  <c:v>10.065281270174101</c:v>
                </c:pt>
                <c:pt idx="280">
                  <c:v>10.098546575438499</c:v>
                </c:pt>
                <c:pt idx="281">
                  <c:v>10.131792421078501</c:v>
                </c:pt>
                <c:pt idx="282">
                  <c:v>10.1650188146373</c:v>
                </c:pt>
                <c:pt idx="283">
                  <c:v>10.198225763658</c:v>
                </c:pt>
                <c:pt idx="284">
                  <c:v>10.2314132756839</c:v>
                </c:pt>
                <c:pt idx="285">
                  <c:v>10.2645813582581</c:v>
                </c:pt>
                <c:pt idx="286">
                  <c:v>10.2977300189237</c:v>
                </c:pt>
                <c:pt idx="287">
                  <c:v>10.3308592652239</c:v>
                </c:pt>
                <c:pt idx="288">
                  <c:v>10.363969104702001</c:v>
                </c:pt>
                <c:pt idx="289">
                  <c:v>10.3970595499963</c:v>
                </c:pt>
                <c:pt idx="290">
                  <c:v>10.4301306052784</c:v>
                </c:pt>
                <c:pt idx="291">
                  <c:v>10.4631822773782</c:v>
                </c:pt>
                <c:pt idx="292">
                  <c:v>10.496214573889601</c:v>
                </c:pt>
                <c:pt idx="293">
                  <c:v>10.5292275024064</c:v>
                </c:pt>
                <c:pt idx="294">
                  <c:v>10.562221070522501</c:v>
                </c:pt>
                <c:pt idx="295">
                  <c:v>10.5951952858317</c:v>
                </c:pt>
                <c:pt idx="296">
                  <c:v>10.628150155927701</c:v>
                </c:pt>
                <c:pt idx="297">
                  <c:v>10.6610856884045</c:v>
                </c:pt>
                <c:pt idx="298">
                  <c:v>10.694001890855899</c:v>
                </c:pt>
                <c:pt idx="299">
                  <c:v>10.7268987708756</c:v>
                </c:pt>
                <c:pt idx="300">
                  <c:v>10.7597763360576</c:v>
                </c:pt>
                <c:pt idx="301">
                  <c:v>10.7926345939955</c:v>
                </c:pt>
                <c:pt idx="302">
                  <c:v>10.8254735522834</c:v>
                </c:pt>
                <c:pt idx="303">
                  <c:v>10.8582932185149</c:v>
                </c:pt>
                <c:pt idx="304">
                  <c:v>10.891093600284</c:v>
                </c:pt>
                <c:pt idx="305">
                  <c:v>10.923874705184399</c:v>
                </c:pt>
                <c:pt idx="306">
                  <c:v>10.956636540810001</c:v>
                </c:pt>
                <c:pt idx="307">
                  <c:v>10.9893791199885</c:v>
                </c:pt>
                <c:pt idx="308">
                  <c:v>11.0221024475875</c:v>
                </c:pt>
                <c:pt idx="309">
                  <c:v>11.054806529849699</c:v>
                </c:pt>
                <c:pt idx="310">
                  <c:v>11.0874913744273</c:v>
                </c:pt>
                <c:pt idx="311">
                  <c:v>11.120156988972401</c:v>
                </c:pt>
                <c:pt idx="312">
                  <c:v>11.152803381136801</c:v>
                </c:pt>
                <c:pt idx="313">
                  <c:v>11.185430558572801</c:v>
                </c:pt>
                <c:pt idx="314">
                  <c:v>11.2180385289324</c:v>
                </c:pt>
                <c:pt idx="315">
                  <c:v>11.2506272998677</c:v>
                </c:pt>
                <c:pt idx="316">
                  <c:v>11.283196879030699</c:v>
                </c:pt>
                <c:pt idx="317">
                  <c:v>11.3157472740735</c:v>
                </c:pt>
                <c:pt idx="318">
                  <c:v>11.3482784926482</c:v>
                </c:pt>
                <c:pt idx="319">
                  <c:v>11.3807905424068</c:v>
                </c:pt>
                <c:pt idx="320">
                  <c:v>11.4132834310014</c:v>
                </c:pt>
                <c:pt idx="321">
                  <c:v>11.445757166084</c:v>
                </c:pt>
                <c:pt idx="322">
                  <c:v>11.478211755306701</c:v>
                </c:pt>
                <c:pt idx="323">
                  <c:v>11.5106472063217</c:v>
                </c:pt>
                <c:pt idx="324">
                  <c:v>11.5430635267809</c:v>
                </c:pt>
                <c:pt idx="325">
                  <c:v>11.5754607411717</c:v>
                </c:pt>
                <c:pt idx="326">
                  <c:v>11.607838828504899</c:v>
                </c:pt>
                <c:pt idx="327">
                  <c:v>11.640197809816099</c:v>
                </c:pt>
                <c:pt idx="328">
                  <c:v>11.672537692764299</c:v>
                </c:pt>
                <c:pt idx="329">
                  <c:v>11.704858485011901</c:v>
                </c:pt>
                <c:pt idx="330">
                  <c:v>11.737160194224399</c:v>
                </c:pt>
                <c:pt idx="331">
                  <c:v>11.7694428280703</c:v>
                </c:pt>
                <c:pt idx="332">
                  <c:v>11.801706394221799</c:v>
                </c:pt>
                <c:pt idx="333">
                  <c:v>11.833950900353701</c:v>
                </c:pt>
                <c:pt idx="334">
                  <c:v>11.8661763541445</c:v>
                </c:pt>
                <c:pt idx="335">
                  <c:v>11.8983827632757</c:v>
                </c:pt>
                <c:pt idx="336">
                  <c:v>11.9305701354319</c:v>
                </c:pt>
                <c:pt idx="337">
                  <c:v>11.962738478301199</c:v>
                </c:pt>
                <c:pt idx="338">
                  <c:v>11.994887799574601</c:v>
                </c:pt>
                <c:pt idx="339">
                  <c:v>12.0270181069464</c:v>
                </c:pt>
                <c:pt idx="340">
                  <c:v>12.0591294081143</c:v>
                </c:pt>
                <c:pt idx="341">
                  <c:v>12.0912217107789</c:v>
                </c:pt>
                <c:pt idx="342">
                  <c:v>12.1232950226442</c:v>
                </c:pt>
                <c:pt idx="343">
                  <c:v>12.155349354895</c:v>
                </c:pt>
                <c:pt idx="344">
                  <c:v>12.1873847147699</c:v>
                </c:pt>
                <c:pt idx="345">
                  <c:v>12.2194011079009</c:v>
                </c:pt>
                <c:pt idx="346">
                  <c:v>12.251398542064001</c:v>
                </c:pt>
                <c:pt idx="347">
                  <c:v>12.283377025039901</c:v>
                </c:pt>
                <c:pt idx="348">
                  <c:v>12.3153365646141</c:v>
                </c:pt>
                <c:pt idx="349">
                  <c:v>12.3472771685766</c:v>
                </c:pt>
                <c:pt idx="350">
                  <c:v>12.379198844722399</c:v>
                </c:pt>
                <c:pt idx="351">
                  <c:v>12.411101600851101</c:v>
                </c:pt>
                <c:pt idx="352">
                  <c:v>12.442985444767199</c:v>
                </c:pt>
                <c:pt idx="353">
                  <c:v>12.4748503842796</c:v>
                </c:pt>
                <c:pt idx="354">
                  <c:v>12.5066964272023</c:v>
                </c:pt>
                <c:pt idx="355">
                  <c:v>12.5385235813538</c:v>
                </c:pt>
                <c:pt idx="356">
                  <c:v>12.5703318545575</c:v>
                </c:pt>
                <c:pt idx="357">
                  <c:v>12.6021212546414</c:v>
                </c:pt>
                <c:pt idx="358">
                  <c:v>12.6338917894383</c:v>
                </c:pt>
                <c:pt idx="359">
                  <c:v>12.665643466785699</c:v>
                </c:pt>
                <c:pt idx="360">
                  <c:v>12.697376294526</c:v>
                </c:pt>
                <c:pt idx="361">
                  <c:v>12.729090280506099</c:v>
                </c:pt>
                <c:pt idx="362">
                  <c:v>12.7607854325778</c:v>
                </c:pt>
                <c:pt idx="363">
                  <c:v>12.792461758597501</c:v>
                </c:pt>
                <c:pt idx="364">
                  <c:v>12.8241192664265</c:v>
                </c:pt>
                <c:pt idx="365">
                  <c:v>12.855757963930699</c:v>
                </c:pt>
                <c:pt idx="366">
                  <c:v>12.8873778589809</c:v>
                </c:pt>
                <c:pt idx="367">
                  <c:v>12.918978959181</c:v>
                </c:pt>
                <c:pt idx="368">
                  <c:v>12.9505612717715</c:v>
                </c:pt>
                <c:pt idx="369">
                  <c:v>12.982124805375401</c:v>
                </c:pt>
                <c:pt idx="370">
                  <c:v>13.013669567870901</c:v>
                </c:pt>
                <c:pt idx="371">
                  <c:v>13.045195567140899</c:v>
                </c:pt>
                <c:pt idx="372">
                  <c:v>13.0767028110729</c:v>
                </c:pt>
                <c:pt idx="373">
                  <c:v>13.1081913075584</c:v>
                </c:pt>
                <c:pt idx="374">
                  <c:v>13.1396610644937</c:v>
                </c:pt>
                <c:pt idx="375">
                  <c:v>13.171112089779299</c:v>
                </c:pt>
                <c:pt idx="376">
                  <c:v>13.202544391320499</c:v>
                </c:pt>
                <c:pt idx="377">
                  <c:v>13.2339579770267</c:v>
                </c:pt>
                <c:pt idx="378">
                  <c:v>13.2653528548119</c:v>
                </c:pt>
                <c:pt idx="379">
                  <c:v>13.296729032594399</c:v>
                </c:pt>
                <c:pt idx="380">
                  <c:v>13.3280865182972</c:v>
                </c:pt>
                <c:pt idx="381">
                  <c:v>13.3594253198474</c:v>
                </c:pt>
                <c:pt idx="382">
                  <c:v>13.390745445177</c:v>
                </c:pt>
                <c:pt idx="383">
                  <c:v>13.422046902221901</c:v>
                </c:pt>
                <c:pt idx="384">
                  <c:v>13.453329698923</c:v>
                </c:pt>
                <c:pt idx="385">
                  <c:v>13.4845938432252</c:v>
                </c:pt>
                <c:pt idx="386">
                  <c:v>13.515839343078</c:v>
                </c:pt>
                <c:pt idx="387">
                  <c:v>13.547066206435501</c:v>
                </c:pt>
                <c:pt idx="388">
                  <c:v>13.5782744412559</c:v>
                </c:pt>
                <c:pt idx="389">
                  <c:v>13.609464055502199</c:v>
                </c:pt>
                <c:pt idx="390">
                  <c:v>13.640635057141701</c:v>
                </c:pt>
                <c:pt idx="391">
                  <c:v>13.671787454145999</c:v>
                </c:pt>
                <c:pt idx="392">
                  <c:v>13.702921250211199</c:v>
                </c:pt>
                <c:pt idx="393">
                  <c:v>13.734036456455099</c:v>
                </c:pt>
                <c:pt idx="394">
                  <c:v>13.765133081249401</c:v>
                </c:pt>
                <c:pt idx="395">
                  <c:v>13.796211132535699</c:v>
                </c:pt>
                <c:pt idx="396">
                  <c:v>13.827270618259099</c:v>
                </c:pt>
                <c:pt idx="397">
                  <c:v>13.8583115463674</c:v>
                </c:pt>
                <c:pt idx="398">
                  <c:v>13.889333924811901</c:v>
                </c:pt>
                <c:pt idx="399">
                  <c:v>13.9203377615472</c:v>
                </c:pt>
                <c:pt idx="400">
                  <c:v>13.951323064531</c:v>
                </c:pt>
                <c:pt idx="401">
                  <c:v>13.9822898417241</c:v>
                </c:pt>
                <c:pt idx="402">
                  <c:v>14.0132381010906</c:v>
                </c:pt>
                <c:pt idx="403">
                  <c:v>14.044167850598001</c:v>
                </c:pt>
                <c:pt idx="404">
                  <c:v>14.075079098216699</c:v>
                </c:pt>
                <c:pt idx="405">
                  <c:v>14.1059718519206</c:v>
                </c:pt>
                <c:pt idx="406">
                  <c:v>14.1368461196866</c:v>
                </c:pt>
                <c:pt idx="407">
                  <c:v>14.1677019094949</c:v>
                </c:pt>
                <c:pt idx="408">
                  <c:v>14.198539229328899</c:v>
                </c:pt>
                <c:pt idx="409">
                  <c:v>14.229358087175299</c:v>
                </c:pt>
                <c:pt idx="410">
                  <c:v>14.2601584910238</c:v>
                </c:pt>
                <c:pt idx="411">
                  <c:v>14.2909404488676</c:v>
                </c:pt>
                <c:pt idx="412">
                  <c:v>14.321703968702799</c:v>
                </c:pt>
                <c:pt idx="413">
                  <c:v>14.352449058529</c:v>
                </c:pt>
                <c:pt idx="414">
                  <c:v>14.383175726348901</c:v>
                </c:pt>
                <c:pt idx="415">
                  <c:v>14.413883980168301</c:v>
                </c:pt>
                <c:pt idx="416">
                  <c:v>14.4445738261558</c:v>
                </c:pt>
                <c:pt idx="417">
                  <c:v>14.475245272277601</c:v>
                </c:pt>
                <c:pt idx="418">
                  <c:v>14.505898327902599</c:v>
                </c:pt>
                <c:pt idx="419">
                  <c:v>14.5365330010154</c:v>
                </c:pt>
                <c:pt idx="420">
                  <c:v>14.567149299602701</c:v>
                </c:pt>
                <c:pt idx="421">
                  <c:v>14.5977472316538</c:v>
                </c:pt>
                <c:pt idx="422">
                  <c:v>14.628326805160199</c:v>
                </c:pt>
                <c:pt idx="423">
                  <c:v>14.6588880281158</c:v>
                </c:pt>
                <c:pt idx="424">
                  <c:v>14.689430908516799</c:v>
                </c:pt>
                <c:pt idx="425">
                  <c:v>14.7199554543616</c:v>
                </c:pt>
                <c:pt idx="426">
                  <c:v>14.7504616736512</c:v>
                </c:pt>
                <c:pt idx="427">
                  <c:v>14.7809495743887</c:v>
                </c:pt>
                <c:pt idx="428">
                  <c:v>14.811419164579499</c:v>
                </c:pt>
                <c:pt idx="429">
                  <c:v>14.8418704522316</c:v>
                </c:pt>
                <c:pt idx="430">
                  <c:v>14.872303445355</c:v>
                </c:pt>
                <c:pt idx="431">
                  <c:v>14.902718151962199</c:v>
                </c:pt>
                <c:pt idx="432">
                  <c:v>14.933114580068001</c:v>
                </c:pt>
                <c:pt idx="433">
                  <c:v>14.963492737689601</c:v>
                </c:pt>
                <c:pt idx="434">
                  <c:v>14.9938526328464</c:v>
                </c:pt>
                <c:pt idx="435">
                  <c:v>15.0241942735602</c:v>
                </c:pt>
                <c:pt idx="436">
                  <c:v>15.0545176678551</c:v>
                </c:pt>
                <c:pt idx="437">
                  <c:v>15.0848228237575</c:v>
                </c:pt>
                <c:pt idx="438">
                  <c:v>15.115109749296201</c:v>
                </c:pt>
                <c:pt idx="439">
                  <c:v>15.1453784525023</c:v>
                </c:pt>
                <c:pt idx="440">
                  <c:v>15.175628941153301</c:v>
                </c:pt>
                <c:pt idx="441">
                  <c:v>15.2058612224137</c:v>
                </c:pt>
                <c:pt idx="442">
                  <c:v>15.2360753052455</c:v>
                </c:pt>
                <c:pt idx="443">
                  <c:v>15.2662711976757</c:v>
                </c:pt>
                <c:pt idx="444">
                  <c:v>15.2964489077336</c:v>
                </c:pt>
                <c:pt idx="445">
                  <c:v>15.326608443450301</c:v>
                </c:pt>
                <c:pt idx="446">
                  <c:v>15.356749812858901</c:v>
                </c:pt>
                <c:pt idx="447">
                  <c:v>15.3868730239946</c:v>
                </c:pt>
                <c:pt idx="448">
                  <c:v>15.416978084894501</c:v>
                </c:pt>
                <c:pt idx="449">
                  <c:v>15.447065003597601</c:v>
                </c:pt>
                <c:pt idx="450">
                  <c:v>15.477133788145</c:v>
                </c:pt>
                <c:pt idx="451">
                  <c:v>15.5071844465797</c:v>
                </c:pt>
                <c:pt idx="452">
                  <c:v>15.537216986946699</c:v>
                </c:pt>
                <c:pt idx="453">
                  <c:v>15.567231417293099</c:v>
                </c:pt>
                <c:pt idx="454">
                  <c:v>15.5972277456678</c:v>
                </c:pt>
                <c:pt idx="455">
                  <c:v>15.627205980121699</c:v>
                </c:pt>
                <c:pt idx="456">
                  <c:v>15.6571661287079</c:v>
                </c:pt>
                <c:pt idx="457">
                  <c:v>15.687108199481299</c:v>
                </c:pt>
                <c:pt idx="458">
                  <c:v>15.7170322004987</c:v>
                </c:pt>
                <c:pt idx="459">
                  <c:v>15.746938139818999</c:v>
                </c:pt>
                <c:pt idx="460">
                  <c:v>15.776826025503199</c:v>
                </c:pt>
                <c:pt idx="461">
                  <c:v>15.806695865614</c:v>
                </c:pt>
                <c:pt idx="462">
                  <c:v>15.8365476682163</c:v>
                </c:pt>
                <c:pt idx="463">
                  <c:v>15.866381441376999</c:v>
                </c:pt>
                <c:pt idx="464">
                  <c:v>15.896197193164699</c:v>
                </c:pt>
                <c:pt idx="465">
                  <c:v>15.9259949311606</c:v>
                </c:pt>
                <c:pt idx="466">
                  <c:v>15.955774663777699</c:v>
                </c:pt>
                <c:pt idx="467">
                  <c:v>15.9855363991669</c:v>
                </c:pt>
                <c:pt idx="468">
                  <c:v>16.015280145401299</c:v>
                </c:pt>
                <c:pt idx="469">
                  <c:v>16.045005910555599</c:v>
                </c:pt>
                <c:pt idx="470">
                  <c:v>16.0747137027065</c:v>
                </c:pt>
                <c:pt idx="471">
                  <c:v>16.104403529932799</c:v>
                </c:pt>
                <c:pt idx="472">
                  <c:v>16.134075400314899</c:v>
                </c:pt>
                <c:pt idx="473">
                  <c:v>16.1637293219353</c:v>
                </c:pt>
                <c:pt idx="474">
                  <c:v>16.193365302878298</c:v>
                </c:pt>
                <c:pt idx="475">
                  <c:v>16.222983351230202</c:v>
                </c:pt>
                <c:pt idx="476">
                  <c:v>16.252583475079</c:v>
                </c:pt>
                <c:pt idx="477">
                  <c:v>16.282165682515</c:v>
                </c:pt>
                <c:pt idx="478">
                  <c:v>16.311729981629899</c:v>
                </c:pt>
                <c:pt idx="479">
                  <c:v>16.341276380517701</c:v>
                </c:pt>
                <c:pt idx="480">
                  <c:v>16.370804887274101</c:v>
                </c:pt>
                <c:pt idx="481">
                  <c:v>16.400315509996702</c:v>
                </c:pt>
                <c:pt idx="482">
                  <c:v>16.429808256785201</c:v>
                </c:pt>
                <c:pt idx="483">
                  <c:v>16.4592831357409</c:v>
                </c:pt>
                <c:pt idx="484">
                  <c:v>16.4887401549672</c:v>
                </c:pt>
                <c:pt idx="485">
                  <c:v>16.518179322569502</c:v>
                </c:pt>
                <c:pt idx="486">
                  <c:v>16.547600646654701</c:v>
                </c:pt>
                <c:pt idx="487">
                  <c:v>16.5770041353321</c:v>
                </c:pt>
                <c:pt idx="488">
                  <c:v>16.606389796712499</c:v>
                </c:pt>
                <c:pt idx="489">
                  <c:v>16.635757638908899</c:v>
                </c:pt>
                <c:pt idx="490">
                  <c:v>16.665107670036001</c:v>
                </c:pt>
                <c:pt idx="491">
                  <c:v>16.694439898210501</c:v>
                </c:pt>
                <c:pt idx="492">
                  <c:v>16.7237543315509</c:v>
                </c:pt>
                <c:pt idx="493">
                  <c:v>16.753050978177701</c:v>
                </c:pt>
                <c:pt idx="494">
                  <c:v>16.782329846213301</c:v>
                </c:pt>
                <c:pt idx="495">
                  <c:v>16.811590942951199</c:v>
                </c:pt>
                <c:pt idx="496">
                  <c:v>16.840834276869298</c:v>
                </c:pt>
                <c:pt idx="497">
                  <c:v>16.870059856423399</c:v>
                </c:pt>
                <c:pt idx="498">
                  <c:v>16.899267689735499</c:v>
                </c:pt>
                <c:pt idx="499">
                  <c:v>16.928457784929499</c:v>
                </c:pt>
                <c:pt idx="500">
                  <c:v>16.9576301501309</c:v>
                </c:pt>
                <c:pt idx="501">
                  <c:v>16.986784793467098</c:v>
                </c:pt>
                <c:pt idx="502">
                  <c:v>17.015921723067201</c:v>
                </c:pt>
                <c:pt idx="503">
                  <c:v>17.0450409470618</c:v>
                </c:pt>
                <c:pt idx="504">
                  <c:v>17.074142473583599</c:v>
                </c:pt>
                <c:pt idx="505">
                  <c:v>17.103226310766701</c:v>
                </c:pt>
                <c:pt idx="506">
                  <c:v>17.132292466747199</c:v>
                </c:pt>
                <c:pt idx="507">
                  <c:v>17.161340949662801</c:v>
                </c:pt>
                <c:pt idx="508">
                  <c:v>17.190371767652898</c:v>
                </c:pt>
                <c:pt idx="509">
                  <c:v>17.219384928858901</c:v>
                </c:pt>
                <c:pt idx="510">
                  <c:v>17.2483804414235</c:v>
                </c:pt>
                <c:pt idx="511">
                  <c:v>17.277358313491501</c:v>
                </c:pt>
                <c:pt idx="512">
                  <c:v>17.306318553209199</c:v>
                </c:pt>
                <c:pt idx="513">
                  <c:v>17.335261168724902</c:v>
                </c:pt>
                <c:pt idx="514">
                  <c:v>17.364186168188301</c:v>
                </c:pt>
                <c:pt idx="515">
                  <c:v>17.3930935597512</c:v>
                </c:pt>
                <c:pt idx="516">
                  <c:v>17.421983351566801</c:v>
                </c:pt>
                <c:pt idx="517">
                  <c:v>17.450855551790301</c:v>
                </c:pt>
                <c:pt idx="518">
                  <c:v>17.4797101685784</c:v>
                </c:pt>
                <c:pt idx="519">
                  <c:v>17.508547210089699</c:v>
                </c:pt>
                <c:pt idx="520">
                  <c:v>17.5373666844845</c:v>
                </c:pt>
                <c:pt idx="521">
                  <c:v>17.5661685999249</c:v>
                </c:pt>
                <c:pt idx="522">
                  <c:v>17.5949529645745</c:v>
                </c:pt>
                <c:pt idx="523">
                  <c:v>17.623719786599001</c:v>
                </c:pt>
                <c:pt idx="524">
                  <c:v>17.652469074165499</c:v>
                </c:pt>
                <c:pt idx="525">
                  <c:v>17.6812008343861</c:v>
                </c:pt>
                <c:pt idx="526">
                  <c:v>17.7099150754334</c:v>
                </c:pt>
                <c:pt idx="527">
                  <c:v>17.7386118062884</c:v>
                </c:pt>
                <c:pt idx="528">
                  <c:v>17.7672910351124</c:v>
                </c:pt>
                <c:pt idx="529">
                  <c:v>17.795952770068102</c:v>
                </c:pt>
                <c:pt idx="530">
                  <c:v>17.824597019319899</c:v>
                </c:pt>
                <c:pt idx="531">
                  <c:v>17.8532237910334</c:v>
                </c:pt>
                <c:pt idx="532">
                  <c:v>17.8818330933757</c:v>
                </c:pt>
                <c:pt idx="533">
                  <c:v>17.9104249345155</c:v>
                </c:pt>
                <c:pt idx="534">
                  <c:v>17.938999322622902</c:v>
                </c:pt>
                <c:pt idx="535">
                  <c:v>17.967556265869302</c:v>
                </c:pt>
                <c:pt idx="536">
                  <c:v>17.9960957724278</c:v>
                </c:pt>
                <c:pt idx="537">
                  <c:v>18.0246178504729</c:v>
                </c:pt>
                <c:pt idx="538">
                  <c:v>18.0531225081805</c:v>
                </c:pt>
                <c:pt idx="539">
                  <c:v>18.081609753727999</c:v>
                </c:pt>
                <c:pt idx="540">
                  <c:v>18.110079595294199</c:v>
                </c:pt>
                <c:pt idx="541">
                  <c:v>18.138532041059499</c:v>
                </c:pt>
                <c:pt idx="542">
                  <c:v>18.166967099205699</c:v>
                </c:pt>
                <c:pt idx="543">
                  <c:v>18.195384777916001</c:v>
                </c:pt>
                <c:pt idx="544">
                  <c:v>18.223785085375098</c:v>
                </c:pt>
                <c:pt idx="545">
                  <c:v>18.252168029769098</c:v>
                </c:pt>
                <c:pt idx="546">
                  <c:v>18.280533619285801</c:v>
                </c:pt>
                <c:pt idx="547">
                  <c:v>18.308881862114301</c:v>
                </c:pt>
                <c:pt idx="548">
                  <c:v>18.337212766444999</c:v>
                </c:pt>
                <c:pt idx="549">
                  <c:v>18.365526340470101</c:v>
                </c:pt>
                <c:pt idx="550">
                  <c:v>18.393822592383</c:v>
                </c:pt>
                <c:pt idx="551">
                  <c:v>18.422101530378601</c:v>
                </c:pt>
                <c:pt idx="552">
                  <c:v>18.450363162653499</c:v>
                </c:pt>
                <c:pt idx="553">
                  <c:v>18.478607497405399</c:v>
                </c:pt>
                <c:pt idx="554">
                  <c:v>18.506834542833801</c:v>
                </c:pt>
                <c:pt idx="555">
                  <c:v>18.535044306273299</c:v>
                </c:pt>
                <c:pt idx="556">
                  <c:v>18.563236795280801</c:v>
                </c:pt>
                <c:pt idx="557">
                  <c:v>18.5914120192915</c:v>
                </c:pt>
                <c:pt idx="558">
                  <c:v>18.619569986495801</c:v>
                </c:pt>
                <c:pt idx="559">
                  <c:v>18.647710705085501</c:v>
                </c:pt>
                <c:pt idx="560">
                  <c:v>18.675834183253201</c:v>
                </c:pt>
                <c:pt idx="561">
                  <c:v>18.703940429193</c:v>
                </c:pt>
                <c:pt idx="562">
                  <c:v>18.732029451100001</c:v>
                </c:pt>
                <c:pt idx="563">
                  <c:v>18.760101257170401</c:v>
                </c:pt>
                <c:pt idx="564">
                  <c:v>18.788155855601499</c:v>
                </c:pt>
                <c:pt idx="565">
                  <c:v>18.8161932545921</c:v>
                </c:pt>
                <c:pt idx="566">
                  <c:v>18.844213462341699</c:v>
                </c:pt>
                <c:pt idx="567">
                  <c:v>18.872216487051201</c:v>
                </c:pt>
                <c:pt idx="568">
                  <c:v>18.9002023369226</c:v>
                </c:pt>
                <c:pt idx="569">
                  <c:v>18.928171020159098</c:v>
                </c:pt>
                <c:pt idx="570">
                  <c:v>18.956122544965002</c:v>
                </c:pt>
                <c:pt idx="571">
                  <c:v>18.9840569195458</c:v>
                </c:pt>
                <c:pt idx="572">
                  <c:v>19.011974152107999</c:v>
                </c:pt>
                <c:pt idx="573">
                  <c:v>19.039874250859398</c:v>
                </c:pt>
                <c:pt idx="574">
                  <c:v>19.067757224009</c:v>
                </c:pt>
                <c:pt idx="575">
                  <c:v>19.095623079766799</c:v>
                </c:pt>
                <c:pt idx="576">
                  <c:v>19.123471826344002</c:v>
                </c:pt>
                <c:pt idx="577">
                  <c:v>19.151303471953</c:v>
                </c:pt>
                <c:pt idx="578">
                  <c:v>19.179118024807298</c:v>
                </c:pt>
                <c:pt idx="579">
                  <c:v>19.206915493121599</c:v>
                </c:pt>
                <c:pt idx="580">
                  <c:v>19.234695885111702</c:v>
                </c:pt>
                <c:pt idx="581">
                  <c:v>19.2624592089945</c:v>
                </c:pt>
                <c:pt idx="582">
                  <c:v>19.290205472988301</c:v>
                </c:pt>
                <c:pt idx="583">
                  <c:v>19.317934685312199</c:v>
                </c:pt>
                <c:pt idx="584">
                  <c:v>19.3456468541868</c:v>
                </c:pt>
                <c:pt idx="585">
                  <c:v>19.3733419873362</c:v>
                </c:pt>
                <c:pt idx="586">
                  <c:v>19.401020091776498</c:v>
                </c:pt>
                <c:pt idx="587">
                  <c:v>19.428681177173701</c:v>
                </c:pt>
                <c:pt idx="588">
                  <c:v>19.456325251739099</c:v>
                </c:pt>
                <c:pt idx="589">
                  <c:v>19.4839523236848</c:v>
                </c:pt>
                <c:pt idx="590">
                  <c:v>19.511562401223699</c:v>
                </c:pt>
                <c:pt idx="591">
                  <c:v>19.539155492569499</c:v>
                </c:pt>
                <c:pt idx="592">
                  <c:v>19.5667316059371</c:v>
                </c:pt>
                <c:pt idx="593">
                  <c:v>19.594290749541798</c:v>
                </c:pt>
                <c:pt idx="594">
                  <c:v>19.6218329316</c:v>
                </c:pt>
                <c:pt idx="595">
                  <c:v>19.649358160328902</c:v>
                </c:pt>
                <c:pt idx="596">
                  <c:v>19.6768664439467</c:v>
                </c:pt>
                <c:pt idx="597">
                  <c:v>19.704357790672201</c:v>
                </c:pt>
                <c:pt idx="598">
                  <c:v>19.731832208725301</c:v>
                </c:pt>
                <c:pt idx="599">
                  <c:v>19.759289706326602</c:v>
                </c:pt>
                <c:pt idx="600">
                  <c:v>19.786730291697602</c:v>
                </c:pt>
                <c:pt idx="601">
                  <c:v>19.814153973060701</c:v>
                </c:pt>
                <c:pt idx="602">
                  <c:v>19.841560758639002</c:v>
                </c:pt>
                <c:pt idx="603">
                  <c:v>19.8689506566568</c:v>
                </c:pt>
                <c:pt idx="604">
                  <c:v>19.896323675338799</c:v>
                </c:pt>
                <c:pt idx="605">
                  <c:v>19.923679822911001</c:v>
                </c:pt>
                <c:pt idx="606">
                  <c:v>19.951019107599901</c:v>
                </c:pt>
                <c:pt idx="607">
                  <c:v>19.978341537633199</c:v>
                </c:pt>
                <c:pt idx="608">
                  <c:v>20.005647121239001</c:v>
                </c:pt>
                <c:pt idx="609">
                  <c:v>20.032935866646699</c:v>
                </c:pt>
                <c:pt idx="610">
                  <c:v>20.060207782086302</c:v>
                </c:pt>
                <c:pt idx="611">
                  <c:v>20.087462875788798</c:v>
                </c:pt>
                <c:pt idx="612">
                  <c:v>20.114701155986001</c:v>
                </c:pt>
                <c:pt idx="613">
                  <c:v>20.1419226309105</c:v>
                </c:pt>
                <c:pt idx="614">
                  <c:v>20.1691273087959</c:v>
                </c:pt>
                <c:pt idx="615">
                  <c:v>20.196315197618201</c:v>
                </c:pt>
                <c:pt idx="616">
                  <c:v>20.2234863031365</c:v>
                </c:pt>
                <c:pt idx="617">
                  <c:v>20.250640636032799</c:v>
                </c:pt>
                <c:pt idx="618">
                  <c:v>20.277778204531899</c:v>
                </c:pt>
                <c:pt idx="619">
                  <c:v>20.304899016858901</c:v>
                </c:pt>
                <c:pt idx="620">
                  <c:v>20.3320030812399</c:v>
                </c:pt>
                <c:pt idx="621">
                  <c:v>20.359090405901402</c:v>
                </c:pt>
                <c:pt idx="622">
                  <c:v>20.386160999070601</c:v>
                </c:pt>
                <c:pt idx="623">
                  <c:v>20.413214868975398</c:v>
                </c:pt>
                <c:pt idx="624">
                  <c:v>20.440252023844401</c:v>
                </c:pt>
                <c:pt idx="625">
                  <c:v>20.4672724719066</c:v>
                </c:pt>
                <c:pt idx="626">
                  <c:v>20.4942762213919</c:v>
                </c:pt>
                <c:pt idx="627">
                  <c:v>20.5212632805308</c:v>
                </c:pt>
                <c:pt idx="628">
                  <c:v>20.548233657554299</c:v>
                </c:pt>
                <c:pt idx="629">
                  <c:v>20.575187360694201</c:v>
                </c:pt>
                <c:pt idx="630">
                  <c:v>20.602124398182902</c:v>
                </c:pt>
                <c:pt idx="631">
                  <c:v>20.629044778253402</c:v>
                </c:pt>
                <c:pt idx="632">
                  <c:v>20.6559485091394</c:v>
                </c:pt>
                <c:pt idx="633">
                  <c:v>20.682835599075201</c:v>
                </c:pt>
                <c:pt idx="634">
                  <c:v>20.7097060562959</c:v>
                </c:pt>
                <c:pt idx="635">
                  <c:v>20.736559889036901</c:v>
                </c:pt>
                <c:pt idx="636">
                  <c:v>20.763397105534601</c:v>
                </c:pt>
                <c:pt idx="637">
                  <c:v>20.7902177140259</c:v>
                </c:pt>
                <c:pt idx="638">
                  <c:v>20.817021722748301</c:v>
                </c:pt>
                <c:pt idx="639">
                  <c:v>20.843809139940099</c:v>
                </c:pt>
                <c:pt idx="640">
                  <c:v>20.870579973840002</c:v>
                </c:pt>
                <c:pt idx="641">
                  <c:v>20.897334232687701</c:v>
                </c:pt>
                <c:pt idx="642">
                  <c:v>20.924071924723101</c:v>
                </c:pt>
                <c:pt idx="643">
                  <c:v>20.950793058187202</c:v>
                </c:pt>
                <c:pt idx="644">
                  <c:v>20.9774976413213</c:v>
                </c:pt>
                <c:pt idx="645">
                  <c:v>21.0041856823674</c:v>
                </c:pt>
                <c:pt idx="646">
                  <c:v>21.030857189568401</c:v>
                </c:pt>
                <c:pt idx="647">
                  <c:v>21.057512171167598</c:v>
                </c:pt>
                <c:pt idx="648">
                  <c:v>21.0841506354089</c:v>
                </c:pt>
                <c:pt idx="649">
                  <c:v>21.110772590537099</c:v>
                </c:pt>
                <c:pt idx="650">
                  <c:v>21.137378044797501</c:v>
                </c:pt>
                <c:pt idx="651">
                  <c:v>21.1639670064359</c:v>
                </c:pt>
                <c:pt idx="652">
                  <c:v>21.190539483699101</c:v>
                </c:pt>
                <c:pt idx="653">
                  <c:v>21.217095483070899</c:v>
                </c:pt>
                <c:pt idx="654">
                  <c:v>21.243635011900398</c:v>
                </c:pt>
                <c:pt idx="655">
                  <c:v>21.270158080679099</c:v>
                </c:pt>
                <c:pt idx="656">
                  <c:v>21.296664697638398</c:v>
                </c:pt>
                <c:pt idx="657">
                  <c:v>21.323154871010001</c:v>
                </c:pt>
                <c:pt idx="658">
                  <c:v>21.349628609026201</c:v>
                </c:pt>
                <c:pt idx="659">
                  <c:v>21.376085919919301</c:v>
                </c:pt>
                <c:pt idx="660">
                  <c:v>21.4025268119223</c:v>
                </c:pt>
                <c:pt idx="661">
                  <c:v>21.428951293268199</c:v>
                </c:pt>
                <c:pt idx="662">
                  <c:v>21.4553593721906</c:v>
                </c:pt>
                <c:pt idx="663">
                  <c:v>21.481751056923301</c:v>
                </c:pt>
                <c:pt idx="664">
                  <c:v>21.5081263557006</c:v>
                </c:pt>
                <c:pt idx="665">
                  <c:v>21.5344852767569</c:v>
                </c:pt>
                <c:pt idx="666">
                  <c:v>21.560827828327099</c:v>
                </c:pt>
                <c:pt idx="667">
                  <c:v>21.587154018646501</c:v>
                </c:pt>
                <c:pt idx="668">
                  <c:v>21.613463855950599</c:v>
                </c:pt>
                <c:pt idx="669">
                  <c:v>21.6397573484753</c:v>
                </c:pt>
                <c:pt idx="670">
                  <c:v>21.666034504456899</c:v>
                </c:pt>
                <c:pt idx="671">
                  <c:v>21.692295332131899</c:v>
                </c:pt>
                <c:pt idx="672">
                  <c:v>21.7185398397373</c:v>
                </c:pt>
                <c:pt idx="673">
                  <c:v>21.7447680355104</c:v>
                </c:pt>
                <c:pt idx="674">
                  <c:v>21.7709799276887</c:v>
                </c:pt>
                <c:pt idx="675">
                  <c:v>21.797175524510202</c:v>
                </c:pt>
                <c:pt idx="676">
                  <c:v>21.823354834213202</c:v>
                </c:pt>
                <c:pt idx="677">
                  <c:v>21.8495178650364</c:v>
                </c:pt>
                <c:pt idx="678">
                  <c:v>21.8756646252188</c:v>
                </c:pt>
                <c:pt idx="679">
                  <c:v>21.901795122999602</c:v>
                </c:pt>
                <c:pt idx="680">
                  <c:v>21.927909366618501</c:v>
                </c:pt>
                <c:pt idx="681">
                  <c:v>21.954007364315601</c:v>
                </c:pt>
                <c:pt idx="682">
                  <c:v>21.980089124331201</c:v>
                </c:pt>
                <c:pt idx="683">
                  <c:v>22.006154654905998</c:v>
                </c:pt>
                <c:pt idx="684">
                  <c:v>22.032203964280999</c:v>
                </c:pt>
                <c:pt idx="685">
                  <c:v>22.0582370606976</c:v>
                </c:pt>
                <c:pt idx="686">
                  <c:v>22.084253952397599</c:v>
                </c:pt>
                <c:pt idx="687">
                  <c:v>22.110254647622899</c:v>
                </c:pt>
                <c:pt idx="688">
                  <c:v>22.136239154616</c:v>
                </c:pt>
                <c:pt idx="689">
                  <c:v>22.162207481619699</c:v>
                </c:pt>
                <c:pt idx="690">
                  <c:v>22.188159636877</c:v>
                </c:pt>
                <c:pt idx="691">
                  <c:v>22.214095625123399</c:v>
                </c:pt>
                <c:pt idx="692">
                  <c:v>22.240015456618</c:v>
                </c:pt>
                <c:pt idx="693">
                  <c:v>22.265919140631699</c:v>
                </c:pt>
                <c:pt idx="694">
                  <c:v>22.291806685389599</c:v>
                </c:pt>
                <c:pt idx="695">
                  <c:v>22.317678099116499</c:v>
                </c:pt>
                <c:pt idx="696">
                  <c:v>22.343533390037301</c:v>
                </c:pt>
                <c:pt idx="697">
                  <c:v>22.369372566377098</c:v>
                </c:pt>
                <c:pt idx="698">
                  <c:v>22.3951956363608</c:v>
                </c:pt>
                <c:pt idx="699">
                  <c:v>22.4210026082133</c:v>
                </c:pt>
                <c:pt idx="700">
                  <c:v>22.446793490159799</c:v>
                </c:pt>
                <c:pt idx="701">
                  <c:v>22.472568290425102</c:v>
                </c:pt>
                <c:pt idx="702">
                  <c:v>22.498327017234299</c:v>
                </c:pt>
                <c:pt idx="703">
                  <c:v>22.524069678812399</c:v>
                </c:pt>
                <c:pt idx="704">
                  <c:v>22.549796283384499</c:v>
                </c:pt>
                <c:pt idx="705">
                  <c:v>22.5755068391755</c:v>
                </c:pt>
                <c:pt idx="706">
                  <c:v>22.601201354410499</c:v>
                </c:pt>
                <c:pt idx="707">
                  <c:v>22.626879837314601</c:v>
                </c:pt>
                <c:pt idx="708">
                  <c:v>22.652542296112902</c:v>
                </c:pt>
                <c:pt idx="709">
                  <c:v>22.6781887390304</c:v>
                </c:pt>
                <c:pt idx="710">
                  <c:v>22.703819174292299</c:v>
                </c:pt>
                <c:pt idx="711">
                  <c:v>22.7294336101235</c:v>
                </c:pt>
                <c:pt idx="712">
                  <c:v>22.7550320547493</c:v>
                </c:pt>
                <c:pt idx="713">
                  <c:v>22.780614516394799</c:v>
                </c:pt>
                <c:pt idx="714">
                  <c:v>22.806181003285001</c:v>
                </c:pt>
                <c:pt idx="715">
                  <c:v>22.8317315236451</c:v>
                </c:pt>
                <c:pt idx="716">
                  <c:v>22.857266085700299</c:v>
                </c:pt>
                <c:pt idx="717">
                  <c:v>22.882784697675799</c:v>
                </c:pt>
                <c:pt idx="718">
                  <c:v>22.9082873677966</c:v>
                </c:pt>
                <c:pt idx="719">
                  <c:v>22.933774104287998</c:v>
                </c:pt>
                <c:pt idx="720">
                  <c:v>22.959244915375098</c:v>
                </c:pt>
                <c:pt idx="721">
                  <c:v>22.9846998092832</c:v>
                </c:pt>
                <c:pt idx="722">
                  <c:v>23.010138794237498</c:v>
                </c:pt>
                <c:pt idx="723">
                  <c:v>23.035561878463199</c:v>
                </c:pt>
                <c:pt idx="724">
                  <c:v>23.060969070185401</c:v>
                </c:pt>
                <c:pt idx="725">
                  <c:v>23.0863603776296</c:v>
                </c:pt>
                <c:pt idx="726">
                  <c:v>23.1117358090208</c:v>
                </c:pt>
                <c:pt idx="727">
                  <c:v>23.137095372584302</c:v>
                </c:pt>
                <c:pt idx="728">
                  <c:v>23.162439076245001</c:v>
                </c:pt>
                <c:pt idx="729">
                  <c:v>23.187766925528098</c:v>
                </c:pt>
                <c:pt idx="730">
                  <c:v>23.213078931277199</c:v>
                </c:pt>
                <c:pt idx="731">
                  <c:v>23.238375101698399</c:v>
                </c:pt>
                <c:pt idx="732">
                  <c:v>23.2636554449968</c:v>
                </c:pt>
                <c:pt idx="733">
                  <c:v>23.288919969377499</c:v>
                </c:pt>
                <c:pt idx="734">
                  <c:v>23.3141686830452</c:v>
                </c:pt>
                <c:pt idx="735">
                  <c:v>23.339401594203999</c:v>
                </c:pt>
                <c:pt idx="736">
                  <c:v>23.364618711057702</c:v>
                </c:pt>
                <c:pt idx="737">
                  <c:v>23.389820041809699</c:v>
                </c:pt>
                <c:pt idx="738">
                  <c:v>23.415005594663199</c:v>
                </c:pt>
                <c:pt idx="739">
                  <c:v>23.440175377820601</c:v>
                </c:pt>
                <c:pt idx="740">
                  <c:v>23.4653293994843</c:v>
                </c:pt>
                <c:pt idx="741">
                  <c:v>23.490467667856102</c:v>
                </c:pt>
                <c:pt idx="742">
                  <c:v>23.515590191137601</c:v>
                </c:pt>
                <c:pt idx="743">
                  <c:v>23.540696977529599</c:v>
                </c:pt>
                <c:pt idx="744">
                  <c:v>23.565788035232998</c:v>
                </c:pt>
                <c:pt idx="745">
                  <c:v>23.590863372447899</c:v>
                </c:pt>
                <c:pt idx="746">
                  <c:v>23.615922997374401</c:v>
                </c:pt>
                <c:pt idx="747">
                  <c:v>23.640966918211902</c:v>
                </c:pt>
                <c:pt idx="748">
                  <c:v>23.6659951431594</c:v>
                </c:pt>
                <c:pt idx="749">
                  <c:v>23.691007680415801</c:v>
                </c:pt>
                <c:pt idx="750">
                  <c:v>23.716004538179298</c:v>
                </c:pt>
                <c:pt idx="751">
                  <c:v>23.740985724647899</c:v>
                </c:pt>
                <c:pt idx="752">
                  <c:v>23.7659512480191</c:v>
                </c:pt>
                <c:pt idx="753">
                  <c:v>23.790901116490001</c:v>
                </c:pt>
                <c:pt idx="754">
                  <c:v>23.8158353382575</c:v>
                </c:pt>
                <c:pt idx="755">
                  <c:v>23.840753921517798</c:v>
                </c:pt>
                <c:pt idx="756">
                  <c:v>23.8656568744669</c:v>
                </c:pt>
                <c:pt idx="757">
                  <c:v>23.8905442053005</c:v>
                </c:pt>
                <c:pt idx="758">
                  <c:v>23.915415922213601</c:v>
                </c:pt>
                <c:pt idx="759">
                  <c:v>23.940272033401101</c:v>
                </c:pt>
                <c:pt idx="760">
                  <c:v>23.965112545501899</c:v>
                </c:pt>
                <c:pt idx="761">
                  <c:v>23.989937467680502</c:v>
                </c:pt>
                <c:pt idx="762">
                  <c:v>24.014746808478101</c:v>
                </c:pt>
                <c:pt idx="763">
                  <c:v>24.039540576076199</c:v>
                </c:pt>
                <c:pt idx="764">
                  <c:v>24.064318778655299</c:v>
                </c:pt>
                <c:pt idx="765">
                  <c:v>24.089081424395602</c:v>
                </c:pt>
                <c:pt idx="766">
                  <c:v>24.113828521476499</c:v>
                </c:pt>
                <c:pt idx="767">
                  <c:v>24.1385600780768</c:v>
                </c:pt>
                <c:pt idx="768">
                  <c:v>24.163276102374699</c:v>
                </c:pt>
                <c:pt idx="769">
                  <c:v>24.187976602547799</c:v>
                </c:pt>
                <c:pt idx="770">
                  <c:v>24.212661586772899</c:v>
                </c:pt>
                <c:pt idx="771">
                  <c:v>24.2373310632263</c:v>
                </c:pt>
                <c:pt idx="772">
                  <c:v>24.261985040083701</c:v>
                </c:pt>
                <c:pt idx="773">
                  <c:v>24.28662352552</c:v>
                </c:pt>
                <c:pt idx="774">
                  <c:v>24.311246527709802</c:v>
                </c:pt>
                <c:pt idx="775">
                  <c:v>24.335854054826601</c:v>
                </c:pt>
                <c:pt idx="776">
                  <c:v>24.360446115043601</c:v>
                </c:pt>
                <c:pt idx="777">
                  <c:v>24.3850227165333</c:v>
                </c:pt>
                <c:pt idx="778">
                  <c:v>24.4095838674675</c:v>
                </c:pt>
                <c:pt idx="779">
                  <c:v>24.434129576017401</c:v>
                </c:pt>
                <c:pt idx="780">
                  <c:v>24.458659850353602</c:v>
                </c:pt>
                <c:pt idx="781">
                  <c:v>24.483174698646099</c:v>
                </c:pt>
                <c:pt idx="782">
                  <c:v>24.5076741290641</c:v>
                </c:pt>
                <c:pt idx="783">
                  <c:v>24.532158149776301</c:v>
                </c:pt>
                <c:pt idx="784">
                  <c:v>24.5566267689508</c:v>
                </c:pt>
                <c:pt idx="785">
                  <c:v>24.581079994754901</c:v>
                </c:pt>
                <c:pt idx="786">
                  <c:v>24.605517835355499</c:v>
                </c:pt>
                <c:pt idx="787">
                  <c:v>24.629940298918701</c:v>
                </c:pt>
                <c:pt idx="788">
                  <c:v>24.6543473936099</c:v>
                </c:pt>
                <c:pt idx="789">
                  <c:v>24.678739127594099</c:v>
                </c:pt>
                <c:pt idx="790">
                  <c:v>24.703115509035499</c:v>
                </c:pt>
                <c:pt idx="791">
                  <c:v>24.727476545309901</c:v>
                </c:pt>
                <c:pt idx="792">
                  <c:v>24.751822244472901</c:v>
                </c:pt>
                <c:pt idx="793">
                  <c:v>24.776152615392199</c:v>
                </c:pt>
                <c:pt idx="794">
                  <c:v>24.800467666219902</c:v>
                </c:pt>
                <c:pt idx="795">
                  <c:v>24.824767405107099</c:v>
                </c:pt>
                <c:pt idx="796">
                  <c:v>24.8490518402044</c:v>
                </c:pt>
                <c:pt idx="797">
                  <c:v>24.8733209796615</c:v>
                </c:pt>
                <c:pt idx="798">
                  <c:v>24.897574831627001</c:v>
                </c:pt>
                <c:pt idx="799">
                  <c:v>24.921813404249001</c:v>
                </c:pt>
                <c:pt idx="800">
                  <c:v>24.9460367056747</c:v>
                </c:pt>
                <c:pt idx="801">
                  <c:v>24.970244744050301</c:v>
                </c:pt>
                <c:pt idx="802">
                  <c:v>24.994437527521299</c:v>
                </c:pt>
                <c:pt idx="803">
                  <c:v>25.018615064232399</c:v>
                </c:pt>
                <c:pt idx="804">
                  <c:v>25.042777362327399</c:v>
                </c:pt>
                <c:pt idx="805">
                  <c:v>25.066924429949299</c:v>
                </c:pt>
                <c:pt idx="806">
                  <c:v>25.091056275240302</c:v>
                </c:pt>
                <c:pt idx="807">
                  <c:v>25.115172906341702</c:v>
                </c:pt>
                <c:pt idx="808">
                  <c:v>25.139274331393999</c:v>
                </c:pt>
                <c:pt idx="809">
                  <c:v>25.163360558536901</c:v>
                </c:pt>
                <c:pt idx="810">
                  <c:v>25.187431595909299</c:v>
                </c:pt>
                <c:pt idx="811">
                  <c:v>25.211487451649099</c:v>
                </c:pt>
                <c:pt idx="812">
                  <c:v>25.235528133893599</c:v>
                </c:pt>
                <c:pt idx="813">
                  <c:v>25.2595536507791</c:v>
                </c:pt>
                <c:pt idx="814">
                  <c:v>25.2835640104412</c:v>
                </c:pt>
                <c:pt idx="815">
                  <c:v>25.3075592210145</c:v>
                </c:pt>
                <c:pt idx="816">
                  <c:v>25.331539290633</c:v>
                </c:pt>
                <c:pt idx="817">
                  <c:v>25.355504227429599</c:v>
                </c:pt>
                <c:pt idx="818">
                  <c:v>25.3794540395367</c:v>
                </c:pt>
                <c:pt idx="819">
                  <c:v>25.4033887350855</c:v>
                </c:pt>
                <c:pt idx="820">
                  <c:v>25.427308322206699</c:v>
                </c:pt>
                <c:pt idx="821">
                  <c:v>25.451212809029901</c:v>
                </c:pt>
                <c:pt idx="822">
                  <c:v>25.475102203348499</c:v>
                </c:pt>
                <c:pt idx="823">
                  <c:v>25.498976512297599</c:v>
                </c:pt>
                <c:pt idx="824">
                  <c:v>25.522835745141801</c:v>
                </c:pt>
                <c:pt idx="825">
                  <c:v>25.546679909997899</c:v>
                </c:pt>
                <c:pt idx="826">
                  <c:v>25.570509014981301</c:v>
                </c:pt>
                <c:pt idx="827">
                  <c:v>25.594323068206801</c:v>
                </c:pt>
                <c:pt idx="828">
                  <c:v>25.618122077788001</c:v>
                </c:pt>
                <c:pt idx="829">
                  <c:v>25.641906051837299</c:v>
                </c:pt>
                <c:pt idx="830">
                  <c:v>25.6656749984664</c:v>
                </c:pt>
                <c:pt idx="831">
                  <c:v>25.689428925785698</c:v>
                </c:pt>
                <c:pt idx="832">
                  <c:v>25.7131678419046</c:v>
                </c:pt>
                <c:pt idx="833">
                  <c:v>25.736891754931801</c:v>
                </c:pt>
                <c:pt idx="834">
                  <c:v>25.760600672974402</c:v>
                </c:pt>
                <c:pt idx="835">
                  <c:v>25.784294604138999</c:v>
                </c:pt>
                <c:pt idx="836">
                  <c:v>25.8079735565309</c:v>
                </c:pt>
                <c:pt idx="837">
                  <c:v>25.831637538254402</c:v>
                </c:pt>
                <c:pt idx="838">
                  <c:v>25.8552865574128</c:v>
                </c:pt>
                <c:pt idx="839">
                  <c:v>25.8789206221083</c:v>
                </c:pt>
                <c:pt idx="840">
                  <c:v>25.9025397404423</c:v>
                </c:pt>
                <c:pt idx="841">
                  <c:v>25.9261439205148</c:v>
                </c:pt>
                <c:pt idx="842">
                  <c:v>25.949733170425201</c:v>
                </c:pt>
                <c:pt idx="843">
                  <c:v>25.973307498271499</c:v>
                </c:pt>
                <c:pt idx="844">
                  <c:v>25.9968669121508</c:v>
                </c:pt>
                <c:pt idx="845">
                  <c:v>26.020411420159299</c:v>
                </c:pt>
                <c:pt idx="846">
                  <c:v>26.043941030391998</c:v>
                </c:pt>
                <c:pt idx="847">
                  <c:v>26.067455750942901</c:v>
                </c:pt>
                <c:pt idx="848">
                  <c:v>26.0909555899051</c:v>
                </c:pt>
                <c:pt idx="849">
                  <c:v>26.1144405553704</c:v>
                </c:pt>
                <c:pt idx="850">
                  <c:v>26.137910655429899</c:v>
                </c:pt>
                <c:pt idx="851">
                  <c:v>26.1613658981735</c:v>
                </c:pt>
                <c:pt idx="852">
                  <c:v>26.184806291689998</c:v>
                </c:pt>
                <c:pt idx="853">
                  <c:v>26.2082318440672</c:v>
                </c:pt>
                <c:pt idx="854">
                  <c:v>26.231642561813199</c:v>
                </c:pt>
                <c:pt idx="855">
                  <c:v>26.255038454268199</c:v>
                </c:pt>
                <c:pt idx="856">
                  <c:v>26.278419529631801</c:v>
                </c:pt>
                <c:pt idx="857">
                  <c:v>26.301785795977199</c:v>
                </c:pt>
                <c:pt idx="858">
                  <c:v>26.3251372613766</c:v>
                </c:pt>
                <c:pt idx="859">
                  <c:v>26.3484739339006</c:v>
                </c:pt>
                <c:pt idx="860">
                  <c:v>26.371795821618999</c:v>
                </c:pt>
                <c:pt idx="861">
                  <c:v>26.395102932599901</c:v>
                </c:pt>
                <c:pt idx="862">
                  <c:v>26.418395274910399</c:v>
                </c:pt>
                <c:pt idx="863">
                  <c:v>26.441672856616499</c:v>
                </c:pt>
                <c:pt idx="864">
                  <c:v>26.464935685782599</c:v>
                </c:pt>
                <c:pt idx="865">
                  <c:v>26.488183770472201</c:v>
                </c:pt>
                <c:pt idx="866">
                  <c:v>26.511417118747399</c:v>
                </c:pt>
                <c:pt idx="867">
                  <c:v>26.534635738668999</c:v>
                </c:pt>
                <c:pt idx="868">
                  <c:v>26.557839638296599</c:v>
                </c:pt>
                <c:pt idx="869">
                  <c:v>26.581028825688701</c:v>
                </c:pt>
                <c:pt idx="870">
                  <c:v>26.604203308902498</c:v>
                </c:pt>
                <c:pt idx="871">
                  <c:v>26.627363095993701</c:v>
                </c:pt>
                <c:pt idx="872">
                  <c:v>26.6505081950171</c:v>
                </c:pt>
                <c:pt idx="873">
                  <c:v>26.6736386140261</c:v>
                </c:pt>
                <c:pt idx="874">
                  <c:v>26.696754361072902</c:v>
                </c:pt>
                <c:pt idx="875">
                  <c:v>26.719855444208399</c:v>
                </c:pt>
                <c:pt idx="876">
                  <c:v>26.742941871482302</c:v>
                </c:pt>
                <c:pt idx="877">
                  <c:v>26.766013650943201</c:v>
                </c:pt>
                <c:pt idx="878">
                  <c:v>26.7890707906381</c:v>
                </c:pt>
                <c:pt idx="879">
                  <c:v>26.812113298613198</c:v>
                </c:pt>
                <c:pt idx="880">
                  <c:v>26.835141182913102</c:v>
                </c:pt>
                <c:pt idx="881">
                  <c:v>26.858154451581299</c:v>
                </c:pt>
                <c:pt idx="882">
                  <c:v>26.881153112660101</c:v>
                </c:pt>
                <c:pt idx="883">
                  <c:v>26.904137174190399</c:v>
                </c:pt>
                <c:pt idx="884">
                  <c:v>26.927106644212198</c:v>
                </c:pt>
                <c:pt idx="885">
                  <c:v>26.9500615297653</c:v>
                </c:pt>
                <c:pt idx="886">
                  <c:v>26.9730018391448</c:v>
                </c:pt>
                <c:pt idx="887">
                  <c:v>26.995927580932701</c:v>
                </c:pt>
                <c:pt idx="888">
                  <c:v>27.018838763153902</c:v>
                </c:pt>
                <c:pt idx="889">
                  <c:v>27.041735393832099</c:v>
                </c:pt>
                <c:pt idx="890">
                  <c:v>27.064617480989298</c:v>
                </c:pt>
                <c:pt idx="891">
                  <c:v>27.087485032646299</c:v>
                </c:pt>
                <c:pt idx="892">
                  <c:v>27.110338056822201</c:v>
                </c:pt>
                <c:pt idx="893">
                  <c:v>27.133176561534999</c:v>
                </c:pt>
                <c:pt idx="894">
                  <c:v>27.156000554800901</c:v>
                </c:pt>
                <c:pt idx="895">
                  <c:v>27.178810044634901</c:v>
                </c:pt>
                <c:pt idx="896">
                  <c:v>27.201605039050399</c:v>
                </c:pt>
                <c:pt idx="897">
                  <c:v>27.224385546059501</c:v>
                </c:pt>
                <c:pt idx="898">
                  <c:v>27.247151573672699</c:v>
                </c:pt>
                <c:pt idx="899">
                  <c:v>27.269903129899301</c:v>
                </c:pt>
                <c:pt idx="900">
                  <c:v>27.292640222747</c:v>
                </c:pt>
                <c:pt idx="901">
                  <c:v>27.315362860221999</c:v>
                </c:pt>
                <c:pt idx="902">
                  <c:v>27.338071050329201</c:v>
                </c:pt>
                <c:pt idx="903">
                  <c:v>27.360764801071898</c:v>
                </c:pt>
                <c:pt idx="904">
                  <c:v>27.383444120452101</c:v>
                </c:pt>
                <c:pt idx="905">
                  <c:v>27.406109016470399</c:v>
                </c:pt>
                <c:pt idx="906">
                  <c:v>27.4287594971257</c:v>
                </c:pt>
                <c:pt idx="907">
                  <c:v>27.451395570415801</c:v>
                </c:pt>
                <c:pt idx="908">
                  <c:v>27.4740172443367</c:v>
                </c:pt>
                <c:pt idx="909">
                  <c:v>27.496624526883299</c:v>
                </c:pt>
                <c:pt idx="910">
                  <c:v>27.5192174260489</c:v>
                </c:pt>
                <c:pt idx="911">
                  <c:v>27.5417959498253</c:v>
                </c:pt>
                <c:pt idx="912">
                  <c:v>27.564360106203001</c:v>
                </c:pt>
                <c:pt idx="913">
                  <c:v>27.586909903170898</c:v>
                </c:pt>
                <c:pt idx="914">
                  <c:v>27.609445348716498</c:v>
                </c:pt>
                <c:pt idx="915">
                  <c:v>27.631966450826098</c:v>
                </c:pt>
                <c:pt idx="916">
                  <c:v>27.6544732170087</c:v>
                </c:pt>
                <c:pt idx="917">
                  <c:v>27.676965654668901</c:v>
                </c:pt>
                <c:pt idx="918">
                  <c:v>27.6994437726682</c:v>
                </c:pt>
                <c:pt idx="919">
                  <c:v>27.721907578978101</c:v>
                </c:pt>
                <c:pt idx="920">
                  <c:v>27.744357081568399</c:v>
                </c:pt>
                <c:pt idx="921">
                  <c:v>27.766792288407402</c:v>
                </c:pt>
                <c:pt idx="922">
                  <c:v>27.789213207461799</c:v>
                </c:pt>
                <c:pt idx="923">
                  <c:v>27.811619846696502</c:v>
                </c:pt>
                <c:pt idx="924">
                  <c:v>27.8340122140748</c:v>
                </c:pt>
                <c:pt idx="925">
                  <c:v>27.856390317558599</c:v>
                </c:pt>
                <c:pt idx="926">
                  <c:v>27.878754165107999</c:v>
                </c:pt>
                <c:pt idx="927">
                  <c:v>27.901103764681501</c:v>
                </c:pt>
                <c:pt idx="928">
                  <c:v>27.923439124236001</c:v>
                </c:pt>
                <c:pt idx="929">
                  <c:v>27.9457602517266</c:v>
                </c:pt>
                <c:pt idx="930">
                  <c:v>27.9680671551072</c:v>
                </c:pt>
                <c:pt idx="931">
                  <c:v>27.9903598423296</c:v>
                </c:pt>
                <c:pt idx="932">
                  <c:v>28.012638321344401</c:v>
                </c:pt>
                <c:pt idx="933">
                  <c:v>28.0349026001002</c:v>
                </c:pt>
                <c:pt idx="934">
                  <c:v>28.057152686544299</c:v>
                </c:pt>
                <c:pt idx="935">
                  <c:v>28.079388588622098</c:v>
                </c:pt>
                <c:pt idx="936">
                  <c:v>28.101610314277501</c:v>
                </c:pt>
                <c:pt idx="937">
                  <c:v>28.123817871452999</c:v>
                </c:pt>
                <c:pt idx="938">
                  <c:v>28.146011268089001</c:v>
                </c:pt>
                <c:pt idx="939">
                  <c:v>28.1681905121246</c:v>
                </c:pt>
                <c:pt idx="940">
                  <c:v>28.190355611497399</c:v>
                </c:pt>
                <c:pt idx="941">
                  <c:v>28.212506574142999</c:v>
                </c:pt>
                <c:pt idx="942">
                  <c:v>28.234643407995598</c:v>
                </c:pt>
                <c:pt idx="943">
                  <c:v>28.256766120987901</c:v>
                </c:pt>
                <c:pt idx="944">
                  <c:v>28.278874721050599</c:v>
                </c:pt>
                <c:pt idx="945">
                  <c:v>28.300969216113199</c:v>
                </c:pt>
                <c:pt idx="946">
                  <c:v>28.323049614103301</c:v>
                </c:pt>
                <c:pt idx="947">
                  <c:v>28.345115922891601</c:v>
                </c:pt>
                <c:pt idx="948">
                  <c:v>28.367168149106899</c:v>
                </c:pt>
                <c:pt idx="949">
                  <c:v>28.389206301859801</c:v>
                </c:pt>
                <c:pt idx="950">
                  <c:v>28.411230389063</c:v>
                </c:pt>
                <c:pt idx="951">
                  <c:v>28.433240418627602</c:v>
                </c:pt>
                <c:pt idx="952">
                  <c:v>28.455236398462802</c:v>
                </c:pt>
                <c:pt idx="953">
                  <c:v>28.477218336476199</c:v>
                </c:pt>
                <c:pt idx="954">
                  <c:v>28.499186240573199</c:v>
                </c:pt>
                <c:pt idx="955">
                  <c:v>28.5211401186579</c:v>
                </c:pt>
                <c:pt idx="956">
                  <c:v>28.543079978632299</c:v>
                </c:pt>
                <c:pt idx="957">
                  <c:v>28.5650058283966</c:v>
                </c:pt>
                <c:pt idx="958">
                  <c:v>28.586917675849399</c:v>
                </c:pt>
                <c:pt idx="959">
                  <c:v>28.608815528887199</c:v>
                </c:pt>
                <c:pt idx="960">
                  <c:v>28.630699395405099</c:v>
                </c:pt>
                <c:pt idx="961">
                  <c:v>28.652569283296</c:v>
                </c:pt>
                <c:pt idx="962">
                  <c:v>28.674425200451399</c:v>
                </c:pt>
                <c:pt idx="963">
                  <c:v>28.696267154760601</c:v>
                </c:pt>
                <c:pt idx="964">
                  <c:v>28.718095154111499</c:v>
                </c:pt>
                <c:pt idx="965">
                  <c:v>28.7399092063898</c:v>
                </c:pt>
                <c:pt idx="966">
                  <c:v>28.761709319479799</c:v>
                </c:pt>
                <c:pt idx="967">
                  <c:v>28.783495501263801</c:v>
                </c:pt>
                <c:pt idx="968">
                  <c:v>28.8052677596222</c:v>
                </c:pt>
                <c:pt idx="969">
                  <c:v>28.827026102433901</c:v>
                </c:pt>
                <c:pt idx="970">
                  <c:v>28.8487705375757</c:v>
                </c:pt>
                <c:pt idx="971">
                  <c:v>28.870501072922899</c:v>
                </c:pt>
                <c:pt idx="972">
                  <c:v>28.8922177163487</c:v>
                </c:pt>
                <c:pt idx="973">
                  <c:v>28.913920475724801</c:v>
                </c:pt>
                <c:pt idx="974">
                  <c:v>28.9356093589208</c:v>
                </c:pt>
                <c:pt idx="975">
                  <c:v>28.9572843738048</c:v>
                </c:pt>
                <c:pt idx="976">
                  <c:v>28.9789455282429</c:v>
                </c:pt>
                <c:pt idx="977">
                  <c:v>29.0005928300995</c:v>
                </c:pt>
                <c:pt idx="978">
                  <c:v>29.022226287237199</c:v>
                </c:pt>
                <c:pt idx="979">
                  <c:v>29.043845905774901</c:v>
                </c:pt>
                <c:pt idx="980">
                  <c:v>29.0654516945539</c:v>
                </c:pt>
                <c:pt idx="981">
                  <c:v>29.087043661985501</c:v>
                </c:pt>
                <c:pt idx="982">
                  <c:v>29.108621815917601</c:v>
                </c:pt>
                <c:pt idx="983">
                  <c:v>29.130186164196001</c:v>
                </c:pt>
                <c:pt idx="984">
                  <c:v>29.151736714664899</c:v>
                </c:pt>
                <c:pt idx="985">
                  <c:v>29.173273475166301</c:v>
                </c:pt>
                <c:pt idx="986">
                  <c:v>29.194796453540299</c:v>
                </c:pt>
                <c:pt idx="987">
                  <c:v>29.216305657625298</c:v>
                </c:pt>
                <c:pt idx="988">
                  <c:v>29.237801095257701</c:v>
                </c:pt>
                <c:pt idx="989">
                  <c:v>29.259282774271799</c:v>
                </c:pt>
                <c:pt idx="990">
                  <c:v>29.2807507025002</c:v>
                </c:pt>
                <c:pt idx="991">
                  <c:v>29.302204887773701</c:v>
                </c:pt>
                <c:pt idx="992">
                  <c:v>29.323645337920901</c:v>
                </c:pt>
                <c:pt idx="993">
                  <c:v>29.345072060768601</c:v>
                </c:pt>
                <c:pt idx="994">
                  <c:v>29.366485064141798</c:v>
                </c:pt>
                <c:pt idx="995">
                  <c:v>29.387884355863498</c:v>
                </c:pt>
                <c:pt idx="996">
                  <c:v>29.409269943754801</c:v>
                </c:pt>
                <c:pt idx="997">
                  <c:v>29.430641835634901</c:v>
                </c:pt>
                <c:pt idx="998">
                  <c:v>29.452000039321099</c:v>
                </c:pt>
                <c:pt idx="999">
                  <c:v>29.4733445626287</c:v>
                </c:pt>
                <c:pt idx="1000">
                  <c:v>29.494675413371201</c:v>
                </c:pt>
                <c:pt idx="1001">
                  <c:v>29.515992599360199</c:v>
                </c:pt>
                <c:pt idx="1002">
                  <c:v>29.537296128405401</c:v>
                </c:pt>
                <c:pt idx="1003">
                  <c:v>29.5585860083144</c:v>
                </c:pt>
                <c:pt idx="1004">
                  <c:v>29.5798622468932</c:v>
                </c:pt>
                <c:pt idx="1005">
                  <c:v>29.601124851945599</c:v>
                </c:pt>
                <c:pt idx="1006">
                  <c:v>29.622373831273599</c:v>
                </c:pt>
                <c:pt idx="1007">
                  <c:v>29.643609192677498</c:v>
                </c:pt>
                <c:pt idx="1008">
                  <c:v>29.664830943955302</c:v>
                </c:pt>
                <c:pt idx="1009">
                  <c:v>29.6860390929034</c:v>
                </c:pt>
                <c:pt idx="1010">
                  <c:v>29.707233647316102</c:v>
                </c:pt>
                <c:pt idx="1011">
                  <c:v>29.728414614986001</c:v>
                </c:pt>
                <c:pt idx="1012">
                  <c:v>29.749582003703601</c:v>
                </c:pt>
                <c:pt idx="1013">
                  <c:v>29.7707358212575</c:v>
                </c:pt>
                <c:pt idx="1014">
                  <c:v>29.791876075434601</c:v>
                </c:pt>
                <c:pt idx="1015">
                  <c:v>29.813002774019601</c:v>
                </c:pt>
                <c:pt idx="1016">
                  <c:v>29.834115924795501</c:v>
                </c:pt>
                <c:pt idx="1017">
                  <c:v>29.855215535543401</c:v>
                </c:pt>
                <c:pt idx="1018">
                  <c:v>29.876301614042301</c:v>
                </c:pt>
                <c:pt idx="1019">
                  <c:v>29.897374168069401</c:v>
                </c:pt>
                <c:pt idx="1020">
                  <c:v>29.918433205400099</c:v>
                </c:pt>
                <c:pt idx="1021">
                  <c:v>29.9394787338077</c:v>
                </c:pt>
                <c:pt idx="1022">
                  <c:v>29.9605107583528</c:v>
                </c:pt>
                <c:pt idx="1023">
                  <c:v>29.981529288452101</c:v>
                </c:pt>
                <c:pt idx="1024">
                  <c:v>30.002534332627398</c:v>
                </c:pt>
                <c:pt idx="1025">
                  <c:v>30.0235258986331</c:v>
                </c:pt>
                <c:pt idx="1026">
                  <c:v>30.044503994221401</c:v>
                </c:pt>
                <c:pt idx="1027">
                  <c:v>30.0654686271426</c:v>
                </c:pt>
                <c:pt idx="1028">
                  <c:v>30.086419805144601</c:v>
                </c:pt>
                <c:pt idx="1029">
                  <c:v>30.107357535973598</c:v>
                </c:pt>
                <c:pt idx="1030">
                  <c:v>30.128281827373399</c:v>
                </c:pt>
                <c:pt idx="1031">
                  <c:v>30.1491926870859</c:v>
                </c:pt>
                <c:pt idx="1032">
                  <c:v>30.170090122851001</c:v>
                </c:pt>
                <c:pt idx="1033">
                  <c:v>30.190974142406201</c:v>
                </c:pt>
                <c:pt idx="1034">
                  <c:v>30.211844753487199</c:v>
                </c:pt>
                <c:pt idx="1035">
                  <c:v>30.232701963827601</c:v>
                </c:pt>
                <c:pt idx="1036">
                  <c:v>30.253545781158898</c:v>
                </c:pt>
                <c:pt idx="1037">
                  <c:v>30.274376213210299</c:v>
                </c:pt>
                <c:pt idx="1038">
                  <c:v>30.295193267709301</c:v>
                </c:pt>
                <c:pt idx="1039">
                  <c:v>30.3159969523809</c:v>
                </c:pt>
                <c:pt idx="1040">
                  <c:v>30.336787274948399</c:v>
                </c:pt>
                <c:pt idx="1041">
                  <c:v>30.357564243132899</c:v>
                </c:pt>
                <c:pt idx="1042">
                  <c:v>30.378327864653201</c:v>
                </c:pt>
                <c:pt idx="1043">
                  <c:v>30.399078147226401</c:v>
                </c:pt>
                <c:pt idx="1044">
                  <c:v>30.419815098567199</c:v>
                </c:pt>
                <c:pt idx="1045">
                  <c:v>30.4405387263884</c:v>
                </c:pt>
                <c:pt idx="1046">
                  <c:v>30.461249038400702</c:v>
                </c:pt>
                <c:pt idx="1047">
                  <c:v>30.4819460423126</c:v>
                </c:pt>
                <c:pt idx="1048">
                  <c:v>30.5026297458306</c:v>
                </c:pt>
                <c:pt idx="1049">
                  <c:v>30.5233001566592</c:v>
                </c:pt>
                <c:pt idx="1050">
                  <c:v>30.543957282500699</c:v>
                </c:pt>
                <c:pt idx="1051">
                  <c:v>30.564601131055301</c:v>
                </c:pt>
                <c:pt idx="1052">
                  <c:v>30.5852317100214</c:v>
                </c:pt>
                <c:pt idx="1053">
                  <c:v>30.605849027094902</c:v>
                </c:pt>
                <c:pt idx="1054">
                  <c:v>30.6264530899699</c:v>
                </c:pt>
                <c:pt idx="1055">
                  <c:v>30.6470439063383</c:v>
                </c:pt>
                <c:pt idx="1056">
                  <c:v>30.667621483890098</c:v>
                </c:pt>
                <c:pt idx="1057">
                  <c:v>30.688185830313</c:v>
                </c:pt>
                <c:pt idx="1058">
                  <c:v>30.7087369532927</c:v>
                </c:pt>
                <c:pt idx="1059">
                  <c:v>30.729274860512898</c:v>
                </c:pt>
                <c:pt idx="1060">
                  <c:v>30.749799559654999</c:v>
                </c:pt>
                <c:pt idx="1061">
                  <c:v>30.770311058398601</c:v>
                </c:pt>
                <c:pt idx="1062">
                  <c:v>30.790809364421101</c:v>
                </c:pt>
                <c:pt idx="1063">
                  <c:v>30.811294485397699</c:v>
                </c:pt>
                <c:pt idx="1064">
                  <c:v>30.831766429001799</c:v>
                </c:pt>
                <c:pt idx="1065">
                  <c:v>30.852225199728899</c:v>
                </c:pt>
                <c:pt idx="1066">
                  <c:v>30.8726708073076</c:v>
                </c:pt>
                <c:pt idx="1067">
                  <c:v>30.893103260169401</c:v>
                </c:pt>
                <c:pt idx="1068">
                  <c:v>30.913522565966101</c:v>
                </c:pt>
                <c:pt idx="1069">
                  <c:v>30.9339287323474</c:v>
                </c:pt>
                <c:pt idx="1070">
                  <c:v>30.9543217669607</c:v>
                </c:pt>
                <c:pt idx="1071">
                  <c:v>30.974701677451101</c:v>
                </c:pt>
                <c:pt idx="1072">
                  <c:v>30.995068471461501</c:v>
                </c:pt>
                <c:pt idx="1073">
                  <c:v>31.0154221566325</c:v>
                </c:pt>
                <c:pt idx="1074">
                  <c:v>31.035762740602301</c:v>
                </c:pt>
                <c:pt idx="1075">
                  <c:v>31.056090231007001</c:v>
                </c:pt>
                <c:pt idx="1076">
                  <c:v>31.076404635480401</c:v>
                </c:pt>
                <c:pt idx="1077">
                  <c:v>31.0967059616539</c:v>
                </c:pt>
                <c:pt idx="1078">
                  <c:v>31.116994217156702</c:v>
                </c:pt>
                <c:pt idx="1079">
                  <c:v>31.137269409615801</c:v>
                </c:pt>
                <c:pt idx="1080">
                  <c:v>31.1575315466559</c:v>
                </c:pt>
                <c:pt idx="1081">
                  <c:v>31.1777806358993</c:v>
                </c:pt>
                <c:pt idx="1082">
                  <c:v>31.198016684966099</c:v>
                </c:pt>
                <c:pt idx="1083">
                  <c:v>31.2182397014742</c:v>
                </c:pt>
                <c:pt idx="1084">
                  <c:v>31.2384496930392</c:v>
                </c:pt>
                <c:pt idx="1085">
                  <c:v>31.258646667274299</c:v>
                </c:pt>
                <c:pt idx="1086">
                  <c:v>31.278830631790601</c:v>
                </c:pt>
                <c:pt idx="1087">
                  <c:v>31.299001594196799</c:v>
                </c:pt>
                <c:pt idx="1088">
                  <c:v>31.319159562099301</c:v>
                </c:pt>
                <c:pt idx="1089">
                  <c:v>31.3393045431025</c:v>
                </c:pt>
                <c:pt idx="1090">
                  <c:v>31.359436544808101</c:v>
                </c:pt>
                <c:pt idx="1091">
                  <c:v>31.3795555748159</c:v>
                </c:pt>
                <c:pt idx="1092">
                  <c:v>31.399661640723199</c:v>
                </c:pt>
                <c:pt idx="1093">
                  <c:v>31.419754750125101</c:v>
                </c:pt>
                <c:pt idx="1094">
                  <c:v>31.439834910614501</c:v>
                </c:pt>
                <c:pt idx="1095">
                  <c:v>31.459902129781899</c:v>
                </c:pt>
                <c:pt idx="1096">
                  <c:v>31.4799564152156</c:v>
                </c:pt>
                <c:pt idx="1097">
                  <c:v>31.499997774501601</c:v>
                </c:pt>
                <c:pt idx="1098">
                  <c:v>31.520026215223599</c:v>
                </c:pt>
                <c:pt idx="1099">
                  <c:v>31.540041744963101</c:v>
                </c:pt>
                <c:pt idx="1100">
                  <c:v>31.560044371299298</c:v>
                </c:pt>
                <c:pt idx="1101">
                  <c:v>31.580034101809002</c:v>
                </c:pt>
                <c:pt idx="1102">
                  <c:v>31.600010944067002</c:v>
                </c:pt>
                <c:pt idx="1103">
                  <c:v>31.619974905645599</c:v>
                </c:pt>
                <c:pt idx="1104">
                  <c:v>31.6399259941149</c:v>
                </c:pt>
                <c:pt idx="1105">
                  <c:v>31.6598642170426</c:v>
                </c:pt>
                <c:pt idx="1106">
                  <c:v>31.679789581994498</c:v>
                </c:pt>
                <c:pt idx="1107">
                  <c:v>31.699702096533599</c:v>
                </c:pt>
                <c:pt idx="1108">
                  <c:v>31.719601765221299</c:v>
                </c:pt>
                <c:pt idx="1109">
                  <c:v>31.739488597677799</c:v>
                </c:pt>
                <c:pt idx="1110">
                  <c:v>31.759362602075299</c:v>
                </c:pt>
                <c:pt idx="1111">
                  <c:v>31.779223785956301</c:v>
                </c:pt>
                <c:pt idx="1112">
                  <c:v>31.7990721568605</c:v>
                </c:pt>
                <c:pt idx="1113">
                  <c:v>31.818907722325498</c:v>
                </c:pt>
                <c:pt idx="1114">
                  <c:v>31.838730489886</c:v>
                </c:pt>
                <c:pt idx="1115">
                  <c:v>31.858540467074501</c:v>
                </c:pt>
                <c:pt idx="1116">
                  <c:v>31.878337661421298</c:v>
                </c:pt>
                <c:pt idx="1117">
                  <c:v>31.8981220804537</c:v>
                </c:pt>
                <c:pt idx="1118">
                  <c:v>31.9178937316969</c:v>
                </c:pt>
                <c:pt idx="1119">
                  <c:v>31.937652622673699</c:v>
                </c:pt>
                <c:pt idx="1120">
                  <c:v>31.957398760904201</c:v>
                </c:pt>
                <c:pt idx="1121">
                  <c:v>31.9771321539063</c:v>
                </c:pt>
                <c:pt idx="1122">
                  <c:v>31.9968528091952</c:v>
                </c:pt>
                <c:pt idx="1123">
                  <c:v>32.0165607342838</c:v>
                </c:pt>
                <c:pt idx="1124">
                  <c:v>32.036255936682601</c:v>
                </c:pt>
                <c:pt idx="1125">
                  <c:v>32.055938423899498</c:v>
                </c:pt>
                <c:pt idx="1126">
                  <c:v>32.075608203439998</c:v>
                </c:pt>
                <c:pt idx="1127">
                  <c:v>32.095265282807198</c:v>
                </c:pt>
                <c:pt idx="1128">
                  <c:v>32.114909669501699</c:v>
                </c:pt>
                <c:pt idx="1129">
                  <c:v>32.134541371021697</c:v>
                </c:pt>
                <c:pt idx="1130">
                  <c:v>32.154160394862899</c:v>
                </c:pt>
                <c:pt idx="1131">
                  <c:v>32.173766748518602</c:v>
                </c:pt>
                <c:pt idx="1132">
                  <c:v>32.193360439479498</c:v>
                </c:pt>
                <c:pt idx="1133">
                  <c:v>32.212941475234103</c:v>
                </c:pt>
                <c:pt idx="1134">
                  <c:v>32.232509863268099</c:v>
                </c:pt>
                <c:pt idx="1135">
                  <c:v>32.252065611065198</c:v>
                </c:pt>
                <c:pt idx="1136">
                  <c:v>32.271608726106201</c:v>
                </c:pt>
                <c:pt idx="1137">
                  <c:v>32.291139215869698</c:v>
                </c:pt>
                <c:pt idx="1138">
                  <c:v>32.310657087831899</c:v>
                </c:pt>
                <c:pt idx="1139">
                  <c:v>32.330162349466399</c:v>
                </c:pt>
                <c:pt idx="1140">
                  <c:v>32.349655008244298</c:v>
                </c:pt>
                <c:pt idx="1141">
                  <c:v>32.369135071634403</c:v>
                </c:pt>
                <c:pt idx="1142">
                  <c:v>32.388602547103098</c:v>
                </c:pt>
                <c:pt idx="1143">
                  <c:v>32.408057442114</c:v>
                </c:pt>
                <c:pt idx="1144">
                  <c:v>32.427499764128797</c:v>
                </c:pt>
                <c:pt idx="1145">
                  <c:v>32.446929520606098</c:v>
                </c:pt>
                <c:pt idx="1146">
                  <c:v>32.466346719002701</c:v>
                </c:pt>
                <c:pt idx="1147">
                  <c:v>32.485751366772398</c:v>
                </c:pt>
                <c:pt idx="1148">
                  <c:v>32.5051434713669</c:v>
                </c:pt>
                <c:pt idx="1149">
                  <c:v>32.524523040235302</c:v>
                </c:pt>
                <c:pt idx="1150">
                  <c:v>32.543890080824298</c:v>
                </c:pt>
                <c:pt idx="1151">
                  <c:v>32.5632445980456</c:v>
                </c:pt>
                <c:pt idx="1152">
                  <c:v>32.582586601173404</c:v>
                </c:pt>
                <c:pt idx="1153">
                  <c:v>32.601916098082803</c:v>
                </c:pt>
                <c:pt idx="1154">
                  <c:v>32.621233096201003</c:v>
                </c:pt>
                <c:pt idx="1155">
                  <c:v>32.640537602952399</c:v>
                </c:pt>
                <c:pt idx="1156">
                  <c:v>32.659829625759002</c:v>
                </c:pt>
                <c:pt idx="1157">
                  <c:v>32.679109172040199</c:v>
                </c:pt>
                <c:pt idx="1158">
                  <c:v>32.6983762492126</c:v>
                </c:pt>
                <c:pt idx="1159">
                  <c:v>32.717630864690499</c:v>
                </c:pt>
                <c:pt idx="1160">
                  <c:v>32.736873025885401</c:v>
                </c:pt>
                <c:pt idx="1161">
                  <c:v>32.756102740206202</c:v>
                </c:pt>
                <c:pt idx="1162">
                  <c:v>32.7753200150593</c:v>
                </c:pt>
                <c:pt idx="1163">
                  <c:v>32.794524857848501</c:v>
                </c:pt>
                <c:pt idx="1164">
                  <c:v>32.813717275974902</c:v>
                </c:pt>
                <c:pt idx="1165">
                  <c:v>32.832897276837102</c:v>
                </c:pt>
                <c:pt idx="1166">
                  <c:v>32.852064867830997</c:v>
                </c:pt>
                <c:pt idx="1167">
                  <c:v>32.871220056350097</c:v>
                </c:pt>
                <c:pt idx="1168">
                  <c:v>32.890362849784999</c:v>
                </c:pt>
                <c:pt idx="1169">
                  <c:v>32.909493255524097</c:v>
                </c:pt>
                <c:pt idx="1170">
                  <c:v>32.928611280952701</c:v>
                </c:pt>
                <c:pt idx="1171">
                  <c:v>32.947716933453997</c:v>
                </c:pt>
                <c:pt idx="1172">
                  <c:v>32.966810220408298</c:v>
                </c:pt>
                <c:pt idx="1173">
                  <c:v>32.985891149193399</c:v>
                </c:pt>
                <c:pt idx="1174">
                  <c:v>33.004959727184399</c:v>
                </c:pt>
                <c:pt idx="1175">
                  <c:v>33.024015961754003</c:v>
                </c:pt>
                <c:pt idx="1176">
                  <c:v>33.043059860272201</c:v>
                </c:pt>
                <c:pt idx="1177">
                  <c:v>33.0620914301063</c:v>
                </c:pt>
                <c:pt idx="1178">
                  <c:v>33.081110678621201</c:v>
                </c:pt>
                <c:pt idx="1179">
                  <c:v>33.100117613179002</c:v>
                </c:pt>
                <c:pt idx="1180">
                  <c:v>33.119112241139398</c:v>
                </c:pt>
                <c:pt idx="1181">
                  <c:v>33.138094569859298</c:v>
                </c:pt>
                <c:pt idx="1182">
                  <c:v>33.157064606693197</c:v>
                </c:pt>
                <c:pt idx="1183">
                  <c:v>33.176022358992903</c:v>
                </c:pt>
                <c:pt idx="1184">
                  <c:v>33.194967834107501</c:v>
                </c:pt>
                <c:pt idx="1185">
                  <c:v>33.213901039383799</c:v>
                </c:pt>
                <c:pt idx="1186">
                  <c:v>33.232821982165703</c:v>
                </c:pt>
                <c:pt idx="1187">
                  <c:v>33.251730669794597</c:v>
                </c:pt>
                <c:pt idx="1188">
                  <c:v>33.2706271096094</c:v>
                </c:pt>
                <c:pt idx="1189">
                  <c:v>33.289511308946302</c:v>
                </c:pt>
                <c:pt idx="1190">
                  <c:v>33.308383275138901</c:v>
                </c:pt>
                <c:pt idx="1191">
                  <c:v>33.327243015518199</c:v>
                </c:pt>
                <c:pt idx="1192">
                  <c:v>33.346090537412799</c:v>
                </c:pt>
                <c:pt idx="1193">
                  <c:v>33.364925848148303</c:v>
                </c:pt>
                <c:pt idx="1194">
                  <c:v>33.383748950922403</c:v>
                </c:pt>
                <c:pt idx="1195">
                  <c:v>33.402559856291298</c:v>
                </c:pt>
                <c:pt idx="1196">
                  <c:v>33.421358572167797</c:v>
                </c:pt>
                <c:pt idx="1197">
                  <c:v>33.440145105859699</c:v>
                </c:pt>
                <c:pt idx="1198">
                  <c:v>33.458919464671801</c:v>
                </c:pt>
                <c:pt idx="1199">
                  <c:v>33.477681655906501</c:v>
                </c:pt>
                <c:pt idx="1200">
                  <c:v>33.496431686863403</c:v>
                </c:pt>
                <c:pt idx="1201">
                  <c:v>33.515169564839297</c:v>
                </c:pt>
                <c:pt idx="1202">
                  <c:v>33.533895297128502</c:v>
                </c:pt>
                <c:pt idx="1203">
                  <c:v>33.552608891022402</c:v>
                </c:pt>
                <c:pt idx="1204">
                  <c:v>33.571310353810098</c:v>
                </c:pt>
                <c:pt idx="1205">
                  <c:v>33.589999692777603</c:v>
                </c:pt>
                <c:pt idx="1206">
                  <c:v>33.608676915208598</c:v>
                </c:pt>
                <c:pt idx="1207">
                  <c:v>33.627342028383602</c:v>
                </c:pt>
                <c:pt idx="1208">
                  <c:v>33.645995039581102</c:v>
                </c:pt>
                <c:pt idx="1209">
                  <c:v>33.664635956076197</c:v>
                </c:pt>
                <c:pt idx="1210">
                  <c:v>33.683264785142001</c:v>
                </c:pt>
                <c:pt idx="1211">
                  <c:v>33.701881534048397</c:v>
                </c:pt>
                <c:pt idx="1212">
                  <c:v>33.720486210062802</c:v>
                </c:pt>
                <c:pt idx="1213">
                  <c:v>33.739078820449997</c:v>
                </c:pt>
                <c:pt idx="1214">
                  <c:v>33.757659372471998</c:v>
                </c:pt>
                <c:pt idx="1215">
                  <c:v>33.776227873388301</c:v>
                </c:pt>
                <c:pt idx="1216">
                  <c:v>33.7947843304554</c:v>
                </c:pt>
                <c:pt idx="1217">
                  <c:v>33.813328750927397</c:v>
                </c:pt>
                <c:pt idx="1218">
                  <c:v>33.831861142055601</c:v>
                </c:pt>
                <c:pt idx="1219">
                  <c:v>33.850381511088699</c:v>
                </c:pt>
                <c:pt idx="1220">
                  <c:v>33.8688898652726</c:v>
                </c:pt>
                <c:pt idx="1221">
                  <c:v>33.887386211850497</c:v>
                </c:pt>
                <c:pt idx="1222">
                  <c:v>33.905870558063199</c:v>
                </c:pt>
                <c:pt idx="1223">
                  <c:v>33.924342911148401</c:v>
                </c:pt>
                <c:pt idx="1224">
                  <c:v>33.942803278341501</c:v>
                </c:pt>
                <c:pt idx="1225">
                  <c:v>33.961251666874901</c:v>
                </c:pt>
                <c:pt idx="1226">
                  <c:v>33.979688083978601</c:v>
                </c:pt>
                <c:pt idx="1227">
                  <c:v>33.998112536879802</c:v>
                </c:pt>
                <c:pt idx="1228">
                  <c:v>34.016525032802797</c:v>
                </c:pt>
                <c:pt idx="1229">
                  <c:v>34.034925578969698</c:v>
                </c:pt>
                <c:pt idx="1230">
                  <c:v>34.0533141825995</c:v>
                </c:pt>
                <c:pt idx="1231">
                  <c:v>34.071690850908602</c:v>
                </c:pt>
                <c:pt idx="1232">
                  <c:v>34.090055591110897</c:v>
                </c:pt>
                <c:pt idx="1233">
                  <c:v>34.108408410417503</c:v>
                </c:pt>
                <c:pt idx="1234">
                  <c:v>34.126749316036701</c:v>
                </c:pt>
                <c:pt idx="1235">
                  <c:v>34.145078315174402</c:v>
                </c:pt>
                <c:pt idx="1236">
                  <c:v>34.163395415033499</c:v>
                </c:pt>
                <c:pt idx="1237">
                  <c:v>34.181700622814397</c:v>
                </c:pt>
                <c:pt idx="1238">
                  <c:v>34.199993945714901</c:v>
                </c:pt>
                <c:pt idx="1239">
                  <c:v>34.218275390929897</c:v>
                </c:pt>
                <c:pt idx="1240">
                  <c:v>34.236544965651802</c:v>
                </c:pt>
                <c:pt idx="1241">
                  <c:v>34.254802677070202</c:v>
                </c:pt>
                <c:pt idx="1242">
                  <c:v>34.273048532372201</c:v>
                </c:pt>
                <c:pt idx="1243">
                  <c:v>34.291282538741797</c:v>
                </c:pt>
                <c:pt idx="1244">
                  <c:v>34.309504703360901</c:v>
                </c:pt>
                <c:pt idx="1245">
                  <c:v>34.327715033408197</c:v>
                </c:pt>
                <c:pt idx="1246">
                  <c:v>34.345913536060102</c:v>
                </c:pt>
                <c:pt idx="1247">
                  <c:v>34.364100218490101</c:v>
                </c:pt>
                <c:pt idx="1248">
                  <c:v>34.382275087868997</c:v>
                </c:pt>
                <c:pt idx="1249">
                  <c:v>34.400438151365101</c:v>
                </c:pt>
                <c:pt idx="1250">
                  <c:v>34.418589416143902</c:v>
                </c:pt>
                <c:pt idx="1251">
                  <c:v>34.436728889368197</c:v>
                </c:pt>
                <c:pt idx="1252">
                  <c:v>34.454856578198097</c:v>
                </c:pt>
                <c:pt idx="1253">
                  <c:v>34.472972489791204</c:v>
                </c:pt>
                <c:pt idx="1254">
                  <c:v>34.491076627629099</c:v>
                </c:pt>
                <c:pt idx="1255">
                  <c:v>34.5091689986007</c:v>
                </c:pt>
                <c:pt idx="1256">
                  <c:v>34.527249613338498</c:v>
                </c:pt>
                <c:pt idx="1257">
                  <c:v>34.545318478977201</c:v>
                </c:pt>
                <c:pt idx="1258">
                  <c:v>34.563375602648797</c:v>
                </c:pt>
                <c:pt idx="1259">
                  <c:v>34.581420991482297</c:v>
                </c:pt>
                <c:pt idx="1260">
                  <c:v>34.599454652604003</c:v>
                </c:pt>
                <c:pt idx="1261">
                  <c:v>34.617476593137198</c:v>
                </c:pt>
                <c:pt idx="1262">
                  <c:v>34.635486820202502</c:v>
                </c:pt>
                <c:pt idx="1263">
                  <c:v>34.653485340918003</c:v>
                </c:pt>
                <c:pt idx="1264">
                  <c:v>34.671472162398402</c:v>
                </c:pt>
                <c:pt idx="1265">
                  <c:v>34.689447291755997</c:v>
                </c:pt>
                <c:pt idx="1266">
                  <c:v>34.707410736100201</c:v>
                </c:pt>
                <c:pt idx="1267">
                  <c:v>34.7253625025375</c:v>
                </c:pt>
                <c:pt idx="1268">
                  <c:v>34.743302598171802</c:v>
                </c:pt>
                <c:pt idx="1269">
                  <c:v>34.761231030103801</c:v>
                </c:pt>
                <c:pt idx="1270">
                  <c:v>34.779147805431897</c:v>
                </c:pt>
                <c:pt idx="1271">
                  <c:v>34.797052931251201</c:v>
                </c:pt>
                <c:pt idx="1272">
                  <c:v>34.814946414654301</c:v>
                </c:pt>
                <c:pt idx="1273">
                  <c:v>34.832828262730899</c:v>
                </c:pt>
                <c:pt idx="1274">
                  <c:v>34.8506984825678</c:v>
                </c:pt>
                <c:pt idx="1275">
                  <c:v>34.8685570812492</c:v>
                </c:pt>
                <c:pt idx="1276">
                  <c:v>34.886404065856297</c:v>
                </c:pt>
                <c:pt idx="1277">
                  <c:v>34.904239443467503</c:v>
                </c:pt>
                <c:pt idx="1278">
                  <c:v>34.922063221158503</c:v>
                </c:pt>
                <c:pt idx="1279">
                  <c:v>34.939875406002102</c:v>
                </c:pt>
                <c:pt idx="1280">
                  <c:v>34.957676005068301</c:v>
                </c:pt>
                <c:pt idx="1281">
                  <c:v>34.975465025424299</c:v>
                </c:pt>
                <c:pt idx="1282">
                  <c:v>34.993242474134497</c:v>
                </c:pt>
                <c:pt idx="1283">
                  <c:v>35.011008358260497</c:v>
                </c:pt>
                <c:pt idx="1284">
                  <c:v>35.028762684861</c:v>
                </c:pt>
                <c:pt idx="1285">
                  <c:v>35.046505460992002</c:v>
                </c:pt>
                <c:pt idx="1286">
                  <c:v>35.064236693706597</c:v>
                </c:pt>
                <c:pt idx="1287">
                  <c:v>35.081956390055197</c:v>
                </c:pt>
                <c:pt idx="1288">
                  <c:v>35.099664557085298</c:v>
                </c:pt>
                <c:pt idx="1289">
                  <c:v>35.117361201841497</c:v>
                </c:pt>
                <c:pt idx="1290">
                  <c:v>35.135046331365899</c:v>
                </c:pt>
                <c:pt idx="1291">
                  <c:v>35.152719952697304</c:v>
                </c:pt>
                <c:pt idx="1292">
                  <c:v>35.170382072872201</c:v>
                </c:pt>
                <c:pt idx="1293">
                  <c:v>35.188032698923998</c:v>
                </c:pt>
                <c:pt idx="1294">
                  <c:v>35.205671837883401</c:v>
                </c:pt>
                <c:pt idx="1295">
                  <c:v>35.223299496777997</c:v>
                </c:pt>
                <c:pt idx="1296">
                  <c:v>35.240915682633101</c:v>
                </c:pt>
                <c:pt idx="1297">
                  <c:v>35.258520402470701</c:v>
                </c:pt>
                <c:pt idx="1298">
                  <c:v>35.276113663310397</c:v>
                </c:pt>
                <c:pt idx="1299">
                  <c:v>35.293695472168601</c:v>
                </c:pt>
                <c:pt idx="1300">
                  <c:v>35.311265836059199</c:v>
                </c:pt>
                <c:pt idx="1301">
                  <c:v>35.328824761993097</c:v>
                </c:pt>
                <c:pt idx="1302">
                  <c:v>35.346372256978498</c:v>
                </c:pt>
                <c:pt idx="1303">
                  <c:v>35.363908328020699</c:v>
                </c:pt>
                <c:pt idx="1304">
                  <c:v>35.381432982122199</c:v>
                </c:pt>
                <c:pt idx="1305">
                  <c:v>35.398946226282803</c:v>
                </c:pt>
                <c:pt idx="1306">
                  <c:v>35.416448067499303</c:v>
                </c:pt>
                <c:pt idx="1307">
                  <c:v>35.433938512765899</c:v>
                </c:pt>
                <c:pt idx="1308">
                  <c:v>35.451417569073797</c:v>
                </c:pt>
                <c:pt idx="1309">
                  <c:v>35.468885243411499</c:v>
                </c:pt>
                <c:pt idx="1310">
                  <c:v>35.486341542764698</c:v>
                </c:pt>
                <c:pt idx="1311">
                  <c:v>35.503786474116097</c:v>
                </c:pt>
                <c:pt idx="1312">
                  <c:v>35.521220044445997</c:v>
                </c:pt>
                <c:pt idx="1313">
                  <c:v>35.538642260731301</c:v>
                </c:pt>
                <c:pt idx="1314">
                  <c:v>35.556053128889801</c:v>
                </c:pt>
                <c:pt idx="1315">
                  <c:v>35.573452650220702</c:v>
                </c:pt>
                <c:pt idx="1316">
                  <c:v>35.590840837952797</c:v>
                </c:pt>
                <c:pt idx="1317">
                  <c:v>35.6082176990394</c:v>
                </c:pt>
                <c:pt idx="1318">
                  <c:v>35.625583240430998</c:v>
                </c:pt>
                <c:pt idx="1319">
                  <c:v>35.6429374690752</c:v>
                </c:pt>
                <c:pt idx="1320">
                  <c:v>35.660280391916402</c:v>
                </c:pt>
                <c:pt idx="1321">
                  <c:v>35.6776120158965</c:v>
                </c:pt>
                <c:pt idx="1322">
                  <c:v>35.694932347953902</c:v>
                </c:pt>
                <c:pt idx="1323">
                  <c:v>35.7122413950244</c:v>
                </c:pt>
                <c:pt idx="1324">
                  <c:v>35.729539164040901</c:v>
                </c:pt>
                <c:pt idx="1325">
                  <c:v>35.746825661933002</c:v>
                </c:pt>
                <c:pt idx="1326">
                  <c:v>35.764100895627799</c:v>
                </c:pt>
                <c:pt idx="1327">
                  <c:v>35.781364872049203</c:v>
                </c:pt>
                <c:pt idx="1328">
                  <c:v>35.798617598118099</c:v>
                </c:pt>
                <c:pt idx="1329">
                  <c:v>35.815859080752602</c:v>
                </c:pt>
                <c:pt idx="1330">
                  <c:v>35.8330893268678</c:v>
                </c:pt>
                <c:pt idx="1331">
                  <c:v>35.850308343375801</c:v>
                </c:pt>
                <c:pt idx="1332">
                  <c:v>35.867516137185802</c:v>
                </c:pt>
                <c:pt idx="1333">
                  <c:v>35.884712715204103</c:v>
                </c:pt>
                <c:pt idx="1334">
                  <c:v>35.901898084333901</c:v>
                </c:pt>
                <c:pt idx="1335">
                  <c:v>35.919072251475598</c:v>
                </c:pt>
                <c:pt idx="1336">
                  <c:v>35.936235223526701</c:v>
                </c:pt>
                <c:pt idx="1337">
                  <c:v>35.953387007381501</c:v>
                </c:pt>
                <c:pt idx="1338">
                  <c:v>35.970527609931601</c:v>
                </c:pt>
                <c:pt idx="1339">
                  <c:v>35.9876570380655</c:v>
                </c:pt>
                <c:pt idx="1340">
                  <c:v>36.004775298668797</c:v>
                </c:pt>
                <c:pt idx="1341">
                  <c:v>36.0218823986242</c:v>
                </c:pt>
                <c:pt idx="1342">
                  <c:v>36.038978344811497</c:v>
                </c:pt>
                <c:pt idx="1343">
                  <c:v>36.056063144107299</c:v>
                </c:pt>
                <c:pt idx="1344">
                  <c:v>36.073136803385601</c:v>
                </c:pt>
                <c:pt idx="1345">
                  <c:v>36.090199329517098</c:v>
                </c:pt>
                <c:pt idx="1346">
                  <c:v>36.107250729369802</c:v>
                </c:pt>
                <c:pt idx="1347">
                  <c:v>36.124291009808601</c:v>
                </c:pt>
                <c:pt idx="1348">
                  <c:v>36.141320177695697</c:v>
                </c:pt>
                <c:pt idx="1349">
                  <c:v>36.15833823989</c:v>
                </c:pt>
                <c:pt idx="1350">
                  <c:v>36.175345203247701</c:v>
                </c:pt>
                <c:pt idx="1351">
                  <c:v>36.192341074622</c:v>
                </c:pt>
                <c:pt idx="1352">
                  <c:v>36.209325860863103</c:v>
                </c:pt>
                <c:pt idx="1353">
                  <c:v>36.226299568818298</c:v>
                </c:pt>
                <c:pt idx="1354">
                  <c:v>36.243262205331902</c:v>
                </c:pt>
                <c:pt idx="1355">
                  <c:v>36.260213777245397</c:v>
                </c:pt>
                <c:pt idx="1356">
                  <c:v>36.277154291397103</c:v>
                </c:pt>
                <c:pt idx="1357">
                  <c:v>36.294083754622598</c:v>
                </c:pt>
                <c:pt idx="1358">
                  <c:v>36.311002173754403</c:v>
                </c:pt>
                <c:pt idx="1359">
                  <c:v>36.327909555622099</c:v>
                </c:pt>
                <c:pt idx="1360">
                  <c:v>36.344805907052397</c:v>
                </c:pt>
                <c:pt idx="1361">
                  <c:v>36.3616912348689</c:v>
                </c:pt>
                <c:pt idx="1362">
                  <c:v>36.3785655458924</c:v>
                </c:pt>
                <c:pt idx="1363">
                  <c:v>36.395428846940703</c:v>
                </c:pt>
                <c:pt idx="1364">
                  <c:v>36.412281144828697</c:v>
                </c:pt>
                <c:pt idx="1365">
                  <c:v>36.429122446368297</c:v>
                </c:pt>
                <c:pt idx="1366">
                  <c:v>36.445952758368399</c:v>
                </c:pt>
                <c:pt idx="1367">
                  <c:v>36.462772087635003</c:v>
                </c:pt>
                <c:pt idx="1368">
                  <c:v>36.479580440971297</c:v>
                </c:pt>
                <c:pt idx="1369">
                  <c:v>36.496377825177298</c:v>
                </c:pt>
                <c:pt idx="1370">
                  <c:v>36.513164247050199</c:v>
                </c:pt>
                <c:pt idx="1371">
                  <c:v>36.529939713384202</c:v>
                </c:pt>
                <c:pt idx="1372">
                  <c:v>36.546704230970697</c:v>
                </c:pt>
                <c:pt idx="1373">
                  <c:v>36.563457806597803</c:v>
                </c:pt>
                <c:pt idx="1374">
                  <c:v>36.580200447051098</c:v>
                </c:pt>
                <c:pt idx="1375">
                  <c:v>36.596932154284403</c:v>
                </c:pt>
                <c:pt idx="1376">
                  <c:v>36.613652938177701</c:v>
                </c:pt>
                <c:pt idx="1377">
                  <c:v>36.630362806848503</c:v>
                </c:pt>
                <c:pt idx="1378">
                  <c:v>36.647061767060102</c:v>
                </c:pt>
                <c:pt idx="1379">
                  <c:v>36.663749825572701</c:v>
                </c:pt>
                <c:pt idx="1380">
                  <c:v>36.680426989143598</c:v>
                </c:pt>
                <c:pt idx="1381">
                  <c:v>36.697093264526899</c:v>
                </c:pt>
                <c:pt idx="1382">
                  <c:v>36.713748658473797</c:v>
                </c:pt>
                <c:pt idx="1383">
                  <c:v>36.730393177732097</c:v>
                </c:pt>
                <c:pt idx="1384">
                  <c:v>36.747026829047002</c:v>
                </c:pt>
                <c:pt idx="1385">
                  <c:v>36.763649619160397</c:v>
                </c:pt>
                <c:pt idx="1386">
                  <c:v>36.780261554810998</c:v>
                </c:pt>
                <c:pt idx="1387">
                  <c:v>36.796862642734702</c:v>
                </c:pt>
                <c:pt idx="1388">
                  <c:v>36.813452889664298</c:v>
                </c:pt>
                <c:pt idx="1389">
                  <c:v>36.8300323023294</c:v>
                </c:pt>
                <c:pt idx="1390">
                  <c:v>36.846600887456603</c:v>
                </c:pt>
                <c:pt idx="1391">
                  <c:v>36.863158651769503</c:v>
                </c:pt>
                <c:pt idx="1392">
                  <c:v>36.879705601988697</c:v>
                </c:pt>
                <c:pt idx="1393">
                  <c:v>36.896241744831499</c:v>
                </c:pt>
                <c:pt idx="1394">
                  <c:v>36.912767087012398</c:v>
                </c:pt>
                <c:pt idx="1395">
                  <c:v>36.929281635242603</c:v>
                </c:pt>
                <c:pt idx="1396">
                  <c:v>36.945785396230598</c:v>
                </c:pt>
                <c:pt idx="1397">
                  <c:v>36.962278376681297</c:v>
                </c:pt>
                <c:pt idx="1398">
                  <c:v>36.978760583297102</c:v>
                </c:pt>
                <c:pt idx="1399">
                  <c:v>36.995232022777103</c:v>
                </c:pt>
                <c:pt idx="1400">
                  <c:v>37.011692701817203</c:v>
                </c:pt>
                <c:pt idx="1401">
                  <c:v>37.028142627110398</c:v>
                </c:pt>
                <c:pt idx="1402">
                  <c:v>37.044581805346802</c:v>
                </c:pt>
                <c:pt idx="1403">
                  <c:v>37.061010243212998</c:v>
                </c:pt>
                <c:pt idx="1404">
                  <c:v>37.077427947392998</c:v>
                </c:pt>
                <c:pt idx="1405">
                  <c:v>37.093834924567403</c:v>
                </c:pt>
                <c:pt idx="1406">
                  <c:v>37.1102311814141</c:v>
                </c:pt>
                <c:pt idx="1407">
                  <c:v>37.126616724607501</c:v>
                </c:pt>
                <c:pt idx="1408">
                  <c:v>37.142991560819297</c:v>
                </c:pt>
                <c:pt idx="1409">
                  <c:v>37.159355696717903</c:v>
                </c:pt>
                <c:pt idx="1410">
                  <c:v>37.175709138968898</c:v>
                </c:pt>
                <c:pt idx="1411">
                  <c:v>37.192051894234602</c:v>
                </c:pt>
                <c:pt idx="1412">
                  <c:v>37.208383969174399</c:v>
                </c:pt>
                <c:pt idx="1413">
                  <c:v>37.224705370444497</c:v>
                </c:pt>
                <c:pt idx="1414">
                  <c:v>37.241016104698097</c:v>
                </c:pt>
                <c:pt idx="1415">
                  <c:v>37.257316178585498</c:v>
                </c:pt>
                <c:pt idx="1416">
                  <c:v>37.273605598753697</c:v>
                </c:pt>
                <c:pt idx="1417">
                  <c:v>37.289884371846703</c:v>
                </c:pt>
                <c:pt idx="1418">
                  <c:v>37.306152504505597</c:v>
                </c:pt>
                <c:pt idx="1419">
                  <c:v>37.322410003368297</c:v>
                </c:pt>
                <c:pt idx="1420">
                  <c:v>37.338656875069603</c:v>
                </c:pt>
                <c:pt idx="1421">
                  <c:v>37.354893126241301</c:v>
                </c:pt>
                <c:pt idx="1422">
                  <c:v>37.3711187635123</c:v>
                </c:pt>
                <c:pt idx="1423">
                  <c:v>37.387333793508098</c:v>
                </c:pt>
                <c:pt idx="1424">
                  <c:v>37.403538222851502</c:v>
                </c:pt>
                <c:pt idx="1425">
                  <c:v>37.419732058161898</c:v>
                </c:pt>
                <c:pt idx="1426">
                  <c:v>37.435915306056003</c:v>
                </c:pt>
                <c:pt idx="1427">
                  <c:v>37.452087973147101</c:v>
                </c:pt>
                <c:pt idx="1428">
                  <c:v>37.468250066045698</c:v>
                </c:pt>
                <c:pt idx="1429">
                  <c:v>37.484401591359102</c:v>
                </c:pt>
                <c:pt idx="1430">
                  <c:v>37.500542555691602</c:v>
                </c:pt>
                <c:pt idx="1431">
                  <c:v>37.516672965644403</c:v>
                </c:pt>
                <c:pt idx="1432">
                  <c:v>37.532792827815697</c:v>
                </c:pt>
                <c:pt idx="1433">
                  <c:v>37.5489021488006</c:v>
                </c:pt>
                <c:pt idx="1434">
                  <c:v>37.565000935191101</c:v>
                </c:pt>
                <c:pt idx="1435">
                  <c:v>37.581089199862703</c:v>
                </c:pt>
                <c:pt idx="1436">
                  <c:v>37.597166931836199</c:v>
                </c:pt>
                <c:pt idx="1437">
                  <c:v>37.6132341487559</c:v>
                </c:pt>
                <c:pt idx="1438">
                  <c:v>37.629290857192402</c:v>
                </c:pt>
                <c:pt idx="1439">
                  <c:v>37.645337063713598</c:v>
                </c:pt>
                <c:pt idx="1440">
                  <c:v>37.661372774884001</c:v>
                </c:pt>
                <c:pt idx="1441">
                  <c:v>37.677397997265302</c:v>
                </c:pt>
                <c:pt idx="1442">
                  <c:v>37.693412737415997</c:v>
                </c:pt>
                <c:pt idx="1443">
                  <c:v>37.709417001891502</c:v>
                </c:pt>
                <c:pt idx="1444">
                  <c:v>37.725410797244301</c:v>
                </c:pt>
                <c:pt idx="1445">
                  <c:v>37.741394130023501</c:v>
                </c:pt>
                <c:pt idx="1446">
                  <c:v>37.757367006775603</c:v>
                </c:pt>
                <c:pt idx="1447">
                  <c:v>37.773329434043603</c:v>
                </c:pt>
                <c:pt idx="1448">
                  <c:v>37.7892814183677</c:v>
                </c:pt>
                <c:pt idx="1449">
                  <c:v>37.805222966284902</c:v>
                </c:pt>
                <c:pt idx="1450">
                  <c:v>37.821154084329102</c:v>
                </c:pt>
                <c:pt idx="1451">
                  <c:v>37.837074779031298</c:v>
                </c:pt>
                <c:pt idx="1452">
                  <c:v>37.852985056919202</c:v>
                </c:pt>
                <c:pt idx="1453">
                  <c:v>37.868884924517502</c:v>
                </c:pt>
                <c:pt idx="1454">
                  <c:v>37.884774388347999</c:v>
                </c:pt>
                <c:pt idx="1455">
                  <c:v>37.900653454929099</c:v>
                </c:pt>
                <c:pt idx="1456">
                  <c:v>37.916522130776301</c:v>
                </c:pt>
                <c:pt idx="1457">
                  <c:v>37.932380422402098</c:v>
                </c:pt>
                <c:pt idx="1458">
                  <c:v>37.948228336315701</c:v>
                </c:pt>
                <c:pt idx="1459">
                  <c:v>37.964065879023401</c:v>
                </c:pt>
                <c:pt idx="1460">
                  <c:v>37.9798930570282</c:v>
                </c:pt>
                <c:pt idx="1461">
                  <c:v>37.995709876830297</c:v>
                </c:pt>
                <c:pt idx="1462">
                  <c:v>38.011516344926598</c:v>
                </c:pt>
                <c:pt idx="1463">
                  <c:v>38.027312467811001</c:v>
                </c:pt>
                <c:pt idx="1464">
                  <c:v>38.0430982519742</c:v>
                </c:pt>
                <c:pt idx="1465">
                  <c:v>38.058873703903899</c:v>
                </c:pt>
                <c:pt idx="1466">
                  <c:v>38.074638830084702</c:v>
                </c:pt>
                <c:pt idx="1467">
                  <c:v>38.090393636998101</c:v>
                </c:pt>
                <c:pt idx="1468">
                  <c:v>38.1061381311224</c:v>
                </c:pt>
                <c:pt idx="1469">
                  <c:v>38.121872318933001</c:v>
                </c:pt>
                <c:pt idx="1470">
                  <c:v>38.137596206902103</c:v>
                </c:pt>
                <c:pt idx="1471">
                  <c:v>38.1533098014987</c:v>
                </c:pt>
                <c:pt idx="1472">
                  <c:v>38.169013109188803</c:v>
                </c:pt>
                <c:pt idx="1473">
                  <c:v>38.184706136435402</c:v>
                </c:pt>
                <c:pt idx="1474">
                  <c:v>38.200388889698097</c:v>
                </c:pt>
                <c:pt idx="1475">
                  <c:v>38.216061375433704</c:v>
                </c:pt>
                <c:pt idx="1476">
                  <c:v>38.231723600095698</c:v>
                </c:pt>
                <c:pt idx="1477">
                  <c:v>38.2473755701347</c:v>
                </c:pt>
                <c:pt idx="1478">
                  <c:v>38.263017291997798</c:v>
                </c:pt>
                <c:pt idx="1479">
                  <c:v>38.278648772129401</c:v>
                </c:pt>
                <c:pt idx="1480">
                  <c:v>38.2942700169706</c:v>
                </c:pt>
                <c:pt idx="1481">
                  <c:v>38.309881032959403</c:v>
                </c:pt>
                <c:pt idx="1482">
                  <c:v>38.325481826530797</c:v>
                </c:pt>
                <c:pt idx="1483">
                  <c:v>38.341072404116296</c:v>
                </c:pt>
                <c:pt idx="1484">
                  <c:v>38.356652772144798</c:v>
                </c:pt>
                <c:pt idx="1485">
                  <c:v>38.372222937041798</c:v>
                </c:pt>
                <c:pt idx="1486">
                  <c:v>38.387782905229699</c:v>
                </c:pt>
                <c:pt idx="1487">
                  <c:v>38.4033326831278</c:v>
                </c:pt>
                <c:pt idx="1488">
                  <c:v>38.418872277152197</c:v>
                </c:pt>
                <c:pt idx="1489">
                  <c:v>38.434401693716097</c:v>
                </c:pt>
                <c:pt idx="1490">
                  <c:v>38.449920939229401</c:v>
                </c:pt>
                <c:pt idx="1491">
                  <c:v>38.4654300200988</c:v>
                </c:pt>
                <c:pt idx="1492">
                  <c:v>38.480928942728099</c:v>
                </c:pt>
                <c:pt idx="1493">
                  <c:v>38.496417713517701</c:v>
                </c:pt>
                <c:pt idx="1494">
                  <c:v>38.511896338865199</c:v>
                </c:pt>
                <c:pt idx="1495">
                  <c:v>38.527364825060097</c:v>
                </c:pt>
                <c:pt idx="1496">
                  <c:v>38.542823176427603</c:v>
                </c:pt>
                <c:pt idx="1497">
                  <c:v>38.558271401389803</c:v>
                </c:pt>
                <c:pt idx="1498">
                  <c:v>38.573709506327603</c:v>
                </c:pt>
                <c:pt idx="1499">
                  <c:v>38.589137497618601</c:v>
                </c:pt>
                <c:pt idx="1500">
                  <c:v>38.604555381637098</c:v>
                </c:pt>
                <c:pt idx="1501">
                  <c:v>38.619963164754402</c:v>
                </c:pt>
                <c:pt idx="1502">
                  <c:v>38.635360853338199</c:v>
                </c:pt>
                <c:pt idx="1503">
                  <c:v>38.650748453753501</c:v>
                </c:pt>
                <c:pt idx="1504">
                  <c:v>38.666125972361797</c:v>
                </c:pt>
                <c:pt idx="1505">
                  <c:v>38.681493415521302</c:v>
                </c:pt>
                <c:pt idx="1506">
                  <c:v>38.696850789587302</c:v>
                </c:pt>
                <c:pt idx="1507">
                  <c:v>38.7121981009115</c:v>
                </c:pt>
                <c:pt idx="1508">
                  <c:v>38.727535355842697</c:v>
                </c:pt>
                <c:pt idx="1509">
                  <c:v>38.742862560726302</c:v>
                </c:pt>
                <c:pt idx="1510">
                  <c:v>38.758179721904497</c:v>
                </c:pt>
                <c:pt idx="1511">
                  <c:v>38.773486845716498</c:v>
                </c:pt>
                <c:pt idx="1512">
                  <c:v>38.7887839384979</c:v>
                </c:pt>
                <c:pt idx="1513">
                  <c:v>38.804071006581303</c:v>
                </c:pt>
                <c:pt idx="1514">
                  <c:v>38.819348056296</c:v>
                </c:pt>
                <c:pt idx="1515">
                  <c:v>38.834615093968203</c:v>
                </c:pt>
                <c:pt idx="1516">
                  <c:v>38.849872125920697</c:v>
                </c:pt>
                <c:pt idx="1517">
                  <c:v>38.865119158473199</c:v>
                </c:pt>
                <c:pt idx="1518">
                  <c:v>38.880356197942</c:v>
                </c:pt>
                <c:pt idx="1519">
                  <c:v>38.895583250640399</c:v>
                </c:pt>
                <c:pt idx="1520">
                  <c:v>38.910800322878103</c:v>
                </c:pt>
                <c:pt idx="1521">
                  <c:v>38.926007420962002</c:v>
                </c:pt>
                <c:pt idx="1522">
                  <c:v>38.941204551195497</c:v>
                </c:pt>
                <c:pt idx="1523">
                  <c:v>38.956391719878702</c:v>
                </c:pt>
                <c:pt idx="1524">
                  <c:v>38.971568933308603</c:v>
                </c:pt>
                <c:pt idx="1525">
                  <c:v>38.986736197778903</c:v>
                </c:pt>
                <c:pt idx="1526">
                  <c:v>39.001893519580101</c:v>
                </c:pt>
                <c:pt idx="1527">
                  <c:v>39.017040904999398</c:v>
                </c:pt>
                <c:pt idx="1528">
                  <c:v>39.0321783603207</c:v>
                </c:pt>
                <c:pt idx="1529">
                  <c:v>39.047305891824699</c:v>
                </c:pt>
                <c:pt idx="1530">
                  <c:v>39.0624235057889</c:v>
                </c:pt>
                <c:pt idx="1531">
                  <c:v>39.0775312084875</c:v>
                </c:pt>
                <c:pt idx="1532">
                  <c:v>39.092629006191302</c:v>
                </c:pt>
                <c:pt idx="1533">
                  <c:v>39.107716905167997</c:v>
                </c:pt>
                <c:pt idx="1534">
                  <c:v>39.122794911682</c:v>
                </c:pt>
                <c:pt idx="1535">
                  <c:v>39.137863031994598</c:v>
                </c:pt>
                <c:pt idx="1536">
                  <c:v>39.1529212723634</c:v>
                </c:pt>
                <c:pt idx="1537">
                  <c:v>39.1679696390432</c:v>
                </c:pt>
                <c:pt idx="1538">
                  <c:v>39.183008138285302</c:v>
                </c:pt>
                <c:pt idx="1539">
                  <c:v>39.198036776337702</c:v>
                </c:pt>
                <c:pt idx="1540">
                  <c:v>39.213055559445102</c:v>
                </c:pt>
                <c:pt idx="1541">
                  <c:v>39.228064493849303</c:v>
                </c:pt>
                <c:pt idx="1542">
                  <c:v>39.243063585788299</c:v>
                </c:pt>
                <c:pt idx="1543">
                  <c:v>39.258052841496998</c:v>
                </c:pt>
                <c:pt idx="1544">
                  <c:v>39.273032267207299</c:v>
                </c:pt>
                <c:pt idx="1545">
                  <c:v>39.2880018691475</c:v>
                </c:pt>
                <c:pt idx="1546">
                  <c:v>39.302961653542702</c:v>
                </c:pt>
                <c:pt idx="1547">
                  <c:v>39.317911626614702</c:v>
                </c:pt>
                <c:pt idx="1548">
                  <c:v>39.332851794581998</c:v>
                </c:pt>
                <c:pt idx="1549">
                  <c:v>39.34778216366</c:v>
                </c:pt>
                <c:pt idx="1550">
                  <c:v>39.362702740060598</c:v>
                </c:pt>
                <c:pt idx="1551">
                  <c:v>39.377613529992303</c:v>
                </c:pt>
                <c:pt idx="1552">
                  <c:v>39.392514539660802</c:v>
                </c:pt>
                <c:pt idx="1553">
                  <c:v>39.407405775267897</c:v>
                </c:pt>
                <c:pt idx="1554">
                  <c:v>39.422287243012498</c:v>
                </c:pt>
                <c:pt idx="1555">
                  <c:v>39.437158949089998</c:v>
                </c:pt>
                <c:pt idx="1556">
                  <c:v>39.452020899692698</c:v>
                </c:pt>
                <c:pt idx="1557">
                  <c:v>39.466873101009497</c:v>
                </c:pt>
                <c:pt idx="1558">
                  <c:v>39.481715559225798</c:v>
                </c:pt>
                <c:pt idx="1559">
                  <c:v>39.496548280524003</c:v>
                </c:pt>
                <c:pt idx="1560">
                  <c:v>39.511371271083</c:v>
                </c:pt>
                <c:pt idx="1561">
                  <c:v>39.526184537078599</c:v>
                </c:pt>
                <c:pt idx="1562">
                  <c:v>39.540988084682901</c:v>
                </c:pt>
                <c:pt idx="1563">
                  <c:v>39.555781920065201</c:v>
                </c:pt>
                <c:pt idx="1564">
                  <c:v>39.570566049390997</c:v>
                </c:pt>
                <c:pt idx="1565">
                  <c:v>39.5853404794874</c:v>
                </c:pt>
                <c:pt idx="1566">
                  <c:v>39.600105216234198</c:v>
                </c:pt>
                <c:pt idx="1567">
                  <c:v>39.614860265463697</c:v>
                </c:pt>
                <c:pt idx="1568">
                  <c:v>39.629605633330101</c:v>
                </c:pt>
                <c:pt idx="1569">
                  <c:v>39.644341325984598</c:v>
                </c:pt>
                <c:pt idx="1570">
                  <c:v>39.659067349574698</c:v>
                </c:pt>
                <c:pt idx="1571">
                  <c:v>39.673783710244798</c:v>
                </c:pt>
                <c:pt idx="1572">
                  <c:v>39.688490414136197</c:v>
                </c:pt>
                <c:pt idx="1573">
                  <c:v>39.703187467386499</c:v>
                </c:pt>
                <c:pt idx="1574">
                  <c:v>39.717874876130402</c:v>
                </c:pt>
                <c:pt idx="1575">
                  <c:v>39.732552646498903</c:v>
                </c:pt>
                <c:pt idx="1576">
                  <c:v>39.747220784619998</c:v>
                </c:pt>
                <c:pt idx="1577">
                  <c:v>39.761879296618403</c:v>
                </c:pt>
                <c:pt idx="1578">
                  <c:v>39.776528188615202</c:v>
                </c:pt>
                <c:pt idx="1579">
                  <c:v>39.791167466728503</c:v>
                </c:pt>
                <c:pt idx="1580">
                  <c:v>39.805797137072901</c:v>
                </c:pt>
                <c:pt idx="1581">
                  <c:v>39.820417205759902</c:v>
                </c:pt>
                <c:pt idx="1582">
                  <c:v>39.835027678897397</c:v>
                </c:pt>
                <c:pt idx="1583">
                  <c:v>39.849628562590198</c:v>
                </c:pt>
                <c:pt idx="1584">
                  <c:v>39.864219862939599</c:v>
                </c:pt>
                <c:pt idx="1585">
                  <c:v>39.878801586043899</c:v>
                </c:pt>
                <c:pt idx="1586">
                  <c:v>39.893373737997798</c:v>
                </c:pt>
                <c:pt idx="1587">
                  <c:v>39.907936324892702</c:v>
                </c:pt>
                <c:pt idx="1588">
                  <c:v>39.922489352816903</c:v>
                </c:pt>
                <c:pt idx="1589">
                  <c:v>39.937032827854999</c:v>
                </c:pt>
                <c:pt idx="1590">
                  <c:v>39.951566756088702</c:v>
                </c:pt>
                <c:pt idx="1591">
                  <c:v>39.966091143596003</c:v>
                </c:pt>
                <c:pt idx="1592">
                  <c:v>39.9806059964518</c:v>
                </c:pt>
                <c:pt idx="1593">
                  <c:v>39.995111320727702</c:v>
                </c:pt>
                <c:pt idx="1594">
                  <c:v>40.009607122491801</c:v>
                </c:pt>
                <c:pt idx="1595">
                  <c:v>40.024093407808898</c:v>
                </c:pt>
                <c:pt idx="1596">
                  <c:v>40.0385701827406</c:v>
                </c:pt>
                <c:pt idx="1597">
                  <c:v>40.053037453345098</c:v>
                </c:pt>
                <c:pt idx="1598">
                  <c:v>40.067495225677099</c:v>
                </c:pt>
                <c:pt idx="1599">
                  <c:v>40.081943505788303</c:v>
                </c:pt>
                <c:pt idx="1600">
                  <c:v>40.096382299726699</c:v>
                </c:pt>
                <c:pt idx="1601">
                  <c:v>40.110811613537201</c:v>
                </c:pt>
                <c:pt idx="1602">
                  <c:v>40.1252314532613</c:v>
                </c:pt>
                <c:pt idx="1603">
                  <c:v>40.139641824937101</c:v>
                </c:pt>
                <c:pt idx="1604">
                  <c:v>40.1540427345994</c:v>
                </c:pt>
                <c:pt idx="1605">
                  <c:v>40.168434188279697</c:v>
                </c:pt>
                <c:pt idx="1606">
                  <c:v>40.182816192006001</c:v>
                </c:pt>
                <c:pt idx="1607">
                  <c:v>40.197188751803097</c:v>
                </c:pt>
                <c:pt idx="1608">
                  <c:v>40.211551873692301</c:v>
                </c:pt>
                <c:pt idx="1609">
                  <c:v>40.225905563691803</c:v>
                </c:pt>
                <c:pt idx="1610">
                  <c:v>40.240249827816299</c:v>
                </c:pt>
                <c:pt idx="1611">
                  <c:v>40.254584672077002</c:v>
                </c:pt>
                <c:pt idx="1612">
                  <c:v>40.268910102481797</c:v>
                </c:pt>
                <c:pt idx="1613">
                  <c:v>40.283226125035597</c:v>
                </c:pt>
                <c:pt idx="1614">
                  <c:v>40.297532745739403</c:v>
                </c:pt>
                <c:pt idx="1615">
                  <c:v>40.311829970591198</c:v>
                </c:pt>
                <c:pt idx="1616">
                  <c:v>40.326117805585497</c:v>
                </c:pt>
                <c:pt idx="1617">
                  <c:v>40.340396256713497</c:v>
                </c:pt>
                <c:pt idx="1618">
                  <c:v>40.354665329962899</c:v>
                </c:pt>
                <c:pt idx="1619">
                  <c:v>40.368925031318298</c:v>
                </c:pt>
                <c:pt idx="1620">
                  <c:v>40.383175366760597</c:v>
                </c:pt>
                <c:pt idx="1621">
                  <c:v>40.397416342267498</c:v>
                </c:pt>
                <c:pt idx="1622">
                  <c:v>40.411647963813401</c:v>
                </c:pt>
                <c:pt idx="1623">
                  <c:v>40.425870237369203</c:v>
                </c:pt>
                <c:pt idx="1624">
                  <c:v>40.440083168902397</c:v>
                </c:pt>
                <c:pt idx="1625">
                  <c:v>40.454286764377301</c:v>
                </c:pt>
                <c:pt idx="1626">
                  <c:v>40.468481029754599</c:v>
                </c:pt>
                <c:pt idx="1627">
                  <c:v>40.482665970991803</c:v>
                </c:pt>
                <c:pt idx="1628">
                  <c:v>40.496841594042998</c:v>
                </c:pt>
                <c:pt idx="1629">
                  <c:v>40.511007904858701</c:v>
                </c:pt>
                <c:pt idx="1630">
                  <c:v>40.525164909386298</c:v>
                </c:pt>
                <c:pt idx="1631">
                  <c:v>40.539312613569699</c:v>
                </c:pt>
                <c:pt idx="1632">
                  <c:v>40.553451023349297</c:v>
                </c:pt>
                <c:pt idx="1633">
                  <c:v>40.567580144662401</c:v>
                </c:pt>
                <c:pt idx="1634">
                  <c:v>40.581699984620798</c:v>
                </c:pt>
                <c:pt idx="1635">
                  <c:v>40.595810551135997</c:v>
                </c:pt>
                <c:pt idx="1636">
                  <c:v>40.609911847233903</c:v>
                </c:pt>
                <c:pt idx="1637">
                  <c:v>40.624003878845897</c:v>
                </c:pt>
                <c:pt idx="1638">
                  <c:v>40.638086651900103</c:v>
                </c:pt>
                <c:pt idx="1639">
                  <c:v>40.652160172321103</c:v>
                </c:pt>
                <c:pt idx="1640">
                  <c:v>40.666224446030398</c:v>
                </c:pt>
                <c:pt idx="1641">
                  <c:v>40.680279478946197</c:v>
                </c:pt>
                <c:pt idx="1642">
                  <c:v>40.694325276983598</c:v>
                </c:pt>
                <c:pt idx="1643">
                  <c:v>40.708361846053997</c:v>
                </c:pt>
                <c:pt idx="1644">
                  <c:v>40.722389192065997</c:v>
                </c:pt>
                <c:pt idx="1645">
                  <c:v>40.736407320924599</c:v>
                </c:pt>
                <c:pt idx="1646">
                  <c:v>40.750416238531599</c:v>
                </c:pt>
                <c:pt idx="1647">
                  <c:v>40.764415950785697</c:v>
                </c:pt>
                <c:pt idx="1648">
                  <c:v>40.778406463582002</c:v>
                </c:pt>
                <c:pt idx="1649">
                  <c:v>40.792387782812703</c:v>
                </c:pt>
                <c:pt idx="1650">
                  <c:v>40.806359914366297</c:v>
                </c:pt>
                <c:pt idx="1651">
                  <c:v>40.820322864128499</c:v>
                </c:pt>
                <c:pt idx="1652">
                  <c:v>40.834276637981198</c:v>
                </c:pt>
                <c:pt idx="1653">
                  <c:v>40.8482212418035</c:v>
                </c:pt>
                <c:pt idx="1654">
                  <c:v>40.8621566814709</c:v>
                </c:pt>
                <c:pt idx="1655">
                  <c:v>40.876082962855797</c:v>
                </c:pt>
                <c:pt idx="1656">
                  <c:v>40.890000091827197</c:v>
                </c:pt>
                <c:pt idx="1657">
                  <c:v>40.903908074250801</c:v>
                </c:pt>
                <c:pt idx="1658">
                  <c:v>40.917806915989097</c:v>
                </c:pt>
                <c:pt idx="1659">
                  <c:v>40.931696622901399</c:v>
                </c:pt>
                <c:pt idx="1660">
                  <c:v>40.945577200843601</c:v>
                </c:pt>
                <c:pt idx="1661">
                  <c:v>40.959448655668197</c:v>
                </c:pt>
                <c:pt idx="1662">
                  <c:v>40.973310993224601</c:v>
                </c:pt>
                <c:pt idx="1663">
                  <c:v>40.987164219358903</c:v>
                </c:pt>
                <c:pt idx="1664">
                  <c:v>41.001008339913803</c:v>
                </c:pt>
                <c:pt idx="1665">
                  <c:v>41.014843360728797</c:v>
                </c:pt>
                <c:pt idx="1666">
                  <c:v>41.028669287640099</c:v>
                </c:pt>
                <c:pt idx="1667">
                  <c:v>41.042486126480703</c:v>
                </c:pt>
                <c:pt idx="1668">
                  <c:v>41.056293883080002</c:v>
                </c:pt>
                <c:pt idx="1669">
                  <c:v>41.070092563264602</c:v>
                </c:pt>
                <c:pt idx="1670">
                  <c:v>41.083882172857301</c:v>
                </c:pt>
                <c:pt idx="1671">
                  <c:v>41.097662717677899</c:v>
                </c:pt>
                <c:pt idx="1672">
                  <c:v>41.111434203542899</c:v>
                </c:pt>
                <c:pt idx="1673">
                  <c:v>41.1251966362655</c:v>
                </c:pt>
                <c:pt idx="1674">
                  <c:v>41.138950021655504</c:v>
                </c:pt>
                <c:pt idx="1675">
                  <c:v>41.152694365519501</c:v>
                </c:pt>
                <c:pt idx="1676">
                  <c:v>41.166429673660701</c:v>
                </c:pt>
                <c:pt idx="1677">
                  <c:v>41.1801559518793</c:v>
                </c:pt>
                <c:pt idx="1678">
                  <c:v>41.193873205971698</c:v>
                </c:pt>
                <c:pt idx="1679">
                  <c:v>41.207581441731598</c:v>
                </c:pt>
                <c:pt idx="1680">
                  <c:v>41.2212806649488</c:v>
                </c:pt>
                <c:pt idx="1681">
                  <c:v>41.234970881410298</c:v>
                </c:pt>
                <c:pt idx="1682">
                  <c:v>41.248652096899598</c:v>
                </c:pt>
                <c:pt idx="1683">
                  <c:v>41.2623243171968</c:v>
                </c:pt>
                <c:pt idx="1684">
                  <c:v>41.275987548078902</c:v>
                </c:pt>
                <c:pt idx="1685">
                  <c:v>41.289641795319497</c:v>
                </c:pt>
                <c:pt idx="1686">
                  <c:v>41.303287064688902</c:v>
                </c:pt>
                <c:pt idx="1687">
                  <c:v>41.316923361953997</c:v>
                </c:pt>
                <c:pt idx="1688">
                  <c:v>41.330550692878703</c:v>
                </c:pt>
                <c:pt idx="1689">
                  <c:v>41.344169063223298</c:v>
                </c:pt>
                <c:pt idx="1690">
                  <c:v>41.357778478744898</c:v>
                </c:pt>
                <c:pt idx="1691">
                  <c:v>41.3713789451973</c:v>
                </c:pt>
                <c:pt idx="1692">
                  <c:v>41.384970468330998</c:v>
                </c:pt>
                <c:pt idx="1693">
                  <c:v>41.398553053893103</c:v>
                </c:pt>
                <c:pt idx="1694">
                  <c:v>41.412126707627699</c:v>
                </c:pt>
                <c:pt idx="1695">
                  <c:v>41.425691435275297</c:v>
                </c:pt>
                <c:pt idx="1696">
                  <c:v>41.439247242573003</c:v>
                </c:pt>
                <c:pt idx="1697">
                  <c:v>41.452794135254997</c:v>
                </c:pt>
                <c:pt idx="1698">
                  <c:v>41.466332119051899</c:v>
                </c:pt>
                <c:pt idx="1699">
                  <c:v>41.479861199690902</c:v>
                </c:pt>
                <c:pt idx="1700">
                  <c:v>41.493381382896303</c:v>
                </c:pt>
                <c:pt idx="1701">
                  <c:v>41.506892674388602</c:v>
                </c:pt>
                <c:pt idx="1702">
                  <c:v>41.520395079885397</c:v>
                </c:pt>
                <c:pt idx="1703">
                  <c:v>41.533888605100699</c:v>
                </c:pt>
                <c:pt idx="1704">
                  <c:v>41.547373259514998</c:v>
                </c:pt>
                <c:pt idx="1705">
                  <c:v>41.560849045726599</c:v>
                </c:pt>
                <c:pt idx="1706">
                  <c:v>41.574315969038402</c:v>
                </c:pt>
                <c:pt idx="1707">
                  <c:v>41.5877740351592</c:v>
                </c:pt>
                <c:pt idx="1708">
                  <c:v>41.601223249794202</c:v>
                </c:pt>
                <c:pt idx="1709">
                  <c:v>41.6146636186458</c:v>
                </c:pt>
                <c:pt idx="1710">
                  <c:v>41.6280951474128</c:v>
                </c:pt>
                <c:pt idx="1711">
                  <c:v>41.641517841791199</c:v>
                </c:pt>
                <c:pt idx="1712">
                  <c:v>41.654931707473501</c:v>
                </c:pt>
                <c:pt idx="1713">
                  <c:v>41.668336750149201</c:v>
                </c:pt>
                <c:pt idx="1714">
                  <c:v>41.681732975504701</c:v>
                </c:pt>
                <c:pt idx="1715">
                  <c:v>41.6951203892229</c:v>
                </c:pt>
                <c:pt idx="1716">
                  <c:v>41.7084989969837</c:v>
                </c:pt>
                <c:pt idx="1717">
                  <c:v>41.721868804463902</c:v>
                </c:pt>
                <c:pt idx="1718">
                  <c:v>41.735229817336901</c:v>
                </c:pt>
                <c:pt idx="1719">
                  <c:v>41.748582041273103</c:v>
                </c:pt>
                <c:pt idx="1720">
                  <c:v>41.761925481939699</c:v>
                </c:pt>
                <c:pt idx="1721">
                  <c:v>41.775260145000601</c:v>
                </c:pt>
                <c:pt idx="1722">
                  <c:v>41.788586036116499</c:v>
                </c:pt>
                <c:pt idx="1723">
                  <c:v>41.801903160945102</c:v>
                </c:pt>
                <c:pt idx="1724">
                  <c:v>41.815211525140803</c:v>
                </c:pt>
                <c:pt idx="1725">
                  <c:v>41.828511134354798</c:v>
                </c:pt>
                <c:pt idx="1726">
                  <c:v>41.841801994235098</c:v>
                </c:pt>
                <c:pt idx="1727">
                  <c:v>41.855084110426503</c:v>
                </c:pt>
                <c:pt idx="1728">
                  <c:v>41.868357488570901</c:v>
                </c:pt>
                <c:pt idx="1729">
                  <c:v>41.881622134306603</c:v>
                </c:pt>
                <c:pt idx="1730">
                  <c:v>41.894878053268897</c:v>
                </c:pt>
                <c:pt idx="1731">
                  <c:v>41.908125251089999</c:v>
                </c:pt>
                <c:pt idx="1732">
                  <c:v>41.921363733398799</c:v>
                </c:pt>
                <c:pt idx="1733">
                  <c:v>41.934593505821098</c:v>
                </c:pt>
                <c:pt idx="1734">
                  <c:v>41.9478145739795</c:v>
                </c:pt>
                <c:pt idx="1735">
                  <c:v>41.961026943493202</c:v>
                </c:pt>
                <c:pt idx="1736">
                  <c:v>41.974230619978698</c:v>
                </c:pt>
                <c:pt idx="1737">
                  <c:v>41.987425609048799</c:v>
                </c:pt>
                <c:pt idx="1738">
                  <c:v>42.000611916313503</c:v>
                </c:pt>
                <c:pt idx="1739">
                  <c:v>42.013789547379297</c:v>
                </c:pt>
                <c:pt idx="1740">
                  <c:v>42.026958507849898</c:v>
                </c:pt>
                <c:pt idx="1741">
                  <c:v>42.040118803325498</c:v>
                </c:pt>
                <c:pt idx="1742">
                  <c:v>42.053270439403299</c:v>
                </c:pt>
                <c:pt idx="1743">
                  <c:v>42.066413421677098</c:v>
                </c:pt>
                <c:pt idx="1744">
                  <c:v>42.079547755737899</c:v>
                </c:pt>
                <c:pt idx="1745">
                  <c:v>42.092673447173098</c:v>
                </c:pt>
                <c:pt idx="1746">
                  <c:v>42.105790501567199</c:v>
                </c:pt>
                <c:pt idx="1747">
                  <c:v>42.118898924501401</c:v>
                </c:pt>
                <c:pt idx="1748">
                  <c:v>42.131998721553799</c:v>
                </c:pt>
                <c:pt idx="1749">
                  <c:v>42.145089898299297</c:v>
                </c:pt>
                <c:pt idx="1750">
                  <c:v>42.158172460309501</c:v>
                </c:pt>
                <c:pt idx="1751">
                  <c:v>42.171246413153099</c:v>
                </c:pt>
                <c:pt idx="1752">
                  <c:v>42.184311762395303</c:v>
                </c:pt>
                <c:pt idx="1753">
                  <c:v>42.197368513598299</c:v>
                </c:pt>
                <c:pt idx="1754">
                  <c:v>42.210416672321202</c:v>
                </c:pt>
                <c:pt idx="1755">
                  <c:v>42.223456244119703</c:v>
                </c:pt>
                <c:pt idx="1756">
                  <c:v>42.236487234546502</c:v>
                </c:pt>
                <c:pt idx="1757">
                  <c:v>42.249509649151101</c:v>
                </c:pt>
                <c:pt idx="1758">
                  <c:v>42.262523493479797</c:v>
                </c:pt>
                <c:pt idx="1759">
                  <c:v>42.275528773075699</c:v>
                </c:pt>
                <c:pt idx="1760">
                  <c:v>42.288525493478701</c:v>
                </c:pt>
                <c:pt idx="1761">
                  <c:v>42.301513660225503</c:v>
                </c:pt>
                <c:pt idx="1762">
                  <c:v>42.314493278849902</c:v>
                </c:pt>
                <c:pt idx="1763">
                  <c:v>42.327464354882302</c:v>
                </c:pt>
                <c:pt idx="1764">
                  <c:v>42.340426893849802</c:v>
                </c:pt>
                <c:pt idx="1765">
                  <c:v>42.353380901276502</c:v>
                </c:pt>
                <c:pt idx="1766">
                  <c:v>42.366326382683397</c:v>
                </c:pt>
                <c:pt idx="1767">
                  <c:v>42.3792633435882</c:v>
                </c:pt>
                <c:pt idx="1768">
                  <c:v>42.392191789505503</c:v>
                </c:pt>
                <c:pt idx="1769">
                  <c:v>42.405111725946597</c:v>
                </c:pt>
                <c:pt idx="1770">
                  <c:v>42.4180231584197</c:v>
                </c:pt>
                <c:pt idx="1771">
                  <c:v>42.4309260924299</c:v>
                </c:pt>
                <c:pt idx="1772">
                  <c:v>42.443820533479098</c:v>
                </c:pt>
                <c:pt idx="1773">
                  <c:v>42.456706487747503</c:v>
                </c:pt>
                <c:pt idx="1774">
                  <c:v>42.469583960746299</c:v>
                </c:pt>
                <c:pt idx="1775">
                  <c:v>42.4824529573524</c:v>
                </c:pt>
                <c:pt idx="1776">
                  <c:v>42.495313483057103</c:v>
                </c:pt>
                <c:pt idx="1777">
                  <c:v>42.5081655433492</c:v>
                </c:pt>
                <c:pt idx="1778">
                  <c:v>42.521009143713897</c:v>
                </c:pt>
                <c:pt idx="1779">
                  <c:v>42.5338442896334</c:v>
                </c:pt>
                <c:pt idx="1780">
                  <c:v>42.546670986586903</c:v>
                </c:pt>
                <c:pt idx="1781">
                  <c:v>42.559489240050297</c:v>
                </c:pt>
                <c:pt idx="1782">
                  <c:v>42.5722990554966</c:v>
                </c:pt>
                <c:pt idx="1783">
                  <c:v>42.585100438395401</c:v>
                </c:pt>
                <c:pt idx="1784">
                  <c:v>42.597893394213301</c:v>
                </c:pt>
                <c:pt idx="1785">
                  <c:v>42.6106779284137</c:v>
                </c:pt>
                <c:pt idx="1786">
                  <c:v>42.623454046457198</c:v>
                </c:pt>
                <c:pt idx="1787">
                  <c:v>42.636221753800697</c:v>
                </c:pt>
                <c:pt idx="1788">
                  <c:v>42.648981055898602</c:v>
                </c:pt>
                <c:pt idx="1789">
                  <c:v>42.661731958201699</c:v>
                </c:pt>
                <c:pt idx="1790">
                  <c:v>42.674474466157797</c:v>
                </c:pt>
                <c:pt idx="1791">
                  <c:v>42.6872085852117</c:v>
                </c:pt>
                <c:pt idx="1792">
                  <c:v>42.699934320805099</c:v>
                </c:pt>
                <c:pt idx="1793">
                  <c:v>42.712651678376297</c:v>
                </c:pt>
                <c:pt idx="1794">
                  <c:v>42.725360663360803</c:v>
                </c:pt>
                <c:pt idx="1795">
                  <c:v>42.738061281190802</c:v>
                </c:pt>
                <c:pt idx="1796">
                  <c:v>42.750753537295303</c:v>
                </c:pt>
                <c:pt idx="1797">
                  <c:v>42.763437437100499</c:v>
                </c:pt>
                <c:pt idx="1798">
                  <c:v>42.776112986029197</c:v>
                </c:pt>
                <c:pt idx="1799">
                  <c:v>42.788780189501097</c:v>
                </c:pt>
                <c:pt idx="1800">
                  <c:v>42.801439052932899</c:v>
                </c:pt>
                <c:pt idx="1801">
                  <c:v>42.814089581738202</c:v>
                </c:pt>
                <c:pt idx="1802">
                  <c:v>42.826731781327297</c:v>
                </c:pt>
                <c:pt idx="1803">
                  <c:v>42.8393656571075</c:v>
                </c:pt>
                <c:pt idx="1804">
                  <c:v>42.851991214483</c:v>
                </c:pt>
                <c:pt idx="1805">
                  <c:v>42.864608458854903</c:v>
                </c:pt>
                <c:pt idx="1806">
                  <c:v>42.877217395621102</c:v>
                </c:pt>
                <c:pt idx="1807">
                  <c:v>42.8898180301765</c:v>
                </c:pt>
                <c:pt idx="1808">
                  <c:v>42.902410367912701</c:v>
                </c:pt>
                <c:pt idx="1809">
                  <c:v>42.914994414218498</c:v>
                </c:pt>
                <c:pt idx="1810">
                  <c:v>42.9275701744792</c:v>
                </c:pt>
                <c:pt idx="1811">
                  <c:v>42.940137654077297</c:v>
                </c:pt>
                <c:pt idx="1812">
                  <c:v>42.952696858392002</c:v>
                </c:pt>
                <c:pt idx="1813">
                  <c:v>42.965247792799502</c:v>
                </c:pt>
                <c:pt idx="1814">
                  <c:v>42.9777904626729</c:v>
                </c:pt>
                <c:pt idx="1815">
                  <c:v>42.9903248733821</c:v>
                </c:pt>
                <c:pt idx="1816">
                  <c:v>43.002851030293897</c:v>
                </c:pt>
                <c:pt idx="1817">
                  <c:v>43.015368938772099</c:v>
                </c:pt>
                <c:pt idx="1818">
                  <c:v>43.027878604177197</c:v>
                </c:pt>
                <c:pt idx="1819">
                  <c:v>43.040380031866903</c:v>
                </c:pt>
                <c:pt idx="1820">
                  <c:v>43.052873227195398</c:v>
                </c:pt>
                <c:pt idx="1821">
                  <c:v>43.065358195514101</c:v>
                </c:pt>
                <c:pt idx="1822">
                  <c:v>43.077834942171101</c:v>
                </c:pt>
                <c:pt idx="1823">
                  <c:v>43.0903034725117</c:v>
                </c:pt>
                <c:pt idx="1824">
                  <c:v>43.102763791877599</c:v>
                </c:pt>
                <c:pt idx="1825">
                  <c:v>43.115215905607897</c:v>
                </c:pt>
                <c:pt idx="1826">
                  <c:v>43.1276598190383</c:v>
                </c:pt>
                <c:pt idx="1827">
                  <c:v>43.140095537501402</c:v>
                </c:pt>
                <c:pt idx="1828">
                  <c:v>43.1525230663268</c:v>
                </c:pt>
                <c:pt idx="1829">
                  <c:v>43.164942410841</c:v>
                </c:pt>
                <c:pt idx="1830">
                  <c:v>43.177353576367402</c:v>
                </c:pt>
                <c:pt idx="1831">
                  <c:v>43.189756568226201</c:v>
                </c:pt>
                <c:pt idx="1832">
                  <c:v>43.202151391734603</c:v>
                </c:pt>
                <c:pt idx="1833">
                  <c:v>43.214538052206599</c:v>
                </c:pt>
                <c:pt idx="1834">
                  <c:v>43.226916554953199</c:v>
                </c:pt>
                <c:pt idx="1835">
                  <c:v>43.239286905282299</c:v>
                </c:pt>
                <c:pt idx="1836">
                  <c:v>43.251649108498597</c:v>
                </c:pt>
                <c:pt idx="1837">
                  <c:v>43.264003169903901</c:v>
                </c:pt>
                <c:pt idx="1838">
                  <c:v>43.276349094796601</c:v>
                </c:pt>
                <c:pt idx="1839">
                  <c:v>43.288686888472199</c:v>
                </c:pt>
                <c:pt idx="1840">
                  <c:v>43.301016556223203</c:v>
                </c:pt>
                <c:pt idx="1841">
                  <c:v>43.3133381033389</c:v>
                </c:pt>
                <c:pt idx="1842">
                  <c:v>43.3256515350242</c:v>
                </c:pt>
                <c:pt idx="1843">
                  <c:v>43.3379568560999</c:v>
                </c:pt>
                <c:pt idx="1844">
                  <c:v>43.350254072352101</c:v>
                </c:pt>
                <c:pt idx="1845">
                  <c:v>43.362543189056701</c:v>
                </c:pt>
                <c:pt idx="1846">
                  <c:v>43.374824211486199</c:v>
                </c:pt>
                <c:pt idx="1847">
                  <c:v>43.3870971449103</c:v>
                </c:pt>
                <c:pt idx="1848">
                  <c:v>43.399361994595402</c:v>
                </c:pt>
                <c:pt idx="1849">
                  <c:v>43.411618765804903</c:v>
                </c:pt>
                <c:pt idx="1850">
                  <c:v>43.423867463798999</c:v>
                </c:pt>
                <c:pt idx="1851">
                  <c:v>43.436108093834797</c:v>
                </c:pt>
                <c:pt idx="1852">
                  <c:v>43.448340661166299</c:v>
                </c:pt>
                <c:pt idx="1853">
                  <c:v>43.4605651710445</c:v>
                </c:pt>
                <c:pt idx="1854">
                  <c:v>43.472781628717101</c:v>
                </c:pt>
                <c:pt idx="1855">
                  <c:v>43.484990039428901</c:v>
                </c:pt>
                <c:pt idx="1856">
                  <c:v>43.497190408421503</c:v>
                </c:pt>
                <c:pt idx="1857">
                  <c:v>43.509382740933198</c:v>
                </c:pt>
                <c:pt idx="1858">
                  <c:v>43.521567042199599</c:v>
                </c:pt>
                <c:pt idx="1859">
                  <c:v>43.533743317452803</c:v>
                </c:pt>
                <c:pt idx="1860">
                  <c:v>43.545911571922097</c:v>
                </c:pt>
                <c:pt idx="1861">
                  <c:v>43.558071810833503</c:v>
                </c:pt>
                <c:pt idx="1862">
                  <c:v>43.57022403941</c:v>
                </c:pt>
                <c:pt idx="1863">
                  <c:v>43.582368262871299</c:v>
                </c:pt>
                <c:pt idx="1864">
                  <c:v>43.594504486434303</c:v>
                </c:pt>
                <c:pt idx="1865">
                  <c:v>43.606632715312699</c:v>
                </c:pt>
                <c:pt idx="1866">
                  <c:v>43.618752954716904</c:v>
                </c:pt>
                <c:pt idx="1867">
                  <c:v>43.630865209854399</c:v>
                </c:pt>
                <c:pt idx="1868">
                  <c:v>43.642969485929598</c:v>
                </c:pt>
                <c:pt idx="1869">
                  <c:v>43.655065788143702</c:v>
                </c:pt>
                <c:pt idx="1870">
                  <c:v>43.667154121694701</c:v>
                </c:pt>
                <c:pt idx="1871">
                  <c:v>43.679234491777898</c:v>
                </c:pt>
                <c:pt idx="1872">
                  <c:v>43.691306903585001</c:v>
                </c:pt>
                <c:pt idx="1873">
                  <c:v>43.703371362305099</c:v>
                </c:pt>
                <c:pt idx="1874">
                  <c:v>43.715427873123701</c:v>
                </c:pt>
                <c:pt idx="1875">
                  <c:v>43.727476441223502</c:v>
                </c:pt>
                <c:pt idx="1876">
                  <c:v>43.7395170717841</c:v>
                </c:pt>
                <c:pt idx="1877">
                  <c:v>43.751549769981999</c:v>
                </c:pt>
                <c:pt idx="1878">
                  <c:v>43.763574540990398</c:v>
                </c:pt>
                <c:pt idx="1879">
                  <c:v>43.775591389979603</c:v>
                </c:pt>
                <c:pt idx="1880">
                  <c:v>43.787600322116802</c:v>
                </c:pt>
                <c:pt idx="1881">
                  <c:v>43.799601342566099</c:v>
                </c:pt>
                <c:pt idx="1882">
                  <c:v>43.8115944564884</c:v>
                </c:pt>
                <c:pt idx="1883">
                  <c:v>43.8235796690415</c:v>
                </c:pt>
                <c:pt idx="1884">
                  <c:v>43.8355569853803</c:v>
                </c:pt>
                <c:pt idx="1885">
                  <c:v>43.8475264106564</c:v>
                </c:pt>
                <c:pt idx="1886">
                  <c:v>43.859487950018398</c:v>
                </c:pt>
                <c:pt idx="1887">
                  <c:v>43.871441608611804</c:v>
                </c:pt>
                <c:pt idx="1888">
                  <c:v>43.883387391578999</c:v>
                </c:pt>
                <c:pt idx="1889">
                  <c:v>43.895325304059298</c:v>
                </c:pt>
                <c:pt idx="1890">
                  <c:v>43.907255351189001</c:v>
                </c:pt>
                <c:pt idx="1891">
                  <c:v>43.919177538101003</c:v>
                </c:pt>
                <c:pt idx="1892">
                  <c:v>43.931091869925602</c:v>
                </c:pt>
                <c:pt idx="1893">
                  <c:v>43.942998351789498</c:v>
                </c:pt>
                <c:pt idx="1894">
                  <c:v>43.954896988816699</c:v>
                </c:pt>
                <c:pt idx="1895">
                  <c:v>43.966787786127902</c:v>
                </c:pt>
                <c:pt idx="1896">
                  <c:v>43.978670748840699</c:v>
                </c:pt>
                <c:pt idx="1897">
                  <c:v>43.990545882069803</c:v>
                </c:pt>
                <c:pt idx="1898">
                  <c:v>44.002413190926703</c:v>
                </c:pt>
                <c:pt idx="1899">
                  <c:v>44.014272680519703</c:v>
                </c:pt>
                <c:pt idx="1900">
                  <c:v>44.026124355954202</c:v>
                </c:pt>
                <c:pt idx="1901">
                  <c:v>44.037968222332303</c:v>
                </c:pt>
                <c:pt idx="1902">
                  <c:v>44.049804284753201</c:v>
                </c:pt>
                <c:pt idx="1903">
                  <c:v>44.061632548313</c:v>
                </c:pt>
                <c:pt idx="1904">
                  <c:v>44.073453018104701</c:v>
                </c:pt>
                <c:pt idx="1905">
                  <c:v>44.085265699217999</c:v>
                </c:pt>
                <c:pt idx="1906">
                  <c:v>44.097070596739897</c:v>
                </c:pt>
                <c:pt idx="1907">
                  <c:v>44.108867715753902</c:v>
                </c:pt>
                <c:pt idx="1908">
                  <c:v>44.1206570613408</c:v>
                </c:pt>
                <c:pt idx="1909">
                  <c:v>44.132438638578002</c:v>
                </c:pt>
                <c:pt idx="1910">
                  <c:v>44.144212452540103</c:v>
                </c:pt>
                <c:pt idx="1911">
                  <c:v>44.155978508298297</c:v>
                </c:pt>
                <c:pt idx="1912">
                  <c:v>44.167736812067197</c:v>
                </c:pt>
                <c:pt idx="1913">
                  <c:v>44.179487368224898</c:v>
                </c:pt>
                <c:pt idx="1914">
                  <c:v>44.191230181468796</c:v>
                </c:pt>
                <c:pt idx="1915">
                  <c:v>44.202965256860701</c:v>
                </c:pt>
                <c:pt idx="1916">
                  <c:v>44.214692599459397</c:v>
                </c:pt>
                <c:pt idx="1917">
                  <c:v>44.226412214320803</c:v>
                </c:pt>
                <c:pt idx="1918">
                  <c:v>44.238124106497402</c:v>
                </c:pt>
                <c:pt idx="1919">
                  <c:v>44.2498282810392</c:v>
                </c:pt>
                <c:pt idx="1920">
                  <c:v>44.261524742992698</c:v>
                </c:pt>
                <c:pt idx="1921">
                  <c:v>44.2732134974015</c:v>
                </c:pt>
                <c:pt idx="1922">
                  <c:v>44.284894549306401</c:v>
                </c:pt>
                <c:pt idx="1923">
                  <c:v>44.296567903744901</c:v>
                </c:pt>
                <c:pt idx="1924">
                  <c:v>44.3082335657515</c:v>
                </c:pt>
                <c:pt idx="1925">
                  <c:v>44.319891540357801</c:v>
                </c:pt>
                <c:pt idx="1926">
                  <c:v>44.331541832592201</c:v>
                </c:pt>
                <c:pt idx="1927">
                  <c:v>44.343184447480297</c:v>
                </c:pt>
                <c:pt idx="1928">
                  <c:v>44.354819390044497</c:v>
                </c:pt>
                <c:pt idx="1929">
                  <c:v>44.366446665304103</c:v>
                </c:pt>
                <c:pt idx="1930">
                  <c:v>44.378066278275597</c:v>
                </c:pt>
                <c:pt idx="1931">
                  <c:v>44.389678233972397</c:v>
                </c:pt>
                <c:pt idx="1932">
                  <c:v>44.401282537404697</c:v>
                </c:pt>
                <c:pt idx="1933">
                  <c:v>44.412879193579997</c:v>
                </c:pt>
                <c:pt idx="1934">
                  <c:v>44.4244682075025</c:v>
                </c:pt>
                <c:pt idx="1935">
                  <c:v>44.436049584173396</c:v>
                </c:pt>
                <c:pt idx="1936">
                  <c:v>44.447623328591099</c:v>
                </c:pt>
                <c:pt idx="1937">
                  <c:v>44.459189445750702</c:v>
                </c:pt>
                <c:pt idx="1938">
                  <c:v>44.4707479406445</c:v>
                </c:pt>
                <c:pt idx="1939">
                  <c:v>44.482298818261697</c:v>
                </c:pt>
                <c:pt idx="1940">
                  <c:v>44.493842083588397</c:v>
                </c:pt>
                <c:pt idx="1941">
                  <c:v>44.505377741607802</c:v>
                </c:pt>
                <c:pt idx="1942">
                  <c:v>44.516905797300097</c:v>
                </c:pt>
                <c:pt idx="1943">
                  <c:v>44.528426255642302</c:v>
                </c:pt>
                <c:pt idx="1944">
                  <c:v>44.539939121608597</c:v>
                </c:pt>
                <c:pt idx="1945">
                  <c:v>44.551444400170098</c:v>
                </c:pt>
                <c:pt idx="1946">
                  <c:v>44.562942096294798</c:v>
                </c:pt>
                <c:pt idx="1947">
                  <c:v>44.574432214947798</c:v>
                </c:pt>
                <c:pt idx="1948">
                  <c:v>44.585914761091303</c:v>
                </c:pt>
                <c:pt idx="1949">
                  <c:v>44.597389739684097</c:v>
                </c:pt>
                <c:pt idx="1950">
                  <c:v>44.6088571556825</c:v>
                </c:pt>
                <c:pt idx="1951">
                  <c:v>44.620317014039301</c:v>
                </c:pt>
                <c:pt idx="1952">
                  <c:v>44.631769319704603</c:v>
                </c:pt>
                <c:pt idx="1953">
                  <c:v>44.643214077625402</c:v>
                </c:pt>
                <c:pt idx="1954">
                  <c:v>44.654651292745797</c:v>
                </c:pt>
                <c:pt idx="1955">
                  <c:v>44.666080970006597</c:v>
                </c:pt>
                <c:pt idx="1956">
                  <c:v>44.677503114346003</c:v>
                </c:pt>
                <c:pt idx="1957">
                  <c:v>44.688917730698797</c:v>
                </c:pt>
                <c:pt idx="1958">
                  <c:v>44.700324823997001</c:v>
                </c:pt>
                <c:pt idx="1959">
                  <c:v>44.711724399169697</c:v>
                </c:pt>
                <c:pt idx="1960">
                  <c:v>44.723116461142801</c:v>
                </c:pt>
                <c:pt idx="1961">
                  <c:v>44.734501014839203</c:v>
                </c:pt>
                <c:pt idx="1962">
                  <c:v>44.745878065178999</c:v>
                </c:pt>
                <c:pt idx="1963">
                  <c:v>44.757247617079003</c:v>
                </c:pt>
                <c:pt idx="1964">
                  <c:v>44.768609675453298</c:v>
                </c:pt>
                <c:pt idx="1965">
                  <c:v>44.779964245212803</c:v>
                </c:pt>
                <c:pt idx="1966">
                  <c:v>44.791311331265497</c:v>
                </c:pt>
                <c:pt idx="1967">
                  <c:v>44.802650938516301</c:v>
                </c:pt>
                <c:pt idx="1968">
                  <c:v>44.813983071867199</c:v>
                </c:pt>
                <c:pt idx="1969">
                  <c:v>44.825307736217297</c:v>
                </c:pt>
                <c:pt idx="1970">
                  <c:v>44.8366249364623</c:v>
                </c:pt>
                <c:pt idx="1971">
                  <c:v>44.847934677495502</c:v>
                </c:pt>
                <c:pt idx="1972">
                  <c:v>44.859236964206602</c:v>
                </c:pt>
                <c:pt idx="1973">
                  <c:v>44.870531801482798</c:v>
                </c:pt>
                <c:pt idx="1974">
                  <c:v>44.881819194207999</c:v>
                </c:pt>
                <c:pt idx="1975">
                  <c:v>44.8930991472632</c:v>
                </c:pt>
                <c:pt idx="1976">
                  <c:v>44.904371665526497</c:v>
                </c:pt>
                <c:pt idx="1977">
                  <c:v>44.915636753872903</c:v>
                </c:pt>
                <c:pt idx="1978">
                  <c:v>44.926894417174402</c:v>
                </c:pt>
                <c:pt idx="1979">
                  <c:v>44.938144660300097</c:v>
                </c:pt>
                <c:pt idx="1980">
                  <c:v>44.949387488115903</c:v>
                </c:pt>
                <c:pt idx="1981">
                  <c:v>44.960622905629997</c:v>
                </c:pt>
                <c:pt idx="1982">
                  <c:v>44.9718509178959</c:v>
                </c:pt>
                <c:pt idx="1983">
                  <c:v>44.983071529580201</c:v>
                </c:pt>
                <c:pt idx="1984">
                  <c:v>44.994284745556897</c:v>
                </c:pt>
                <c:pt idx="1985">
                  <c:v>45.0054905706981</c:v>
                </c:pt>
                <c:pt idx="1986">
                  <c:v>45.016689009874298</c:v>
                </c:pt>
                <c:pt idx="1987">
                  <c:v>45.027880067953802</c:v>
                </c:pt>
                <c:pt idx="1988">
                  <c:v>45.039063749803198</c:v>
                </c:pt>
                <c:pt idx="1989">
                  <c:v>45.050240060286903</c:v>
                </c:pt>
                <c:pt idx="1990">
                  <c:v>45.061409004267702</c:v>
                </c:pt>
                <c:pt idx="1991">
                  <c:v>45.072570586606403</c:v>
                </c:pt>
                <c:pt idx="1992">
                  <c:v>45.083724811991999</c:v>
                </c:pt>
                <c:pt idx="1993">
                  <c:v>45.094871684843703</c:v>
                </c:pt>
                <c:pt idx="1994">
                  <c:v>45.106011210382597</c:v>
                </c:pt>
                <c:pt idx="1995">
                  <c:v>45.117143393428996</c:v>
                </c:pt>
                <c:pt idx="1996">
                  <c:v>45.128268238799201</c:v>
                </c:pt>
                <c:pt idx="1997">
                  <c:v>45.1393857513062</c:v>
                </c:pt>
                <c:pt idx="1998">
                  <c:v>45.150495935758897</c:v>
                </c:pt>
                <c:pt idx="1999">
                  <c:v>45.161598796962899</c:v>
                </c:pt>
                <c:pt idx="2000">
                  <c:v>45.172694339719698</c:v>
                </c:pt>
                <c:pt idx="2001">
                  <c:v>45.183782568827397</c:v>
                </c:pt>
                <c:pt idx="2002">
                  <c:v>45.194863489080397</c:v>
                </c:pt>
                <c:pt idx="2003">
                  <c:v>45.205937105285301</c:v>
                </c:pt>
                <c:pt idx="2004">
                  <c:v>45.217003422315599</c:v>
                </c:pt>
                <c:pt idx="2005">
                  <c:v>45.228062444889297</c:v>
                </c:pt>
                <c:pt idx="2006">
                  <c:v>45.239114177791102</c:v>
                </c:pt>
                <c:pt idx="2007">
                  <c:v>45.250158625802399</c:v>
                </c:pt>
                <c:pt idx="2008">
                  <c:v>45.261195793700999</c:v>
                </c:pt>
                <c:pt idx="2009">
                  <c:v>45.2722256862614</c:v>
                </c:pt>
                <c:pt idx="2010">
                  <c:v>45.2832483082545</c:v>
                </c:pt>
                <c:pt idx="2011">
                  <c:v>45.294263664448003</c:v>
                </c:pt>
                <c:pt idx="2012">
                  <c:v>45.305271759606001</c:v>
                </c:pt>
                <c:pt idx="2013">
                  <c:v>45.316272598489498</c:v>
                </c:pt>
                <c:pt idx="2014">
                  <c:v>45.327266185867799</c:v>
                </c:pt>
                <c:pt idx="2015">
                  <c:v>45.338252526713397</c:v>
                </c:pt>
                <c:pt idx="2016">
                  <c:v>45.349231625624199</c:v>
                </c:pt>
                <c:pt idx="2017">
                  <c:v>45.360203487358099</c:v>
                </c:pt>
                <c:pt idx="2018">
                  <c:v>45.371168116670397</c:v>
                </c:pt>
                <c:pt idx="2019">
                  <c:v>45.382125518313202</c:v>
                </c:pt>
                <c:pt idx="2020">
                  <c:v>45.393075697035997</c:v>
                </c:pt>
                <c:pt idx="2021">
                  <c:v>45.404018657585603</c:v>
                </c:pt>
                <c:pt idx="2022">
                  <c:v>45.414954404705803</c:v>
                </c:pt>
                <c:pt idx="2023">
                  <c:v>45.425882943137502</c:v>
                </c:pt>
                <c:pt idx="2024">
                  <c:v>45.436804277619103</c:v>
                </c:pt>
                <c:pt idx="2025">
                  <c:v>45.447718412885799</c:v>
                </c:pt>
                <c:pt idx="2026">
                  <c:v>45.458625354913799</c:v>
                </c:pt>
                <c:pt idx="2027">
                  <c:v>45.469525105552201</c:v>
                </c:pt>
                <c:pt idx="2028">
                  <c:v>45.480417671287803</c:v>
                </c:pt>
                <c:pt idx="2029">
                  <c:v>45.4913030568216</c:v>
                </c:pt>
                <c:pt idx="2030">
                  <c:v>45.502181266854599</c:v>
                </c:pt>
                <c:pt idx="2031">
                  <c:v>45.513052306087602</c:v>
                </c:pt>
                <c:pt idx="2032">
                  <c:v>45.5239161792217</c:v>
                </c:pt>
                <c:pt idx="2033">
                  <c:v>45.534772890957598</c:v>
                </c:pt>
                <c:pt idx="2034">
                  <c:v>45.545622445996401</c:v>
                </c:pt>
                <c:pt idx="2035">
                  <c:v>45.556464849039003</c:v>
                </c:pt>
                <c:pt idx="2036">
                  <c:v>45.567300104786298</c:v>
                </c:pt>
                <c:pt idx="2037">
                  <c:v>45.578128217584499</c:v>
                </c:pt>
                <c:pt idx="2038">
                  <c:v>45.588949192358299</c:v>
                </c:pt>
                <c:pt idx="2039">
                  <c:v>45.599763033860498</c:v>
                </c:pt>
                <c:pt idx="2040">
                  <c:v>45.610569746787498</c:v>
                </c:pt>
                <c:pt idx="2041">
                  <c:v>45.621369335835901</c:v>
                </c:pt>
                <c:pt idx="2042">
                  <c:v>45.632161805702403</c:v>
                </c:pt>
                <c:pt idx="2043">
                  <c:v>45.642947161083399</c:v>
                </c:pt>
                <c:pt idx="2044">
                  <c:v>45.653725406675498</c:v>
                </c:pt>
                <c:pt idx="2045">
                  <c:v>45.664496547175297</c:v>
                </c:pt>
                <c:pt idx="2046">
                  <c:v>45.675260587279404</c:v>
                </c:pt>
                <c:pt idx="2047">
                  <c:v>45.6860175316842</c:v>
                </c:pt>
                <c:pt idx="2048">
                  <c:v>45.696767385086403</c:v>
                </c:pt>
                <c:pt idx="2049">
                  <c:v>45.7075101521825</c:v>
                </c:pt>
                <c:pt idx="2050">
                  <c:v>45.718245837669102</c:v>
                </c:pt>
                <c:pt idx="2051">
                  <c:v>45.728974446242702</c:v>
                </c:pt>
                <c:pt idx="2052">
                  <c:v>45.739695982599898</c:v>
                </c:pt>
                <c:pt idx="2053">
                  <c:v>45.750410450105299</c:v>
                </c:pt>
                <c:pt idx="2054">
                  <c:v>45.761117853505397</c:v>
                </c:pt>
                <c:pt idx="2055">
                  <c:v>45.771818198340398</c:v>
                </c:pt>
                <c:pt idx="2056">
                  <c:v>45.782511489282498</c:v>
                </c:pt>
                <c:pt idx="2057">
                  <c:v>45.793197731003602</c:v>
                </c:pt>
                <c:pt idx="2058">
                  <c:v>45.803876928175697</c:v>
                </c:pt>
                <c:pt idx="2059">
                  <c:v>45.814549085470802</c:v>
                </c:pt>
                <c:pt idx="2060">
                  <c:v>45.825214207560997</c:v>
                </c:pt>
                <c:pt idx="2061">
                  <c:v>45.8358722991183</c:v>
                </c:pt>
                <c:pt idx="2062">
                  <c:v>45.846523364814601</c:v>
                </c:pt>
                <c:pt idx="2063">
                  <c:v>45.857167409322003</c:v>
                </c:pt>
                <c:pt idx="2064">
                  <c:v>45.867804437312401</c:v>
                </c:pt>
                <c:pt idx="2065">
                  <c:v>45.878434453457999</c:v>
                </c:pt>
                <c:pt idx="2066">
                  <c:v>45.889057462430699</c:v>
                </c:pt>
                <c:pt idx="2067">
                  <c:v>45.8996734689024</c:v>
                </c:pt>
                <c:pt idx="2068">
                  <c:v>45.910282477545302</c:v>
                </c:pt>
                <c:pt idx="2069">
                  <c:v>45.920884491884998</c:v>
                </c:pt>
                <c:pt idx="2070">
                  <c:v>45.931479514794702</c:v>
                </c:pt>
                <c:pt idx="2071">
                  <c:v>45.942067553185296</c:v>
                </c:pt>
                <c:pt idx="2072">
                  <c:v>45.952648611688403</c:v>
                </c:pt>
                <c:pt idx="2073">
                  <c:v>45.963222694936</c:v>
                </c:pt>
                <c:pt idx="2074">
                  <c:v>45.973789807559903</c:v>
                </c:pt>
                <c:pt idx="2075">
                  <c:v>45.984349954191998</c:v>
                </c:pt>
                <c:pt idx="2076">
                  <c:v>45.994903139464</c:v>
                </c:pt>
                <c:pt idx="2077">
                  <c:v>46.005449368007902</c:v>
                </c:pt>
                <c:pt idx="2078">
                  <c:v>46.015988644455398</c:v>
                </c:pt>
                <c:pt idx="2079">
                  <c:v>46.026520973438302</c:v>
                </c:pt>
                <c:pt idx="2080">
                  <c:v>46.037046359588601</c:v>
                </c:pt>
                <c:pt idx="2081">
                  <c:v>46.047564807538102</c:v>
                </c:pt>
                <c:pt idx="2082">
                  <c:v>46.058076321918499</c:v>
                </c:pt>
                <c:pt idx="2083">
                  <c:v>46.068580907361799</c:v>
                </c:pt>
                <c:pt idx="2084">
                  <c:v>46.079078568499703</c:v>
                </c:pt>
                <c:pt idx="2085">
                  <c:v>46.089569309778298</c:v>
                </c:pt>
                <c:pt idx="2086">
                  <c:v>46.100053131695901</c:v>
                </c:pt>
                <c:pt idx="2087">
                  <c:v>46.110530042401898</c:v>
                </c:pt>
                <c:pt idx="2088">
                  <c:v>46.121000046481797</c:v>
                </c:pt>
                <c:pt idx="2089">
                  <c:v>46.131463148521199</c:v>
                </c:pt>
                <c:pt idx="2090">
                  <c:v>46.1419193531055</c:v>
                </c:pt>
                <c:pt idx="2091">
                  <c:v>46.152368664820401</c:v>
                </c:pt>
                <c:pt idx="2092">
                  <c:v>46.162811088251303</c:v>
                </c:pt>
                <c:pt idx="2093">
                  <c:v>46.173246627983801</c:v>
                </c:pt>
                <c:pt idx="2094">
                  <c:v>46.183675288603297</c:v>
                </c:pt>
                <c:pt idx="2095">
                  <c:v>46.194097074695499</c:v>
                </c:pt>
                <c:pt idx="2096">
                  <c:v>46.204511990845901</c:v>
                </c:pt>
                <c:pt idx="2097">
                  <c:v>46.2149200416399</c:v>
                </c:pt>
                <c:pt idx="2098">
                  <c:v>46.225321231663202</c:v>
                </c:pt>
                <c:pt idx="2099">
                  <c:v>46.235715565501202</c:v>
                </c:pt>
                <c:pt idx="2100">
                  <c:v>46.246103047739503</c:v>
                </c:pt>
                <c:pt idx="2101">
                  <c:v>46.256483682963498</c:v>
                </c:pt>
                <c:pt idx="2102">
                  <c:v>46.2668574645052</c:v>
                </c:pt>
                <c:pt idx="2103">
                  <c:v>46.2772244037902</c:v>
                </c:pt>
                <c:pt idx="2104">
                  <c:v>46.287584508462203</c:v>
                </c:pt>
                <c:pt idx="2105">
                  <c:v>46.297937783067297</c:v>
                </c:pt>
                <c:pt idx="2106">
                  <c:v>46.3082842321516</c:v>
                </c:pt>
                <c:pt idx="2107">
                  <c:v>46.318623860261397</c:v>
                </c:pt>
                <c:pt idx="2108">
                  <c:v>46.328956671942699</c:v>
                </c:pt>
                <c:pt idx="2109">
                  <c:v>46.339282671741799</c:v>
                </c:pt>
                <c:pt idx="2110">
                  <c:v>46.3496018642048</c:v>
                </c:pt>
                <c:pt idx="2111">
                  <c:v>46.359914253877903</c:v>
                </c:pt>
                <c:pt idx="2112">
                  <c:v>46.370219845307197</c:v>
                </c:pt>
                <c:pt idx="2113">
                  <c:v>46.380518643038897</c:v>
                </c:pt>
                <c:pt idx="2114">
                  <c:v>46.390810651619098</c:v>
                </c:pt>
                <c:pt idx="2115">
                  <c:v>46.401095875594102</c:v>
                </c:pt>
                <c:pt idx="2116">
                  <c:v>46.411374319509903</c:v>
                </c:pt>
                <c:pt idx="2117">
                  <c:v>46.421645987912797</c:v>
                </c:pt>
                <c:pt idx="2118">
                  <c:v>46.431910885348898</c:v>
                </c:pt>
                <c:pt idx="2119">
                  <c:v>46.442169016364403</c:v>
                </c:pt>
                <c:pt idx="2120">
                  <c:v>46.452420385505398</c:v>
                </c:pt>
                <c:pt idx="2121">
                  <c:v>46.4626649973181</c:v>
                </c:pt>
                <c:pt idx="2122">
                  <c:v>46.472902856348597</c:v>
                </c:pt>
                <c:pt idx="2123">
                  <c:v>46.483133967143203</c:v>
                </c:pt>
                <c:pt idx="2124">
                  <c:v>46.493358334247901</c:v>
                </c:pt>
                <c:pt idx="2125">
                  <c:v>46.503575962208998</c:v>
                </c:pt>
                <c:pt idx="2126">
                  <c:v>46.513786855572498</c:v>
                </c:pt>
                <c:pt idx="2127">
                  <c:v>46.5239910188848</c:v>
                </c:pt>
                <c:pt idx="2128">
                  <c:v>46.534188456691801</c:v>
                </c:pt>
                <c:pt idx="2129">
                  <c:v>46.544379173539802</c:v>
                </c:pt>
                <c:pt idx="2130">
                  <c:v>46.554563173974998</c:v>
                </c:pt>
                <c:pt idx="2131">
                  <c:v>46.564740462543497</c:v>
                </c:pt>
                <c:pt idx="2132">
                  <c:v>46.574911043791502</c:v>
                </c:pt>
                <c:pt idx="2133">
                  <c:v>46.5850749222651</c:v>
                </c:pt>
                <c:pt idx="2134">
                  <c:v>46.595232099289497</c:v>
                </c:pt>
                <c:pt idx="2135">
                  <c:v>46.605382558020402</c:v>
                </c:pt>
                <c:pt idx="2136">
                  <c:v>46.615526325114999</c:v>
                </c:pt>
                <c:pt idx="2137">
                  <c:v>46.625663405045501</c:v>
                </c:pt>
                <c:pt idx="2138">
                  <c:v>46.635793802283999</c:v>
                </c:pt>
                <c:pt idx="2139">
                  <c:v>46.6459175213027</c:v>
                </c:pt>
                <c:pt idx="2140">
                  <c:v>46.656034566573702</c:v>
                </c:pt>
                <c:pt idx="2141">
                  <c:v>46.666144942569197</c:v>
                </c:pt>
                <c:pt idx="2142">
                  <c:v>46.676248653761199</c:v>
                </c:pt>
                <c:pt idx="2143">
                  <c:v>46.6863457046219</c:v>
                </c:pt>
                <c:pt idx="2144">
                  <c:v>46.696436099623497</c:v>
                </c:pt>
                <c:pt idx="2145">
                  <c:v>46.706519843237999</c:v>
                </c:pt>
                <c:pt idx="2146">
                  <c:v>46.716596939937702</c:v>
                </c:pt>
                <c:pt idx="2147">
                  <c:v>46.7266673941946</c:v>
                </c:pt>
                <c:pt idx="2148">
                  <c:v>46.736731210480897</c:v>
                </c:pt>
                <c:pt idx="2149">
                  <c:v>46.746788393268702</c:v>
                </c:pt>
                <c:pt idx="2150">
                  <c:v>46.756838947030197</c:v>
                </c:pt>
                <c:pt idx="2151">
                  <c:v>46.766882876237403</c:v>
                </c:pt>
                <c:pt idx="2152">
                  <c:v>46.776920185362599</c:v>
                </c:pt>
                <c:pt idx="2153">
                  <c:v>46.786950878877903</c:v>
                </c:pt>
                <c:pt idx="2154">
                  <c:v>46.796974961255302</c:v>
                </c:pt>
                <c:pt idx="2155">
                  <c:v>46.8069924369671</c:v>
                </c:pt>
                <c:pt idx="2156">
                  <c:v>46.817003310485298</c:v>
                </c:pt>
                <c:pt idx="2157">
                  <c:v>46.8270075862821</c:v>
                </c:pt>
                <c:pt idx="2158">
                  <c:v>46.837005268829699</c:v>
                </c:pt>
                <c:pt idx="2159">
                  <c:v>46.846996362600102</c:v>
                </c:pt>
                <c:pt idx="2160">
                  <c:v>46.856980872065598</c:v>
                </c:pt>
                <c:pt idx="2161">
                  <c:v>46.866958801698203</c:v>
                </c:pt>
                <c:pt idx="2162">
                  <c:v>46.876930155970001</c:v>
                </c:pt>
                <c:pt idx="2163">
                  <c:v>46.886894939353297</c:v>
                </c:pt>
                <c:pt idx="2164">
                  <c:v>46.896853156320098</c:v>
                </c:pt>
                <c:pt idx="2165">
                  <c:v>46.906804811342603</c:v>
                </c:pt>
                <c:pt idx="2166">
                  <c:v>46.916749908892903</c:v>
                </c:pt>
                <c:pt idx="2167">
                  <c:v>46.9266884383551</c:v>
                </c:pt>
                <c:pt idx="2168">
                  <c:v>46.936620399903497</c:v>
                </c:pt>
                <c:pt idx="2169">
                  <c:v>46.946545814360903</c:v>
                </c:pt>
                <c:pt idx="2170">
                  <c:v>46.956464686110202</c:v>
                </c:pt>
                <c:pt idx="2171">
                  <c:v>46.966377019534697</c:v>
                </c:pt>
                <c:pt idx="2172">
                  <c:v>46.976282819017499</c:v>
                </c:pt>
                <c:pt idx="2173">
                  <c:v>46.986182088942002</c:v>
                </c:pt>
                <c:pt idx="2174">
                  <c:v>46.996074833691097</c:v>
                </c:pt>
                <c:pt idx="2175">
                  <c:v>47.005961057648101</c:v>
                </c:pt>
                <c:pt idx="2176">
                  <c:v>47.015840765196202</c:v>
                </c:pt>
                <c:pt idx="2177">
                  <c:v>47.025713960718598</c:v>
                </c:pt>
                <c:pt idx="2178">
                  <c:v>47.035580648598398</c:v>
                </c:pt>
                <c:pt idx="2179">
                  <c:v>47.045440833218798</c:v>
                </c:pt>
                <c:pt idx="2180">
                  <c:v>47.055294518962903</c:v>
                </c:pt>
                <c:pt idx="2181">
                  <c:v>47.0651417102141</c:v>
                </c:pt>
                <c:pt idx="2182">
                  <c:v>47.0749824113554</c:v>
                </c:pt>
                <c:pt idx="2183">
                  <c:v>47.084816626769999</c:v>
                </c:pt>
                <c:pt idx="2184">
                  <c:v>47.094644360841102</c:v>
                </c:pt>
                <c:pt idx="2185">
                  <c:v>47.104465617951803</c:v>
                </c:pt>
                <c:pt idx="2186">
                  <c:v>47.114280402485399</c:v>
                </c:pt>
                <c:pt idx="2187">
                  <c:v>47.124088718825099</c:v>
                </c:pt>
                <c:pt idx="2188">
                  <c:v>47.133890571353902</c:v>
                </c:pt>
                <c:pt idx="2189">
                  <c:v>47.143685964455102</c:v>
                </c:pt>
                <c:pt idx="2190">
                  <c:v>47.153474902511903</c:v>
                </c:pt>
                <c:pt idx="2191">
                  <c:v>47.1632573899074</c:v>
                </c:pt>
                <c:pt idx="2192">
                  <c:v>47.173033431024898</c:v>
                </c:pt>
                <c:pt idx="2193">
                  <c:v>47.182803030247399</c:v>
                </c:pt>
                <c:pt idx="2194">
                  <c:v>47.1925661919582</c:v>
                </c:pt>
                <c:pt idx="2195">
                  <c:v>47.202322920540396</c:v>
                </c:pt>
                <c:pt idx="2196">
                  <c:v>47.212073220377299</c:v>
                </c:pt>
                <c:pt idx="2197">
                  <c:v>47.221817095851897</c:v>
                </c:pt>
                <c:pt idx="2198">
                  <c:v>47.2315545513476</c:v>
                </c:pt>
                <c:pt idx="2199">
                  <c:v>47.241285591247397</c:v>
                </c:pt>
                <c:pt idx="2200">
                  <c:v>47.251010072647396</c:v>
                </c:pt>
                <c:pt idx="2201">
                  <c:v>47.260728272383702</c:v>
                </c:pt>
                <c:pt idx="2202">
                  <c:v>47.2704400651917</c:v>
                </c:pt>
                <c:pt idx="2203">
                  <c:v>47.280145455448199</c:v>
                </c:pt>
                <c:pt idx="2204">
                  <c:v>47.289844447527202</c:v>
                </c:pt>
                <c:pt idx="2205">
                  <c:v>47.299537045799603</c:v>
                </c:pt>
                <c:pt idx="2206">
                  <c:v>47.309223254633899</c:v>
                </c:pt>
                <c:pt idx="2207">
                  <c:v>47.3189030783955</c:v>
                </c:pt>
                <c:pt idx="2208">
                  <c:v>47.328576521447097</c:v>
                </c:pt>
                <c:pt idx="2209">
                  <c:v>47.3382435881487</c:v>
                </c:pt>
                <c:pt idx="2210">
                  <c:v>47.3479042828573</c:v>
                </c:pt>
                <c:pt idx="2211">
                  <c:v>47.357558609927302</c:v>
                </c:pt>
                <c:pt idx="2212">
                  <c:v>47.367206573710199</c:v>
                </c:pt>
                <c:pt idx="2213">
                  <c:v>47.376848178554702</c:v>
                </c:pt>
                <c:pt idx="2214">
                  <c:v>47.386483428806699</c:v>
                </c:pt>
                <c:pt idx="2215">
                  <c:v>47.396112328809402</c:v>
                </c:pt>
                <c:pt idx="2216">
                  <c:v>47.405734882902898</c:v>
                </c:pt>
                <c:pt idx="2217">
                  <c:v>47.415351095425002</c:v>
                </c:pt>
                <c:pt idx="2218">
                  <c:v>47.424960970710202</c:v>
                </c:pt>
                <c:pt idx="2219">
                  <c:v>47.4345645130905</c:v>
                </c:pt>
                <c:pt idx="2220">
                  <c:v>47.444161726894997</c:v>
                </c:pt>
                <c:pt idx="2221">
                  <c:v>47.453752616450103</c:v>
                </c:pt>
                <c:pt idx="2222">
                  <c:v>47.463337186079201</c:v>
                </c:pt>
                <c:pt idx="2223">
                  <c:v>47.472915440103201</c:v>
                </c:pt>
                <c:pt idx="2224">
                  <c:v>47.4824873828398</c:v>
                </c:pt>
                <c:pt idx="2225">
                  <c:v>47.492053018604302</c:v>
                </c:pt>
                <c:pt idx="2226">
                  <c:v>47.5016123517089</c:v>
                </c:pt>
                <c:pt idx="2227">
                  <c:v>47.511165386463297</c:v>
                </c:pt>
                <c:pt idx="2228">
                  <c:v>47.520712127174001</c:v>
                </c:pt>
                <c:pt idx="2229">
                  <c:v>47.530252578145102</c:v>
                </c:pt>
                <c:pt idx="2230">
                  <c:v>47.539786743677702</c:v>
                </c:pt>
                <c:pt idx="2231">
                  <c:v>47.5493146280701</c:v>
                </c:pt>
                <c:pt idx="2232">
                  <c:v>47.558836230008097</c:v>
                </c:pt>
                <c:pt idx="2233">
                  <c:v>47.568351527933501</c:v>
                </c:pt>
                <c:pt idx="2234">
                  <c:v>47.577860554879599</c:v>
                </c:pt>
                <c:pt idx="2235">
                  <c:v>47.587363315045003</c:v>
                </c:pt>
                <c:pt idx="2236">
                  <c:v>47.596859812624601</c:v>
                </c:pt>
                <c:pt idx="2237">
                  <c:v>47.606350051809102</c:v>
                </c:pt>
                <c:pt idx="2238">
                  <c:v>47.615834036785401</c:v>
                </c:pt>
                <c:pt idx="2239">
                  <c:v>47.6253117717363</c:v>
                </c:pt>
                <c:pt idx="2240">
                  <c:v>47.634783260840798</c:v>
                </c:pt>
                <c:pt idx="2241">
                  <c:v>47.644248508273797</c:v>
                </c:pt>
                <c:pt idx="2242">
                  <c:v>47.653707518206303</c:v>
                </c:pt>
                <c:pt idx="2243">
                  <c:v>47.663160294805301</c:v>
                </c:pt>
                <c:pt idx="2244">
                  <c:v>47.672606842233897</c:v>
                </c:pt>
                <c:pt idx="2245">
                  <c:v>47.682047164651102</c:v>
                </c:pt>
                <c:pt idx="2246">
                  <c:v>47.691481266212101</c:v>
                </c:pt>
                <c:pt idx="2247">
                  <c:v>47.700909151068103</c:v>
                </c:pt>
                <c:pt idx="2248">
                  <c:v>47.710330823366199</c:v>
                </c:pt>
                <c:pt idx="2249">
                  <c:v>47.719746287249698</c:v>
                </c:pt>
                <c:pt idx="2250">
                  <c:v>47.729155546857903</c:v>
                </c:pt>
                <c:pt idx="2251">
                  <c:v>47.738558606326002</c:v>
                </c:pt>
                <c:pt idx="2252">
                  <c:v>47.747955469785502</c:v>
                </c:pt>
                <c:pt idx="2253">
                  <c:v>47.757346141363698</c:v>
                </c:pt>
                <c:pt idx="2254">
                  <c:v>47.766730625184003</c:v>
                </c:pt>
                <c:pt idx="2255">
                  <c:v>47.776108925366003</c:v>
                </c:pt>
                <c:pt idx="2256">
                  <c:v>47.785481046024998</c:v>
                </c:pt>
                <c:pt idx="2257">
                  <c:v>47.7948469912726</c:v>
                </c:pt>
                <c:pt idx="2258">
                  <c:v>47.8042067652163</c:v>
                </c:pt>
                <c:pt idx="2259">
                  <c:v>47.813560371959902</c:v>
                </c:pt>
                <c:pt idx="2260">
                  <c:v>47.822907815602903</c:v>
                </c:pt>
                <c:pt idx="2261">
                  <c:v>47.832249100241</c:v>
                </c:pt>
                <c:pt idx="2262">
                  <c:v>47.841584229965903</c:v>
                </c:pt>
                <c:pt idx="2263">
                  <c:v>47.8509132088653</c:v>
                </c:pt>
                <c:pt idx="2264">
                  <c:v>47.8602360410231</c:v>
                </c:pt>
                <c:pt idx="2265">
                  <c:v>47.869552730519104</c:v>
                </c:pt>
                <c:pt idx="2266">
                  <c:v>47.878863281429098</c:v>
                </c:pt>
                <c:pt idx="2267">
                  <c:v>47.888167697824898</c:v>
                </c:pt>
                <c:pt idx="2268">
                  <c:v>47.897465983774701</c:v>
                </c:pt>
                <c:pt idx="2269">
                  <c:v>47.906758143342302</c:v>
                </c:pt>
                <c:pt idx="2270">
                  <c:v>47.916044180587598</c:v>
                </c:pt>
                <c:pt idx="2271">
                  <c:v>47.9253240995669</c:v>
                </c:pt>
                <c:pt idx="2272">
                  <c:v>47.934597904332101</c:v>
                </c:pt>
                <c:pt idx="2273">
                  <c:v>47.943865598931303</c:v>
                </c:pt>
                <c:pt idx="2274">
                  <c:v>47.953127187408697</c:v>
                </c:pt>
                <c:pt idx="2275">
                  <c:v>47.962382673804598</c:v>
                </c:pt>
                <c:pt idx="2276">
                  <c:v>47.971632062155003</c:v>
                </c:pt>
                <c:pt idx="2277">
                  <c:v>47.980875356492298</c:v>
                </c:pt>
                <c:pt idx="2278">
                  <c:v>47.9901125608448</c:v>
                </c:pt>
                <c:pt idx="2279">
                  <c:v>47.999343679236802</c:v>
                </c:pt>
                <c:pt idx="2280">
                  <c:v>48.008568715688597</c:v>
                </c:pt>
                <c:pt idx="2281">
                  <c:v>48.017787674216699</c:v>
                </c:pt>
                <c:pt idx="2282">
                  <c:v>48.027000559829602</c:v>
                </c:pt>
                <c:pt idx="2283">
                  <c:v>48.036207376171099</c:v>
                </c:pt>
                <c:pt idx="2284">
                  <c:v>48.045408126731402</c:v>
                </c:pt>
                <c:pt idx="2285">
                  <c:v>48.054602815514599</c:v>
                </c:pt>
                <c:pt idx="2286">
                  <c:v>48.0637914465213</c:v>
                </c:pt>
                <c:pt idx="2287">
                  <c:v>48.072974023748003</c:v>
                </c:pt>
                <c:pt idx="2288">
                  <c:v>48.082150551187198</c:v>
                </c:pt>
                <c:pt idx="2289">
                  <c:v>48.091321032827601</c:v>
                </c:pt>
                <c:pt idx="2290">
                  <c:v>48.100485472654</c:v>
                </c:pt>
                <c:pt idx="2291">
                  <c:v>48.109643874647197</c:v>
                </c:pt>
                <c:pt idx="2292">
                  <c:v>48.118796242784001</c:v>
                </c:pt>
                <c:pt idx="2293">
                  <c:v>48.127942581037601</c:v>
                </c:pt>
                <c:pt idx="2294">
                  <c:v>48.137082893376999</c:v>
                </c:pt>
                <c:pt idx="2295">
                  <c:v>48.146217183767398</c:v>
                </c:pt>
                <c:pt idx="2296">
                  <c:v>48.155345456169997</c:v>
                </c:pt>
                <c:pt idx="2297">
                  <c:v>48.164467714542297</c:v>
                </c:pt>
                <c:pt idx="2298">
                  <c:v>48.173583962837597</c:v>
                </c:pt>
                <c:pt idx="2299">
                  <c:v>48.182694205005497</c:v>
                </c:pt>
                <c:pt idx="2300">
                  <c:v>48.191798444991598</c:v>
                </c:pt>
                <c:pt idx="2301">
                  <c:v>48.2008966867376</c:v>
                </c:pt>
                <c:pt idx="2302">
                  <c:v>48.209988934181197</c:v>
                </c:pt>
                <c:pt idx="2303">
                  <c:v>48.219075191256401</c:v>
                </c:pt>
                <c:pt idx="2304">
                  <c:v>48.228155461893103</c:v>
                </c:pt>
                <c:pt idx="2305">
                  <c:v>48.237229750017299</c:v>
                </c:pt>
                <c:pt idx="2306">
                  <c:v>48.246298059551101</c:v>
                </c:pt>
                <c:pt idx="2307">
                  <c:v>48.255360394412797</c:v>
                </c:pt>
                <c:pt idx="2308">
                  <c:v>48.264416758516703</c:v>
                </c:pt>
                <c:pt idx="2309">
                  <c:v>48.273467155773098</c:v>
                </c:pt>
                <c:pt idx="2310">
                  <c:v>48.282511590088497</c:v>
                </c:pt>
                <c:pt idx="2311">
                  <c:v>48.291550065365499</c:v>
                </c:pt>
                <c:pt idx="2312">
                  <c:v>48.300582585502703</c:v>
                </c:pt>
                <c:pt idx="2313">
                  <c:v>48.309609154394899</c:v>
                </c:pt>
                <c:pt idx="2314">
                  <c:v>48.318629775932799</c:v>
                </c:pt>
                <c:pt idx="2315">
                  <c:v>48.327644454003298</c:v>
                </c:pt>
                <c:pt idx="2316">
                  <c:v>48.336653192489401</c:v>
                </c:pt>
                <c:pt idx="2317">
                  <c:v>48.345655995270299</c:v>
                </c:pt>
                <c:pt idx="2318">
                  <c:v>48.354652866220903</c:v>
                </c:pt>
                <c:pt idx="2319">
                  <c:v>48.363643809212697</c:v>
                </c:pt>
                <c:pt idx="2320">
                  <c:v>48.372628828112902</c:v>
                </c:pt>
                <c:pt idx="2321">
                  <c:v>48.381607926784902</c:v>
                </c:pt>
                <c:pt idx="2322">
                  <c:v>48.390581109088302</c:v>
                </c:pt>
                <c:pt idx="2323">
                  <c:v>48.399548378878599</c:v>
                </c:pt>
                <c:pt idx="2324">
                  <c:v>48.408509740007403</c:v>
                </c:pt>
                <c:pt idx="2325">
                  <c:v>48.417465196322603</c:v>
                </c:pt>
                <c:pt idx="2326">
                  <c:v>48.426414751667998</c:v>
                </c:pt>
                <c:pt idx="2327">
                  <c:v>48.435358409883499</c:v>
                </c:pt>
                <c:pt idx="2328">
                  <c:v>48.444296174805103</c:v>
                </c:pt>
                <c:pt idx="2329">
                  <c:v>48.453228050264897</c:v>
                </c:pt>
                <c:pt idx="2330">
                  <c:v>48.4621540400911</c:v>
                </c:pt>
                <c:pt idx="2331">
                  <c:v>48.471074151631903</c:v>
                </c:pt>
                <c:pt idx="2332">
                  <c:v>48.4799884077051</c:v>
                </c:pt>
                <c:pt idx="2333">
                  <c:v>48.488896791516197</c:v>
                </c:pt>
                <c:pt idx="2334">
                  <c:v>48.497799306939903</c:v>
                </c:pt>
                <c:pt idx="2335">
                  <c:v>48.506695957847803</c:v>
                </c:pt>
                <c:pt idx="2336">
                  <c:v>48.515586748108603</c:v>
                </c:pt>
                <c:pt idx="2337">
                  <c:v>48.524471681587499</c:v>
                </c:pt>
                <c:pt idx="2338">
                  <c:v>48.533350762146902</c:v>
                </c:pt>
                <c:pt idx="2339">
                  <c:v>48.542223993646097</c:v>
                </c:pt>
                <c:pt idx="2340">
                  <c:v>48.551091379941099</c:v>
                </c:pt>
                <c:pt idx="2341">
                  <c:v>48.559952924885003</c:v>
                </c:pt>
                <c:pt idx="2342">
                  <c:v>48.568808632327801</c:v>
                </c:pt>
                <c:pt idx="2343">
                  <c:v>48.577658506116201</c:v>
                </c:pt>
                <c:pt idx="2344">
                  <c:v>48.586502550094103</c:v>
                </c:pt>
                <c:pt idx="2345">
                  <c:v>48.595340768102197</c:v>
                </c:pt>
                <c:pt idx="2346">
                  <c:v>48.604173163977798</c:v>
                </c:pt>
                <c:pt idx="2347">
                  <c:v>48.612999741555697</c:v>
                </c:pt>
                <c:pt idx="2348">
                  <c:v>48.621820504666999</c:v>
                </c:pt>
                <c:pt idx="2349">
                  <c:v>48.630635457140102</c:v>
                </c:pt>
                <c:pt idx="2350">
                  <c:v>48.639444602800197</c:v>
                </c:pt>
                <c:pt idx="2351">
                  <c:v>48.6482479454694</c:v>
                </c:pt>
                <c:pt idx="2352">
                  <c:v>48.657045488966602</c:v>
                </c:pt>
                <c:pt idx="2353">
                  <c:v>48.665837237107802</c:v>
                </c:pt>
                <c:pt idx="2354">
                  <c:v>48.674623193705699</c:v>
                </c:pt>
                <c:pt idx="2355">
                  <c:v>48.683403362570097</c:v>
                </c:pt>
                <c:pt idx="2356">
                  <c:v>48.6921777475075</c:v>
                </c:pt>
                <c:pt idx="2357">
                  <c:v>48.700946352321502</c:v>
                </c:pt>
                <c:pt idx="2358">
                  <c:v>48.709709180812602</c:v>
                </c:pt>
                <c:pt idx="2359">
                  <c:v>48.718466236777999</c:v>
                </c:pt>
                <c:pt idx="2360">
                  <c:v>48.727217524011998</c:v>
                </c:pt>
                <c:pt idx="2361">
                  <c:v>48.735963046305599</c:v>
                </c:pt>
                <c:pt idx="2362">
                  <c:v>48.744702807447098</c:v>
                </c:pt>
                <c:pt idx="2363">
                  <c:v>48.753436811221199</c:v>
                </c:pt>
                <c:pt idx="2364">
                  <c:v>48.762165061409902</c:v>
                </c:pt>
                <c:pt idx="2365">
                  <c:v>48.770887561791902</c:v>
                </c:pt>
                <c:pt idx="2366">
                  <c:v>48.779604316142901</c:v>
                </c:pt>
                <c:pt idx="2367">
                  <c:v>48.788315328235399</c:v>
                </c:pt>
                <c:pt idx="2368">
                  <c:v>48.797020601838902</c:v>
                </c:pt>
                <c:pt idx="2369">
                  <c:v>48.805720140719799</c:v>
                </c:pt>
                <c:pt idx="2370">
                  <c:v>48.814413948641402</c:v>
                </c:pt>
                <c:pt idx="2371">
                  <c:v>48.823102029363803</c:v>
                </c:pt>
                <c:pt idx="2372">
                  <c:v>48.831784386644202</c:v>
                </c:pt>
                <c:pt idx="2373">
                  <c:v>48.840461024236603</c:v>
                </c:pt>
                <c:pt idx="2374">
                  <c:v>48.849131945891799</c:v>
                </c:pt>
                <c:pt idx="2375">
                  <c:v>48.857797155357602</c:v>
                </c:pt>
                <c:pt idx="2376">
                  <c:v>48.866456656378801</c:v>
                </c:pt>
                <c:pt idx="2377">
                  <c:v>48.875110452697001</c:v>
                </c:pt>
                <c:pt idx="2378">
                  <c:v>48.8837585480507</c:v>
                </c:pt>
                <c:pt idx="2379">
                  <c:v>48.8924009461754</c:v>
                </c:pt>
                <c:pt idx="2380">
                  <c:v>48.901037650803303</c:v>
                </c:pt>
                <c:pt idx="2381">
                  <c:v>48.909668677775201</c:v>
                </c:pt>
                <c:pt idx="2382">
                  <c:v>48.918294026896803</c:v>
                </c:pt>
                <c:pt idx="2383">
                  <c:v>48.926913695160898</c:v>
                </c:pt>
                <c:pt idx="2384">
                  <c:v>48.935527686334403</c:v>
                </c:pt>
                <c:pt idx="2385">
                  <c:v>48.944136004181999</c:v>
                </c:pt>
                <c:pt idx="2386">
                  <c:v>48.952738652465698</c:v>
                </c:pt>
                <c:pt idx="2387">
                  <c:v>48.961335634945101</c:v>
                </c:pt>
                <c:pt idx="2388">
                  <c:v>48.969926955377503</c:v>
                </c:pt>
                <c:pt idx="2389">
                  <c:v>48.978512617517303</c:v>
                </c:pt>
                <c:pt idx="2390">
                  <c:v>48.987092625116901</c:v>
                </c:pt>
                <c:pt idx="2391">
                  <c:v>48.995666981925901</c:v>
                </c:pt>
                <c:pt idx="2392">
                  <c:v>49.004235691691498</c:v>
                </c:pt>
                <c:pt idx="2393">
                  <c:v>49.012798758158503</c:v>
                </c:pt>
                <c:pt idx="2394">
                  <c:v>49.021356185069102</c:v>
                </c:pt>
                <c:pt idx="2395">
                  <c:v>49.029907976163102</c:v>
                </c:pt>
                <c:pt idx="2396">
                  <c:v>49.038454135177801</c:v>
                </c:pt>
                <c:pt idx="2397">
                  <c:v>49.046994665848104</c:v>
                </c:pt>
                <c:pt idx="2398">
                  <c:v>49.055529571906199</c:v>
                </c:pt>
                <c:pt idx="2399">
                  <c:v>49.064058857082102</c:v>
                </c:pt>
                <c:pt idx="2400">
                  <c:v>49.072582525103201</c:v>
                </c:pt>
                <c:pt idx="2401">
                  <c:v>49.081100579694301</c:v>
                </c:pt>
                <c:pt idx="2402">
                  <c:v>49.089613024578</c:v>
                </c:pt>
                <c:pt idx="2403">
                  <c:v>49.098119863473997</c:v>
                </c:pt>
                <c:pt idx="2404">
                  <c:v>49.1066211001</c:v>
                </c:pt>
                <c:pt idx="2405">
                  <c:v>49.115116738170997</c:v>
                </c:pt>
                <c:pt idx="2406">
                  <c:v>49.123606781399303</c:v>
                </c:pt>
                <c:pt idx="2407">
                  <c:v>49.132091233495203</c:v>
                </c:pt>
                <c:pt idx="2408">
                  <c:v>49.140570098166101</c:v>
                </c:pt>
                <c:pt idx="2409">
                  <c:v>49.149043379117103</c:v>
                </c:pt>
                <c:pt idx="2410">
                  <c:v>49.157511080050803</c:v>
                </c:pt>
                <c:pt idx="2411">
                  <c:v>49.165973204667502</c:v>
                </c:pt>
                <c:pt idx="2412">
                  <c:v>49.174429756664601</c:v>
                </c:pt>
                <c:pt idx="2413">
                  <c:v>49.182880739737399</c:v>
                </c:pt>
                <c:pt idx="2414">
                  <c:v>49.191326157578501</c:v>
                </c:pt>
                <c:pt idx="2415">
                  <c:v>49.199766013878303</c:v>
                </c:pt>
                <c:pt idx="2416">
                  <c:v>49.208200312324401</c:v>
                </c:pt>
                <c:pt idx="2417">
                  <c:v>49.216629056602002</c:v>
                </c:pt>
                <c:pt idx="2418">
                  <c:v>49.225052250394</c:v>
                </c:pt>
                <c:pt idx="2419">
                  <c:v>49.233469897380601</c:v>
                </c:pt>
                <c:pt idx="2420">
                  <c:v>49.241882001239702</c:v>
                </c:pt>
                <c:pt idx="2421">
                  <c:v>49.2502885656465</c:v>
                </c:pt>
                <c:pt idx="2422">
                  <c:v>49.258689594274102</c:v>
                </c:pt>
                <c:pt idx="2423">
                  <c:v>49.267085090792698</c:v>
                </c:pt>
                <c:pt idx="2424">
                  <c:v>49.2754750588702</c:v>
                </c:pt>
                <c:pt idx="2425">
                  <c:v>49.283859502172199</c:v>
                </c:pt>
                <c:pt idx="2426">
                  <c:v>49.2922384243614</c:v>
                </c:pt>
                <c:pt idx="2427">
                  <c:v>49.3006118290985</c:v>
                </c:pt>
                <c:pt idx="2428">
                  <c:v>49.3089797200413</c:v>
                </c:pt>
                <c:pt idx="2429">
                  <c:v>49.317342100845501</c:v>
                </c:pt>
                <c:pt idx="2430">
                  <c:v>49.325698975841</c:v>
                </c:pt>
                <c:pt idx="2431">
                  <c:v>49.334050353001402</c:v>
                </c:pt>
                <c:pt idx="2432">
                  <c:v>49.342396231391497</c:v>
                </c:pt>
                <c:pt idx="2433">
                  <c:v>49.350736614670403</c:v>
                </c:pt>
                <c:pt idx="2434">
                  <c:v>49.359071506494999</c:v>
                </c:pt>
                <c:pt idx="2435">
                  <c:v>49.367400910519898</c:v>
                </c:pt>
                <c:pt idx="2436">
                  <c:v>49.375724830397303</c:v>
                </c:pt>
                <c:pt idx="2437">
                  <c:v>49.384043269777202</c:v>
                </c:pt>
                <c:pt idx="2438">
                  <c:v>49.392356232307201</c:v>
                </c:pt>
                <c:pt idx="2439">
                  <c:v>49.400663721632803</c:v>
                </c:pt>
                <c:pt idx="2440">
                  <c:v>49.408965741396898</c:v>
                </c:pt>
                <c:pt idx="2441">
                  <c:v>49.417262295240398</c:v>
                </c:pt>
                <c:pt idx="2442">
                  <c:v>49.425553386801703</c:v>
                </c:pt>
                <c:pt idx="2443">
                  <c:v>49.433839019716999</c:v>
                </c:pt>
                <c:pt idx="2444">
                  <c:v>49.442119197620102</c:v>
                </c:pt>
                <c:pt idx="2445">
                  <c:v>49.450393924142602</c:v>
                </c:pt>
                <c:pt idx="2446">
                  <c:v>49.458663202913797</c:v>
                </c:pt>
                <c:pt idx="2447">
                  <c:v>49.466927037560701</c:v>
                </c:pt>
                <c:pt idx="2448">
                  <c:v>49.4751854317078</c:v>
                </c:pt>
                <c:pt idx="2449">
                  <c:v>49.483438388977703</c:v>
                </c:pt>
                <c:pt idx="2450">
                  <c:v>49.491685912990299</c:v>
                </c:pt>
                <c:pt idx="2451">
                  <c:v>49.499928007363302</c:v>
                </c:pt>
                <c:pt idx="2452">
                  <c:v>49.508164675712401</c:v>
                </c:pt>
                <c:pt idx="2453">
                  <c:v>49.516395921650599</c:v>
                </c:pt>
                <c:pt idx="2454">
                  <c:v>49.524621748788903</c:v>
                </c:pt>
                <c:pt idx="2455">
                  <c:v>49.532842160735697</c:v>
                </c:pt>
                <c:pt idx="2456">
                  <c:v>49.541057161097399</c:v>
                </c:pt>
                <c:pt idx="2457">
                  <c:v>49.549266753477902</c:v>
                </c:pt>
                <c:pt idx="2458">
                  <c:v>49.557470941478797</c:v>
                </c:pt>
                <c:pt idx="2459">
                  <c:v>49.565669728699703</c:v>
                </c:pt>
                <c:pt idx="2460">
                  <c:v>49.5738631187374</c:v>
                </c:pt>
                <c:pt idx="2461">
                  <c:v>49.5820511151869</c:v>
                </c:pt>
                <c:pt idx="2462">
                  <c:v>49.590233721640502</c:v>
                </c:pt>
                <c:pt idx="2463">
                  <c:v>49.598410941688499</c:v>
                </c:pt>
                <c:pt idx="2464">
                  <c:v>49.6065827789187</c:v>
                </c:pt>
                <c:pt idx="2465">
                  <c:v>49.614749236916602</c:v>
                </c:pt>
                <c:pt idx="2466">
                  <c:v>49.6229103192656</c:v>
                </c:pt>
                <c:pt idx="2467">
                  <c:v>49.631066029546602</c:v>
                </c:pt>
                <c:pt idx="2468">
                  <c:v>49.6392163713383</c:v>
                </c:pt>
                <c:pt idx="2469">
                  <c:v>49.647361348216997</c:v>
                </c:pt>
                <c:pt idx="2470">
                  <c:v>49.6555009637569</c:v>
                </c:pt>
                <c:pt idx="2471">
                  <c:v>49.663635221529702</c:v>
                </c:pt>
                <c:pt idx="2472">
                  <c:v>49.671764125104801</c:v>
                </c:pt>
                <c:pt idx="2473">
                  <c:v>49.679887678049496</c:v>
                </c:pt>
                <c:pt idx="2474">
                  <c:v>49.688005883928597</c:v>
                </c:pt>
                <c:pt idx="2475">
                  <c:v>49.696118746304798</c:v>
                </c:pt>
                <c:pt idx="2476">
                  <c:v>49.704226268738097</c:v>
                </c:pt>
                <c:pt idx="2477">
                  <c:v>49.7123284547867</c:v>
                </c:pt>
                <c:pt idx="2478">
                  <c:v>49.720425308006199</c:v>
                </c:pt>
                <c:pt idx="2479">
                  <c:v>49.728516831950003</c:v>
                </c:pt>
                <c:pt idx="2480">
                  <c:v>49.736603028750103</c:v>
                </c:pt>
                <c:pt idx="2481">
                  <c:v>49.744683902407303</c:v>
                </c:pt>
                <c:pt idx="2482">
                  <c:v>49.752759457332097</c:v>
                </c:pt>
                <c:pt idx="2483">
                  <c:v>49.760829697066498</c:v>
                </c:pt>
                <c:pt idx="2484">
                  <c:v>49.768894625150502</c:v>
                </c:pt>
                <c:pt idx="2485">
                  <c:v>49.776954245121701</c:v>
                </c:pt>
                <c:pt idx="2486">
                  <c:v>49.785008560515102</c:v>
                </c:pt>
                <c:pt idx="2487">
                  <c:v>49.793057574863802</c:v>
                </c:pt>
                <c:pt idx="2488">
                  <c:v>49.801101291698401</c:v>
                </c:pt>
                <c:pt idx="2489">
                  <c:v>49.809139714547101</c:v>
                </c:pt>
                <c:pt idx="2490">
                  <c:v>49.817172846936003</c:v>
                </c:pt>
                <c:pt idx="2491">
                  <c:v>49.825200692388599</c:v>
                </c:pt>
                <c:pt idx="2492">
                  <c:v>49.8332232544264</c:v>
                </c:pt>
                <c:pt idx="2493">
                  <c:v>49.8412405365683</c:v>
                </c:pt>
                <c:pt idx="2494">
                  <c:v>49.849252542331001</c:v>
                </c:pt>
                <c:pt idx="2495">
                  <c:v>49.857259275229097</c:v>
                </c:pt>
                <c:pt idx="2496">
                  <c:v>49.865260738774403</c:v>
                </c:pt>
                <c:pt idx="2497">
                  <c:v>49.873256936476899</c:v>
                </c:pt>
                <c:pt idx="2498">
                  <c:v>49.881247871843897</c:v>
                </c:pt>
                <c:pt idx="2499">
                  <c:v>49.889233548380702</c:v>
                </c:pt>
                <c:pt idx="2500">
                  <c:v>49.897213969589899</c:v>
                </c:pt>
                <c:pt idx="2501">
                  <c:v>49.905189138972098</c:v>
                </c:pt>
                <c:pt idx="2502">
                  <c:v>49.9131590600255</c:v>
                </c:pt>
                <c:pt idx="2503">
                  <c:v>49.921123736246003</c:v>
                </c:pt>
                <c:pt idx="2504">
                  <c:v>49.929083171127097</c:v>
                </c:pt>
                <c:pt idx="2505">
                  <c:v>49.937037368160098</c:v>
                </c:pt>
                <c:pt idx="2506">
                  <c:v>49.944986330833899</c:v>
                </c:pt>
                <c:pt idx="2507">
                  <c:v>49.952930062635097</c:v>
                </c:pt>
                <c:pt idx="2508">
                  <c:v>49.960868567047903</c:v>
                </c:pt>
                <c:pt idx="2509">
                  <c:v>49.968801847554502</c:v>
                </c:pt>
                <c:pt idx="2510">
                  <c:v>49.9767299076344</c:v>
                </c:pt>
                <c:pt idx="2511">
                  <c:v>49.984652750765001</c:v>
                </c:pt>
                <c:pt idx="2512">
                  <c:v>49.992570380421199</c:v>
                </c:pt>
                <c:pt idx="2513">
                  <c:v>50.000482800076</c:v>
                </c:pt>
                <c:pt idx="2514">
                  <c:v>50.008390013199602</c:v>
                </c:pt>
                <c:pt idx="2515">
                  <c:v>50.0162920232601</c:v>
                </c:pt>
                <c:pt idx="2516">
                  <c:v>50.024188833723301</c:v>
                </c:pt>
                <c:pt idx="2517">
                  <c:v>50.032080448052596</c:v>
                </c:pt>
                <c:pt idx="2518">
                  <c:v>50.039966869709303</c:v>
                </c:pt>
                <c:pt idx="2519">
                  <c:v>50.047848102152102</c:v>
                </c:pt>
                <c:pt idx="2520">
                  <c:v>50.055724148837498</c:v>
                </c:pt>
                <c:pt idx="2521">
                  <c:v>50.063595013219697</c:v>
                </c:pt>
                <c:pt idx="2522">
                  <c:v>50.071460698750698</c:v>
                </c:pt>
                <c:pt idx="2523">
                  <c:v>50.079321208879897</c:v>
                </c:pt>
                <c:pt idx="2524">
                  <c:v>50.087176547054597</c:v>
                </c:pt>
                <c:pt idx="2525">
                  <c:v>50.095026716719701</c:v>
                </c:pt>
                <c:pt idx="2526">
                  <c:v>50.102871721317896</c:v>
                </c:pt>
                <c:pt idx="2527">
                  <c:v>50.110711564289502</c:v>
                </c:pt>
                <c:pt idx="2528">
                  <c:v>50.118546249072402</c:v>
                </c:pt>
                <c:pt idx="2529">
                  <c:v>50.126375779102403</c:v>
                </c:pt>
                <c:pt idx="2530">
                  <c:v>50.1342001578127</c:v>
                </c:pt>
                <c:pt idx="2531">
                  <c:v>50.142019388634402</c:v>
                </c:pt>
                <c:pt idx="2532">
                  <c:v>50.149833474996299</c:v>
                </c:pt>
                <c:pt idx="2533">
                  <c:v>50.157642420324699</c:v>
                </c:pt>
                <c:pt idx="2534">
                  <c:v>50.165446228043699</c:v>
                </c:pt>
                <c:pt idx="2535">
                  <c:v>50.173244901575202</c:v>
                </c:pt>
                <c:pt idx="2536">
                  <c:v>50.181038444338498</c:v>
                </c:pt>
                <c:pt idx="2537">
                  <c:v>50.188826859750897</c:v>
                </c:pt>
                <c:pt idx="2538">
                  <c:v>50.196610151227098</c:v>
                </c:pt>
                <c:pt idx="2539">
                  <c:v>50.204388322179703</c:v>
                </c:pt>
                <c:pt idx="2540">
                  <c:v>50.212161376018898</c:v>
                </c:pt>
                <c:pt idx="2541">
                  <c:v>50.219929316152502</c:v>
                </c:pt>
                <c:pt idx="2542">
                  <c:v>50.227692145986097</c:v>
                </c:pt>
                <c:pt idx="2543">
                  <c:v>50.235449868922998</c:v>
                </c:pt>
                <c:pt idx="2544">
                  <c:v>50.243202488364197</c:v>
                </c:pt>
                <c:pt idx="2545">
                  <c:v>50.250950007708099</c:v>
                </c:pt>
                <c:pt idx="2546">
                  <c:v>50.258692430351303</c:v>
                </c:pt>
                <c:pt idx="2547">
                  <c:v>50.266429759687497</c:v>
                </c:pt>
                <c:pt idx="2548">
                  <c:v>50.2741619991086</c:v>
                </c:pt>
                <c:pt idx="2549">
                  <c:v>50.281889152003899</c:v>
                </c:pt>
                <c:pt idx="2550">
                  <c:v>50.289611221760403</c:v>
                </c:pt>
                <c:pt idx="2551">
                  <c:v>50.297328211762803</c:v>
                </c:pt>
                <c:pt idx="2552">
                  <c:v>50.305040125393603</c:v>
                </c:pt>
                <c:pt idx="2553">
                  <c:v>50.312746966032897</c:v>
                </c:pt>
                <c:pt idx="2554">
                  <c:v>50.320448737058399</c:v>
                </c:pt>
                <c:pt idx="2555">
                  <c:v>50.328145441845599</c:v>
                </c:pt>
                <c:pt idx="2556">
                  <c:v>50.3358370837677</c:v>
                </c:pt>
                <c:pt idx="2557">
                  <c:v>50.343523666195601</c:v>
                </c:pt>
                <c:pt idx="2558">
                  <c:v>50.351205192497602</c:v>
                </c:pt>
                <c:pt idx="2559">
                  <c:v>50.358881666040098</c:v>
                </c:pt>
                <c:pt idx="2560">
                  <c:v>50.366553090186997</c:v>
                </c:pt>
                <c:pt idx="2561">
                  <c:v>50.3742194682997</c:v>
                </c:pt>
                <c:pt idx="2562">
                  <c:v>50.381880803737602</c:v>
                </c:pt>
                <c:pt idx="2563">
                  <c:v>50.389537100021997</c:v>
                </c:pt>
                <c:pt idx="2564">
                  <c:v>50.397188361098699</c:v>
                </c:pt>
                <c:pt idx="2565">
                  <c:v>50.404834589604597</c:v>
                </c:pt>
                <c:pt idx="2566">
                  <c:v>50.412475788890497</c:v>
                </c:pt>
                <c:pt idx="2567">
                  <c:v>50.420111962304802</c:v>
                </c:pt>
                <c:pt idx="2568">
                  <c:v>50.427743113193799</c:v>
                </c:pt>
                <c:pt idx="2569">
                  <c:v>50.435369244901203</c:v>
                </c:pt>
                <c:pt idx="2570">
                  <c:v>50.442990360768697</c:v>
                </c:pt>
                <c:pt idx="2571">
                  <c:v>50.450606464135397</c:v>
                </c:pt>
                <c:pt idx="2572">
                  <c:v>50.458217558338198</c:v>
                </c:pt>
                <c:pt idx="2573">
                  <c:v>50.465823646711897</c:v>
                </c:pt>
                <c:pt idx="2574">
                  <c:v>50.473424732588597</c:v>
                </c:pt>
                <c:pt idx="2575">
                  <c:v>50.481020819298401</c:v>
                </c:pt>
                <c:pt idx="2576">
                  <c:v>50.488611910168999</c:v>
                </c:pt>
                <c:pt idx="2577">
                  <c:v>50.496198008525603</c:v>
                </c:pt>
                <c:pt idx="2578">
                  <c:v>50.503779117691501</c:v>
                </c:pt>
                <c:pt idx="2579">
                  <c:v>50.511355240987399</c:v>
                </c:pt>
                <c:pt idx="2580">
                  <c:v>50.518926381731703</c:v>
                </c:pt>
                <c:pt idx="2581">
                  <c:v>50.526492543240501</c:v>
                </c:pt>
                <c:pt idx="2582">
                  <c:v>50.534053728827701</c:v>
                </c:pt>
                <c:pt idx="2583">
                  <c:v>50.541609941804801</c:v>
                </c:pt>
                <c:pt idx="2584">
                  <c:v>50.549161185480997</c:v>
                </c:pt>
                <c:pt idx="2585">
                  <c:v>50.5567074631632</c:v>
                </c:pt>
                <c:pt idx="2586">
                  <c:v>50.564248778155999</c:v>
                </c:pt>
                <c:pt idx="2587">
                  <c:v>50.571785133761701</c:v>
                </c:pt>
                <c:pt idx="2588">
                  <c:v>50.579316533280299</c:v>
                </c:pt>
                <c:pt idx="2589">
                  <c:v>50.586842980009401</c:v>
                </c:pt>
                <c:pt idx="2590">
                  <c:v>50.594364477244298</c:v>
                </c:pt>
                <c:pt idx="2591">
                  <c:v>50.6018810282782</c:v>
                </c:pt>
                <c:pt idx="2592">
                  <c:v>50.6093926364018</c:v>
                </c:pt>
                <c:pt idx="2593">
                  <c:v>50.616899304903399</c:v>
                </c:pt>
                <c:pt idx="2594">
                  <c:v>50.624401037069298</c:v>
                </c:pt>
                <c:pt idx="2595">
                  <c:v>50.6318978361831</c:v>
                </c:pt>
                <c:pt idx="2596">
                  <c:v>50.639389705526497</c:v>
                </c:pt>
                <c:pt idx="2597">
                  <c:v>50.646876648378601</c:v>
                </c:pt>
                <c:pt idx="2598">
                  <c:v>50.6543586680163</c:v>
                </c:pt>
                <c:pt idx="2599">
                  <c:v>50.661835767714102</c:v>
                </c:pt>
                <c:pt idx="2600">
                  <c:v>50.669307950744297</c:v>
                </c:pt>
                <c:pt idx="2601">
                  <c:v>50.676775220376904</c:v>
                </c:pt>
                <c:pt idx="2602">
                  <c:v>50.6842375798796</c:v>
                </c:pt>
                <c:pt idx="2603">
                  <c:v>50.691695032517501</c:v>
                </c:pt>
                <c:pt idx="2604">
                  <c:v>50.699147581553902</c:v>
                </c:pt>
                <c:pt idx="2605">
                  <c:v>50.706595230249299</c:v>
                </c:pt>
                <c:pt idx="2606">
                  <c:v>50.714037981862198</c:v>
                </c:pt>
                <c:pt idx="2607">
                  <c:v>50.721475839648797</c:v>
                </c:pt>
                <c:pt idx="2608">
                  <c:v>50.728908806862599</c:v>
                </c:pt>
                <c:pt idx="2609">
                  <c:v>50.736336886755403</c:v>
                </c:pt>
                <c:pt idx="2610">
                  <c:v>50.743760082576202</c:v>
                </c:pt>
                <c:pt idx="2611">
                  <c:v>50.751178397571799</c:v>
                </c:pt>
                <c:pt idx="2612">
                  <c:v>50.758591834986902</c:v>
                </c:pt>
                <c:pt idx="2613">
                  <c:v>50.766000398063703</c:v>
                </c:pt>
                <c:pt idx="2614">
                  <c:v>50.773404090042099</c:v>
                </c:pt>
                <c:pt idx="2615">
                  <c:v>50.7808029141597</c:v>
                </c:pt>
                <c:pt idx="2616">
                  <c:v>50.788196873651898</c:v>
                </c:pt>
                <c:pt idx="2617">
                  <c:v>50.795585971751599</c:v>
                </c:pt>
                <c:pt idx="2618">
                  <c:v>50.802970211689598</c:v>
                </c:pt>
                <c:pt idx="2619">
                  <c:v>50.810349596694103</c:v>
                </c:pt>
                <c:pt idx="2620">
                  <c:v>50.817724129991397</c:v>
                </c:pt>
                <c:pt idx="2621">
                  <c:v>50.8250938148052</c:v>
                </c:pt>
                <c:pt idx="2622">
                  <c:v>50.832458654356898</c:v>
                </c:pt>
                <c:pt idx="2623">
                  <c:v>50.839818651865599</c:v>
                </c:pt>
                <c:pt idx="2624">
                  <c:v>50.847173810548298</c:v>
                </c:pt>
                <c:pt idx="2625">
                  <c:v>50.8545241336194</c:v>
                </c:pt>
                <c:pt idx="2626">
                  <c:v>50.861869624291202</c:v>
                </c:pt>
                <c:pt idx="2627">
                  <c:v>50.869210285773498</c:v>
                </c:pt>
                <c:pt idx="2628">
                  <c:v>50.876546121274004</c:v>
                </c:pt>
                <c:pt idx="2629">
                  <c:v>50.883877133997998</c:v>
                </c:pt>
                <c:pt idx="2630">
                  <c:v>50.891203327148503</c:v>
                </c:pt>
                <c:pt idx="2631">
                  <c:v>50.898524703926</c:v>
                </c:pt>
                <c:pt idx="2632">
                  <c:v>50.905841267529098</c:v>
                </c:pt>
                <c:pt idx="2633">
                  <c:v>50.913153021153697</c:v>
                </c:pt>
                <c:pt idx="2634">
                  <c:v>50.920459967993601</c:v>
                </c:pt>
                <c:pt idx="2635">
                  <c:v>50.927762111240199</c:v>
                </c:pt>
                <c:pt idx="2636">
                  <c:v>50.935059454082598</c:v>
                </c:pt>
                <c:pt idx="2637">
                  <c:v>50.942351999707803</c:v>
                </c:pt>
                <c:pt idx="2638">
                  <c:v>50.949639751300097</c:v>
                </c:pt>
                <c:pt idx="2639">
                  <c:v>50.956922712041802</c:v>
                </c:pt>
                <c:pt idx="2640">
                  <c:v>50.964200885112703</c:v>
                </c:pt>
                <c:pt idx="2641">
                  <c:v>50.971474273690497</c:v>
                </c:pt>
                <c:pt idx="2642">
                  <c:v>50.978742880950399</c:v>
                </c:pt>
                <c:pt idx="2643">
                  <c:v>50.986006710065404</c:v>
                </c:pt>
                <c:pt idx="2644">
                  <c:v>50.9932657642062</c:v>
                </c:pt>
                <c:pt idx="2645">
                  <c:v>51.000520046540998</c:v>
                </c:pt>
                <c:pt idx="2646">
                  <c:v>51.0077695602359</c:v>
                </c:pt>
                <c:pt idx="2647">
                  <c:v>51.015014316954399</c:v>
                </c:pt>
                <c:pt idx="2648">
                  <c:v>51.022254314613903</c:v>
                </c:pt>
                <c:pt idx="2649">
                  <c:v>51.029489553624003</c:v>
                </c:pt>
                <c:pt idx="2650">
                  <c:v>51.036720037151397</c:v>
                </c:pt>
                <c:pt idx="2651">
                  <c:v>51.043945768360302</c:v>
                </c:pt>
                <c:pt idx="2652">
                  <c:v>51.051166750412897</c:v>
                </c:pt>
                <c:pt idx="2653">
                  <c:v>51.058382986468999</c:v>
                </c:pt>
                <c:pt idx="2654">
                  <c:v>51.065594479686297</c:v>
                </c:pt>
                <c:pt idx="2655">
                  <c:v>51.072801233220197</c:v>
                </c:pt>
                <c:pt idx="2656">
                  <c:v>51.080003250223797</c:v>
                </c:pt>
                <c:pt idx="2657">
                  <c:v>51.087200533848097</c:v>
                </c:pt>
                <c:pt idx="2658">
                  <c:v>51.094393087241798</c:v>
                </c:pt>
                <c:pt idx="2659">
                  <c:v>51.101580913551302</c:v>
                </c:pt>
                <c:pt idx="2660">
                  <c:v>51.108764015920997</c:v>
                </c:pt>
                <c:pt idx="2661">
                  <c:v>51.115942397492802</c:v>
                </c:pt>
                <c:pt idx="2662">
                  <c:v>51.123116061406499</c:v>
                </c:pt>
                <c:pt idx="2663">
                  <c:v>51.130285010799597</c:v>
                </c:pt>
                <c:pt idx="2664">
                  <c:v>51.1374492488074</c:v>
                </c:pt>
                <c:pt idx="2665">
                  <c:v>51.144608778563097</c:v>
                </c:pt>
                <c:pt idx="2666">
                  <c:v>51.151763603197502</c:v>
                </c:pt>
                <c:pt idx="2667">
                  <c:v>51.158913725839099</c:v>
                </c:pt>
                <c:pt idx="2668">
                  <c:v>51.166059149614398</c:v>
                </c:pt>
                <c:pt idx="2669">
                  <c:v>51.173199877647498</c:v>
                </c:pt>
                <c:pt idx="2670">
                  <c:v>51.180335913060397</c:v>
                </c:pt>
                <c:pt idx="2671">
                  <c:v>51.187467258972603</c:v>
                </c:pt>
                <c:pt idx="2672">
                  <c:v>51.194593918501702</c:v>
                </c:pt>
                <c:pt idx="2673">
                  <c:v>51.201715894762899</c:v>
                </c:pt>
                <c:pt idx="2674">
                  <c:v>51.2088331908692</c:v>
                </c:pt>
                <c:pt idx="2675">
                  <c:v>51.215945809931299</c:v>
                </c:pt>
                <c:pt idx="2676">
                  <c:v>51.223053755057698</c:v>
                </c:pt>
                <c:pt idx="2677">
                  <c:v>51.2301570293547</c:v>
                </c:pt>
                <c:pt idx="2678">
                  <c:v>51.237255635926402</c:v>
                </c:pt>
                <c:pt idx="2679">
                  <c:v>51.244349577874601</c:v>
                </c:pt>
                <c:pt idx="2680">
                  <c:v>51.251438858298897</c:v>
                </c:pt>
                <c:pt idx="2681">
                  <c:v>51.258523480296603</c:v>
                </c:pt>
                <c:pt idx="2682">
                  <c:v>51.265603446962899</c:v>
                </c:pt>
                <c:pt idx="2683">
                  <c:v>51.272678761390601</c:v>
                </c:pt>
                <c:pt idx="2684">
                  <c:v>51.279749426670499</c:v>
                </c:pt>
                <c:pt idx="2685">
                  <c:v>51.286815445890902</c:v>
                </c:pt>
                <c:pt idx="2686">
                  <c:v>51.293876822138003</c:v>
                </c:pt>
                <c:pt idx="2687">
                  <c:v>51.3009335584958</c:v>
                </c:pt>
                <c:pt idx="2688">
                  <c:v>51.3079856580461</c:v>
                </c:pt>
                <c:pt idx="2689">
                  <c:v>51.315033123868297</c:v>
                </c:pt>
                <c:pt idx="2690">
                  <c:v>51.322075959039601</c:v>
                </c:pt>
                <c:pt idx="2691">
                  <c:v>51.3291141666352</c:v>
                </c:pt>
                <c:pt idx="2692">
                  <c:v>51.3361477497278</c:v>
                </c:pt>
                <c:pt idx="2693">
                  <c:v>51.343176711387898</c:v>
                </c:pt>
                <c:pt idx="2694">
                  <c:v>51.350201054684</c:v>
                </c:pt>
                <c:pt idx="2695">
                  <c:v>51.357220782682099</c:v>
                </c:pt>
                <c:pt idx="2696">
                  <c:v>51.364235898445997</c:v>
                </c:pt>
                <c:pt idx="2697">
                  <c:v>51.371246405037503</c:v>
                </c:pt>
                <c:pt idx="2698">
                  <c:v>51.3782523055159</c:v>
                </c:pt>
                <c:pt idx="2699">
                  <c:v>51.385253602938299</c:v>
                </c:pt>
                <c:pt idx="2700">
                  <c:v>51.392250300359798</c:v>
                </c:pt>
                <c:pt idx="2701">
                  <c:v>51.399242400833003</c:v>
                </c:pt>
                <c:pt idx="2702">
                  <c:v>51.406229907408402</c:v>
                </c:pt>
                <c:pt idx="2703">
                  <c:v>51.413212823134202</c:v>
                </c:pt>
                <c:pt idx="2704">
                  <c:v>51.4201911510565</c:v>
                </c:pt>
                <c:pt idx="2705">
                  <c:v>51.427164894218997</c:v>
                </c:pt>
                <c:pt idx="2706">
                  <c:v>51.434134055663201</c:v>
                </c:pt>
                <c:pt idx="2707">
                  <c:v>51.4410986384285</c:v>
                </c:pt>
                <c:pt idx="2708">
                  <c:v>51.448058645551903</c:v>
                </c:pt>
                <c:pt idx="2709">
                  <c:v>51.455014080068302</c:v>
                </c:pt>
                <c:pt idx="2710">
                  <c:v>51.461964945010401</c:v>
                </c:pt>
                <c:pt idx="2711">
                  <c:v>51.4689112434083</c:v>
                </c:pt>
                <c:pt idx="2712">
                  <c:v>51.475852978290398</c:v>
                </c:pt>
                <c:pt idx="2713">
                  <c:v>51.482790152682597</c:v>
                </c:pt>
                <c:pt idx="2714">
                  <c:v>51.489722769608399</c:v>
                </c:pt>
                <c:pt idx="2715">
                  <c:v>51.496650832089401</c:v>
                </c:pt>
                <c:pt idx="2716">
                  <c:v>51.503574343144798</c:v>
                </c:pt>
                <c:pt idx="2717">
                  <c:v>51.510493305791499</c:v>
                </c:pt>
                <c:pt idx="2718">
                  <c:v>51.5174077230443</c:v>
                </c:pt>
                <c:pt idx="2719">
                  <c:v>51.524317597915797</c:v>
                </c:pt>
                <c:pt idx="2720">
                  <c:v>51.531222933416103</c:v>
                </c:pt>
                <c:pt idx="2721">
                  <c:v>51.538123732553501</c:v>
                </c:pt>
                <c:pt idx="2722">
                  <c:v>51.545019998333601</c:v>
                </c:pt>
                <c:pt idx="2723">
                  <c:v>51.551911733760001</c:v>
                </c:pt>
                <c:pt idx="2724">
                  <c:v>51.558798941834198</c:v>
                </c:pt>
                <c:pt idx="2725">
                  <c:v>51.5656816255552</c:v>
                </c:pt>
                <c:pt idx="2726">
                  <c:v>51.5725597879199</c:v>
                </c:pt>
                <c:pt idx="2727">
                  <c:v>51.5794334319231</c:v>
                </c:pt>
                <c:pt idx="2728">
                  <c:v>51.586302560557002</c:v>
                </c:pt>
                <c:pt idx="2729">
                  <c:v>51.593167176812003</c:v>
                </c:pt>
                <c:pt idx="2730">
                  <c:v>51.600027289131603</c:v>
                </c:pt>
                <c:pt idx="2731">
                  <c:v>51.606882907225497</c:v>
                </c:pt>
                <c:pt idx="2732">
                  <c:v>51.613734022665</c:v>
                </c:pt>
                <c:pt idx="2733">
                  <c:v>51.6205806384461</c:v>
                </c:pt>
                <c:pt idx="2734">
                  <c:v>51.627422757562897</c:v>
                </c:pt>
                <c:pt idx="2735">
                  <c:v>51.634260383007302</c:v>
                </c:pt>
                <c:pt idx="2736">
                  <c:v>51.6410935177691</c:v>
                </c:pt>
                <c:pt idx="2737">
                  <c:v>51.647922164835997</c:v>
                </c:pt>
                <c:pt idx="2738">
                  <c:v>51.6547463271935</c:v>
                </c:pt>
                <c:pt idx="2739">
                  <c:v>51.661566007825101</c:v>
                </c:pt>
                <c:pt idx="2740">
                  <c:v>51.668381209712102</c:v>
                </c:pt>
                <c:pt idx="2741">
                  <c:v>51.675191935833801</c:v>
                </c:pt>
                <c:pt idx="2742">
                  <c:v>51.681998189167203</c:v>
                </c:pt>
                <c:pt idx="2743">
                  <c:v>51.688799972687299</c:v>
                </c:pt>
                <c:pt idx="2744">
                  <c:v>51.6955972893671</c:v>
                </c:pt>
                <c:pt idx="2745">
                  <c:v>51.702390142177201</c:v>
                </c:pt>
                <c:pt idx="2746">
                  <c:v>51.709178534086398</c:v>
                </c:pt>
                <c:pt idx="2747">
                  <c:v>51.715962468061001</c:v>
                </c:pt>
                <c:pt idx="2748">
                  <c:v>51.7227419470657</c:v>
                </c:pt>
                <c:pt idx="2749">
                  <c:v>51.729516974062498</c:v>
                </c:pt>
                <c:pt idx="2750">
                  <c:v>51.736287552011802</c:v>
                </c:pt>
                <c:pt idx="2751">
                  <c:v>51.743053683871601</c:v>
                </c:pt>
                <c:pt idx="2752">
                  <c:v>51.749815372597801</c:v>
                </c:pt>
                <c:pt idx="2753">
                  <c:v>51.756572621144201</c:v>
                </c:pt>
                <c:pt idx="2754">
                  <c:v>51.7633254324627</c:v>
                </c:pt>
                <c:pt idx="2755">
                  <c:v>51.770073809502698</c:v>
                </c:pt>
                <c:pt idx="2756">
                  <c:v>51.776817755211901</c:v>
                </c:pt>
                <c:pt idx="2757">
                  <c:v>51.783557272535496</c:v>
                </c:pt>
                <c:pt idx="2758">
                  <c:v>51.7902923644167</c:v>
                </c:pt>
                <c:pt idx="2759">
                  <c:v>51.797023033796897</c:v>
                </c:pt>
                <c:pt idx="2760">
                  <c:v>51.803749283614899</c:v>
                </c:pt>
                <c:pt idx="2761">
                  <c:v>51.810471116807697</c:v>
                </c:pt>
                <c:pt idx="2762">
                  <c:v>51.817188536310098</c:v>
                </c:pt>
                <c:pt idx="2763">
                  <c:v>51.823901545054802</c:v>
                </c:pt>
                <c:pt idx="2764">
                  <c:v>51.830610145972202</c:v>
                </c:pt>
                <c:pt idx="2765">
                  <c:v>51.837314341990997</c:v>
                </c:pt>
                <c:pt idx="2766">
                  <c:v>51.844014136037401</c:v>
                </c:pt>
                <c:pt idx="2767">
                  <c:v>51.850709531035598</c:v>
                </c:pt>
                <c:pt idx="2768">
                  <c:v>51.8574005299077</c:v>
                </c:pt>
                <c:pt idx="2769">
                  <c:v>51.864087135573797</c:v>
                </c:pt>
                <c:pt idx="2770">
                  <c:v>51.870769350951598</c:v>
                </c:pt>
                <c:pt idx="2771">
                  <c:v>51.877447178956999</c:v>
                </c:pt>
                <c:pt idx="2772">
                  <c:v>51.884120622503602</c:v>
                </c:pt>
                <c:pt idx="2773">
                  <c:v>51.890789684502899</c:v>
                </c:pt>
                <c:pt idx="2774">
                  <c:v>51.897454367864299</c:v>
                </c:pt>
                <c:pt idx="2775">
                  <c:v>51.904114675495201</c:v>
                </c:pt>
                <c:pt idx="2776">
                  <c:v>51.910770610300602</c:v>
                </c:pt>
                <c:pt idx="2777">
                  <c:v>51.917422175183702</c:v>
                </c:pt>
                <c:pt idx="2778">
                  <c:v>51.924069373045498</c:v>
                </c:pt>
                <c:pt idx="2779">
                  <c:v>51.930712206784698</c:v>
                </c:pt>
                <c:pt idx="2780">
                  <c:v>51.937350679298</c:v>
                </c:pt>
                <c:pt idx="2781">
                  <c:v>51.943984793480098</c:v>
                </c:pt>
                <c:pt idx="2782">
                  <c:v>51.950614552223499</c:v>
                </c:pt>
                <c:pt idx="2783">
                  <c:v>51.957239958418498</c:v>
                </c:pt>
                <c:pt idx="2784">
                  <c:v>51.963861014953402</c:v>
                </c:pt>
                <c:pt idx="2785">
                  <c:v>51.9704777247143</c:v>
                </c:pt>
                <c:pt idx="2786">
                  <c:v>51.9770900905853</c:v>
                </c:pt>
                <c:pt idx="2787">
                  <c:v>51.983698115448199</c:v>
                </c:pt>
                <c:pt idx="2788">
                  <c:v>51.990301802182898</c:v>
                </c:pt>
                <c:pt idx="2789">
                  <c:v>51.996901153666997</c:v>
                </c:pt>
                <c:pt idx="2790">
                  <c:v>52.003496172776202</c:v>
                </c:pt>
                <c:pt idx="2791">
                  <c:v>52.010086862383801</c:v>
                </c:pt>
                <c:pt idx="2792">
                  <c:v>52.016673225361103</c:v>
                </c:pt>
                <c:pt idx="2793">
                  <c:v>52.0232552645775</c:v>
                </c:pt>
                <c:pt idx="2794">
                  <c:v>52.029832982899997</c:v>
                </c:pt>
                <c:pt idx="2795">
                  <c:v>52.036406383193501</c:v>
                </c:pt>
                <c:pt idx="2796">
                  <c:v>52.042975468321004</c:v>
                </c:pt>
                <c:pt idx="2797">
                  <c:v>52.049540241143298</c:v>
                </c:pt>
                <c:pt idx="2798">
                  <c:v>52.056100704518897</c:v>
                </c:pt>
                <c:pt idx="2799">
                  <c:v>52.062656861304397</c:v>
                </c:pt>
                <c:pt idx="2800">
                  <c:v>52.069208714354197</c:v>
                </c:pt>
                <c:pt idx="2801">
                  <c:v>52.0757562665205</c:v>
                </c:pt>
                <c:pt idx="2802">
                  <c:v>52.082299520653699</c:v>
                </c:pt>
                <c:pt idx="2803">
                  <c:v>52.088838479601598</c:v>
                </c:pt>
                <c:pt idx="2804">
                  <c:v>52.095373146210399</c:v>
                </c:pt>
                <c:pt idx="2805">
                  <c:v>52.101903523323799</c:v>
                </c:pt>
                <c:pt idx="2806">
                  <c:v>52.1084296137835</c:v>
                </c:pt>
                <c:pt idx="2807">
                  <c:v>52.114951420429101</c:v>
                </c:pt>
                <c:pt idx="2808">
                  <c:v>52.121468946098197</c:v>
                </c:pt>
                <c:pt idx="2809">
                  <c:v>52.127982193626003</c:v>
                </c:pt>
                <c:pt idx="2810">
                  <c:v>52.134491165845901</c:v>
                </c:pt>
                <c:pt idx="2811">
                  <c:v>52.140995865588998</c:v>
                </c:pt>
                <c:pt idx="2812">
                  <c:v>52.147496295684299</c:v>
                </c:pt>
                <c:pt idx="2813">
                  <c:v>52.153992458958697</c:v>
                </c:pt>
                <c:pt idx="2814">
                  <c:v>52.160484328815699</c:v>
                </c:pt>
                <c:pt idx="2815">
                  <c:v>52.166971987588802</c:v>
                </c:pt>
                <c:pt idx="2816">
                  <c:v>52.173455388656102</c:v>
                </c:pt>
                <c:pt idx="2817">
                  <c:v>52.179934534855597</c:v>
                </c:pt>
                <c:pt idx="2818">
                  <c:v>52.1864094290233</c:v>
                </c:pt>
                <c:pt idx="2819">
                  <c:v>52.192880073992697</c:v>
                </c:pt>
                <c:pt idx="2820">
                  <c:v>52.1993464725957</c:v>
                </c:pt>
                <c:pt idx="2821">
                  <c:v>52.205808627661597</c:v>
                </c:pt>
                <c:pt idx="2822">
                  <c:v>52.212266542017801</c:v>
                </c:pt>
                <c:pt idx="2823">
                  <c:v>52.2187202184898</c:v>
                </c:pt>
                <c:pt idx="2824">
                  <c:v>52.2251696599008</c:v>
                </c:pt>
                <c:pt idx="2825">
                  <c:v>52.231614869071699</c:v>
                </c:pt>
                <c:pt idx="2826">
                  <c:v>52.238055848821702</c:v>
                </c:pt>
                <c:pt idx="2827">
                  <c:v>52.2444926019676</c:v>
                </c:pt>
                <c:pt idx="2828">
                  <c:v>52.250925131324301</c:v>
                </c:pt>
                <c:pt idx="2829">
                  <c:v>52.257353439704403</c:v>
                </c:pt>
                <c:pt idx="2830">
                  <c:v>52.263777529918698</c:v>
                </c:pt>
                <c:pt idx="2831">
                  <c:v>52.270197404775502</c:v>
                </c:pt>
                <c:pt idx="2832">
                  <c:v>52.276613067081499</c:v>
                </c:pt>
                <c:pt idx="2833">
                  <c:v>52.283024519640797</c:v>
                </c:pt>
                <c:pt idx="2834">
                  <c:v>52.289431765255799</c:v>
                </c:pt>
                <c:pt idx="2835">
                  <c:v>52.295834806726603</c:v>
                </c:pt>
                <c:pt idx="2836">
                  <c:v>52.302233646851299</c:v>
                </c:pt>
                <c:pt idx="2837">
                  <c:v>52.308628288425901</c:v>
                </c:pt>
                <c:pt idx="2838">
                  <c:v>52.315018734244397</c:v>
                </c:pt>
                <c:pt idx="2839">
                  <c:v>52.321404987098497</c:v>
                </c:pt>
                <c:pt idx="2840">
                  <c:v>52.327787049778003</c:v>
                </c:pt>
                <c:pt idx="2841">
                  <c:v>52.334164925070603</c:v>
                </c:pt>
                <c:pt idx="2842">
                  <c:v>52.340538615761901</c:v>
                </c:pt>
                <c:pt idx="2843">
                  <c:v>52.346908124635398</c:v>
                </c:pt>
                <c:pt idx="2844">
                  <c:v>52.3532734544725</c:v>
                </c:pt>
                <c:pt idx="2845">
                  <c:v>52.359634608052701</c:v>
                </c:pt>
                <c:pt idx="2846">
                  <c:v>52.3659915881532</c:v>
                </c:pt>
                <c:pt idx="2847">
                  <c:v>52.372344397549199</c:v>
                </c:pt>
                <c:pt idx="2848">
                  <c:v>52.378693039013903</c:v>
                </c:pt>
                <c:pt idx="2849">
                  <c:v>52.385037515318501</c:v>
                </c:pt>
                <c:pt idx="2850">
                  <c:v>52.3913778292318</c:v>
                </c:pt>
                <c:pt idx="2851">
                  <c:v>52.397713983520902</c:v>
                </c:pt>
                <c:pt idx="2852">
                  <c:v>52.404045980950698</c:v>
                </c:pt>
                <c:pt idx="2853">
                  <c:v>52.410373824284001</c:v>
                </c:pt>
                <c:pt idx="2854">
                  <c:v>52.416697516281602</c:v>
                </c:pt>
                <c:pt idx="2855">
                  <c:v>52.423017059702197</c:v>
                </c:pt>
                <c:pt idx="2856">
                  <c:v>52.429332457302401</c:v>
                </c:pt>
                <c:pt idx="2857">
                  <c:v>52.435643711836903</c:v>
                </c:pt>
                <c:pt idx="2858">
                  <c:v>52.441950826058203</c:v>
                </c:pt>
                <c:pt idx="2859">
                  <c:v>52.4482538027167</c:v>
                </c:pt>
                <c:pt idx="2860">
                  <c:v>52.454552644560998</c:v>
                </c:pt>
                <c:pt idx="2861">
                  <c:v>52.460847354337297</c:v>
                </c:pt>
                <c:pt idx="2862">
                  <c:v>52.467137934790102</c:v>
                </c:pt>
                <c:pt idx="2863">
                  <c:v>52.473424388661698</c:v>
                </c:pt>
                <c:pt idx="2864">
                  <c:v>52.479706718692199</c:v>
                </c:pt>
                <c:pt idx="2865">
                  <c:v>52.485984927619803</c:v>
                </c:pt>
                <c:pt idx="2866">
                  <c:v>52.492259018180697</c:v>
                </c:pt>
                <c:pt idx="2867">
                  <c:v>52.498528993109097</c:v>
                </c:pt>
                <c:pt idx="2868">
                  <c:v>52.504794855137</c:v>
                </c:pt>
                <c:pt idx="2869">
                  <c:v>52.511056606994302</c:v>
                </c:pt>
                <c:pt idx="2870">
                  <c:v>52.517314251409204</c:v>
                </c:pt>
                <c:pt idx="2871">
                  <c:v>52.523567791107503</c:v>
                </c:pt>
                <c:pt idx="2872">
                  <c:v>52.529817228813201</c:v>
                </c:pt>
                <c:pt idx="2873">
                  <c:v>52.536062567248102</c:v>
                </c:pt>
                <c:pt idx="2874">
                  <c:v>52.5423038091322</c:v>
                </c:pt>
                <c:pt idx="2875">
                  <c:v>52.5485409571831</c:v>
                </c:pt>
                <c:pt idx="2876">
                  <c:v>52.554774014116802</c:v>
                </c:pt>
                <c:pt idx="2877">
                  <c:v>52.561002982646897</c:v>
                </c:pt>
                <c:pt idx="2878">
                  <c:v>52.567227865485201</c:v>
                </c:pt>
                <c:pt idx="2879">
                  <c:v>52.573448665341303</c:v>
                </c:pt>
                <c:pt idx="2880">
                  <c:v>52.579665384923103</c:v>
                </c:pt>
                <c:pt idx="2881">
                  <c:v>52.585878026936101</c:v>
                </c:pt>
                <c:pt idx="2882">
                  <c:v>52.592086594083902</c:v>
                </c:pt>
                <c:pt idx="2883">
                  <c:v>52.598291089068297</c:v>
                </c:pt>
                <c:pt idx="2884">
                  <c:v>52.604491514588702</c:v>
                </c:pt>
                <c:pt idx="2885">
                  <c:v>52.610687873342798</c:v>
                </c:pt>
                <c:pt idx="2886">
                  <c:v>52.6168801680261</c:v>
                </c:pt>
                <c:pt idx="2887">
                  <c:v>52.623068401332198</c:v>
                </c:pt>
                <c:pt idx="2888">
                  <c:v>52.629252575952499</c:v>
                </c:pt>
                <c:pt idx="2889">
                  <c:v>52.6354326945767</c:v>
                </c:pt>
                <c:pt idx="2890">
                  <c:v>52.6416087598923</c:v>
                </c:pt>
                <c:pt idx="2891">
                  <c:v>52.647780774584703</c:v>
                </c:pt>
                <c:pt idx="2892">
                  <c:v>52.653948741337402</c:v>
                </c:pt>
                <c:pt idx="2893">
                  <c:v>52.660112662831999</c:v>
                </c:pt>
                <c:pt idx="2894">
                  <c:v>52.666272541747801</c:v>
                </c:pt>
                <c:pt idx="2895">
                  <c:v>52.672428380762497</c:v>
                </c:pt>
                <c:pt idx="2896">
                  <c:v>52.6785801825514</c:v>
                </c:pt>
                <c:pt idx="2897">
                  <c:v>52.684727956834699</c:v>
                </c:pt>
                <c:pt idx="2898">
                  <c:v>52.690871708196902</c:v>
                </c:pt>
                <c:pt idx="2899">
                  <c:v>52.697011430996</c:v>
                </c:pt>
                <c:pt idx="2900">
                  <c:v>52.703147127912601</c:v>
                </c:pt>
                <c:pt idx="2901">
                  <c:v>52.7092788016257</c:v>
                </c:pt>
                <c:pt idx="2902">
                  <c:v>52.715406454812197</c:v>
                </c:pt>
                <c:pt idx="2903">
                  <c:v>52.721530090147297</c:v>
                </c:pt>
                <c:pt idx="2904">
                  <c:v>52.727649710304497</c:v>
                </c:pt>
                <c:pt idx="2905">
                  <c:v>52.733765317955097</c:v>
                </c:pt>
                <c:pt idx="2906">
                  <c:v>52.739876915768903</c:v>
                </c:pt>
                <c:pt idx="2907">
                  <c:v>52.745984506413699</c:v>
                </c:pt>
                <c:pt idx="2908">
                  <c:v>52.752088092555397</c:v>
                </c:pt>
                <c:pt idx="2909">
                  <c:v>52.758187676858299</c:v>
                </c:pt>
                <c:pt idx="2910">
                  <c:v>52.764283261984701</c:v>
                </c:pt>
                <c:pt idx="2911">
                  <c:v>52.770374850595097</c:v>
                </c:pt>
                <c:pt idx="2912">
                  <c:v>52.776462445348102</c:v>
                </c:pt>
                <c:pt idx="2913">
                  <c:v>52.782546048900699</c:v>
                </c:pt>
                <c:pt idx="2914">
                  <c:v>52.788625663907901</c:v>
                </c:pt>
                <c:pt idx="2915">
                  <c:v>52.794701293022896</c:v>
                </c:pt>
                <c:pt idx="2916">
                  <c:v>52.800772938897097</c:v>
                </c:pt>
                <c:pt idx="2917">
                  <c:v>52.806840604180103</c:v>
                </c:pt>
                <c:pt idx="2918">
                  <c:v>52.812904291519601</c:v>
                </c:pt>
                <c:pt idx="2919">
                  <c:v>52.818964003561803</c:v>
                </c:pt>
                <c:pt idx="2920">
                  <c:v>52.825019742950602</c:v>
                </c:pt>
                <c:pt idx="2921">
                  <c:v>52.831071512328499</c:v>
                </c:pt>
                <c:pt idx="2922">
                  <c:v>52.837119314336</c:v>
                </c:pt>
                <c:pt idx="2923">
                  <c:v>52.843163151611897</c:v>
                </c:pt>
                <c:pt idx="2924">
                  <c:v>52.849203026793099</c:v>
                </c:pt>
                <c:pt idx="2925">
                  <c:v>52.855238942514802</c:v>
                </c:pt>
                <c:pt idx="2926">
                  <c:v>52.8612709014103</c:v>
                </c:pt>
                <c:pt idx="2927">
                  <c:v>52.867298906111202</c:v>
                </c:pt>
                <c:pt idx="2928">
                  <c:v>52.873322959247197</c:v>
                </c:pt>
                <c:pt idx="2929">
                  <c:v>52.879343063446399</c:v>
                </c:pt>
                <c:pt idx="2930">
                  <c:v>52.885359221335001</c:v>
                </c:pt>
                <c:pt idx="2931">
                  <c:v>52.891371435537302</c:v>
                </c:pt>
                <c:pt idx="2932">
                  <c:v>52.897379708675999</c:v>
                </c:pt>
                <c:pt idx="2933">
                  <c:v>52.903384043371901</c:v>
                </c:pt>
                <c:pt idx="2934">
                  <c:v>52.909384442244203</c:v>
                </c:pt>
                <c:pt idx="2935">
                  <c:v>52.915380907909999</c:v>
                </c:pt>
                <c:pt idx="2936">
                  <c:v>52.921373442985001</c:v>
                </c:pt>
                <c:pt idx="2937">
                  <c:v>52.927362050082799</c:v>
                </c:pt>
                <c:pt idx="2938">
                  <c:v>52.933346731815497</c:v>
                </c:pt>
                <c:pt idx="2939">
                  <c:v>52.939327490793197</c:v>
                </c:pt>
                <c:pt idx="2940">
                  <c:v>52.945304329624499</c:v>
                </c:pt>
                <c:pt idx="2941">
                  <c:v>52.951277250915901</c:v>
                </c:pt>
                <c:pt idx="2942">
                  <c:v>52.957246257272402</c:v>
                </c:pt>
                <c:pt idx="2943">
                  <c:v>52.963211351297197</c:v>
                </c:pt>
                <c:pt idx="2944">
                  <c:v>52.969172535591703</c:v>
                </c:pt>
                <c:pt idx="2945">
                  <c:v>52.975129812755398</c:v>
                </c:pt>
                <c:pt idx="2946">
                  <c:v>52.981083185386403</c:v>
                </c:pt>
                <c:pt idx="2947">
                  <c:v>52.9870326560807</c:v>
                </c:pt>
                <c:pt idx="2948">
                  <c:v>52.992978227432701</c:v>
                </c:pt>
                <c:pt idx="2949">
                  <c:v>52.998919902035198</c:v>
                </c:pt>
                <c:pt idx="2950">
                  <c:v>53.0048576824789</c:v>
                </c:pt>
                <c:pt idx="2951">
                  <c:v>53.010791571353103</c:v>
                </c:pt>
                <c:pt idx="2952">
                  <c:v>53.0167215712451</c:v>
                </c:pt>
                <c:pt idx="2953">
                  <c:v>53.022647684740697</c:v>
                </c:pt>
                <c:pt idx="2954">
                  <c:v>53.028569914423798</c:v>
                </c:pt>
                <c:pt idx="2955">
                  <c:v>53.0344882628766</c:v>
                </c:pt>
                <c:pt idx="2956">
                  <c:v>53.040402732679603</c:v>
                </c:pt>
                <c:pt idx="2957">
                  <c:v>53.0463133264115</c:v>
                </c:pt>
                <c:pt idx="2958">
                  <c:v>53.052220046649403</c:v>
                </c:pt>
                <c:pt idx="2959">
                  <c:v>53.058122895968502</c:v>
                </c:pt>
                <c:pt idx="2960">
                  <c:v>53.064021876942498</c:v>
                </c:pt>
                <c:pt idx="2961">
                  <c:v>53.069916992143199</c:v>
                </c:pt>
                <c:pt idx="2962">
                  <c:v>53.075808244140603</c:v>
                </c:pt>
                <c:pt idx="2963">
                  <c:v>53.081695635503301</c:v>
                </c:pt>
                <c:pt idx="2964">
                  <c:v>53.087579168797902</c:v>
                </c:pt>
                <c:pt idx="2965">
                  <c:v>53.0934588465894</c:v>
                </c:pt>
                <c:pt idx="2966">
                  <c:v>53.099334671441099</c:v>
                </c:pt>
                <c:pt idx="2967">
                  <c:v>53.1052066459145</c:v>
                </c:pt>
                <c:pt idx="2968">
                  <c:v>53.111074772569602</c:v>
                </c:pt>
                <c:pt idx="2969">
                  <c:v>53.116939053964401</c:v>
                </c:pt>
                <c:pt idx="2970">
                  <c:v>53.122799492655403</c:v>
                </c:pt>
                <c:pt idx="2971">
                  <c:v>53.128656091197399</c:v>
                </c:pt>
                <c:pt idx="2972">
                  <c:v>53.134508852143497</c:v>
                </c:pt>
                <c:pt idx="2973">
                  <c:v>53.140357778044901</c:v>
                </c:pt>
                <c:pt idx="2974">
                  <c:v>53.146202871451401</c:v>
                </c:pt>
                <c:pt idx="2975">
                  <c:v>53.152044134910902</c:v>
                </c:pt>
                <c:pt idx="2976">
                  <c:v>53.1578815709697</c:v>
                </c:pt>
                <c:pt idx="2977">
                  <c:v>53.163715182172403</c:v>
                </c:pt>
                <c:pt idx="2978">
                  <c:v>53.169544971061903</c:v>
                </c:pt>
                <c:pt idx="2979">
                  <c:v>53.175370940179498</c:v>
                </c:pt>
                <c:pt idx="2980">
                  <c:v>53.181193092064603</c:v>
                </c:pt>
                <c:pt idx="2981">
                  <c:v>53.1870114292553</c:v>
                </c:pt>
                <c:pt idx="2982">
                  <c:v>53.1928259542875</c:v>
                </c:pt>
                <c:pt idx="2983">
                  <c:v>53.198636669695901</c:v>
                </c:pt>
                <c:pt idx="2984">
                  <c:v>53.204443578013297</c:v>
                </c:pt>
                <c:pt idx="2985">
                  <c:v>53.210246681770897</c:v>
                </c:pt>
                <c:pt idx="2986">
                  <c:v>53.216045983498098</c:v>
                </c:pt>
                <c:pt idx="2987">
                  <c:v>53.221841485722898</c:v>
                </c:pt>
                <c:pt idx="2988">
                  <c:v>53.227633190971297</c:v>
                </c:pt>
                <c:pt idx="2989">
                  <c:v>53.233421101767902</c:v>
                </c:pt>
                <c:pt idx="2990">
                  <c:v>53.239205220635597</c:v>
                </c:pt>
                <c:pt idx="2991">
                  <c:v>53.2449855500955</c:v>
                </c:pt>
                <c:pt idx="2992">
                  <c:v>53.250762092667102</c:v>
                </c:pt>
                <c:pt idx="2993">
                  <c:v>53.256534850868398</c:v>
                </c:pt>
                <c:pt idx="2994">
                  <c:v>53.262303827215497</c:v>
                </c:pt>
                <c:pt idx="2995">
                  <c:v>53.268069024223202</c:v>
                </c:pt>
                <c:pt idx="2996">
                  <c:v>53.273830444404197</c:v>
                </c:pt>
                <c:pt idx="2997">
                  <c:v>53.279588090269797</c:v>
                </c:pt>
                <c:pt idx="2998">
                  <c:v>53.285341964329803</c:v>
                </c:pt>
                <c:pt idx="2999">
                  <c:v>53.291092070212102</c:v>
                </c:pt>
                <c:pt idx="3000">
                  <c:v>53.296838410695202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E18-4886-AA83-44BB3A79DC03}"/>
            </c:ext>
          </c:extLst>
        </c:ser>
        <c:ser>
          <c:idx val="7"/>
          <c:order val="4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simulaçoes!$AR$5:$AR$3005</c:f>
              <c:numCache>
                <c:formatCode>General</c:formatCode>
                <c:ptCount val="3001"/>
                <c:pt idx="0">
                  <c:v>0</c:v>
                </c:pt>
                <c:pt idx="1">
                  <c:v>2.92819530098994E-2</c:v>
                </c:pt>
                <c:pt idx="2">
                  <c:v>5.8932027556535101E-2</c:v>
                </c:pt>
                <c:pt idx="3">
                  <c:v>8.8627991789018701E-2</c:v>
                </c:pt>
                <c:pt idx="4">
                  <c:v>0.118341887071357</c:v>
                </c:pt>
                <c:pt idx="5">
                  <c:v>0.148062902735974</c:v>
                </c:pt>
                <c:pt idx="6">
                  <c:v>0.17778552228164199</c:v>
                </c:pt>
                <c:pt idx="7">
                  <c:v>0.20750652148492599</c:v>
                </c:pt>
                <c:pt idx="8">
                  <c:v>0.23722386831564099</c:v>
                </c:pt>
                <c:pt idx="9">
                  <c:v>0.26693621881124802</c:v>
                </c:pt>
                <c:pt idx="10">
                  <c:v>0.29664264874357099</c:v>
                </c:pt>
                <c:pt idx="11">
                  <c:v>0.32634249755634598</c:v>
                </c:pt>
                <c:pt idx="12">
                  <c:v>0.35603527276536101</c:v>
                </c:pt>
                <c:pt idx="13">
                  <c:v>0.38572059015960503</c:v>
                </c:pt>
                <c:pt idx="14">
                  <c:v>0.415398135623192</c:v>
                </c:pt>
                <c:pt idx="15">
                  <c:v>0.44506764054997</c:v>
                </c:pt>
                <c:pt idx="16">
                  <c:v>0.47472886594985197</c:v>
                </c:pt>
                <c:pt idx="17">
                  <c:v>0.50438159217951195</c:v>
                </c:pt>
                <c:pt idx="18">
                  <c:v>0.53402561242531699</c:v>
                </c:pt>
                <c:pt idx="19">
                  <c:v>0.56366072874991002</c:v>
                </c:pt>
                <c:pt idx="20">
                  <c:v>0.59328674988611796</c:v>
                </c:pt>
                <c:pt idx="21">
                  <c:v>0.62290349017102398</c:v>
                </c:pt>
                <c:pt idx="22">
                  <c:v>0.652510769284804</c:v>
                </c:pt>
                <c:pt idx="23">
                  <c:v>0.68210841247657295</c:v>
                </c:pt>
                <c:pt idx="24">
                  <c:v>0.71169625102185496</c:v>
                </c:pt>
                <c:pt idx="25">
                  <c:v>0.74127412276809401</c:v>
                </c:pt>
                <c:pt idx="26">
                  <c:v>0.77084187270455795</c:v>
                </c:pt>
                <c:pt idx="27">
                  <c:v>0.80039935341935997</c:v>
                </c:pt>
                <c:pt idx="28">
                  <c:v>0.82994642545033803</c:v>
                </c:pt>
                <c:pt idx="29">
                  <c:v>0.85948295750470804</c:v>
                </c:pt>
                <c:pt idx="30">
                  <c:v>0.88900882656131197</c:v>
                </c:pt>
                <c:pt idx="31">
                  <c:v>0.91852391782783205</c:v>
                </c:pt>
                <c:pt idx="32">
                  <c:v>0.94802812461557595</c:v>
                </c:pt>
                <c:pt idx="33">
                  <c:v>0.97752134810790903</c:v>
                </c:pt>
                <c:pt idx="34">
                  <c:v>1.0070034970680699</c:v>
                </c:pt>
                <c:pt idx="35">
                  <c:v>1.0364744875274099</c:v>
                </c:pt>
                <c:pt idx="36">
                  <c:v>1.06593424238087</c:v>
                </c:pt>
                <c:pt idx="37">
                  <c:v>1.0953826910151401</c:v>
                </c:pt>
                <c:pt idx="38">
                  <c:v>1.1248197689111299</c:v>
                </c:pt>
                <c:pt idx="39">
                  <c:v>1.1542454172885701</c:v>
                </c:pt>
                <c:pt idx="40">
                  <c:v>1.1836595824368199</c:v>
                </c:pt>
                <c:pt idx="41">
                  <c:v>1.2130622154800701</c:v>
                </c:pt>
                <c:pt idx="42">
                  <c:v>1.2424532724603199</c:v>
                </c:pt>
                <c:pt idx="43">
                  <c:v>1.2718327134644201</c:v>
                </c:pt>
                <c:pt idx="44">
                  <c:v>1.3012005022672799</c:v>
                </c:pt>
                <c:pt idx="45">
                  <c:v>1.33055660621011</c:v>
                </c:pt>
                <c:pt idx="46">
                  <c:v>1.3599009959135699</c:v>
                </c:pt>
                <c:pt idx="47">
                  <c:v>1.3892336449707801</c:v>
                </c:pt>
                <c:pt idx="48">
                  <c:v>1.41855452966349</c:v>
                </c:pt>
                <c:pt idx="49">
                  <c:v>1.44786362876524</c:v>
                </c:pt>
                <c:pt idx="50">
                  <c:v>1.47716092337231</c:v>
                </c:pt>
                <c:pt idx="51">
                  <c:v>1.5064463965795201</c:v>
                </c:pt>
                <c:pt idx="52">
                  <c:v>1.5357200333368499</c:v>
                </c:pt>
                <c:pt idx="53">
                  <c:v>1.56498182034515</c:v>
                </c:pt>
                <c:pt idx="54">
                  <c:v>1.5942317458309001</c:v>
                </c:pt>
                <c:pt idx="55">
                  <c:v>1.6234697995441001</c:v>
                </c:pt>
                <c:pt idx="56">
                  <c:v>1.6526959725182899</c:v>
                </c:pt>
                <c:pt idx="57">
                  <c:v>1.6819102569819799</c:v>
                </c:pt>
                <c:pt idx="58">
                  <c:v>1.7111126462156301</c:v>
                </c:pt>
                <c:pt idx="59">
                  <c:v>1.7403031345075</c:v>
                </c:pt>
                <c:pt idx="60">
                  <c:v>1.76948171697403</c:v>
                </c:pt>
                <c:pt idx="61">
                  <c:v>1.7986483895951599</c:v>
                </c:pt>
                <c:pt idx="62">
                  <c:v>1.82780314903858</c:v>
                </c:pt>
                <c:pt idx="63">
                  <c:v>1.85694599268256</c:v>
                </c:pt>
                <c:pt idx="64">
                  <c:v>1.8860769184945601</c:v>
                </c:pt>
                <c:pt idx="65">
                  <c:v>1.9151959250108901</c:v>
                </c:pt>
                <c:pt idx="66">
                  <c:v>1.9443030112582</c:v>
                </c:pt>
                <c:pt idx="67">
                  <c:v>1.9733981767248401</c:v>
                </c:pt>
                <c:pt idx="68">
                  <c:v>2.0024814212906201</c:v>
                </c:pt>
                <c:pt idx="69">
                  <c:v>2.03155274522025</c:v>
                </c:pt>
                <c:pt idx="70">
                  <c:v>2.0606121490894398</c:v>
                </c:pt>
                <c:pt idx="71">
                  <c:v>2.0896596337942599</c:v>
                </c:pt>
                <c:pt idx="72">
                  <c:v>2.1186952004845501</c:v>
                </c:pt>
                <c:pt idx="73">
                  <c:v>2.1477188505699001</c:v>
                </c:pt>
                <c:pt idx="74">
                  <c:v>2.1767305856694699</c:v>
                </c:pt>
                <c:pt idx="75">
                  <c:v>2.2057304076089501</c:v>
                </c:pt>
                <c:pt idx="76">
                  <c:v>2.23471831838325</c:v>
                </c:pt>
                <c:pt idx="77">
                  <c:v>2.2636943201522599</c:v>
                </c:pt>
                <c:pt idx="78">
                  <c:v>2.2926584152083298</c:v>
                </c:pt>
                <c:pt idx="79">
                  <c:v>2.3216106059768</c:v>
                </c:pt>
                <c:pt idx="80">
                  <c:v>2.3505508949855001</c:v>
                </c:pt>
                <c:pt idx="81">
                  <c:v>2.3794792848735802</c:v>
                </c:pt>
                <c:pt idx="82">
                  <c:v>2.4083957783534</c:v>
                </c:pt>
                <c:pt idx="83">
                  <c:v>2.4373003782157601</c:v>
                </c:pt>
                <c:pt idx="84">
                  <c:v>2.4661930873284601</c:v>
                </c:pt>
                <c:pt idx="85">
                  <c:v>2.4950739085966598</c:v>
                </c:pt>
                <c:pt idx="86">
                  <c:v>2.52394284500236</c:v>
                </c:pt>
                <c:pt idx="87">
                  <c:v>2.5527998995449899</c:v>
                </c:pt>
                <c:pt idx="88">
                  <c:v>2.5816450752798898</c:v>
                </c:pt>
                <c:pt idx="89">
                  <c:v>2.6104783752835798</c:v>
                </c:pt>
                <c:pt idx="90">
                  <c:v>2.6392998026590599</c:v>
                </c:pt>
                <c:pt idx="91">
                  <c:v>2.6681093605359001</c:v>
                </c:pt>
                <c:pt idx="92">
                  <c:v>2.6969070520503902</c:v>
                </c:pt>
                <c:pt idx="93">
                  <c:v>2.7256928803627498</c:v>
                </c:pt>
                <c:pt idx="94">
                  <c:v>2.7544668486304298</c:v>
                </c:pt>
                <c:pt idx="95">
                  <c:v>2.78322896002943</c:v>
                </c:pt>
                <c:pt idx="96">
                  <c:v>2.8119792177290401</c:v>
                </c:pt>
                <c:pt idx="97">
                  <c:v>2.8407176248961701</c:v>
                </c:pt>
                <c:pt idx="98">
                  <c:v>2.8694441847146201</c:v>
                </c:pt>
                <c:pt idx="99">
                  <c:v>2.89815890034432</c:v>
                </c:pt>
                <c:pt idx="100">
                  <c:v>2.92686177494685</c:v>
                </c:pt>
                <c:pt idx="101">
                  <c:v>2.9555528116880798</c:v>
                </c:pt>
                <c:pt idx="102">
                  <c:v>2.9842320137110101</c:v>
                </c:pt>
                <c:pt idx="103">
                  <c:v>3.0128993841581302</c:v>
                </c:pt>
                <c:pt idx="104">
                  <c:v>3.0415549261642201</c:v>
                </c:pt>
                <c:pt idx="105">
                  <c:v>3.0701986428463202</c:v>
                </c:pt>
                <c:pt idx="106">
                  <c:v>3.0988305373173199</c:v>
                </c:pt>
                <c:pt idx="107">
                  <c:v>3.12745061267464</c:v>
                </c:pt>
                <c:pt idx="108">
                  <c:v>3.1560588720015099</c:v>
                </c:pt>
                <c:pt idx="109">
                  <c:v>3.18465531837469</c:v>
                </c:pt>
                <c:pt idx="110">
                  <c:v>3.21323995485122</c:v>
                </c:pt>
                <c:pt idx="111">
                  <c:v>3.2418127844773101</c:v>
                </c:pt>
                <c:pt idx="112">
                  <c:v>3.2703738102903102</c:v>
                </c:pt>
                <c:pt idx="113">
                  <c:v>3.2989230353061298</c:v>
                </c:pt>
                <c:pt idx="114">
                  <c:v>3.32746046252801</c:v>
                </c:pt>
                <c:pt idx="115">
                  <c:v>3.3559860949552398</c:v>
                </c:pt>
                <c:pt idx="116">
                  <c:v>3.3844999355623702</c:v>
                </c:pt>
                <c:pt idx="117">
                  <c:v>3.41300198731272</c:v>
                </c:pt>
                <c:pt idx="118">
                  <c:v>3.4414922531610199</c:v>
                </c:pt>
                <c:pt idx="119">
                  <c:v>3.4699707360474399</c:v>
                </c:pt>
                <c:pt idx="120">
                  <c:v>3.4984374388958202</c:v>
                </c:pt>
                <c:pt idx="121">
                  <c:v>3.5268923646195902</c:v>
                </c:pt>
                <c:pt idx="122">
                  <c:v>3.5553355161223101</c:v>
                </c:pt>
                <c:pt idx="123">
                  <c:v>3.5837668962912499</c:v>
                </c:pt>
                <c:pt idx="124">
                  <c:v>3.6121865080028899</c:v>
                </c:pt>
                <c:pt idx="125">
                  <c:v>3.6405943541239201</c:v>
                </c:pt>
                <c:pt idx="126">
                  <c:v>3.6689904375073001</c:v>
                </c:pt>
                <c:pt idx="127">
                  <c:v>3.6973747609952698</c:v>
                </c:pt>
                <c:pt idx="128">
                  <c:v>3.72574732741991</c:v>
                </c:pt>
                <c:pt idx="129">
                  <c:v>3.7541081396021898</c:v>
                </c:pt>
                <c:pt idx="130">
                  <c:v>3.7824572003522601</c:v>
                </c:pt>
                <c:pt idx="131">
                  <c:v>3.8107945124710101</c:v>
                </c:pt>
                <c:pt idx="132">
                  <c:v>3.8391200787500201</c:v>
                </c:pt>
                <c:pt idx="133">
                  <c:v>3.86743390196993</c:v>
                </c:pt>
                <c:pt idx="134">
                  <c:v>3.8957359849026298</c:v>
                </c:pt>
                <c:pt idx="135">
                  <c:v>3.9240263303115799</c:v>
                </c:pt>
                <c:pt idx="136">
                  <c:v>3.9523049409531201</c:v>
                </c:pt>
                <c:pt idx="137">
                  <c:v>3.9805718195730702</c:v>
                </c:pt>
                <c:pt idx="138">
                  <c:v>4.0088269689101201</c:v>
                </c:pt>
                <c:pt idx="139">
                  <c:v>4.0370703916953499</c:v>
                </c:pt>
                <c:pt idx="140">
                  <c:v>4.0653020906532502</c:v>
                </c:pt>
                <c:pt idx="141">
                  <c:v>4.0935220685004197</c:v>
                </c:pt>
                <c:pt idx="142">
                  <c:v>4.1217303279470201</c:v>
                </c:pt>
                <c:pt idx="143">
                  <c:v>4.1499268716968398</c:v>
                </c:pt>
                <c:pt idx="144">
                  <c:v>4.1781117024459</c:v>
                </c:pt>
                <c:pt idx="145">
                  <c:v>4.20628482288613</c:v>
                </c:pt>
                <c:pt idx="146">
                  <c:v>4.2344462357031398</c:v>
                </c:pt>
                <c:pt idx="147">
                  <c:v>4.2625959435772298</c:v>
                </c:pt>
                <c:pt idx="148">
                  <c:v>4.2907339491815302</c:v>
                </c:pt>
                <c:pt idx="149">
                  <c:v>4.3188602551860997</c:v>
                </c:pt>
                <c:pt idx="150">
                  <c:v>4.3469748642558699</c:v>
                </c:pt>
                <c:pt idx="151">
                  <c:v>4.3750777790511703</c:v>
                </c:pt>
                <c:pt idx="152">
                  <c:v>4.4031690022265897</c:v>
                </c:pt>
                <c:pt idx="153">
                  <c:v>4.4312485364334604</c:v>
                </c:pt>
                <c:pt idx="154">
                  <c:v>4.4593163843195498</c:v>
                </c:pt>
                <c:pt idx="155">
                  <c:v>4.4873725485286498</c:v>
                </c:pt>
                <c:pt idx="156">
                  <c:v>4.5154170316994797</c:v>
                </c:pt>
                <c:pt idx="157">
                  <c:v>4.5434498364680804</c:v>
                </c:pt>
                <c:pt idx="158">
                  <c:v>4.57147096546848</c:v>
                </c:pt>
                <c:pt idx="159">
                  <c:v>4.5994804213311404</c:v>
                </c:pt>
                <c:pt idx="160">
                  <c:v>4.6274782066838602</c:v>
                </c:pt>
                <c:pt idx="161">
                  <c:v>4.6554643241504401</c:v>
                </c:pt>
                <c:pt idx="162">
                  <c:v>4.6834387763503198</c:v>
                </c:pt>
                <c:pt idx="163">
                  <c:v>4.7114015659050397</c:v>
                </c:pt>
                <c:pt idx="164">
                  <c:v>4.7393526954322898</c:v>
                </c:pt>
                <c:pt idx="165">
                  <c:v>4.7672921675478204</c:v>
                </c:pt>
                <c:pt idx="166">
                  <c:v>4.7952199848653603</c:v>
                </c:pt>
                <c:pt idx="167">
                  <c:v>4.8231361499905097</c:v>
                </c:pt>
                <c:pt idx="168">
                  <c:v>4.8510406655360701</c:v>
                </c:pt>
                <c:pt idx="169">
                  <c:v>4.8789335341101401</c:v>
                </c:pt>
                <c:pt idx="170">
                  <c:v>4.9068147583195199</c:v>
                </c:pt>
                <c:pt idx="171">
                  <c:v>4.9346843407698904</c:v>
                </c:pt>
                <c:pt idx="172">
                  <c:v>4.9625422840620201</c:v>
                </c:pt>
                <c:pt idx="173">
                  <c:v>4.9903885907992702</c:v>
                </c:pt>
                <c:pt idx="174">
                  <c:v>5.0182232635841002</c:v>
                </c:pt>
                <c:pt idx="175">
                  <c:v>5.0460463050175797</c:v>
                </c:pt>
                <c:pt idx="176">
                  <c:v>5.07385771770016</c:v>
                </c:pt>
                <c:pt idx="177">
                  <c:v>5.1016575042271697</c:v>
                </c:pt>
                <c:pt idx="178">
                  <c:v>5.1294456671932904</c:v>
                </c:pt>
                <c:pt idx="179">
                  <c:v>5.1572222091979603</c:v>
                </c:pt>
                <c:pt idx="180">
                  <c:v>5.18498713283733</c:v>
                </c:pt>
                <c:pt idx="181">
                  <c:v>5.2127404407069697</c:v>
                </c:pt>
                <c:pt idx="182">
                  <c:v>5.2404821354049398</c:v>
                </c:pt>
                <c:pt idx="183">
                  <c:v>5.2682122195371202</c:v>
                </c:pt>
                <c:pt idx="184">
                  <c:v>5.2959306956965397</c:v>
                </c:pt>
                <c:pt idx="185">
                  <c:v>5.3236375664821001</c:v>
                </c:pt>
                <c:pt idx="186">
                  <c:v>5.3513328344934799</c:v>
                </c:pt>
                <c:pt idx="187">
                  <c:v>5.3790165023313099</c:v>
                </c:pt>
                <c:pt idx="188">
                  <c:v>5.40668857254202</c:v>
                </c:pt>
                <c:pt idx="189">
                  <c:v>5.4343490477498504</c:v>
                </c:pt>
                <c:pt idx="190">
                  <c:v>5.4619979305501296</c:v>
                </c:pt>
                <c:pt idx="191">
                  <c:v>5.48963522353786</c:v>
                </c:pt>
                <c:pt idx="192">
                  <c:v>5.51726092930818</c:v>
                </c:pt>
                <c:pt idx="193">
                  <c:v>5.5448750504566204</c:v>
                </c:pt>
                <c:pt idx="194">
                  <c:v>5.5724775895791501</c:v>
                </c:pt>
                <c:pt idx="195">
                  <c:v>5.6000685492821196</c:v>
                </c:pt>
                <c:pt idx="196">
                  <c:v>5.62764793215824</c:v>
                </c:pt>
                <c:pt idx="197">
                  <c:v>5.6552157408065797</c:v>
                </c:pt>
                <c:pt idx="198">
                  <c:v>5.6827719778271302</c:v>
                </c:pt>
                <c:pt idx="199">
                  <c:v>5.7103166458208596</c:v>
                </c:pt>
                <c:pt idx="200">
                  <c:v>5.7378497473897898</c:v>
                </c:pt>
                <c:pt idx="201">
                  <c:v>5.7653712851354397</c:v>
                </c:pt>
                <c:pt idx="202">
                  <c:v>5.7928812616280299</c:v>
                </c:pt>
                <c:pt idx="203">
                  <c:v>5.8203796794870302</c:v>
                </c:pt>
                <c:pt idx="204">
                  <c:v>5.8478665413133299</c:v>
                </c:pt>
                <c:pt idx="205">
                  <c:v>5.8753418497083798</c:v>
                </c:pt>
                <c:pt idx="206">
                  <c:v>5.9028056072741899</c:v>
                </c:pt>
                <c:pt idx="207">
                  <c:v>5.9302578166134303</c:v>
                </c:pt>
                <c:pt idx="208">
                  <c:v>5.95769848033264</c:v>
                </c:pt>
                <c:pt idx="209">
                  <c:v>5.9851276010753702</c:v>
                </c:pt>
                <c:pt idx="210">
                  <c:v>6.0125451814303901</c:v>
                </c:pt>
                <c:pt idx="211">
                  <c:v>6.03995122401074</c:v>
                </c:pt>
                <c:pt idx="212">
                  <c:v>6.0673457314312698</c:v>
                </c:pt>
                <c:pt idx="213">
                  <c:v>6.0947287063088798</c:v>
                </c:pt>
                <c:pt idx="214">
                  <c:v>6.1221001512624698</c:v>
                </c:pt>
                <c:pt idx="215">
                  <c:v>6.1494600689051104</c:v>
                </c:pt>
                <c:pt idx="216">
                  <c:v>6.1768084617923398</c:v>
                </c:pt>
                <c:pt idx="217">
                  <c:v>6.2041453325771503</c:v>
                </c:pt>
                <c:pt idx="218">
                  <c:v>6.2314706838740799</c:v>
                </c:pt>
                <c:pt idx="219">
                  <c:v>6.25878451829821</c:v>
                </c:pt>
                <c:pt idx="220">
                  <c:v>6.2860868384651498</c:v>
                </c:pt>
                <c:pt idx="221">
                  <c:v>6.3133776469909799</c:v>
                </c:pt>
                <c:pt idx="222">
                  <c:v>6.3406569464954803</c:v>
                </c:pt>
                <c:pt idx="223">
                  <c:v>6.3679247396156597</c:v>
                </c:pt>
                <c:pt idx="224">
                  <c:v>6.3951810289608702</c:v>
                </c:pt>
                <c:pt idx="225">
                  <c:v>6.4224258171531403</c:v>
                </c:pt>
                <c:pt idx="226">
                  <c:v>6.4496591068154698</c:v>
                </c:pt>
                <c:pt idx="227">
                  <c:v>6.4768809005718699</c:v>
                </c:pt>
                <c:pt idx="228">
                  <c:v>6.5040912010473297</c:v>
                </c:pt>
                <c:pt idx="229">
                  <c:v>6.5312900108762797</c:v>
                </c:pt>
                <c:pt idx="230">
                  <c:v>6.5584773327224397</c:v>
                </c:pt>
                <c:pt idx="231">
                  <c:v>6.5856531691923399</c:v>
                </c:pt>
                <c:pt idx="232">
                  <c:v>6.6128175229202002</c:v>
                </c:pt>
                <c:pt idx="233">
                  <c:v>6.6399703965418899</c:v>
                </c:pt>
                <c:pt idx="234">
                  <c:v>6.6671117926949703</c:v>
                </c:pt>
                <c:pt idx="235">
                  <c:v>6.6942417140186903</c:v>
                </c:pt>
                <c:pt idx="236">
                  <c:v>6.7213601631541202</c:v>
                </c:pt>
                <c:pt idx="237">
                  <c:v>6.7484671427440599</c:v>
                </c:pt>
                <c:pt idx="238">
                  <c:v>6.7755626554293897</c:v>
                </c:pt>
                <c:pt idx="239">
                  <c:v>6.8026467038224103</c:v>
                </c:pt>
                <c:pt idx="240">
                  <c:v>6.8297192905908899</c:v>
                </c:pt>
                <c:pt idx="241">
                  <c:v>6.8567804183811498</c:v>
                </c:pt>
                <c:pt idx="242">
                  <c:v>6.8838300898410596</c:v>
                </c:pt>
                <c:pt idx="243">
                  <c:v>6.9108683076200004</c:v>
                </c:pt>
                <c:pt idx="244">
                  <c:v>6.9378950743689201</c:v>
                </c:pt>
                <c:pt idx="245">
                  <c:v>6.9649103927403297</c:v>
                </c:pt>
                <c:pt idx="246">
                  <c:v>6.9919142653883597</c:v>
                </c:pt>
                <c:pt idx="247">
                  <c:v>7.0189066949679901</c:v>
                </c:pt>
                <c:pt idx="248">
                  <c:v>7.0458876841058196</c:v>
                </c:pt>
                <c:pt idx="249">
                  <c:v>7.0728572354776302</c:v>
                </c:pt>
                <c:pt idx="250">
                  <c:v>7.0998153517407996</c:v>
                </c:pt>
                <c:pt idx="251">
                  <c:v>7.1267620355540098</c:v>
                </c:pt>
                <c:pt idx="252">
                  <c:v>7.1536972895772299</c:v>
                </c:pt>
                <c:pt idx="253">
                  <c:v>7.1806211164717402</c:v>
                </c:pt>
                <c:pt idx="254">
                  <c:v>7.20753351890008</c:v>
                </c:pt>
                <c:pt idx="255">
                  <c:v>7.2344344995260803</c:v>
                </c:pt>
                <c:pt idx="256">
                  <c:v>7.2613240610148804</c:v>
                </c:pt>
                <c:pt idx="257">
                  <c:v>7.2882022060543603</c:v>
                </c:pt>
                <c:pt idx="258">
                  <c:v>7.3150689373022804</c:v>
                </c:pt>
                <c:pt idx="259">
                  <c:v>7.3419242574288299</c:v>
                </c:pt>
                <c:pt idx="260">
                  <c:v>7.3687681691068603</c:v>
                </c:pt>
                <c:pt idx="261">
                  <c:v>7.3956006750107397</c:v>
                </c:pt>
                <c:pt idx="262">
                  <c:v>7.4224217778164503</c:v>
                </c:pt>
                <c:pt idx="263">
                  <c:v>7.4492314802015303</c:v>
                </c:pt>
                <c:pt idx="264">
                  <c:v>7.4760297848450996</c:v>
                </c:pt>
                <c:pt idx="265">
                  <c:v>7.5028166944279002</c:v>
                </c:pt>
                <c:pt idx="266">
                  <c:v>7.5295922116210399</c:v>
                </c:pt>
                <c:pt idx="267">
                  <c:v>7.55635633911215</c:v>
                </c:pt>
                <c:pt idx="268">
                  <c:v>7.58310907958702</c:v>
                </c:pt>
                <c:pt idx="269">
                  <c:v>7.6098504357313796</c:v>
                </c:pt>
                <c:pt idx="270">
                  <c:v>7.6365804102324599</c:v>
                </c:pt>
                <c:pt idx="271">
                  <c:v>7.66329900577899</c:v>
                </c:pt>
                <c:pt idx="272">
                  <c:v>7.6900062250611896</c:v>
                </c:pt>
                <c:pt idx="273">
                  <c:v>7.7167020707707703</c:v>
                </c:pt>
                <c:pt idx="274">
                  <c:v>7.7433865456009698</c:v>
                </c:pt>
                <c:pt idx="275">
                  <c:v>7.7700596522433996</c:v>
                </c:pt>
                <c:pt idx="276">
                  <c:v>7.7967213933947797</c:v>
                </c:pt>
                <c:pt idx="277">
                  <c:v>7.8233717717531999</c:v>
                </c:pt>
                <c:pt idx="278">
                  <c:v>7.85001079001748</c:v>
                </c:pt>
                <c:pt idx="279">
                  <c:v>7.87663845088787</c:v>
                </c:pt>
                <c:pt idx="280">
                  <c:v>7.9032547570661098</c:v>
                </c:pt>
                <c:pt idx="281">
                  <c:v>7.9298597112553804</c:v>
                </c:pt>
                <c:pt idx="282">
                  <c:v>7.9564533161603901</c:v>
                </c:pt>
                <c:pt idx="283">
                  <c:v>7.9830355744872801</c:v>
                </c:pt>
                <c:pt idx="284">
                  <c:v>8.0096064889555993</c:v>
                </c:pt>
                <c:pt idx="285">
                  <c:v>8.03616606227299</c:v>
                </c:pt>
                <c:pt idx="286">
                  <c:v>8.0627142971461101</c:v>
                </c:pt>
                <c:pt idx="287">
                  <c:v>8.0892511962879592</c:v>
                </c:pt>
                <c:pt idx="288">
                  <c:v>8.1157767624131303</c:v>
                </c:pt>
                <c:pt idx="289">
                  <c:v>8.1422909982377494</c:v>
                </c:pt>
                <c:pt idx="290">
                  <c:v>8.1687939064795092</c:v>
                </c:pt>
                <c:pt idx="291">
                  <c:v>8.1952854898576692</c:v>
                </c:pt>
                <c:pt idx="292">
                  <c:v>8.22176575109307</c:v>
                </c:pt>
                <c:pt idx="293">
                  <c:v>8.2482346929081096</c:v>
                </c:pt>
                <c:pt idx="294">
                  <c:v>8.2746923180267693</c:v>
                </c:pt>
                <c:pt idx="295">
                  <c:v>8.3011386291745897</c:v>
                </c:pt>
                <c:pt idx="296">
                  <c:v>8.3275736290787297</c:v>
                </c:pt>
                <c:pt idx="297">
                  <c:v>8.3539973204575801</c:v>
                </c:pt>
                <c:pt idx="298">
                  <c:v>8.3804097060435705</c:v>
                </c:pt>
                <c:pt idx="299">
                  <c:v>8.4068107885714092</c:v>
                </c:pt>
                <c:pt idx="300">
                  <c:v>8.4332005707737903</c:v>
                </c:pt>
                <c:pt idx="301">
                  <c:v>8.4595790553849408</c:v>
                </c:pt>
                <c:pt idx="302">
                  <c:v>8.4859462451406404</c:v>
                </c:pt>
                <c:pt idx="303">
                  <c:v>8.5123021427781804</c:v>
                </c:pt>
                <c:pt idx="304">
                  <c:v>8.5386467510364099</c:v>
                </c:pt>
                <c:pt idx="305">
                  <c:v>8.5649800726556897</c:v>
                </c:pt>
                <c:pt idx="306">
                  <c:v>8.5913021103779705</c:v>
                </c:pt>
                <c:pt idx="307">
                  <c:v>8.6176128669466898</c:v>
                </c:pt>
                <c:pt idx="308">
                  <c:v>8.6439123451068696</c:v>
                </c:pt>
                <c:pt idx="309">
                  <c:v>8.6702005476050701</c:v>
                </c:pt>
                <c:pt idx="310">
                  <c:v>8.6964774771773996</c:v>
                </c:pt>
                <c:pt idx="311">
                  <c:v>8.7227431365769306</c:v>
                </c:pt>
                <c:pt idx="312">
                  <c:v>8.7489975285574193</c:v>
                </c:pt>
                <c:pt idx="313">
                  <c:v>8.7752406558707499</c:v>
                </c:pt>
                <c:pt idx="314">
                  <c:v>8.8014725212702594</c:v>
                </c:pt>
                <c:pt idx="315">
                  <c:v>8.8276931275107309</c:v>
                </c:pt>
                <c:pt idx="316">
                  <c:v>8.8539024773484591</c:v>
                </c:pt>
                <c:pt idx="317">
                  <c:v>8.8801005735412204</c:v>
                </c:pt>
                <c:pt idx="318">
                  <c:v>8.9062874188482208</c:v>
                </c:pt>
                <c:pt idx="319">
                  <c:v>8.9324630160301997</c:v>
                </c:pt>
                <c:pt idx="320">
                  <c:v>8.9586273678492994</c:v>
                </c:pt>
                <c:pt idx="321">
                  <c:v>8.9847804770692008</c:v>
                </c:pt>
                <c:pt idx="322">
                  <c:v>9.0109223464549899</c:v>
                </c:pt>
                <c:pt idx="323">
                  <c:v>9.0370529787839509</c:v>
                </c:pt>
                <c:pt idx="324">
                  <c:v>9.0631723768203294</c:v>
                </c:pt>
                <c:pt idx="325">
                  <c:v>9.0892805433318404</c:v>
                </c:pt>
                <c:pt idx="326">
                  <c:v>9.1153774810902295</c:v>
                </c:pt>
                <c:pt idx="327">
                  <c:v>9.1414631928687395</c:v>
                </c:pt>
                <c:pt idx="328">
                  <c:v>9.1675376814421803</c:v>
                </c:pt>
                <c:pt idx="329">
                  <c:v>9.19360094958685</c:v>
                </c:pt>
                <c:pt idx="330">
                  <c:v>9.2196530000805907</c:v>
                </c:pt>
                <c:pt idx="331">
                  <c:v>9.2456938357027703</c:v>
                </c:pt>
                <c:pt idx="332">
                  <c:v>9.2717234592342805</c:v>
                </c:pt>
                <c:pt idx="333">
                  <c:v>9.2977418734575394</c:v>
                </c:pt>
                <c:pt idx="334">
                  <c:v>9.3237490811564996</c:v>
                </c:pt>
                <c:pt idx="335">
                  <c:v>9.3497450851166501</c:v>
                </c:pt>
                <c:pt idx="336">
                  <c:v>9.3757298881187392</c:v>
                </c:pt>
                <c:pt idx="337">
                  <c:v>9.4017034929539403</c:v>
                </c:pt>
                <c:pt idx="338">
                  <c:v>9.4276659024131195</c:v>
                </c:pt>
                <c:pt idx="339">
                  <c:v>9.4536171192874594</c:v>
                </c:pt>
                <c:pt idx="340">
                  <c:v>9.47955714636967</c:v>
                </c:pt>
                <c:pt idx="341">
                  <c:v>9.5054859864539303</c:v>
                </c:pt>
                <c:pt idx="342">
                  <c:v>9.5314036423359294</c:v>
                </c:pt>
                <c:pt idx="343">
                  <c:v>9.5573101168128591</c:v>
                </c:pt>
                <c:pt idx="344">
                  <c:v>9.5832054126834105</c:v>
                </c:pt>
                <c:pt idx="345">
                  <c:v>9.6090895327477703</c:v>
                </c:pt>
                <c:pt idx="346">
                  <c:v>9.6349624798076494</c:v>
                </c:pt>
                <c:pt idx="347">
                  <c:v>9.6608242566661904</c:v>
                </c:pt>
                <c:pt idx="348">
                  <c:v>9.6866748661281203</c:v>
                </c:pt>
                <c:pt idx="349">
                  <c:v>9.7125143109918604</c:v>
                </c:pt>
                <c:pt idx="350">
                  <c:v>9.73834259406879</c:v>
                </c:pt>
                <c:pt idx="351">
                  <c:v>9.7641597181687594</c:v>
                </c:pt>
                <c:pt idx="352">
                  <c:v>9.7899656861019402</c:v>
                </c:pt>
                <c:pt idx="353">
                  <c:v>9.8157605006799695</c:v>
                </c:pt>
                <c:pt idx="354">
                  <c:v>9.8415441647159199</c:v>
                </c:pt>
                <c:pt idx="355">
                  <c:v>9.8673166810243202</c:v>
                </c:pt>
                <c:pt idx="356">
                  <c:v>9.8930780524211706</c:v>
                </c:pt>
                <c:pt idx="357">
                  <c:v>9.9188282817239095</c:v>
                </c:pt>
                <c:pt idx="358">
                  <c:v>9.94456737175142</c:v>
                </c:pt>
                <c:pt idx="359">
                  <c:v>9.9702953253240292</c:v>
                </c:pt>
                <c:pt idx="360">
                  <c:v>9.99601214526351</c:v>
                </c:pt>
                <c:pt idx="361">
                  <c:v>10.021717834393</c:v>
                </c:pt>
                <c:pt idx="362">
                  <c:v>10.047412395558601</c:v>
                </c:pt>
                <c:pt idx="363">
                  <c:v>10.073095831572299</c:v>
                </c:pt>
                <c:pt idx="364">
                  <c:v>10.0987681452598</c:v>
                </c:pt>
                <c:pt idx="365">
                  <c:v>10.124429339450501</c:v>
                </c:pt>
                <c:pt idx="366">
                  <c:v>10.1500794169754</c:v>
                </c:pt>
                <c:pt idx="367">
                  <c:v>10.1757183806669</c:v>
                </c:pt>
                <c:pt idx="368">
                  <c:v>10.201346233358899</c:v>
                </c:pt>
                <c:pt idx="369">
                  <c:v>10.2269629778867</c:v>
                </c:pt>
                <c:pt idx="370">
                  <c:v>10.2525686170871</c:v>
                </c:pt>
                <c:pt idx="371">
                  <c:v>10.278163153798401</c:v>
                </c:pt>
                <c:pt idx="372">
                  <c:v>10.3037465908602</c:v>
                </c:pt>
                <c:pt idx="373">
                  <c:v>10.329318931113701</c:v>
                </c:pt>
                <c:pt idx="374">
                  <c:v>10.3548801774014</c:v>
                </c:pt>
                <c:pt idx="375">
                  <c:v>10.380430332567601</c:v>
                </c:pt>
                <c:pt idx="376">
                  <c:v>10.405969399457501</c:v>
                </c:pt>
                <c:pt idx="377">
                  <c:v>10.4314973809183</c:v>
                </c:pt>
                <c:pt idx="378">
                  <c:v>10.457014279798299</c:v>
                </c:pt>
                <c:pt idx="379">
                  <c:v>10.482520098947299</c:v>
                </c:pt>
                <c:pt idx="380">
                  <c:v>10.508014841216699</c:v>
                </c:pt>
                <c:pt idx="381">
                  <c:v>10.5334985094592</c:v>
                </c:pt>
                <c:pt idx="382">
                  <c:v>10.5589711065298</c:v>
                </c:pt>
                <c:pt idx="383">
                  <c:v>10.584432635284401</c:v>
                </c:pt>
                <c:pt idx="384">
                  <c:v>10.609883098579401</c:v>
                </c:pt>
                <c:pt idx="385">
                  <c:v>10.6353224992734</c:v>
                </c:pt>
                <c:pt idx="386">
                  <c:v>10.6607508402262</c:v>
                </c:pt>
                <c:pt idx="387">
                  <c:v>10.6861681242993</c:v>
                </c:pt>
                <c:pt idx="388">
                  <c:v>10.7115743543556</c:v>
                </c:pt>
                <c:pt idx="389">
                  <c:v>10.7369695332594</c:v>
                </c:pt>
                <c:pt idx="390">
                  <c:v>10.7623536638765</c:v>
                </c:pt>
                <c:pt idx="391">
                  <c:v>10.787726749074</c:v>
                </c:pt>
                <c:pt idx="392">
                  <c:v>10.813088791720499</c:v>
                </c:pt>
                <c:pt idx="393">
                  <c:v>10.838439794686</c:v>
                </c:pt>
                <c:pt idx="394">
                  <c:v>10.863779760842201</c:v>
                </c:pt>
                <c:pt idx="395">
                  <c:v>10.8891086930618</c:v>
                </c:pt>
                <c:pt idx="396">
                  <c:v>10.914426594219201</c:v>
                </c:pt>
                <c:pt idx="397">
                  <c:v>10.939733467190299</c:v>
                </c:pt>
                <c:pt idx="398">
                  <c:v>10.965029314852099</c:v>
                </c:pt>
                <c:pt idx="399">
                  <c:v>10.990314140083401</c:v>
                </c:pt>
                <c:pt idx="400">
                  <c:v>11.0155879457641</c:v>
                </c:pt>
                <c:pt idx="401">
                  <c:v>11.0408507347758</c:v>
                </c:pt>
                <c:pt idx="402">
                  <c:v>11.066102510001199</c:v>
                </c:pt>
                <c:pt idx="403">
                  <c:v>11.091343274309599</c:v>
                </c:pt>
                <c:pt idx="404">
                  <c:v>11.116573030598801</c:v>
                </c:pt>
                <c:pt idx="405">
                  <c:v>11.141791781755799</c:v>
                </c:pt>
                <c:pt idx="406">
                  <c:v>11.166999530668701</c:v>
                </c:pt>
                <c:pt idx="407">
                  <c:v>11.192196280227201</c:v>
                </c:pt>
                <c:pt idx="408">
                  <c:v>11.2173820333224</c:v>
                </c:pt>
                <c:pt idx="409">
                  <c:v>11.2425567928468</c:v>
                </c:pt>
                <c:pt idx="410">
                  <c:v>11.267720561694199</c:v>
                </c:pt>
                <c:pt idx="411">
                  <c:v>11.292873342759799</c:v>
                </c:pt>
                <c:pt idx="412">
                  <c:v>11.3180151389403</c:v>
                </c:pt>
                <c:pt idx="413">
                  <c:v>11.343145953133901</c:v>
                </c:pt>
                <c:pt idx="414">
                  <c:v>11.3682657882398</c:v>
                </c:pt>
                <c:pt idx="415">
                  <c:v>11.393374647159</c:v>
                </c:pt>
                <c:pt idx="416">
                  <c:v>11.418472532793601</c:v>
                </c:pt>
                <c:pt idx="417">
                  <c:v>11.443559448047299</c:v>
                </c:pt>
                <c:pt idx="418">
                  <c:v>11.468635395825</c:v>
                </c:pt>
                <c:pt idx="419">
                  <c:v>11.4937003790331</c:v>
                </c:pt>
                <c:pt idx="420">
                  <c:v>11.5187544005794</c:v>
                </c:pt>
                <c:pt idx="421">
                  <c:v>11.5437974633731</c:v>
                </c:pt>
                <c:pt idx="422">
                  <c:v>11.5688295703245</c:v>
                </c:pt>
                <c:pt idx="423">
                  <c:v>11.593850724350199</c:v>
                </c:pt>
                <c:pt idx="424">
                  <c:v>11.6188609283634</c:v>
                </c:pt>
                <c:pt idx="425">
                  <c:v>11.643860185276001</c:v>
                </c:pt>
                <c:pt idx="426">
                  <c:v>11.6688484980043</c:v>
                </c:pt>
                <c:pt idx="427">
                  <c:v>11.6938258694657</c:v>
                </c:pt>
                <c:pt idx="428">
                  <c:v>11.718792302579301</c:v>
                </c:pt>
                <c:pt idx="429">
                  <c:v>11.7437478002653</c:v>
                </c:pt>
                <c:pt idx="430">
                  <c:v>11.768692365445499</c:v>
                </c:pt>
                <c:pt idx="431">
                  <c:v>11.7936260010431</c:v>
                </c:pt>
                <c:pt idx="432">
                  <c:v>11.8185487099824</c:v>
                </c:pt>
                <c:pt idx="433">
                  <c:v>11.8434604951893</c:v>
                </c:pt>
                <c:pt idx="434">
                  <c:v>11.868361359591001</c:v>
                </c:pt>
                <c:pt idx="435">
                  <c:v>11.8932513061162</c:v>
                </c:pt>
                <c:pt idx="436">
                  <c:v>11.9181303376948</c:v>
                </c:pt>
                <c:pt idx="437">
                  <c:v>11.942998457258099</c:v>
                </c:pt>
                <c:pt idx="438">
                  <c:v>11.967855667738799</c:v>
                </c:pt>
                <c:pt idx="439">
                  <c:v>11.992701972071</c:v>
                </c:pt>
                <c:pt idx="440">
                  <c:v>12.0175373731901</c:v>
                </c:pt>
                <c:pt idx="441">
                  <c:v>12.042361874032901</c:v>
                </c:pt>
                <c:pt idx="442">
                  <c:v>12.067175477537599</c:v>
                </c:pt>
                <c:pt idx="443">
                  <c:v>12.0919781866422</c:v>
                </c:pt>
                <c:pt idx="444">
                  <c:v>12.1167700042788</c:v>
                </c:pt>
                <c:pt idx="445">
                  <c:v>12.1415509333976</c:v>
                </c:pt>
                <c:pt idx="446">
                  <c:v>12.166320976941901</c:v>
                </c:pt>
                <c:pt idx="447">
                  <c:v>12.1910801378564</c:v>
                </c:pt>
                <c:pt idx="448">
                  <c:v>12.215828419087201</c:v>
                </c:pt>
                <c:pt idx="449">
                  <c:v>12.240565823581701</c:v>
                </c:pt>
                <c:pt idx="450">
                  <c:v>12.2652923542887</c:v>
                </c:pt>
                <c:pt idx="451">
                  <c:v>12.290008014158101</c:v>
                </c:pt>
                <c:pt idx="452">
                  <c:v>12.314712806141401</c:v>
                </c:pt>
                <c:pt idx="453">
                  <c:v>12.3394067331913</c:v>
                </c:pt>
                <c:pt idx="454">
                  <c:v>12.364089798262</c:v>
                </c:pt>
                <c:pt idx="455">
                  <c:v>12.3887620043088</c:v>
                </c:pt>
                <c:pt idx="456">
                  <c:v>12.413423354288399</c:v>
                </c:pt>
                <c:pt idx="457">
                  <c:v>12.438073851159</c:v>
                </c:pt>
                <c:pt idx="458">
                  <c:v>12.462713497879999</c:v>
                </c:pt>
                <c:pt idx="459">
                  <c:v>12.487342297412001</c:v>
                </c:pt>
                <c:pt idx="460">
                  <c:v>12.511960252717101</c:v>
                </c:pt>
                <c:pt idx="461">
                  <c:v>12.536567366758799</c:v>
                </c:pt>
                <c:pt idx="462">
                  <c:v>12.561163642501599</c:v>
                </c:pt>
                <c:pt idx="463">
                  <c:v>12.5857490829115</c:v>
                </c:pt>
                <c:pt idx="464">
                  <c:v>12.610323690890199</c:v>
                </c:pt>
                <c:pt idx="465">
                  <c:v>12.634887469526101</c:v>
                </c:pt>
                <c:pt idx="466">
                  <c:v>12.6594404217283</c:v>
                </c:pt>
                <c:pt idx="467">
                  <c:v>12.683982550468</c:v>
                </c:pt>
                <c:pt idx="468">
                  <c:v>12.7085138587177</c:v>
                </c:pt>
                <c:pt idx="469">
                  <c:v>12.733034349451</c:v>
                </c:pt>
                <c:pt idx="470">
                  <c:v>12.7575440256429</c:v>
                </c:pt>
                <c:pt idx="471">
                  <c:v>12.782042890269601</c:v>
                </c:pt>
                <c:pt idx="472">
                  <c:v>12.806530946308399</c:v>
                </c:pt>
                <c:pt idx="473">
                  <c:v>12.8310081967381</c:v>
                </c:pt>
                <c:pt idx="474">
                  <c:v>12.855474644538701</c:v>
                </c:pt>
                <c:pt idx="475">
                  <c:v>12.8799302926913</c:v>
                </c:pt>
                <c:pt idx="476">
                  <c:v>12.904375144178401</c:v>
                </c:pt>
                <c:pt idx="477">
                  <c:v>12.928809201983601</c:v>
                </c:pt>
                <c:pt idx="478">
                  <c:v>12.9532324690921</c:v>
                </c:pt>
                <c:pt idx="479">
                  <c:v>12.9776449484898</c:v>
                </c:pt>
                <c:pt idx="480">
                  <c:v>13.0020466431643</c:v>
                </c:pt>
                <c:pt idx="481">
                  <c:v>13.026437556104399</c:v>
                </c:pt>
                <c:pt idx="482">
                  <c:v>13.050817690299899</c:v>
                </c:pt>
                <c:pt idx="483">
                  <c:v>13.0751870487421</c:v>
                </c:pt>
                <c:pt idx="484">
                  <c:v>13.0995456344339</c:v>
                </c:pt>
                <c:pt idx="485">
                  <c:v>13.123893450389801</c:v>
                </c:pt>
                <c:pt idx="486">
                  <c:v>13.148230499577799</c:v>
                </c:pt>
                <c:pt idx="487">
                  <c:v>13.172556784994301</c:v>
                </c:pt>
                <c:pt idx="488">
                  <c:v>13.196872309637101</c:v>
                </c:pt>
                <c:pt idx="489">
                  <c:v>13.221177076505001</c:v>
                </c:pt>
                <c:pt idx="490">
                  <c:v>13.245471088598199</c:v>
                </c:pt>
                <c:pt idx="491">
                  <c:v>13.2697543489182</c:v>
                </c:pt>
                <c:pt idx="492">
                  <c:v>13.294026860467699</c:v>
                </c:pt>
                <c:pt idx="493">
                  <c:v>13.318288626250499</c:v>
                </c:pt>
                <c:pt idx="494">
                  <c:v>13.342539649272</c:v>
                </c:pt>
                <c:pt idx="495">
                  <c:v>13.3667799325386</c:v>
                </c:pt>
                <c:pt idx="496">
                  <c:v>13.391009479058001</c:v>
                </c:pt>
                <c:pt idx="497">
                  <c:v>13.415228291839099</c:v>
                </c:pt>
                <c:pt idx="498">
                  <c:v>13.4394363738922</c:v>
                </c:pt>
                <c:pt idx="499">
                  <c:v>13.463633728228899</c:v>
                </c:pt>
                <c:pt idx="500">
                  <c:v>13.4878203578617</c:v>
                </c:pt>
                <c:pt idx="501">
                  <c:v>13.5119962658048</c:v>
                </c:pt>
                <c:pt idx="502">
                  <c:v>13.536161455073399</c:v>
                </c:pt>
                <c:pt idx="503">
                  <c:v>13.560315928684</c:v>
                </c:pt>
                <c:pt idx="504">
                  <c:v>13.584459689654301</c:v>
                </c:pt>
                <c:pt idx="505">
                  <c:v>13.608592741003401</c:v>
                </c:pt>
                <c:pt idx="506">
                  <c:v>13.632715085751601</c:v>
                </c:pt>
                <c:pt idx="507">
                  <c:v>13.656826726920301</c:v>
                </c:pt>
                <c:pt idx="508">
                  <c:v>13.6809276675324</c:v>
                </c:pt>
                <c:pt idx="509">
                  <c:v>13.7050179106119</c:v>
                </c:pt>
                <c:pt idx="510">
                  <c:v>13.729097459184199</c:v>
                </c:pt>
                <c:pt idx="511">
                  <c:v>13.753166316275699</c:v>
                </c:pt>
                <c:pt idx="512">
                  <c:v>13.777224484914299</c:v>
                </c:pt>
                <c:pt idx="513">
                  <c:v>13.801271968129001</c:v>
                </c:pt>
                <c:pt idx="514">
                  <c:v>13.825308768950199</c:v>
                </c:pt>
                <c:pt idx="515">
                  <c:v>13.8493348904094</c:v>
                </c:pt>
                <c:pt idx="516">
                  <c:v>13.8733503355395</c:v>
                </c:pt>
                <c:pt idx="517">
                  <c:v>13.897355107374599</c:v>
                </c:pt>
                <c:pt idx="518">
                  <c:v>13.9213492089499</c:v>
                </c:pt>
                <c:pt idx="519">
                  <c:v>13.9453326432539</c:v>
                </c:pt>
                <c:pt idx="520">
                  <c:v>13.9693054132587</c:v>
                </c:pt>
                <c:pt idx="521">
                  <c:v>13.993267522100799</c:v>
                </c:pt>
                <c:pt idx="522">
                  <c:v>14.0172189728197</c:v>
                </c:pt>
                <c:pt idx="523">
                  <c:v>14.0411597684563</c:v>
                </c:pt>
                <c:pt idx="524">
                  <c:v>14.0650899120527</c:v>
                </c:pt>
                <c:pt idx="525">
                  <c:v>14.089009406652201</c:v>
                </c:pt>
                <c:pt idx="526">
                  <c:v>14.112918255299499</c:v>
                </c:pt>
                <c:pt idx="527">
                  <c:v>14.136816461040199</c:v>
                </c:pt>
                <c:pt idx="528">
                  <c:v>14.1607040269216</c:v>
                </c:pt>
                <c:pt idx="529">
                  <c:v>14.1845809559918</c:v>
                </c:pt>
                <c:pt idx="530">
                  <c:v>14.2084472513005</c:v>
                </c:pt>
                <c:pt idx="531">
                  <c:v>14.2323029158984</c:v>
                </c:pt>
                <c:pt idx="532">
                  <c:v>14.2561479528375</c:v>
                </c:pt>
                <c:pt idx="533">
                  <c:v>14.279982365171101</c:v>
                </c:pt>
                <c:pt idx="534">
                  <c:v>14.303806155953801</c:v>
                </c:pt>
                <c:pt idx="535">
                  <c:v>14.3276193282412</c:v>
                </c:pt>
                <c:pt idx="536">
                  <c:v>14.351421885090399</c:v>
                </c:pt>
                <c:pt idx="537">
                  <c:v>14.3752138295596</c:v>
                </c:pt>
                <c:pt idx="538">
                  <c:v>14.3989951647082</c:v>
                </c:pt>
                <c:pt idx="539">
                  <c:v>14.4227658935971</c:v>
                </c:pt>
                <c:pt idx="540">
                  <c:v>14.446526019287999</c:v>
                </c:pt>
                <c:pt idx="541">
                  <c:v>14.4702755448444</c:v>
                </c:pt>
                <c:pt idx="542">
                  <c:v>14.4940144733306</c:v>
                </c:pt>
                <c:pt idx="543">
                  <c:v>14.5177428078122</c:v>
                </c:pt>
                <c:pt idx="544">
                  <c:v>14.541460551356201</c:v>
                </c:pt>
                <c:pt idx="545">
                  <c:v>14.5651677070309</c:v>
                </c:pt>
                <c:pt idx="546">
                  <c:v>14.5888642779055</c:v>
                </c:pt>
                <c:pt idx="547">
                  <c:v>14.6125502670507</c:v>
                </c:pt>
                <c:pt idx="548">
                  <c:v>14.6362256775385</c:v>
                </c:pt>
                <c:pt idx="549">
                  <c:v>14.659890512442001</c:v>
                </c:pt>
                <c:pt idx="550">
                  <c:v>14.6835447748355</c:v>
                </c:pt>
                <c:pt idx="551">
                  <c:v>14.707188467794699</c:v>
                </c:pt>
                <c:pt idx="552">
                  <c:v>14.730821594396399</c:v>
                </c:pt>
                <c:pt idx="553">
                  <c:v>14.754444157718799</c:v>
                </c:pt>
                <c:pt idx="554">
                  <c:v>14.778056160646599</c:v>
                </c:pt>
                <c:pt idx="555">
                  <c:v>14.801657606083999</c:v>
                </c:pt>
                <c:pt idx="556">
                  <c:v>14.825248497426101</c:v>
                </c:pt>
                <c:pt idx="557">
                  <c:v>14.848828837753199</c:v>
                </c:pt>
                <c:pt idx="558">
                  <c:v>14.8723986301469</c:v>
                </c:pt>
                <c:pt idx="559">
                  <c:v>14.895957877690201</c:v>
                </c:pt>
                <c:pt idx="560">
                  <c:v>14.919506583466999</c:v>
                </c:pt>
                <c:pt idx="561">
                  <c:v>14.9430447505625</c:v>
                </c:pt>
                <c:pt idx="562">
                  <c:v>14.9665723820631</c:v>
                </c:pt>
                <c:pt idx="563">
                  <c:v>14.990089481056399</c:v>
                </c:pt>
                <c:pt idx="564">
                  <c:v>15.0135960506313</c:v>
                </c:pt>
                <c:pt idx="565">
                  <c:v>15.0370920938777</c:v>
                </c:pt>
                <c:pt idx="566">
                  <c:v>15.0605776138867</c:v>
                </c:pt>
                <c:pt idx="567">
                  <c:v>15.084052613750799</c:v>
                </c:pt>
                <c:pt idx="568">
                  <c:v>15.107517096563599</c:v>
                </c:pt>
                <c:pt idx="569">
                  <c:v>15.130971065419599</c:v>
                </c:pt>
                <c:pt idx="570">
                  <c:v>15.154414523415101</c:v>
                </c:pt>
                <c:pt idx="571">
                  <c:v>15.177847473646899</c:v>
                </c:pt>
                <c:pt idx="572">
                  <c:v>15.201269919213599</c:v>
                </c:pt>
                <c:pt idx="573">
                  <c:v>15.2246818632147</c:v>
                </c:pt>
                <c:pt idx="574">
                  <c:v>15.2480833087508</c:v>
                </c:pt>
                <c:pt idx="575">
                  <c:v>15.271474258923799</c:v>
                </c:pt>
                <c:pt idx="576">
                  <c:v>15.294854716836999</c:v>
                </c:pt>
                <c:pt idx="577">
                  <c:v>15.318224685594499</c:v>
                </c:pt>
                <c:pt idx="578">
                  <c:v>15.341584168301999</c:v>
                </c:pt>
                <c:pt idx="579">
                  <c:v>15.364933168066001</c:v>
                </c:pt>
                <c:pt idx="580">
                  <c:v>15.388271687994401</c:v>
                </c:pt>
                <c:pt idx="581">
                  <c:v>15.4115997311964</c:v>
                </c:pt>
                <c:pt idx="582">
                  <c:v>15.434917300782301</c:v>
                </c:pt>
                <c:pt idx="583">
                  <c:v>15.458224399863401</c:v>
                </c:pt>
                <c:pt idx="584">
                  <c:v>15.481521031552401</c:v>
                </c:pt>
                <c:pt idx="585">
                  <c:v>15.504807198963199</c:v>
                </c:pt>
                <c:pt idx="586">
                  <c:v>15.5280829052108</c:v>
                </c:pt>
                <c:pt idx="587">
                  <c:v>15.551348153411499</c:v>
                </c:pt>
                <c:pt idx="588">
                  <c:v>15.574602946682599</c:v>
                </c:pt>
                <c:pt idx="589">
                  <c:v>15.597847287809399</c:v>
                </c:pt>
                <c:pt idx="590">
                  <c:v>15.6210811797242</c:v>
                </c:pt>
                <c:pt idx="591">
                  <c:v>15.644304625982</c:v>
                </c:pt>
                <c:pt idx="592">
                  <c:v>15.6675176297008</c:v>
                </c:pt>
                <c:pt idx="593">
                  <c:v>15.6907201940001</c:v>
                </c:pt>
                <c:pt idx="594">
                  <c:v>15.713912322000301</c:v>
                </c:pt>
                <c:pt idx="595">
                  <c:v>15.7370940168231</c:v>
                </c:pt>
                <c:pt idx="596">
                  <c:v>15.760265281591201</c:v>
                </c:pt>
                <c:pt idx="597">
                  <c:v>15.7834261194284</c:v>
                </c:pt>
                <c:pt idx="598">
                  <c:v>15.806576533459699</c:v>
                </c:pt>
                <c:pt idx="599">
                  <c:v>15.8297165268112</c:v>
                </c:pt>
                <c:pt idx="600">
                  <c:v>15.8528461026101</c:v>
                </c:pt>
                <c:pt idx="601">
                  <c:v>15.8759652639847</c:v>
                </c:pt>
                <c:pt idx="602">
                  <c:v>15.8990740140644</c:v>
                </c:pt>
                <c:pt idx="603">
                  <c:v>15.9221723559799</c:v>
                </c:pt>
                <c:pt idx="604">
                  <c:v>15.9452602928628</c:v>
                </c:pt>
                <c:pt idx="605">
                  <c:v>15.9683378278459</c:v>
                </c:pt>
                <c:pt idx="606">
                  <c:v>15.9914049640632</c:v>
                </c:pt>
                <c:pt idx="607">
                  <c:v>16.014461704649701</c:v>
                </c:pt>
                <c:pt idx="608">
                  <c:v>16.037508052741501</c:v>
                </c:pt>
                <c:pt idx="609">
                  <c:v>16.060544011476001</c:v>
                </c:pt>
                <c:pt idx="610">
                  <c:v>16.083569583991601</c:v>
                </c:pt>
                <c:pt idx="611">
                  <c:v>16.106584773427802</c:v>
                </c:pt>
                <c:pt idx="612">
                  <c:v>16.129589582925298</c:v>
                </c:pt>
                <c:pt idx="613">
                  <c:v>16.152584015625798</c:v>
                </c:pt>
                <c:pt idx="614">
                  <c:v>16.175568074672199</c:v>
                </c:pt>
                <c:pt idx="615">
                  <c:v>16.1985417632085</c:v>
                </c:pt>
                <c:pt idx="616">
                  <c:v>16.221505084379999</c:v>
                </c:pt>
                <c:pt idx="617">
                  <c:v>16.244458041332699</c:v>
                </c:pt>
                <c:pt idx="618">
                  <c:v>16.267400637214099</c:v>
                </c:pt>
                <c:pt idx="619">
                  <c:v>16.290332875172801</c:v>
                </c:pt>
                <c:pt idx="620">
                  <c:v>16.313254758358202</c:v>
                </c:pt>
                <c:pt idx="621">
                  <c:v>16.336166289921199</c:v>
                </c:pt>
                <c:pt idx="622">
                  <c:v>16.3590674730135</c:v>
                </c:pt>
                <c:pt idx="623">
                  <c:v>16.381958310788299</c:v>
                </c:pt>
                <c:pt idx="624">
                  <c:v>16.4048388059764</c:v>
                </c:pt>
                <c:pt idx="625">
                  <c:v>16.4277089616102</c:v>
                </c:pt>
                <c:pt idx="626">
                  <c:v>16.450568781293601</c:v>
                </c:pt>
                <c:pt idx="627">
                  <c:v>16.473418268179401</c:v>
                </c:pt>
                <c:pt idx="628">
                  <c:v>16.496257425421799</c:v>
                </c:pt>
                <c:pt idx="629">
                  <c:v>16.519086256175701</c:v>
                </c:pt>
                <c:pt idx="630">
                  <c:v>16.541904763597401</c:v>
                </c:pt>
                <c:pt idx="631">
                  <c:v>16.564712950843901</c:v>
                </c:pt>
                <c:pt idx="632">
                  <c:v>16.587510821073401</c:v>
                </c:pt>
                <c:pt idx="633">
                  <c:v>16.610298377445101</c:v>
                </c:pt>
                <c:pt idx="634">
                  <c:v>16.6330756231193</c:v>
                </c:pt>
                <c:pt idx="635">
                  <c:v>16.655842561257199</c:v>
                </c:pt>
                <c:pt idx="636">
                  <c:v>16.678599195021299</c:v>
                </c:pt>
                <c:pt idx="637">
                  <c:v>16.701345527574802</c:v>
                </c:pt>
                <c:pt idx="638">
                  <c:v>16.724081562082201</c:v>
                </c:pt>
                <c:pt idx="639">
                  <c:v>16.746807301708898</c:v>
                </c:pt>
                <c:pt idx="640">
                  <c:v>16.769522749621299</c:v>
                </c:pt>
                <c:pt idx="641">
                  <c:v>16.792227908987101</c:v>
                </c:pt>
                <c:pt idx="642">
                  <c:v>16.814922782974801</c:v>
                </c:pt>
                <c:pt idx="643">
                  <c:v>16.837607374753901</c:v>
                </c:pt>
                <c:pt idx="644">
                  <c:v>16.8602816874951</c:v>
                </c:pt>
                <c:pt idx="645">
                  <c:v>16.882945724370099</c:v>
                </c:pt>
                <c:pt idx="646">
                  <c:v>16.905599488551601</c:v>
                </c:pt>
                <c:pt idx="647">
                  <c:v>16.928242983213298</c:v>
                </c:pt>
                <c:pt idx="648">
                  <c:v>16.950876211530101</c:v>
                </c:pt>
                <c:pt idx="649">
                  <c:v>16.973499176677599</c:v>
                </c:pt>
                <c:pt idx="650">
                  <c:v>16.996111881832899</c:v>
                </c:pt>
                <c:pt idx="651">
                  <c:v>17.0187143301738</c:v>
                </c:pt>
                <c:pt idx="652">
                  <c:v>17.0413065248792</c:v>
                </c:pt>
                <c:pt idx="653">
                  <c:v>17.0638884691292</c:v>
                </c:pt>
                <c:pt idx="654">
                  <c:v>17.0864601661047</c:v>
                </c:pt>
                <c:pt idx="655">
                  <c:v>17.1090216189878</c:v>
                </c:pt>
                <c:pt idx="656">
                  <c:v>17.131572830961598</c:v>
                </c:pt>
                <c:pt idx="657">
                  <c:v>17.154113805210201</c:v>
                </c:pt>
                <c:pt idx="658">
                  <c:v>17.176644544918801</c:v>
                </c:pt>
                <c:pt idx="659">
                  <c:v>17.199165052383901</c:v>
                </c:pt>
                <c:pt idx="660">
                  <c:v>17.221675330767098</c:v>
                </c:pt>
                <c:pt idx="661">
                  <c:v>17.2441753840396</c:v>
                </c:pt>
                <c:pt idx="662">
                  <c:v>17.266665215386499</c:v>
                </c:pt>
                <c:pt idx="663">
                  <c:v>17.289144827993699</c:v>
                </c:pt>
                <c:pt idx="664">
                  <c:v>17.3116142250481</c:v>
                </c:pt>
                <c:pt idx="665">
                  <c:v>17.334073409737801</c:v>
                </c:pt>
                <c:pt idx="666">
                  <c:v>17.356522385251498</c:v>
                </c:pt>
                <c:pt idx="667">
                  <c:v>17.378961154779301</c:v>
                </c:pt>
                <c:pt idx="668">
                  <c:v>17.401389721511801</c:v>
                </c:pt>
                <c:pt idx="669">
                  <c:v>17.423808088641099</c:v>
                </c:pt>
                <c:pt idx="670">
                  <c:v>17.446216259359801</c:v>
                </c:pt>
                <c:pt idx="671">
                  <c:v>17.4686142368619</c:v>
                </c:pt>
                <c:pt idx="672">
                  <c:v>17.491002024342102</c:v>
                </c:pt>
                <c:pt idx="673">
                  <c:v>17.513379624996201</c:v>
                </c:pt>
                <c:pt idx="674">
                  <c:v>17.535747042020901</c:v>
                </c:pt>
                <c:pt idx="675">
                  <c:v>17.558104278614</c:v>
                </c:pt>
                <c:pt idx="676">
                  <c:v>17.5804513379741</c:v>
                </c:pt>
                <c:pt idx="677">
                  <c:v>17.602788223300902</c:v>
                </c:pt>
                <c:pt idx="678">
                  <c:v>17.6251149377952</c:v>
                </c:pt>
                <c:pt idx="679">
                  <c:v>17.6474314846586</c:v>
                </c:pt>
                <c:pt idx="680">
                  <c:v>17.669737867093598</c:v>
                </c:pt>
                <c:pt idx="681">
                  <c:v>17.692034088303998</c:v>
                </c:pt>
                <c:pt idx="682">
                  <c:v>17.714320151494299</c:v>
                </c:pt>
                <c:pt idx="683">
                  <c:v>17.736596059869999</c:v>
                </c:pt>
                <c:pt idx="684">
                  <c:v>17.758861816637801</c:v>
                </c:pt>
                <c:pt idx="685">
                  <c:v>17.781117425005199</c:v>
                </c:pt>
                <c:pt idx="686">
                  <c:v>17.803362888180601</c:v>
                </c:pt>
                <c:pt idx="687">
                  <c:v>17.825598209373599</c:v>
                </c:pt>
                <c:pt idx="688">
                  <c:v>17.847823391794702</c:v>
                </c:pt>
                <c:pt idx="689">
                  <c:v>17.8700384386552</c:v>
                </c:pt>
                <c:pt idx="690">
                  <c:v>17.8922433531678</c:v>
                </c:pt>
                <c:pt idx="691">
                  <c:v>17.914438138545599</c:v>
                </c:pt>
                <c:pt idx="692">
                  <c:v>17.936622798003199</c:v>
                </c:pt>
                <c:pt idx="693">
                  <c:v>17.958797334755999</c:v>
                </c:pt>
                <c:pt idx="694">
                  <c:v>17.9809617520202</c:v>
                </c:pt>
                <c:pt idx="695">
                  <c:v>18.003116053013301</c:v>
                </c:pt>
                <c:pt idx="696">
                  <c:v>18.0252602409535</c:v>
                </c:pt>
                <c:pt idx="697">
                  <c:v>18.0473943190601</c:v>
                </c:pt>
                <c:pt idx="698">
                  <c:v>18.0695182905535</c:v>
                </c:pt>
                <c:pt idx="699">
                  <c:v>18.0916321586548</c:v>
                </c:pt>
                <c:pt idx="700">
                  <c:v>18.113735926586401</c:v>
                </c:pt>
                <c:pt idx="701">
                  <c:v>18.135829597571401</c:v>
                </c:pt>
                <c:pt idx="702">
                  <c:v>18.1579131748341</c:v>
                </c:pt>
                <c:pt idx="703">
                  <c:v>18.1799866615996</c:v>
                </c:pt>
                <c:pt idx="704">
                  <c:v>18.202050061094099</c:v>
                </c:pt>
                <c:pt idx="705">
                  <c:v>18.224103376544701</c:v>
                </c:pt>
                <c:pt idx="706">
                  <c:v>18.246146611179601</c:v>
                </c:pt>
                <c:pt idx="707">
                  <c:v>18.2681797682278</c:v>
                </c:pt>
                <c:pt idx="708">
                  <c:v>18.2902028487526</c:v>
                </c:pt>
                <c:pt idx="709">
                  <c:v>18.312215857224199</c:v>
                </c:pt>
                <c:pt idx="710">
                  <c:v>18.334218797577499</c:v>
                </c:pt>
                <c:pt idx="711">
                  <c:v>18.3562116730381</c:v>
                </c:pt>
                <c:pt idx="712">
                  <c:v>18.378194486832498</c:v>
                </c:pt>
                <c:pt idx="713">
                  <c:v>18.400167242188399</c:v>
                </c:pt>
                <c:pt idx="714">
                  <c:v>18.4221299423339</c:v>
                </c:pt>
                <c:pt idx="715">
                  <c:v>18.4440825904984</c:v>
                </c:pt>
                <c:pt idx="716">
                  <c:v>18.4660251899118</c:v>
                </c:pt>
                <c:pt idx="717">
                  <c:v>18.4879577438053</c:v>
                </c:pt>
                <c:pt idx="718">
                  <c:v>18.5098802554106</c:v>
                </c:pt>
                <c:pt idx="719">
                  <c:v>18.5317927279605</c:v>
                </c:pt>
                <c:pt idx="720">
                  <c:v>18.553695164688602</c:v>
                </c:pt>
                <c:pt idx="721">
                  <c:v>18.575587568829501</c:v>
                </c:pt>
                <c:pt idx="722">
                  <c:v>18.597469943618499</c:v>
                </c:pt>
                <c:pt idx="723">
                  <c:v>18.619342292292</c:v>
                </c:pt>
                <c:pt idx="724">
                  <c:v>18.641204618087102</c:v>
                </c:pt>
                <c:pt idx="725">
                  <c:v>18.663056924241801</c:v>
                </c:pt>
                <c:pt idx="726">
                  <c:v>18.684899213995099</c:v>
                </c:pt>
                <c:pt idx="727">
                  <c:v>18.706731490586801</c:v>
                </c:pt>
                <c:pt idx="728">
                  <c:v>18.728553757257501</c:v>
                </c:pt>
                <c:pt idx="729">
                  <c:v>18.750366017249</c:v>
                </c:pt>
                <c:pt idx="730">
                  <c:v>18.772168273803501</c:v>
                </c:pt>
                <c:pt idx="731">
                  <c:v>18.7939605301646</c:v>
                </c:pt>
                <c:pt idx="732">
                  <c:v>18.815742789576301</c:v>
                </c:pt>
                <c:pt idx="733">
                  <c:v>18.837515055283902</c:v>
                </c:pt>
                <c:pt idx="734">
                  <c:v>18.859277330533299</c:v>
                </c:pt>
                <c:pt idx="735">
                  <c:v>18.8810296185714</c:v>
                </c:pt>
                <c:pt idx="736">
                  <c:v>18.902771922646</c:v>
                </c:pt>
                <c:pt idx="737">
                  <c:v>18.924504246005601</c:v>
                </c:pt>
                <c:pt idx="738">
                  <c:v>18.946226591899901</c:v>
                </c:pt>
                <c:pt idx="739">
                  <c:v>18.967938963579201</c:v>
                </c:pt>
                <c:pt idx="740">
                  <c:v>18.989641364294901</c:v>
                </c:pt>
                <c:pt idx="741">
                  <c:v>19.011333797299098</c:v>
                </c:pt>
                <c:pt idx="742">
                  <c:v>19.0330162658448</c:v>
                </c:pt>
                <c:pt idx="743">
                  <c:v>19.054688773186101</c:v>
                </c:pt>
                <c:pt idx="744">
                  <c:v>19.0763513225777</c:v>
                </c:pt>
                <c:pt idx="745">
                  <c:v>19.098003917275399</c:v>
                </c:pt>
                <c:pt idx="746">
                  <c:v>19.119646560535799</c:v>
                </c:pt>
                <c:pt idx="747">
                  <c:v>19.141279255616201</c:v>
                </c:pt>
                <c:pt idx="748">
                  <c:v>19.162902005775202</c:v>
                </c:pt>
                <c:pt idx="749">
                  <c:v>19.1845148142719</c:v>
                </c:pt>
                <c:pt idx="750">
                  <c:v>19.206117684366401</c:v>
                </c:pt>
                <c:pt idx="751">
                  <c:v>19.227710619319801</c:v>
                </c:pt>
                <c:pt idx="752">
                  <c:v>19.249293622393999</c:v>
                </c:pt>
                <c:pt idx="753">
                  <c:v>19.270866696851702</c:v>
                </c:pt>
                <c:pt idx="754">
                  <c:v>19.292429845956502</c:v>
                </c:pt>
                <c:pt idx="755">
                  <c:v>19.313983072973201</c:v>
                </c:pt>
                <c:pt idx="756">
                  <c:v>19.335526381167</c:v>
                </c:pt>
                <c:pt idx="757">
                  <c:v>19.357059770361001</c:v>
                </c:pt>
                <c:pt idx="758">
                  <c:v>19.378583246901702</c:v>
                </c:pt>
                <c:pt idx="759">
                  <c:v>19.400096814146899</c:v>
                </c:pt>
                <c:pt idx="760">
                  <c:v>19.421600475356598</c:v>
                </c:pt>
                <c:pt idx="761">
                  <c:v>19.443094233791602</c:v>
                </c:pt>
                <c:pt idx="762">
                  <c:v>19.464578092713499</c:v>
                </c:pt>
                <c:pt idx="763">
                  <c:v>19.486052055384601</c:v>
                </c:pt>
                <c:pt idx="764">
                  <c:v>19.507516125068001</c:v>
                </c:pt>
                <c:pt idx="765">
                  <c:v>19.528970305027599</c:v>
                </c:pt>
                <c:pt idx="766">
                  <c:v>19.550414598528</c:v>
                </c:pt>
                <c:pt idx="767">
                  <c:v>19.571849008834601</c:v>
                </c:pt>
                <c:pt idx="768">
                  <c:v>19.593273539213499</c:v>
                </c:pt>
                <c:pt idx="769">
                  <c:v>19.614688192931901</c:v>
                </c:pt>
                <c:pt idx="770">
                  <c:v>19.636092973257199</c:v>
                </c:pt>
                <c:pt idx="771">
                  <c:v>19.6574878834579</c:v>
                </c:pt>
                <c:pt idx="772">
                  <c:v>19.6788729268034</c:v>
                </c:pt>
                <c:pt idx="773">
                  <c:v>19.7002481065635</c:v>
                </c:pt>
                <c:pt idx="774">
                  <c:v>19.7216134260091</c:v>
                </c:pt>
                <c:pt idx="775">
                  <c:v>19.7429688884116</c:v>
                </c:pt>
                <c:pt idx="776">
                  <c:v>19.764314497043401</c:v>
                </c:pt>
                <c:pt idx="777">
                  <c:v>19.785650255177401</c:v>
                </c:pt>
                <c:pt idx="778">
                  <c:v>19.806976166087601</c:v>
                </c:pt>
                <c:pt idx="779">
                  <c:v>19.828292233048501</c:v>
                </c:pt>
                <c:pt idx="780">
                  <c:v>19.8495984593354</c:v>
                </c:pt>
                <c:pt idx="781">
                  <c:v>19.870894848224399</c:v>
                </c:pt>
                <c:pt idx="782">
                  <c:v>19.892181402992499</c:v>
                </c:pt>
                <c:pt idx="783">
                  <c:v>19.913458126917199</c:v>
                </c:pt>
                <c:pt idx="784">
                  <c:v>19.9347250232771</c:v>
                </c:pt>
                <c:pt idx="785">
                  <c:v>19.955982095351199</c:v>
                </c:pt>
                <c:pt idx="786">
                  <c:v>19.977229346419499</c:v>
                </c:pt>
                <c:pt idx="787">
                  <c:v>19.998466779762602</c:v>
                </c:pt>
                <c:pt idx="788">
                  <c:v>20.0196943986622</c:v>
                </c:pt>
                <c:pt idx="789">
                  <c:v>20.0409122064003</c:v>
                </c:pt>
                <c:pt idx="790">
                  <c:v>20.062120206260101</c:v>
                </c:pt>
                <c:pt idx="791">
                  <c:v>20.083318401525201</c:v>
                </c:pt>
                <c:pt idx="792">
                  <c:v>20.104506795480201</c:v>
                </c:pt>
                <c:pt idx="793">
                  <c:v>20.1256853914104</c:v>
                </c:pt>
                <c:pt idx="794">
                  <c:v>20.146854192601801</c:v>
                </c:pt>
                <c:pt idx="795">
                  <c:v>20.168013202341299</c:v>
                </c:pt>
                <c:pt idx="796">
                  <c:v>20.1891624239165</c:v>
                </c:pt>
                <c:pt idx="797">
                  <c:v>20.210301860615701</c:v>
                </c:pt>
                <c:pt idx="798">
                  <c:v>20.231431515728101</c:v>
                </c:pt>
                <c:pt idx="799">
                  <c:v>20.252551392543499</c:v>
                </c:pt>
                <c:pt idx="800">
                  <c:v>20.273661494352499</c:v>
                </c:pt>
                <c:pt idx="801">
                  <c:v>20.294761824446699</c:v>
                </c:pt>
                <c:pt idx="802">
                  <c:v>20.315852386118198</c:v>
                </c:pt>
                <c:pt idx="803">
                  <c:v>20.336933182659902</c:v>
                </c:pt>
                <c:pt idx="804">
                  <c:v>20.358004217365501</c:v>
                </c:pt>
                <c:pt idx="805">
                  <c:v>20.3790654928371</c:v>
                </c:pt>
                <c:pt idx="806">
                  <c:v>20.4001170100649</c:v>
                </c:pt>
                <c:pt idx="807">
                  <c:v>20.421158775068299</c:v>
                </c:pt>
                <c:pt idx="808">
                  <c:v>20.442190791135101</c:v>
                </c:pt>
                <c:pt idx="809">
                  <c:v>20.4632130615535</c:v>
                </c:pt>
                <c:pt idx="810">
                  <c:v>20.484225589612699</c:v>
                </c:pt>
                <c:pt idx="811">
                  <c:v>20.5052283786023</c:v>
                </c:pt>
                <c:pt idx="812">
                  <c:v>20.526221431812498</c:v>
                </c:pt>
                <c:pt idx="813">
                  <c:v>20.547204752534501</c:v>
                </c:pt>
                <c:pt idx="814">
                  <c:v>20.5681783440596</c:v>
                </c:pt>
                <c:pt idx="815">
                  <c:v>20.589142209680301</c:v>
                </c:pt>
                <c:pt idx="816">
                  <c:v>20.6100963526893</c:v>
                </c:pt>
                <c:pt idx="817">
                  <c:v>20.631040776380299</c:v>
                </c:pt>
                <c:pt idx="818">
                  <c:v>20.651975484047298</c:v>
                </c:pt>
                <c:pt idx="819">
                  <c:v>20.672900478985301</c:v>
                </c:pt>
                <c:pt idx="820">
                  <c:v>20.693815764489699</c:v>
                </c:pt>
                <c:pt idx="821">
                  <c:v>20.7147213438565</c:v>
                </c:pt>
                <c:pt idx="822">
                  <c:v>20.735617220382601</c:v>
                </c:pt>
                <c:pt idx="823">
                  <c:v>20.7565033973653</c:v>
                </c:pt>
                <c:pt idx="824">
                  <c:v>20.7773798781027</c:v>
                </c:pt>
                <c:pt idx="825">
                  <c:v>20.798246665893402</c:v>
                </c:pt>
                <c:pt idx="826">
                  <c:v>20.8191037640369</c:v>
                </c:pt>
                <c:pt idx="827">
                  <c:v>20.8399511758331</c:v>
                </c:pt>
                <c:pt idx="828">
                  <c:v>20.860788904582499</c:v>
                </c:pt>
                <c:pt idx="829">
                  <c:v>20.881616953586501</c:v>
                </c:pt>
                <c:pt idx="830">
                  <c:v>20.902435326147099</c:v>
                </c:pt>
                <c:pt idx="831">
                  <c:v>20.9232440255666</c:v>
                </c:pt>
                <c:pt idx="832">
                  <c:v>20.944043055148299</c:v>
                </c:pt>
                <c:pt idx="833">
                  <c:v>20.964832418196199</c:v>
                </c:pt>
                <c:pt idx="834">
                  <c:v>20.9856121180146</c:v>
                </c:pt>
                <c:pt idx="835">
                  <c:v>21.0063821579087</c:v>
                </c:pt>
                <c:pt idx="836">
                  <c:v>21.027142541184201</c:v>
                </c:pt>
                <c:pt idx="837">
                  <c:v>21.0478932711477</c:v>
                </c:pt>
                <c:pt idx="838">
                  <c:v>21.068634351106098</c:v>
                </c:pt>
                <c:pt idx="839">
                  <c:v>21.0893657843672</c:v>
                </c:pt>
                <c:pt idx="840">
                  <c:v>21.110087574239301</c:v>
                </c:pt>
                <c:pt idx="841">
                  <c:v>21.130799724031402</c:v>
                </c:pt>
                <c:pt idx="842">
                  <c:v>21.151502237053201</c:v>
                </c:pt>
                <c:pt idx="843">
                  <c:v>21.172195116614901</c:v>
                </c:pt>
                <c:pt idx="844">
                  <c:v>21.1928783660275</c:v>
                </c:pt>
                <c:pt idx="845">
                  <c:v>21.2135519886026</c:v>
                </c:pt>
                <c:pt idx="846">
                  <c:v>21.234215987652401</c:v>
                </c:pt>
                <c:pt idx="847">
                  <c:v>21.254870366489701</c:v>
                </c:pt>
                <c:pt idx="848">
                  <c:v>21.275515128428101</c:v>
                </c:pt>
                <c:pt idx="849">
                  <c:v>21.296150276781699</c:v>
                </c:pt>
                <c:pt idx="850">
                  <c:v>21.316775814865299</c:v>
                </c:pt>
                <c:pt idx="851">
                  <c:v>21.337391745994299</c:v>
                </c:pt>
                <c:pt idx="852">
                  <c:v>21.3579980734849</c:v>
                </c:pt>
                <c:pt idx="853">
                  <c:v>21.378594800653801</c:v>
                </c:pt>
                <c:pt idx="854">
                  <c:v>21.399181934558399</c:v>
                </c:pt>
                <c:pt idx="855">
                  <c:v>21.4197594669787</c:v>
                </c:pt>
                <c:pt idx="856">
                  <c:v>21.440327408811701</c:v>
                </c:pt>
                <c:pt idx="857">
                  <c:v>21.460885763365699</c:v>
                </c:pt>
                <c:pt idx="858">
                  <c:v>21.481434533949301</c:v>
                </c:pt>
                <c:pt idx="859">
                  <c:v>21.501973723872201</c:v>
                </c:pt>
                <c:pt idx="860">
                  <c:v>21.522503336444199</c:v>
                </c:pt>
                <c:pt idx="861">
                  <c:v>21.543023374976201</c:v>
                </c:pt>
                <c:pt idx="862">
                  <c:v>21.5635338427794</c:v>
                </c:pt>
                <c:pt idx="863">
                  <c:v>21.584034743165901</c:v>
                </c:pt>
                <c:pt idx="864">
                  <c:v>21.604526079448199</c:v>
                </c:pt>
                <c:pt idx="865">
                  <c:v>21.625007854939501</c:v>
                </c:pt>
                <c:pt idx="866">
                  <c:v>21.645480072953699</c:v>
                </c:pt>
                <c:pt idx="867">
                  <c:v>21.665942736805199</c:v>
                </c:pt>
                <c:pt idx="868">
                  <c:v>21.686395849809099</c:v>
                </c:pt>
                <c:pt idx="869">
                  <c:v>21.706839415280999</c:v>
                </c:pt>
                <c:pt idx="870">
                  <c:v>21.7272734365372</c:v>
                </c:pt>
                <c:pt idx="871">
                  <c:v>21.747697916894701</c:v>
                </c:pt>
                <c:pt idx="872">
                  <c:v>21.7681128596709</c:v>
                </c:pt>
                <c:pt idx="873">
                  <c:v>21.788518268183999</c:v>
                </c:pt>
                <c:pt idx="874">
                  <c:v>21.808914145752599</c:v>
                </c:pt>
                <c:pt idx="875">
                  <c:v>21.829300495696</c:v>
                </c:pt>
                <c:pt idx="876">
                  <c:v>21.849677321334202</c:v>
                </c:pt>
                <c:pt idx="877">
                  <c:v>21.870044625987699</c:v>
                </c:pt>
                <c:pt idx="878">
                  <c:v>21.890402412977402</c:v>
                </c:pt>
                <c:pt idx="879">
                  <c:v>21.910750685625199</c:v>
                </c:pt>
                <c:pt idx="880">
                  <c:v>21.931089447253299</c:v>
                </c:pt>
                <c:pt idx="881">
                  <c:v>21.951418701184501</c:v>
                </c:pt>
                <c:pt idx="882">
                  <c:v>21.971738450742201</c:v>
                </c:pt>
                <c:pt idx="883">
                  <c:v>21.992048699250599</c:v>
                </c:pt>
                <c:pt idx="884">
                  <c:v>22.012349450034101</c:v>
                </c:pt>
                <c:pt idx="885">
                  <c:v>22.032640706417901</c:v>
                </c:pt>
                <c:pt idx="886">
                  <c:v>22.052922471727801</c:v>
                </c:pt>
                <c:pt idx="887">
                  <c:v>22.07319474929</c:v>
                </c:pt>
                <c:pt idx="888">
                  <c:v>22.093457542431601</c:v>
                </c:pt>
                <c:pt idx="889">
                  <c:v>22.113710854479798</c:v>
                </c:pt>
                <c:pt idx="890">
                  <c:v>22.133954688762799</c:v>
                </c:pt>
                <c:pt idx="891">
                  <c:v>22.154189048608998</c:v>
                </c:pt>
                <c:pt idx="892">
                  <c:v>22.174413937347701</c:v>
                </c:pt>
                <c:pt idx="893">
                  <c:v>22.194629358308401</c:v>
                </c:pt>
                <c:pt idx="894">
                  <c:v>22.214835314821499</c:v>
                </c:pt>
                <c:pt idx="895">
                  <c:v>22.235031810217802</c:v>
                </c:pt>
                <c:pt idx="896">
                  <c:v>22.255218847828498</c:v>
                </c:pt>
                <c:pt idx="897">
                  <c:v>22.275396430985602</c:v>
                </c:pt>
                <c:pt idx="898">
                  <c:v>22.2955645630215</c:v>
                </c:pt>
                <c:pt idx="899">
                  <c:v>22.315723247269101</c:v>
                </c:pt>
                <c:pt idx="900">
                  <c:v>22.335872487062101</c:v>
                </c:pt>
                <c:pt idx="901">
                  <c:v>22.356012285734401</c:v>
                </c:pt>
                <c:pt idx="902">
                  <c:v>22.3761426466207</c:v>
                </c:pt>
                <c:pt idx="903">
                  <c:v>22.3962635712411</c:v>
                </c:pt>
                <c:pt idx="904">
                  <c:v>22.4163750635756</c:v>
                </c:pt>
                <c:pt idx="905">
                  <c:v>22.436477127908802</c:v>
                </c:pt>
                <c:pt idx="906">
                  <c:v>22.456569767569</c:v>
                </c:pt>
                <c:pt idx="907">
                  <c:v>22.476652985885</c:v>
                </c:pt>
                <c:pt idx="908">
                  <c:v>22.4967267861857</c:v>
                </c:pt>
                <c:pt idx="909">
                  <c:v>22.516791171800499</c:v>
                </c:pt>
                <c:pt idx="910">
                  <c:v>22.536846146059201</c:v>
                </c:pt>
                <c:pt idx="911">
                  <c:v>22.556891712291801</c:v>
                </c:pt>
                <c:pt idx="912">
                  <c:v>22.576927873828701</c:v>
                </c:pt>
                <c:pt idx="913">
                  <c:v>22.5969546340006</c:v>
                </c:pt>
                <c:pt idx="914">
                  <c:v>22.616971996138599</c:v>
                </c:pt>
                <c:pt idx="915">
                  <c:v>22.636979963574099</c:v>
                </c:pt>
                <c:pt idx="916">
                  <c:v>22.656978539638601</c:v>
                </c:pt>
                <c:pt idx="917">
                  <c:v>22.676967727664302</c:v>
                </c:pt>
                <c:pt idx="918">
                  <c:v>22.696947530983401</c:v>
                </c:pt>
                <c:pt idx="919">
                  <c:v>22.716917952928501</c:v>
                </c:pt>
                <c:pt idx="920">
                  <c:v>22.736878996832601</c:v>
                </c:pt>
                <c:pt idx="921">
                  <c:v>22.756830666028801</c:v>
                </c:pt>
                <c:pt idx="922">
                  <c:v>22.776772963850799</c:v>
                </c:pt>
                <c:pt idx="923">
                  <c:v>22.7967058936322</c:v>
                </c:pt>
                <c:pt idx="924">
                  <c:v>22.816629458707101</c:v>
                </c:pt>
                <c:pt idx="925">
                  <c:v>22.836543662410001</c:v>
                </c:pt>
                <c:pt idx="926">
                  <c:v>22.856448508075498</c:v>
                </c:pt>
                <c:pt idx="927">
                  <c:v>22.8763439990385</c:v>
                </c:pt>
                <c:pt idx="928">
                  <c:v>22.896230138634198</c:v>
                </c:pt>
                <c:pt idx="929">
                  <c:v>22.916106930198001</c:v>
                </c:pt>
                <c:pt idx="930">
                  <c:v>22.935974377065701</c:v>
                </c:pt>
                <c:pt idx="931">
                  <c:v>22.9558324825733</c:v>
                </c:pt>
                <c:pt idx="932">
                  <c:v>22.975681250057001</c:v>
                </c:pt>
                <c:pt idx="933">
                  <c:v>22.9955206828533</c:v>
                </c:pt>
                <c:pt idx="934">
                  <c:v>23.015350784298999</c:v>
                </c:pt>
                <c:pt idx="935">
                  <c:v>23.035171557731001</c:v>
                </c:pt>
                <c:pt idx="936">
                  <c:v>23.054983006486498</c:v>
                </c:pt>
                <c:pt idx="937">
                  <c:v>23.074785133902999</c:v>
                </c:pt>
                <c:pt idx="938">
                  <c:v>23.0945779433182</c:v>
                </c:pt>
                <c:pt idx="939">
                  <c:v>23.114361438069999</c:v>
                </c:pt>
                <c:pt idx="940">
                  <c:v>23.134135621496601</c:v>
                </c:pt>
                <c:pt idx="941">
                  <c:v>23.153900496936402</c:v>
                </c:pt>
                <c:pt idx="942">
                  <c:v>23.173656067727901</c:v>
                </c:pt>
                <c:pt idx="943">
                  <c:v>23.1934023372099</c:v>
                </c:pt>
                <c:pt idx="944">
                  <c:v>23.213139308721399</c:v>
                </c:pt>
                <c:pt idx="945">
                  <c:v>23.2328669856016</c:v>
                </c:pt>
                <c:pt idx="946">
                  <c:v>23.252585371190001</c:v>
                </c:pt>
                <c:pt idx="947">
                  <c:v>23.2722944688262</c:v>
                </c:pt>
                <c:pt idx="948">
                  <c:v>23.291994281849899</c:v>
                </c:pt>
                <c:pt idx="949">
                  <c:v>23.3116848136012</c:v>
                </c:pt>
                <c:pt idx="950">
                  <c:v>23.331366067420198</c:v>
                </c:pt>
                <c:pt idx="951">
                  <c:v>23.3510380466473</c:v>
                </c:pt>
                <c:pt idx="952">
                  <c:v>23.370700754623101</c:v>
                </c:pt>
                <c:pt idx="953">
                  <c:v>23.3903541946882</c:v>
                </c:pt>
                <c:pt idx="954">
                  <c:v>23.409998370183601</c:v>
                </c:pt>
                <c:pt idx="955">
                  <c:v>23.429633284450201</c:v>
                </c:pt>
                <c:pt idx="956">
                  <c:v>23.449258940829399</c:v>
                </c:pt>
                <c:pt idx="957">
                  <c:v>23.4688753426625</c:v>
                </c:pt>
                <c:pt idx="958">
                  <c:v>23.488482492821301</c:v>
                </c:pt>
                <c:pt idx="959">
                  <c:v>23.508080395055998</c:v>
                </c:pt>
                <c:pt idx="960">
                  <c:v>23.527669052730602</c:v>
                </c:pt>
                <c:pt idx="961">
                  <c:v>23.547248469185501</c:v>
                </c:pt>
                <c:pt idx="962">
                  <c:v>23.566818647761298</c:v>
                </c:pt>
                <c:pt idx="963">
                  <c:v>23.586379591798899</c:v>
                </c:pt>
                <c:pt idx="964">
                  <c:v>23.605931304638901</c:v>
                </c:pt>
                <c:pt idx="965">
                  <c:v>23.625473789622301</c:v>
                </c:pt>
                <c:pt idx="966">
                  <c:v>23.6450070500902</c:v>
                </c:pt>
                <c:pt idx="967">
                  <c:v>23.664531089383601</c:v>
                </c:pt>
                <c:pt idx="968">
                  <c:v>23.6840459108437</c:v>
                </c:pt>
                <c:pt idx="969">
                  <c:v>23.7035515178117</c:v>
                </c:pt>
                <c:pt idx="970">
                  <c:v>23.723047913629099</c:v>
                </c:pt>
                <c:pt idx="971">
                  <c:v>23.742535101637198</c:v>
                </c:pt>
                <c:pt idx="972">
                  <c:v>23.7620130851776</c:v>
                </c:pt>
                <c:pt idx="973">
                  <c:v>23.781481867591701</c:v>
                </c:pt>
                <c:pt idx="974">
                  <c:v>23.8009414522211</c:v>
                </c:pt>
                <c:pt idx="975">
                  <c:v>23.820391842407599</c:v>
                </c:pt>
                <c:pt idx="976">
                  <c:v>23.839833041492899</c:v>
                </c:pt>
                <c:pt idx="977">
                  <c:v>23.8592650528186</c:v>
                </c:pt>
                <c:pt idx="978">
                  <c:v>23.878687879726701</c:v>
                </c:pt>
                <c:pt idx="979">
                  <c:v>23.8981015255589</c:v>
                </c:pt>
                <c:pt idx="980">
                  <c:v>23.917505993657102</c:v>
                </c:pt>
                <c:pt idx="981">
                  <c:v>23.936901287363298</c:v>
                </c:pt>
                <c:pt idx="982">
                  <c:v>23.956287410019399</c:v>
                </c:pt>
                <c:pt idx="983">
                  <c:v>23.975664364967301</c:v>
                </c:pt>
                <c:pt idx="984">
                  <c:v>23.995032155549001</c:v>
                </c:pt>
                <c:pt idx="985">
                  <c:v>24.014390785106599</c:v>
                </c:pt>
                <c:pt idx="986">
                  <c:v>24.033740256981901</c:v>
                </c:pt>
                <c:pt idx="987">
                  <c:v>24.0530805745171</c:v>
                </c:pt>
                <c:pt idx="988">
                  <c:v>24.0724117410542</c:v>
                </c:pt>
                <c:pt idx="989">
                  <c:v>24.091733759935</c:v>
                </c:pt>
                <c:pt idx="990">
                  <c:v>24.1110466345018</c:v>
                </c:pt>
                <c:pt idx="991">
                  <c:v>24.130350368096298</c:v>
                </c:pt>
                <c:pt idx="992">
                  <c:v>24.149644964060698</c:v>
                </c:pt>
                <c:pt idx="993">
                  <c:v>24.1689304257369</c:v>
                </c:pt>
                <c:pt idx="994">
                  <c:v>24.188206756466801</c:v>
                </c:pt>
                <c:pt idx="995">
                  <c:v>24.207473959592299</c:v>
                </c:pt>
                <c:pt idx="996">
                  <c:v>24.2267320384553</c:v>
                </c:pt>
                <c:pt idx="997">
                  <c:v>24.245980996397599</c:v>
                </c:pt>
                <c:pt idx="998">
                  <c:v>24.265220836761198</c:v>
                </c:pt>
                <c:pt idx="999">
                  <c:v>24.2844515628876</c:v>
                </c:pt>
                <c:pt idx="1000">
                  <c:v>24.303673178118601</c:v>
                </c:pt>
                <c:pt idx="1001">
                  <c:v>24.322885685795899</c:v>
                </c:pt>
                <c:pt idx="1002">
                  <c:v>24.342089089261101</c:v>
                </c:pt>
                <c:pt idx="1003">
                  <c:v>24.3612833918558</c:v>
                </c:pt>
                <c:pt idx="1004">
                  <c:v>24.3804685969214</c:v>
                </c:pt>
                <c:pt idx="1005">
                  <c:v>24.3996447077993</c:v>
                </c:pt>
                <c:pt idx="1006">
                  <c:v>24.4188117278308</c:v>
                </c:pt>
                <c:pt idx="1007">
                  <c:v>24.4379696603573</c:v>
                </c:pt>
                <c:pt idx="1008">
                  <c:v>24.457118508719901</c:v>
                </c:pt>
                <c:pt idx="1009">
                  <c:v>24.476258276259699</c:v>
                </c:pt>
                <c:pt idx="1010">
                  <c:v>24.495388966317702</c:v>
                </c:pt>
                <c:pt idx="1011">
                  <c:v>24.514510582234799</c:v>
                </c:pt>
                <c:pt idx="1012">
                  <c:v>24.533623127867902</c:v>
                </c:pt>
                <c:pt idx="1013">
                  <c:v>24.552726607647699</c:v>
                </c:pt>
                <c:pt idx="1014">
                  <c:v>24.571821023468999</c:v>
                </c:pt>
                <c:pt idx="1015">
                  <c:v>24.590906378678401</c:v>
                </c:pt>
                <c:pt idx="1016">
                  <c:v>24.609982676622302</c:v>
                </c:pt>
                <c:pt idx="1017">
                  <c:v>24.629049920647599</c:v>
                </c:pt>
                <c:pt idx="1018">
                  <c:v>24.648108114100701</c:v>
                </c:pt>
                <c:pt idx="1019">
                  <c:v>24.667157260328199</c:v>
                </c:pt>
                <c:pt idx="1020">
                  <c:v>24.686197362676801</c:v>
                </c:pt>
                <c:pt idx="1021">
                  <c:v>24.7052284244931</c:v>
                </c:pt>
                <c:pt idx="1022">
                  <c:v>24.724250449123598</c:v>
                </c:pt>
                <c:pt idx="1023">
                  <c:v>24.743263439915001</c:v>
                </c:pt>
                <c:pt idx="1024">
                  <c:v>24.762267400213801</c:v>
                </c:pt>
                <c:pt idx="1025">
                  <c:v>24.781262333366598</c:v>
                </c:pt>
                <c:pt idx="1026">
                  <c:v>24.800248242719899</c:v>
                </c:pt>
                <c:pt idx="1027">
                  <c:v>24.8192251316202</c:v>
                </c:pt>
                <c:pt idx="1028">
                  <c:v>24.838193003414101</c:v>
                </c:pt>
                <c:pt idx="1029">
                  <c:v>24.857151861447999</c:v>
                </c:pt>
                <c:pt idx="1030">
                  <c:v>24.876101709068202</c:v>
                </c:pt>
                <c:pt idx="1031">
                  <c:v>24.895042549621401</c:v>
                </c:pt>
                <c:pt idx="1032">
                  <c:v>24.913974386453699</c:v>
                </c:pt>
                <c:pt idx="1033">
                  <c:v>24.9328972229114</c:v>
                </c:pt>
                <c:pt idx="1034">
                  <c:v>24.951811062341001</c:v>
                </c:pt>
                <c:pt idx="1035">
                  <c:v>24.9707159080886</c:v>
                </c:pt>
                <c:pt idx="1036">
                  <c:v>24.989611763500399</c:v>
                </c:pt>
                <c:pt idx="1037">
                  <c:v>25.0084986319225</c:v>
                </c:pt>
                <c:pt idx="1038">
                  <c:v>25.027376516701</c:v>
                </c:pt>
                <c:pt idx="1039">
                  <c:v>25.046245421181901</c:v>
                </c:pt>
                <c:pt idx="1040">
                  <c:v>25.065105348711199</c:v>
                </c:pt>
                <c:pt idx="1041">
                  <c:v>25.0839563026347</c:v>
                </c:pt>
                <c:pt idx="1042">
                  <c:v>25.102798286298299</c:v>
                </c:pt>
                <c:pt idx="1043">
                  <c:v>25.121631303047799</c:v>
                </c:pt>
                <c:pt idx="1044">
                  <c:v>25.140455356228799</c:v>
                </c:pt>
                <c:pt idx="1045">
                  <c:v>25.159270449186799</c:v>
                </c:pt>
                <c:pt idx="1046">
                  <c:v>25.178076585267601</c:v>
                </c:pt>
                <c:pt idx="1047">
                  <c:v>25.196873767816399</c:v>
                </c:pt>
                <c:pt idx="1048">
                  <c:v>25.2156620001787</c:v>
                </c:pt>
                <c:pt idx="1049">
                  <c:v>25.234441285699599</c:v>
                </c:pt>
                <c:pt idx="1050">
                  <c:v>25.2532116277245</c:v>
                </c:pt>
                <c:pt idx="1051">
                  <c:v>25.2719730295983</c:v>
                </c:pt>
                <c:pt idx="1052">
                  <c:v>25.290725494666098</c:v>
                </c:pt>
                <c:pt idx="1053">
                  <c:v>25.309469026272701</c:v>
                </c:pt>
                <c:pt idx="1054">
                  <c:v>25.3282036277629</c:v>
                </c:pt>
                <c:pt idx="1055">
                  <c:v>25.346929302481399</c:v>
                </c:pt>
                <c:pt idx="1056">
                  <c:v>25.3656460537727</c:v>
                </c:pt>
                <c:pt idx="1057">
                  <c:v>25.384353884981401</c:v>
                </c:pt>
                <c:pt idx="1058">
                  <c:v>25.4030527994517</c:v>
                </c:pt>
                <c:pt idx="1059">
                  <c:v>25.421742800527799</c:v>
                </c:pt>
                <c:pt idx="1060">
                  <c:v>25.440423891553898</c:v>
                </c:pt>
                <c:pt idx="1061">
                  <c:v>25.459096075874001</c:v>
                </c:pt>
                <c:pt idx="1062">
                  <c:v>25.477759356831701</c:v>
                </c:pt>
                <c:pt idx="1063">
                  <c:v>25.496413737771</c:v>
                </c:pt>
                <c:pt idx="1064">
                  <c:v>25.515059222035301</c:v>
                </c:pt>
                <c:pt idx="1065">
                  <c:v>25.533695812968102</c:v>
                </c:pt>
                <c:pt idx="1066">
                  <c:v>25.5523235139127</c:v>
                </c:pt>
                <c:pt idx="1067">
                  <c:v>25.570942329453999</c:v>
                </c:pt>
                <c:pt idx="1068">
                  <c:v>25.589552262804499</c:v>
                </c:pt>
                <c:pt idx="1069">
                  <c:v>25.608153316371599</c:v>
                </c:pt>
                <c:pt idx="1070">
                  <c:v>25.626745493504501</c:v>
                </c:pt>
                <c:pt idx="1071">
                  <c:v>25.645328797552601</c:v>
                </c:pt>
                <c:pt idx="1072">
                  <c:v>25.663903231865199</c:v>
                </c:pt>
                <c:pt idx="1073">
                  <c:v>25.682468799791501</c:v>
                </c:pt>
                <c:pt idx="1074">
                  <c:v>25.701025504680999</c:v>
                </c:pt>
                <c:pt idx="1075">
                  <c:v>25.719573349882701</c:v>
                </c:pt>
                <c:pt idx="1076">
                  <c:v>25.7381123387458</c:v>
                </c:pt>
                <c:pt idx="1077">
                  <c:v>25.756642474619699</c:v>
                </c:pt>
                <c:pt idx="1078">
                  <c:v>25.7751637608533</c:v>
                </c:pt>
                <c:pt idx="1079">
                  <c:v>25.793676200795801</c:v>
                </c:pt>
                <c:pt idx="1080">
                  <c:v>25.8121797977964</c:v>
                </c:pt>
                <c:pt idx="1081">
                  <c:v>25.830674555203899</c:v>
                </c:pt>
                <c:pt idx="1082">
                  <c:v>25.849160476367601</c:v>
                </c:pt>
                <c:pt idx="1083">
                  <c:v>25.867637564636102</c:v>
                </c:pt>
                <c:pt idx="1084">
                  <c:v>25.886105823358601</c:v>
                </c:pt>
                <c:pt idx="1085">
                  <c:v>25.904565255883899</c:v>
                </c:pt>
                <c:pt idx="1086">
                  <c:v>25.923015865560799</c:v>
                </c:pt>
                <c:pt idx="1087">
                  <c:v>25.941457655738098</c:v>
                </c:pt>
                <c:pt idx="1088">
                  <c:v>25.959890629764502</c:v>
                </c:pt>
                <c:pt idx="1089">
                  <c:v>25.978314790988701</c:v>
                </c:pt>
                <c:pt idx="1090">
                  <c:v>25.9967301427594</c:v>
                </c:pt>
                <c:pt idx="1091">
                  <c:v>26.015136688424999</c:v>
                </c:pt>
                <c:pt idx="1092">
                  <c:v>26.0335344313341</c:v>
                </c:pt>
                <c:pt idx="1093">
                  <c:v>26.051923374835201</c:v>
                </c:pt>
                <c:pt idx="1094">
                  <c:v>26.070303522276699</c:v>
                </c:pt>
                <c:pt idx="1095">
                  <c:v>26.088674877006799</c:v>
                </c:pt>
                <c:pt idx="1096">
                  <c:v>26.107037442373901</c:v>
                </c:pt>
                <c:pt idx="1097">
                  <c:v>26.125391221726201</c:v>
                </c:pt>
                <c:pt idx="1098">
                  <c:v>26.143736218411799</c:v>
                </c:pt>
                <c:pt idx="1099">
                  <c:v>26.1620724357787</c:v>
                </c:pt>
                <c:pt idx="1100">
                  <c:v>26.180399877174999</c:v>
                </c:pt>
                <c:pt idx="1101">
                  <c:v>26.198718545948601</c:v>
                </c:pt>
                <c:pt idx="1102">
                  <c:v>26.217028445447301</c:v>
                </c:pt>
                <c:pt idx="1103">
                  <c:v>26.235329579018899</c:v>
                </c:pt>
                <c:pt idx="1104">
                  <c:v>26.253621950010999</c:v>
                </c:pt>
                <c:pt idx="1105">
                  <c:v>26.271905561771401</c:v>
                </c:pt>
                <c:pt idx="1106">
                  <c:v>26.290180417647498</c:v>
                </c:pt>
                <c:pt idx="1107">
                  <c:v>26.308446520986799</c:v>
                </c:pt>
                <c:pt idx="1108">
                  <c:v>26.326703875136602</c:v>
                </c:pt>
                <c:pt idx="1109">
                  <c:v>26.344952483444199</c:v>
                </c:pt>
                <c:pt idx="1110">
                  <c:v>26.363192349256799</c:v>
                </c:pt>
                <c:pt idx="1111">
                  <c:v>26.381423475921501</c:v>
                </c:pt>
                <c:pt idx="1112">
                  <c:v>26.3996458667852</c:v>
                </c:pt>
                <c:pt idx="1113">
                  <c:v>26.417859525194999</c:v>
                </c:pt>
                <c:pt idx="1114">
                  <c:v>26.436064454497501</c:v>
                </c:pt>
                <c:pt idx="1115">
                  <c:v>26.454260658039502</c:v>
                </c:pt>
                <c:pt idx="1116">
                  <c:v>26.4724481391677</c:v>
                </c:pt>
                <c:pt idx="1117">
                  <c:v>26.490626901228399</c:v>
                </c:pt>
                <c:pt idx="1118">
                  <c:v>26.5087969475682</c:v>
                </c:pt>
                <c:pt idx="1119">
                  <c:v>26.526958281533201</c:v>
                </c:pt>
                <c:pt idx="1120">
                  <c:v>26.545110906469802</c:v>
                </c:pt>
                <c:pt idx="1121">
                  <c:v>26.563254825724002</c:v>
                </c:pt>
                <c:pt idx="1122">
                  <c:v>26.581390042979699</c:v>
                </c:pt>
                <c:pt idx="1123">
                  <c:v>26.599516561325999</c:v>
                </c:pt>
                <c:pt idx="1124">
                  <c:v>26.617634384058402</c:v>
                </c:pt>
                <c:pt idx="1125">
                  <c:v>26.635743514523799</c:v>
                </c:pt>
                <c:pt idx="1126">
                  <c:v>26.653843956068702</c:v>
                </c:pt>
                <c:pt idx="1127">
                  <c:v>26.6719357120399</c:v>
                </c:pt>
                <c:pt idx="1128">
                  <c:v>26.6900187857837</c:v>
                </c:pt>
                <c:pt idx="1129">
                  <c:v>26.708093180646699</c:v>
                </c:pt>
                <c:pt idx="1130">
                  <c:v>26.726158899975101</c:v>
                </c:pt>
                <c:pt idx="1131">
                  <c:v>26.744215947114998</c:v>
                </c:pt>
                <c:pt idx="1132">
                  <c:v>26.762264325412701</c:v>
                </c:pt>
                <c:pt idx="1133">
                  <c:v>26.780304038214101</c:v>
                </c:pt>
                <c:pt idx="1134">
                  <c:v>26.798335088865102</c:v>
                </c:pt>
                <c:pt idx="1135">
                  <c:v>26.8163574807114</c:v>
                </c:pt>
                <c:pt idx="1136">
                  <c:v>26.834371217098798</c:v>
                </c:pt>
                <c:pt idx="1137">
                  <c:v>26.852376301372701</c:v>
                </c:pt>
                <c:pt idx="1138">
                  <c:v>26.870372736878601</c:v>
                </c:pt>
                <c:pt idx="1139">
                  <c:v>26.888360526961801</c:v>
                </c:pt>
                <c:pt idx="1140">
                  <c:v>26.906339674967601</c:v>
                </c:pt>
                <c:pt idx="1141">
                  <c:v>26.924310184241001</c:v>
                </c:pt>
                <c:pt idx="1142">
                  <c:v>26.942272058126999</c:v>
                </c:pt>
                <c:pt idx="1143">
                  <c:v>26.960225299970499</c:v>
                </c:pt>
                <c:pt idx="1144">
                  <c:v>26.978169913116101</c:v>
                </c:pt>
                <c:pt idx="1145">
                  <c:v>26.9961059009084</c:v>
                </c:pt>
                <c:pt idx="1146">
                  <c:v>27.014033266692</c:v>
                </c:pt>
                <c:pt idx="1147">
                  <c:v>27.0319520138112</c:v>
                </c:pt>
                <c:pt idx="1148">
                  <c:v>27.049862145610199</c:v>
                </c:pt>
                <c:pt idx="1149">
                  <c:v>27.067763665433102</c:v>
                </c:pt>
                <c:pt idx="1150">
                  <c:v>27.085656576623801</c:v>
                </c:pt>
                <c:pt idx="1151">
                  <c:v>27.1035408825262</c:v>
                </c:pt>
                <c:pt idx="1152">
                  <c:v>27.1214165864839</c:v>
                </c:pt>
                <c:pt idx="1153">
                  <c:v>27.1392836918405</c:v>
                </c:pt>
                <c:pt idx="1154">
                  <c:v>27.157142201939301</c:v>
                </c:pt>
                <c:pt idx="1155">
                  <c:v>27.1749921201238</c:v>
                </c:pt>
                <c:pt idx="1156">
                  <c:v>27.192833449736899</c:v>
                </c:pt>
                <c:pt idx="1157">
                  <c:v>27.2106661941216</c:v>
                </c:pt>
                <c:pt idx="1158">
                  <c:v>27.228490356620799</c:v>
                </c:pt>
                <c:pt idx="1159">
                  <c:v>27.246305940577201</c:v>
                </c:pt>
                <c:pt idx="1160">
                  <c:v>27.264112949333398</c:v>
                </c:pt>
                <c:pt idx="1161">
                  <c:v>27.281911386231599</c:v>
                </c:pt>
                <c:pt idx="1162">
                  <c:v>27.299701254614099</c:v>
                </c:pt>
                <c:pt idx="1163">
                  <c:v>27.317482557823102</c:v>
                </c:pt>
                <c:pt idx="1164">
                  <c:v>27.335255299200401</c:v>
                </c:pt>
                <c:pt idx="1165">
                  <c:v>27.353019482087799</c:v>
                </c:pt>
                <c:pt idx="1166">
                  <c:v>27.370775109827001</c:v>
                </c:pt>
                <c:pt idx="1167">
                  <c:v>27.3885221857593</c:v>
                </c:pt>
                <c:pt idx="1168">
                  <c:v>27.406260713226199</c:v>
                </c:pt>
                <c:pt idx="1169">
                  <c:v>27.423990695568602</c:v>
                </c:pt>
                <c:pt idx="1170">
                  <c:v>27.441712136127599</c:v>
                </c:pt>
                <c:pt idx="1171">
                  <c:v>27.459425038243999</c:v>
                </c:pt>
                <c:pt idx="1172">
                  <c:v>27.477129405258299</c:v>
                </c:pt>
                <c:pt idx="1173">
                  <c:v>27.494825240511201</c:v>
                </c:pt>
                <c:pt idx="1174">
                  <c:v>27.512512547342801</c:v>
                </c:pt>
                <c:pt idx="1175">
                  <c:v>27.530191329093199</c:v>
                </c:pt>
                <c:pt idx="1176">
                  <c:v>27.547861588962601</c:v>
                </c:pt>
                <c:pt idx="1177">
                  <c:v>27.565523329699602</c:v>
                </c:pt>
                <c:pt idx="1178">
                  <c:v>27.583176555308899</c:v>
                </c:pt>
                <c:pt idx="1179">
                  <c:v>27.600821269127302</c:v>
                </c:pt>
                <c:pt idx="1180">
                  <c:v>27.6184574744915</c:v>
                </c:pt>
                <c:pt idx="1181">
                  <c:v>27.6360851747379</c:v>
                </c:pt>
                <c:pt idx="1182">
                  <c:v>27.6537043732028</c:v>
                </c:pt>
                <c:pt idx="1183">
                  <c:v>27.6713150732222</c:v>
                </c:pt>
                <c:pt idx="1184">
                  <c:v>27.688917278131701</c:v>
                </c:pt>
                <c:pt idx="1185">
                  <c:v>27.7065109912668</c:v>
                </c:pt>
                <c:pt idx="1186">
                  <c:v>27.7240962159627</c:v>
                </c:pt>
                <c:pt idx="1187">
                  <c:v>27.741672955554598</c:v>
                </c:pt>
                <c:pt idx="1188">
                  <c:v>27.759241213376999</c:v>
                </c:pt>
                <c:pt idx="1189">
                  <c:v>27.7768009927645</c:v>
                </c:pt>
                <c:pt idx="1190">
                  <c:v>27.7943522970514</c:v>
                </c:pt>
                <c:pt idx="1191">
                  <c:v>27.8118951295715</c:v>
                </c:pt>
                <c:pt idx="1192">
                  <c:v>27.8294294936588</c:v>
                </c:pt>
                <c:pt idx="1193">
                  <c:v>27.8469553926465</c:v>
                </c:pt>
                <c:pt idx="1194">
                  <c:v>27.864472829867999</c:v>
                </c:pt>
                <c:pt idx="1195">
                  <c:v>27.881981808656199</c:v>
                </c:pt>
                <c:pt idx="1196">
                  <c:v>27.899482332343698</c:v>
                </c:pt>
                <c:pt idx="1197">
                  <c:v>27.916974404263001</c:v>
                </c:pt>
                <c:pt idx="1198">
                  <c:v>27.934458027746199</c:v>
                </c:pt>
                <c:pt idx="1199">
                  <c:v>27.951933206125201</c:v>
                </c:pt>
                <c:pt idx="1200">
                  <c:v>27.969399942731599</c:v>
                </c:pt>
                <c:pt idx="1201">
                  <c:v>27.986858240896701</c:v>
                </c:pt>
                <c:pt idx="1202">
                  <c:v>28.004308103951601</c:v>
                </c:pt>
                <c:pt idx="1203">
                  <c:v>28.021749535227102</c:v>
                </c:pt>
                <c:pt idx="1204">
                  <c:v>28.039182538053598</c:v>
                </c:pt>
                <c:pt idx="1205">
                  <c:v>28.056607115761299</c:v>
                </c:pt>
                <c:pt idx="1206">
                  <c:v>28.074023271680101</c:v>
                </c:pt>
                <c:pt idx="1207">
                  <c:v>28.0914310091398</c:v>
                </c:pt>
                <c:pt idx="1208">
                  <c:v>28.108830331469601</c:v>
                </c:pt>
                <c:pt idx="1209">
                  <c:v>28.1262212419986</c:v>
                </c:pt>
                <c:pt idx="1210">
                  <c:v>28.1436037440555</c:v>
                </c:pt>
                <c:pt idx="1211">
                  <c:v>28.160977840968801</c:v>
                </c:pt>
                <c:pt idx="1212">
                  <c:v>28.178343536066699</c:v>
                </c:pt>
                <c:pt idx="1213">
                  <c:v>28.195700832677002</c:v>
                </c:pt>
                <c:pt idx="1214">
                  <c:v>28.213049734127299</c:v>
                </c:pt>
                <c:pt idx="1215">
                  <c:v>28.2303902437449</c:v>
                </c:pt>
                <c:pt idx="1216">
                  <c:v>28.2477223648566</c:v>
                </c:pt>
                <c:pt idx="1217">
                  <c:v>28.265046100789199</c:v>
                </c:pt>
                <c:pt idx="1218">
                  <c:v>28.282361454869001</c:v>
                </c:pt>
                <c:pt idx="1219">
                  <c:v>28.299668430421999</c:v>
                </c:pt>
                <c:pt idx="1220">
                  <c:v>28.316967030773899</c:v>
                </c:pt>
                <c:pt idx="1221">
                  <c:v>28.334257259250101</c:v>
                </c:pt>
                <c:pt idx="1222">
                  <c:v>28.351539119175701</c:v>
                </c:pt>
                <c:pt idx="1223">
                  <c:v>28.368812613875399</c:v>
                </c:pt>
                <c:pt idx="1224">
                  <c:v>28.3860777466736</c:v>
                </c:pt>
                <c:pt idx="1225">
                  <c:v>28.4033345208946</c:v>
                </c:pt>
                <c:pt idx="1226">
                  <c:v>28.420582939861902</c:v>
                </c:pt>
                <c:pt idx="1227">
                  <c:v>28.437823006899201</c:v>
                </c:pt>
                <c:pt idx="1228">
                  <c:v>28.455054725329401</c:v>
                </c:pt>
                <c:pt idx="1229">
                  <c:v>28.472278098475499</c:v>
                </c:pt>
                <c:pt idx="1230">
                  <c:v>28.489493129659799</c:v>
                </c:pt>
                <c:pt idx="1231">
                  <c:v>28.506699822415602</c:v>
                </c:pt>
                <c:pt idx="1232">
                  <c:v>28.523898180111601</c:v>
                </c:pt>
                <c:pt idx="1233">
                  <c:v>28.541088205842001</c:v>
                </c:pt>
                <c:pt idx="1234">
                  <c:v>28.558269902928998</c:v>
                </c:pt>
                <c:pt idx="1235">
                  <c:v>28.575443274694301</c:v>
                </c:pt>
                <c:pt idx="1236">
                  <c:v>28.592608324459501</c:v>
                </c:pt>
                <c:pt idx="1237">
                  <c:v>28.609765055545601</c:v>
                </c:pt>
                <c:pt idx="1238">
                  <c:v>28.626913471273401</c:v>
                </c:pt>
                <c:pt idx="1239">
                  <c:v>28.6440535749635</c:v>
                </c:pt>
                <c:pt idx="1240">
                  <c:v>28.6611853699359</c:v>
                </c:pt>
                <c:pt idx="1241">
                  <c:v>28.678308859510398</c:v>
                </c:pt>
                <c:pt idx="1242">
                  <c:v>28.6954240470066</c:v>
                </c:pt>
                <c:pt idx="1243">
                  <c:v>28.712530935743398</c:v>
                </c:pt>
                <c:pt idx="1244">
                  <c:v>28.729629529039698</c:v>
                </c:pt>
                <c:pt idx="1245">
                  <c:v>28.746719830213799</c:v>
                </c:pt>
                <c:pt idx="1246">
                  <c:v>28.763801842584002</c:v>
                </c:pt>
                <c:pt idx="1247">
                  <c:v>28.780875569467799</c:v>
                </c:pt>
                <c:pt idx="1248">
                  <c:v>28.797941014182602</c:v>
                </c:pt>
                <c:pt idx="1249">
                  <c:v>28.814998180045599</c:v>
                </c:pt>
                <c:pt idx="1250">
                  <c:v>28.8320470703732</c:v>
                </c:pt>
                <c:pt idx="1251">
                  <c:v>28.849087688481902</c:v>
                </c:pt>
                <c:pt idx="1252">
                  <c:v>28.866120037687601</c:v>
                </c:pt>
                <c:pt idx="1253">
                  <c:v>28.883144121305801</c:v>
                </c:pt>
                <c:pt idx="1254">
                  <c:v>28.9001599426519</c:v>
                </c:pt>
                <c:pt idx="1255">
                  <c:v>28.917167505040599</c:v>
                </c:pt>
                <c:pt idx="1256">
                  <c:v>28.934166811786401</c:v>
                </c:pt>
                <c:pt idx="1257">
                  <c:v>28.951157866203499</c:v>
                </c:pt>
                <c:pt idx="1258">
                  <c:v>28.9681406716056</c:v>
                </c:pt>
                <c:pt idx="1259">
                  <c:v>28.985115231306199</c:v>
                </c:pt>
                <c:pt idx="1260">
                  <c:v>29.002081548618101</c:v>
                </c:pt>
                <c:pt idx="1261">
                  <c:v>29.019039626854099</c:v>
                </c:pt>
                <c:pt idx="1262">
                  <c:v>29.035989469326299</c:v>
                </c:pt>
                <c:pt idx="1263">
                  <c:v>29.052931079346699</c:v>
                </c:pt>
                <c:pt idx="1264">
                  <c:v>29.0698644602268</c:v>
                </c:pt>
                <c:pt idx="1265">
                  <c:v>29.0867896152775</c:v>
                </c:pt>
                <c:pt idx="1266">
                  <c:v>29.1037065478098</c:v>
                </c:pt>
                <c:pt idx="1267">
                  <c:v>29.120615261133899</c:v>
                </c:pt>
                <c:pt idx="1268">
                  <c:v>29.137515758559701</c:v>
                </c:pt>
                <c:pt idx="1269">
                  <c:v>29.154408043396799</c:v>
                </c:pt>
                <c:pt idx="1270">
                  <c:v>29.171292118954401</c:v>
                </c:pt>
                <c:pt idx="1271">
                  <c:v>29.1881679885411</c:v>
                </c:pt>
                <c:pt idx="1272">
                  <c:v>29.205035655465501</c:v>
                </c:pt>
                <c:pt idx="1273">
                  <c:v>29.221895123035399</c:v>
                </c:pt>
                <c:pt idx="1274">
                  <c:v>29.238746394558401</c:v>
                </c:pt>
                <c:pt idx="1275">
                  <c:v>29.255589473341701</c:v>
                </c:pt>
                <c:pt idx="1276">
                  <c:v>29.272424362692</c:v>
                </c:pt>
                <c:pt idx="1277">
                  <c:v>29.2892510659156</c:v>
                </c:pt>
                <c:pt idx="1278">
                  <c:v>29.3060695863186</c:v>
                </c:pt>
                <c:pt idx="1279">
                  <c:v>29.3228799272065</c:v>
                </c:pt>
                <c:pt idx="1280">
                  <c:v>29.339682091884299</c:v>
                </c:pt>
                <c:pt idx="1281">
                  <c:v>29.356476083656698</c:v>
                </c:pt>
                <c:pt idx="1282">
                  <c:v>29.373261905828201</c:v>
                </c:pt>
                <c:pt idx="1283">
                  <c:v>29.390039561702402</c:v>
                </c:pt>
                <c:pt idx="1284">
                  <c:v>29.406809054582901</c:v>
                </c:pt>
                <c:pt idx="1285">
                  <c:v>29.423570387772699</c:v>
                </c:pt>
                <c:pt idx="1286">
                  <c:v>29.440323564574399</c:v>
                </c:pt>
                <c:pt idx="1287">
                  <c:v>29.457068588290198</c:v>
                </c:pt>
                <c:pt idx="1288">
                  <c:v>29.4738054622219</c:v>
                </c:pt>
                <c:pt idx="1289">
                  <c:v>29.490534189670601</c:v>
                </c:pt>
                <c:pt idx="1290">
                  <c:v>29.507254773937401</c:v>
                </c:pt>
                <c:pt idx="1291">
                  <c:v>29.523967218322699</c:v>
                </c:pt>
                <c:pt idx="1292">
                  <c:v>29.540671526126498</c:v>
                </c:pt>
                <c:pt idx="1293">
                  <c:v>29.557367700820802</c:v>
                </c:pt>
                <c:pt idx="1294">
                  <c:v>29.5740557474825</c:v>
                </c:pt>
                <c:pt idx="1295">
                  <c:v>29.5907356676015</c:v>
                </c:pt>
                <c:pt idx="1296">
                  <c:v>29.607407464480101</c:v>
                </c:pt>
                <c:pt idx="1297">
                  <c:v>29.624071141420401</c:v>
                </c:pt>
                <c:pt idx="1298">
                  <c:v>29.640726701724098</c:v>
                </c:pt>
                <c:pt idx="1299">
                  <c:v>29.657374148692401</c:v>
                </c:pt>
                <c:pt idx="1300">
                  <c:v>29.674013485626201</c:v>
                </c:pt>
                <c:pt idx="1301">
                  <c:v>29.690644715826</c:v>
                </c:pt>
                <c:pt idx="1302">
                  <c:v>29.707267842591701</c:v>
                </c:pt>
                <c:pt idx="1303">
                  <c:v>29.723882869223299</c:v>
                </c:pt>
                <c:pt idx="1304">
                  <c:v>29.740489799019802</c:v>
                </c:pt>
                <c:pt idx="1305">
                  <c:v>29.757088635280301</c:v>
                </c:pt>
                <c:pt idx="1306">
                  <c:v>29.7736793813032</c:v>
                </c:pt>
                <c:pt idx="1307">
                  <c:v>29.7902620403868</c:v>
                </c:pt>
                <c:pt idx="1308">
                  <c:v>29.806836615828601</c:v>
                </c:pt>
                <c:pt idx="1309">
                  <c:v>29.823403110926201</c:v>
                </c:pt>
                <c:pt idx="1310">
                  <c:v>29.839961528976399</c:v>
                </c:pt>
                <c:pt idx="1311">
                  <c:v>29.856511873275799</c:v>
                </c:pt>
                <c:pt idx="1312">
                  <c:v>29.873054147120499</c:v>
                </c:pt>
                <c:pt idx="1313">
                  <c:v>29.889588353806399</c:v>
                </c:pt>
                <c:pt idx="1314">
                  <c:v>29.906114496628799</c:v>
                </c:pt>
                <c:pt idx="1315">
                  <c:v>29.922632578882801</c:v>
                </c:pt>
                <c:pt idx="1316">
                  <c:v>29.939142603862901</c:v>
                </c:pt>
                <c:pt idx="1317">
                  <c:v>29.955644574863399</c:v>
                </c:pt>
                <c:pt idx="1318">
                  <c:v>29.9721384951781</c:v>
                </c:pt>
                <c:pt idx="1319">
                  <c:v>29.9886243681004</c:v>
                </c:pt>
                <c:pt idx="1320">
                  <c:v>30.005102196923399</c:v>
                </c:pt>
                <c:pt idx="1321">
                  <c:v>30.021571984939701</c:v>
                </c:pt>
                <c:pt idx="1322">
                  <c:v>30.038033735441498</c:v>
                </c:pt>
                <c:pt idx="1323">
                  <c:v>30.054487451720899</c:v>
                </c:pt>
                <c:pt idx="1324">
                  <c:v>30.070933137069101</c:v>
                </c:pt>
                <c:pt idx="1325">
                  <c:v>30.087370794777399</c:v>
                </c:pt>
                <c:pt idx="1326">
                  <c:v>30.103800428136399</c:v>
                </c:pt>
                <c:pt idx="1327">
                  <c:v>30.1202220404363</c:v>
                </c:pt>
                <c:pt idx="1328">
                  <c:v>30.136635634967298</c:v>
                </c:pt>
                <c:pt idx="1329">
                  <c:v>30.1530412150187</c:v>
                </c:pt>
                <c:pt idx="1330">
                  <c:v>30.169438783879599</c:v>
                </c:pt>
                <c:pt idx="1331">
                  <c:v>30.1858283448389</c:v>
                </c:pt>
                <c:pt idx="1332">
                  <c:v>30.202209901184901</c:v>
                </c:pt>
                <c:pt idx="1333">
                  <c:v>30.218583456205501</c:v>
                </c:pt>
                <c:pt idx="1334">
                  <c:v>30.234949013188299</c:v>
                </c:pt>
                <c:pt idx="1335">
                  <c:v>30.2513065754205</c:v>
                </c:pt>
                <c:pt idx="1336">
                  <c:v>30.267656146188902</c:v>
                </c:pt>
                <c:pt idx="1337">
                  <c:v>30.283997728779799</c:v>
                </c:pt>
                <c:pt idx="1338">
                  <c:v>30.300331326479299</c:v>
                </c:pt>
                <c:pt idx="1339">
                  <c:v>30.316656942572902</c:v>
                </c:pt>
                <c:pt idx="1340">
                  <c:v>30.332974580345901</c:v>
                </c:pt>
                <c:pt idx="1341">
                  <c:v>30.349284243083201</c:v>
                </c:pt>
                <c:pt idx="1342">
                  <c:v>30.365585934069099</c:v>
                </c:pt>
                <c:pt idx="1343">
                  <c:v>30.381879656587699</c:v>
                </c:pt>
                <c:pt idx="1344">
                  <c:v>30.398165413922602</c:v>
                </c:pt>
                <c:pt idx="1345">
                  <c:v>30.414443209357199</c:v>
                </c:pt>
                <c:pt idx="1346">
                  <c:v>30.430713046174301</c:v>
                </c:pt>
                <c:pt idx="1347">
                  <c:v>30.446974927656399</c:v>
                </c:pt>
                <c:pt idx="1348">
                  <c:v>30.463228856806801</c:v>
                </c:pt>
                <c:pt idx="1349">
                  <c:v>30.479474836518701</c:v>
                </c:pt>
                <c:pt idx="1350">
                  <c:v>30.4957128704288</c:v>
                </c:pt>
                <c:pt idx="1351">
                  <c:v>30.511942961785099</c:v>
                </c:pt>
                <c:pt idx="1352">
                  <c:v>30.528165113835598</c:v>
                </c:pt>
                <c:pt idx="1353">
                  <c:v>30.5443793298282</c:v>
                </c:pt>
                <c:pt idx="1354">
                  <c:v>30.5605856130109</c:v>
                </c:pt>
                <c:pt idx="1355">
                  <c:v>30.576783966631702</c:v>
                </c:pt>
                <c:pt idx="1356">
                  <c:v>30.592974394309699</c:v>
                </c:pt>
                <c:pt idx="1357">
                  <c:v>30.6091568995476</c:v>
                </c:pt>
                <c:pt idx="1358">
                  <c:v>30.625331485289699</c:v>
                </c:pt>
                <c:pt idx="1359">
                  <c:v>30.641498154818301</c:v>
                </c:pt>
                <c:pt idx="1360">
                  <c:v>30.657656911415799</c:v>
                </c:pt>
                <c:pt idx="1361">
                  <c:v>30.673807758364401</c:v>
                </c:pt>
                <c:pt idx="1362">
                  <c:v>30.6899506989466</c:v>
                </c:pt>
                <c:pt idx="1363">
                  <c:v>30.706085736444599</c:v>
                </c:pt>
                <c:pt idx="1364">
                  <c:v>30.7222128741242</c:v>
                </c:pt>
                <c:pt idx="1365">
                  <c:v>30.738332115263798</c:v>
                </c:pt>
                <c:pt idx="1366">
                  <c:v>30.754443463154601</c:v>
                </c:pt>
                <c:pt idx="1367">
                  <c:v>30.770546921077599</c:v>
                </c:pt>
                <c:pt idx="1368">
                  <c:v>30.786642492314002</c:v>
                </c:pt>
                <c:pt idx="1369">
                  <c:v>30.802730180144799</c:v>
                </c:pt>
                <c:pt idx="1370">
                  <c:v>30.8188099878512</c:v>
                </c:pt>
                <c:pt idx="1371">
                  <c:v>30.834881918714199</c:v>
                </c:pt>
                <c:pt idx="1372">
                  <c:v>30.850946180486499</c:v>
                </c:pt>
                <c:pt idx="1373">
                  <c:v>30.8670022933963</c:v>
                </c:pt>
                <c:pt idx="1374">
                  <c:v>30.883050559557599</c:v>
                </c:pt>
                <c:pt idx="1375">
                  <c:v>30.899090978970499</c:v>
                </c:pt>
                <c:pt idx="1376">
                  <c:v>30.915123551634998</c:v>
                </c:pt>
                <c:pt idx="1377">
                  <c:v>30.931148277551099</c:v>
                </c:pt>
                <c:pt idx="1378">
                  <c:v>30.9471651567188</c:v>
                </c:pt>
                <c:pt idx="1379">
                  <c:v>30.963174189138101</c:v>
                </c:pt>
                <c:pt idx="1380">
                  <c:v>30.9791754350539</c:v>
                </c:pt>
                <c:pt idx="1381">
                  <c:v>30.9951688615397</c:v>
                </c:pt>
                <c:pt idx="1382">
                  <c:v>31.011154453721399</c:v>
                </c:pt>
                <c:pt idx="1383">
                  <c:v>31.027132211599302</c:v>
                </c:pt>
                <c:pt idx="1384">
                  <c:v>31.0431021351731</c:v>
                </c:pt>
                <c:pt idx="1385">
                  <c:v>31.059064224442999</c:v>
                </c:pt>
                <c:pt idx="1386">
                  <c:v>31.075018479408801</c:v>
                </c:pt>
                <c:pt idx="1387">
                  <c:v>31.090964900070698</c:v>
                </c:pt>
                <c:pt idx="1388">
                  <c:v>31.1069034864286</c:v>
                </c:pt>
                <c:pt idx="1389">
                  <c:v>31.122834238482501</c:v>
                </c:pt>
                <c:pt idx="1390">
                  <c:v>31.138757156232401</c:v>
                </c:pt>
                <c:pt idx="1391">
                  <c:v>31.154672289725099</c:v>
                </c:pt>
                <c:pt idx="1392">
                  <c:v>31.170579729176701</c:v>
                </c:pt>
                <c:pt idx="1393">
                  <c:v>31.1864793634237</c:v>
                </c:pt>
                <c:pt idx="1394">
                  <c:v>31.202371192466199</c:v>
                </c:pt>
                <c:pt idx="1395">
                  <c:v>31.218255216304101</c:v>
                </c:pt>
                <c:pt idx="1396">
                  <c:v>31.2341314349374</c:v>
                </c:pt>
                <c:pt idx="1397">
                  <c:v>31.249999848366201</c:v>
                </c:pt>
                <c:pt idx="1398">
                  <c:v>31.265860456590399</c:v>
                </c:pt>
                <c:pt idx="1399">
                  <c:v>31.281713259610001</c:v>
                </c:pt>
                <c:pt idx="1400">
                  <c:v>31.297558257425099</c:v>
                </c:pt>
                <c:pt idx="1401">
                  <c:v>31.313395450035699</c:v>
                </c:pt>
                <c:pt idx="1402">
                  <c:v>31.3292248374416</c:v>
                </c:pt>
                <c:pt idx="1403">
                  <c:v>31.3450459739318</c:v>
                </c:pt>
                <c:pt idx="1404">
                  <c:v>31.360860151535501</c:v>
                </c:pt>
                <c:pt idx="1405">
                  <c:v>31.3766665293406</c:v>
                </c:pt>
                <c:pt idx="1406">
                  <c:v>31.392465110358302</c:v>
                </c:pt>
                <c:pt idx="1407">
                  <c:v>31.4082558975994</c:v>
                </c:pt>
                <c:pt idx="1408">
                  <c:v>31.424038894075</c:v>
                </c:pt>
                <c:pt idx="1409">
                  <c:v>31.439814102796198</c:v>
                </c:pt>
                <c:pt idx="1410">
                  <c:v>31.455581526773901</c:v>
                </c:pt>
                <c:pt idx="1411">
                  <c:v>31.471341169019102</c:v>
                </c:pt>
                <c:pt idx="1412">
                  <c:v>31.487093032542901</c:v>
                </c:pt>
                <c:pt idx="1413">
                  <c:v>31.5028371203563</c:v>
                </c:pt>
                <c:pt idx="1414">
                  <c:v>31.518573469259699</c:v>
                </c:pt>
                <c:pt idx="1415">
                  <c:v>31.5343021415467</c:v>
                </c:pt>
                <c:pt idx="1416">
                  <c:v>31.5500230695082</c:v>
                </c:pt>
                <c:pt idx="1417">
                  <c:v>31.565736257451</c:v>
                </c:pt>
                <c:pt idx="1418">
                  <c:v>31.581441709682199</c:v>
                </c:pt>
                <c:pt idx="1419">
                  <c:v>31.597139430508602</c:v>
                </c:pt>
                <c:pt idx="1420">
                  <c:v>31.612829424237301</c:v>
                </c:pt>
                <c:pt idx="1421">
                  <c:v>31.628511695175</c:v>
                </c:pt>
                <c:pt idx="1422">
                  <c:v>31.644186247628902</c:v>
                </c:pt>
                <c:pt idx="1423">
                  <c:v>31.659853085905699</c:v>
                </c:pt>
                <c:pt idx="1424">
                  <c:v>31.675512214312398</c:v>
                </c:pt>
                <c:pt idx="1425">
                  <c:v>31.691163637156102</c:v>
                </c:pt>
                <c:pt idx="1426">
                  <c:v>31.7068073587435</c:v>
                </c:pt>
                <c:pt idx="1427">
                  <c:v>31.722443383381599</c:v>
                </c:pt>
                <c:pt idx="1428">
                  <c:v>31.738071715377401</c:v>
                </c:pt>
                <c:pt idx="1429">
                  <c:v>31.7536923590378</c:v>
                </c:pt>
                <c:pt idx="1430">
                  <c:v>31.7693053079592</c:v>
                </c:pt>
                <c:pt idx="1431">
                  <c:v>31.784910553398699</c:v>
                </c:pt>
                <c:pt idx="1432">
                  <c:v>31.8005081173851</c:v>
                </c:pt>
                <c:pt idx="1433">
                  <c:v>31.816098003876299</c:v>
                </c:pt>
                <c:pt idx="1434">
                  <c:v>31.831680216830001</c:v>
                </c:pt>
                <c:pt idx="1435">
                  <c:v>31.847254760204301</c:v>
                </c:pt>
                <c:pt idx="1436">
                  <c:v>31.862821637956898</c:v>
                </c:pt>
                <c:pt idx="1437">
                  <c:v>31.878380854045801</c:v>
                </c:pt>
                <c:pt idx="1438">
                  <c:v>31.8939324124287</c:v>
                </c:pt>
                <c:pt idx="1439">
                  <c:v>31.9094763170636</c:v>
                </c:pt>
                <c:pt idx="1440">
                  <c:v>31.925012571908301</c:v>
                </c:pt>
                <c:pt idx="1441">
                  <c:v>31.9405411809207</c:v>
                </c:pt>
                <c:pt idx="1442">
                  <c:v>31.956062148058599</c:v>
                </c:pt>
                <c:pt idx="1443">
                  <c:v>31.971575477279998</c:v>
                </c:pt>
                <c:pt idx="1444">
                  <c:v>31.987081172542698</c:v>
                </c:pt>
                <c:pt idx="1445">
                  <c:v>32.002579237804603</c:v>
                </c:pt>
                <c:pt idx="1446">
                  <c:v>32.018069660753497</c:v>
                </c:pt>
                <c:pt idx="1447">
                  <c:v>32.0335524320217</c:v>
                </c:pt>
                <c:pt idx="1448">
                  <c:v>32.049027577174101</c:v>
                </c:pt>
                <c:pt idx="1449">
                  <c:v>32.064495099707997</c:v>
                </c:pt>
                <c:pt idx="1450">
                  <c:v>32.079955003120801</c:v>
                </c:pt>
                <c:pt idx="1451">
                  <c:v>32.095407290910003</c:v>
                </c:pt>
                <c:pt idx="1452">
                  <c:v>32.110851966573001</c:v>
                </c:pt>
                <c:pt idx="1453">
                  <c:v>32.1262890336073</c:v>
                </c:pt>
                <c:pt idx="1454">
                  <c:v>32.141718495510197</c:v>
                </c:pt>
                <c:pt idx="1455">
                  <c:v>32.157140355779298</c:v>
                </c:pt>
                <c:pt idx="1456">
                  <c:v>32.172554617911899</c:v>
                </c:pt>
                <c:pt idx="1457">
                  <c:v>32.1879612854055</c:v>
                </c:pt>
                <c:pt idx="1458">
                  <c:v>32.203360361757397</c:v>
                </c:pt>
                <c:pt idx="1459">
                  <c:v>32.218751850465303</c:v>
                </c:pt>
                <c:pt idx="1460">
                  <c:v>32.234135755026401</c:v>
                </c:pt>
                <c:pt idx="1461">
                  <c:v>32.249512078938203</c:v>
                </c:pt>
                <c:pt idx="1462">
                  <c:v>32.264880816204403</c:v>
                </c:pt>
                <c:pt idx="1463">
                  <c:v>32.280241965480897</c:v>
                </c:pt>
                <c:pt idx="1464">
                  <c:v>32.295595540473499</c:v>
                </c:pt>
                <c:pt idx="1465">
                  <c:v>32.310941544442599</c:v>
                </c:pt>
                <c:pt idx="1466">
                  <c:v>32.326279980648202</c:v>
                </c:pt>
                <c:pt idx="1467">
                  <c:v>32.341610852350897</c:v>
                </c:pt>
                <c:pt idx="1468">
                  <c:v>32.356934162810703</c:v>
                </c:pt>
                <c:pt idx="1469">
                  <c:v>32.372249915288101</c:v>
                </c:pt>
                <c:pt idx="1470">
                  <c:v>32.387558113043198</c:v>
                </c:pt>
                <c:pt idx="1471">
                  <c:v>32.402858759336297</c:v>
                </c:pt>
                <c:pt idx="1472">
                  <c:v>32.418151857427702</c:v>
                </c:pt>
                <c:pt idx="1473">
                  <c:v>32.433437410577802</c:v>
                </c:pt>
                <c:pt idx="1474">
                  <c:v>32.448715422046597</c:v>
                </c:pt>
                <c:pt idx="1475">
                  <c:v>32.463985895094702</c:v>
                </c:pt>
                <c:pt idx="1476">
                  <c:v>32.479248832982101</c:v>
                </c:pt>
                <c:pt idx="1477">
                  <c:v>32.494504238969199</c:v>
                </c:pt>
                <c:pt idx="1478">
                  <c:v>32.509752112035898</c:v>
                </c:pt>
                <c:pt idx="1479">
                  <c:v>32.524992454578197</c:v>
                </c:pt>
                <c:pt idx="1480">
                  <c:v>32.540225273714803</c:v>
                </c:pt>
                <c:pt idx="1481">
                  <c:v>32.555450572647601</c:v>
                </c:pt>
                <c:pt idx="1482">
                  <c:v>32.570668354578501</c:v>
                </c:pt>
                <c:pt idx="1483">
                  <c:v>32.585878622709302</c:v>
                </c:pt>
                <c:pt idx="1484">
                  <c:v>32.601081380241801</c:v>
                </c:pt>
                <c:pt idx="1485">
                  <c:v>32.616276630377897</c:v>
                </c:pt>
                <c:pt idx="1486">
                  <c:v>32.6314643763194</c:v>
                </c:pt>
                <c:pt idx="1487">
                  <c:v>32.646644621268202</c:v>
                </c:pt>
                <c:pt idx="1488">
                  <c:v>32.661817368426</c:v>
                </c:pt>
                <c:pt idx="1489">
                  <c:v>32.676982620994799</c:v>
                </c:pt>
                <c:pt idx="1490">
                  <c:v>32.692140382176298</c:v>
                </c:pt>
                <c:pt idx="1491">
                  <c:v>32.7072906551725</c:v>
                </c:pt>
                <c:pt idx="1492">
                  <c:v>32.722433443184997</c:v>
                </c:pt>
                <c:pt idx="1493">
                  <c:v>32.7375687494159</c:v>
                </c:pt>
                <c:pt idx="1494">
                  <c:v>32.752696577066899</c:v>
                </c:pt>
                <c:pt idx="1495">
                  <c:v>32.767816929339901</c:v>
                </c:pt>
                <c:pt idx="1496">
                  <c:v>32.782929809436602</c:v>
                </c:pt>
                <c:pt idx="1497">
                  <c:v>32.798035220559001</c:v>
                </c:pt>
                <c:pt idx="1498">
                  <c:v>32.813133165908901</c:v>
                </c:pt>
                <c:pt idx="1499">
                  <c:v>32.828223646520101</c:v>
                </c:pt>
                <c:pt idx="1500">
                  <c:v>32.8433066674489</c:v>
                </c:pt>
                <c:pt idx="1501">
                  <c:v>32.858382231886203</c:v>
                </c:pt>
                <c:pt idx="1502">
                  <c:v>32.873450343019201</c:v>
                </c:pt>
                <c:pt idx="1503">
                  <c:v>32.8885110040355</c:v>
                </c:pt>
                <c:pt idx="1504">
                  <c:v>32.903564218122497</c:v>
                </c:pt>
                <c:pt idx="1505">
                  <c:v>32.918609988467502</c:v>
                </c:pt>
                <c:pt idx="1506">
                  <c:v>32.933648318258001</c:v>
                </c:pt>
                <c:pt idx="1507">
                  <c:v>32.948679210681497</c:v>
                </c:pt>
                <c:pt idx="1508">
                  <c:v>32.963702668925201</c:v>
                </c:pt>
                <c:pt idx="1509">
                  <c:v>32.978718696176699</c:v>
                </c:pt>
                <c:pt idx="1510">
                  <c:v>32.993727295623302</c:v>
                </c:pt>
                <c:pt idx="1511">
                  <c:v>33.008728470452503</c:v>
                </c:pt>
                <c:pt idx="1512">
                  <c:v>33.023722223851699</c:v>
                </c:pt>
                <c:pt idx="1513">
                  <c:v>33.038708559008299</c:v>
                </c:pt>
                <c:pt idx="1514">
                  <c:v>33.053687479109698</c:v>
                </c:pt>
                <c:pt idx="1515">
                  <c:v>33.068658987343298</c:v>
                </c:pt>
                <c:pt idx="1516">
                  <c:v>33.083623086896601</c:v>
                </c:pt>
                <c:pt idx="1517">
                  <c:v>33.098579780956896</c:v>
                </c:pt>
                <c:pt idx="1518">
                  <c:v>33.1135290727117</c:v>
                </c:pt>
                <c:pt idx="1519">
                  <c:v>33.128470964979599</c:v>
                </c:pt>
                <c:pt idx="1520">
                  <c:v>33.143405460855902</c:v>
                </c:pt>
                <c:pt idx="1521">
                  <c:v>33.158332563875497</c:v>
                </c:pt>
                <c:pt idx="1522">
                  <c:v>33.173252277220698</c:v>
                </c:pt>
                <c:pt idx="1523">
                  <c:v>33.188164604073897</c:v>
                </c:pt>
                <c:pt idx="1524">
                  <c:v>33.203069547617197</c:v>
                </c:pt>
                <c:pt idx="1525">
                  <c:v>33.217967111032898</c:v>
                </c:pt>
                <c:pt idx="1526">
                  <c:v>33.232857297503401</c:v>
                </c:pt>
                <c:pt idx="1527">
                  <c:v>33.247740110210799</c:v>
                </c:pt>
                <c:pt idx="1528">
                  <c:v>33.262615552337401</c:v>
                </c:pt>
                <c:pt idx="1529">
                  <c:v>33.2774836270655</c:v>
                </c:pt>
                <c:pt idx="1530">
                  <c:v>33.292344337577397</c:v>
                </c:pt>
                <c:pt idx="1531">
                  <c:v>33.3071976870553</c:v>
                </c:pt>
                <c:pt idx="1532">
                  <c:v>33.322043678681403</c:v>
                </c:pt>
                <c:pt idx="1533">
                  <c:v>33.3368823156381</c:v>
                </c:pt>
                <c:pt idx="1534">
                  <c:v>33.351713601107598</c:v>
                </c:pt>
                <c:pt idx="1535">
                  <c:v>33.366537538272198</c:v>
                </c:pt>
                <c:pt idx="1536">
                  <c:v>33.381354130314101</c:v>
                </c:pt>
                <c:pt idx="1537">
                  <c:v>33.396163380415601</c:v>
                </c:pt>
                <c:pt idx="1538">
                  <c:v>33.410965291758899</c:v>
                </c:pt>
                <c:pt idx="1539">
                  <c:v>33.425759867526402</c:v>
                </c:pt>
                <c:pt idx="1540">
                  <c:v>33.440547109653103</c:v>
                </c:pt>
                <c:pt idx="1541">
                  <c:v>33.455327022373098</c:v>
                </c:pt>
                <c:pt idx="1542">
                  <c:v>33.470099608875103</c:v>
                </c:pt>
                <c:pt idx="1543">
                  <c:v>33.484864872332999</c:v>
                </c:pt>
                <c:pt idx="1544">
                  <c:v>33.499622815920603</c:v>
                </c:pt>
                <c:pt idx="1545">
                  <c:v>33.514373442812001</c:v>
                </c:pt>
                <c:pt idx="1546">
                  <c:v>33.529116756180798</c:v>
                </c:pt>
                <c:pt idx="1547">
                  <c:v>33.543852759201002</c:v>
                </c:pt>
                <c:pt idx="1548">
                  <c:v>33.5585814550465</c:v>
                </c:pt>
                <c:pt idx="1549">
                  <c:v>33.573302846891103</c:v>
                </c:pt>
                <c:pt idx="1550">
                  <c:v>33.588016937908598</c:v>
                </c:pt>
                <c:pt idx="1551">
                  <c:v>33.602723731273002</c:v>
                </c:pt>
                <c:pt idx="1552">
                  <c:v>33.617423230158202</c:v>
                </c:pt>
                <c:pt idx="1553">
                  <c:v>33.632115437737902</c:v>
                </c:pt>
                <c:pt idx="1554">
                  <c:v>33.646800357186002</c:v>
                </c:pt>
                <c:pt idx="1555">
                  <c:v>33.661477991676499</c:v>
                </c:pt>
                <c:pt idx="1556">
                  <c:v>33.676148344383201</c:v>
                </c:pt>
                <c:pt idx="1557">
                  <c:v>33.690811418479903</c:v>
                </c:pt>
                <c:pt idx="1558">
                  <c:v>33.705467217140502</c:v>
                </c:pt>
                <c:pt idx="1559">
                  <c:v>33.720115743538898</c:v>
                </c:pt>
                <c:pt idx="1560">
                  <c:v>33.734756997646798</c:v>
                </c:pt>
                <c:pt idx="1561">
                  <c:v>33.749390982054898</c:v>
                </c:pt>
                <c:pt idx="1562">
                  <c:v>33.764017703255199</c:v>
                </c:pt>
                <c:pt idx="1563">
                  <c:v>33.778637164411101</c:v>
                </c:pt>
                <c:pt idx="1564">
                  <c:v>33.793249368686197</c:v>
                </c:pt>
                <c:pt idx="1565">
                  <c:v>33.807854319243802</c:v>
                </c:pt>
                <c:pt idx="1566">
                  <c:v>33.8224520192474</c:v>
                </c:pt>
                <c:pt idx="1567">
                  <c:v>33.837042471860599</c:v>
                </c:pt>
                <c:pt idx="1568">
                  <c:v>33.851625680246599</c:v>
                </c:pt>
                <c:pt idx="1569">
                  <c:v>33.866201647569099</c:v>
                </c:pt>
                <c:pt idx="1570">
                  <c:v>33.880770376991499</c:v>
                </c:pt>
                <c:pt idx="1571">
                  <c:v>33.8953318716772</c:v>
                </c:pt>
                <c:pt idx="1572">
                  <c:v>33.909886134789701</c:v>
                </c:pt>
                <c:pt idx="1573">
                  <c:v>33.924433169492403</c:v>
                </c:pt>
                <c:pt idx="1574">
                  <c:v>33.938972978948897</c:v>
                </c:pt>
                <c:pt idx="1575">
                  <c:v>33.953505566322498</c:v>
                </c:pt>
                <c:pt idx="1576">
                  <c:v>33.968030934776799</c:v>
                </c:pt>
                <c:pt idx="1577">
                  <c:v>33.982549087475199</c:v>
                </c:pt>
                <c:pt idx="1578">
                  <c:v>33.997060027581199</c:v>
                </c:pt>
                <c:pt idx="1579">
                  <c:v>34.011563758258099</c:v>
                </c:pt>
                <c:pt idx="1580">
                  <c:v>34.026060282669597</c:v>
                </c:pt>
                <c:pt idx="1581">
                  <c:v>34.040549603979002</c:v>
                </c:pt>
                <c:pt idx="1582">
                  <c:v>34.055031725349799</c:v>
                </c:pt>
                <c:pt idx="1583">
                  <c:v>34.069506649945502</c:v>
                </c:pt>
                <c:pt idx="1584">
                  <c:v>34.083974380929497</c:v>
                </c:pt>
                <c:pt idx="1585">
                  <c:v>34.098434921465397</c:v>
                </c:pt>
                <c:pt idx="1586">
                  <c:v>34.112888274716397</c:v>
                </c:pt>
                <c:pt idx="1587">
                  <c:v>34.127334443846202</c:v>
                </c:pt>
                <c:pt idx="1588">
                  <c:v>34.141773432018198</c:v>
                </c:pt>
                <c:pt idx="1589">
                  <c:v>34.156205242395799</c:v>
                </c:pt>
                <c:pt idx="1590">
                  <c:v>34.170629878142499</c:v>
                </c:pt>
                <c:pt idx="1591">
                  <c:v>34.185047342421697</c:v>
                </c:pt>
                <c:pt idx="1592">
                  <c:v>34.199457638397</c:v>
                </c:pt>
                <c:pt idx="1593">
                  <c:v>34.2138607692318</c:v>
                </c:pt>
                <c:pt idx="1594">
                  <c:v>34.228256738089499</c:v>
                </c:pt>
                <c:pt idx="1595">
                  <c:v>34.242645548133602</c:v>
                </c:pt>
                <c:pt idx="1596">
                  <c:v>34.257027202527603</c:v>
                </c:pt>
                <c:pt idx="1597">
                  <c:v>34.271401704434901</c:v>
                </c:pt>
                <c:pt idx="1598">
                  <c:v>34.285769057019003</c:v>
                </c:pt>
                <c:pt idx="1599">
                  <c:v>34.300129263443402</c:v>
                </c:pt>
                <c:pt idx="1600">
                  <c:v>34.314482326871399</c:v>
                </c:pt>
                <c:pt idx="1601">
                  <c:v>34.3288282504667</c:v>
                </c:pt>
                <c:pt idx="1602">
                  <c:v>34.343167037392497</c:v>
                </c:pt>
                <c:pt idx="1603">
                  <c:v>34.357498689873999</c:v>
                </c:pt>
                <c:pt idx="1604">
                  <c:v>34.371823197669599</c:v>
                </c:pt>
                <c:pt idx="1605">
                  <c:v>34.3861405772452</c:v>
                </c:pt>
                <c:pt idx="1606">
                  <c:v>34.400450831741097</c:v>
                </c:pt>
                <c:pt idx="1607">
                  <c:v>34.414753964297098</c:v>
                </c:pt>
                <c:pt idx="1608">
                  <c:v>34.429049978053499</c:v>
                </c:pt>
                <c:pt idx="1609">
                  <c:v>34.4433388761502</c:v>
                </c:pt>
                <c:pt idx="1610">
                  <c:v>34.457620661727297</c:v>
                </c:pt>
                <c:pt idx="1611">
                  <c:v>34.471895337924799</c:v>
                </c:pt>
                <c:pt idx="1612">
                  <c:v>34.4861629078829</c:v>
                </c:pt>
                <c:pt idx="1613">
                  <c:v>34.500423374741601</c:v>
                </c:pt>
                <c:pt idx="1614">
                  <c:v>34.514676741640898</c:v>
                </c:pt>
                <c:pt idx="1615">
                  <c:v>34.528923011720998</c:v>
                </c:pt>
                <c:pt idx="1616">
                  <c:v>34.543162188121798</c:v>
                </c:pt>
                <c:pt idx="1617">
                  <c:v>34.557394273983398</c:v>
                </c:pt>
                <c:pt idx="1618">
                  <c:v>34.571619272445901</c:v>
                </c:pt>
                <c:pt idx="1619">
                  <c:v>34.5858371866494</c:v>
                </c:pt>
                <c:pt idx="1620">
                  <c:v>34.600048019733897</c:v>
                </c:pt>
                <c:pt idx="1621">
                  <c:v>34.614251774839502</c:v>
                </c:pt>
                <c:pt idx="1622">
                  <c:v>34.628448455106103</c:v>
                </c:pt>
                <c:pt idx="1623">
                  <c:v>34.642638063673999</c:v>
                </c:pt>
                <c:pt idx="1624">
                  <c:v>34.656820603683201</c:v>
                </c:pt>
                <c:pt idx="1625">
                  <c:v>34.670996078273603</c:v>
                </c:pt>
                <c:pt idx="1626">
                  <c:v>34.6851644905854</c:v>
                </c:pt>
                <c:pt idx="1627">
                  <c:v>34.6993258437587</c:v>
                </c:pt>
                <c:pt idx="1628">
                  <c:v>34.713480140933399</c:v>
                </c:pt>
                <c:pt idx="1629">
                  <c:v>34.727627385249697</c:v>
                </c:pt>
                <c:pt idx="1630">
                  <c:v>34.741767579847597</c:v>
                </c:pt>
                <c:pt idx="1631">
                  <c:v>34.7559007278672</c:v>
                </c:pt>
                <c:pt idx="1632">
                  <c:v>34.7700268324486</c:v>
                </c:pt>
                <c:pt idx="1633">
                  <c:v>34.784145896731701</c:v>
                </c:pt>
                <c:pt idx="1634">
                  <c:v>34.798257923856703</c:v>
                </c:pt>
                <c:pt idx="1635">
                  <c:v>34.8123629169636</c:v>
                </c:pt>
                <c:pt idx="1636">
                  <c:v>34.826460879192403</c:v>
                </c:pt>
                <c:pt idx="1637">
                  <c:v>34.840551813683298</c:v>
                </c:pt>
                <c:pt idx="1638">
                  <c:v>34.854635723576401</c:v>
                </c:pt>
                <c:pt idx="1639">
                  <c:v>34.8687126120115</c:v>
                </c:pt>
                <c:pt idx="1640">
                  <c:v>34.882782482128903</c:v>
                </c:pt>
                <c:pt idx="1641">
                  <c:v>34.896845337068598</c:v>
                </c:pt>
                <c:pt idx="1642">
                  <c:v>34.910901179970502</c:v>
                </c:pt>
                <c:pt idx="1643">
                  <c:v>34.9249500139749</c:v>
                </c:pt>
                <c:pt idx="1644">
                  <c:v>34.938991842221803</c:v>
                </c:pt>
                <c:pt idx="1645">
                  <c:v>34.953026667851198</c:v>
                </c:pt>
                <c:pt idx="1646">
                  <c:v>34.967054494003101</c:v>
                </c:pt>
                <c:pt idx="1647">
                  <c:v>34.981075311078598</c:v>
                </c:pt>
                <c:pt idx="1648">
                  <c:v>34.9950891268495</c:v>
                </c:pt>
                <c:pt idx="1649">
                  <c:v>35.009095951179198</c:v>
                </c:pt>
                <c:pt idx="1650">
                  <c:v>35.023095787177098</c:v>
                </c:pt>
                <c:pt idx="1651">
                  <c:v>35.0370886379526</c:v>
                </c:pt>
                <c:pt idx="1652">
                  <c:v>35.051074506614903</c:v>
                </c:pt>
                <c:pt idx="1653">
                  <c:v>35.065053396273598</c:v>
                </c:pt>
                <c:pt idx="1654">
                  <c:v>35.0790253100378</c:v>
                </c:pt>
                <c:pt idx="1655">
                  <c:v>35.092990251017</c:v>
                </c:pt>
                <c:pt idx="1656">
                  <c:v>35.106948222320497</c:v>
                </c:pt>
                <c:pt idx="1657">
                  <c:v>35.120899227057599</c:v>
                </c:pt>
                <c:pt idx="1658">
                  <c:v>35.134843268337796</c:v>
                </c:pt>
                <c:pt idx="1659">
                  <c:v>35.148780349270297</c:v>
                </c:pt>
                <c:pt idx="1660">
                  <c:v>35.162710472964498</c:v>
                </c:pt>
                <c:pt idx="1661">
                  <c:v>35.176633642529801</c:v>
                </c:pt>
                <c:pt idx="1662">
                  <c:v>35.190549861075503</c:v>
                </c:pt>
                <c:pt idx="1663">
                  <c:v>35.204459131710898</c:v>
                </c:pt>
                <c:pt idx="1664">
                  <c:v>35.218361457545498</c:v>
                </c:pt>
                <c:pt idx="1665">
                  <c:v>35.232256841688503</c:v>
                </c:pt>
                <c:pt idx="1666">
                  <c:v>35.246145287249298</c:v>
                </c:pt>
                <c:pt idx="1667">
                  <c:v>35.260026797337297</c:v>
                </c:pt>
                <c:pt idx="1668">
                  <c:v>35.273901375061797</c:v>
                </c:pt>
                <c:pt idx="1669">
                  <c:v>35.287769023532199</c:v>
                </c:pt>
                <c:pt idx="1670">
                  <c:v>35.301629745857703</c:v>
                </c:pt>
                <c:pt idx="1671">
                  <c:v>35.315483545147899</c:v>
                </c:pt>
                <c:pt idx="1672">
                  <c:v>35.329330424511902</c:v>
                </c:pt>
                <c:pt idx="1673">
                  <c:v>35.343170387059203</c:v>
                </c:pt>
                <c:pt idx="1674">
                  <c:v>35.357003435899102</c:v>
                </c:pt>
                <c:pt idx="1675">
                  <c:v>35.370829574140998</c:v>
                </c:pt>
                <c:pt idx="1676">
                  <c:v>35.384648804894198</c:v>
                </c:pt>
                <c:pt idx="1677">
                  <c:v>35.398461131268</c:v>
                </c:pt>
                <c:pt idx="1678">
                  <c:v>35.412266556371897</c:v>
                </c:pt>
                <c:pt idx="1679">
                  <c:v>35.426065083315102</c:v>
                </c:pt>
                <c:pt idx="1680">
                  <c:v>35.4398567152071</c:v>
                </c:pt>
                <c:pt idx="1681">
                  <c:v>35.453641455157097</c:v>
                </c:pt>
                <c:pt idx="1682">
                  <c:v>35.4674193062745</c:v>
                </c:pt>
                <c:pt idx="1683">
                  <c:v>35.481190271668702</c:v>
                </c:pt>
                <c:pt idx="1684">
                  <c:v>35.494954354449</c:v>
                </c:pt>
                <c:pt idx="1685">
                  <c:v>35.508711557724801</c:v>
                </c:pt>
                <c:pt idx="1686">
                  <c:v>35.522461884605399</c:v>
                </c:pt>
                <c:pt idx="1687">
                  <c:v>35.536205338200098</c:v>
                </c:pt>
                <c:pt idx="1688">
                  <c:v>35.549941921618398</c:v>
                </c:pt>
                <c:pt idx="1689">
                  <c:v>35.563671637969499</c:v>
                </c:pt>
                <c:pt idx="1690">
                  <c:v>35.577394373187303</c:v>
                </c:pt>
                <c:pt idx="1691">
                  <c:v>35.5911103525698</c:v>
                </c:pt>
                <c:pt idx="1692">
                  <c:v>35.604819472022001</c:v>
                </c:pt>
                <c:pt idx="1693">
                  <c:v>35.6185217346518</c:v>
                </c:pt>
                <c:pt idx="1694">
                  <c:v>35.6322171435664</c:v>
                </c:pt>
                <c:pt idx="1695">
                  <c:v>35.645905701872401</c:v>
                </c:pt>
                <c:pt idx="1696">
                  <c:v>35.6595874126754</c:v>
                </c:pt>
                <c:pt idx="1697">
                  <c:v>35.673262279080298</c:v>
                </c:pt>
                <c:pt idx="1698">
                  <c:v>35.6869303041913</c:v>
                </c:pt>
                <c:pt idx="1699">
                  <c:v>35.700591491111702</c:v>
                </c:pt>
                <c:pt idx="1700">
                  <c:v>35.714245842944102</c:v>
                </c:pt>
                <c:pt idx="1701">
                  <c:v>35.727893362790297</c:v>
                </c:pt>
                <c:pt idx="1702">
                  <c:v>35.741534053751401</c:v>
                </c:pt>
                <c:pt idx="1703">
                  <c:v>35.755167918927697</c:v>
                </c:pt>
                <c:pt idx="1704">
                  <c:v>35.7687949614185</c:v>
                </c:pt>
                <c:pt idx="1705">
                  <c:v>35.782415184322701</c:v>
                </c:pt>
                <c:pt idx="1706">
                  <c:v>35.796028590738203</c:v>
                </c:pt>
                <c:pt idx="1707">
                  <c:v>35.809635183762097</c:v>
                </c:pt>
                <c:pt idx="1708">
                  <c:v>35.823234966490901</c:v>
                </c:pt>
                <c:pt idx="1709">
                  <c:v>35.836827942020101</c:v>
                </c:pt>
                <c:pt idx="1710">
                  <c:v>35.8504141134446</c:v>
                </c:pt>
                <c:pt idx="1711">
                  <c:v>35.863993483858501</c:v>
                </c:pt>
                <c:pt idx="1712">
                  <c:v>35.877566056355001</c:v>
                </c:pt>
                <c:pt idx="1713">
                  <c:v>35.891131834026702</c:v>
                </c:pt>
                <c:pt idx="1714">
                  <c:v>35.904690819965303</c:v>
                </c:pt>
                <c:pt idx="1715">
                  <c:v>35.918243017261702</c:v>
                </c:pt>
                <c:pt idx="1716">
                  <c:v>35.931788429006303</c:v>
                </c:pt>
                <c:pt idx="1717">
                  <c:v>35.945327058288299</c:v>
                </c:pt>
                <c:pt idx="1718">
                  <c:v>35.958858908196497</c:v>
                </c:pt>
                <c:pt idx="1719">
                  <c:v>35.972383981818702</c:v>
                </c:pt>
                <c:pt idx="1720">
                  <c:v>35.985902282242002</c:v>
                </c:pt>
                <c:pt idx="1721">
                  <c:v>35.999413812552703</c:v>
                </c:pt>
                <c:pt idx="1722">
                  <c:v>36.012918575836402</c:v>
                </c:pt>
                <c:pt idx="1723">
                  <c:v>36.026416575177798</c:v>
                </c:pt>
                <c:pt idx="1724">
                  <c:v>36.039907813660903</c:v>
                </c:pt>
                <c:pt idx="1725">
                  <c:v>36.053392294368997</c:v>
                </c:pt>
                <c:pt idx="1726">
                  <c:v>36.066870020384499</c:v>
                </c:pt>
                <c:pt idx="1727">
                  <c:v>36.080340994789097</c:v>
                </c:pt>
                <c:pt idx="1728">
                  <c:v>36.093805220663597</c:v>
                </c:pt>
                <c:pt idx="1729">
                  <c:v>36.107262701088203</c:v>
                </c:pt>
                <c:pt idx="1730">
                  <c:v>36.1207134391423</c:v>
                </c:pt>
                <c:pt idx="1731">
                  <c:v>36.1341574379043</c:v>
                </c:pt>
                <c:pt idx="1732">
                  <c:v>36.147594700452203</c:v>
                </c:pt>
                <c:pt idx="1733">
                  <c:v>36.161025229862901</c:v>
                </c:pt>
                <c:pt idx="1734">
                  <c:v>36.1744490105552</c:v>
                </c:pt>
                <c:pt idx="1735">
                  <c:v>36.187866058633603</c:v>
                </c:pt>
                <c:pt idx="1736">
                  <c:v>36.201276381394599</c:v>
                </c:pt>
                <c:pt idx="1737">
                  <c:v>36.214679981875499</c:v>
                </c:pt>
                <c:pt idx="1738">
                  <c:v>36.228076863112499</c:v>
                </c:pt>
                <c:pt idx="1739">
                  <c:v>36.241467028140498</c:v>
                </c:pt>
                <c:pt idx="1740">
                  <c:v>36.2548504799935</c:v>
                </c:pt>
                <c:pt idx="1741">
                  <c:v>36.268227221704201</c:v>
                </c:pt>
                <c:pt idx="1742">
                  <c:v>36.281597256303897</c:v>
                </c:pt>
                <c:pt idx="1743">
                  <c:v>36.294960586823201</c:v>
                </c:pt>
                <c:pt idx="1744">
                  <c:v>36.308317216291201</c:v>
                </c:pt>
                <c:pt idx="1745">
                  <c:v>36.321667147735901</c:v>
                </c:pt>
                <c:pt idx="1746">
                  <c:v>36.335010384184301</c:v>
                </c:pt>
                <c:pt idx="1747">
                  <c:v>36.348346928661996</c:v>
                </c:pt>
                <c:pt idx="1748">
                  <c:v>36.361676784193698</c:v>
                </c:pt>
                <c:pt idx="1749">
                  <c:v>36.3749999538026</c:v>
                </c:pt>
                <c:pt idx="1750">
                  <c:v>36.388316440511097</c:v>
                </c:pt>
                <c:pt idx="1751">
                  <c:v>36.401626247340097</c:v>
                </c:pt>
                <c:pt idx="1752">
                  <c:v>36.414929377309697</c:v>
                </c:pt>
                <c:pt idx="1753">
                  <c:v>36.428225833438603</c:v>
                </c:pt>
                <c:pt idx="1754">
                  <c:v>36.441515618744297</c:v>
                </c:pt>
                <c:pt idx="1755">
                  <c:v>36.454798736243198</c:v>
                </c:pt>
                <c:pt idx="1756">
                  <c:v>36.468075188950799</c:v>
                </c:pt>
                <c:pt idx="1757">
                  <c:v>36.481344979880902</c:v>
                </c:pt>
                <c:pt idx="1758">
                  <c:v>36.494608112046599</c:v>
                </c:pt>
                <c:pt idx="1759">
                  <c:v>36.507864588459597</c:v>
                </c:pt>
                <c:pt idx="1760">
                  <c:v>36.5211144121307</c:v>
                </c:pt>
                <c:pt idx="1761">
                  <c:v>36.534357586069099</c:v>
                </c:pt>
                <c:pt idx="1762">
                  <c:v>36.547594113283203</c:v>
                </c:pt>
                <c:pt idx="1763">
                  <c:v>36.560823996780201</c:v>
                </c:pt>
                <c:pt idx="1764">
                  <c:v>36.574047239565999</c:v>
                </c:pt>
                <c:pt idx="1765">
                  <c:v>36.587263844645399</c:v>
                </c:pt>
                <c:pt idx="1766">
                  <c:v>36.600473815022099</c:v>
                </c:pt>
                <c:pt idx="1767">
                  <c:v>36.613677153698497</c:v>
                </c:pt>
                <c:pt idx="1768">
                  <c:v>36.626873863676003</c:v>
                </c:pt>
                <c:pt idx="1769">
                  <c:v>36.640063947954701</c:v>
                </c:pt>
                <c:pt idx="1770">
                  <c:v>36.653247409533598</c:v>
                </c:pt>
                <c:pt idx="1771">
                  <c:v>36.666424251410596</c:v>
                </c:pt>
                <c:pt idx="1772">
                  <c:v>36.679594476582302</c:v>
                </c:pt>
                <c:pt idx="1773">
                  <c:v>36.6927580880443</c:v>
                </c:pt>
                <c:pt idx="1774">
                  <c:v>36.705915088790803</c:v>
                </c:pt>
                <c:pt idx="1775">
                  <c:v>36.7190654818152</c:v>
                </c:pt>
                <c:pt idx="1776">
                  <c:v>36.732209270109401</c:v>
                </c:pt>
                <c:pt idx="1777">
                  <c:v>36.745346456664201</c:v>
                </c:pt>
                <c:pt idx="1778">
                  <c:v>36.758477044469402</c:v>
                </c:pt>
                <c:pt idx="1779">
                  <c:v>36.771601036513601</c:v>
                </c:pt>
                <c:pt idx="1780">
                  <c:v>36.7847184357841</c:v>
                </c:pt>
                <c:pt idx="1781">
                  <c:v>36.797829245267103</c:v>
                </c:pt>
                <c:pt idx="1782">
                  <c:v>36.810933467947699</c:v>
                </c:pt>
                <c:pt idx="1783">
                  <c:v>36.824031106809798</c:v>
                </c:pt>
                <c:pt idx="1784">
                  <c:v>36.837122164836103</c:v>
                </c:pt>
                <c:pt idx="1785">
                  <c:v>36.8502066450082</c:v>
                </c:pt>
                <c:pt idx="1786">
                  <c:v>36.863284550306503</c:v>
                </c:pt>
                <c:pt idx="1787">
                  <c:v>36.876355883710197</c:v>
                </c:pt>
                <c:pt idx="1788">
                  <c:v>36.8894206481975</c:v>
                </c:pt>
                <c:pt idx="1789">
                  <c:v>36.902478846745304</c:v>
                </c:pt>
                <c:pt idx="1790">
                  <c:v>36.915530482329302</c:v>
                </c:pt>
                <c:pt idx="1791">
                  <c:v>36.928575557924098</c:v>
                </c:pt>
                <c:pt idx="1792">
                  <c:v>36.9416140765032</c:v>
                </c:pt>
                <c:pt idx="1793">
                  <c:v>36.954646041038799</c:v>
                </c:pt>
                <c:pt idx="1794">
                  <c:v>36.967671454502103</c:v>
                </c:pt>
                <c:pt idx="1795">
                  <c:v>36.980690319481297</c:v>
                </c:pt>
                <c:pt idx="1796">
                  <c:v>36.9937026384546</c:v>
                </c:pt>
                <c:pt idx="1797">
                  <c:v>37.0067084151882</c:v>
                </c:pt>
                <c:pt idx="1798">
                  <c:v>37.019707652646602</c:v>
                </c:pt>
                <c:pt idx="1799">
                  <c:v>37.032700353793203</c:v>
                </c:pt>
                <c:pt idx="1800">
                  <c:v>37.045686521590099</c:v>
                </c:pt>
                <c:pt idx="1801">
                  <c:v>37.058666158998399</c:v>
                </c:pt>
                <c:pt idx="1802">
                  <c:v>37.071639268977798</c:v>
                </c:pt>
                <c:pt idx="1803">
                  <c:v>37.084605854486902</c:v>
                </c:pt>
                <c:pt idx="1804">
                  <c:v>37.097565918483298</c:v>
                </c:pt>
                <c:pt idx="1805">
                  <c:v>37.110519463923097</c:v>
                </c:pt>
                <c:pt idx="1806">
                  <c:v>37.123466493761399</c:v>
                </c:pt>
                <c:pt idx="1807">
                  <c:v>37.136407010952198</c:v>
                </c:pt>
                <c:pt idx="1808">
                  <c:v>37.149341018448098</c:v>
                </c:pt>
                <c:pt idx="1809">
                  <c:v>37.162268519200701</c:v>
                </c:pt>
                <c:pt idx="1810">
                  <c:v>37.175189516160401</c:v>
                </c:pt>
                <c:pt idx="1811">
                  <c:v>37.188104012276298</c:v>
                </c:pt>
                <c:pt idx="1812">
                  <c:v>37.201012010496299</c:v>
                </c:pt>
                <c:pt idx="1813">
                  <c:v>37.213913513767302</c:v>
                </c:pt>
                <c:pt idx="1814">
                  <c:v>37.226808525034997</c:v>
                </c:pt>
                <c:pt idx="1815">
                  <c:v>37.239697047243702</c:v>
                </c:pt>
                <c:pt idx="1816">
                  <c:v>37.252579083336698</c:v>
                </c:pt>
                <c:pt idx="1817">
                  <c:v>37.265454636256003</c:v>
                </c:pt>
                <c:pt idx="1818">
                  <c:v>37.2783237089427</c:v>
                </c:pt>
                <c:pt idx="1819">
                  <c:v>37.2911863043363</c:v>
                </c:pt>
                <c:pt idx="1820">
                  <c:v>37.3040424253754</c:v>
                </c:pt>
                <c:pt idx="1821">
                  <c:v>37.316892074997398</c:v>
                </c:pt>
                <c:pt idx="1822">
                  <c:v>37.329735256138399</c:v>
                </c:pt>
                <c:pt idx="1823">
                  <c:v>37.3425719717333</c:v>
                </c:pt>
                <c:pt idx="1824">
                  <c:v>37.355402224716102</c:v>
                </c:pt>
                <c:pt idx="1825">
                  <c:v>37.3682260180193</c:v>
                </c:pt>
                <c:pt idx="1826">
                  <c:v>37.381043354574302</c:v>
                </c:pt>
                <c:pt idx="1827">
                  <c:v>37.393854237311402</c:v>
                </c:pt>
                <c:pt idx="1828">
                  <c:v>37.406658669159597</c:v>
                </c:pt>
                <c:pt idx="1829">
                  <c:v>37.4194566530469</c:v>
                </c:pt>
                <c:pt idx="1830">
                  <c:v>37.432248191900001</c:v>
                </c:pt>
                <c:pt idx="1831">
                  <c:v>37.445033288644296</c:v>
                </c:pt>
                <c:pt idx="1832">
                  <c:v>37.457811946204203</c:v>
                </c:pt>
                <c:pt idx="1833">
                  <c:v>37.470584167502999</c:v>
                </c:pt>
                <c:pt idx="1834">
                  <c:v>37.483349955462401</c:v>
                </c:pt>
                <c:pt idx="1835">
                  <c:v>37.496109313003402</c:v>
                </c:pt>
                <c:pt idx="1836">
                  <c:v>37.508862243045499</c:v>
                </c:pt>
                <c:pt idx="1837">
                  <c:v>37.521608748507198</c:v>
                </c:pt>
                <c:pt idx="1838">
                  <c:v>37.534348832305703</c:v>
                </c:pt>
                <c:pt idx="1839">
                  <c:v>37.547082497357202</c:v>
                </c:pt>
                <c:pt idx="1840">
                  <c:v>37.559809746576299</c:v>
                </c:pt>
                <c:pt idx="1841">
                  <c:v>37.572530582877</c:v>
                </c:pt>
                <c:pt idx="1842">
                  <c:v>37.585245009171601</c:v>
                </c:pt>
                <c:pt idx="1843">
                  <c:v>37.597953028371599</c:v>
                </c:pt>
                <c:pt idx="1844">
                  <c:v>37.610654643387001</c:v>
                </c:pt>
                <c:pt idx="1845">
                  <c:v>37.623349857126797</c:v>
                </c:pt>
                <c:pt idx="1846">
                  <c:v>37.636038672498898</c:v>
                </c:pt>
                <c:pt idx="1847">
                  <c:v>37.6487210924099</c:v>
                </c:pt>
                <c:pt idx="1848">
                  <c:v>37.661397119764999</c:v>
                </c:pt>
                <c:pt idx="1849">
                  <c:v>37.674066757468701</c:v>
                </c:pt>
                <c:pt idx="1850">
                  <c:v>37.686730008423901</c:v>
                </c:pt>
                <c:pt idx="1851">
                  <c:v>37.699386875532603</c:v>
                </c:pt>
                <c:pt idx="1852">
                  <c:v>37.712037361695401</c:v>
                </c:pt>
                <c:pt idx="1853">
                  <c:v>37.724681469811898</c:v>
                </c:pt>
                <c:pt idx="1854">
                  <c:v>37.737319202780299</c:v>
                </c:pt>
                <c:pt idx="1855">
                  <c:v>37.749950563497798</c:v>
                </c:pt>
                <c:pt idx="1856">
                  <c:v>37.762575554860398</c:v>
                </c:pt>
                <c:pt idx="1857">
                  <c:v>37.775194185955201</c:v>
                </c:pt>
                <c:pt idx="1858">
                  <c:v>37.787806455303702</c:v>
                </c:pt>
                <c:pt idx="1859">
                  <c:v>37.800412364532498</c:v>
                </c:pt>
                <c:pt idx="1860">
                  <c:v>37.813011916550103</c:v>
                </c:pt>
                <c:pt idx="1861">
                  <c:v>37.825605114264</c:v>
                </c:pt>
                <c:pt idx="1862">
                  <c:v>37.838191960580701</c:v>
                </c:pt>
                <c:pt idx="1863">
                  <c:v>37.850772458405999</c:v>
                </c:pt>
                <c:pt idx="1864">
                  <c:v>37.8633466106443</c:v>
                </c:pt>
                <c:pt idx="1865">
                  <c:v>37.8759144201995</c:v>
                </c:pt>
                <c:pt idx="1866">
                  <c:v>37.888475889974103</c:v>
                </c:pt>
                <c:pt idx="1867">
                  <c:v>37.901031022869901</c:v>
                </c:pt>
                <c:pt idx="1868">
                  <c:v>37.9135798217876</c:v>
                </c:pt>
                <c:pt idx="1869">
                  <c:v>37.926122289627202</c:v>
                </c:pt>
                <c:pt idx="1870">
                  <c:v>37.9386584292875</c:v>
                </c:pt>
                <c:pt idx="1871">
                  <c:v>37.951188243666202</c:v>
                </c:pt>
                <c:pt idx="1872">
                  <c:v>37.963711735660397</c:v>
                </c:pt>
                <c:pt idx="1873">
                  <c:v>37.976228908166</c:v>
                </c:pt>
                <c:pt idx="1874">
                  <c:v>37.988739764077998</c:v>
                </c:pt>
                <c:pt idx="1875">
                  <c:v>38.001244306290403</c:v>
                </c:pt>
                <c:pt idx="1876">
                  <c:v>38.013742537696302</c:v>
                </c:pt>
                <c:pt idx="1877">
                  <c:v>38.026234461187798</c:v>
                </c:pt>
                <c:pt idx="1878">
                  <c:v>38.038720079656002</c:v>
                </c:pt>
                <c:pt idx="1879">
                  <c:v>38.051199395991098</c:v>
                </c:pt>
                <c:pt idx="1880">
                  <c:v>38.063672413082301</c:v>
                </c:pt>
                <c:pt idx="1881">
                  <c:v>38.076139133817797</c:v>
                </c:pt>
                <c:pt idx="1882">
                  <c:v>38.088599561084898</c:v>
                </c:pt>
                <c:pt idx="1883">
                  <c:v>38.101053697769899</c:v>
                </c:pt>
                <c:pt idx="1884">
                  <c:v>38.113501546758201</c:v>
                </c:pt>
                <c:pt idx="1885">
                  <c:v>38.125943110934202</c:v>
                </c:pt>
                <c:pt idx="1886">
                  <c:v>38.138378393181199</c:v>
                </c:pt>
                <c:pt idx="1887">
                  <c:v>38.150807396381801</c:v>
                </c:pt>
                <c:pt idx="1888">
                  <c:v>38.163230123417499</c:v>
                </c:pt>
                <c:pt idx="1889">
                  <c:v>38.175646577168699</c:v>
                </c:pt>
                <c:pt idx="1890">
                  <c:v>38.188056760515003</c:v>
                </c:pt>
                <c:pt idx="1891">
                  <c:v>38.200460676334998</c:v>
                </c:pt>
                <c:pt idx="1892">
                  <c:v>38.212858327506503</c:v>
                </c:pt>
                <c:pt idx="1893">
                  <c:v>38.2252497169059</c:v>
                </c:pt>
                <c:pt idx="1894">
                  <c:v>38.237634847409197</c:v>
                </c:pt>
                <c:pt idx="1895">
                  <c:v>38.250013721890902</c:v>
                </c:pt>
                <c:pt idx="1896">
                  <c:v>38.262386343224897</c:v>
                </c:pt>
                <c:pt idx="1897">
                  <c:v>38.274752714283899</c:v>
                </c:pt>
                <c:pt idx="1898">
                  <c:v>38.287112837940001</c:v>
                </c:pt>
                <c:pt idx="1899">
                  <c:v>38.2994667170639</c:v>
                </c:pt>
                <c:pt idx="1900">
                  <c:v>38.311814354525502</c:v>
                </c:pt>
                <c:pt idx="1901">
                  <c:v>38.3241557531938</c:v>
                </c:pt>
                <c:pt idx="1902">
                  <c:v>38.336490915936899</c:v>
                </c:pt>
                <c:pt idx="1903">
                  <c:v>38.348819845621797</c:v>
                </c:pt>
                <c:pt idx="1904">
                  <c:v>38.361142545114397</c:v>
                </c:pt>
                <c:pt idx="1905">
                  <c:v>38.373459017279998</c:v>
                </c:pt>
                <c:pt idx="1906">
                  <c:v>38.385769264982599</c:v>
                </c:pt>
                <c:pt idx="1907">
                  <c:v>38.398073291085502</c:v>
                </c:pt>
                <c:pt idx="1908">
                  <c:v>38.410371100887801</c:v>
                </c:pt>
                <c:pt idx="1909">
                  <c:v>38.4226626963329</c:v>
                </c:pt>
                <c:pt idx="1910">
                  <c:v>38.434948079113099</c:v>
                </c:pt>
                <c:pt idx="1911">
                  <c:v>38.447227252101698</c:v>
                </c:pt>
                <c:pt idx="1912">
                  <c:v>38.4595002181712</c:v>
                </c:pt>
                <c:pt idx="1913">
                  <c:v>38.4717669801935</c:v>
                </c:pt>
                <c:pt idx="1914">
                  <c:v>38.484027541039701</c:v>
                </c:pt>
                <c:pt idx="1915">
                  <c:v>38.496281903580098</c:v>
                </c:pt>
                <c:pt idx="1916">
                  <c:v>38.508530070684301</c:v>
                </c:pt>
                <c:pt idx="1917">
                  <c:v>38.5207720452212</c:v>
                </c:pt>
                <c:pt idx="1918">
                  <c:v>38.533007830058899</c:v>
                </c:pt>
                <c:pt idx="1919">
                  <c:v>38.545237428064901</c:v>
                </c:pt>
                <c:pt idx="1920">
                  <c:v>38.557460842105797</c:v>
                </c:pt>
                <c:pt idx="1921">
                  <c:v>38.569678075047499</c:v>
                </c:pt>
                <c:pt idx="1922">
                  <c:v>38.581889129755297</c:v>
                </c:pt>
                <c:pt idx="1923">
                  <c:v>38.594094009093403</c:v>
                </c:pt>
                <c:pt idx="1924">
                  <c:v>38.606292715925797</c:v>
                </c:pt>
                <c:pt idx="1925">
                  <c:v>38.618485253115303</c:v>
                </c:pt>
                <c:pt idx="1926">
                  <c:v>38.630671623524201</c:v>
                </c:pt>
                <c:pt idx="1927">
                  <c:v>38.642851830014003</c:v>
                </c:pt>
                <c:pt idx="1928">
                  <c:v>38.655025875445297</c:v>
                </c:pt>
                <c:pt idx="1929">
                  <c:v>38.667193762678401</c:v>
                </c:pt>
                <c:pt idx="1930">
                  <c:v>38.679355494572299</c:v>
                </c:pt>
                <c:pt idx="1931">
                  <c:v>38.691511073985801</c:v>
                </c:pt>
                <c:pt idx="1932">
                  <c:v>38.703660503776497</c:v>
                </c:pt>
                <c:pt idx="1933">
                  <c:v>38.715803786801501</c:v>
                </c:pt>
                <c:pt idx="1934">
                  <c:v>38.727940925917302</c:v>
                </c:pt>
                <c:pt idx="1935">
                  <c:v>38.740071923979201</c:v>
                </c:pt>
                <c:pt idx="1936">
                  <c:v>38.7521967838424</c:v>
                </c:pt>
                <c:pt idx="1937">
                  <c:v>38.764315508360703</c:v>
                </c:pt>
                <c:pt idx="1938">
                  <c:v>38.776428100387598</c:v>
                </c:pt>
                <c:pt idx="1939">
                  <c:v>38.788534562775801</c:v>
                </c:pt>
                <c:pt idx="1940">
                  <c:v>38.800634898377098</c:v>
                </c:pt>
                <c:pt idx="1941">
                  <c:v>38.812729110042802</c:v>
                </c:pt>
                <c:pt idx="1942">
                  <c:v>38.824817200623201</c:v>
                </c:pt>
                <c:pt idx="1943">
                  <c:v>38.836899172968003</c:v>
                </c:pt>
                <c:pt idx="1944">
                  <c:v>38.848975029926102</c:v>
                </c:pt>
                <c:pt idx="1945">
                  <c:v>38.861044774345899</c:v>
                </c:pt>
                <c:pt idx="1946">
                  <c:v>38.873108409074597</c:v>
                </c:pt>
                <c:pt idx="1947">
                  <c:v>38.885165936959197</c:v>
                </c:pt>
                <c:pt idx="1948">
                  <c:v>38.8972173590453</c:v>
                </c:pt>
                <c:pt idx="1949">
                  <c:v>38.9092626794925</c:v>
                </c:pt>
                <c:pt idx="1950">
                  <c:v>38.921301901430198</c:v>
                </c:pt>
                <c:pt idx="1951">
                  <c:v>38.933335027694099</c:v>
                </c:pt>
                <c:pt idx="1952">
                  <c:v>38.945362061119297</c:v>
                </c:pt>
                <c:pt idx="1953">
                  <c:v>38.9573830045398</c:v>
                </c:pt>
                <c:pt idx="1954">
                  <c:v>38.969397860788803</c:v>
                </c:pt>
                <c:pt idx="1955">
                  <c:v>38.981406632698601</c:v>
                </c:pt>
                <c:pt idx="1956">
                  <c:v>38.993409323100899</c:v>
                </c:pt>
                <c:pt idx="1957">
                  <c:v>39.005405934826001</c:v>
                </c:pt>
                <c:pt idx="1958">
                  <c:v>39.0173964707039</c:v>
                </c:pt>
                <c:pt idx="1959">
                  <c:v>39.029380933563303</c:v>
                </c:pt>
                <c:pt idx="1960">
                  <c:v>39.041359326232303</c:v>
                </c:pt>
                <c:pt idx="1961">
                  <c:v>39.053331651538002</c:v>
                </c:pt>
                <c:pt idx="1962">
                  <c:v>39.065297912306697</c:v>
                </c:pt>
                <c:pt idx="1963">
                  <c:v>39.077258111363797</c:v>
                </c:pt>
                <c:pt idx="1964">
                  <c:v>39.089212251533901</c:v>
                </c:pt>
                <c:pt idx="1965">
                  <c:v>39.1011603356406</c:v>
                </c:pt>
                <c:pt idx="1966">
                  <c:v>39.113102366506702</c:v>
                </c:pt>
                <c:pt idx="1967">
                  <c:v>39.125038346954298</c:v>
                </c:pt>
                <c:pt idx="1968">
                  <c:v>39.1369682798043</c:v>
                </c:pt>
                <c:pt idx="1969">
                  <c:v>39.148892167876902</c:v>
                </c:pt>
                <c:pt idx="1970">
                  <c:v>39.1608100139916</c:v>
                </c:pt>
                <c:pt idx="1971">
                  <c:v>39.1727218209667</c:v>
                </c:pt>
                <c:pt idx="1972">
                  <c:v>39.18462759162</c:v>
                </c:pt>
                <c:pt idx="1973">
                  <c:v>39.196527328768099</c:v>
                </c:pt>
                <c:pt idx="1974">
                  <c:v>39.208421035226998</c:v>
                </c:pt>
                <c:pt idx="1975">
                  <c:v>39.220308713811498</c:v>
                </c:pt>
                <c:pt idx="1976">
                  <c:v>39.232190367336003</c:v>
                </c:pt>
                <c:pt idx="1977">
                  <c:v>39.2440659986136</c:v>
                </c:pt>
                <c:pt idx="1978">
                  <c:v>39.255935610456802</c:v>
                </c:pt>
                <c:pt idx="1979">
                  <c:v>39.2677992056771</c:v>
                </c:pt>
                <c:pt idx="1980">
                  <c:v>39.279656787085301</c:v>
                </c:pt>
                <c:pt idx="1981">
                  <c:v>39.291508357490997</c:v>
                </c:pt>
                <c:pt idx="1982">
                  <c:v>39.303353919703298</c:v>
                </c:pt>
                <c:pt idx="1983">
                  <c:v>39.315193476530197</c:v>
                </c:pt>
                <c:pt idx="1984">
                  <c:v>39.327027030779</c:v>
                </c:pt>
                <c:pt idx="1985">
                  <c:v>39.338854585256001</c:v>
                </c:pt>
                <c:pt idx="1986">
                  <c:v>39.350676142766702</c:v>
                </c:pt>
                <c:pt idx="1987">
                  <c:v>39.362491706050598</c:v>
                </c:pt>
                <c:pt idx="1988">
                  <c:v>39.374301276553098</c:v>
                </c:pt>
                <c:pt idx="1989">
                  <c:v>39.386104858364298</c:v>
                </c:pt>
                <c:pt idx="1990">
                  <c:v>39.397902454280903</c:v>
                </c:pt>
                <c:pt idx="1991">
                  <c:v>39.4096940670983</c:v>
                </c:pt>
                <c:pt idx="1992">
                  <c:v>39.421479699611197</c:v>
                </c:pt>
                <c:pt idx="1993">
                  <c:v>39.433259354613199</c:v>
                </c:pt>
                <c:pt idx="1994">
                  <c:v>39.445033034897001</c:v>
                </c:pt>
                <c:pt idx="1995">
                  <c:v>39.456800743254398</c:v>
                </c:pt>
                <c:pt idx="1996">
                  <c:v>39.468562482476003</c:v>
                </c:pt>
                <c:pt idx="1997">
                  <c:v>39.480318255351797</c:v>
                </c:pt>
                <c:pt idx="1998">
                  <c:v>39.492068064670498</c:v>
                </c:pt>
                <c:pt idx="1999">
                  <c:v>39.503811913220197</c:v>
                </c:pt>
                <c:pt idx="2000">
                  <c:v>39.5155498037877</c:v>
                </c:pt>
                <c:pt idx="2001">
                  <c:v>39.527281739159001</c:v>
                </c:pt>
                <c:pt idx="2002">
                  <c:v>39.539007722119202</c:v>
                </c:pt>
                <c:pt idx="2003">
                  <c:v>39.550727755452399</c:v>
                </c:pt>
                <c:pt idx="2004">
                  <c:v>39.562441841941599</c:v>
                </c:pt>
                <c:pt idx="2005">
                  <c:v>39.5741499843691</c:v>
                </c:pt>
                <c:pt idx="2006">
                  <c:v>39.585852185516003</c:v>
                </c:pt>
                <c:pt idx="2007">
                  <c:v>39.597548448162698</c:v>
                </c:pt>
                <c:pt idx="2008">
                  <c:v>39.609238775088301</c:v>
                </c:pt>
                <c:pt idx="2009">
                  <c:v>39.620923169071297</c:v>
                </c:pt>
                <c:pt idx="2010">
                  <c:v>39.632601632888999</c:v>
                </c:pt>
                <c:pt idx="2011">
                  <c:v>39.644274169317903</c:v>
                </c:pt>
                <c:pt idx="2012">
                  <c:v>39.655940781133502</c:v>
                </c:pt>
                <c:pt idx="2013">
                  <c:v>39.667601471110203</c:v>
                </c:pt>
                <c:pt idx="2014">
                  <c:v>39.679256242021602</c:v>
                </c:pt>
                <c:pt idx="2015">
                  <c:v>39.6909050966404</c:v>
                </c:pt>
                <c:pt idx="2016">
                  <c:v>39.702548037738097</c:v>
                </c:pt>
                <c:pt idx="2017">
                  <c:v>39.714185068085499</c:v>
                </c:pt>
                <c:pt idx="2018">
                  <c:v>39.7258161904522</c:v>
                </c:pt>
                <c:pt idx="2019">
                  <c:v>39.7374414076072</c:v>
                </c:pt>
                <c:pt idx="2020">
                  <c:v>39.749060722318198</c:v>
                </c:pt>
                <c:pt idx="2021">
                  <c:v>39.760674137351998</c:v>
                </c:pt>
                <c:pt idx="2022">
                  <c:v>39.7722816554746</c:v>
                </c:pt>
                <c:pt idx="2023">
                  <c:v>39.783883279450897</c:v>
                </c:pt>
                <c:pt idx="2024">
                  <c:v>39.795479012045</c:v>
                </c:pt>
                <c:pt idx="2025">
                  <c:v>39.807068856019796</c:v>
                </c:pt>
                <c:pt idx="2026">
                  <c:v>39.818652814137501</c:v>
                </c:pt>
                <c:pt idx="2027">
                  <c:v>39.830230889461298</c:v>
                </c:pt>
                <c:pt idx="2028">
                  <c:v>39.841803085494803</c:v>
                </c:pt>
                <c:pt idx="2029">
                  <c:v>39.853369404073703</c:v>
                </c:pt>
                <c:pt idx="2030">
                  <c:v>39.864929847961299</c:v>
                </c:pt>
                <c:pt idx="2031">
                  <c:v>39.876484419919798</c:v>
                </c:pt>
                <c:pt idx="2032">
                  <c:v>39.888033122710603</c:v>
                </c:pt>
                <c:pt idx="2033">
                  <c:v>39.899575959094399</c:v>
                </c:pt>
                <c:pt idx="2034">
                  <c:v>39.911112931830601</c:v>
                </c:pt>
                <c:pt idx="2035">
                  <c:v>39.922644043678197</c:v>
                </c:pt>
                <c:pt idx="2036">
                  <c:v>39.934169297395101</c:v>
                </c:pt>
                <c:pt idx="2037">
                  <c:v>39.945688695738198</c:v>
                </c:pt>
                <c:pt idx="2038">
                  <c:v>39.957202241463698</c:v>
                </c:pt>
                <c:pt idx="2039">
                  <c:v>39.968709937326999</c:v>
                </c:pt>
                <c:pt idx="2040">
                  <c:v>39.980211786082499</c:v>
                </c:pt>
                <c:pt idx="2041">
                  <c:v>39.991707790483503</c:v>
                </c:pt>
                <c:pt idx="2042">
                  <c:v>40.003197953282999</c:v>
                </c:pt>
                <c:pt idx="2043">
                  <c:v>40.014682277232502</c:v>
                </c:pt>
                <c:pt idx="2044">
                  <c:v>40.026160765082999</c:v>
                </c:pt>
                <c:pt idx="2045">
                  <c:v>40.037633419584502</c:v>
                </c:pt>
                <c:pt idx="2046">
                  <c:v>40.049100243486201</c:v>
                </c:pt>
                <c:pt idx="2047">
                  <c:v>40.060561239536298</c:v>
                </c:pt>
                <c:pt idx="2048">
                  <c:v>40.072016410482298</c:v>
                </c:pt>
                <c:pt idx="2049">
                  <c:v>40.083465759070599</c:v>
                </c:pt>
                <c:pt idx="2050">
                  <c:v>40.094909288046999</c:v>
                </c:pt>
                <c:pt idx="2051">
                  <c:v>40.106347000156099</c:v>
                </c:pt>
                <c:pt idx="2052">
                  <c:v>40.1177788981418</c:v>
                </c:pt>
                <c:pt idx="2053">
                  <c:v>40.129204984747297</c:v>
                </c:pt>
                <c:pt idx="2054">
                  <c:v>40.140625262714501</c:v>
                </c:pt>
                <c:pt idx="2055">
                  <c:v>40.1520397347849</c:v>
                </c:pt>
                <c:pt idx="2056">
                  <c:v>40.163448403698602</c:v>
                </c:pt>
                <c:pt idx="2057">
                  <c:v>40.174851272195397</c:v>
                </c:pt>
                <c:pt idx="2058">
                  <c:v>40.186248343013702</c:v>
                </c:pt>
                <c:pt idx="2059">
                  <c:v>40.197639618891401</c:v>
                </c:pt>
                <c:pt idx="2060">
                  <c:v>40.209025102565299</c:v>
                </c:pt>
                <c:pt idx="2061">
                  <c:v>40.220404796771497</c:v>
                </c:pt>
                <c:pt idx="2062">
                  <c:v>40.231778704245002</c:v>
                </c:pt>
                <c:pt idx="2063">
                  <c:v>40.243146827720103</c:v>
                </c:pt>
                <c:pt idx="2064">
                  <c:v>40.254509169930202</c:v>
                </c:pt>
                <c:pt idx="2065">
                  <c:v>40.265865733607797</c:v>
                </c:pt>
                <c:pt idx="2066">
                  <c:v>40.277216521484497</c:v>
                </c:pt>
                <c:pt idx="2067">
                  <c:v>40.2885615362366</c:v>
                </c:pt>
                <c:pt idx="2068">
                  <c:v>40.299900780532703</c:v>
                </c:pt>
                <c:pt idx="2069">
                  <c:v>40.311234257151</c:v>
                </c:pt>
                <c:pt idx="2070">
                  <c:v>40.3225619688126</c:v>
                </c:pt>
                <c:pt idx="2071">
                  <c:v>40.333883918238598</c:v>
                </c:pt>
                <c:pt idx="2072">
                  <c:v>40.345200108150003</c:v>
                </c:pt>
                <c:pt idx="2073">
                  <c:v>40.356510541249001</c:v>
                </c:pt>
                <c:pt idx="2074">
                  <c:v>40.367815220124903</c:v>
                </c:pt>
                <c:pt idx="2075">
                  <c:v>40.379114147577297</c:v>
                </c:pt>
                <c:pt idx="2076">
                  <c:v>40.390407326317401</c:v>
                </c:pt>
                <c:pt idx="2077">
                  <c:v>40.401694759056703</c:v>
                </c:pt>
                <c:pt idx="2078">
                  <c:v>40.412976448506598</c:v>
                </c:pt>
                <c:pt idx="2079">
                  <c:v>40.424252397378297</c:v>
                </c:pt>
                <c:pt idx="2080">
                  <c:v>40.435522608353303</c:v>
                </c:pt>
                <c:pt idx="2081">
                  <c:v>40.4467870841533</c:v>
                </c:pt>
                <c:pt idx="2082">
                  <c:v>40.458045827491503</c:v>
                </c:pt>
                <c:pt idx="2083">
                  <c:v>40.469298841076998</c:v>
                </c:pt>
                <c:pt idx="2084">
                  <c:v>40.480546127618901</c:v>
                </c:pt>
                <c:pt idx="2085">
                  <c:v>40.491787689826502</c:v>
                </c:pt>
                <c:pt idx="2086">
                  <c:v>40.503023614583597</c:v>
                </c:pt>
                <c:pt idx="2087">
                  <c:v>40.514253699296397</c:v>
                </c:pt>
                <c:pt idx="2088">
                  <c:v>40.525478080551302</c:v>
                </c:pt>
                <c:pt idx="2089">
                  <c:v>40.536696758348199</c:v>
                </c:pt>
                <c:pt idx="2090">
                  <c:v>40.547909732687103</c:v>
                </c:pt>
                <c:pt idx="2091">
                  <c:v>40.559117003568097</c:v>
                </c:pt>
                <c:pt idx="2092">
                  <c:v>40.5703185863577</c:v>
                </c:pt>
                <c:pt idx="2093">
                  <c:v>40.581514510318698</c:v>
                </c:pt>
                <c:pt idx="2094">
                  <c:v>40.592704740510598</c:v>
                </c:pt>
                <c:pt idx="2095">
                  <c:v>40.603889276933202</c:v>
                </c:pt>
                <c:pt idx="2096">
                  <c:v>40.615068119586702</c:v>
                </c:pt>
                <c:pt idx="2097">
                  <c:v>40.626241268471098</c:v>
                </c:pt>
                <c:pt idx="2098">
                  <c:v>40.637408723586297</c:v>
                </c:pt>
                <c:pt idx="2099">
                  <c:v>40.6485704849323</c:v>
                </c:pt>
                <c:pt idx="2100">
                  <c:v>40.659726552509099</c:v>
                </c:pt>
                <c:pt idx="2101">
                  <c:v>40.670876926316801</c:v>
                </c:pt>
                <c:pt idx="2102">
                  <c:v>40.682021606355299</c:v>
                </c:pt>
                <c:pt idx="2103">
                  <c:v>40.693160652946197</c:v>
                </c:pt>
                <c:pt idx="2104">
                  <c:v>40.704294089681497</c:v>
                </c:pt>
                <c:pt idx="2105">
                  <c:v>40.715421855257503</c:v>
                </c:pt>
                <c:pt idx="2106">
                  <c:v>40.726543949674202</c:v>
                </c:pt>
                <c:pt idx="2107">
                  <c:v>40.7376603729317</c:v>
                </c:pt>
                <c:pt idx="2108">
                  <c:v>40.748771125029798</c:v>
                </c:pt>
                <c:pt idx="2109">
                  <c:v>40.759876205968702</c:v>
                </c:pt>
                <c:pt idx="2110">
                  <c:v>40.770975615748199</c:v>
                </c:pt>
                <c:pt idx="2111">
                  <c:v>40.782069354368502</c:v>
                </c:pt>
                <c:pt idx="2112">
                  <c:v>40.793157421829498</c:v>
                </c:pt>
                <c:pt idx="2113">
                  <c:v>40.804239818131201</c:v>
                </c:pt>
                <c:pt idx="2114">
                  <c:v>40.815316644894502</c:v>
                </c:pt>
                <c:pt idx="2115">
                  <c:v>40.8263878751806</c:v>
                </c:pt>
                <c:pt idx="2116">
                  <c:v>40.837453461157097</c:v>
                </c:pt>
                <c:pt idx="2117">
                  <c:v>40.848513402824103</c:v>
                </c:pt>
                <c:pt idx="2118">
                  <c:v>40.859567700181401</c:v>
                </c:pt>
                <c:pt idx="2119">
                  <c:v>40.870616353229202</c:v>
                </c:pt>
                <c:pt idx="2120">
                  <c:v>40.881659361967401</c:v>
                </c:pt>
                <c:pt idx="2121">
                  <c:v>40.892696726396103</c:v>
                </c:pt>
                <c:pt idx="2122">
                  <c:v>40.903728446515103</c:v>
                </c:pt>
                <c:pt idx="2123">
                  <c:v>40.9147545223246</c:v>
                </c:pt>
                <c:pt idx="2124">
                  <c:v>40.925774953824401</c:v>
                </c:pt>
                <c:pt idx="2125">
                  <c:v>40.936790013553797</c:v>
                </c:pt>
                <c:pt idx="2126">
                  <c:v>40.947799510053898</c:v>
                </c:pt>
                <c:pt idx="2127">
                  <c:v>40.958803396646303</c:v>
                </c:pt>
                <c:pt idx="2128">
                  <c:v>40.969801673330998</c:v>
                </c:pt>
                <c:pt idx="2129">
                  <c:v>40.980794340107998</c:v>
                </c:pt>
                <c:pt idx="2130">
                  <c:v>40.991781396977203</c:v>
                </c:pt>
                <c:pt idx="2131">
                  <c:v>41.002762843938797</c:v>
                </c:pt>
                <c:pt idx="2132">
                  <c:v>41.013738680992603</c:v>
                </c:pt>
                <c:pt idx="2133">
                  <c:v>41.024708908138699</c:v>
                </c:pt>
                <c:pt idx="2134">
                  <c:v>41.035673525377199</c:v>
                </c:pt>
                <c:pt idx="2135">
                  <c:v>41.046632532707903</c:v>
                </c:pt>
                <c:pt idx="2136">
                  <c:v>41.057585930130898</c:v>
                </c:pt>
                <c:pt idx="2137">
                  <c:v>41.068533717646098</c:v>
                </c:pt>
                <c:pt idx="2138">
                  <c:v>41.079475895253701</c:v>
                </c:pt>
                <c:pt idx="2139">
                  <c:v>41.090412462953601</c:v>
                </c:pt>
                <c:pt idx="2140">
                  <c:v>41.1013434207457</c:v>
                </c:pt>
                <c:pt idx="2141">
                  <c:v>41.112268768630202</c:v>
                </c:pt>
                <c:pt idx="2142">
                  <c:v>41.123188506606901</c:v>
                </c:pt>
                <c:pt idx="2143">
                  <c:v>41.134103033055403</c:v>
                </c:pt>
                <c:pt idx="2144">
                  <c:v>41.145011999476303</c:v>
                </c:pt>
                <c:pt idx="2145">
                  <c:v>41.155915399031301</c:v>
                </c:pt>
                <c:pt idx="2146">
                  <c:v>41.166813231720603</c:v>
                </c:pt>
                <c:pt idx="2147">
                  <c:v>41.177705497543997</c:v>
                </c:pt>
                <c:pt idx="2148">
                  <c:v>41.188592196501702</c:v>
                </c:pt>
                <c:pt idx="2149">
                  <c:v>41.199473328593598</c:v>
                </c:pt>
                <c:pt idx="2150">
                  <c:v>41.210348893819599</c:v>
                </c:pt>
                <c:pt idx="2151">
                  <c:v>41.221218892179898</c:v>
                </c:pt>
                <c:pt idx="2152">
                  <c:v>41.232083323674402</c:v>
                </c:pt>
                <c:pt idx="2153">
                  <c:v>41.242942188303097</c:v>
                </c:pt>
                <c:pt idx="2154">
                  <c:v>41.253795486065997</c:v>
                </c:pt>
                <c:pt idx="2155">
                  <c:v>41.264643216963101</c:v>
                </c:pt>
                <c:pt idx="2156">
                  <c:v>41.275485380994397</c:v>
                </c:pt>
                <c:pt idx="2157">
                  <c:v>41.286321978159897</c:v>
                </c:pt>
                <c:pt idx="2158">
                  <c:v>41.297153008459603</c:v>
                </c:pt>
                <c:pt idx="2159">
                  <c:v>41.307978471893499</c:v>
                </c:pt>
                <c:pt idx="2160">
                  <c:v>41.318796032241004</c:v>
                </c:pt>
                <c:pt idx="2161">
                  <c:v>41.329611179450197</c:v>
                </c:pt>
                <c:pt idx="2162">
                  <c:v>41.340420762654198</c:v>
                </c:pt>
                <c:pt idx="2163">
                  <c:v>41.351224784412999</c:v>
                </c:pt>
                <c:pt idx="2164">
                  <c:v>41.362023247286103</c:v>
                </c:pt>
                <c:pt idx="2165">
                  <c:v>41.372816153833199</c:v>
                </c:pt>
                <c:pt idx="2166">
                  <c:v>41.3836035066142</c:v>
                </c:pt>
                <c:pt idx="2167">
                  <c:v>41.394385308188603</c:v>
                </c:pt>
                <c:pt idx="2168">
                  <c:v>41.405161561116103</c:v>
                </c:pt>
                <c:pt idx="2169">
                  <c:v>41.415932267956499</c:v>
                </c:pt>
                <c:pt idx="2170">
                  <c:v>41.426697431269503</c:v>
                </c:pt>
                <c:pt idx="2171">
                  <c:v>41.4374570536148</c:v>
                </c:pt>
                <c:pt idx="2172">
                  <c:v>41.448211137552001</c:v>
                </c:pt>
                <c:pt idx="2173">
                  <c:v>41.458959685640899</c:v>
                </c:pt>
                <c:pt idx="2174">
                  <c:v>41.469702700441204</c:v>
                </c:pt>
                <c:pt idx="2175">
                  <c:v>41.480440184512602</c:v>
                </c:pt>
                <c:pt idx="2176">
                  <c:v>41.491172140414697</c:v>
                </c:pt>
                <c:pt idx="2177">
                  <c:v>41.501898570707297</c:v>
                </c:pt>
                <c:pt idx="2178">
                  <c:v>41.512619541010501</c:v>
                </c:pt>
                <c:pt idx="2179">
                  <c:v>41.523335193365902</c:v>
                </c:pt>
                <c:pt idx="2180">
                  <c:v>41.534045354603698</c:v>
                </c:pt>
                <c:pt idx="2181">
                  <c:v>41.5447500281781</c:v>
                </c:pt>
                <c:pt idx="2182">
                  <c:v>41.555449217543298</c:v>
                </c:pt>
                <c:pt idx="2183">
                  <c:v>41.566142926153503</c:v>
                </c:pt>
                <c:pt idx="2184">
                  <c:v>41.576831157463097</c:v>
                </c:pt>
                <c:pt idx="2185">
                  <c:v>41.587513914926099</c:v>
                </c:pt>
                <c:pt idx="2186">
                  <c:v>41.598191201996897</c:v>
                </c:pt>
                <c:pt idx="2187">
                  <c:v>41.608863022129697</c:v>
                </c:pt>
                <c:pt idx="2188">
                  <c:v>41.619529378778701</c:v>
                </c:pt>
                <c:pt idx="2189">
                  <c:v>41.630190275398199</c:v>
                </c:pt>
                <c:pt idx="2190">
                  <c:v>41.640845715442303</c:v>
                </c:pt>
                <c:pt idx="2191">
                  <c:v>41.651495702365402</c:v>
                </c:pt>
                <c:pt idx="2192">
                  <c:v>41.662140239621699</c:v>
                </c:pt>
                <c:pt idx="2193">
                  <c:v>41.672779330665399</c:v>
                </c:pt>
                <c:pt idx="2194">
                  <c:v>41.683412978950699</c:v>
                </c:pt>
                <c:pt idx="2195">
                  <c:v>41.694041187931802</c:v>
                </c:pt>
                <c:pt idx="2196">
                  <c:v>41.704663961063098</c:v>
                </c:pt>
                <c:pt idx="2197">
                  <c:v>41.715281301798797</c:v>
                </c:pt>
                <c:pt idx="2198">
                  <c:v>41.725893213592997</c:v>
                </c:pt>
                <c:pt idx="2199">
                  <c:v>41.736499699900001</c:v>
                </c:pt>
                <c:pt idx="2200">
                  <c:v>41.7471007641741</c:v>
                </c:pt>
                <c:pt idx="2201">
                  <c:v>41.757696409869503</c:v>
                </c:pt>
                <c:pt idx="2202">
                  <c:v>41.768286640440401</c:v>
                </c:pt>
                <c:pt idx="2203">
                  <c:v>41.778871459341097</c:v>
                </c:pt>
                <c:pt idx="2204">
                  <c:v>41.789450870025703</c:v>
                </c:pt>
                <c:pt idx="2205">
                  <c:v>41.800024875948601</c:v>
                </c:pt>
                <c:pt idx="2206">
                  <c:v>41.810593480564002</c:v>
                </c:pt>
                <c:pt idx="2207">
                  <c:v>41.821156641106597</c:v>
                </c:pt>
                <c:pt idx="2208">
                  <c:v>41.831714359676099</c:v>
                </c:pt>
                <c:pt idx="2209">
                  <c:v>41.842266678003</c:v>
                </c:pt>
                <c:pt idx="2210">
                  <c:v>41.852813599233897</c:v>
                </c:pt>
                <c:pt idx="2211">
                  <c:v>41.863355126515998</c:v>
                </c:pt>
                <c:pt idx="2212">
                  <c:v>41.873891262996104</c:v>
                </c:pt>
                <c:pt idx="2213">
                  <c:v>41.884422011821002</c:v>
                </c:pt>
                <c:pt idx="2214">
                  <c:v>41.894947376137701</c:v>
                </c:pt>
                <c:pt idx="2215">
                  <c:v>41.905467359093002</c:v>
                </c:pt>
                <c:pt idx="2216">
                  <c:v>41.915981963834</c:v>
                </c:pt>
                <c:pt idx="2217">
                  <c:v>41.926491193507402</c:v>
                </c:pt>
                <c:pt idx="2218">
                  <c:v>41.936995051260098</c:v>
                </c:pt>
                <c:pt idx="2219">
                  <c:v>41.947493540239201</c:v>
                </c:pt>
                <c:pt idx="2220">
                  <c:v>41.957986663591299</c:v>
                </c:pt>
                <c:pt idx="2221">
                  <c:v>41.968474424463601</c:v>
                </c:pt>
                <c:pt idx="2222">
                  <c:v>41.978956826002801</c:v>
                </c:pt>
                <c:pt idx="2223">
                  <c:v>41.9894338713558</c:v>
                </c:pt>
                <c:pt idx="2224">
                  <c:v>41.9999055636696</c:v>
                </c:pt>
                <c:pt idx="2225">
                  <c:v>42.010371906091102</c:v>
                </c:pt>
                <c:pt idx="2226">
                  <c:v>42.020832901767101</c:v>
                </c:pt>
                <c:pt idx="2227">
                  <c:v>42.031288553844497</c:v>
                </c:pt>
                <c:pt idx="2228">
                  <c:v>42.0417388654703</c:v>
                </c:pt>
                <c:pt idx="2229">
                  <c:v>42.052183839791297</c:v>
                </c:pt>
                <c:pt idx="2230">
                  <c:v>42.062623479954503</c:v>
                </c:pt>
                <c:pt idx="2231">
                  <c:v>42.073057789106699</c:v>
                </c:pt>
                <c:pt idx="2232">
                  <c:v>42.083486770394799</c:v>
                </c:pt>
                <c:pt idx="2233">
                  <c:v>42.093910426965799</c:v>
                </c:pt>
                <c:pt idx="2234">
                  <c:v>42.104328761966499</c:v>
                </c:pt>
                <c:pt idx="2235">
                  <c:v>42.114741778543902</c:v>
                </c:pt>
                <c:pt idx="2236">
                  <c:v>42.125149392649099</c:v>
                </c:pt>
                <c:pt idx="2237">
                  <c:v>42.135551664266998</c:v>
                </c:pt>
                <c:pt idx="2238">
                  <c:v>42.145948615454401</c:v>
                </c:pt>
                <c:pt idx="2239">
                  <c:v>42.156340248983099</c:v>
                </c:pt>
                <c:pt idx="2240">
                  <c:v>42.166726567625297</c:v>
                </c:pt>
                <c:pt idx="2241">
                  <c:v>42.177107574152799</c:v>
                </c:pt>
                <c:pt idx="2242">
                  <c:v>42.187483271337598</c:v>
                </c:pt>
                <c:pt idx="2243">
                  <c:v>42.197853661951598</c:v>
                </c:pt>
                <c:pt idx="2244">
                  <c:v>42.208218748766697</c:v>
                </c:pt>
                <c:pt idx="2245">
                  <c:v>42.2185785345551</c:v>
                </c:pt>
                <c:pt idx="2246">
                  <c:v>42.228933022088498</c:v>
                </c:pt>
                <c:pt idx="2247">
                  <c:v>42.239282214139003</c:v>
                </c:pt>
                <c:pt idx="2248">
                  <c:v>42.249626113478499</c:v>
                </c:pt>
                <c:pt idx="2249">
                  <c:v>42.259964722878898</c:v>
                </c:pt>
                <c:pt idx="2250">
                  <c:v>42.270298045112199</c:v>
                </c:pt>
                <c:pt idx="2251">
                  <c:v>42.280626082950398</c:v>
                </c:pt>
                <c:pt idx="2252">
                  <c:v>42.290948839165402</c:v>
                </c:pt>
                <c:pt idx="2253">
                  <c:v>42.301266316529201</c:v>
                </c:pt>
                <c:pt idx="2254">
                  <c:v>42.311578517813601</c:v>
                </c:pt>
                <c:pt idx="2255">
                  <c:v>42.321885445790798</c:v>
                </c:pt>
                <c:pt idx="2256">
                  <c:v>42.332187103232599</c:v>
                </c:pt>
                <c:pt idx="2257">
                  <c:v>42.342483492910901</c:v>
                </c:pt>
                <c:pt idx="2258">
                  <c:v>42.352774617597802</c:v>
                </c:pt>
                <c:pt idx="2259">
                  <c:v>42.363060480065101</c:v>
                </c:pt>
                <c:pt idx="2260">
                  <c:v>42.373341083084902</c:v>
                </c:pt>
                <c:pt idx="2261">
                  <c:v>42.383616429428997</c:v>
                </c:pt>
                <c:pt idx="2262">
                  <c:v>42.393886521869497</c:v>
                </c:pt>
                <c:pt idx="2263">
                  <c:v>42.4041513631783</c:v>
                </c:pt>
                <c:pt idx="2264">
                  <c:v>42.414410951196402</c:v>
                </c:pt>
                <c:pt idx="2265">
                  <c:v>42.4246652406948</c:v>
                </c:pt>
                <c:pt idx="2266">
                  <c:v>42.434914281472601</c:v>
                </c:pt>
                <c:pt idx="2267">
                  <c:v>42.445158076103702</c:v>
                </c:pt>
                <c:pt idx="2268">
                  <c:v>42.455396627161903</c:v>
                </c:pt>
                <c:pt idx="2269">
                  <c:v>42.465629937221102</c:v>
                </c:pt>
                <c:pt idx="2270">
                  <c:v>42.475858008855297</c:v>
                </c:pt>
                <c:pt idx="2271">
                  <c:v>42.486080844638202</c:v>
                </c:pt>
                <c:pt idx="2272">
                  <c:v>42.496298447143801</c:v>
                </c:pt>
                <c:pt idx="2273">
                  <c:v>42.506510818945998</c:v>
                </c:pt>
                <c:pt idx="2274">
                  <c:v>42.5167179626185</c:v>
                </c:pt>
                <c:pt idx="2275">
                  <c:v>42.526919880735399</c:v>
                </c:pt>
                <c:pt idx="2276">
                  <c:v>42.537116575870499</c:v>
                </c:pt>
                <c:pt idx="2277">
                  <c:v>42.5473080505976</c:v>
                </c:pt>
                <c:pt idx="2278">
                  <c:v>42.5574943074907</c:v>
                </c:pt>
                <c:pt idx="2279">
                  <c:v>42.567675349123597</c:v>
                </c:pt>
                <c:pt idx="2280">
                  <c:v>42.577851178070198</c:v>
                </c:pt>
                <c:pt idx="2281">
                  <c:v>42.5880217969044</c:v>
                </c:pt>
                <c:pt idx="2282">
                  <c:v>42.598187208200002</c:v>
                </c:pt>
                <c:pt idx="2283">
                  <c:v>42.608347414531003</c:v>
                </c:pt>
                <c:pt idx="2284">
                  <c:v>42.618502418471301</c:v>
                </c:pt>
                <c:pt idx="2285">
                  <c:v>42.628652222594603</c:v>
                </c:pt>
                <c:pt idx="2286">
                  <c:v>42.638796829474899</c:v>
                </c:pt>
                <c:pt idx="2287">
                  <c:v>42.648936241686101</c:v>
                </c:pt>
                <c:pt idx="2288">
                  <c:v>42.659070461802003</c:v>
                </c:pt>
                <c:pt idx="2289">
                  <c:v>42.669199492396601</c:v>
                </c:pt>
                <c:pt idx="2290">
                  <c:v>42.679323336043602</c:v>
                </c:pt>
                <c:pt idx="2291">
                  <c:v>42.689441995317097</c:v>
                </c:pt>
                <c:pt idx="2292">
                  <c:v>42.699555472790799</c:v>
                </c:pt>
                <c:pt idx="2293">
                  <c:v>42.709663761221897</c:v>
                </c:pt>
                <c:pt idx="2294">
                  <c:v>42.719766854659703</c:v>
                </c:pt>
                <c:pt idx="2295">
                  <c:v>42.729864771682799</c:v>
                </c:pt>
                <c:pt idx="2296">
                  <c:v>42.7399575148008</c:v>
                </c:pt>
                <c:pt idx="2297">
                  <c:v>42.750045086523102</c:v>
                </c:pt>
                <c:pt idx="2298">
                  <c:v>42.760127489359398</c:v>
                </c:pt>
                <c:pt idx="2299">
                  <c:v>42.770204725818999</c:v>
                </c:pt>
                <c:pt idx="2300">
                  <c:v>42.780276798411499</c:v>
                </c:pt>
                <c:pt idx="2301">
                  <c:v>42.7903437096464</c:v>
                </c:pt>
                <c:pt idx="2302">
                  <c:v>42.800405462033297</c:v>
                </c:pt>
                <c:pt idx="2303">
                  <c:v>42.810462058081498</c:v>
                </c:pt>
                <c:pt idx="2304">
                  <c:v>42.820513500300599</c:v>
                </c:pt>
                <c:pt idx="2305">
                  <c:v>42.830559791200201</c:v>
                </c:pt>
                <c:pt idx="2306">
                  <c:v>42.8406009332897</c:v>
                </c:pt>
                <c:pt idx="2307">
                  <c:v>42.850636929078703</c:v>
                </c:pt>
                <c:pt idx="2308">
                  <c:v>42.8606677810766</c:v>
                </c:pt>
                <c:pt idx="2309">
                  <c:v>42.870693491792899</c:v>
                </c:pt>
                <c:pt idx="2310">
                  <c:v>42.880714063737202</c:v>
                </c:pt>
                <c:pt idx="2311">
                  <c:v>42.890729499418903</c:v>
                </c:pt>
                <c:pt idx="2312">
                  <c:v>42.900739801347598</c:v>
                </c:pt>
                <c:pt idx="2313">
                  <c:v>42.910744972032802</c:v>
                </c:pt>
                <c:pt idx="2314">
                  <c:v>42.920745013984003</c:v>
                </c:pt>
                <c:pt idx="2315">
                  <c:v>42.930739929710597</c:v>
                </c:pt>
                <c:pt idx="2316">
                  <c:v>42.940729721722299</c:v>
                </c:pt>
                <c:pt idx="2317">
                  <c:v>42.950714392528397</c:v>
                </c:pt>
                <c:pt idx="2318">
                  <c:v>42.9606939446385</c:v>
                </c:pt>
                <c:pt idx="2319">
                  <c:v>42.970668380562202</c:v>
                </c:pt>
                <c:pt idx="2320">
                  <c:v>42.980637702808899</c:v>
                </c:pt>
                <c:pt idx="2321">
                  <c:v>42.990601913888</c:v>
                </c:pt>
                <c:pt idx="2322">
                  <c:v>43.000561016309298</c:v>
                </c:pt>
                <c:pt idx="2323">
                  <c:v>43.010515012581997</c:v>
                </c:pt>
                <c:pt idx="2324">
                  <c:v>43.020463905215799</c:v>
                </c:pt>
                <c:pt idx="2325">
                  <c:v>43.030407696720097</c:v>
                </c:pt>
                <c:pt idx="2326">
                  <c:v>43.040346389604501</c:v>
                </c:pt>
                <c:pt idx="2327">
                  <c:v>43.050279986378499</c:v>
                </c:pt>
                <c:pt idx="2328">
                  <c:v>43.060208483744503</c:v>
                </c:pt>
                <c:pt idx="2329">
                  <c:v>43.070131881869301</c:v>
                </c:pt>
                <c:pt idx="2330">
                  <c:v>43.080050190258603</c:v>
                </c:pt>
                <c:pt idx="2331">
                  <c:v>43.089963411390201</c:v>
                </c:pt>
                <c:pt idx="2332">
                  <c:v>43.099871547741799</c:v>
                </c:pt>
                <c:pt idx="2333">
                  <c:v>43.109774601791401</c:v>
                </c:pt>
                <c:pt idx="2334">
                  <c:v>43.119672576016598</c:v>
                </c:pt>
                <c:pt idx="2335">
                  <c:v>43.129565472895202</c:v>
                </c:pt>
                <c:pt idx="2336">
                  <c:v>43.139453294905003</c:v>
                </c:pt>
                <c:pt idx="2337">
                  <c:v>43.149336044523899</c:v>
                </c:pt>
                <c:pt idx="2338">
                  <c:v>43.159213724229602</c:v>
                </c:pt>
                <c:pt idx="2339">
                  <c:v>43.169086336499802</c:v>
                </c:pt>
                <c:pt idx="2340">
                  <c:v>43.178953883812497</c:v>
                </c:pt>
                <c:pt idx="2341">
                  <c:v>43.188816368645298</c:v>
                </c:pt>
                <c:pt idx="2342">
                  <c:v>43.198673793476097</c:v>
                </c:pt>
                <c:pt idx="2343">
                  <c:v>43.208526160782498</c:v>
                </c:pt>
                <c:pt idx="2344">
                  <c:v>43.218373473042597</c:v>
                </c:pt>
                <c:pt idx="2345">
                  <c:v>43.228215732733901</c:v>
                </c:pt>
                <c:pt idx="2346">
                  <c:v>43.238052942334399</c:v>
                </c:pt>
                <c:pt idx="2347">
                  <c:v>43.247885104321703</c:v>
                </c:pt>
                <c:pt idx="2348">
                  <c:v>43.257712221173698</c:v>
                </c:pt>
                <c:pt idx="2349">
                  <c:v>43.267534295368201</c:v>
                </c:pt>
                <c:pt idx="2350">
                  <c:v>43.277351329382903</c:v>
                </c:pt>
                <c:pt idx="2351">
                  <c:v>43.287163325695701</c:v>
                </c:pt>
                <c:pt idx="2352">
                  <c:v>43.296970286784301</c:v>
                </c:pt>
                <c:pt idx="2353">
                  <c:v>43.3067722151265</c:v>
                </c:pt>
                <c:pt idx="2354">
                  <c:v>43.316569113200103</c:v>
                </c:pt>
                <c:pt idx="2355">
                  <c:v>43.3263609834829</c:v>
                </c:pt>
                <c:pt idx="2356">
                  <c:v>43.336147828452702</c:v>
                </c:pt>
                <c:pt idx="2357">
                  <c:v>43.345929650587301</c:v>
                </c:pt>
                <c:pt idx="2358">
                  <c:v>43.355706452364402</c:v>
                </c:pt>
                <c:pt idx="2359">
                  <c:v>43.3654782362619</c:v>
                </c:pt>
                <c:pt idx="2360">
                  <c:v>43.375245004757502</c:v>
                </c:pt>
                <c:pt idx="2361">
                  <c:v>43.385006760328999</c:v>
                </c:pt>
                <c:pt idx="2362">
                  <c:v>43.3947635054542</c:v>
                </c:pt>
                <c:pt idx="2363">
                  <c:v>43.404515236806297</c:v>
                </c:pt>
                <c:pt idx="2364">
                  <c:v>43.414261956458198</c:v>
                </c:pt>
                <c:pt idx="2365">
                  <c:v>43.424003672107901</c:v>
                </c:pt>
                <c:pt idx="2366">
                  <c:v>43.433740386206203</c:v>
                </c:pt>
                <c:pt idx="2367">
                  <c:v>43.443472101203803</c:v>
                </c:pt>
                <c:pt idx="2368">
                  <c:v>43.453198819551197</c:v>
                </c:pt>
                <c:pt idx="2369">
                  <c:v>43.462920543699198</c:v>
                </c:pt>
                <c:pt idx="2370">
                  <c:v>43.472637276098297</c:v>
                </c:pt>
                <c:pt idx="2371">
                  <c:v>43.482349019199198</c:v>
                </c:pt>
                <c:pt idx="2372">
                  <c:v>43.492055775452599</c:v>
                </c:pt>
                <c:pt idx="2373">
                  <c:v>43.501757547309097</c:v>
                </c:pt>
                <c:pt idx="2374">
                  <c:v>43.511454337219298</c:v>
                </c:pt>
                <c:pt idx="2375">
                  <c:v>43.5211461476339</c:v>
                </c:pt>
                <c:pt idx="2376">
                  <c:v>43.530832981003499</c:v>
                </c:pt>
                <c:pt idx="2377">
                  <c:v>43.540514839778801</c:v>
                </c:pt>
                <c:pt idx="2378">
                  <c:v>43.550191726410397</c:v>
                </c:pt>
                <c:pt idx="2379">
                  <c:v>43.559863643348997</c:v>
                </c:pt>
                <c:pt idx="2380">
                  <c:v>43.569530593045201</c:v>
                </c:pt>
                <c:pt idx="2381">
                  <c:v>43.579192577949598</c:v>
                </c:pt>
                <c:pt idx="2382">
                  <c:v>43.588849600513001</c:v>
                </c:pt>
                <c:pt idx="2383">
                  <c:v>43.5985016631858</c:v>
                </c:pt>
                <c:pt idx="2384">
                  <c:v>43.6081487684189</c:v>
                </c:pt>
                <c:pt idx="2385">
                  <c:v>43.617790918662799</c:v>
                </c:pt>
                <c:pt idx="2386">
                  <c:v>43.627428116368201</c:v>
                </c:pt>
                <c:pt idx="2387">
                  <c:v>43.637060363985697</c:v>
                </c:pt>
                <c:pt idx="2388">
                  <c:v>43.646687663965999</c:v>
                </c:pt>
                <c:pt idx="2389">
                  <c:v>43.656310018759697</c:v>
                </c:pt>
                <c:pt idx="2390">
                  <c:v>43.665927430817497</c:v>
                </c:pt>
                <c:pt idx="2391">
                  <c:v>43.675539902589897</c:v>
                </c:pt>
                <c:pt idx="2392">
                  <c:v>43.685147436527799</c:v>
                </c:pt>
                <c:pt idx="2393">
                  <c:v>43.694750035081498</c:v>
                </c:pt>
                <c:pt idx="2394">
                  <c:v>43.704347700702002</c:v>
                </c:pt>
                <c:pt idx="2395">
                  <c:v>43.713940435839703</c:v>
                </c:pt>
                <c:pt idx="2396">
                  <c:v>43.723528242945399</c:v>
                </c:pt>
                <c:pt idx="2397">
                  <c:v>43.733111124469602</c:v>
                </c:pt>
                <c:pt idx="2398">
                  <c:v>43.742689075554402</c:v>
                </c:pt>
                <c:pt idx="2399">
                  <c:v>43.752262099975297</c:v>
                </c:pt>
                <c:pt idx="2400">
                  <c:v>43.761830205076599</c:v>
                </c:pt>
                <c:pt idx="2401">
                  <c:v>43.771393393279197</c:v>
                </c:pt>
                <c:pt idx="2402">
                  <c:v>43.780951667003698</c:v>
                </c:pt>
                <c:pt idx="2403">
                  <c:v>43.7905050286709</c:v>
                </c:pt>
                <c:pt idx="2404">
                  <c:v>43.800053480701699</c:v>
                </c:pt>
                <c:pt idx="2405">
                  <c:v>43.809597025516901</c:v>
                </c:pt>
                <c:pt idx="2406">
                  <c:v>43.819135665537203</c:v>
                </c:pt>
                <c:pt idx="2407">
                  <c:v>43.828669403183497</c:v>
                </c:pt>
                <c:pt idx="2408">
                  <c:v>43.838198240876402</c:v>
                </c:pt>
                <c:pt idx="2409">
                  <c:v>43.8477221810369</c:v>
                </c:pt>
                <c:pt idx="2410">
                  <c:v>43.857241226085698</c:v>
                </c:pt>
                <c:pt idx="2411">
                  <c:v>43.8667553784436</c:v>
                </c:pt>
                <c:pt idx="2412">
                  <c:v>43.876264640531303</c:v>
                </c:pt>
                <c:pt idx="2413">
                  <c:v>43.885769014769799</c:v>
                </c:pt>
                <c:pt idx="2414">
                  <c:v>43.8952685035797</c:v>
                </c:pt>
                <c:pt idx="2415">
                  <c:v>43.904763109381797</c:v>
                </c:pt>
                <c:pt idx="2416">
                  <c:v>43.914252834597001</c:v>
                </c:pt>
                <c:pt idx="2417">
                  <c:v>43.923737681646102</c:v>
                </c:pt>
                <c:pt idx="2418">
                  <c:v>43.9332176529498</c:v>
                </c:pt>
                <c:pt idx="2419">
                  <c:v>43.942692750928899</c:v>
                </c:pt>
                <c:pt idx="2420">
                  <c:v>43.952162978004203</c:v>
                </c:pt>
                <c:pt idx="2421">
                  <c:v>43.961628336596497</c:v>
                </c:pt>
                <c:pt idx="2422">
                  <c:v>43.9710888291266</c:v>
                </c:pt>
                <c:pt idx="2423">
                  <c:v>43.980544458015302</c:v>
                </c:pt>
                <c:pt idx="2424">
                  <c:v>43.989995225683302</c:v>
                </c:pt>
                <c:pt idx="2425">
                  <c:v>43.999441134551603</c:v>
                </c:pt>
                <c:pt idx="2426">
                  <c:v>44.008882187040697</c:v>
                </c:pt>
                <c:pt idx="2427">
                  <c:v>44.018318385571703</c:v>
                </c:pt>
                <c:pt idx="2428">
                  <c:v>44.027749732565098</c:v>
                </c:pt>
                <c:pt idx="2429">
                  <c:v>44.037176230441901</c:v>
                </c:pt>
                <c:pt idx="2430">
                  <c:v>44.046597881622802</c:v>
                </c:pt>
                <c:pt idx="2431">
                  <c:v>44.056014688528599</c:v>
                </c:pt>
                <c:pt idx="2432">
                  <c:v>44.065426653580097</c:v>
                </c:pt>
                <c:pt idx="2433">
                  <c:v>44.074833761221001</c:v>
                </c:pt>
                <c:pt idx="2434">
                  <c:v>44.084236021305401</c:v>
                </c:pt>
                <c:pt idx="2435">
                  <c:v>44.0936334452363</c:v>
                </c:pt>
                <c:pt idx="2436">
                  <c:v>44.103026035405797</c:v>
                </c:pt>
                <c:pt idx="2437">
                  <c:v>44.112413794206297</c:v>
                </c:pt>
                <c:pt idx="2438">
                  <c:v>44.121796724029799</c:v>
                </c:pt>
                <c:pt idx="2439">
                  <c:v>44.131174827268602</c:v>
                </c:pt>
                <c:pt idx="2440">
                  <c:v>44.140548106315002</c:v>
                </c:pt>
                <c:pt idx="2441">
                  <c:v>44.149916563561099</c:v>
                </c:pt>
                <c:pt idx="2442">
                  <c:v>44.159280201399099</c:v>
                </c:pt>
                <c:pt idx="2443">
                  <c:v>44.168639022221299</c:v>
                </c:pt>
                <c:pt idx="2444">
                  <c:v>44.177993028419898</c:v>
                </c:pt>
                <c:pt idx="2445">
                  <c:v>44.187342222387102</c:v>
                </c:pt>
                <c:pt idx="2446">
                  <c:v>44.196686606515101</c:v>
                </c:pt>
                <c:pt idx="2447">
                  <c:v>44.206026183196101</c:v>
                </c:pt>
                <c:pt idx="2448">
                  <c:v>44.215360954822302</c:v>
                </c:pt>
                <c:pt idx="2449">
                  <c:v>44.224690923786</c:v>
                </c:pt>
                <c:pt idx="2450">
                  <c:v>44.234016092479401</c:v>
                </c:pt>
                <c:pt idx="2451">
                  <c:v>44.243336463294703</c:v>
                </c:pt>
                <c:pt idx="2452">
                  <c:v>44.252652038623999</c:v>
                </c:pt>
                <c:pt idx="2453">
                  <c:v>44.261962820859701</c:v>
                </c:pt>
                <c:pt idx="2454">
                  <c:v>44.271268812393799</c:v>
                </c:pt>
                <c:pt idx="2455">
                  <c:v>44.2805700156187</c:v>
                </c:pt>
                <c:pt idx="2456">
                  <c:v>44.289866432926601</c:v>
                </c:pt>
                <c:pt idx="2457">
                  <c:v>44.299158066709602</c:v>
                </c:pt>
                <c:pt idx="2458">
                  <c:v>44.308444919359999</c:v>
                </c:pt>
                <c:pt idx="2459">
                  <c:v>44.31772699327</c:v>
                </c:pt>
                <c:pt idx="2460">
                  <c:v>44.327004290831802</c:v>
                </c:pt>
                <c:pt idx="2461">
                  <c:v>44.336276814437703</c:v>
                </c:pt>
                <c:pt idx="2462">
                  <c:v>44.345544566479703</c:v>
                </c:pt>
                <c:pt idx="2463">
                  <c:v>44.354807549350298</c:v>
                </c:pt>
                <c:pt idx="2464">
                  <c:v>44.364065765441502</c:v>
                </c:pt>
                <c:pt idx="2465">
                  <c:v>44.3733192171455</c:v>
                </c:pt>
                <c:pt idx="2466">
                  <c:v>44.382567906854703</c:v>
                </c:pt>
                <c:pt idx="2467">
                  <c:v>44.391811836961097</c:v>
                </c:pt>
                <c:pt idx="2468">
                  <c:v>44.401051009857099</c:v>
                </c:pt>
                <c:pt idx="2469">
                  <c:v>44.410285427934902</c:v>
                </c:pt>
                <c:pt idx="2470">
                  <c:v>44.419515093586597</c:v>
                </c:pt>
                <c:pt idx="2471">
                  <c:v>44.428740009204397</c:v>
                </c:pt>
                <c:pt idx="2472">
                  <c:v>44.437960177180599</c:v>
                </c:pt>
                <c:pt idx="2473">
                  <c:v>44.447175599907403</c:v>
                </c:pt>
                <c:pt idx="2474">
                  <c:v>44.456386279777099</c:v>
                </c:pt>
                <c:pt idx="2475">
                  <c:v>44.465592219181701</c:v>
                </c:pt>
                <c:pt idx="2476">
                  <c:v>44.474793420513599</c:v>
                </c:pt>
                <c:pt idx="2477">
                  <c:v>44.483989886164899</c:v>
                </c:pt>
                <c:pt idx="2478">
                  <c:v>44.493181618527899</c:v>
                </c:pt>
                <c:pt idx="2479">
                  <c:v>44.502368619994797</c:v>
                </c:pt>
                <c:pt idx="2480">
                  <c:v>44.5115508929578</c:v>
                </c:pt>
                <c:pt idx="2481">
                  <c:v>44.520728439809098</c:v>
                </c:pt>
                <c:pt idx="2482">
                  <c:v>44.529901262940903</c:v>
                </c:pt>
                <c:pt idx="2483">
                  <c:v>44.539069364745401</c:v>
                </c:pt>
                <c:pt idx="2484">
                  <c:v>44.548232747614897</c:v>
                </c:pt>
                <c:pt idx="2485">
                  <c:v>44.557391413941602</c:v>
                </c:pt>
                <c:pt idx="2486">
                  <c:v>44.566545337583399</c:v>
                </c:pt>
                <c:pt idx="2487">
                  <c:v>44.575694533568601</c:v>
                </c:pt>
                <c:pt idx="2488">
                  <c:v>44.584839017755897</c:v>
                </c:pt>
                <c:pt idx="2489">
                  <c:v>44.593978792492997</c:v>
                </c:pt>
                <c:pt idx="2490">
                  <c:v>44.6031138601275</c:v>
                </c:pt>
                <c:pt idx="2491">
                  <c:v>44.612244223007401</c:v>
                </c:pt>
                <c:pt idx="2492">
                  <c:v>44.621369883480199</c:v>
                </c:pt>
                <c:pt idx="2493">
                  <c:v>44.630490843893803</c:v>
                </c:pt>
                <c:pt idx="2494">
                  <c:v>44.639607106595697</c:v>
                </c:pt>
                <c:pt idx="2495">
                  <c:v>44.648718673933899</c:v>
                </c:pt>
                <c:pt idx="2496">
                  <c:v>44.6578255482559</c:v>
                </c:pt>
                <c:pt idx="2497">
                  <c:v>44.666927731909503</c:v>
                </c:pt>
                <c:pt idx="2498">
                  <c:v>44.676025227242398</c:v>
                </c:pt>
                <c:pt idx="2499">
                  <c:v>44.685118036602503</c:v>
                </c:pt>
                <c:pt idx="2500">
                  <c:v>44.694206162337302</c:v>
                </c:pt>
                <c:pt idx="2501">
                  <c:v>44.703289606794598</c:v>
                </c:pt>
                <c:pt idx="2502">
                  <c:v>44.712368372322103</c:v>
                </c:pt>
                <c:pt idx="2503">
                  <c:v>44.721442461267699</c:v>
                </c:pt>
                <c:pt idx="2504">
                  <c:v>44.730511875978898</c:v>
                </c:pt>
                <c:pt idx="2505">
                  <c:v>44.739576618803497</c:v>
                </c:pt>
                <c:pt idx="2506">
                  <c:v>44.748636692089299</c:v>
                </c:pt>
                <c:pt idx="2507">
                  <c:v>44.757692098183902</c:v>
                </c:pt>
                <c:pt idx="2508">
                  <c:v>44.766742839435103</c:v>
                </c:pt>
                <c:pt idx="2509">
                  <c:v>44.775788918190699</c:v>
                </c:pt>
                <c:pt idx="2510">
                  <c:v>44.784830336798301</c:v>
                </c:pt>
                <c:pt idx="2511">
                  <c:v>44.793867097605698</c:v>
                </c:pt>
                <c:pt idx="2512">
                  <c:v>44.802899202960504</c:v>
                </c:pt>
                <c:pt idx="2513">
                  <c:v>44.811926655210598</c:v>
                </c:pt>
                <c:pt idx="2514">
                  <c:v>44.820949456703701</c:v>
                </c:pt>
                <c:pt idx="2515">
                  <c:v>44.829967609787403</c:v>
                </c:pt>
                <c:pt idx="2516">
                  <c:v>44.838981116809499</c:v>
                </c:pt>
                <c:pt idx="2517">
                  <c:v>44.847989980117703</c:v>
                </c:pt>
                <c:pt idx="2518">
                  <c:v>44.856994202059802</c:v>
                </c:pt>
                <c:pt idx="2519">
                  <c:v>44.865993784983502</c:v>
                </c:pt>
                <c:pt idx="2520">
                  <c:v>44.874988731236499</c:v>
                </c:pt>
                <c:pt idx="2521">
                  <c:v>44.883979043166498</c:v>
                </c:pt>
                <c:pt idx="2522">
                  <c:v>44.892964723121302</c:v>
                </c:pt>
                <c:pt idx="2523">
                  <c:v>44.901945773448503</c:v>
                </c:pt>
                <c:pt idx="2524">
                  <c:v>44.910922196495903</c:v>
                </c:pt>
                <c:pt idx="2525">
                  <c:v>44.9198939946113</c:v>
                </c:pt>
                <c:pt idx="2526">
                  <c:v>44.928861170142397</c:v>
                </c:pt>
                <c:pt idx="2527">
                  <c:v>44.9378237254368</c:v>
                </c:pt>
                <c:pt idx="2528">
                  <c:v>44.946781662842298</c:v>
                </c:pt>
                <c:pt idx="2529">
                  <c:v>44.955734984706702</c:v>
                </c:pt>
                <c:pt idx="2530">
                  <c:v>44.964683693377602</c:v>
                </c:pt>
                <c:pt idx="2531">
                  <c:v>44.973627791202901</c:v>
                </c:pt>
                <c:pt idx="2532">
                  <c:v>44.982567280530098</c:v>
                </c:pt>
                <c:pt idx="2533">
                  <c:v>44.991502163707104</c:v>
                </c:pt>
                <c:pt idx="2534">
                  <c:v>45.0004324430815</c:v>
                </c:pt>
                <c:pt idx="2535">
                  <c:v>45.0093581210011</c:v>
                </c:pt>
                <c:pt idx="2536">
                  <c:v>45.018279199813698</c:v>
                </c:pt>
                <c:pt idx="2537">
                  <c:v>45.0271956818669</c:v>
                </c:pt>
                <c:pt idx="2538">
                  <c:v>45.036107569508403</c:v>
                </c:pt>
                <c:pt idx="2539">
                  <c:v>45.045014831876102</c:v>
                </c:pt>
                <c:pt idx="2540">
                  <c:v>45.053917486962398</c:v>
                </c:pt>
                <c:pt idx="2541">
                  <c:v>45.062815551902602</c:v>
                </c:pt>
                <c:pt idx="2542">
                  <c:v>45.071709028993702</c:v>
                </c:pt>
                <c:pt idx="2543">
                  <c:v>45.080597920532597</c:v>
                </c:pt>
                <c:pt idx="2544">
                  <c:v>45.089482228816202</c:v>
                </c:pt>
                <c:pt idx="2545">
                  <c:v>45.098361956141403</c:v>
                </c:pt>
                <c:pt idx="2546">
                  <c:v>45.107237104805201</c:v>
                </c:pt>
                <c:pt idx="2547">
                  <c:v>45.116107677104502</c:v>
                </c:pt>
                <c:pt idx="2548">
                  <c:v>45.1249736753362</c:v>
                </c:pt>
                <c:pt idx="2549">
                  <c:v>45.133835101797096</c:v>
                </c:pt>
                <c:pt idx="2550">
                  <c:v>45.142691958784397</c:v>
                </c:pt>
                <c:pt idx="2551">
                  <c:v>45.151544248594803</c:v>
                </c:pt>
                <c:pt idx="2552">
                  <c:v>45.1603919735253</c:v>
                </c:pt>
                <c:pt idx="2553">
                  <c:v>45.169235135872697</c:v>
                </c:pt>
                <c:pt idx="2554">
                  <c:v>45.178073737934199</c:v>
                </c:pt>
                <c:pt idx="2555">
                  <c:v>45.186907782006401</c:v>
                </c:pt>
                <c:pt idx="2556">
                  <c:v>45.195737270386502</c:v>
                </c:pt>
                <c:pt idx="2557">
                  <c:v>45.204562205371197</c:v>
                </c:pt>
                <c:pt idx="2558">
                  <c:v>45.213382589257499</c:v>
                </c:pt>
                <c:pt idx="2559">
                  <c:v>45.222198424342402</c:v>
                </c:pt>
                <c:pt idx="2560">
                  <c:v>45.231009712922699</c:v>
                </c:pt>
                <c:pt idx="2561">
                  <c:v>45.239816457295497</c:v>
                </c:pt>
                <c:pt idx="2562">
                  <c:v>45.248618659757497</c:v>
                </c:pt>
                <c:pt idx="2563">
                  <c:v>45.2574163226057</c:v>
                </c:pt>
                <c:pt idx="2564">
                  <c:v>45.266209448137097</c:v>
                </c:pt>
                <c:pt idx="2565">
                  <c:v>45.274998038648498</c:v>
                </c:pt>
                <c:pt idx="2566">
                  <c:v>45.283782096436902</c:v>
                </c:pt>
                <c:pt idx="2567">
                  <c:v>45.292561623799301</c:v>
                </c:pt>
                <c:pt idx="2568">
                  <c:v>45.301336623032398</c:v>
                </c:pt>
                <c:pt idx="2569">
                  <c:v>45.310107096433399</c:v>
                </c:pt>
                <c:pt idx="2570">
                  <c:v>45.318873046298897</c:v>
                </c:pt>
                <c:pt idx="2571">
                  <c:v>45.3276344749261</c:v>
                </c:pt>
                <c:pt idx="2572">
                  <c:v>45.336391384611801</c:v>
                </c:pt>
                <c:pt idx="2573">
                  <c:v>45.3451437776529</c:v>
                </c:pt>
                <c:pt idx="2574">
                  <c:v>45.353891656346399</c:v>
                </c:pt>
                <c:pt idx="2575">
                  <c:v>45.362635022989203</c:v>
                </c:pt>
                <c:pt idx="2576">
                  <c:v>45.371373879878199</c:v>
                </c:pt>
                <c:pt idx="2577">
                  <c:v>45.380108229310203</c:v>
                </c:pt>
                <c:pt idx="2578">
                  <c:v>45.388838073582399</c:v>
                </c:pt>
                <c:pt idx="2579">
                  <c:v>45.397563414991502</c:v>
                </c:pt>
                <c:pt idx="2580">
                  <c:v>45.4062842558345</c:v>
                </c:pt>
                <c:pt idx="2581">
                  <c:v>45.415000598408298</c:v>
                </c:pt>
                <c:pt idx="2582">
                  <c:v>45.423712445009798</c:v>
                </c:pt>
                <c:pt idx="2583">
                  <c:v>45.4324197979359</c:v>
                </c:pt>
                <c:pt idx="2584">
                  <c:v>45.441122659483703</c:v>
                </c:pt>
                <c:pt idx="2585">
                  <c:v>45.449821031949902</c:v>
                </c:pt>
                <c:pt idx="2586">
                  <c:v>45.458514917631597</c:v>
                </c:pt>
                <c:pt idx="2587">
                  <c:v>45.467204318825601</c:v>
                </c:pt>
                <c:pt idx="2588">
                  <c:v>45.475889237828802</c:v>
                </c:pt>
                <c:pt idx="2589">
                  <c:v>45.4845696769383</c:v>
                </c:pt>
                <c:pt idx="2590">
                  <c:v>45.493245638450801</c:v>
                </c:pt>
                <c:pt idx="2591">
                  <c:v>45.5019171246634</c:v>
                </c:pt>
                <c:pt idx="2592">
                  <c:v>45.510583799695297</c:v>
                </c:pt>
                <c:pt idx="2593">
                  <c:v>45.519246313099302</c:v>
                </c:pt>
                <c:pt idx="2594">
                  <c:v>45.527904353985697</c:v>
                </c:pt>
                <c:pt idx="2595">
                  <c:v>45.536557924649102</c:v>
                </c:pt>
                <c:pt idx="2596">
                  <c:v>45.545207027383398</c:v>
                </c:pt>
                <c:pt idx="2597">
                  <c:v>45.553851664481499</c:v>
                </c:pt>
                <c:pt idx="2598">
                  <c:v>45.562491838235097</c:v>
                </c:pt>
                <c:pt idx="2599">
                  <c:v>45.571127550935202</c:v>
                </c:pt>
                <c:pt idx="2600">
                  <c:v>45.579758804871702</c:v>
                </c:pt>
                <c:pt idx="2601">
                  <c:v>45.588385602333403</c:v>
                </c:pt>
                <c:pt idx="2602">
                  <c:v>45.597007945608397</c:v>
                </c:pt>
                <c:pt idx="2603">
                  <c:v>45.605625836983599</c:v>
                </c:pt>
                <c:pt idx="2604">
                  <c:v>45.614239278745103</c:v>
                </c:pt>
                <c:pt idx="2605">
                  <c:v>45.622848273177702</c:v>
                </c:pt>
                <c:pt idx="2606">
                  <c:v>45.631452822565699</c:v>
                </c:pt>
                <c:pt idx="2607">
                  <c:v>45.640052929192102</c:v>
                </c:pt>
                <c:pt idx="2608">
                  <c:v>45.648648595338898</c:v>
                </c:pt>
                <c:pt idx="2609">
                  <c:v>45.657239823287298</c:v>
                </c:pt>
                <c:pt idx="2610">
                  <c:v>45.6658266153174</c:v>
                </c:pt>
                <c:pt idx="2611">
                  <c:v>45.674408973708502</c:v>
                </c:pt>
                <c:pt idx="2612">
                  <c:v>45.682986900738697</c:v>
                </c:pt>
                <c:pt idx="2613">
                  <c:v>45.691560398685297</c:v>
                </c:pt>
                <c:pt idx="2614">
                  <c:v>45.700129469824397</c:v>
                </c:pt>
                <c:pt idx="2615">
                  <c:v>45.708694116431502</c:v>
                </c:pt>
                <c:pt idx="2616">
                  <c:v>45.717254340780698</c:v>
                </c:pt>
                <c:pt idx="2617">
                  <c:v>45.725810145145402</c:v>
                </c:pt>
                <c:pt idx="2618">
                  <c:v>45.734361531797902</c:v>
                </c:pt>
                <c:pt idx="2619">
                  <c:v>45.742908503009701</c:v>
                </c:pt>
                <c:pt idx="2620">
                  <c:v>45.7514510610511</c:v>
                </c:pt>
                <c:pt idx="2621">
                  <c:v>45.759989208191499</c:v>
                </c:pt>
                <c:pt idx="2622">
                  <c:v>45.768522946699498</c:v>
                </c:pt>
                <c:pt idx="2623">
                  <c:v>45.777052278842298</c:v>
                </c:pt>
                <c:pt idx="2624">
                  <c:v>45.7855772068867</c:v>
                </c:pt>
                <c:pt idx="2625">
                  <c:v>45.794097733097999</c:v>
                </c:pt>
                <c:pt idx="2626">
                  <c:v>45.802613859740902</c:v>
                </c:pt>
                <c:pt idx="2627">
                  <c:v>45.811125589078898</c:v>
                </c:pt>
                <c:pt idx="2628">
                  <c:v>45.819632923374499</c:v>
                </c:pt>
                <c:pt idx="2629">
                  <c:v>45.828135864889497</c:v>
                </c:pt>
                <c:pt idx="2630">
                  <c:v>45.836634415884497</c:v>
                </c:pt>
                <c:pt idx="2631">
                  <c:v>45.845128578619097</c:v>
                </c:pt>
                <c:pt idx="2632">
                  <c:v>45.853618355351998</c:v>
                </c:pt>
                <c:pt idx="2633">
                  <c:v>45.862103748340999</c:v>
                </c:pt>
                <c:pt idx="2634">
                  <c:v>45.870584759842799</c:v>
                </c:pt>
                <c:pt idx="2635">
                  <c:v>45.879061392113201</c:v>
                </c:pt>
                <c:pt idx="2636">
                  <c:v>45.887533647406997</c:v>
                </c:pt>
                <c:pt idx="2637">
                  <c:v>45.896001527977901</c:v>
                </c:pt>
                <c:pt idx="2638">
                  <c:v>45.904465036078903</c:v>
                </c:pt>
                <c:pt idx="2639">
                  <c:v>45.912924173961798</c:v>
                </c:pt>
                <c:pt idx="2640">
                  <c:v>45.9213789438775</c:v>
                </c:pt>
                <c:pt idx="2641">
                  <c:v>45.929829348075899</c:v>
                </c:pt>
                <c:pt idx="2642">
                  <c:v>45.938275388805998</c:v>
                </c:pt>
                <c:pt idx="2643">
                  <c:v>45.946717068315699</c:v>
                </c:pt>
                <c:pt idx="2644">
                  <c:v>45.955154388852002</c:v>
                </c:pt>
                <c:pt idx="2645">
                  <c:v>45.963587320707703</c:v>
                </c:pt>
                <c:pt idx="2646">
                  <c:v>45.972015883071499</c:v>
                </c:pt>
                <c:pt idx="2647">
                  <c:v>45.9804400908274</c:v>
                </c:pt>
                <c:pt idx="2648">
                  <c:v>45.988859946165</c:v>
                </c:pt>
                <c:pt idx="2649">
                  <c:v>45.997275451272202</c:v>
                </c:pt>
                <c:pt idx="2650">
                  <c:v>46.005686608335601</c:v>
                </c:pt>
                <c:pt idx="2651">
                  <c:v>46.014093419540501</c:v>
                </c:pt>
                <c:pt idx="2652">
                  <c:v>46.022495887070399</c:v>
                </c:pt>
                <c:pt idx="2653">
                  <c:v>46.0308940131074</c:v>
                </c:pt>
                <c:pt idx="2654">
                  <c:v>46.039287799832401</c:v>
                </c:pt>
                <c:pt idx="2655">
                  <c:v>46.047677249424503</c:v>
                </c:pt>
                <c:pt idx="2656">
                  <c:v>46.056062364061503</c:v>
                </c:pt>
                <c:pt idx="2657">
                  <c:v>46.064443145919697</c:v>
                </c:pt>
                <c:pt idx="2658">
                  <c:v>46.072819597174004</c:v>
                </c:pt>
                <c:pt idx="2659">
                  <c:v>46.081191719997797</c:v>
                </c:pt>
                <c:pt idx="2660">
                  <c:v>46.089559516562801</c:v>
                </c:pt>
                <c:pt idx="2661">
                  <c:v>46.097922989039702</c:v>
                </c:pt>
                <c:pt idx="2662">
                  <c:v>46.106282139597297</c:v>
                </c:pt>
                <c:pt idx="2663">
                  <c:v>46.114636970403097</c:v>
                </c:pt>
                <c:pt idx="2664">
                  <c:v>46.122987483623199</c:v>
                </c:pt>
                <c:pt idx="2665">
                  <c:v>46.131333681422099</c:v>
                </c:pt>
                <c:pt idx="2666">
                  <c:v>46.139675565962897</c:v>
                </c:pt>
                <c:pt idx="2667">
                  <c:v>46.148013139407297</c:v>
                </c:pt>
                <c:pt idx="2668">
                  <c:v>46.156346403915499</c:v>
                </c:pt>
                <c:pt idx="2669">
                  <c:v>46.164675361645997</c:v>
                </c:pt>
                <c:pt idx="2670">
                  <c:v>46.173000014756198</c:v>
                </c:pt>
                <c:pt idx="2671">
                  <c:v>46.181320365401803</c:v>
                </c:pt>
                <c:pt idx="2672">
                  <c:v>46.189636415736999</c:v>
                </c:pt>
                <c:pt idx="2673">
                  <c:v>46.197948167914802</c:v>
                </c:pt>
                <c:pt idx="2674">
                  <c:v>46.206255624086502</c:v>
                </c:pt>
                <c:pt idx="2675">
                  <c:v>46.214558786401902</c:v>
                </c:pt>
                <c:pt idx="2676">
                  <c:v>46.222857657009399</c:v>
                </c:pt>
                <c:pt idx="2677">
                  <c:v>46.231152238056097</c:v>
                </c:pt>
                <c:pt idx="2678">
                  <c:v>46.239442531687502</c:v>
                </c:pt>
                <c:pt idx="2679">
                  <c:v>46.247728540047397</c:v>
                </c:pt>
                <c:pt idx="2680">
                  <c:v>46.256010265278498</c:v>
                </c:pt>
                <c:pt idx="2681">
                  <c:v>46.264287709521902</c:v>
                </c:pt>
                <c:pt idx="2682">
                  <c:v>46.272560874917097</c:v>
                </c:pt>
                <c:pt idx="2683">
                  <c:v>46.280829763602398</c:v>
                </c:pt>
                <c:pt idx="2684">
                  <c:v>46.289094377714299</c:v>
                </c:pt>
                <c:pt idx="2685">
                  <c:v>46.297354719388203</c:v>
                </c:pt>
                <c:pt idx="2686">
                  <c:v>46.305610790757697</c:v>
                </c:pt>
                <c:pt idx="2687">
                  <c:v>46.313862593955101</c:v>
                </c:pt>
                <c:pt idx="2688">
                  <c:v>46.322110131111302</c:v>
                </c:pt>
                <c:pt idx="2689">
                  <c:v>46.330353404355499</c:v>
                </c:pt>
                <c:pt idx="2690">
                  <c:v>46.338592415815697</c:v>
                </c:pt>
                <c:pt idx="2691">
                  <c:v>46.346827167618201</c:v>
                </c:pt>
                <c:pt idx="2692">
                  <c:v>46.355057661887997</c:v>
                </c:pt>
                <c:pt idx="2693">
                  <c:v>46.363283900748598</c:v>
                </c:pt>
                <c:pt idx="2694">
                  <c:v>46.371505886321899</c:v>
                </c:pt>
                <c:pt idx="2695">
                  <c:v>46.379723620728498</c:v>
                </c:pt>
                <c:pt idx="2696">
                  <c:v>46.387937106087399</c:v>
                </c:pt>
                <c:pt idx="2697">
                  <c:v>46.396146344516403</c:v>
                </c:pt>
                <c:pt idx="2698">
                  <c:v>46.404351338131299</c:v>
                </c:pt>
                <c:pt idx="2699">
                  <c:v>46.412552089047097</c:v>
                </c:pt>
                <c:pt idx="2700">
                  <c:v>46.4207485993768</c:v>
                </c:pt>
                <c:pt idx="2701">
                  <c:v>46.428940871232101</c:v>
                </c:pt>
                <c:pt idx="2702">
                  <c:v>46.437128906723402</c:v>
                </c:pt>
                <c:pt idx="2703">
                  <c:v>46.445312707959403</c:v>
                </c:pt>
                <c:pt idx="2704">
                  <c:v>46.453492277047403</c:v>
                </c:pt>
                <c:pt idx="2705">
                  <c:v>46.461667616093301</c:v>
                </c:pt>
                <c:pt idx="2706">
                  <c:v>46.469838727201598</c:v>
                </c:pt>
                <c:pt idx="2707">
                  <c:v>46.478005612475002</c:v>
                </c:pt>
                <c:pt idx="2708">
                  <c:v>46.4861682740151</c:v>
                </c:pt>
                <c:pt idx="2709">
                  <c:v>46.494326713921801</c:v>
                </c:pt>
                <c:pt idx="2710">
                  <c:v>46.5024809342938</c:v>
                </c:pt>
                <c:pt idx="2711">
                  <c:v>46.510630937227901</c:v>
                </c:pt>
                <c:pt idx="2712">
                  <c:v>46.518776724819901</c:v>
                </c:pt>
                <c:pt idx="2713">
                  <c:v>46.526918299163697</c:v>
                </c:pt>
                <c:pt idx="2714">
                  <c:v>46.5350556623521</c:v>
                </c:pt>
                <c:pt idx="2715">
                  <c:v>46.543188816476302</c:v>
                </c:pt>
                <c:pt idx="2716">
                  <c:v>46.551317766167003</c:v>
                </c:pt>
                <c:pt idx="2717">
                  <c:v>46.559442512448797</c:v>
                </c:pt>
                <c:pt idx="2718">
                  <c:v>46.567563056134098</c:v>
                </c:pt>
                <c:pt idx="2719">
                  <c:v>46.575679399312797</c:v>
                </c:pt>
                <c:pt idx="2720">
                  <c:v>46.583791544073499</c:v>
                </c:pt>
                <c:pt idx="2721">
                  <c:v>46.591899492503103</c:v>
                </c:pt>
                <c:pt idx="2722">
                  <c:v>46.600003246687301</c:v>
                </c:pt>
                <c:pt idx="2723">
                  <c:v>46.6081028087102</c:v>
                </c:pt>
                <c:pt idx="2724">
                  <c:v>46.616198180654798</c:v>
                </c:pt>
                <c:pt idx="2725">
                  <c:v>46.624289364602198</c:v>
                </c:pt>
                <c:pt idx="2726">
                  <c:v>46.632376362632499</c:v>
                </c:pt>
                <c:pt idx="2727">
                  <c:v>46.640459176824102</c:v>
                </c:pt>
                <c:pt idx="2728">
                  <c:v>46.648537809254101</c:v>
                </c:pt>
                <c:pt idx="2729">
                  <c:v>46.656612261998198</c:v>
                </c:pt>
                <c:pt idx="2730">
                  <c:v>46.664682537130503</c:v>
                </c:pt>
                <c:pt idx="2731">
                  <c:v>46.672748636724002</c:v>
                </c:pt>
                <c:pt idx="2732">
                  <c:v>46.680810562849899</c:v>
                </c:pt>
                <c:pt idx="2733">
                  <c:v>46.688868317578198</c:v>
                </c:pt>
                <c:pt idx="2734">
                  <c:v>46.696921902977401</c:v>
                </c:pt>
                <c:pt idx="2735">
                  <c:v>46.704971321114598</c:v>
                </c:pt>
                <c:pt idx="2736">
                  <c:v>46.713016574055501</c:v>
                </c:pt>
                <c:pt idx="2737">
                  <c:v>46.7210576638644</c:v>
                </c:pt>
                <c:pt idx="2738">
                  <c:v>46.7290945926039</c:v>
                </c:pt>
                <c:pt idx="2739">
                  <c:v>46.737127362335698</c:v>
                </c:pt>
                <c:pt idx="2740">
                  <c:v>46.745155975119502</c:v>
                </c:pt>
                <c:pt idx="2741">
                  <c:v>46.753180433014002</c:v>
                </c:pt>
                <c:pt idx="2742">
                  <c:v>46.761200738076298</c:v>
                </c:pt>
                <c:pt idx="2743">
                  <c:v>46.769216892362103</c:v>
                </c:pt>
                <c:pt idx="2744">
                  <c:v>46.777228897925497</c:v>
                </c:pt>
                <c:pt idx="2745">
                  <c:v>46.7852367568196</c:v>
                </c:pt>
                <c:pt idx="2746">
                  <c:v>46.7932404710957</c:v>
                </c:pt>
                <c:pt idx="2747">
                  <c:v>46.801240042803698</c:v>
                </c:pt>
                <c:pt idx="2748">
                  <c:v>46.809235473992302</c:v>
                </c:pt>
                <c:pt idx="2749">
                  <c:v>46.817226766708501</c:v>
                </c:pt>
                <c:pt idx="2750">
                  <c:v>46.825213922998202</c:v>
                </c:pt>
                <c:pt idx="2751">
                  <c:v>46.833196944905602</c:v>
                </c:pt>
                <c:pt idx="2752">
                  <c:v>46.841175834473503</c:v>
                </c:pt>
                <c:pt idx="2753">
                  <c:v>46.849150593743403</c:v>
                </c:pt>
                <c:pt idx="2754">
                  <c:v>46.857121224755304</c:v>
                </c:pt>
                <c:pt idx="2755">
                  <c:v>46.865087729547803</c:v>
                </c:pt>
                <c:pt idx="2756">
                  <c:v>46.873050110158097</c:v>
                </c:pt>
                <c:pt idx="2757">
                  <c:v>46.881008368621799</c:v>
                </c:pt>
                <c:pt idx="2758">
                  <c:v>46.8889625069734</c:v>
                </c:pt>
                <c:pt idx="2759">
                  <c:v>46.896912527245597</c:v>
                </c:pt>
                <c:pt idx="2760">
                  <c:v>46.904858431469997</c:v>
                </c:pt>
                <c:pt idx="2761">
                  <c:v>46.912800221676498</c:v>
                </c:pt>
                <c:pt idx="2762">
                  <c:v>46.920737899893901</c:v>
                </c:pt>
                <c:pt idx="2763">
                  <c:v>46.928671468149197</c:v>
                </c:pt>
                <c:pt idx="2764">
                  <c:v>46.936600928468202</c:v>
                </c:pt>
                <c:pt idx="2765">
                  <c:v>46.944526282875401</c:v>
                </c:pt>
                <c:pt idx="2766">
                  <c:v>46.952447533393503</c:v>
                </c:pt>
                <c:pt idx="2767">
                  <c:v>46.960364682044002</c:v>
                </c:pt>
                <c:pt idx="2768">
                  <c:v>46.968277730846999</c:v>
                </c:pt>
                <c:pt idx="2769">
                  <c:v>46.976186681821197</c:v>
                </c:pt>
                <c:pt idx="2770">
                  <c:v>46.984091536983797</c:v>
                </c:pt>
                <c:pt idx="2771">
                  <c:v>46.991992298350397</c:v>
                </c:pt>
                <c:pt idx="2772">
                  <c:v>46.999888967935597</c:v>
                </c:pt>
                <c:pt idx="2773">
                  <c:v>47.007781547752103</c:v>
                </c:pt>
                <c:pt idx="2774">
                  <c:v>47.015670039811603</c:v>
                </c:pt>
                <c:pt idx="2775">
                  <c:v>47.023554446124002</c:v>
                </c:pt>
                <c:pt idx="2776">
                  <c:v>47.031434768698098</c:v>
                </c:pt>
                <c:pt idx="2777">
                  <c:v>47.039311009541102</c:v>
                </c:pt>
                <c:pt idx="2778">
                  <c:v>47.047183170658698</c:v>
                </c:pt>
                <c:pt idx="2779">
                  <c:v>47.0550512540554</c:v>
                </c:pt>
                <c:pt idx="2780">
                  <c:v>47.062915261734098</c:v>
                </c:pt>
                <c:pt idx="2781">
                  <c:v>47.070775195696299</c:v>
                </c:pt>
                <c:pt idx="2782">
                  <c:v>47.078631057942196</c:v>
                </c:pt>
                <c:pt idx="2783">
                  <c:v>47.086482850470297</c:v>
                </c:pt>
                <c:pt idx="2784">
                  <c:v>47.094330575278001</c:v>
                </c:pt>
                <c:pt idx="2785">
                  <c:v>47.102174234361101</c:v>
                </c:pt>
                <c:pt idx="2786">
                  <c:v>47.1100138297139</c:v>
                </c:pt>
                <c:pt idx="2787">
                  <c:v>47.117849380720202</c:v>
                </c:pt>
                <c:pt idx="2788">
                  <c:v>47.125680884358999</c:v>
                </c:pt>
                <c:pt idx="2789">
                  <c:v>47.133508331748502</c:v>
                </c:pt>
                <c:pt idx="2790">
                  <c:v>47.141331724911502</c:v>
                </c:pt>
                <c:pt idx="2791">
                  <c:v>47.149151065869603</c:v>
                </c:pt>
                <c:pt idx="2792">
                  <c:v>47.156966356643601</c:v>
                </c:pt>
                <c:pt idx="2793">
                  <c:v>47.164777599252801</c:v>
                </c:pt>
                <c:pt idx="2794">
                  <c:v>47.172584795715501</c:v>
                </c:pt>
                <c:pt idx="2795">
                  <c:v>47.180387948049102</c:v>
                </c:pt>
                <c:pt idx="2796">
                  <c:v>47.188187058269598</c:v>
                </c:pt>
                <c:pt idx="2797">
                  <c:v>47.195982128392203</c:v>
                </c:pt>
                <c:pt idx="2798">
                  <c:v>47.203773160430501</c:v>
                </c:pt>
                <c:pt idx="2799">
                  <c:v>47.211560156397603</c:v>
                </c:pt>
                <c:pt idx="2800">
                  <c:v>47.219343118304998</c:v>
                </c:pt>
                <c:pt idx="2801">
                  <c:v>47.227122048163402</c:v>
                </c:pt>
                <c:pt idx="2802">
                  <c:v>47.2348969479822</c:v>
                </c:pt>
                <c:pt idx="2803">
                  <c:v>47.2426678197697</c:v>
                </c:pt>
                <c:pt idx="2804">
                  <c:v>47.250434665533099</c:v>
                </c:pt>
                <c:pt idx="2805">
                  <c:v>47.2581974872787</c:v>
                </c:pt>
                <c:pt idx="2806">
                  <c:v>47.265956287011399</c:v>
                </c:pt>
                <c:pt idx="2807">
                  <c:v>47.273711066735103</c:v>
                </c:pt>
                <c:pt idx="2808">
                  <c:v>47.281461828452599</c:v>
                </c:pt>
                <c:pt idx="2809">
                  <c:v>47.289208574165698</c:v>
                </c:pt>
                <c:pt idx="2810">
                  <c:v>47.2969513058747</c:v>
                </c:pt>
                <c:pt idx="2811">
                  <c:v>47.304690025579298</c:v>
                </c:pt>
                <c:pt idx="2812">
                  <c:v>47.312424735277801</c:v>
                </c:pt>
                <c:pt idx="2813">
                  <c:v>47.320155436967298</c:v>
                </c:pt>
                <c:pt idx="2814">
                  <c:v>47.327882132644</c:v>
                </c:pt>
                <c:pt idx="2815">
                  <c:v>47.335604824302997</c:v>
                </c:pt>
                <c:pt idx="2816">
                  <c:v>47.343323513938103</c:v>
                </c:pt>
                <c:pt idx="2817">
                  <c:v>47.351038203541997</c:v>
                </c:pt>
                <c:pt idx="2818">
                  <c:v>47.358748895106601</c:v>
                </c:pt>
                <c:pt idx="2819">
                  <c:v>47.366455590622301</c:v>
                </c:pt>
                <c:pt idx="2820">
                  <c:v>47.374158292078597</c:v>
                </c:pt>
                <c:pt idx="2821">
                  <c:v>47.3818570014638</c:v>
                </c:pt>
                <c:pt idx="2822">
                  <c:v>47.389551720765098</c:v>
                </c:pt>
                <c:pt idx="2823">
                  <c:v>47.397242451968701</c:v>
                </c:pt>
                <c:pt idx="2824">
                  <c:v>47.404929197059701</c:v>
                </c:pt>
                <c:pt idx="2825">
                  <c:v>47.412611958021699</c:v>
                </c:pt>
                <c:pt idx="2826">
                  <c:v>47.4202907368377</c:v>
                </c:pt>
                <c:pt idx="2827">
                  <c:v>47.427965535489399</c:v>
                </c:pt>
                <c:pt idx="2828">
                  <c:v>47.4356363559572</c:v>
                </c:pt>
                <c:pt idx="2829">
                  <c:v>47.443303200220598</c:v>
                </c:pt>
                <c:pt idx="2830">
                  <c:v>47.450966070257998</c:v>
                </c:pt>
                <c:pt idx="2831">
                  <c:v>47.4586249680465</c:v>
                </c:pt>
                <c:pt idx="2832">
                  <c:v>47.466279895562401</c:v>
                </c:pt>
                <c:pt idx="2833">
                  <c:v>47.473930854780498</c:v>
                </c:pt>
                <c:pt idx="2834">
                  <c:v>47.481577847674799</c:v>
                </c:pt>
                <c:pt idx="2835">
                  <c:v>47.489220876217999</c:v>
                </c:pt>
                <c:pt idx="2836">
                  <c:v>47.496859942381903</c:v>
                </c:pt>
                <c:pt idx="2837">
                  <c:v>47.504495048136903</c:v>
                </c:pt>
                <c:pt idx="2838">
                  <c:v>47.512126195452602</c:v>
                </c:pt>
                <c:pt idx="2839">
                  <c:v>47.519753386297097</c:v>
                </c:pt>
                <c:pt idx="2840">
                  <c:v>47.527376622637902</c:v>
                </c:pt>
                <c:pt idx="2841">
                  <c:v>47.534995906440798</c:v>
                </c:pt>
                <c:pt idx="2842">
                  <c:v>47.542611239671103</c:v>
                </c:pt>
                <c:pt idx="2843">
                  <c:v>47.550222624292402</c:v>
                </c:pt>
                <c:pt idx="2844">
                  <c:v>47.557830062267698</c:v>
                </c:pt>
                <c:pt idx="2845">
                  <c:v>47.565433555558599</c:v>
                </c:pt>
                <c:pt idx="2846">
                  <c:v>47.5730331061255</c:v>
                </c:pt>
                <c:pt idx="2847">
                  <c:v>47.580628715928</c:v>
                </c:pt>
                <c:pt idx="2848">
                  <c:v>47.588220386924398</c:v>
                </c:pt>
                <c:pt idx="2849">
                  <c:v>47.595808121071897</c:v>
                </c:pt>
                <c:pt idx="2850">
                  <c:v>47.603391920326501</c:v>
                </c:pt>
                <c:pt idx="2851">
                  <c:v>47.610971786643397</c:v>
                </c:pt>
                <c:pt idx="2852">
                  <c:v>47.618547721976199</c:v>
                </c:pt>
                <c:pt idx="2853">
                  <c:v>47.626119728277899</c:v>
                </c:pt>
                <c:pt idx="2854">
                  <c:v>47.633687807500102</c:v>
                </c:pt>
                <c:pt idx="2855">
                  <c:v>47.641251961593298</c:v>
                </c:pt>
                <c:pt idx="2856">
                  <c:v>47.648812192506902</c:v>
                </c:pt>
                <c:pt idx="2857">
                  <c:v>47.656368502189402</c:v>
                </c:pt>
                <c:pt idx="2858">
                  <c:v>47.663920901310298</c:v>
                </c:pt>
                <c:pt idx="2859">
                  <c:v>47.671469390781397</c:v>
                </c:pt>
                <c:pt idx="2860">
                  <c:v>47.6790139658643</c:v>
                </c:pt>
                <c:pt idx="2861">
                  <c:v>47.686554628530601</c:v>
                </c:pt>
                <c:pt idx="2862">
                  <c:v>47.694091380750699</c:v>
                </c:pt>
                <c:pt idx="2863">
                  <c:v>47.701624224494502</c:v>
                </c:pt>
                <c:pt idx="2864">
                  <c:v>47.709153161730903</c:v>
                </c:pt>
                <c:pt idx="2865">
                  <c:v>47.716678194428098</c:v>
                </c:pt>
                <c:pt idx="2866">
                  <c:v>47.724199324553403</c:v>
                </c:pt>
                <c:pt idx="2867">
                  <c:v>47.7317165540735</c:v>
                </c:pt>
                <c:pt idx="2868">
                  <c:v>47.739229884954099</c:v>
                </c:pt>
                <c:pt idx="2869">
                  <c:v>47.746739319160099</c:v>
                </c:pt>
                <c:pt idx="2870">
                  <c:v>47.754244858655603</c:v>
                </c:pt>
                <c:pt idx="2871">
                  <c:v>47.761746505404098</c:v>
                </c:pt>
                <c:pt idx="2872">
                  <c:v>47.769244261368002</c:v>
                </c:pt>
                <c:pt idx="2873">
                  <c:v>47.776738128509102</c:v>
                </c:pt>
                <c:pt idx="2874">
                  <c:v>47.784228108788199</c:v>
                </c:pt>
                <c:pt idx="2875">
                  <c:v>47.791714204165501</c:v>
                </c:pt>
                <c:pt idx="2876">
                  <c:v>47.799196416600402</c:v>
                </c:pt>
                <c:pt idx="2877">
                  <c:v>47.806674748051201</c:v>
                </c:pt>
                <c:pt idx="2878">
                  <c:v>47.814149200475804</c:v>
                </c:pt>
                <c:pt idx="2879">
                  <c:v>47.821619775831003</c:v>
                </c:pt>
                <c:pt idx="2880">
                  <c:v>47.829086476072803</c:v>
                </c:pt>
                <c:pt idx="2881">
                  <c:v>47.836549303156602</c:v>
                </c:pt>
                <c:pt idx="2882">
                  <c:v>47.844008259036897</c:v>
                </c:pt>
                <c:pt idx="2883">
                  <c:v>47.851463345667199</c:v>
                </c:pt>
                <c:pt idx="2884">
                  <c:v>47.858914565000603</c:v>
                </c:pt>
                <c:pt idx="2885">
                  <c:v>47.866361918989</c:v>
                </c:pt>
                <c:pt idx="2886">
                  <c:v>47.873805409583603</c:v>
                </c:pt>
                <c:pt idx="2887">
                  <c:v>47.881245038735102</c:v>
                </c:pt>
                <c:pt idx="2888">
                  <c:v>47.888680808392898</c:v>
                </c:pt>
                <c:pt idx="2889">
                  <c:v>47.896112720505897</c:v>
                </c:pt>
                <c:pt idx="2890">
                  <c:v>47.903540777022101</c:v>
                </c:pt>
                <c:pt idx="2891">
                  <c:v>47.910964979888803</c:v>
                </c:pt>
                <c:pt idx="2892">
                  <c:v>47.918385331052498</c:v>
                </c:pt>
                <c:pt idx="2893">
                  <c:v>47.925801832458603</c:v>
                </c:pt>
                <c:pt idx="2894">
                  <c:v>47.933214486052002</c:v>
                </c:pt>
                <c:pt idx="2895">
                  <c:v>47.940623293776703</c:v>
                </c:pt>
                <c:pt idx="2896">
                  <c:v>47.948028257575999</c:v>
                </c:pt>
                <c:pt idx="2897">
                  <c:v>47.9554293793922</c:v>
                </c:pt>
                <c:pt idx="2898">
                  <c:v>47.962826661166801</c:v>
                </c:pt>
                <c:pt idx="2899">
                  <c:v>47.970220104840699</c:v>
                </c:pt>
                <c:pt idx="2900">
                  <c:v>47.977609712353903</c:v>
                </c:pt>
                <c:pt idx="2901">
                  <c:v>47.984995485645499</c:v>
                </c:pt>
                <c:pt idx="2902">
                  <c:v>47.992377426653903</c:v>
                </c:pt>
                <c:pt idx="2903">
                  <c:v>47.999755537316602</c:v>
                </c:pt>
                <c:pt idx="2904">
                  <c:v>48.007129819570402</c:v>
                </c:pt>
                <c:pt idx="2905">
                  <c:v>48.014500275351203</c:v>
                </c:pt>
                <c:pt idx="2906">
                  <c:v>48.021866906594198</c:v>
                </c:pt>
                <c:pt idx="2907">
                  <c:v>48.029229715233697</c:v>
                </c:pt>
                <c:pt idx="2908">
                  <c:v>48.0365887032033</c:v>
                </c:pt>
                <c:pt idx="2909">
                  <c:v>48.043943872435598</c:v>
                </c:pt>
                <c:pt idx="2910">
                  <c:v>48.051295224862599</c:v>
                </c:pt>
                <c:pt idx="2911">
                  <c:v>48.058642762415403</c:v>
                </c:pt>
                <c:pt idx="2912">
                  <c:v>48.065986487024297</c:v>
                </c:pt>
                <c:pt idx="2913">
                  <c:v>48.073326400618797</c:v>
                </c:pt>
                <c:pt idx="2914">
                  <c:v>48.080662505127698</c:v>
                </c:pt>
                <c:pt idx="2915">
                  <c:v>48.087994802478697</c:v>
                </c:pt>
                <c:pt idx="2916">
                  <c:v>48.095323294598998</c:v>
                </c:pt>
                <c:pt idx="2917">
                  <c:v>48.102647983060997</c:v>
                </c:pt>
                <c:pt idx="2918">
                  <c:v>48.1099688701158</c:v>
                </c:pt>
                <c:pt idx="2919">
                  <c:v>48.117285957693298</c:v>
                </c:pt>
                <c:pt idx="2920">
                  <c:v>48.124599247716702</c:v>
                </c:pt>
                <c:pt idx="2921">
                  <c:v>48.131908742108401</c:v>
                </c:pt>
                <c:pt idx="2922">
                  <c:v>48.1392144427899</c:v>
                </c:pt>
                <c:pt idx="2923">
                  <c:v>48.146516351682202</c:v>
                </c:pt>
                <c:pt idx="2924">
                  <c:v>48.1538144707052</c:v>
                </c:pt>
                <c:pt idx="2925">
                  <c:v>48.161108801777999</c:v>
                </c:pt>
                <c:pt idx="2926">
                  <c:v>48.168399346819001</c:v>
                </c:pt>
                <c:pt idx="2927">
                  <c:v>48.175686107745797</c:v>
                </c:pt>
                <c:pt idx="2928">
                  <c:v>48.182969086475097</c:v>
                </c:pt>
                <c:pt idx="2929">
                  <c:v>48.190248284922802</c:v>
                </c:pt>
                <c:pt idx="2930">
                  <c:v>48.197523705004102</c:v>
                </c:pt>
                <c:pt idx="2931">
                  <c:v>48.204795348633198</c:v>
                </c:pt>
                <c:pt idx="2932">
                  <c:v>48.212063217723603</c:v>
                </c:pt>
                <c:pt idx="2933">
                  <c:v>48.219327314188</c:v>
                </c:pt>
                <c:pt idx="2934">
                  <c:v>48.226587639938302</c:v>
                </c:pt>
                <c:pt idx="2935">
                  <c:v>48.2338441968854</c:v>
                </c:pt>
                <c:pt idx="2936">
                  <c:v>48.241096986939702</c:v>
                </c:pt>
                <c:pt idx="2937">
                  <c:v>48.2483460120106</c:v>
                </c:pt>
                <c:pt idx="2938">
                  <c:v>48.255591274006598</c:v>
                </c:pt>
                <c:pt idx="2939">
                  <c:v>48.262832774835502</c:v>
                </c:pt>
                <c:pt idx="2940">
                  <c:v>48.270070516404402</c:v>
                </c:pt>
                <c:pt idx="2941">
                  <c:v>48.277304500619401</c:v>
                </c:pt>
                <c:pt idx="2942">
                  <c:v>48.284534729385904</c:v>
                </c:pt>
                <c:pt idx="2943">
                  <c:v>48.291761204608399</c:v>
                </c:pt>
                <c:pt idx="2944">
                  <c:v>48.298983928190701</c:v>
                </c:pt>
                <c:pt idx="2945">
                  <c:v>48.3062029020357</c:v>
                </c:pt>
                <c:pt idx="2946">
                  <c:v>48.313418128045399</c:v>
                </c:pt>
                <c:pt idx="2947">
                  <c:v>48.320629608121202</c:v>
                </c:pt>
                <c:pt idx="2948">
                  <c:v>48.327837344163598</c:v>
                </c:pt>
                <c:pt idx="2949">
                  <c:v>48.335041338072301</c:v>
                </c:pt>
                <c:pt idx="2950">
                  <c:v>48.342241591746003</c:v>
                </c:pt>
                <c:pt idx="2951">
                  <c:v>48.349438107082896</c:v>
                </c:pt>
                <c:pt idx="2952">
                  <c:v>48.356630885980103</c:v>
                </c:pt>
                <c:pt idx="2953">
                  <c:v>48.363819930334202</c:v>
                </c:pt>
                <c:pt idx="2954">
                  <c:v>48.371005242040702</c:v>
                </c:pt>
                <c:pt idx="2955">
                  <c:v>48.378186822994401</c:v>
                </c:pt>
                <c:pt idx="2956">
                  <c:v>48.385364675089299</c:v>
                </c:pt>
                <c:pt idx="2957">
                  <c:v>48.392538800218503</c:v>
                </c:pt>
                <c:pt idx="2958">
                  <c:v>48.399709200274401</c:v>
                </c:pt>
                <c:pt idx="2959">
                  <c:v>48.4068758771487</c:v>
                </c:pt>
                <c:pt idx="2960">
                  <c:v>48.414038832731897</c:v>
                </c:pt>
                <c:pt idx="2961">
                  <c:v>48.421198068914002</c:v>
                </c:pt>
                <c:pt idx="2962">
                  <c:v>48.428353587584198</c:v>
                </c:pt>
                <c:pt idx="2963">
                  <c:v>48.435505390630702</c:v>
                </c:pt>
                <c:pt idx="2964">
                  <c:v>48.442653479941001</c:v>
                </c:pt>
                <c:pt idx="2965">
                  <c:v>48.449797857401798</c:v>
                </c:pt>
                <c:pt idx="2966">
                  <c:v>48.456938524899002</c:v>
                </c:pt>
                <c:pt idx="2967">
                  <c:v>48.464075484317497</c:v>
                </c:pt>
                <c:pt idx="2968">
                  <c:v>48.471208737541602</c:v>
                </c:pt>
                <c:pt idx="2969">
                  <c:v>48.4783382864548</c:v>
                </c:pt>
                <c:pt idx="2970">
                  <c:v>48.485464132939597</c:v>
                </c:pt>
                <c:pt idx="2971">
                  <c:v>48.492586278877901</c:v>
                </c:pt>
                <c:pt idx="2972">
                  <c:v>48.499704726150597</c:v>
                </c:pt>
                <c:pt idx="2973">
                  <c:v>48.506819476637901</c:v>
                </c:pt>
                <c:pt idx="2974">
                  <c:v>48.513930532219099</c:v>
                </c:pt>
                <c:pt idx="2975">
                  <c:v>48.521037893867899</c:v>
                </c:pt>
                <c:pt idx="2976">
                  <c:v>48.528141562965502</c:v>
                </c:pt>
                <c:pt idx="2977">
                  <c:v>48.5352415426484</c:v>
                </c:pt>
                <c:pt idx="2978">
                  <c:v>48.542337834788697</c:v>
                </c:pt>
                <c:pt idx="2979">
                  <c:v>48.549430441257797</c:v>
                </c:pt>
                <c:pt idx="2980">
                  <c:v>48.556519363926199</c:v>
                </c:pt>
                <c:pt idx="2981">
                  <c:v>48.563604604663603</c:v>
                </c:pt>
                <c:pt idx="2982">
                  <c:v>48.570686165338699</c:v>
                </c:pt>
                <c:pt idx="2983">
                  <c:v>48.5777640478195</c:v>
                </c:pt>
                <c:pt idx="2984">
                  <c:v>48.584838253972997</c:v>
                </c:pt>
                <c:pt idx="2985">
                  <c:v>48.591908785665403</c:v>
                </c:pt>
                <c:pt idx="2986">
                  <c:v>48.598975644762298</c:v>
                </c:pt>
                <c:pt idx="2987">
                  <c:v>48.606038833127897</c:v>
                </c:pt>
                <c:pt idx="2988">
                  <c:v>48.613098352626103</c:v>
                </c:pt>
                <c:pt idx="2989">
                  <c:v>48.620154205119498</c:v>
                </c:pt>
                <c:pt idx="2990">
                  <c:v>48.6272063924701</c:v>
                </c:pt>
                <c:pt idx="2991">
                  <c:v>48.634254916539099</c:v>
                </c:pt>
                <c:pt idx="2992">
                  <c:v>48.641299779186603</c:v>
                </c:pt>
                <c:pt idx="2993">
                  <c:v>48.648340982272103</c:v>
                </c:pt>
                <c:pt idx="2994">
                  <c:v>48.655378527653902</c:v>
                </c:pt>
                <c:pt idx="2995">
                  <c:v>48.662412417189898</c:v>
                </c:pt>
                <c:pt idx="2996">
                  <c:v>48.669442652736699</c:v>
                </c:pt>
                <c:pt idx="2997">
                  <c:v>48.676469236150403</c:v>
                </c:pt>
                <c:pt idx="2998">
                  <c:v>48.683492169285998</c:v>
                </c:pt>
                <c:pt idx="2999">
                  <c:v>48.6905114539978</c:v>
                </c:pt>
                <c:pt idx="3000">
                  <c:v>48.697527092139197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E18-4886-AA83-44BB3A79DC03}"/>
            </c:ext>
          </c:extLst>
        </c:ser>
        <c:ser>
          <c:idx val="9"/>
          <c:order val="5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simulaçoes!$AQ$5:$AQ$3005</c:f>
              <c:numCache>
                <c:formatCode>General</c:formatCode>
                <c:ptCount val="3001"/>
                <c:pt idx="0">
                  <c:v>0</c:v>
                </c:pt>
                <c:pt idx="1">
                  <c:v>3.3137136076670397E-2</c:v>
                </c:pt>
                <c:pt idx="2">
                  <c:v>6.6692814381434207E-2</c:v>
                </c:pt>
                <c:pt idx="3">
                  <c:v>0.100299617708935</c:v>
                </c:pt>
                <c:pt idx="4">
                  <c:v>0.13392527282849601</c:v>
                </c:pt>
                <c:pt idx="5">
                  <c:v>0.16755731947525901</c:v>
                </c:pt>
                <c:pt idx="6">
                  <c:v>0.201189439747502</c:v>
                </c:pt>
                <c:pt idx="7">
                  <c:v>0.234817990549092</c:v>
                </c:pt>
                <c:pt idx="8">
                  <c:v>0.26844071297038202</c:v>
                </c:pt>
                <c:pt idx="9">
                  <c:v>0.30205612956956301</c:v>
                </c:pt>
                <c:pt idx="10">
                  <c:v>0.33566322356376299</c:v>
                </c:pt>
                <c:pt idx="11">
                  <c:v>0.36926125594369702</c:v>
                </c:pt>
                <c:pt idx="12">
                  <c:v>0.40284965763581398</c:v>
                </c:pt>
                <c:pt idx="13">
                  <c:v>0.43642796467628497</c:v>
                </c:pt>
                <c:pt idx="14">
                  <c:v>0.469995778669071</c:v>
                </c:pt>
                <c:pt idx="15">
                  <c:v>0.50355274249480597</c:v>
                </c:pt>
                <c:pt idx="16">
                  <c:v>0.53709852571142003</c:v>
                </c:pt>
                <c:pt idx="17">
                  <c:v>0.57063281600423599</c:v>
                </c:pt>
                <c:pt idx="18">
                  <c:v>0.60415531458798299</c:v>
                </c:pt>
                <c:pt idx="19">
                  <c:v>0.63766573425129203</c:v>
                </c:pt>
                <c:pt idx="20">
                  <c:v>0.67116379884426003</c:v>
                </c:pt>
                <c:pt idx="21">
                  <c:v>0.70464924366168902</c:v>
                </c:pt>
                <c:pt idx="22">
                  <c:v>0.73812181625301998</c:v>
                </c:pt>
                <c:pt idx="23">
                  <c:v>0.77158127726540304</c:v>
                </c:pt>
                <c:pt idx="24">
                  <c:v>0.80502740116794702</c:v>
                </c:pt>
                <c:pt idx="25">
                  <c:v>0.83845997675934603</c:v>
                </c:pt>
                <c:pt idx="26">
                  <c:v>0.87187880740956503</c:v>
                </c:pt>
                <c:pt idx="27">
                  <c:v>0.90528371103906302</c:v>
                </c:pt>
                <c:pt idx="28">
                  <c:v>0.93867451988031003</c:v>
                </c:pt>
                <c:pt idx="29">
                  <c:v>0.97205108003360496</c:v>
                </c:pt>
                <c:pt idx="30">
                  <c:v>1.00541325087356</c:v>
                </c:pt>
                <c:pt idx="31">
                  <c:v>1.03876090436605</c:v>
                </c:pt>
                <c:pt idx="32">
                  <c:v>1.0720939243109</c:v>
                </c:pt>
                <c:pt idx="33">
                  <c:v>1.1054122055501601</c:v>
                </c:pt>
                <c:pt idx="34">
                  <c:v>1.13871565289187</c:v>
                </c:pt>
                <c:pt idx="35">
                  <c:v>1.17200418153443</c:v>
                </c:pt>
                <c:pt idx="36">
                  <c:v>1.2052777142015501</c:v>
                </c:pt>
                <c:pt idx="37">
                  <c:v>1.23853618211557</c:v>
                </c:pt>
                <c:pt idx="38">
                  <c:v>1.2717795234078699</c:v>
                </c:pt>
                <c:pt idx="39">
                  <c:v>1.30500768329497</c:v>
                </c:pt>
                <c:pt idx="40">
                  <c:v>1.33822061281118</c:v>
                </c:pt>
                <c:pt idx="41">
                  <c:v>1.3714182682901299</c:v>
                </c:pt>
                <c:pt idx="42">
                  <c:v>1.4046006110195</c:v>
                </c:pt>
                <c:pt idx="43">
                  <c:v>1.43776760677089</c:v>
                </c:pt>
                <c:pt idx="44">
                  <c:v>1.47091922533869</c:v>
                </c:pt>
                <c:pt idx="45">
                  <c:v>1.50405544010153</c:v>
                </c:pt>
                <c:pt idx="46">
                  <c:v>1.53717622781015</c:v>
                </c:pt>
                <c:pt idx="47">
                  <c:v>1.5702815681094899</c:v>
                </c:pt>
                <c:pt idx="48">
                  <c:v>1.6033714433019099</c:v>
                </c:pt>
                <c:pt idx="49">
                  <c:v>1.6364458379681901</c:v>
                </c:pt>
                <c:pt idx="50">
                  <c:v>1.6695047389140301</c:v>
                </c:pt>
                <c:pt idx="51">
                  <c:v>1.7025481349356</c:v>
                </c:pt>
                <c:pt idx="52">
                  <c:v>1.73557601657417</c:v>
                </c:pt>
                <c:pt idx="53">
                  <c:v>1.7685883759554699</c:v>
                </c:pt>
                <c:pt idx="54">
                  <c:v>1.8015852065771201</c:v>
                </c:pt>
                <c:pt idx="55">
                  <c:v>1.8345665032403899</c:v>
                </c:pt>
                <c:pt idx="56">
                  <c:v>1.86753226177682</c:v>
                </c:pt>
                <c:pt idx="57">
                  <c:v>1.90048247916013</c:v>
                </c:pt>
                <c:pt idx="58">
                  <c:v>1.9334171531334501</c:v>
                </c:pt>
                <c:pt idx="59">
                  <c:v>1.96633628240296</c:v>
                </c:pt>
                <c:pt idx="60">
                  <c:v>1.99923986631162</c:v>
                </c:pt>
                <c:pt idx="61">
                  <c:v>2.03212790493837</c:v>
                </c:pt>
                <c:pt idx="62">
                  <c:v>2.06500039890037</c:v>
                </c:pt>
                <c:pt idx="63">
                  <c:v>2.09785734937019</c:v>
                </c:pt>
                <c:pt idx="64">
                  <c:v>2.13069875795476</c:v>
                </c:pt>
                <c:pt idx="65">
                  <c:v>2.1635246266994601</c:v>
                </c:pt>
                <c:pt idx="66">
                  <c:v>2.1963349579926601</c:v>
                </c:pt>
                <c:pt idx="67">
                  <c:v>2.2291297545725199</c:v>
                </c:pt>
                <c:pt idx="68">
                  <c:v>2.2619090194541198</c:v>
                </c:pt>
                <c:pt idx="69">
                  <c:v>2.2946727559198399</c:v>
                </c:pt>
                <c:pt idx="70">
                  <c:v>2.3274209674792901</c:v>
                </c:pt>
                <c:pt idx="71">
                  <c:v>2.36015365783661</c:v>
                </c:pt>
                <c:pt idx="72">
                  <c:v>2.3928708308824098</c:v>
                </c:pt>
                <c:pt idx="73">
                  <c:v>2.4255724906434102</c:v>
                </c:pt>
                <c:pt idx="74">
                  <c:v>2.4582586412975802</c:v>
                </c:pt>
                <c:pt idx="75">
                  <c:v>2.4909292871200699</c:v>
                </c:pt>
                <c:pt idx="76">
                  <c:v>2.5235844325081098</c:v>
                </c:pt>
                <c:pt idx="77">
                  <c:v>2.5562240819155799</c:v>
                </c:pt>
                <c:pt idx="78">
                  <c:v>2.5888482399000101</c:v>
                </c:pt>
                <c:pt idx="79">
                  <c:v>2.6214569110499801</c:v>
                </c:pt>
                <c:pt idx="80">
                  <c:v>2.6540501000290102</c:v>
                </c:pt>
                <c:pt idx="81">
                  <c:v>2.6866278115300299</c:v>
                </c:pt>
                <c:pt idx="82">
                  <c:v>2.7191900502848898</c:v>
                </c:pt>
                <c:pt idx="83">
                  <c:v>2.7517368210551498</c:v>
                </c:pt>
                <c:pt idx="84">
                  <c:v>2.7842681286172102</c:v>
                </c:pt>
                <c:pt idx="85">
                  <c:v>2.8167839777702199</c:v>
                </c:pt>
                <c:pt idx="86">
                  <c:v>2.8492843733144602</c:v>
                </c:pt>
                <c:pt idx="87">
                  <c:v>2.88176932006533</c:v>
                </c:pt>
                <c:pt idx="88">
                  <c:v>2.9142388228301299</c:v>
                </c:pt>
                <c:pt idx="89">
                  <c:v>2.9466928864277402</c:v>
                </c:pt>
                <c:pt idx="90">
                  <c:v>2.9791315156563898</c:v>
                </c:pt>
                <c:pt idx="91">
                  <c:v>3.01155471531656</c:v>
                </c:pt>
                <c:pt idx="92">
                  <c:v>3.0439624902030702</c:v>
                </c:pt>
                <c:pt idx="93">
                  <c:v>3.0763548450853802</c:v>
                </c:pt>
                <c:pt idx="94">
                  <c:v>3.1087317847412201</c:v>
                </c:pt>
                <c:pt idx="95">
                  <c:v>3.1410933139173598</c:v>
                </c:pt>
                <c:pt idx="96">
                  <c:v>3.17343943735121</c:v>
                </c:pt>
                <c:pt idx="97">
                  <c:v>3.2057701597710202</c:v>
                </c:pt>
                <c:pt idx="98">
                  <c:v>3.23808548587925</c:v>
                </c:pt>
                <c:pt idx="99">
                  <c:v>3.27038542036808</c:v>
                </c:pt>
                <c:pt idx="100">
                  <c:v>3.3026699679098299</c:v>
                </c:pt>
                <c:pt idx="101">
                  <c:v>3.3349391331573401</c:v>
                </c:pt>
                <c:pt idx="102">
                  <c:v>3.3671929207506999</c:v>
                </c:pt>
                <c:pt idx="103">
                  <c:v>3.3994313353062999</c:v>
                </c:pt>
                <c:pt idx="104">
                  <c:v>3.43165438142701</c:v>
                </c:pt>
                <c:pt idx="105">
                  <c:v>3.4638620636978401</c:v>
                </c:pt>
                <c:pt idx="106">
                  <c:v>3.4960543866813301</c:v>
                </c:pt>
                <c:pt idx="107">
                  <c:v>3.5282313549261199</c:v>
                </c:pt>
                <c:pt idx="108">
                  <c:v>3.5603929729668602</c:v>
                </c:pt>
                <c:pt idx="109">
                  <c:v>3.59253924531422</c:v>
                </c:pt>
                <c:pt idx="110">
                  <c:v>3.6246701764653402</c:v>
                </c:pt>
                <c:pt idx="111">
                  <c:v>3.65678577090643</c:v>
                </c:pt>
                <c:pt idx="112">
                  <c:v>3.6888860331009901</c:v>
                </c:pt>
                <c:pt idx="113">
                  <c:v>3.7209709674993801</c:v>
                </c:pt>
                <c:pt idx="114">
                  <c:v>3.7530405785404901</c:v>
                </c:pt>
                <c:pt idx="115">
                  <c:v>3.78509487064512</c:v>
                </c:pt>
                <c:pt idx="116">
                  <c:v>3.8171338482211801</c:v>
                </c:pt>
                <c:pt idx="117">
                  <c:v>3.8491575156643698</c:v>
                </c:pt>
                <c:pt idx="118">
                  <c:v>3.88116587735608</c:v>
                </c:pt>
                <c:pt idx="119">
                  <c:v>3.9131589376654801</c:v>
                </c:pt>
                <c:pt idx="120">
                  <c:v>3.9451367009494298</c:v>
                </c:pt>
                <c:pt idx="121">
                  <c:v>3.9770991715530601</c:v>
                </c:pt>
                <c:pt idx="122">
                  <c:v>4.0090463538101098</c:v>
                </c:pt>
                <c:pt idx="123">
                  <c:v>4.0409782520447104</c:v>
                </c:pt>
                <c:pt idx="124">
                  <c:v>4.0728948705701198</c:v>
                </c:pt>
                <c:pt idx="125">
                  <c:v>4.1047962136891396</c:v>
                </c:pt>
                <c:pt idx="126">
                  <c:v>4.1366822856954402</c:v>
                </c:pt>
                <c:pt idx="127">
                  <c:v>4.1685530908737896</c:v>
                </c:pt>
                <c:pt idx="128">
                  <c:v>4.2004086335003796</c:v>
                </c:pt>
                <c:pt idx="129">
                  <c:v>4.2322489178432701</c:v>
                </c:pt>
                <c:pt idx="130">
                  <c:v>4.2640739481628502</c:v>
                </c:pt>
                <c:pt idx="131">
                  <c:v>4.2958837287117602</c:v>
                </c:pt>
                <c:pt idx="132">
                  <c:v>4.3276782637360496</c:v>
                </c:pt>
                <c:pt idx="133">
                  <c:v>4.3594575574755297</c:v>
                </c:pt>
                <c:pt idx="134">
                  <c:v>4.3912216141639204</c:v>
                </c:pt>
                <c:pt idx="135">
                  <c:v>4.4229704380263497</c:v>
                </c:pt>
                <c:pt idx="136">
                  <c:v>4.45470403328373</c:v>
                </c:pt>
                <c:pt idx="137">
                  <c:v>4.4864224041528997</c:v>
                </c:pt>
                <c:pt idx="138">
                  <c:v>4.5181255548451498</c:v>
                </c:pt>
                <c:pt idx="139">
                  <c:v>4.5498134895659996</c:v>
                </c:pt>
                <c:pt idx="140">
                  <c:v>4.5814862125173397</c:v>
                </c:pt>
                <c:pt idx="141">
                  <c:v>4.6131437278975804</c:v>
                </c:pt>
                <c:pt idx="142">
                  <c:v>4.6447860399012901</c:v>
                </c:pt>
                <c:pt idx="143">
                  <c:v>4.67641315271716</c:v>
                </c:pt>
                <c:pt idx="144">
                  <c:v>4.7080250705318596</c:v>
                </c:pt>
                <c:pt idx="145">
                  <c:v>4.7396217975300399</c:v>
                </c:pt>
                <c:pt idx="146">
                  <c:v>4.7712033378930601</c:v>
                </c:pt>
                <c:pt idx="147">
                  <c:v>4.8027696957963402</c:v>
                </c:pt>
                <c:pt idx="148">
                  <c:v>4.83432087541554</c:v>
                </c:pt>
                <c:pt idx="149">
                  <c:v>4.8658568809251701</c:v>
                </c:pt>
                <c:pt idx="150">
                  <c:v>4.8973777164970898</c:v>
                </c:pt>
                <c:pt idx="151">
                  <c:v>4.9288833863016199</c:v>
                </c:pt>
                <c:pt idx="152">
                  <c:v>4.9603738945048699</c:v>
                </c:pt>
                <c:pt idx="153">
                  <c:v>4.9918492452723697</c:v>
                </c:pt>
                <c:pt idx="154">
                  <c:v>5.0233094427713398</c:v>
                </c:pt>
                <c:pt idx="155">
                  <c:v>5.0547544911667703</c:v>
                </c:pt>
                <c:pt idx="156">
                  <c:v>5.0861843946231602</c:v>
                </c:pt>
                <c:pt idx="157">
                  <c:v>5.1175991572997201</c:v>
                </c:pt>
                <c:pt idx="158">
                  <c:v>5.1489987833521802</c:v>
                </c:pt>
                <c:pt idx="159">
                  <c:v>5.1803832769453297</c:v>
                </c:pt>
                <c:pt idx="160">
                  <c:v>5.2117526422393397</c:v>
                </c:pt>
                <c:pt idx="161">
                  <c:v>5.2431068833943</c:v>
                </c:pt>
                <c:pt idx="162">
                  <c:v>5.2744460045720203</c:v>
                </c:pt>
                <c:pt idx="163">
                  <c:v>5.3057700099387004</c:v>
                </c:pt>
                <c:pt idx="164">
                  <c:v>5.3370789036542599</c:v>
                </c:pt>
                <c:pt idx="165">
                  <c:v>5.36837268988236</c:v>
                </c:pt>
                <c:pt idx="166">
                  <c:v>5.3996513727878996</c:v>
                </c:pt>
                <c:pt idx="167">
                  <c:v>5.4309149565297297</c:v>
                </c:pt>
                <c:pt idx="168">
                  <c:v>5.4621634452160199</c:v>
                </c:pt>
                <c:pt idx="169">
                  <c:v>5.49339684302611</c:v>
                </c:pt>
                <c:pt idx="170">
                  <c:v>5.5246151541104496</c:v>
                </c:pt>
                <c:pt idx="171">
                  <c:v>5.5558183826176899</c:v>
                </c:pt>
                <c:pt idx="172">
                  <c:v>5.5870065326955398</c:v>
                </c:pt>
                <c:pt idx="173">
                  <c:v>5.6181796087035503</c:v>
                </c:pt>
                <c:pt idx="174">
                  <c:v>5.6493376147435503</c:v>
                </c:pt>
                <c:pt idx="175">
                  <c:v>5.6804805550221404</c:v>
                </c:pt>
                <c:pt idx="176">
                  <c:v>5.7116084337564903</c:v>
                </c:pt>
                <c:pt idx="177">
                  <c:v>5.7427212551752298</c:v>
                </c:pt>
                <c:pt idx="178">
                  <c:v>5.7738190230894002</c:v>
                </c:pt>
                <c:pt idx="179">
                  <c:v>5.8049017417751001</c:v>
                </c:pt>
                <c:pt idx="180">
                  <c:v>5.8359694154244499</c:v>
                </c:pt>
                <c:pt idx="181">
                  <c:v>5.8670220481741504</c:v>
                </c:pt>
                <c:pt idx="182">
                  <c:v>5.8980596441530997</c:v>
                </c:pt>
                <c:pt idx="183">
                  <c:v>5.9290822075030301</c:v>
                </c:pt>
                <c:pt idx="184">
                  <c:v>5.9600897426606396</c:v>
                </c:pt>
                <c:pt idx="185">
                  <c:v>5.9910822536394601</c:v>
                </c:pt>
                <c:pt idx="186">
                  <c:v>6.0220597446172102</c:v>
                </c:pt>
                <c:pt idx="187">
                  <c:v>6.0530222197754897</c:v>
                </c:pt>
                <c:pt idx="188">
                  <c:v>6.08396968330009</c:v>
                </c:pt>
                <c:pt idx="189">
                  <c:v>6.1149021393497502</c:v>
                </c:pt>
                <c:pt idx="190">
                  <c:v>6.1458195920255001</c:v>
                </c:pt>
                <c:pt idx="191">
                  <c:v>6.17672204554981</c:v>
                </c:pt>
                <c:pt idx="192">
                  <c:v>6.2076095040952302</c:v>
                </c:pt>
                <c:pt idx="193">
                  <c:v>6.2384819718346698</c:v>
                </c:pt>
                <c:pt idx="194">
                  <c:v>6.26933945294134</c:v>
                </c:pt>
                <c:pt idx="195">
                  <c:v>6.3001819517757696</c:v>
                </c:pt>
                <c:pt idx="196">
                  <c:v>6.33100947270216</c:v>
                </c:pt>
                <c:pt idx="197">
                  <c:v>6.3618220198703401</c:v>
                </c:pt>
                <c:pt idx="198">
                  <c:v>6.3926195975665596</c:v>
                </c:pt>
                <c:pt idx="199">
                  <c:v>6.42340221009602</c:v>
                </c:pt>
                <c:pt idx="200">
                  <c:v>6.4541698617841501</c:v>
                </c:pt>
                <c:pt idx="201">
                  <c:v>6.4849225563303898</c:v>
                </c:pt>
                <c:pt idx="202">
                  <c:v>6.5156602979656402</c:v>
                </c:pt>
                <c:pt idx="203">
                  <c:v>6.5463830910186003</c:v>
                </c:pt>
                <c:pt idx="204">
                  <c:v>6.5770909396462196</c:v>
                </c:pt>
                <c:pt idx="205">
                  <c:v>6.60778384798913</c:v>
                </c:pt>
                <c:pt idx="206">
                  <c:v>6.6384618201698498</c:v>
                </c:pt>
                <c:pt idx="207">
                  <c:v>6.6691248607890499</c:v>
                </c:pt>
                <c:pt idx="208">
                  <c:v>6.69977297381583</c:v>
                </c:pt>
                <c:pt idx="209">
                  <c:v>6.7304061634225603</c:v>
                </c:pt>
                <c:pt idx="210">
                  <c:v>6.7610244337923397</c:v>
                </c:pt>
                <c:pt idx="211">
                  <c:v>6.7916277891058296</c:v>
                </c:pt>
                <c:pt idx="212">
                  <c:v>6.8222162336128802</c:v>
                </c:pt>
                <c:pt idx="213">
                  <c:v>6.8527897719175801</c:v>
                </c:pt>
                <c:pt idx="214">
                  <c:v>6.8833484080837701</c:v>
                </c:pt>
                <c:pt idx="215">
                  <c:v>6.9138921464115404</c:v>
                </c:pt>
                <c:pt idx="216">
                  <c:v>6.9444209912206896</c:v>
                </c:pt>
                <c:pt idx="217">
                  <c:v>6.9749349468523798</c:v>
                </c:pt>
                <c:pt idx="218">
                  <c:v>7.0054340173880796</c:v>
                </c:pt>
                <c:pt idx="219">
                  <c:v>7.03591820670405</c:v>
                </c:pt>
                <c:pt idx="220">
                  <c:v>7.06638751931514</c:v>
                </c:pt>
                <c:pt idx="221">
                  <c:v>7.0968419594399696</c:v>
                </c:pt>
                <c:pt idx="222">
                  <c:v>7.1272815312884896</c:v>
                </c:pt>
                <c:pt idx="223">
                  <c:v>7.1577062390609099</c:v>
                </c:pt>
                <c:pt idx="224">
                  <c:v>7.1881160871329204</c:v>
                </c:pt>
                <c:pt idx="225">
                  <c:v>7.2185110797897201</c:v>
                </c:pt>
                <c:pt idx="226">
                  <c:v>7.2488912211946603</c:v>
                </c:pt>
                <c:pt idx="227">
                  <c:v>7.2792565155893598</c:v>
                </c:pt>
                <c:pt idx="228">
                  <c:v>7.3096069672153696</c:v>
                </c:pt>
                <c:pt idx="229">
                  <c:v>7.33994258031393</c:v>
                </c:pt>
                <c:pt idx="230">
                  <c:v>7.3702633594241398</c:v>
                </c:pt>
                <c:pt idx="231">
                  <c:v>7.4005693087819999</c:v>
                </c:pt>
                <c:pt idx="232">
                  <c:v>7.4308604326778802</c:v>
                </c:pt>
                <c:pt idx="233">
                  <c:v>7.4611367354561997</c:v>
                </c:pt>
                <c:pt idx="234">
                  <c:v>7.4913982214778896</c:v>
                </c:pt>
                <c:pt idx="235">
                  <c:v>7.5216448950846102</c:v>
                </c:pt>
                <c:pt idx="236">
                  <c:v>7.5518767599391898</c:v>
                </c:pt>
                <c:pt idx="237">
                  <c:v>7.5820938206586304</c:v>
                </c:pt>
                <c:pt idx="238">
                  <c:v>7.6122960814884397</c:v>
                </c:pt>
                <c:pt idx="239">
                  <c:v>7.6424835466625698</c:v>
                </c:pt>
                <c:pt idx="240">
                  <c:v>7.6726562204021196</c:v>
                </c:pt>
                <c:pt idx="241">
                  <c:v>7.7028141070168203</c:v>
                </c:pt>
                <c:pt idx="242">
                  <c:v>7.7329572110341296</c:v>
                </c:pt>
                <c:pt idx="243">
                  <c:v>7.7630855365497498</c:v>
                </c:pt>
                <c:pt idx="244">
                  <c:v>7.7931990878376398</c:v>
                </c:pt>
                <c:pt idx="245">
                  <c:v>7.8232978691723698</c:v>
                </c:pt>
                <c:pt idx="246">
                  <c:v>7.8533818848291599</c:v>
                </c:pt>
                <c:pt idx="247">
                  <c:v>7.8834511392889697</c:v>
                </c:pt>
                <c:pt idx="248">
                  <c:v>7.9135056370568702</c:v>
                </c:pt>
                <c:pt idx="249">
                  <c:v>7.9435453823787503</c:v>
                </c:pt>
                <c:pt idx="250">
                  <c:v>7.9735703796611404</c:v>
                </c:pt>
                <c:pt idx="251">
                  <c:v>8.0035806333331898</c:v>
                </c:pt>
                <c:pt idx="252">
                  <c:v>8.0335761478483008</c:v>
                </c:pt>
                <c:pt idx="253">
                  <c:v>8.0635569269735701</c:v>
                </c:pt>
                <c:pt idx="254">
                  <c:v>8.0935229750297708</c:v>
                </c:pt>
                <c:pt idx="255">
                  <c:v>8.1234742964906204</c:v>
                </c:pt>
                <c:pt idx="256">
                  <c:v>8.1534108956262301</c:v>
                </c:pt>
                <c:pt idx="257">
                  <c:v>8.1833327766903192</c:v>
                </c:pt>
                <c:pt idx="258">
                  <c:v>8.2132399439183903</c:v>
                </c:pt>
                <c:pt idx="259">
                  <c:v>8.2431324019631607</c:v>
                </c:pt>
                <c:pt idx="260">
                  <c:v>8.2730101549321695</c:v>
                </c:pt>
                <c:pt idx="261">
                  <c:v>8.3028732070924001</c:v>
                </c:pt>
                <c:pt idx="262">
                  <c:v>8.3327215627233198</c:v>
                </c:pt>
                <c:pt idx="263">
                  <c:v>8.3625552260990208</c:v>
                </c:pt>
                <c:pt idx="264">
                  <c:v>8.3923742016030793</c:v>
                </c:pt>
                <c:pt idx="265">
                  <c:v>8.4221784942796099</c:v>
                </c:pt>
                <c:pt idx="266">
                  <c:v>8.4519681081833706</c:v>
                </c:pt>
                <c:pt idx="267">
                  <c:v>8.4817430477952396</c:v>
                </c:pt>
                <c:pt idx="268">
                  <c:v>8.5115033176293302</c:v>
                </c:pt>
                <c:pt idx="269">
                  <c:v>8.5412489222355905</c:v>
                </c:pt>
                <c:pt idx="270">
                  <c:v>8.5709798657193108</c:v>
                </c:pt>
                <c:pt idx="271">
                  <c:v>8.6006961517568197</c:v>
                </c:pt>
                <c:pt idx="272">
                  <c:v>8.6303977852145906</c:v>
                </c:pt>
                <c:pt idx="273">
                  <c:v>8.6600847704110393</c:v>
                </c:pt>
                <c:pt idx="274">
                  <c:v>8.6897571116455108</c:v>
                </c:pt>
                <c:pt idx="275">
                  <c:v>8.7194148131960105</c:v>
                </c:pt>
                <c:pt idx="276">
                  <c:v>8.7490578794460792</c:v>
                </c:pt>
                <c:pt idx="277">
                  <c:v>8.7786863147076204</c:v>
                </c:pt>
                <c:pt idx="278">
                  <c:v>8.8083001231781104</c:v>
                </c:pt>
                <c:pt idx="279">
                  <c:v>8.8378993090933395</c:v>
                </c:pt>
                <c:pt idx="280">
                  <c:v>8.8674838766674409</c:v>
                </c:pt>
                <c:pt idx="281">
                  <c:v>8.8970538300913606</c:v>
                </c:pt>
                <c:pt idx="282">
                  <c:v>8.9266091750684602</c:v>
                </c:pt>
                <c:pt idx="283">
                  <c:v>8.9561499157705402</c:v>
                </c:pt>
                <c:pt idx="284">
                  <c:v>8.9856760565520908</c:v>
                </c:pt>
                <c:pt idx="285">
                  <c:v>9.0151876020488597</c:v>
                </c:pt>
                <c:pt idx="286">
                  <c:v>9.0446845569561098</c:v>
                </c:pt>
                <c:pt idx="287">
                  <c:v>9.0741669259546995</c:v>
                </c:pt>
                <c:pt idx="288">
                  <c:v>9.1036347116793408</c:v>
                </c:pt>
                <c:pt idx="289">
                  <c:v>9.1330879196332795</c:v>
                </c:pt>
                <c:pt idx="290">
                  <c:v>9.1625265542323895</c:v>
                </c:pt>
                <c:pt idx="291">
                  <c:v>9.1919506198769394</c:v>
                </c:pt>
                <c:pt idx="292">
                  <c:v>9.2213601209490594</c:v>
                </c:pt>
                <c:pt idx="293">
                  <c:v>9.2507550617827992</c:v>
                </c:pt>
                <c:pt idx="294">
                  <c:v>9.2801354466178907</c:v>
                </c:pt>
                <c:pt idx="295">
                  <c:v>9.3095012797906502</c:v>
                </c:pt>
                <c:pt idx="296">
                  <c:v>9.3388525655521395</c:v>
                </c:pt>
                <c:pt idx="297">
                  <c:v>9.3681893081170404</c:v>
                </c:pt>
                <c:pt idx="298">
                  <c:v>9.3975115116607402</c:v>
                </c:pt>
                <c:pt idx="299">
                  <c:v>9.4268191810187201</c:v>
                </c:pt>
                <c:pt idx="300">
                  <c:v>9.4561123211318492</c:v>
                </c:pt>
                <c:pt idx="301">
                  <c:v>9.4853909359101198</c:v>
                </c:pt>
                <c:pt idx="302">
                  <c:v>9.5146550297964492</c:v>
                </c:pt>
                <c:pt idx="303">
                  <c:v>9.5439046072561808</c:v>
                </c:pt>
                <c:pt idx="304">
                  <c:v>9.5731396727796092</c:v>
                </c:pt>
                <c:pt idx="305">
                  <c:v>9.6023602307003095</c:v>
                </c:pt>
                <c:pt idx="306">
                  <c:v>9.6315662855088497</c:v>
                </c:pt>
                <c:pt idx="307">
                  <c:v>9.6607578417720603</c:v>
                </c:pt>
                <c:pt idx="308">
                  <c:v>9.6899349040263196</c:v>
                </c:pt>
                <c:pt idx="309">
                  <c:v>9.7190974768325606</c:v>
                </c:pt>
                <c:pt idx="310">
                  <c:v>9.7482455647778803</c:v>
                </c:pt>
                <c:pt idx="311">
                  <c:v>9.7773791717560101</c:v>
                </c:pt>
                <c:pt idx="312">
                  <c:v>9.8064983025325105</c:v>
                </c:pt>
                <c:pt idx="313">
                  <c:v>9.8356029616290801</c:v>
                </c:pt>
                <c:pt idx="314">
                  <c:v>9.8646931535265399</c:v>
                </c:pt>
                <c:pt idx="315">
                  <c:v>9.8937688827031796</c:v>
                </c:pt>
                <c:pt idx="316">
                  <c:v>9.9228301536358199</c:v>
                </c:pt>
                <c:pt idx="317">
                  <c:v>9.9518769708104404</c:v>
                </c:pt>
                <c:pt idx="318">
                  <c:v>9.9809093386881607</c:v>
                </c:pt>
                <c:pt idx="319">
                  <c:v>10.0099272617324</c:v>
                </c:pt>
                <c:pt idx="320">
                  <c:v>10.0389307444003</c:v>
                </c:pt>
                <c:pt idx="321">
                  <c:v>10.0679197911416</c:v>
                </c:pt>
                <c:pt idx="322">
                  <c:v>10.096894406443701</c:v>
                </c:pt>
                <c:pt idx="323">
                  <c:v>10.125854594837699</c:v>
                </c:pt>
                <c:pt idx="324">
                  <c:v>10.1548003607257</c:v>
                </c:pt>
                <c:pt idx="325">
                  <c:v>10.1837317085599</c:v>
                </c:pt>
                <c:pt idx="326">
                  <c:v>10.212648642787601</c:v>
                </c:pt>
                <c:pt idx="327">
                  <c:v>10.2415511678507</c:v>
                </c:pt>
                <c:pt idx="328">
                  <c:v>10.270439288337601</c:v>
                </c:pt>
                <c:pt idx="329">
                  <c:v>10.2993130087381</c:v>
                </c:pt>
                <c:pt idx="330">
                  <c:v>10.3281723335006</c:v>
                </c:pt>
                <c:pt idx="331">
                  <c:v>10.3570172671114</c:v>
                </c:pt>
                <c:pt idx="332">
                  <c:v>10.3858478140634</c:v>
                </c:pt>
                <c:pt idx="333">
                  <c:v>10.4146639788556</c:v>
                </c:pt>
                <c:pt idx="334">
                  <c:v>10.4434657660623</c:v>
                </c:pt>
                <c:pt idx="335">
                  <c:v>10.472253180184</c:v>
                </c:pt>
                <c:pt idx="336">
                  <c:v>10.5010262257364</c:v>
                </c:pt>
                <c:pt idx="337">
                  <c:v>10.5297849072552</c:v>
                </c:pt>
                <c:pt idx="338">
                  <c:v>10.558529229283399</c:v>
                </c:pt>
                <c:pt idx="339">
                  <c:v>10.5872591963711</c:v>
                </c:pt>
                <c:pt idx="340">
                  <c:v>10.6159748130759</c:v>
                </c:pt>
                <c:pt idx="341">
                  <c:v>10.6446760835401</c:v>
                </c:pt>
                <c:pt idx="342">
                  <c:v>10.673363012534701</c:v>
                </c:pt>
                <c:pt idx="343">
                  <c:v>10.702035604591901</c:v>
                </c:pt>
                <c:pt idx="344">
                  <c:v>10.7306938642453</c:v>
                </c:pt>
                <c:pt idx="345">
                  <c:v>10.7593377960316</c:v>
                </c:pt>
                <c:pt idx="346">
                  <c:v>10.7879674044908</c:v>
                </c:pt>
                <c:pt idx="347">
                  <c:v>10.816582694169201</c:v>
                </c:pt>
                <c:pt idx="348">
                  <c:v>10.845183669631099</c:v>
                </c:pt>
                <c:pt idx="349">
                  <c:v>10.8737703354168</c:v>
                </c:pt>
                <c:pt idx="350">
                  <c:v>10.902342696081099</c:v>
                </c:pt>
                <c:pt idx="351">
                  <c:v>10.9309007561824</c:v>
                </c:pt>
                <c:pt idx="352">
                  <c:v>10.9594445202824</c:v>
                </c:pt>
                <c:pt idx="353">
                  <c:v>10.987973992946101</c:v>
                </c:pt>
                <c:pt idx="354">
                  <c:v>11.0164891785296</c:v>
                </c:pt>
                <c:pt idx="355">
                  <c:v>11.0449900812294</c:v>
                </c:pt>
                <c:pt idx="356">
                  <c:v>11.073476705825801</c:v>
                </c:pt>
                <c:pt idx="357">
                  <c:v>11.101949056816901</c:v>
                </c:pt>
                <c:pt idx="358">
                  <c:v>11.1304071386974</c:v>
                </c:pt>
                <c:pt idx="359">
                  <c:v>11.158850955958799</c:v>
                </c:pt>
                <c:pt idx="360">
                  <c:v>11.1872805130893</c:v>
                </c:pt>
                <c:pt idx="361">
                  <c:v>11.215695815120499</c:v>
                </c:pt>
                <c:pt idx="362">
                  <c:v>11.244096867725</c:v>
                </c:pt>
                <c:pt idx="363">
                  <c:v>11.2724836744057</c:v>
                </c:pt>
                <c:pt idx="364">
                  <c:v>11.3008562401393</c:v>
                </c:pt>
                <c:pt idx="365">
                  <c:v>11.3292145690257</c:v>
                </c:pt>
                <c:pt idx="366">
                  <c:v>11.357558669226099</c:v>
                </c:pt>
                <c:pt idx="367">
                  <c:v>11.3858885407071</c:v>
                </c:pt>
                <c:pt idx="368">
                  <c:v>11.4142041927389</c:v>
                </c:pt>
                <c:pt idx="369">
                  <c:v>11.442505623310501</c:v>
                </c:pt>
                <c:pt idx="370">
                  <c:v>11.4707928437485</c:v>
                </c:pt>
                <c:pt idx="371">
                  <c:v>11.499065856009</c:v>
                </c:pt>
                <c:pt idx="372">
                  <c:v>11.5273247009118</c:v>
                </c:pt>
                <c:pt idx="373">
                  <c:v>11.5555693463268</c:v>
                </c:pt>
                <c:pt idx="374">
                  <c:v>11.583799792253799</c:v>
                </c:pt>
                <c:pt idx="375">
                  <c:v>11.612016038693</c:v>
                </c:pt>
                <c:pt idx="376">
                  <c:v>11.640218085644401</c:v>
                </c:pt>
                <c:pt idx="377">
                  <c:v>11.6684059524916</c:v>
                </c:pt>
                <c:pt idx="378">
                  <c:v>11.6965796855142</c:v>
                </c:pt>
                <c:pt idx="379">
                  <c:v>11.7247392419899</c:v>
                </c:pt>
                <c:pt idx="380">
                  <c:v>11.752884621918801</c:v>
                </c:pt>
                <c:pt idx="381">
                  <c:v>11.781015825301001</c:v>
                </c:pt>
                <c:pt idx="382">
                  <c:v>11.809132852136299</c:v>
                </c:pt>
                <c:pt idx="383">
                  <c:v>11.8372356173164</c:v>
                </c:pt>
                <c:pt idx="384">
                  <c:v>11.8653244435395</c:v>
                </c:pt>
                <c:pt idx="385">
                  <c:v>11.893399099392701</c:v>
                </c:pt>
                <c:pt idx="386">
                  <c:v>11.9214595892522</c:v>
                </c:pt>
                <c:pt idx="387">
                  <c:v>11.9495059174946</c:v>
                </c:pt>
                <c:pt idx="388">
                  <c:v>11.9775380884961</c:v>
                </c:pt>
                <c:pt idx="389">
                  <c:v>12.005556137688799</c:v>
                </c:pt>
                <c:pt idx="390">
                  <c:v>12.033560076527399</c:v>
                </c:pt>
                <c:pt idx="391">
                  <c:v>12.0615498886007</c:v>
                </c:pt>
                <c:pt idx="392">
                  <c:v>12.0895255797335</c:v>
                </c:pt>
                <c:pt idx="393">
                  <c:v>12.1174871557504</c:v>
                </c:pt>
                <c:pt idx="394">
                  <c:v>12.145434622476101</c:v>
                </c:pt>
                <c:pt idx="395">
                  <c:v>12.173367985735499</c:v>
                </c:pt>
                <c:pt idx="396">
                  <c:v>12.201287251353101</c:v>
                </c:pt>
                <c:pt idx="397">
                  <c:v>12.2291924251538</c:v>
                </c:pt>
                <c:pt idx="398">
                  <c:v>12.2570835129622</c:v>
                </c:pt>
                <c:pt idx="399">
                  <c:v>12.284960518938799</c:v>
                </c:pt>
                <c:pt idx="400">
                  <c:v>12.3128234358519</c:v>
                </c:pt>
                <c:pt idx="401">
                  <c:v>12.340672279840399</c:v>
                </c:pt>
                <c:pt idx="402">
                  <c:v>12.368507056347299</c:v>
                </c:pt>
                <c:pt idx="403">
                  <c:v>12.396327770815899</c:v>
                </c:pt>
                <c:pt idx="404">
                  <c:v>12.424134428689101</c:v>
                </c:pt>
                <c:pt idx="405">
                  <c:v>12.451927035410201</c:v>
                </c:pt>
                <c:pt idx="406">
                  <c:v>12.4797055964222</c:v>
                </c:pt>
                <c:pt idx="407">
                  <c:v>12.5074701171682</c:v>
                </c:pt>
                <c:pt idx="408">
                  <c:v>12.535220603091499</c:v>
                </c:pt>
                <c:pt idx="409">
                  <c:v>12.562957059635</c:v>
                </c:pt>
                <c:pt idx="410">
                  <c:v>12.5906794785895</c:v>
                </c:pt>
                <c:pt idx="411">
                  <c:v>12.618387868185399</c:v>
                </c:pt>
                <c:pt idx="412">
                  <c:v>12.646082238717099</c:v>
                </c:pt>
                <c:pt idx="413">
                  <c:v>12.673762595131601</c:v>
                </c:pt>
                <c:pt idx="414">
                  <c:v>12.7014289423758</c:v>
                </c:pt>
                <c:pt idx="415">
                  <c:v>12.7290812853965</c:v>
                </c:pt>
                <c:pt idx="416">
                  <c:v>12.7567196291405</c:v>
                </c:pt>
                <c:pt idx="417">
                  <c:v>12.7843439785548</c:v>
                </c:pt>
                <c:pt idx="418">
                  <c:v>12.8119543385861</c:v>
                </c:pt>
                <c:pt idx="419">
                  <c:v>12.839550714181501</c:v>
                </c:pt>
                <c:pt idx="420">
                  <c:v>12.867133107983699</c:v>
                </c:pt>
                <c:pt idx="421">
                  <c:v>12.894701519053299</c:v>
                </c:pt>
                <c:pt idx="422">
                  <c:v>12.922255957771601</c:v>
                </c:pt>
                <c:pt idx="423">
                  <c:v>12.949796428849501</c:v>
                </c:pt>
                <c:pt idx="424">
                  <c:v>12.9773229369983</c:v>
                </c:pt>
                <c:pt idx="425">
                  <c:v>13.004835486929</c:v>
                </c:pt>
                <c:pt idx="426">
                  <c:v>13.032334083352699</c:v>
                </c:pt>
                <c:pt idx="427">
                  <c:v>13.059818730980499</c:v>
                </c:pt>
                <c:pt idx="428">
                  <c:v>13.0872894345235</c:v>
                </c:pt>
                <c:pt idx="429">
                  <c:v>13.114746198692799</c:v>
                </c:pt>
                <c:pt idx="430">
                  <c:v>13.1421890281994</c:v>
                </c:pt>
                <c:pt idx="431">
                  <c:v>13.169617925371901</c:v>
                </c:pt>
                <c:pt idx="432">
                  <c:v>13.197032896322501</c:v>
                </c:pt>
                <c:pt idx="433">
                  <c:v>13.2244339461715</c:v>
                </c:pt>
                <c:pt idx="434">
                  <c:v>13.2518210795972</c:v>
                </c:pt>
                <c:pt idx="435">
                  <c:v>13.2791943012778</c:v>
                </c:pt>
                <c:pt idx="436">
                  <c:v>13.3065536158913</c:v>
                </c:pt>
                <c:pt idx="437">
                  <c:v>13.3338990281161</c:v>
                </c:pt>
                <c:pt idx="438">
                  <c:v>13.361230542630199</c:v>
                </c:pt>
                <c:pt idx="439">
                  <c:v>13.3885481641118</c:v>
                </c:pt>
                <c:pt idx="440">
                  <c:v>13.415851897239</c:v>
                </c:pt>
                <c:pt idx="441">
                  <c:v>13.4431417466902</c:v>
                </c:pt>
                <c:pt idx="442">
                  <c:v>13.470417717143301</c:v>
                </c:pt>
                <c:pt idx="443">
                  <c:v>13.497679813276701</c:v>
                </c:pt>
                <c:pt idx="444">
                  <c:v>13.524928039768399</c:v>
                </c:pt>
                <c:pt idx="445">
                  <c:v>13.5521624012966</c:v>
                </c:pt>
                <c:pt idx="446">
                  <c:v>13.579382903019701</c:v>
                </c:pt>
                <c:pt idx="447">
                  <c:v>13.606589550556301</c:v>
                </c:pt>
                <c:pt idx="448">
                  <c:v>13.6337823475076</c:v>
                </c:pt>
                <c:pt idx="449">
                  <c:v>13.660961298571999</c:v>
                </c:pt>
                <c:pt idx="450">
                  <c:v>13.6881264084483</c:v>
                </c:pt>
                <c:pt idx="451">
                  <c:v>13.715277681835</c:v>
                </c:pt>
                <c:pt idx="452">
                  <c:v>13.7424151234307</c:v>
                </c:pt>
                <c:pt idx="453">
                  <c:v>13.7695387379339</c:v>
                </c:pt>
                <c:pt idx="454">
                  <c:v>13.796648530043299</c:v>
                </c:pt>
                <c:pt idx="455">
                  <c:v>13.8237445044574</c:v>
                </c:pt>
                <c:pt idx="456">
                  <c:v>13.8508266658748</c:v>
                </c:pt>
                <c:pt idx="457">
                  <c:v>13.877895018994201</c:v>
                </c:pt>
                <c:pt idx="458">
                  <c:v>13.904949568514001</c:v>
                </c:pt>
                <c:pt idx="459">
                  <c:v>13.9319903191329</c:v>
                </c:pt>
                <c:pt idx="460">
                  <c:v>13.9590172755494</c:v>
                </c:pt>
                <c:pt idx="461">
                  <c:v>13.9860304424622</c:v>
                </c:pt>
                <c:pt idx="462">
                  <c:v>14.013029826708101</c:v>
                </c:pt>
                <c:pt idx="463">
                  <c:v>14.0400154320845</c:v>
                </c:pt>
                <c:pt idx="464">
                  <c:v>14.066987262632701</c:v>
                </c:pt>
                <c:pt idx="465">
                  <c:v>14.093945323084901</c:v>
                </c:pt>
                <c:pt idx="466">
                  <c:v>14.1208896181731</c:v>
                </c:pt>
                <c:pt idx="467">
                  <c:v>14.147820152629601</c:v>
                </c:pt>
                <c:pt idx="468">
                  <c:v>14.1747369311864</c:v>
                </c:pt>
                <c:pt idx="469">
                  <c:v>14.2016399585758</c:v>
                </c:pt>
                <c:pt idx="470">
                  <c:v>14.228529239529699</c:v>
                </c:pt>
                <c:pt idx="471">
                  <c:v>14.255404778780401</c:v>
                </c:pt>
                <c:pt idx="472">
                  <c:v>14.28226658106</c:v>
                </c:pt>
                <c:pt idx="473">
                  <c:v>14.3091146511006</c:v>
                </c:pt>
                <c:pt idx="474">
                  <c:v>14.3359489936344</c:v>
                </c:pt>
                <c:pt idx="475">
                  <c:v>14.3627696133934</c:v>
                </c:pt>
                <c:pt idx="476">
                  <c:v>14.3895765151098</c:v>
                </c:pt>
                <c:pt idx="477">
                  <c:v>14.416369708717101</c:v>
                </c:pt>
                <c:pt idx="478">
                  <c:v>14.443149190326199</c:v>
                </c:pt>
                <c:pt idx="479">
                  <c:v>14.4699149688273</c:v>
                </c:pt>
                <c:pt idx="480">
                  <c:v>14.4966670489557</c:v>
                </c:pt>
                <c:pt idx="481">
                  <c:v>14.523405435449201</c:v>
                </c:pt>
                <c:pt idx="482">
                  <c:v>14.550130133047301</c:v>
                </c:pt>
                <c:pt idx="483">
                  <c:v>14.5768411464917</c:v>
                </c:pt>
                <c:pt idx="484">
                  <c:v>14.603538480526201</c:v>
                </c:pt>
                <c:pt idx="485">
                  <c:v>14.6302221398964</c:v>
                </c:pt>
                <c:pt idx="486">
                  <c:v>14.6568921293501</c:v>
                </c:pt>
                <c:pt idx="487">
                  <c:v>14.683548453637</c:v>
                </c:pt>
                <c:pt idx="488">
                  <c:v>14.710191117509</c:v>
                </c:pt>
                <c:pt idx="489">
                  <c:v>14.73682012572</c:v>
                </c:pt>
                <c:pt idx="490">
                  <c:v>14.7634354830258</c:v>
                </c:pt>
                <c:pt idx="491">
                  <c:v>14.7900371941844</c:v>
                </c:pt>
                <c:pt idx="492">
                  <c:v>14.816625263955601</c:v>
                </c:pt>
                <c:pt idx="493">
                  <c:v>14.843199699167799</c:v>
                </c:pt>
                <c:pt idx="494">
                  <c:v>14.869760503997099</c:v>
                </c:pt>
                <c:pt idx="495">
                  <c:v>14.8963076821677</c:v>
                </c:pt>
                <c:pt idx="496">
                  <c:v>14.922841238471699</c:v>
                </c:pt>
                <c:pt idx="497">
                  <c:v>14.949361177703899</c:v>
                </c:pt>
                <c:pt idx="498">
                  <c:v>14.975867504661901</c:v>
                </c:pt>
                <c:pt idx="499">
                  <c:v>15.0023602241454</c:v>
                </c:pt>
                <c:pt idx="500">
                  <c:v>15.028839340956999</c:v>
                </c:pt>
                <c:pt idx="501">
                  <c:v>15.0553048599019</c:v>
                </c:pt>
                <c:pt idx="502">
                  <c:v>15.081756785787601</c:v>
                </c:pt>
                <c:pt idx="503">
                  <c:v>15.1081951234244</c:v>
                </c:pt>
                <c:pt idx="504">
                  <c:v>15.1346198776251</c:v>
                </c:pt>
                <c:pt idx="505">
                  <c:v>15.1610310532052</c:v>
                </c:pt>
                <c:pt idx="506">
                  <c:v>15.187428654982501</c:v>
                </c:pt>
                <c:pt idx="507">
                  <c:v>15.213812687777599</c:v>
                </c:pt>
                <c:pt idx="508">
                  <c:v>15.2401831564136</c:v>
                </c:pt>
                <c:pt idx="509">
                  <c:v>15.2665400657162</c:v>
                </c:pt>
                <c:pt idx="510">
                  <c:v>15.292883420513499</c:v>
                </c:pt>
                <c:pt idx="511">
                  <c:v>15.3192132256366</c:v>
                </c:pt>
                <c:pt idx="512">
                  <c:v>15.3455294859186</c:v>
                </c:pt>
                <c:pt idx="513">
                  <c:v>15.3718322061957</c:v>
                </c:pt>
                <c:pt idx="514">
                  <c:v>15.398121391306301</c:v>
                </c:pt>
                <c:pt idx="515">
                  <c:v>15.424397046091601</c:v>
                </c:pt>
                <c:pt idx="516">
                  <c:v>15.450659175395099</c:v>
                </c:pt>
                <c:pt idx="517">
                  <c:v>15.4769077840633</c:v>
                </c:pt>
                <c:pt idx="518">
                  <c:v>15.503142876944899</c:v>
                </c:pt>
                <c:pt idx="519">
                  <c:v>15.529364458891401</c:v>
                </c:pt>
                <c:pt idx="520">
                  <c:v>15.5555725347566</c:v>
                </c:pt>
                <c:pt idx="521">
                  <c:v>15.5817671090493</c:v>
                </c:pt>
                <c:pt idx="522">
                  <c:v>15.6079481861806</c:v>
                </c:pt>
                <c:pt idx="523">
                  <c:v>15.634115771664201</c:v>
                </c:pt>
                <c:pt idx="524">
                  <c:v>15.660269870356499</c:v>
                </c:pt>
                <c:pt idx="525">
                  <c:v>15.6864104871159</c:v>
                </c:pt>
                <c:pt idx="526">
                  <c:v>15.7125376268036</c:v>
                </c:pt>
                <c:pt idx="527">
                  <c:v>15.738651294282899</c:v>
                </c:pt>
                <c:pt idx="528">
                  <c:v>15.764751494419601</c:v>
                </c:pt>
                <c:pt idx="529">
                  <c:v>15.790838232081899</c:v>
                </c:pt>
                <c:pt idx="530">
                  <c:v>15.816911512140299</c:v>
                </c:pt>
                <c:pt idx="531">
                  <c:v>15.842971339467899</c:v>
                </c:pt>
                <c:pt idx="532">
                  <c:v>15.86901771894</c:v>
                </c:pt>
                <c:pt idx="533">
                  <c:v>15.8950506554344</c:v>
                </c:pt>
                <c:pt idx="534">
                  <c:v>15.921070153831099</c:v>
                </c:pt>
                <c:pt idx="535">
                  <c:v>15.9470762190127</c:v>
                </c:pt>
                <c:pt idx="536">
                  <c:v>15.9730688558642</c:v>
                </c:pt>
                <c:pt idx="537">
                  <c:v>15.9990480692729</c:v>
                </c:pt>
                <c:pt idx="538">
                  <c:v>16.0250138641284</c:v>
                </c:pt>
                <c:pt idx="539">
                  <c:v>16.050966245322801</c:v>
                </c:pt>
                <c:pt idx="540">
                  <c:v>16.076905217750799</c:v>
                </c:pt>
                <c:pt idx="541">
                  <c:v>16.102830786308999</c:v>
                </c:pt>
                <c:pt idx="542">
                  <c:v>16.128742955896801</c:v>
                </c:pt>
                <c:pt idx="543">
                  <c:v>16.154641731416</c:v>
                </c:pt>
                <c:pt idx="544">
                  <c:v>16.180527117770399</c:v>
                </c:pt>
                <c:pt idx="545">
                  <c:v>16.2063991198666</c:v>
                </c:pt>
                <c:pt idx="546">
                  <c:v>16.232257742613399</c:v>
                </c:pt>
                <c:pt idx="547">
                  <c:v>16.258102990922001</c:v>
                </c:pt>
                <c:pt idx="548">
                  <c:v>16.283934869706101</c:v>
                </c:pt>
                <c:pt idx="549">
                  <c:v>16.309753383823299</c:v>
                </c:pt>
                <c:pt idx="550">
                  <c:v>16.335558534484701</c:v>
                </c:pt>
                <c:pt idx="551">
                  <c:v>16.361350329885699</c:v>
                </c:pt>
                <c:pt idx="552">
                  <c:v>16.3871287749215</c:v>
                </c:pt>
                <c:pt idx="553">
                  <c:v>16.412893874489399</c:v>
                </c:pt>
                <c:pt idx="554">
                  <c:v>16.438645633488399</c:v>
                </c:pt>
                <c:pt idx="555">
                  <c:v>16.4643840568191</c:v>
                </c:pt>
                <c:pt idx="556">
                  <c:v>16.4901091493841</c:v>
                </c:pt>
                <c:pt idx="557">
                  <c:v>16.515820916087598</c:v>
                </c:pt>
                <c:pt idx="558">
                  <c:v>16.541519361835501</c:v>
                </c:pt>
                <c:pt idx="559">
                  <c:v>16.567204491535801</c:v>
                </c:pt>
                <c:pt idx="560">
                  <c:v>16.5928763100978</c:v>
                </c:pt>
                <c:pt idx="561">
                  <c:v>16.6185348224328</c:v>
                </c:pt>
                <c:pt idx="562">
                  <c:v>16.644180033453999</c:v>
                </c:pt>
                <c:pt idx="563">
                  <c:v>16.669811948075999</c:v>
                </c:pt>
                <c:pt idx="564">
                  <c:v>16.6954305712155</c:v>
                </c:pt>
                <c:pt idx="565">
                  <c:v>16.7210359077908</c:v>
                </c:pt>
                <c:pt idx="566">
                  <c:v>16.746627962721998</c:v>
                </c:pt>
                <c:pt idx="567">
                  <c:v>16.772206740930802</c:v>
                </c:pt>
                <c:pt idx="568">
                  <c:v>16.797772247341001</c:v>
                </c:pt>
                <c:pt idx="569">
                  <c:v>16.823324486877901</c:v>
                </c:pt>
                <c:pt idx="570">
                  <c:v>16.8488634644686</c:v>
                </c:pt>
                <c:pt idx="571">
                  <c:v>16.874389185041899</c:v>
                </c:pt>
                <c:pt idx="572">
                  <c:v>16.899901653528701</c:v>
                </c:pt>
                <c:pt idx="573">
                  <c:v>16.9254008748612</c:v>
                </c:pt>
                <c:pt idx="574">
                  <c:v>16.9508868539735</c:v>
                </c:pt>
                <c:pt idx="575">
                  <c:v>16.976359595801799</c:v>
                </c:pt>
                <c:pt idx="576">
                  <c:v>17.001819105283602</c:v>
                </c:pt>
                <c:pt idx="577">
                  <c:v>17.027265387358302</c:v>
                </c:pt>
                <c:pt idx="578">
                  <c:v>17.0526984449114</c:v>
                </c:pt>
                <c:pt idx="579">
                  <c:v>17.078118283745201</c:v>
                </c:pt>
                <c:pt idx="580">
                  <c:v>17.103524909601902</c:v>
                </c:pt>
                <c:pt idx="581">
                  <c:v>17.128918327405799</c:v>
                </c:pt>
                <c:pt idx="582">
                  <c:v>17.154298542082799</c:v>
                </c:pt>
                <c:pt idx="583">
                  <c:v>17.179665558559702</c:v>
                </c:pt>
                <c:pt idx="584">
                  <c:v>17.205019381764899</c:v>
                </c:pt>
                <c:pt idx="585">
                  <c:v>17.230360016627799</c:v>
                </c:pt>
                <c:pt idx="586">
                  <c:v>17.255687468079302</c:v>
                </c:pt>
                <c:pt idx="587">
                  <c:v>17.281001741051401</c:v>
                </c:pt>
                <c:pt idx="588">
                  <c:v>17.306302840477301</c:v>
                </c:pt>
                <c:pt idx="589">
                  <c:v>17.3315907712918</c:v>
                </c:pt>
                <c:pt idx="590">
                  <c:v>17.356865538430601</c:v>
                </c:pt>
                <c:pt idx="591">
                  <c:v>17.382127146830801</c:v>
                </c:pt>
                <c:pt idx="592">
                  <c:v>17.4073756014309</c:v>
                </c:pt>
                <c:pt idx="593">
                  <c:v>17.432610907170499</c:v>
                </c:pt>
                <c:pt idx="594">
                  <c:v>17.457833068990499</c:v>
                </c:pt>
                <c:pt idx="595">
                  <c:v>17.483042091833202</c:v>
                </c:pt>
                <c:pt idx="596">
                  <c:v>17.508237980641901</c:v>
                </c:pt>
                <c:pt idx="597">
                  <c:v>17.533420740361301</c:v>
                </c:pt>
                <c:pt idx="598">
                  <c:v>17.558590375937499</c:v>
                </c:pt>
                <c:pt idx="599">
                  <c:v>17.583746892317802</c:v>
                </c:pt>
                <c:pt idx="600">
                  <c:v>17.6088902944506</c:v>
                </c:pt>
                <c:pt idx="601">
                  <c:v>17.634020587285701</c:v>
                </c:pt>
                <c:pt idx="602">
                  <c:v>17.659137775774202</c:v>
                </c:pt>
                <c:pt idx="603">
                  <c:v>17.6842418648685</c:v>
                </c:pt>
                <c:pt idx="604">
                  <c:v>17.709332859522</c:v>
                </c:pt>
                <c:pt idx="605">
                  <c:v>17.734410764689699</c:v>
                </c:pt>
                <c:pt idx="606">
                  <c:v>17.7594755848801</c:v>
                </c:pt>
                <c:pt idx="607">
                  <c:v>17.784527324685499</c:v>
                </c:pt>
                <c:pt idx="608">
                  <c:v>17.809565989719399</c:v>
                </c:pt>
                <c:pt idx="609">
                  <c:v>17.834591584932902</c:v>
                </c:pt>
                <c:pt idx="610">
                  <c:v>17.859604115278099</c:v>
                </c:pt>
                <c:pt idx="611">
                  <c:v>17.884603585708401</c:v>
                </c:pt>
                <c:pt idx="612">
                  <c:v>17.909590001178</c:v>
                </c:pt>
                <c:pt idx="613">
                  <c:v>17.934563366642401</c:v>
                </c:pt>
                <c:pt idx="614">
                  <c:v>17.959523687057999</c:v>
                </c:pt>
                <c:pt idx="615">
                  <c:v>17.9844709673823</c:v>
                </c:pt>
                <c:pt idx="616">
                  <c:v>18.009405212573999</c:v>
                </c:pt>
                <c:pt idx="617">
                  <c:v>18.0343264275926</c:v>
                </c:pt>
                <c:pt idx="618">
                  <c:v>18.059234617398999</c:v>
                </c:pt>
                <c:pt idx="619">
                  <c:v>18.0841297869549</c:v>
                </c:pt>
                <c:pt idx="620">
                  <c:v>18.109011941223201</c:v>
                </c:pt>
                <c:pt idx="621">
                  <c:v>18.133881085167801</c:v>
                </c:pt>
                <c:pt idx="622">
                  <c:v>18.1587372237537</c:v>
                </c:pt>
                <c:pt idx="623">
                  <c:v>18.183580361947101</c:v>
                </c:pt>
                <c:pt idx="624">
                  <c:v>18.208410504715001</c:v>
                </c:pt>
                <c:pt idx="625">
                  <c:v>18.233227657025701</c:v>
                </c:pt>
                <c:pt idx="626">
                  <c:v>18.258031823848398</c:v>
                </c:pt>
                <c:pt idx="627">
                  <c:v>18.2828230101535</c:v>
                </c:pt>
                <c:pt idx="628">
                  <c:v>18.307601220912499</c:v>
                </c:pt>
                <c:pt idx="629">
                  <c:v>18.332366461097699</c:v>
                </c:pt>
                <c:pt idx="630">
                  <c:v>18.357118735682899</c:v>
                </c:pt>
                <c:pt idx="631">
                  <c:v>18.3818580496424</c:v>
                </c:pt>
                <c:pt idx="632">
                  <c:v>18.406584407952199</c:v>
                </c:pt>
                <c:pt idx="633">
                  <c:v>18.431297815588898</c:v>
                </c:pt>
                <c:pt idx="634">
                  <c:v>18.4559982774805</c:v>
                </c:pt>
                <c:pt idx="635">
                  <c:v>18.480685797989</c:v>
                </c:pt>
                <c:pt idx="636">
                  <c:v>18.505360382695201</c:v>
                </c:pt>
                <c:pt idx="637">
                  <c:v>18.5300220365773</c:v>
                </c:pt>
                <c:pt idx="638">
                  <c:v>18.554670764614801</c:v>
                </c:pt>
                <c:pt idx="639">
                  <c:v>18.579306571788099</c:v>
                </c:pt>
                <c:pt idx="640">
                  <c:v>18.603929463078501</c:v>
                </c:pt>
                <c:pt idx="641">
                  <c:v>18.6285394434686</c:v>
                </c:pt>
                <c:pt idx="642">
                  <c:v>18.6531365179418</c:v>
                </c:pt>
                <c:pt idx="643">
                  <c:v>18.677720691482602</c:v>
                </c:pt>
                <c:pt idx="644">
                  <c:v>18.702291969076501</c:v>
                </c:pt>
                <c:pt idx="645">
                  <c:v>18.726850355709999</c:v>
                </c:pt>
                <c:pt idx="646">
                  <c:v>18.751395856370799</c:v>
                </c:pt>
                <c:pt idx="647">
                  <c:v>18.775928476047401</c:v>
                </c:pt>
                <c:pt idx="648">
                  <c:v>18.8004482197294</c:v>
                </c:pt>
                <c:pt idx="649">
                  <c:v>18.8249550924075</c:v>
                </c:pt>
                <c:pt idx="650">
                  <c:v>18.849449099073301</c:v>
                </c:pt>
                <c:pt idx="651">
                  <c:v>18.873930244719499</c:v>
                </c:pt>
                <c:pt idx="652">
                  <c:v>18.898398534339901</c:v>
                </c:pt>
                <c:pt idx="653">
                  <c:v>18.922853972929101</c:v>
                </c:pt>
                <c:pt idx="654">
                  <c:v>18.947296565483001</c:v>
                </c:pt>
                <c:pt idx="655">
                  <c:v>18.9717263169983</c:v>
                </c:pt>
                <c:pt idx="656">
                  <c:v>18.9961432324728</c:v>
                </c:pt>
                <c:pt idx="657">
                  <c:v>19.0205473169054</c:v>
                </c:pt>
                <c:pt idx="658">
                  <c:v>19.044938575295799</c:v>
                </c:pt>
                <c:pt idx="659">
                  <c:v>19.069317012645101</c:v>
                </c:pt>
                <c:pt idx="660">
                  <c:v>19.093682633955101</c:v>
                </c:pt>
                <c:pt idx="661">
                  <c:v>19.118035444228799</c:v>
                </c:pt>
                <c:pt idx="662">
                  <c:v>19.142375448469998</c:v>
                </c:pt>
                <c:pt idx="663">
                  <c:v>19.166702651683799</c:v>
                </c:pt>
                <c:pt idx="664">
                  <c:v>19.191017058876199</c:v>
                </c:pt>
                <c:pt idx="665">
                  <c:v>19.215318675054199</c:v>
                </c:pt>
                <c:pt idx="666">
                  <c:v>19.239607505225798</c:v>
                </c:pt>
                <c:pt idx="667">
                  <c:v>19.263883554400199</c:v>
                </c:pt>
                <c:pt idx="668">
                  <c:v>19.288146827587401</c:v>
                </c:pt>
                <c:pt idx="669">
                  <c:v>19.3123973297986</c:v>
                </c:pt>
                <c:pt idx="670">
                  <c:v>19.336635066045901</c:v>
                </c:pt>
                <c:pt idx="671">
                  <c:v>19.360860041342502</c:v>
                </c:pt>
                <c:pt idx="672">
                  <c:v>19.385072260702501</c:v>
                </c:pt>
                <c:pt idx="673">
                  <c:v>19.409271729141299</c:v>
                </c:pt>
                <c:pt idx="674">
                  <c:v>19.433458450710798</c:v>
                </c:pt>
                <c:pt idx="675">
                  <c:v>19.457632430589999</c:v>
                </c:pt>
                <c:pt idx="676">
                  <c:v>19.481793674441199</c:v>
                </c:pt>
                <c:pt idx="677">
                  <c:v>19.505942187277199</c:v>
                </c:pt>
                <c:pt idx="678">
                  <c:v>19.530077974112</c:v>
                </c:pt>
                <c:pt idx="679">
                  <c:v>19.554201039960201</c:v>
                </c:pt>
                <c:pt idx="680">
                  <c:v>19.578311389837701</c:v>
                </c:pt>
                <c:pt idx="681">
                  <c:v>19.602409028760999</c:v>
                </c:pt>
                <c:pt idx="682">
                  <c:v>19.626493961747599</c:v>
                </c:pt>
                <c:pt idx="683">
                  <c:v>19.6505661938161</c:v>
                </c:pt>
                <c:pt idx="684">
                  <c:v>19.674625729985799</c:v>
                </c:pt>
                <c:pt idx="685">
                  <c:v>19.698672575277001</c:v>
                </c:pt>
                <c:pt idx="686">
                  <c:v>19.722706734710901</c:v>
                </c:pt>
                <c:pt idx="687">
                  <c:v>19.746728213309801</c:v>
                </c:pt>
                <c:pt idx="688">
                  <c:v>19.770737016096501</c:v>
                </c:pt>
                <c:pt idx="689">
                  <c:v>19.7947331480953</c:v>
                </c:pt>
                <c:pt idx="690">
                  <c:v>19.8187166143308</c:v>
                </c:pt>
                <c:pt idx="691">
                  <c:v>19.842687419829002</c:v>
                </c:pt>
                <c:pt idx="692">
                  <c:v>19.866645569616701</c:v>
                </c:pt>
                <c:pt idx="693">
                  <c:v>19.890591068721399</c:v>
                </c:pt>
                <c:pt idx="694">
                  <c:v>19.9145239221717</c:v>
                </c:pt>
                <c:pt idx="695">
                  <c:v>19.938444134997201</c:v>
                </c:pt>
                <c:pt idx="696">
                  <c:v>19.962351712228401</c:v>
                </c:pt>
                <c:pt idx="697">
                  <c:v>19.986246658896398</c:v>
                </c:pt>
                <c:pt idx="698">
                  <c:v>20.010128980033699</c:v>
                </c:pt>
                <c:pt idx="699">
                  <c:v>20.033998680673299</c:v>
                </c:pt>
                <c:pt idx="700">
                  <c:v>20.057855765849499</c:v>
                </c:pt>
                <c:pt idx="701">
                  <c:v>20.0817002405972</c:v>
                </c:pt>
                <c:pt idx="702">
                  <c:v>20.1055321099523</c:v>
                </c:pt>
                <c:pt idx="703">
                  <c:v>20.129351378951799</c:v>
                </c:pt>
                <c:pt idx="704">
                  <c:v>20.153158052633401</c:v>
                </c:pt>
                <c:pt idx="705">
                  <c:v>20.176952136035901</c:v>
                </c:pt>
                <c:pt idx="706">
                  <c:v>20.200733634198802</c:v>
                </c:pt>
                <c:pt idx="707">
                  <c:v>20.2245025521628</c:v>
                </c:pt>
                <c:pt idx="708">
                  <c:v>20.248258894969201</c:v>
                </c:pt>
                <c:pt idx="709">
                  <c:v>20.272002667660601</c:v>
                </c:pt>
                <c:pt idx="710">
                  <c:v>20.295733875280099</c:v>
                </c:pt>
                <c:pt idx="711">
                  <c:v>20.319452522872002</c:v>
                </c:pt>
                <c:pt idx="712">
                  <c:v>20.343158615481499</c:v>
                </c:pt>
                <c:pt idx="713">
                  <c:v>20.366852157899299</c:v>
                </c:pt>
                <c:pt idx="714">
                  <c:v>20.390533152976499</c:v>
                </c:pt>
                <c:pt idx="715">
                  <c:v>20.414201607963498</c:v>
                </c:pt>
                <c:pt idx="716">
                  <c:v>20.437857527898899</c:v>
                </c:pt>
                <c:pt idx="717">
                  <c:v>20.4615009178222</c:v>
                </c:pt>
                <c:pt idx="718">
                  <c:v>20.4851317827736</c:v>
                </c:pt>
                <c:pt idx="719">
                  <c:v>20.508750127794102</c:v>
                </c:pt>
                <c:pt idx="720">
                  <c:v>20.532355957925301</c:v>
                </c:pt>
                <c:pt idx="721">
                  <c:v>20.555949278209901</c:v>
                </c:pt>
                <c:pt idx="722">
                  <c:v>20.579530093690899</c:v>
                </c:pt>
                <c:pt idx="723">
                  <c:v>20.6030984094124</c:v>
                </c:pt>
                <c:pt idx="724">
                  <c:v>20.626654230419099</c:v>
                </c:pt>
                <c:pt idx="725">
                  <c:v>20.650197561756499</c:v>
                </c:pt>
                <c:pt idx="726">
                  <c:v>20.6737284084709</c:v>
                </c:pt>
                <c:pt idx="727">
                  <c:v>20.697246775609202</c:v>
                </c:pt>
                <c:pt idx="728">
                  <c:v>20.720752668219301</c:v>
                </c:pt>
                <c:pt idx="729">
                  <c:v>20.744246091349599</c:v>
                </c:pt>
                <c:pt idx="730">
                  <c:v>20.767727050049398</c:v>
                </c:pt>
                <c:pt idx="731">
                  <c:v>20.791195549368599</c:v>
                </c:pt>
                <c:pt idx="732">
                  <c:v>20.8146515943581</c:v>
                </c:pt>
                <c:pt idx="733">
                  <c:v>20.838095190069399</c:v>
                </c:pt>
                <c:pt idx="734">
                  <c:v>20.8615263415548</c:v>
                </c:pt>
                <c:pt idx="735">
                  <c:v>20.884945053867298</c:v>
                </c:pt>
                <c:pt idx="736">
                  <c:v>20.9083513320607</c:v>
                </c:pt>
                <c:pt idx="737">
                  <c:v>20.931745181189399</c:v>
                </c:pt>
                <c:pt idx="738">
                  <c:v>20.955126606308902</c:v>
                </c:pt>
                <c:pt idx="739">
                  <c:v>20.9784956124752</c:v>
                </c:pt>
                <c:pt idx="740">
                  <c:v>21.0018522047449</c:v>
                </c:pt>
                <c:pt idx="741">
                  <c:v>21.0251963881759</c:v>
                </c:pt>
                <c:pt idx="742">
                  <c:v>21.048528167826198</c:v>
                </c:pt>
                <c:pt idx="743">
                  <c:v>21.071847548754999</c:v>
                </c:pt>
                <c:pt idx="744">
                  <c:v>21.0951545360221</c:v>
                </c:pt>
                <c:pt idx="745">
                  <c:v>21.118449134688099</c:v>
                </c:pt>
                <c:pt idx="746">
                  <c:v>21.141731349814201</c:v>
                </c:pt>
                <c:pt idx="747">
                  <c:v>21.1650011864626</c:v>
                </c:pt>
                <c:pt idx="748">
                  <c:v>21.188258649696099</c:v>
                </c:pt>
                <c:pt idx="749">
                  <c:v>21.211503744578302</c:v>
                </c:pt>
                <c:pt idx="750">
                  <c:v>21.234736476173499</c:v>
                </c:pt>
                <c:pt idx="751">
                  <c:v>21.257956849546801</c:v>
                </c:pt>
                <c:pt idx="752">
                  <c:v>21.281164869764101</c:v>
                </c:pt>
                <c:pt idx="753">
                  <c:v>21.304360540089299</c:v>
                </c:pt>
                <c:pt idx="754">
                  <c:v>21.327543866030499</c:v>
                </c:pt>
                <c:pt idx="755">
                  <c:v>21.350714853734001</c:v>
                </c:pt>
                <c:pt idx="756">
                  <c:v>21.373873508257301</c:v>
                </c:pt>
                <c:pt idx="757">
                  <c:v>21.397019834658298</c:v>
                </c:pt>
                <c:pt idx="758">
                  <c:v>21.420153837995699</c:v>
                </c:pt>
                <c:pt idx="759">
                  <c:v>21.443275523328602</c:v>
                </c:pt>
                <c:pt idx="760">
                  <c:v>21.4663848957167</c:v>
                </c:pt>
                <c:pt idx="761">
                  <c:v>21.489481960220399</c:v>
                </c:pt>
                <c:pt idx="762">
                  <c:v>21.512566721900502</c:v>
                </c:pt>
                <c:pt idx="763">
                  <c:v>21.5356391858185</c:v>
                </c:pt>
                <c:pt idx="764">
                  <c:v>21.5586993570362</c:v>
                </c:pt>
                <c:pt idx="765">
                  <c:v>21.581747240616401</c:v>
                </c:pt>
                <c:pt idx="766">
                  <c:v>21.6047828416221</c:v>
                </c:pt>
                <c:pt idx="767">
                  <c:v>21.6278061651171</c:v>
                </c:pt>
                <c:pt idx="768">
                  <c:v>21.650817216165599</c:v>
                </c:pt>
                <c:pt idx="769">
                  <c:v>21.673815999832499</c:v>
                </c:pt>
                <c:pt idx="770">
                  <c:v>21.696802521183098</c:v>
                </c:pt>
                <c:pt idx="771">
                  <c:v>21.7197767852834</c:v>
                </c:pt>
                <c:pt idx="772">
                  <c:v>21.742738797200101</c:v>
                </c:pt>
                <c:pt idx="773">
                  <c:v>21.765688562000101</c:v>
                </c:pt>
                <c:pt idx="774">
                  <c:v>21.7886260847513</c:v>
                </c:pt>
                <c:pt idx="775">
                  <c:v>21.811551370521698</c:v>
                </c:pt>
                <c:pt idx="776">
                  <c:v>21.8344644243803</c:v>
                </c:pt>
                <c:pt idx="777">
                  <c:v>21.857365251396399</c:v>
                </c:pt>
                <c:pt idx="778">
                  <c:v>21.88025385664</c:v>
                </c:pt>
                <c:pt idx="779">
                  <c:v>21.9031302451816</c:v>
                </c:pt>
                <c:pt idx="780">
                  <c:v>21.925994422092302</c:v>
                </c:pt>
                <c:pt idx="781">
                  <c:v>21.948846392443699</c:v>
                </c:pt>
                <c:pt idx="782">
                  <c:v>21.971686161308099</c:v>
                </c:pt>
                <c:pt idx="783">
                  <c:v>21.9945137337582</c:v>
                </c:pt>
                <c:pt idx="784">
                  <c:v>22.017329114867401</c:v>
                </c:pt>
                <c:pt idx="785">
                  <c:v>22.040132309709701</c:v>
                </c:pt>
                <c:pt idx="786">
                  <c:v>22.062923323359499</c:v>
                </c:pt>
                <c:pt idx="787">
                  <c:v>22.085702160891898</c:v>
                </c:pt>
                <c:pt idx="788">
                  <c:v>22.108468827382499</c:v>
                </c:pt>
                <c:pt idx="789">
                  <c:v>22.131223327907598</c:v>
                </c:pt>
                <c:pt idx="790">
                  <c:v>22.153965667543801</c:v>
                </c:pt>
                <c:pt idx="791">
                  <c:v>22.1766958513685</c:v>
                </c:pt>
                <c:pt idx="792">
                  <c:v>22.199413884116002</c:v>
                </c:pt>
                <c:pt idx="793">
                  <c:v>22.222119768668701</c:v>
                </c:pt>
                <c:pt idx="794">
                  <c:v>22.244813512380698</c:v>
                </c:pt>
                <c:pt idx="795">
                  <c:v>22.267495120320699</c:v>
                </c:pt>
                <c:pt idx="796">
                  <c:v>22.290164597557901</c:v>
                </c:pt>
                <c:pt idx="797">
                  <c:v>22.312821949162</c:v>
                </c:pt>
                <c:pt idx="798">
                  <c:v>22.335467180203</c:v>
                </c:pt>
                <c:pt idx="799">
                  <c:v>22.358100295751399</c:v>
                </c:pt>
                <c:pt idx="800">
                  <c:v>22.380721300877799</c:v>
                </c:pt>
                <c:pt idx="801">
                  <c:v>22.403330200653599</c:v>
                </c:pt>
                <c:pt idx="802">
                  <c:v>22.4259270001502</c:v>
                </c:pt>
                <c:pt idx="803">
                  <c:v>22.4485117044396</c:v>
                </c:pt>
                <c:pt idx="804">
                  <c:v>22.471084318594301</c:v>
                </c:pt>
                <c:pt idx="805">
                  <c:v>22.493644847686902</c:v>
                </c:pt>
                <c:pt idx="806">
                  <c:v>22.5161932967906</c:v>
                </c:pt>
                <c:pt idx="807">
                  <c:v>22.538729670978899</c:v>
                </c:pt>
                <c:pt idx="808">
                  <c:v>22.561253975325801</c:v>
                </c:pt>
                <c:pt idx="809">
                  <c:v>22.583766214905499</c:v>
                </c:pt>
                <c:pt idx="810">
                  <c:v>22.6062663947929</c:v>
                </c:pt>
                <c:pt idx="811">
                  <c:v>22.628754520062898</c:v>
                </c:pt>
                <c:pt idx="812">
                  <c:v>22.651230595790999</c:v>
                </c:pt>
                <c:pt idx="813">
                  <c:v>22.673694627053301</c:v>
                </c:pt>
                <c:pt idx="814">
                  <c:v>22.696146618925798</c:v>
                </c:pt>
                <c:pt idx="815">
                  <c:v>22.718586576485301</c:v>
                </c:pt>
                <c:pt idx="816">
                  <c:v>22.741014504808799</c:v>
                </c:pt>
                <c:pt idx="817">
                  <c:v>22.7634304089738</c:v>
                </c:pt>
                <c:pt idx="818">
                  <c:v>22.785834294058201</c:v>
                </c:pt>
                <c:pt idx="819">
                  <c:v>22.808226165139999</c:v>
                </c:pt>
                <c:pt idx="820">
                  <c:v>22.830606027298</c:v>
                </c:pt>
                <c:pt idx="821">
                  <c:v>22.852973885611199</c:v>
                </c:pt>
                <c:pt idx="822">
                  <c:v>22.875329745158901</c:v>
                </c:pt>
                <c:pt idx="823">
                  <c:v>22.897673611020998</c:v>
                </c:pt>
                <c:pt idx="824">
                  <c:v>22.920005488277599</c:v>
                </c:pt>
                <c:pt idx="825">
                  <c:v>22.9423253820094</c:v>
                </c:pt>
                <c:pt idx="826">
                  <c:v>22.964633297297201</c:v>
                </c:pt>
                <c:pt idx="827">
                  <c:v>22.986929239222398</c:v>
                </c:pt>
                <c:pt idx="828">
                  <c:v>23.009213212866801</c:v>
                </c:pt>
                <c:pt idx="829">
                  <c:v>23.031485223312401</c:v>
                </c:pt>
                <c:pt idx="830">
                  <c:v>23.053745275642001</c:v>
                </c:pt>
                <c:pt idx="831">
                  <c:v>23.0759933749382</c:v>
                </c:pt>
                <c:pt idx="832">
                  <c:v>23.098229523940599</c:v>
                </c:pt>
                <c:pt idx="833">
                  <c:v>23.120453728522001</c:v>
                </c:pt>
                <c:pt idx="834">
                  <c:v>23.142665995034001</c:v>
                </c:pt>
                <c:pt idx="835">
                  <c:v>23.164866328551799</c:v>
                </c:pt>
                <c:pt idx="836">
                  <c:v>23.1870547341505</c:v>
                </c:pt>
                <c:pt idx="837">
                  <c:v>23.2092312169057</c:v>
                </c:pt>
                <c:pt idx="838">
                  <c:v>23.231395781893202</c:v>
                </c:pt>
                <c:pt idx="839">
                  <c:v>23.253548434189099</c:v>
                </c:pt>
                <c:pt idx="840">
                  <c:v>23.275689178869602</c:v>
                </c:pt>
                <c:pt idx="841">
                  <c:v>23.297818021011501</c:v>
                </c:pt>
                <c:pt idx="842">
                  <c:v>23.319934965691399</c:v>
                </c:pt>
                <c:pt idx="843">
                  <c:v>23.342040017986601</c:v>
                </c:pt>
                <c:pt idx="844">
                  <c:v>23.3641331829743</c:v>
                </c:pt>
                <c:pt idx="845">
                  <c:v>23.386214465732401</c:v>
                </c:pt>
                <c:pt idx="846">
                  <c:v>23.4082838713386</c:v>
                </c:pt>
                <c:pt idx="847">
                  <c:v>23.430341404871101</c:v>
                </c:pt>
                <c:pt idx="848">
                  <c:v>23.452387071408399</c:v>
                </c:pt>
                <c:pt idx="849">
                  <c:v>23.4744208760291</c:v>
                </c:pt>
                <c:pt idx="850">
                  <c:v>23.496442823812298</c:v>
                </c:pt>
                <c:pt idx="851">
                  <c:v>23.518452919837198</c:v>
                </c:pt>
                <c:pt idx="852">
                  <c:v>23.5404511691831</c:v>
                </c:pt>
                <c:pt idx="853">
                  <c:v>23.562437576930002</c:v>
                </c:pt>
                <c:pt idx="854">
                  <c:v>23.584412148157799</c:v>
                </c:pt>
                <c:pt idx="855">
                  <c:v>23.606374887946899</c:v>
                </c:pt>
                <c:pt idx="856">
                  <c:v>23.628325801377599</c:v>
                </c:pt>
                <c:pt idx="857">
                  <c:v>23.650264893530998</c:v>
                </c:pt>
                <c:pt idx="858">
                  <c:v>23.6721921694879</c:v>
                </c:pt>
                <c:pt idx="859">
                  <c:v>23.6941076343299</c:v>
                </c:pt>
                <c:pt idx="860">
                  <c:v>23.716011293138401</c:v>
                </c:pt>
                <c:pt idx="861">
                  <c:v>23.7379031509954</c:v>
                </c:pt>
                <c:pt idx="862">
                  <c:v>23.759783212982999</c:v>
                </c:pt>
                <c:pt idx="863">
                  <c:v>23.781651484183499</c:v>
                </c:pt>
                <c:pt idx="864">
                  <c:v>23.8035079696796</c:v>
                </c:pt>
                <c:pt idx="865">
                  <c:v>23.825352674554399</c:v>
                </c:pt>
                <c:pt idx="866">
                  <c:v>23.8471856038908</c:v>
                </c:pt>
                <c:pt idx="867">
                  <c:v>23.8690067627725</c:v>
                </c:pt>
                <c:pt idx="868">
                  <c:v>23.890816156283002</c:v>
                </c:pt>
                <c:pt idx="869">
                  <c:v>23.912613789506501</c:v>
                </c:pt>
                <c:pt idx="870">
                  <c:v>23.934399667527</c:v>
                </c:pt>
                <c:pt idx="871">
                  <c:v>23.956173795429201</c:v>
                </c:pt>
                <c:pt idx="872">
                  <c:v>23.977936178297899</c:v>
                </c:pt>
                <c:pt idx="873">
                  <c:v>23.9996868212179</c:v>
                </c:pt>
                <c:pt idx="874">
                  <c:v>24.0214257292747</c:v>
                </c:pt>
                <c:pt idx="875">
                  <c:v>24.0431529075538</c:v>
                </c:pt>
                <c:pt idx="876">
                  <c:v>24.064868361141102</c:v>
                </c:pt>
                <c:pt idx="877">
                  <c:v>24.086572095122499</c:v>
                </c:pt>
                <c:pt idx="878">
                  <c:v>24.1082641145845</c:v>
                </c:pt>
                <c:pt idx="879">
                  <c:v>24.1299444246138</c:v>
                </c:pt>
                <c:pt idx="880">
                  <c:v>24.151613028717598</c:v>
                </c:pt>
                <c:pt idx="881">
                  <c:v>24.173269929974001</c:v>
                </c:pt>
                <c:pt idx="882">
                  <c:v>24.194915136673401</c:v>
                </c:pt>
                <c:pt idx="883">
                  <c:v>24.2165486538909</c:v>
                </c:pt>
                <c:pt idx="884">
                  <c:v>24.2381704867013</c:v>
                </c:pt>
                <c:pt idx="885">
                  <c:v>24.259780640179699</c:v>
                </c:pt>
                <c:pt idx="886">
                  <c:v>24.281379119401201</c:v>
                </c:pt>
                <c:pt idx="887">
                  <c:v>24.3029659294412</c:v>
                </c:pt>
                <c:pt idx="888">
                  <c:v>24.3245410753748</c:v>
                </c:pt>
                <c:pt idx="889">
                  <c:v>24.3461045622775</c:v>
                </c:pt>
                <c:pt idx="890">
                  <c:v>24.367656395224898</c:v>
                </c:pt>
                <c:pt idx="891">
                  <c:v>24.389196579292499</c:v>
                </c:pt>
                <c:pt idx="892">
                  <c:v>24.410725119556101</c:v>
                </c:pt>
                <c:pt idx="893">
                  <c:v>24.432242021091302</c:v>
                </c:pt>
                <c:pt idx="894">
                  <c:v>24.453747288974199</c:v>
                </c:pt>
                <c:pt idx="895">
                  <c:v>24.475240928280598</c:v>
                </c:pt>
                <c:pt idx="896">
                  <c:v>24.496722944086599</c:v>
                </c:pt>
                <c:pt idx="897">
                  <c:v>24.5181933414684</c:v>
                </c:pt>
                <c:pt idx="898">
                  <c:v>24.5396521255023</c:v>
                </c:pt>
                <c:pt idx="899">
                  <c:v>24.561099301264399</c:v>
                </c:pt>
                <c:pt idx="900">
                  <c:v>24.582534873831399</c:v>
                </c:pt>
                <c:pt idx="901">
                  <c:v>24.6039588482796</c:v>
                </c:pt>
                <c:pt idx="902">
                  <c:v>24.625371229685801</c:v>
                </c:pt>
                <c:pt idx="903">
                  <c:v>24.646772023126498</c:v>
                </c:pt>
                <c:pt idx="904">
                  <c:v>24.668161233678699</c:v>
                </c:pt>
                <c:pt idx="905">
                  <c:v>24.689538866419198</c:v>
                </c:pt>
                <c:pt idx="906">
                  <c:v>24.710904926424899</c:v>
                </c:pt>
                <c:pt idx="907">
                  <c:v>24.732259418772902</c:v>
                </c:pt>
                <c:pt idx="908">
                  <c:v>24.753602348540401</c:v>
                </c:pt>
                <c:pt idx="909">
                  <c:v>24.7749337208047</c:v>
                </c:pt>
                <c:pt idx="910">
                  <c:v>24.7962535406431</c:v>
                </c:pt>
                <c:pt idx="911">
                  <c:v>24.817561813133</c:v>
                </c:pt>
                <c:pt idx="912">
                  <c:v>24.8388585433519</c:v>
                </c:pt>
                <c:pt idx="913">
                  <c:v>24.860143736377498</c:v>
                </c:pt>
                <c:pt idx="914">
                  <c:v>24.8814173972875</c:v>
                </c:pt>
                <c:pt idx="915">
                  <c:v>24.902679531159599</c:v>
                </c:pt>
                <c:pt idx="916">
                  <c:v>24.9239301430718</c:v>
                </c:pt>
                <c:pt idx="917">
                  <c:v>24.9451692381021</c:v>
                </c:pt>
                <c:pt idx="918">
                  <c:v>24.966396821328502</c:v>
                </c:pt>
                <c:pt idx="919">
                  <c:v>24.987612897829202</c:v>
                </c:pt>
                <c:pt idx="920">
                  <c:v>25.008817472682399</c:v>
                </c:pt>
                <c:pt idx="921">
                  <c:v>25.030010550966601</c:v>
                </c:pt>
                <c:pt idx="922">
                  <c:v>25.051192137760101</c:v>
                </c:pt>
                <c:pt idx="923">
                  <c:v>25.072362238141501</c:v>
                </c:pt>
                <c:pt idx="924">
                  <c:v>25.0935208571894</c:v>
                </c:pt>
                <c:pt idx="925">
                  <c:v>25.114667999982501</c:v>
                </c:pt>
                <c:pt idx="926">
                  <c:v>25.1358036715997</c:v>
                </c:pt>
                <c:pt idx="927">
                  <c:v>25.156927877119799</c:v>
                </c:pt>
                <c:pt idx="928">
                  <c:v>25.1780406216036</c:v>
                </c:pt>
                <c:pt idx="929">
                  <c:v>25.1991419046124</c:v>
                </c:pt>
                <c:pt idx="930">
                  <c:v>25.220231736341699</c:v>
                </c:pt>
                <c:pt idx="931">
                  <c:v>25.2413101218566</c:v>
                </c:pt>
                <c:pt idx="932">
                  <c:v>25.262377066222498</c:v>
                </c:pt>
                <c:pt idx="933">
                  <c:v>25.2834325745042</c:v>
                </c:pt>
                <c:pt idx="934">
                  <c:v>25.304476651766802</c:v>
                </c:pt>
                <c:pt idx="935">
                  <c:v>25.325509303075101</c:v>
                </c:pt>
                <c:pt idx="936">
                  <c:v>25.346530533493802</c:v>
                </c:pt>
                <c:pt idx="937">
                  <c:v>25.367540348087498</c:v>
                </c:pt>
                <c:pt idx="938">
                  <c:v>25.388538751921001</c:v>
                </c:pt>
                <c:pt idx="939">
                  <c:v>25.409525750058499</c:v>
                </c:pt>
                <c:pt idx="940">
                  <c:v>25.430501347564501</c:v>
                </c:pt>
                <c:pt idx="941">
                  <c:v>25.451465549503101</c:v>
                </c:pt>
                <c:pt idx="942">
                  <c:v>25.4724183609387</c:v>
                </c:pt>
                <c:pt idx="943">
                  <c:v>25.493359786935201</c:v>
                </c:pt>
                <c:pt idx="944">
                  <c:v>25.514289832556599</c:v>
                </c:pt>
                <c:pt idx="945">
                  <c:v>25.535208502866698</c:v>
                </c:pt>
                <c:pt idx="946">
                  <c:v>25.556115802929401</c:v>
                </c:pt>
                <c:pt idx="947">
                  <c:v>25.577011737808299</c:v>
                </c:pt>
                <c:pt idx="948">
                  <c:v>25.597896312566899</c:v>
                </c:pt>
                <c:pt idx="949">
                  <c:v>25.6187695322688</c:v>
                </c:pt>
                <c:pt idx="950">
                  <c:v>25.6396314019774</c:v>
                </c:pt>
                <c:pt idx="951">
                  <c:v>25.6604819267558</c:v>
                </c:pt>
                <c:pt idx="952">
                  <c:v>25.681321111667302</c:v>
                </c:pt>
                <c:pt idx="953">
                  <c:v>25.702148961775102</c:v>
                </c:pt>
                <c:pt idx="954">
                  <c:v>25.722965482141898</c:v>
                </c:pt>
                <c:pt idx="955">
                  <c:v>25.743770677830799</c:v>
                </c:pt>
                <c:pt idx="956">
                  <c:v>25.764564553904499</c:v>
                </c:pt>
                <c:pt idx="957">
                  <c:v>25.7853471154258</c:v>
                </c:pt>
                <c:pt idx="958">
                  <c:v>25.806118367457199</c:v>
                </c:pt>
                <c:pt idx="959">
                  <c:v>25.826878315061101</c:v>
                </c:pt>
                <c:pt idx="960">
                  <c:v>25.847626963300101</c:v>
                </c:pt>
                <c:pt idx="961">
                  <c:v>25.868364317236399</c:v>
                </c:pt>
                <c:pt idx="962">
                  <c:v>25.889090381932199</c:v>
                </c:pt>
                <c:pt idx="963">
                  <c:v>25.909805162449601</c:v>
                </c:pt>
                <c:pt idx="964">
                  <c:v>25.930508663850599</c:v>
                </c:pt>
                <c:pt idx="965">
                  <c:v>25.9512008911971</c:v>
                </c:pt>
                <c:pt idx="966">
                  <c:v>25.971881849551</c:v>
                </c:pt>
                <c:pt idx="967">
                  <c:v>25.992551543973899</c:v>
                </c:pt>
                <c:pt idx="968">
                  <c:v>26.013209979527499</c:v>
                </c:pt>
                <c:pt idx="969">
                  <c:v>26.0338571612732</c:v>
                </c:pt>
                <c:pt idx="970">
                  <c:v>26.054493094272502</c:v>
                </c:pt>
                <c:pt idx="971">
                  <c:v>26.075117783586698</c:v>
                </c:pt>
                <c:pt idx="972">
                  <c:v>26.095731234277</c:v>
                </c:pt>
                <c:pt idx="973">
                  <c:v>26.1163334514046</c:v>
                </c:pt>
                <c:pt idx="974">
                  <c:v>26.136924440030398</c:v>
                </c:pt>
                <c:pt idx="975">
                  <c:v>26.1575042052154</c:v>
                </c:pt>
                <c:pt idx="976">
                  <c:v>26.178072752020501</c:v>
                </c:pt>
                <c:pt idx="977">
                  <c:v>26.198630082036999</c:v>
                </c:pt>
                <c:pt idx="978">
                  <c:v>26.219176201881599</c:v>
                </c:pt>
                <c:pt idx="979">
                  <c:v>26.239711118132401</c:v>
                </c:pt>
                <c:pt idx="980">
                  <c:v>26.260234835836901</c:v>
                </c:pt>
                <c:pt idx="981">
                  <c:v>26.280747360042099</c:v>
                </c:pt>
                <c:pt idx="982">
                  <c:v>26.301248695794801</c:v>
                </c:pt>
                <c:pt idx="983">
                  <c:v>26.321738848141599</c:v>
                </c:pt>
                <c:pt idx="984">
                  <c:v>26.342217822128902</c:v>
                </c:pt>
                <c:pt idx="985">
                  <c:v>26.362685622802601</c:v>
                </c:pt>
                <c:pt idx="986">
                  <c:v>26.3831422552086</c:v>
                </c:pt>
                <c:pt idx="987">
                  <c:v>26.4035877243921</c:v>
                </c:pt>
                <c:pt idx="988">
                  <c:v>26.4240220353986</c:v>
                </c:pt>
                <c:pt idx="989">
                  <c:v>26.444445193272799</c:v>
                </c:pt>
                <c:pt idx="990">
                  <c:v>26.464857203059498</c:v>
                </c:pt>
                <c:pt idx="991">
                  <c:v>26.485258069803098</c:v>
                </c:pt>
                <c:pt idx="992">
                  <c:v>26.505647798547599</c:v>
                </c:pt>
                <c:pt idx="993">
                  <c:v>26.526026394336899</c:v>
                </c:pt>
                <c:pt idx="994">
                  <c:v>26.5463938622146</c:v>
                </c:pt>
                <c:pt idx="995">
                  <c:v>26.566750207223901</c:v>
                </c:pt>
                <c:pt idx="996">
                  <c:v>26.5870954344079</c:v>
                </c:pt>
                <c:pt idx="997">
                  <c:v>26.6074295488093</c:v>
                </c:pt>
                <c:pt idx="998">
                  <c:v>26.6277525554707</c:v>
                </c:pt>
                <c:pt idx="999">
                  <c:v>26.648064459434099</c:v>
                </c:pt>
                <c:pt idx="1000">
                  <c:v>26.6683652657415</c:v>
                </c:pt>
                <c:pt idx="1001">
                  <c:v>26.688654979434698</c:v>
                </c:pt>
                <c:pt idx="1002">
                  <c:v>26.7089336055549</c:v>
                </c:pt>
                <c:pt idx="1003">
                  <c:v>26.7292011491433</c:v>
                </c:pt>
                <c:pt idx="1004">
                  <c:v>26.749457615240701</c:v>
                </c:pt>
                <c:pt idx="1005">
                  <c:v>26.769703008887799</c:v>
                </c:pt>
                <c:pt idx="1006">
                  <c:v>26.789937335124701</c:v>
                </c:pt>
                <c:pt idx="1007">
                  <c:v>26.810160598991502</c:v>
                </c:pt>
                <c:pt idx="1008">
                  <c:v>26.830372805527901</c:v>
                </c:pt>
                <c:pt idx="1009">
                  <c:v>26.850573959773499</c:v>
                </c:pt>
                <c:pt idx="1010">
                  <c:v>26.8707640667674</c:v>
                </c:pt>
                <c:pt idx="1011">
                  <c:v>26.8909431315486</c:v>
                </c:pt>
                <c:pt idx="1012">
                  <c:v>26.911111159155599</c:v>
                </c:pt>
                <c:pt idx="1013">
                  <c:v>26.931268154626999</c:v>
                </c:pt>
                <c:pt idx="1014">
                  <c:v>26.951414123000799</c:v>
                </c:pt>
                <c:pt idx="1015">
                  <c:v>26.971549069314801</c:v>
                </c:pt>
                <c:pt idx="1016">
                  <c:v>26.9916729986066</c:v>
                </c:pt>
                <c:pt idx="1017">
                  <c:v>27.011785915913599</c:v>
                </c:pt>
                <c:pt idx="1018">
                  <c:v>27.031887826272602</c:v>
                </c:pt>
                <c:pt idx="1019">
                  <c:v>27.0519787347205</c:v>
                </c:pt>
                <c:pt idx="1020">
                  <c:v>27.072058646293701</c:v>
                </c:pt>
                <c:pt idx="1021">
                  <c:v>27.092127566028498</c:v>
                </c:pt>
                <c:pt idx="1022">
                  <c:v>27.112185498960802</c:v>
                </c:pt>
                <c:pt idx="1023">
                  <c:v>27.1322324501262</c:v>
                </c:pt>
                <c:pt idx="1024">
                  <c:v>27.152268424560098</c:v>
                </c:pt>
                <c:pt idx="1025">
                  <c:v>27.1722934256087</c:v>
                </c:pt>
                <c:pt idx="1026">
                  <c:v>27.192307456858199</c:v>
                </c:pt>
                <c:pt idx="1027">
                  <c:v>27.212310526121399</c:v>
                </c:pt>
                <c:pt idx="1028">
                  <c:v>27.232302638420698</c:v>
                </c:pt>
                <c:pt idx="1029">
                  <c:v>27.252283798777899</c:v>
                </c:pt>
                <c:pt idx="1030">
                  <c:v>27.272254012214599</c:v>
                </c:pt>
                <c:pt idx="1031">
                  <c:v>27.292213283751899</c:v>
                </c:pt>
                <c:pt idx="1032">
                  <c:v>27.3121616184103</c:v>
                </c:pt>
                <c:pt idx="1033">
                  <c:v>27.332099021210102</c:v>
                </c:pt>
                <c:pt idx="1034">
                  <c:v>27.352025497170999</c:v>
                </c:pt>
                <c:pt idx="1035">
                  <c:v>27.371941051312401</c:v>
                </c:pt>
                <c:pt idx="1036">
                  <c:v>27.391845688653198</c:v>
                </c:pt>
                <c:pt idx="1037">
                  <c:v>27.411739414211802</c:v>
                </c:pt>
                <c:pt idx="1038">
                  <c:v>27.431622233006301</c:v>
                </c:pt>
                <c:pt idx="1039">
                  <c:v>27.451494150054302</c:v>
                </c:pt>
                <c:pt idx="1040">
                  <c:v>27.471355170372899</c:v>
                </c:pt>
                <c:pt idx="1041">
                  <c:v>27.491205298978901</c:v>
                </c:pt>
                <c:pt idx="1042">
                  <c:v>27.511044540888602</c:v>
                </c:pt>
                <c:pt idx="1043">
                  <c:v>27.5308729011178</c:v>
                </c:pt>
                <c:pt idx="1044">
                  <c:v>27.550690384681999</c:v>
                </c:pt>
                <c:pt idx="1045">
                  <c:v>27.570496996596201</c:v>
                </c:pt>
                <c:pt idx="1046">
                  <c:v>27.590292741875</c:v>
                </c:pt>
                <c:pt idx="1047">
                  <c:v>27.610077625532401</c:v>
                </c:pt>
                <c:pt idx="1048">
                  <c:v>27.6298516525822</c:v>
                </c:pt>
                <c:pt idx="1049">
                  <c:v>27.649614828037699</c:v>
                </c:pt>
                <c:pt idx="1050">
                  <c:v>27.669367156911701</c:v>
                </c:pt>
                <c:pt idx="1051">
                  <c:v>27.689108644216599</c:v>
                </c:pt>
                <c:pt idx="1052">
                  <c:v>27.708839294964299</c:v>
                </c:pt>
                <c:pt idx="1053">
                  <c:v>27.728559114166501</c:v>
                </c:pt>
                <c:pt idx="1054">
                  <c:v>27.7482681068341</c:v>
                </c:pt>
                <c:pt idx="1055">
                  <c:v>27.767966277977902</c:v>
                </c:pt>
                <c:pt idx="1056">
                  <c:v>27.787653632608201</c:v>
                </c:pt>
                <c:pt idx="1057">
                  <c:v>27.807330175734599</c:v>
                </c:pt>
                <c:pt idx="1058">
                  <c:v>27.826995912366701</c:v>
                </c:pt>
                <c:pt idx="1059">
                  <c:v>27.8466508475132</c:v>
                </c:pt>
                <c:pt idx="1060">
                  <c:v>27.866294986182801</c:v>
                </c:pt>
                <c:pt idx="1061">
                  <c:v>27.8859283333835</c:v>
                </c:pt>
                <c:pt idx="1062">
                  <c:v>27.9055508941229</c:v>
                </c:pt>
                <c:pt idx="1063">
                  <c:v>27.925162673408298</c:v>
                </c:pt>
                <c:pt idx="1064">
                  <c:v>27.9447636762463</c:v>
                </c:pt>
                <c:pt idx="1065">
                  <c:v>27.9643539076434</c:v>
                </c:pt>
                <c:pt idx="1066">
                  <c:v>27.983933372605499</c:v>
                </c:pt>
                <c:pt idx="1067">
                  <c:v>28.003502076137998</c:v>
                </c:pt>
                <c:pt idx="1068">
                  <c:v>28.0230600232459</c:v>
                </c:pt>
                <c:pt idx="1069">
                  <c:v>28.042607218933899</c:v>
                </c:pt>
                <c:pt idx="1070">
                  <c:v>28.062143668206101</c:v>
                </c:pt>
                <c:pt idx="1071">
                  <c:v>28.081669376066301</c:v>
                </c:pt>
                <c:pt idx="1072">
                  <c:v>28.101184347517801</c:v>
                </c:pt>
                <c:pt idx="1073">
                  <c:v>28.120688587280601</c:v>
                </c:pt>
                <c:pt idx="1074">
                  <c:v>28.140182095137401</c:v>
                </c:pt>
                <c:pt idx="1075">
                  <c:v>28.159664881218799</c:v>
                </c:pt>
                <c:pt idx="1076">
                  <c:v>28.179136950515598</c:v>
                </c:pt>
                <c:pt idx="1077">
                  <c:v>28.198598308017999</c:v>
                </c:pt>
                <c:pt idx="1078">
                  <c:v>28.218048958715901</c:v>
                </c:pt>
                <c:pt idx="1079">
                  <c:v>28.237488907598301</c:v>
                </c:pt>
                <c:pt idx="1080">
                  <c:v>28.256918159653999</c:v>
                </c:pt>
                <c:pt idx="1081">
                  <c:v>28.276336719870901</c:v>
                </c:pt>
                <c:pt idx="1082">
                  <c:v>28.295744593236499</c:v>
                </c:pt>
                <c:pt idx="1083">
                  <c:v>28.3151417847379</c:v>
                </c:pt>
                <c:pt idx="1084">
                  <c:v>28.334528299361502</c:v>
                </c:pt>
                <c:pt idx="1085">
                  <c:v>28.353904142092901</c:v>
                </c:pt>
                <c:pt idx="1086">
                  <c:v>28.3732693179176</c:v>
                </c:pt>
                <c:pt idx="1087">
                  <c:v>28.392623831820199</c:v>
                </c:pt>
                <c:pt idx="1088">
                  <c:v>28.411967688784902</c:v>
                </c:pt>
                <c:pt idx="1089">
                  <c:v>28.431300893795399</c:v>
                </c:pt>
                <c:pt idx="1090">
                  <c:v>28.450623451834499</c:v>
                </c:pt>
                <c:pt idx="1091">
                  <c:v>28.469935367884901</c:v>
                </c:pt>
                <c:pt idx="1092">
                  <c:v>28.4892366469285</c:v>
                </c:pt>
                <c:pt idx="1093">
                  <c:v>28.508527293946599</c:v>
                </c:pt>
                <c:pt idx="1094">
                  <c:v>28.52780731392</c:v>
                </c:pt>
                <c:pt idx="1095">
                  <c:v>28.547076711829</c:v>
                </c:pt>
                <c:pt idx="1096">
                  <c:v>28.566335492653401</c:v>
                </c:pt>
                <c:pt idx="1097">
                  <c:v>28.585583661372201</c:v>
                </c:pt>
                <c:pt idx="1098">
                  <c:v>28.604821222963999</c:v>
                </c:pt>
                <c:pt idx="1099">
                  <c:v>28.624048182406799</c:v>
                </c:pt>
                <c:pt idx="1100">
                  <c:v>28.6432645446782</c:v>
                </c:pt>
                <c:pt idx="1101">
                  <c:v>28.662470314755002</c:v>
                </c:pt>
                <c:pt idx="1102">
                  <c:v>28.681665497613601</c:v>
                </c:pt>
                <c:pt idx="1103">
                  <c:v>28.7008500982298</c:v>
                </c:pt>
                <c:pt idx="1104">
                  <c:v>28.720024121578799</c:v>
                </c:pt>
                <c:pt idx="1105">
                  <c:v>28.739187572635299</c:v>
                </c:pt>
                <c:pt idx="1106">
                  <c:v>28.7583404563734</c:v>
                </c:pt>
                <c:pt idx="1107">
                  <c:v>28.7774827777667</c:v>
                </c:pt>
                <c:pt idx="1108">
                  <c:v>28.796614541788198</c:v>
                </c:pt>
                <c:pt idx="1109">
                  <c:v>28.815735753410401</c:v>
                </c:pt>
                <c:pt idx="1110">
                  <c:v>28.8348464176051</c:v>
                </c:pt>
                <c:pt idx="1111">
                  <c:v>28.8539465393436</c:v>
                </c:pt>
                <c:pt idx="1112">
                  <c:v>28.873036123596801</c:v>
                </c:pt>
                <c:pt idx="1113">
                  <c:v>28.892115175334901</c:v>
                </c:pt>
                <c:pt idx="1114">
                  <c:v>28.911183699527399</c:v>
                </c:pt>
                <c:pt idx="1115">
                  <c:v>28.9302417011437</c:v>
                </c:pt>
                <c:pt idx="1116">
                  <c:v>28.949289185152001</c:v>
                </c:pt>
                <c:pt idx="1117">
                  <c:v>28.9683261565206</c:v>
                </c:pt>
                <c:pt idx="1118">
                  <c:v>28.9873526202168</c:v>
                </c:pt>
                <c:pt idx="1119">
                  <c:v>29.006368581207401</c:v>
                </c:pt>
                <c:pt idx="1120">
                  <c:v>29.0253740444588</c:v>
                </c:pt>
                <c:pt idx="1121">
                  <c:v>29.044369014936699</c:v>
                </c:pt>
                <c:pt idx="1122">
                  <c:v>29.0633534976064</c:v>
                </c:pt>
                <c:pt idx="1123">
                  <c:v>29.082327497432502</c:v>
                </c:pt>
                <c:pt idx="1124">
                  <c:v>29.101291019379101</c:v>
                </c:pt>
                <c:pt idx="1125">
                  <c:v>29.120244068409601</c:v>
                </c:pt>
                <c:pt idx="1126">
                  <c:v>29.1391866494872</c:v>
                </c:pt>
                <c:pt idx="1127">
                  <c:v>29.158118767574098</c:v>
                </c:pt>
                <c:pt idx="1128">
                  <c:v>29.1770404276322</c:v>
                </c:pt>
                <c:pt idx="1129">
                  <c:v>29.195951634622901</c:v>
                </c:pt>
                <c:pt idx="1130">
                  <c:v>29.214852389110199</c:v>
                </c:pt>
                <c:pt idx="1131">
                  <c:v>29.2337426976197</c:v>
                </c:pt>
                <c:pt idx="1132">
                  <c:v>29.2526225674846</c:v>
                </c:pt>
                <c:pt idx="1133">
                  <c:v>29.2714920036507</c:v>
                </c:pt>
                <c:pt idx="1134">
                  <c:v>29.2903510110635</c:v>
                </c:pt>
                <c:pt idx="1135">
                  <c:v>29.3091995946676</c:v>
                </c:pt>
                <c:pt idx="1136">
                  <c:v>29.328037759407</c:v>
                </c:pt>
                <c:pt idx="1137">
                  <c:v>29.346865510224902</c:v>
                </c:pt>
                <c:pt idx="1138">
                  <c:v>29.365682852063799</c:v>
                </c:pt>
                <c:pt idx="1139">
                  <c:v>29.3844897898657</c:v>
                </c:pt>
                <c:pt idx="1140">
                  <c:v>29.4032863285716</c:v>
                </c:pt>
                <c:pt idx="1141">
                  <c:v>29.422072473121901</c:v>
                </c:pt>
                <c:pt idx="1142">
                  <c:v>29.4408482284563</c:v>
                </c:pt>
                <c:pt idx="1143">
                  <c:v>29.459613599513801</c:v>
                </c:pt>
                <c:pt idx="1144">
                  <c:v>29.478368591232801</c:v>
                </c:pt>
                <c:pt idx="1145">
                  <c:v>29.4971132085508</c:v>
                </c:pt>
                <c:pt idx="1146">
                  <c:v>29.5158474564047</c:v>
                </c:pt>
                <c:pt idx="1147">
                  <c:v>29.534571339730601</c:v>
                </c:pt>
                <c:pt idx="1148">
                  <c:v>29.5532848634641</c:v>
                </c:pt>
                <c:pt idx="1149">
                  <c:v>29.571988032539799</c:v>
                </c:pt>
                <c:pt idx="1150">
                  <c:v>29.590680851891801</c:v>
                </c:pt>
                <c:pt idx="1151">
                  <c:v>29.6093633264536</c:v>
                </c:pt>
                <c:pt idx="1152">
                  <c:v>29.628035461157602</c:v>
                </c:pt>
                <c:pt idx="1153">
                  <c:v>29.646697260935799</c:v>
                </c:pt>
                <c:pt idx="1154">
                  <c:v>29.665348730719501</c:v>
                </c:pt>
                <c:pt idx="1155">
                  <c:v>29.683989875439099</c:v>
                </c:pt>
                <c:pt idx="1156">
                  <c:v>29.7026207000245</c:v>
                </c:pt>
                <c:pt idx="1157">
                  <c:v>29.721241209404798</c:v>
                </c:pt>
                <c:pt idx="1158">
                  <c:v>29.739851408508201</c:v>
                </c:pt>
                <c:pt idx="1159">
                  <c:v>29.758451302262699</c:v>
                </c:pt>
                <c:pt idx="1160">
                  <c:v>29.777040895595</c:v>
                </c:pt>
                <c:pt idx="1161">
                  <c:v>29.7956201934314</c:v>
                </c:pt>
                <c:pt idx="1162">
                  <c:v>29.814189200697601</c:v>
                </c:pt>
                <c:pt idx="1163">
                  <c:v>29.832747922318401</c:v>
                </c:pt>
                <c:pt idx="1164">
                  <c:v>29.851296363217902</c:v>
                </c:pt>
                <c:pt idx="1165">
                  <c:v>29.869834528319601</c:v>
                </c:pt>
                <c:pt idx="1166">
                  <c:v>29.888362422546098</c:v>
                </c:pt>
                <c:pt idx="1167">
                  <c:v>29.906880050819499</c:v>
                </c:pt>
                <c:pt idx="1168">
                  <c:v>29.925387418061199</c:v>
                </c:pt>
                <c:pt idx="1169">
                  <c:v>29.943884529191699</c:v>
                </c:pt>
                <c:pt idx="1170">
                  <c:v>29.962371389131</c:v>
                </c:pt>
                <c:pt idx="1171">
                  <c:v>29.980848002798101</c:v>
                </c:pt>
                <c:pt idx="1172">
                  <c:v>29.999314375111702</c:v>
                </c:pt>
                <c:pt idx="1173">
                  <c:v>30.0177705109895</c:v>
                </c:pt>
                <c:pt idx="1174">
                  <c:v>30.036216415348498</c:v>
                </c:pt>
                <c:pt idx="1175">
                  <c:v>30.054652093105201</c:v>
                </c:pt>
                <c:pt idx="1176">
                  <c:v>30.0730775491751</c:v>
                </c:pt>
                <c:pt idx="1177">
                  <c:v>30.0914927884733</c:v>
                </c:pt>
                <c:pt idx="1178">
                  <c:v>30.1098978159139</c:v>
                </c:pt>
                <c:pt idx="1179">
                  <c:v>30.128292636410499</c:v>
                </c:pt>
                <c:pt idx="1180">
                  <c:v>30.146677254876</c:v>
                </c:pt>
                <c:pt idx="1181">
                  <c:v>30.165051676222401</c:v>
                </c:pt>
                <c:pt idx="1182">
                  <c:v>30.183415905361201</c:v>
                </c:pt>
                <c:pt idx="1183">
                  <c:v>30.201769947203001</c:v>
                </c:pt>
                <c:pt idx="1184">
                  <c:v>30.220113806657899</c:v>
                </c:pt>
                <c:pt idx="1185">
                  <c:v>30.238447488635099</c:v>
                </c:pt>
                <c:pt idx="1186">
                  <c:v>30.2567709964448</c:v>
                </c:pt>
                <c:pt idx="1187">
                  <c:v>30.275084330992499</c:v>
                </c:pt>
                <c:pt idx="1188">
                  <c:v>30.293387502323601</c:v>
                </c:pt>
                <c:pt idx="1189">
                  <c:v>30.3116805153314</c:v>
                </c:pt>
                <c:pt idx="1190">
                  <c:v>30.329963374908299</c:v>
                </c:pt>
                <c:pt idx="1191">
                  <c:v>30.3482360859457</c:v>
                </c:pt>
                <c:pt idx="1192">
                  <c:v>30.3664986533343</c:v>
                </c:pt>
                <c:pt idx="1193">
                  <c:v>30.384751081964001</c:v>
                </c:pt>
                <c:pt idx="1194">
                  <c:v>30.4029933767236</c:v>
                </c:pt>
                <c:pt idx="1195">
                  <c:v>30.421225542501301</c:v>
                </c:pt>
                <c:pt idx="1196">
                  <c:v>30.439447584184201</c:v>
                </c:pt>
                <c:pt idx="1197">
                  <c:v>30.4576595066588</c:v>
                </c:pt>
                <c:pt idx="1198">
                  <c:v>30.475861314810501</c:v>
                </c:pt>
                <c:pt idx="1199">
                  <c:v>30.494053013523999</c:v>
                </c:pt>
                <c:pt idx="1200">
                  <c:v>30.512234607682998</c:v>
                </c:pt>
                <c:pt idx="1201">
                  <c:v>30.530406102170499</c:v>
                </c:pt>
                <c:pt idx="1202">
                  <c:v>30.5485675018686</c:v>
                </c:pt>
                <c:pt idx="1203">
                  <c:v>30.566718811658301</c:v>
                </c:pt>
                <c:pt idx="1204">
                  <c:v>30.5848600364201</c:v>
                </c:pt>
                <c:pt idx="1205">
                  <c:v>30.602991181033399</c:v>
                </c:pt>
                <c:pt idx="1206">
                  <c:v>30.6211122503769</c:v>
                </c:pt>
                <c:pt idx="1207">
                  <c:v>30.6392232493283</c:v>
                </c:pt>
                <c:pt idx="1208">
                  <c:v>30.657324182764398</c:v>
                </c:pt>
                <c:pt idx="1209">
                  <c:v>30.675415055561398</c:v>
                </c:pt>
                <c:pt idx="1210">
                  <c:v>30.693495872594401</c:v>
                </c:pt>
                <c:pt idx="1211">
                  <c:v>30.7115666387377</c:v>
                </c:pt>
                <c:pt idx="1212">
                  <c:v>30.7296273588648</c:v>
                </c:pt>
                <c:pt idx="1213">
                  <c:v>30.7476780378482</c:v>
                </c:pt>
                <c:pt idx="1214">
                  <c:v>30.765718680559701</c:v>
                </c:pt>
                <c:pt idx="1215">
                  <c:v>30.783749291870201</c:v>
                </c:pt>
                <c:pt idx="1216">
                  <c:v>30.801769876649701</c:v>
                </c:pt>
                <c:pt idx="1217">
                  <c:v>30.8197804397673</c:v>
                </c:pt>
                <c:pt idx="1218">
                  <c:v>30.8377809860913</c:v>
                </c:pt>
                <c:pt idx="1219">
                  <c:v>30.8557715204891</c:v>
                </c:pt>
                <c:pt idx="1220">
                  <c:v>30.873752047827399</c:v>
                </c:pt>
                <c:pt idx="1221">
                  <c:v>30.891722572971702</c:v>
                </c:pt>
                <c:pt idx="1222">
                  <c:v>30.909683100787099</c:v>
                </c:pt>
                <c:pt idx="1223">
                  <c:v>30.927633636137401</c:v>
                </c:pt>
                <c:pt idx="1224">
                  <c:v>30.9455741838858</c:v>
                </c:pt>
                <c:pt idx="1225">
                  <c:v>30.963504748894501</c:v>
                </c:pt>
                <c:pt idx="1226">
                  <c:v>30.981425336025001</c:v>
                </c:pt>
                <c:pt idx="1227">
                  <c:v>30.999335950137699</c:v>
                </c:pt>
                <c:pt idx="1228">
                  <c:v>31.017236596092499</c:v>
                </c:pt>
                <c:pt idx="1229">
                  <c:v>31.035127278748099</c:v>
                </c:pt>
                <c:pt idx="1230">
                  <c:v>31.0530080029624</c:v>
                </c:pt>
                <c:pt idx="1231">
                  <c:v>31.0708787735927</c:v>
                </c:pt>
                <c:pt idx="1232">
                  <c:v>31.088739595494999</c:v>
                </c:pt>
                <c:pt idx="1233">
                  <c:v>31.1065904735249</c:v>
                </c:pt>
                <c:pt idx="1234">
                  <c:v>31.124431412536801</c:v>
                </c:pt>
                <c:pt idx="1235">
                  <c:v>31.142262417384298</c:v>
                </c:pt>
                <c:pt idx="1236">
                  <c:v>31.1600834929204</c:v>
                </c:pt>
                <c:pt idx="1237">
                  <c:v>31.1778946439969</c:v>
                </c:pt>
                <c:pt idx="1238">
                  <c:v>31.195695875464899</c:v>
                </c:pt>
                <c:pt idx="1239">
                  <c:v>31.2134871921747</c:v>
                </c:pt>
                <c:pt idx="1240">
                  <c:v>31.2312685989755</c:v>
                </c:pt>
                <c:pt idx="1241">
                  <c:v>31.249040100715899</c:v>
                </c:pt>
                <c:pt idx="1242">
                  <c:v>31.266801702243601</c:v>
                </c:pt>
                <c:pt idx="1243">
                  <c:v>31.284553403161802</c:v>
                </c:pt>
                <c:pt idx="1244">
                  <c:v>31.302295212040601</c:v>
                </c:pt>
                <c:pt idx="1245">
                  <c:v>31.320027134818702</c:v>
                </c:pt>
                <c:pt idx="1246">
                  <c:v>31.337749176328099</c:v>
                </c:pt>
                <c:pt idx="1247">
                  <c:v>31.355461341400002</c:v>
                </c:pt>
                <c:pt idx="1248">
                  <c:v>31.3731636348646</c:v>
                </c:pt>
                <c:pt idx="1249">
                  <c:v>31.390856061551101</c:v>
                </c:pt>
                <c:pt idx="1250">
                  <c:v>31.408538626287498</c:v>
                </c:pt>
                <c:pt idx="1251">
                  <c:v>31.426211333901101</c:v>
                </c:pt>
                <c:pt idx="1252">
                  <c:v>31.443874189217901</c:v>
                </c:pt>
                <c:pt idx="1253">
                  <c:v>31.461527197063202</c:v>
                </c:pt>
                <c:pt idx="1254">
                  <c:v>31.479170362261101</c:v>
                </c:pt>
                <c:pt idx="1255">
                  <c:v>31.496803689634799</c:v>
                </c:pt>
                <c:pt idx="1256">
                  <c:v>31.514427184006401</c:v>
                </c:pt>
                <c:pt idx="1257">
                  <c:v>31.532040850197099</c:v>
                </c:pt>
                <c:pt idx="1258">
                  <c:v>31.549644693027101</c:v>
                </c:pt>
                <c:pt idx="1259">
                  <c:v>31.567238717315401</c:v>
                </c:pt>
                <c:pt idx="1260">
                  <c:v>31.584822927880399</c:v>
                </c:pt>
                <c:pt idx="1261">
                  <c:v>31.602397329539102</c:v>
                </c:pt>
                <c:pt idx="1262">
                  <c:v>31.619961927107699</c:v>
                </c:pt>
                <c:pt idx="1263">
                  <c:v>31.637516725401401</c:v>
                </c:pt>
                <c:pt idx="1264">
                  <c:v>31.655061729234401</c:v>
                </c:pt>
                <c:pt idx="1265">
                  <c:v>31.672596943419801</c:v>
                </c:pt>
                <c:pt idx="1266">
                  <c:v>31.6901223727697</c:v>
                </c:pt>
                <c:pt idx="1267">
                  <c:v>31.707638022095502</c:v>
                </c:pt>
                <c:pt idx="1268">
                  <c:v>31.725143896207101</c:v>
                </c:pt>
                <c:pt idx="1269">
                  <c:v>31.742639999913902</c:v>
                </c:pt>
                <c:pt idx="1270">
                  <c:v>31.760126338023898</c:v>
                </c:pt>
                <c:pt idx="1271">
                  <c:v>31.777602915344499</c:v>
                </c:pt>
                <c:pt idx="1272">
                  <c:v>31.795069736681601</c:v>
                </c:pt>
                <c:pt idx="1273">
                  <c:v>31.812526806840602</c:v>
                </c:pt>
                <c:pt idx="1274">
                  <c:v>31.829974130625502</c:v>
                </c:pt>
                <c:pt idx="1275">
                  <c:v>31.847411712839602</c:v>
                </c:pt>
                <c:pt idx="1276">
                  <c:v>31.864839558285102</c:v>
                </c:pt>
                <c:pt idx="1277">
                  <c:v>31.882257671763099</c:v>
                </c:pt>
                <c:pt idx="1278">
                  <c:v>31.899666058073802</c:v>
                </c:pt>
                <c:pt idx="1279">
                  <c:v>31.917064722016399</c:v>
                </c:pt>
                <c:pt idx="1280">
                  <c:v>31.934453668389001</c:v>
                </c:pt>
                <c:pt idx="1281">
                  <c:v>31.951832901989</c:v>
                </c:pt>
                <c:pt idx="1282">
                  <c:v>31.969202427612402</c:v>
                </c:pt>
                <c:pt idx="1283">
                  <c:v>31.986562250054401</c:v>
                </c:pt>
                <c:pt idx="1284">
                  <c:v>32.003912374109298</c:v>
                </c:pt>
                <c:pt idx="1285">
                  <c:v>32.021252804570103</c:v>
                </c:pt>
                <c:pt idx="1286">
                  <c:v>32.038583546229198</c:v>
                </c:pt>
                <c:pt idx="1287">
                  <c:v>32.0559046038777</c:v>
                </c:pt>
                <c:pt idx="1288">
                  <c:v>32.073215982305697</c:v>
                </c:pt>
                <c:pt idx="1289">
                  <c:v>32.090517686302597</c:v>
                </c:pt>
                <c:pt idx="1290">
                  <c:v>32.107809720656398</c:v>
                </c:pt>
                <c:pt idx="1291">
                  <c:v>32.125092090154297</c:v>
                </c:pt>
                <c:pt idx="1292">
                  <c:v>32.142364799582701</c:v>
                </c:pt>
                <c:pt idx="1293">
                  <c:v>32.159627853726597</c:v>
                </c:pt>
                <c:pt idx="1294">
                  <c:v>32.176881257370297</c:v>
                </c:pt>
                <c:pt idx="1295">
                  <c:v>32.194125015296898</c:v>
                </c:pt>
                <c:pt idx="1296">
                  <c:v>32.211359132288699</c:v>
                </c:pt>
                <c:pt idx="1297">
                  <c:v>32.228583613126801</c:v>
                </c:pt>
                <c:pt idx="1298">
                  <c:v>32.245798462591502</c:v>
                </c:pt>
                <c:pt idx="1299">
                  <c:v>32.2630036832416</c:v>
                </c:pt>
                <c:pt idx="1300">
                  <c:v>32.280199278650002</c:v>
                </c:pt>
                <c:pt idx="1301">
                  <c:v>32.297385256658998</c:v>
                </c:pt>
                <c:pt idx="1302">
                  <c:v>32.314561622034702</c:v>
                </c:pt>
                <c:pt idx="1303">
                  <c:v>32.331728379541801</c:v>
                </c:pt>
                <c:pt idx="1304">
                  <c:v>32.348885533943999</c:v>
                </c:pt>
                <c:pt idx="1305">
                  <c:v>32.366033090003903</c:v>
                </c:pt>
                <c:pt idx="1306">
                  <c:v>32.3831710524831</c:v>
                </c:pt>
                <c:pt idx="1307">
                  <c:v>32.4002994261418</c:v>
                </c:pt>
                <c:pt idx="1308">
                  <c:v>32.417418215739197</c:v>
                </c:pt>
                <c:pt idx="1309">
                  <c:v>32.434527426033497</c:v>
                </c:pt>
                <c:pt idx="1310">
                  <c:v>32.4516270617817</c:v>
                </c:pt>
                <c:pt idx="1311">
                  <c:v>32.468717127739602</c:v>
                </c:pt>
                <c:pt idx="1312">
                  <c:v>32.485797628661999</c:v>
                </c:pt>
                <c:pt idx="1313">
                  <c:v>32.502868569302599</c:v>
                </c:pt>
                <c:pt idx="1314">
                  <c:v>32.519929954413797</c:v>
                </c:pt>
                <c:pt idx="1315">
                  <c:v>32.536981788747198</c:v>
                </c:pt>
                <c:pt idx="1316">
                  <c:v>32.554024077052901</c:v>
                </c:pt>
                <c:pt idx="1317">
                  <c:v>32.571056824080102</c:v>
                </c:pt>
                <c:pt idx="1318">
                  <c:v>32.588080034576898</c:v>
                </c:pt>
                <c:pt idx="1319">
                  <c:v>32.605093713290302</c:v>
                </c:pt>
                <c:pt idx="1320">
                  <c:v>32.622097864966001</c:v>
                </c:pt>
                <c:pt idx="1321">
                  <c:v>32.639092494348702</c:v>
                </c:pt>
                <c:pt idx="1322">
                  <c:v>32.656077606182002</c:v>
                </c:pt>
                <c:pt idx="1323">
                  <c:v>32.673053205208497</c:v>
                </c:pt>
                <c:pt idx="1324">
                  <c:v>32.690019296169403</c:v>
                </c:pt>
                <c:pt idx="1325">
                  <c:v>32.706975883804901</c:v>
                </c:pt>
                <c:pt idx="1326">
                  <c:v>32.723922972854297</c:v>
                </c:pt>
                <c:pt idx="1327">
                  <c:v>32.740860568055403</c:v>
                </c:pt>
                <c:pt idx="1328">
                  <c:v>32.757788674145097</c:v>
                </c:pt>
                <c:pt idx="1329">
                  <c:v>32.774707295859301</c:v>
                </c:pt>
                <c:pt idx="1330">
                  <c:v>32.791616437932497</c:v>
                </c:pt>
                <c:pt idx="1331">
                  <c:v>32.808516105098199</c:v>
                </c:pt>
                <c:pt idx="1332">
                  <c:v>32.825406302088901</c:v>
                </c:pt>
                <c:pt idx="1333">
                  <c:v>32.842287033635898</c:v>
                </c:pt>
                <c:pt idx="1334">
                  <c:v>32.859158304469403</c:v>
                </c:pt>
                <c:pt idx="1335">
                  <c:v>32.876020119318298</c:v>
                </c:pt>
                <c:pt idx="1336">
                  <c:v>32.892872482910597</c:v>
                </c:pt>
                <c:pt idx="1337">
                  <c:v>32.909715399973201</c:v>
                </c:pt>
                <c:pt idx="1338">
                  <c:v>32.926548875231703</c:v>
                </c:pt>
                <c:pt idx="1339">
                  <c:v>32.943372913410698</c:v>
                </c:pt>
                <c:pt idx="1340">
                  <c:v>32.960187519233699</c:v>
                </c:pt>
                <c:pt idx="1341">
                  <c:v>32.976992697423</c:v>
                </c:pt>
                <c:pt idx="1342">
                  <c:v>32.993788452699803</c:v>
                </c:pt>
                <c:pt idx="1343">
                  <c:v>33.0105747897844</c:v>
                </c:pt>
                <c:pt idx="1344">
                  <c:v>33.027351713395497</c:v>
                </c:pt>
                <c:pt idx="1345">
                  <c:v>33.044119228251297</c:v>
                </c:pt>
                <c:pt idx="1346">
                  <c:v>33.060877339068298</c:v>
                </c:pt>
                <c:pt idx="1347">
                  <c:v>33.077626050562202</c:v>
                </c:pt>
                <c:pt idx="1348">
                  <c:v>33.094365367447502</c:v>
                </c:pt>
                <c:pt idx="1349">
                  <c:v>33.111095294437703</c:v>
                </c:pt>
                <c:pt idx="1350">
                  <c:v>33.127815836245098</c:v>
                </c:pt>
                <c:pt idx="1351">
                  <c:v>33.144526997580797</c:v>
                </c:pt>
                <c:pt idx="1352">
                  <c:v>33.161228783154797</c:v>
                </c:pt>
                <c:pt idx="1353">
                  <c:v>33.177921197676099</c:v>
                </c:pt>
                <c:pt idx="1354">
                  <c:v>33.194604245852503</c:v>
                </c:pt>
                <c:pt idx="1355">
                  <c:v>33.211277932383602</c:v>
                </c:pt>
                <c:pt idx="1356">
                  <c:v>33.227942257251499</c:v>
                </c:pt>
                <c:pt idx="1357">
                  <c:v>33.2445972295844</c:v>
                </c:pt>
                <c:pt idx="1358">
                  <c:v>33.261242854076798</c:v>
                </c:pt>
                <c:pt idx="1359">
                  <c:v>33.277879135422097</c:v>
                </c:pt>
                <c:pt idx="1360">
                  <c:v>33.294506078312402</c:v>
                </c:pt>
                <c:pt idx="1361">
                  <c:v>33.311123687438503</c:v>
                </c:pt>
                <c:pt idx="1362">
                  <c:v>33.327731967490102</c:v>
                </c:pt>
                <c:pt idx="1363">
                  <c:v>33.344330923155603</c:v>
                </c:pt>
                <c:pt idx="1364">
                  <c:v>33.360920559122299</c:v>
                </c:pt>
                <c:pt idx="1365">
                  <c:v>33.377500880076198</c:v>
                </c:pt>
                <c:pt idx="1366">
                  <c:v>33.394071890702001</c:v>
                </c:pt>
                <c:pt idx="1367">
                  <c:v>33.4106335956834</c:v>
                </c:pt>
                <c:pt idx="1368">
                  <c:v>33.427185999702601</c:v>
                </c:pt>
                <c:pt idx="1369">
                  <c:v>33.443729107440802</c:v>
                </c:pt>
                <c:pt idx="1370">
                  <c:v>33.460262923577901</c:v>
                </c:pt>
                <c:pt idx="1371">
                  <c:v>33.4767874527925</c:v>
                </c:pt>
                <c:pt idx="1372">
                  <c:v>33.493302699762197</c:v>
                </c:pt>
                <c:pt idx="1373">
                  <c:v>33.509808669163199</c:v>
                </c:pt>
                <c:pt idx="1374">
                  <c:v>33.526305365670503</c:v>
                </c:pt>
                <c:pt idx="1375">
                  <c:v>33.542792793957901</c:v>
                </c:pt>
                <c:pt idx="1376">
                  <c:v>33.559270958698001</c:v>
                </c:pt>
                <c:pt idx="1377">
                  <c:v>33.575739864562202</c:v>
                </c:pt>
                <c:pt idx="1378">
                  <c:v>33.592199516220603</c:v>
                </c:pt>
                <c:pt idx="1379">
                  <c:v>33.608649918342003</c:v>
                </c:pt>
                <c:pt idx="1380">
                  <c:v>33.625091075594398</c:v>
                </c:pt>
                <c:pt idx="1381">
                  <c:v>33.641522992643999</c:v>
                </c:pt>
                <c:pt idx="1382">
                  <c:v>33.657945674156203</c:v>
                </c:pt>
                <c:pt idx="1383">
                  <c:v>33.674359124795103</c:v>
                </c:pt>
                <c:pt idx="1384">
                  <c:v>33.690763349223403</c:v>
                </c:pt>
                <c:pt idx="1385">
                  <c:v>33.707158352102802</c:v>
                </c:pt>
                <c:pt idx="1386">
                  <c:v>33.723544138093601</c:v>
                </c:pt>
                <c:pt idx="1387">
                  <c:v>33.739920711855</c:v>
                </c:pt>
                <c:pt idx="1388">
                  <c:v>33.756288078044904</c:v>
                </c:pt>
                <c:pt idx="1389">
                  <c:v>33.772646241320203</c:v>
                </c:pt>
                <c:pt idx="1390">
                  <c:v>33.788995206336203</c:v>
                </c:pt>
                <c:pt idx="1391">
                  <c:v>33.8053349777473</c:v>
                </c:pt>
                <c:pt idx="1392">
                  <c:v>33.821665560206498</c:v>
                </c:pt>
                <c:pt idx="1393">
                  <c:v>33.837986958365697</c:v>
                </c:pt>
                <c:pt idx="1394">
                  <c:v>33.8542991768755</c:v>
                </c:pt>
                <c:pt idx="1395">
                  <c:v>33.8706022203854</c:v>
                </c:pt>
                <c:pt idx="1396">
                  <c:v>33.886896093543399</c:v>
                </c:pt>
                <c:pt idx="1397">
                  <c:v>33.903180800996601</c:v>
                </c:pt>
                <c:pt idx="1398">
                  <c:v>33.9194563473907</c:v>
                </c:pt>
                <c:pt idx="1399">
                  <c:v>33.935722737370199</c:v>
                </c:pt>
                <c:pt idx="1400">
                  <c:v>33.951979975578503</c:v>
                </c:pt>
                <c:pt idx="1401">
                  <c:v>33.968228066657602</c:v>
                </c:pt>
                <c:pt idx="1402">
                  <c:v>33.984467015248399</c:v>
                </c:pt>
                <c:pt idx="1403">
                  <c:v>34.000696825990502</c:v>
                </c:pt>
                <c:pt idx="1404">
                  <c:v>34.0169175035224</c:v>
                </c:pt>
                <c:pt idx="1405">
                  <c:v>34.0331290524813</c:v>
                </c:pt>
                <c:pt idx="1406">
                  <c:v>34.049331477503202</c:v>
                </c:pt>
                <c:pt idx="1407">
                  <c:v>34.065524783222799</c:v>
                </c:pt>
                <c:pt idx="1408">
                  <c:v>34.081708974273603</c:v>
                </c:pt>
                <c:pt idx="1409">
                  <c:v>34.097884055288098</c:v>
                </c:pt>
                <c:pt idx="1410">
                  <c:v>34.114050030897197</c:v>
                </c:pt>
                <c:pt idx="1411">
                  <c:v>34.130206905731001</c:v>
                </c:pt>
                <c:pt idx="1412">
                  <c:v>34.146354681958201</c:v>
                </c:pt>
                <c:pt idx="1413">
                  <c:v>34.1624933647538</c:v>
                </c:pt>
                <c:pt idx="1414">
                  <c:v>34.178622960378803</c:v>
                </c:pt>
                <c:pt idx="1415">
                  <c:v>34.1947434734506</c:v>
                </c:pt>
                <c:pt idx="1416">
                  <c:v>34.2108549085847</c:v>
                </c:pt>
                <c:pt idx="1417">
                  <c:v>34.2269572703959</c:v>
                </c:pt>
                <c:pt idx="1418">
                  <c:v>34.243050563497199</c:v>
                </c:pt>
                <c:pt idx="1419">
                  <c:v>34.259134792500603</c:v>
                </c:pt>
                <c:pt idx="1420">
                  <c:v>34.275209962016604</c:v>
                </c:pt>
                <c:pt idx="1421">
                  <c:v>34.291276076654398</c:v>
                </c:pt>
                <c:pt idx="1422">
                  <c:v>34.307333141022099</c:v>
                </c:pt>
                <c:pt idx="1423">
                  <c:v>34.323381159726303</c:v>
                </c:pt>
                <c:pt idx="1424">
                  <c:v>34.339420137372301</c:v>
                </c:pt>
                <c:pt idx="1425">
                  <c:v>34.355450078564203</c:v>
                </c:pt>
                <c:pt idx="1426">
                  <c:v>34.371470987904601</c:v>
                </c:pt>
                <c:pt idx="1427">
                  <c:v>34.387482869994898</c:v>
                </c:pt>
                <c:pt idx="1428">
                  <c:v>34.403485729435197</c:v>
                </c:pt>
                <c:pt idx="1429">
                  <c:v>34.4194795708244</c:v>
                </c:pt>
                <c:pt idx="1430">
                  <c:v>34.435464398759798</c:v>
                </c:pt>
                <c:pt idx="1431">
                  <c:v>34.4514402178377</c:v>
                </c:pt>
                <c:pt idx="1432">
                  <c:v>34.467407032652801</c:v>
                </c:pt>
                <c:pt idx="1433">
                  <c:v>34.483364847798804</c:v>
                </c:pt>
                <c:pt idx="1434">
                  <c:v>34.499313667867703</c:v>
                </c:pt>
                <c:pt idx="1435">
                  <c:v>34.515253497450701</c:v>
                </c:pt>
                <c:pt idx="1436">
                  <c:v>34.531184341137099</c:v>
                </c:pt>
                <c:pt idx="1437">
                  <c:v>34.547106203515398</c:v>
                </c:pt>
                <c:pt idx="1438">
                  <c:v>34.563019089172599</c:v>
                </c:pt>
                <c:pt idx="1439">
                  <c:v>34.578923002694196</c:v>
                </c:pt>
                <c:pt idx="1440">
                  <c:v>34.594817948664598</c:v>
                </c:pt>
                <c:pt idx="1441">
                  <c:v>34.610703931666997</c:v>
                </c:pt>
                <c:pt idx="1442">
                  <c:v>34.626580956282901</c:v>
                </c:pt>
                <c:pt idx="1443">
                  <c:v>34.642449027093001</c:v>
                </c:pt>
                <c:pt idx="1444">
                  <c:v>34.658308148676198</c:v>
                </c:pt>
                <c:pt idx="1445">
                  <c:v>34.674158325610399</c:v>
                </c:pt>
                <c:pt idx="1446">
                  <c:v>34.689999562472003</c:v>
                </c:pt>
                <c:pt idx="1447">
                  <c:v>34.705831863836302</c:v>
                </c:pt>
                <c:pt idx="1448">
                  <c:v>34.721655234277101</c:v>
                </c:pt>
                <c:pt idx="1449">
                  <c:v>34.737469678367098</c:v>
                </c:pt>
                <c:pt idx="1450">
                  <c:v>34.753275200677301</c:v>
                </c:pt>
                <c:pt idx="1451">
                  <c:v>34.769071805777898</c:v>
                </c:pt>
                <c:pt idx="1452">
                  <c:v>34.784859498237303</c:v>
                </c:pt>
                <c:pt idx="1453">
                  <c:v>34.800638282622998</c:v>
                </c:pt>
                <c:pt idx="1454">
                  <c:v>34.816408163500903</c:v>
                </c:pt>
                <c:pt idx="1455">
                  <c:v>34.832169145435699</c:v>
                </c:pt>
                <c:pt idx="1456">
                  <c:v>34.847921232990899</c:v>
                </c:pt>
                <c:pt idx="1457">
                  <c:v>34.863664430728399</c:v>
                </c:pt>
                <c:pt idx="1458">
                  <c:v>34.879398743209101</c:v>
                </c:pt>
                <c:pt idx="1459">
                  <c:v>34.895124174992397</c:v>
                </c:pt>
                <c:pt idx="1460">
                  <c:v>34.910840730636501</c:v>
                </c:pt>
                <c:pt idx="1461">
                  <c:v>34.926548414698097</c:v>
                </c:pt>
                <c:pt idx="1462">
                  <c:v>34.9422472317329</c:v>
                </c:pt>
                <c:pt idx="1463">
                  <c:v>34.957937186294899</c:v>
                </c:pt>
                <c:pt idx="1464">
                  <c:v>34.973618282937203</c:v>
                </c:pt>
                <c:pt idx="1465">
                  <c:v>34.989290526211299</c:v>
                </c:pt>
                <c:pt idx="1466">
                  <c:v>35.004953920667504</c:v>
                </c:pt>
                <c:pt idx="1467">
                  <c:v>35.020608470854697</c:v>
                </c:pt>
                <c:pt idx="1468">
                  <c:v>35.036254180658702</c:v>
                </c:pt>
                <c:pt idx="1469">
                  <c:v>35.051891052171101</c:v>
                </c:pt>
                <c:pt idx="1470">
                  <c:v>35.0675190928105</c:v>
                </c:pt>
                <c:pt idx="1471">
                  <c:v>35.083138307113501</c:v>
                </c:pt>
                <c:pt idx="1472">
                  <c:v>35.098748699615498</c:v>
                </c:pt>
                <c:pt idx="1473">
                  <c:v>35.114350274850601</c:v>
                </c:pt>
                <c:pt idx="1474">
                  <c:v>35.129943037351303</c:v>
                </c:pt>
                <c:pt idx="1475">
                  <c:v>35.1455269916489</c:v>
                </c:pt>
                <c:pt idx="1476">
                  <c:v>35.161102142273002</c:v>
                </c:pt>
                <c:pt idx="1477">
                  <c:v>35.176668493752302</c:v>
                </c:pt>
                <c:pt idx="1478">
                  <c:v>35.192226050613698</c:v>
                </c:pt>
                <c:pt idx="1479">
                  <c:v>35.207774817382798</c:v>
                </c:pt>
                <c:pt idx="1480">
                  <c:v>35.2233147985839</c:v>
                </c:pt>
                <c:pt idx="1481">
                  <c:v>35.238845998739798</c:v>
                </c:pt>
                <c:pt idx="1482">
                  <c:v>35.254368422372004</c:v>
                </c:pt>
                <c:pt idx="1483">
                  <c:v>35.269882074000598</c:v>
                </c:pt>
                <c:pt idx="1484">
                  <c:v>35.285386958144301</c:v>
                </c:pt>
                <c:pt idx="1485">
                  <c:v>35.3008830793203</c:v>
                </c:pt>
                <c:pt idx="1486">
                  <c:v>35.316370442044601</c:v>
                </c:pt>
                <c:pt idx="1487">
                  <c:v>35.3318490508316</c:v>
                </c:pt>
                <c:pt idx="1488">
                  <c:v>35.347318910194502</c:v>
                </c:pt>
                <c:pt idx="1489">
                  <c:v>35.362780024644998</c:v>
                </c:pt>
                <c:pt idx="1490">
                  <c:v>35.378232398693498</c:v>
                </c:pt>
                <c:pt idx="1491">
                  <c:v>35.393676036848802</c:v>
                </c:pt>
                <c:pt idx="1492">
                  <c:v>35.409110943618501</c:v>
                </c:pt>
                <c:pt idx="1493">
                  <c:v>35.424537123508799</c:v>
                </c:pt>
                <c:pt idx="1494">
                  <c:v>35.439954581024502</c:v>
                </c:pt>
                <c:pt idx="1495">
                  <c:v>35.455363320668901</c:v>
                </c:pt>
                <c:pt idx="1496">
                  <c:v>35.470763346943997</c:v>
                </c:pt>
                <c:pt idx="1497">
                  <c:v>35.486154664350501</c:v>
                </c:pt>
                <c:pt idx="1498">
                  <c:v>35.501537277387399</c:v>
                </c:pt>
                <c:pt idx="1499">
                  <c:v>35.516911190552698</c:v>
                </c:pt>
                <c:pt idx="1500">
                  <c:v>35.532276408342703</c:v>
                </c:pt>
                <c:pt idx="1501">
                  <c:v>35.547632935252501</c:v>
                </c:pt>
                <c:pt idx="1502">
                  <c:v>35.562980775775699</c:v>
                </c:pt>
                <c:pt idx="1503">
                  <c:v>35.578319934404497</c:v>
                </c:pt>
                <c:pt idx="1504">
                  <c:v>35.593650415629902</c:v>
                </c:pt>
                <c:pt idx="1505">
                  <c:v>35.608972223941201</c:v>
                </c:pt>
                <c:pt idx="1506">
                  <c:v>35.624285363826601</c:v>
                </c:pt>
                <c:pt idx="1507">
                  <c:v>35.639589839772697</c:v>
                </c:pt>
                <c:pt idx="1508">
                  <c:v>35.654885656264803</c:v>
                </c:pt>
                <c:pt idx="1509">
                  <c:v>35.670172817786799</c:v>
                </c:pt>
                <c:pt idx="1510">
                  <c:v>35.685451328821202</c:v>
                </c:pt>
                <c:pt idx="1511">
                  <c:v>35.700721193849198</c:v>
                </c:pt>
                <c:pt idx="1512">
                  <c:v>35.715982417350403</c:v>
                </c:pt>
                <c:pt idx="1513">
                  <c:v>35.731235003803199</c:v>
                </c:pt>
                <c:pt idx="1514">
                  <c:v>35.746478957684502</c:v>
                </c:pt>
                <c:pt idx="1515">
                  <c:v>35.7617142834699</c:v>
                </c:pt>
                <c:pt idx="1516">
                  <c:v>35.776940985633502</c:v>
                </c:pt>
                <c:pt idx="1517">
                  <c:v>35.792159068648203</c:v>
                </c:pt>
                <c:pt idx="1518">
                  <c:v>35.807368536985202</c:v>
                </c:pt>
                <c:pt idx="1519">
                  <c:v>35.822569395114499</c:v>
                </c:pt>
                <c:pt idx="1520">
                  <c:v>35.837761647504898</c:v>
                </c:pt>
                <c:pt idx="1521">
                  <c:v>35.852945298623297</c:v>
                </c:pt>
                <c:pt idx="1522">
                  <c:v>35.868120352935797</c:v>
                </c:pt>
                <c:pt idx="1523">
                  <c:v>35.883286814906597</c:v>
                </c:pt>
                <c:pt idx="1524">
                  <c:v>35.898444688998801</c:v>
                </c:pt>
                <c:pt idx="1525">
                  <c:v>35.913593976352402</c:v>
                </c:pt>
                <c:pt idx="1526">
                  <c:v>35.928734683562098</c:v>
                </c:pt>
                <c:pt idx="1527">
                  <c:v>35.943866816034898</c:v>
                </c:pt>
                <c:pt idx="1528">
                  <c:v>35.958990378222602</c:v>
                </c:pt>
                <c:pt idx="1529">
                  <c:v>35.974105374575501</c:v>
                </c:pt>
                <c:pt idx="1530">
                  <c:v>35.989211809542603</c:v>
                </c:pt>
                <c:pt idx="1531">
                  <c:v>36.004309687571201</c:v>
                </c:pt>
                <c:pt idx="1532">
                  <c:v>36.019399013107297</c:v>
                </c:pt>
                <c:pt idx="1533">
                  <c:v>36.034479790595597</c:v>
                </c:pt>
                <c:pt idx="1534">
                  <c:v>36.049552024478999</c:v>
                </c:pt>
                <c:pt idx="1535">
                  <c:v>36.064615719199303</c:v>
                </c:pt>
                <c:pt idx="1536">
                  <c:v>36.079670879196598</c:v>
                </c:pt>
                <c:pt idx="1537">
                  <c:v>36.094717508909703</c:v>
                </c:pt>
                <c:pt idx="1538">
                  <c:v>36.109755612775999</c:v>
                </c:pt>
                <c:pt idx="1539">
                  <c:v>36.124785195231297</c:v>
                </c:pt>
                <c:pt idx="1540">
                  <c:v>36.139806260709904</c:v>
                </c:pt>
                <c:pt idx="1541">
                  <c:v>36.154818813645001</c:v>
                </c:pt>
                <c:pt idx="1542">
                  <c:v>36.169822858468002</c:v>
                </c:pt>
                <c:pt idx="1543">
                  <c:v>36.184818399609</c:v>
                </c:pt>
                <c:pt idx="1544">
                  <c:v>36.199805441496601</c:v>
                </c:pt>
                <c:pt idx="1545">
                  <c:v>36.214783988558104</c:v>
                </c:pt>
                <c:pt idx="1546">
                  <c:v>36.229754045219103</c:v>
                </c:pt>
                <c:pt idx="1547">
                  <c:v>36.244715615903999</c:v>
                </c:pt>
                <c:pt idx="1548">
                  <c:v>36.259668705035601</c:v>
                </c:pt>
                <c:pt idx="1549">
                  <c:v>36.274613317035303</c:v>
                </c:pt>
                <c:pt idx="1550">
                  <c:v>36.289549456323101</c:v>
                </c:pt>
                <c:pt idx="1551">
                  <c:v>36.304477127317597</c:v>
                </c:pt>
                <c:pt idx="1552">
                  <c:v>36.319396334435602</c:v>
                </c:pt>
                <c:pt idx="1553">
                  <c:v>36.334307082092998</c:v>
                </c:pt>
                <c:pt idx="1554">
                  <c:v>36.349209374703797</c:v>
                </c:pt>
                <c:pt idx="1555">
                  <c:v>36.364103216680697</c:v>
                </c:pt>
                <c:pt idx="1556">
                  <c:v>36.378988612435101</c:v>
                </c:pt>
                <c:pt idx="1557">
                  <c:v>36.393865566376903</c:v>
                </c:pt>
                <c:pt idx="1558">
                  <c:v>36.408734082914201</c:v>
                </c:pt>
                <c:pt idx="1559">
                  <c:v>36.423594166454201</c:v>
                </c:pt>
                <c:pt idx="1560">
                  <c:v>36.438445821402397</c:v>
                </c:pt>
                <c:pt idx="1561">
                  <c:v>36.453289052162702</c:v>
                </c:pt>
                <c:pt idx="1562">
                  <c:v>36.468123863137698</c:v>
                </c:pt>
                <c:pt idx="1563">
                  <c:v>36.4829502587287</c:v>
                </c:pt>
                <c:pt idx="1564">
                  <c:v>36.497768243335301</c:v>
                </c:pt>
                <c:pt idx="1565">
                  <c:v>36.512577821355698</c:v>
                </c:pt>
                <c:pt idx="1566">
                  <c:v>36.527378997186901</c:v>
                </c:pt>
                <c:pt idx="1567">
                  <c:v>36.542171775224197</c:v>
                </c:pt>
                <c:pt idx="1568">
                  <c:v>36.5569561598615</c:v>
                </c:pt>
                <c:pt idx="1569">
                  <c:v>36.571732155491198</c:v>
                </c:pt>
                <c:pt idx="1570">
                  <c:v>36.586499766504502</c:v>
                </c:pt>
                <c:pt idx="1571">
                  <c:v>36.601258997290799</c:v>
                </c:pt>
                <c:pt idx="1572">
                  <c:v>36.616009852238399</c:v>
                </c:pt>
                <c:pt idx="1573">
                  <c:v>36.630752335733902</c:v>
                </c:pt>
                <c:pt idx="1574">
                  <c:v>36.645486452162601</c:v>
                </c:pt>
                <c:pt idx="1575">
                  <c:v>36.660212205908302</c:v>
                </c:pt>
                <c:pt idx="1576">
                  <c:v>36.674929601353298</c:v>
                </c:pt>
                <c:pt idx="1577">
                  <c:v>36.689638642878499</c:v>
                </c:pt>
                <c:pt idx="1578">
                  <c:v>36.704339334863398</c:v>
                </c:pt>
                <c:pt idx="1579">
                  <c:v>36.719031681685998</c:v>
                </c:pt>
                <c:pt idx="1580">
                  <c:v>36.733715687722899</c:v>
                </c:pt>
                <c:pt idx="1581">
                  <c:v>36.748391357349199</c:v>
                </c:pt>
                <c:pt idx="1582">
                  <c:v>36.7630586949386</c:v>
                </c:pt>
                <c:pt idx="1583">
                  <c:v>36.7777177048632</c:v>
                </c:pt>
                <c:pt idx="1584">
                  <c:v>36.792368391494001</c:v>
                </c:pt>
                <c:pt idx="1585">
                  <c:v>36.807010759200203</c:v>
                </c:pt>
                <c:pt idx="1586">
                  <c:v>36.821644812349703</c:v>
                </c:pt>
                <c:pt idx="1587">
                  <c:v>36.8362705553089</c:v>
                </c:pt>
                <c:pt idx="1588">
                  <c:v>36.8508879924429</c:v>
                </c:pt>
                <c:pt idx="1589">
                  <c:v>36.865497128115102</c:v>
                </c:pt>
                <c:pt idx="1590">
                  <c:v>36.880097966687899</c:v>
                </c:pt>
                <c:pt idx="1591">
                  <c:v>36.894690512521599</c:v>
                </c:pt>
                <c:pt idx="1592">
                  <c:v>36.909274768252402</c:v>
                </c:pt>
                <c:pt idx="1593">
                  <c:v>36.923850736452401</c:v>
                </c:pt>
                <c:pt idx="1594">
                  <c:v>36.938418424705901</c:v>
                </c:pt>
                <c:pt idx="1595">
                  <c:v>36.952977837361097</c:v>
                </c:pt>
                <c:pt idx="1596">
                  <c:v>36.967528978764598</c:v>
                </c:pt>
                <c:pt idx="1597">
                  <c:v>36.982071853261601</c:v>
                </c:pt>
                <c:pt idx="1598">
                  <c:v>36.996606465195597</c:v>
                </c:pt>
                <c:pt idx="1599">
                  <c:v>37.011132818908798</c:v>
                </c:pt>
                <c:pt idx="1600">
                  <c:v>37.025650918741803</c:v>
                </c:pt>
                <c:pt idx="1601">
                  <c:v>37.040160769033697</c:v>
                </c:pt>
                <c:pt idx="1602">
                  <c:v>37.054662374122003</c:v>
                </c:pt>
                <c:pt idx="1603">
                  <c:v>37.069155738342701</c:v>
                </c:pt>
                <c:pt idx="1604">
                  <c:v>37.083640866030599</c:v>
                </c:pt>
                <c:pt idx="1605">
                  <c:v>37.098117761518502</c:v>
                </c:pt>
                <c:pt idx="1606">
                  <c:v>37.112586429137998</c:v>
                </c:pt>
                <c:pt idx="1607">
                  <c:v>37.127046873219101</c:v>
                </c:pt>
                <c:pt idx="1608">
                  <c:v>37.141499098090399</c:v>
                </c:pt>
                <c:pt idx="1609">
                  <c:v>37.155943108078802</c:v>
                </c:pt>
                <c:pt idx="1610">
                  <c:v>37.1703789075098</c:v>
                </c:pt>
                <c:pt idx="1611">
                  <c:v>37.184806500707303</c:v>
                </c:pt>
                <c:pt idx="1612">
                  <c:v>37.199225891993898</c:v>
                </c:pt>
                <c:pt idx="1613">
                  <c:v>37.213637085690401</c:v>
                </c:pt>
                <c:pt idx="1614">
                  <c:v>37.228040086116401</c:v>
                </c:pt>
                <c:pt idx="1615">
                  <c:v>37.242434897589703</c:v>
                </c:pt>
                <c:pt idx="1616">
                  <c:v>37.256821524426698</c:v>
                </c:pt>
                <c:pt idx="1617">
                  <c:v>37.271199970942398</c:v>
                </c:pt>
                <c:pt idx="1618">
                  <c:v>37.285570241450003</c:v>
                </c:pt>
                <c:pt idx="1619">
                  <c:v>37.299932340261599</c:v>
                </c:pt>
                <c:pt idx="1620">
                  <c:v>37.3142862716875</c:v>
                </c:pt>
                <c:pt idx="1621">
                  <c:v>37.328632040036403</c:v>
                </c:pt>
                <c:pt idx="1622">
                  <c:v>37.342969649615902</c:v>
                </c:pt>
                <c:pt idx="1623">
                  <c:v>37.357299104731602</c:v>
                </c:pt>
                <c:pt idx="1624">
                  <c:v>37.3716204096879</c:v>
                </c:pt>
                <c:pt idx="1625">
                  <c:v>37.385933568787699</c:v>
                </c:pt>
                <c:pt idx="1626">
                  <c:v>37.400238586332101</c:v>
                </c:pt>
                <c:pt idx="1627">
                  <c:v>37.414535466621103</c:v>
                </c:pt>
                <c:pt idx="1628">
                  <c:v>37.428824213952801</c:v>
                </c:pt>
                <c:pt idx="1629">
                  <c:v>37.443104832624101</c:v>
                </c:pt>
                <c:pt idx="1630">
                  <c:v>37.4573773269301</c:v>
                </c:pt>
                <c:pt idx="1631">
                  <c:v>37.4716417011646</c:v>
                </c:pt>
                <c:pt idx="1632">
                  <c:v>37.485897959619898</c:v>
                </c:pt>
                <c:pt idx="1633">
                  <c:v>37.500146106586598</c:v>
                </c:pt>
                <c:pt idx="1634">
                  <c:v>37.514386146353999</c:v>
                </c:pt>
                <c:pt idx="1635">
                  <c:v>37.5286180832097</c:v>
                </c:pt>
                <c:pt idx="1636">
                  <c:v>37.542841921440001</c:v>
                </c:pt>
                <c:pt idx="1637">
                  <c:v>37.557057665329403</c:v>
                </c:pt>
                <c:pt idx="1638">
                  <c:v>37.571265319161199</c:v>
                </c:pt>
                <c:pt idx="1639">
                  <c:v>37.585464887217</c:v>
                </c:pt>
                <c:pt idx="1640">
                  <c:v>37.599656373776902</c:v>
                </c:pt>
                <c:pt idx="1641">
                  <c:v>37.613839783119602</c:v>
                </c:pt>
                <c:pt idx="1642">
                  <c:v>37.628015119522097</c:v>
                </c:pt>
                <c:pt idx="1643">
                  <c:v>37.6421823872601</c:v>
                </c:pt>
                <c:pt idx="1644">
                  <c:v>37.656341590607603</c:v>
                </c:pt>
                <c:pt idx="1645">
                  <c:v>37.6704927338372</c:v>
                </c:pt>
                <c:pt idx="1646">
                  <c:v>37.684635821220098</c:v>
                </c:pt>
                <c:pt idx="1647">
                  <c:v>37.6987708570256</c:v>
                </c:pt>
                <c:pt idx="1648">
                  <c:v>37.712897845521901</c:v>
                </c:pt>
                <c:pt idx="1649">
                  <c:v>37.727016790975597</c:v>
                </c:pt>
                <c:pt idx="1650">
                  <c:v>37.7411276976515</c:v>
                </c:pt>
                <c:pt idx="1651">
                  <c:v>37.7552305698133</c:v>
                </c:pt>
                <c:pt idx="1652">
                  <c:v>37.769325411722903</c:v>
                </c:pt>
                <c:pt idx="1653">
                  <c:v>37.783412227640802</c:v>
                </c:pt>
                <c:pt idx="1654">
                  <c:v>37.797491021825998</c:v>
                </c:pt>
                <c:pt idx="1655">
                  <c:v>37.811561798535898</c:v>
                </c:pt>
                <c:pt idx="1656">
                  <c:v>37.825624562026498</c:v>
                </c:pt>
                <c:pt idx="1657">
                  <c:v>37.8396793165522</c:v>
                </c:pt>
                <c:pt idx="1658">
                  <c:v>37.853726066365901</c:v>
                </c:pt>
                <c:pt idx="1659">
                  <c:v>37.867764815719099</c:v>
                </c:pt>
                <c:pt idx="1660">
                  <c:v>37.881795566059701</c:v>
                </c:pt>
                <c:pt idx="1661">
                  <c:v>37.895818323954003</c:v>
                </c:pt>
                <c:pt idx="1662">
                  <c:v>37.909833093907302</c:v>
                </c:pt>
                <c:pt idx="1663">
                  <c:v>37.923839880157999</c:v>
                </c:pt>
                <c:pt idx="1664">
                  <c:v>37.937838686942897</c:v>
                </c:pt>
                <c:pt idx="1665">
                  <c:v>37.951829518497199</c:v>
                </c:pt>
                <c:pt idx="1666">
                  <c:v>37.965812379054398</c:v>
                </c:pt>
                <c:pt idx="1667">
                  <c:v>37.9797872728466</c:v>
                </c:pt>
                <c:pt idx="1668">
                  <c:v>37.9937542041041</c:v>
                </c:pt>
                <c:pt idx="1669">
                  <c:v>38.007713177055798</c:v>
                </c:pt>
                <c:pt idx="1670">
                  <c:v>38.0216641959288</c:v>
                </c:pt>
                <c:pt idx="1671">
                  <c:v>38.035607264948702</c:v>
                </c:pt>
                <c:pt idx="1672">
                  <c:v>38.049542388339603</c:v>
                </c:pt>
                <c:pt idx="1673">
                  <c:v>38.063469570323697</c:v>
                </c:pt>
                <c:pt idx="1674">
                  <c:v>38.077388815121999</c:v>
                </c:pt>
                <c:pt idx="1675">
                  <c:v>38.091300126953598</c:v>
                </c:pt>
                <c:pt idx="1676">
                  <c:v>38.105203510036098</c:v>
                </c:pt>
                <c:pt idx="1677">
                  <c:v>38.119098968585497</c:v>
                </c:pt>
                <c:pt idx="1678">
                  <c:v>38.132986506816202</c:v>
                </c:pt>
                <c:pt idx="1679">
                  <c:v>38.146866128941099</c:v>
                </c:pt>
                <c:pt idx="1680">
                  <c:v>38.160737839171198</c:v>
                </c:pt>
                <c:pt idx="1681">
                  <c:v>38.174601641716201</c:v>
                </c:pt>
                <c:pt idx="1682">
                  <c:v>38.188457540784199</c:v>
                </c:pt>
                <c:pt idx="1683">
                  <c:v>38.202305540581399</c:v>
                </c:pt>
                <c:pt idx="1684">
                  <c:v>38.2161456453128</c:v>
                </c:pt>
                <c:pt idx="1685">
                  <c:v>38.229977859181503</c:v>
                </c:pt>
                <c:pt idx="1686">
                  <c:v>38.243802186389097</c:v>
                </c:pt>
                <c:pt idx="1687">
                  <c:v>38.2576186311356</c:v>
                </c:pt>
                <c:pt idx="1688">
                  <c:v>38.271427197619502</c:v>
                </c:pt>
                <c:pt idx="1689">
                  <c:v>38.285227890037497</c:v>
                </c:pt>
                <c:pt idx="1690">
                  <c:v>38.299020712584799</c:v>
                </c:pt>
                <c:pt idx="1691">
                  <c:v>38.312805669455102</c:v>
                </c:pt>
                <c:pt idx="1692">
                  <c:v>38.326582764840403</c:v>
                </c:pt>
                <c:pt idx="1693">
                  <c:v>38.340352002930999</c:v>
                </c:pt>
                <c:pt idx="1694">
                  <c:v>38.354113387915802</c:v>
                </c:pt>
                <c:pt idx="1695">
                  <c:v>38.367866923982</c:v>
                </c:pt>
                <c:pt idx="1696">
                  <c:v>38.381612615315198</c:v>
                </c:pt>
                <c:pt idx="1697">
                  <c:v>38.395350466099401</c:v>
                </c:pt>
                <c:pt idx="1698">
                  <c:v>38.409080480517098</c:v>
                </c:pt>
                <c:pt idx="1699">
                  <c:v>38.4228026627489</c:v>
                </c:pt>
                <c:pt idx="1700">
                  <c:v>38.4365170169743</c:v>
                </c:pt>
                <c:pt idx="1701">
                  <c:v>38.450223547370697</c:v>
                </c:pt>
                <c:pt idx="1702">
                  <c:v>38.463922258114103</c:v>
                </c:pt>
                <c:pt idx="1703">
                  <c:v>38.477613153379103</c:v>
                </c:pt>
                <c:pt idx="1704">
                  <c:v>38.491296237338297</c:v>
                </c:pt>
                <c:pt idx="1705">
                  <c:v>38.504971514163103</c:v>
                </c:pt>
                <c:pt idx="1706">
                  <c:v>38.518638988023099</c:v>
                </c:pt>
                <c:pt idx="1707">
                  <c:v>38.532298663086202</c:v>
                </c:pt>
                <c:pt idx="1708">
                  <c:v>38.545950543518899</c:v>
                </c:pt>
                <c:pt idx="1709">
                  <c:v>38.559594633486</c:v>
                </c:pt>
                <c:pt idx="1710">
                  <c:v>38.573230937150697</c:v>
                </c:pt>
                <c:pt idx="1711">
                  <c:v>38.586859458229704</c:v>
                </c:pt>
                <c:pt idx="1712">
                  <c:v>38.600480200846498</c:v>
                </c:pt>
                <c:pt idx="1713">
                  <c:v>38.6140931695614</c:v>
                </c:pt>
                <c:pt idx="1714">
                  <c:v>38.627698368528002</c:v>
                </c:pt>
                <c:pt idx="1715">
                  <c:v>38.6412958018986</c:v>
                </c:pt>
                <c:pt idx="1716">
                  <c:v>38.654885473823498</c:v>
                </c:pt>
                <c:pt idx="1717">
                  <c:v>38.668467388451504</c:v>
                </c:pt>
                <c:pt idx="1718">
                  <c:v>38.682041549929899</c:v>
                </c:pt>
                <c:pt idx="1719">
                  <c:v>38.695607962404203</c:v>
                </c:pt>
                <c:pt idx="1720">
                  <c:v>38.709166630018203</c:v>
                </c:pt>
                <c:pt idx="1721">
                  <c:v>38.722717556914198</c:v>
                </c:pt>
                <c:pt idx="1722">
                  <c:v>38.736260747232798</c:v>
                </c:pt>
                <c:pt idx="1723">
                  <c:v>38.749796205112801</c:v>
                </c:pt>
                <c:pt idx="1724">
                  <c:v>38.763323934691698</c:v>
                </c:pt>
                <c:pt idx="1725">
                  <c:v>38.776843940104897</c:v>
                </c:pt>
                <c:pt idx="1726">
                  <c:v>38.790356225486597</c:v>
                </c:pt>
                <c:pt idx="1727">
                  <c:v>38.803860794969097</c:v>
                </c:pt>
                <c:pt idx="1728">
                  <c:v>38.817357652683</c:v>
                </c:pt>
                <c:pt idx="1729">
                  <c:v>38.830846802757399</c:v>
                </c:pt>
                <c:pt idx="1730">
                  <c:v>38.844328249319702</c:v>
                </c:pt>
                <c:pt idx="1731">
                  <c:v>38.857801996495802</c:v>
                </c:pt>
                <c:pt idx="1732">
                  <c:v>38.871268048409597</c:v>
                </c:pt>
                <c:pt idx="1733">
                  <c:v>38.884726409183699</c:v>
                </c:pt>
                <c:pt idx="1734">
                  <c:v>38.898177082938801</c:v>
                </c:pt>
                <c:pt idx="1735">
                  <c:v>38.911620073794303</c:v>
                </c:pt>
                <c:pt idx="1736">
                  <c:v>38.925055385867402</c:v>
                </c:pt>
                <c:pt idx="1737">
                  <c:v>38.938483023274301</c:v>
                </c:pt>
                <c:pt idx="1738">
                  <c:v>38.9519029901289</c:v>
                </c:pt>
                <c:pt idx="1739">
                  <c:v>38.965315290544098</c:v>
                </c:pt>
                <c:pt idx="1740">
                  <c:v>38.978719928630603</c:v>
                </c:pt>
                <c:pt idx="1741">
                  <c:v>38.992116908497898</c:v>
                </c:pt>
                <c:pt idx="1742">
                  <c:v>39.005506234253403</c:v>
                </c:pt>
                <c:pt idx="1743">
                  <c:v>39.018887910003301</c:v>
                </c:pt>
                <c:pt idx="1744">
                  <c:v>39.0322619398518</c:v>
                </c:pt>
                <c:pt idx="1745">
                  <c:v>39.045628327901703</c:v>
                </c:pt>
                <c:pt idx="1746">
                  <c:v>39.058987078253999</c:v>
                </c:pt>
                <c:pt idx="1747">
                  <c:v>39.072338195008101</c:v>
                </c:pt>
                <c:pt idx="1748">
                  <c:v>39.085681682261701</c:v>
                </c:pt>
                <c:pt idx="1749">
                  <c:v>39.099017544111099</c:v>
                </c:pt>
                <c:pt idx="1750">
                  <c:v>39.1123457846506</c:v>
                </c:pt>
                <c:pt idx="1751">
                  <c:v>39.1256664079731</c:v>
                </c:pt>
                <c:pt idx="1752">
                  <c:v>39.138979418169399</c:v>
                </c:pt>
                <c:pt idx="1753">
                  <c:v>39.152284819325097</c:v>
                </c:pt>
                <c:pt idx="1754">
                  <c:v>39.165582615531903</c:v>
                </c:pt>
                <c:pt idx="1755">
                  <c:v>39.178872810876101</c:v>
                </c:pt>
                <c:pt idx="1756">
                  <c:v>39.1921554094423</c:v>
                </c:pt>
                <c:pt idx="1757">
                  <c:v>39.205430415313202</c:v>
                </c:pt>
                <c:pt idx="1758">
                  <c:v>39.2186978325702</c:v>
                </c:pt>
                <c:pt idx="1759">
                  <c:v>39.231957665293002</c:v>
                </c:pt>
                <c:pt idx="1760">
                  <c:v>39.2452099175595</c:v>
                </c:pt>
                <c:pt idx="1761">
                  <c:v>39.258454593445997</c:v>
                </c:pt>
                <c:pt idx="1762">
                  <c:v>39.271691697027201</c:v>
                </c:pt>
                <c:pt idx="1763">
                  <c:v>39.284921232376199</c:v>
                </c:pt>
                <c:pt idx="1764">
                  <c:v>39.298143203564301</c:v>
                </c:pt>
                <c:pt idx="1765">
                  <c:v>39.311357614661297</c:v>
                </c:pt>
                <c:pt idx="1766">
                  <c:v>39.324564469735201</c:v>
                </c:pt>
                <c:pt idx="1767">
                  <c:v>39.337763772852497</c:v>
                </c:pt>
                <c:pt idx="1768">
                  <c:v>39.350955528078103</c:v>
                </c:pt>
                <c:pt idx="1769">
                  <c:v>39.364139739475</c:v>
                </c:pt>
                <c:pt idx="1770">
                  <c:v>39.3773164111048</c:v>
                </c:pt>
                <c:pt idx="1771">
                  <c:v>39.390485547027303</c:v>
                </c:pt>
                <c:pt idx="1772">
                  <c:v>39.403647151300703</c:v>
                </c:pt>
                <c:pt idx="1773">
                  <c:v>39.416801227981601</c:v>
                </c:pt>
                <c:pt idx="1774">
                  <c:v>39.429947781124902</c:v>
                </c:pt>
                <c:pt idx="1775">
                  <c:v>39.443086814783904</c:v>
                </c:pt>
                <c:pt idx="1776">
                  <c:v>39.456218333010099</c:v>
                </c:pt>
                <c:pt idx="1777">
                  <c:v>39.469342339853597</c:v>
                </c:pt>
                <c:pt idx="1778">
                  <c:v>39.4824588393627</c:v>
                </c:pt>
                <c:pt idx="1779">
                  <c:v>39.495567835583998</c:v>
                </c:pt>
                <c:pt idx="1780">
                  <c:v>39.508669332562697</c:v>
                </c:pt>
                <c:pt idx="1781">
                  <c:v>39.521763334341998</c:v>
                </c:pt>
                <c:pt idx="1782">
                  <c:v>39.534849844963702</c:v>
                </c:pt>
                <c:pt idx="1783">
                  <c:v>39.547928868467899</c:v>
                </c:pt>
                <c:pt idx="1784">
                  <c:v>39.561000408893001</c:v>
                </c:pt>
                <c:pt idx="1785">
                  <c:v>39.5740644702758</c:v>
                </c:pt>
                <c:pt idx="1786">
                  <c:v>39.587121056651497</c:v>
                </c:pt>
                <c:pt idx="1787">
                  <c:v>39.600170172053602</c:v>
                </c:pt>
                <c:pt idx="1788">
                  <c:v>39.613211820513897</c:v>
                </c:pt>
                <c:pt idx="1789">
                  <c:v>39.626246006062601</c:v>
                </c:pt>
                <c:pt idx="1790">
                  <c:v>39.639272732728301</c:v>
                </c:pt>
                <c:pt idx="1791">
                  <c:v>39.652292004537898</c:v>
                </c:pt>
                <c:pt idx="1792">
                  <c:v>39.665303825516702</c:v>
                </c:pt>
                <c:pt idx="1793">
                  <c:v>39.678308199688097</c:v>
                </c:pt>
                <c:pt idx="1794">
                  <c:v>39.691305131065697</c:v>
                </c:pt>
                <c:pt idx="1795">
                  <c:v>39.704294623672801</c:v>
                </c:pt>
                <c:pt idx="1796">
                  <c:v>39.717276681532603</c:v>
                </c:pt>
                <c:pt idx="1797">
                  <c:v>39.730251308661799</c:v>
                </c:pt>
                <c:pt idx="1798">
                  <c:v>39.743218509075803</c:v>
                </c:pt>
                <c:pt idx="1799">
                  <c:v>39.756178286788298</c:v>
                </c:pt>
                <c:pt idx="1800">
                  <c:v>39.769130645811401</c:v>
                </c:pt>
                <c:pt idx="1801">
                  <c:v>39.782075590155401</c:v>
                </c:pt>
                <c:pt idx="1802">
                  <c:v>39.795013123829101</c:v>
                </c:pt>
                <c:pt idx="1803">
                  <c:v>39.8079432508395</c:v>
                </c:pt>
                <c:pt idx="1804">
                  <c:v>39.820865975192099</c:v>
                </c:pt>
                <c:pt idx="1805">
                  <c:v>39.833781300890799</c:v>
                </c:pt>
                <c:pt idx="1806">
                  <c:v>39.846689231937503</c:v>
                </c:pt>
                <c:pt idx="1807">
                  <c:v>39.859589772332903</c:v>
                </c:pt>
                <c:pt idx="1808">
                  <c:v>39.872482926075797</c:v>
                </c:pt>
                <c:pt idx="1809">
                  <c:v>39.8853686971634</c:v>
                </c:pt>
                <c:pt idx="1810">
                  <c:v>39.898247089591301</c:v>
                </c:pt>
                <c:pt idx="1811">
                  <c:v>39.911118107353197</c:v>
                </c:pt>
                <c:pt idx="1812">
                  <c:v>39.923981754441598</c:v>
                </c:pt>
                <c:pt idx="1813">
                  <c:v>39.936838034847</c:v>
                </c:pt>
                <c:pt idx="1814">
                  <c:v>39.949686952558402</c:v>
                </c:pt>
                <c:pt idx="1815">
                  <c:v>39.9625285115631</c:v>
                </c:pt>
                <c:pt idx="1816">
                  <c:v>39.975362715846799</c:v>
                </c:pt>
                <c:pt idx="1817">
                  <c:v>39.988189569393398</c:v>
                </c:pt>
                <c:pt idx="1818">
                  <c:v>40.001009076185397</c:v>
                </c:pt>
                <c:pt idx="1819">
                  <c:v>40.013821240203399</c:v>
                </c:pt>
                <c:pt idx="1820">
                  <c:v>40.026626065426598</c:v>
                </c:pt>
                <c:pt idx="1821">
                  <c:v>40.0394235558324</c:v>
                </c:pt>
                <c:pt idx="1822">
                  <c:v>40.052213715396498</c:v>
                </c:pt>
                <c:pt idx="1823">
                  <c:v>40.064996548092999</c:v>
                </c:pt>
                <c:pt idx="1824">
                  <c:v>40.077772057894599</c:v>
                </c:pt>
                <c:pt idx="1825">
                  <c:v>40.090540248771902</c:v>
                </c:pt>
                <c:pt idx="1826">
                  <c:v>40.103301124694198</c:v>
                </c:pt>
                <c:pt idx="1827">
                  <c:v>40.116054689629003</c:v>
                </c:pt>
                <c:pt idx="1828">
                  <c:v>40.128800947542203</c:v>
                </c:pt>
                <c:pt idx="1829">
                  <c:v>40.141539902398002</c:v>
                </c:pt>
                <c:pt idx="1830">
                  <c:v>40.154271558159103</c:v>
                </c:pt>
                <c:pt idx="1831">
                  <c:v>40.166995918786299</c:v>
                </c:pt>
                <c:pt idx="1832">
                  <c:v>40.179712988238997</c:v>
                </c:pt>
                <c:pt idx="1833">
                  <c:v>40.192422770474899</c:v>
                </c:pt>
                <c:pt idx="1834">
                  <c:v>40.205125269449901</c:v>
                </c:pt>
                <c:pt idx="1835">
                  <c:v>40.217820489095601</c:v>
                </c:pt>
                <c:pt idx="1836">
                  <c:v>40.230508433309801</c:v>
                </c:pt>
                <c:pt idx="1837">
                  <c:v>40.243189106112403</c:v>
                </c:pt>
                <c:pt idx="1838">
                  <c:v>40.255862511452698</c:v>
                </c:pt>
                <c:pt idx="1839">
                  <c:v>40.268528653277897</c:v>
                </c:pt>
                <c:pt idx="1840">
                  <c:v>40.281187535533803</c:v>
                </c:pt>
                <c:pt idx="1841">
                  <c:v>40.293839162164602</c:v>
                </c:pt>
                <c:pt idx="1842">
                  <c:v>40.306483537112697</c:v>
                </c:pt>
                <c:pt idx="1843">
                  <c:v>40.319120664318802</c:v>
                </c:pt>
                <c:pt idx="1844">
                  <c:v>40.331750547722301</c:v>
                </c:pt>
                <c:pt idx="1845">
                  <c:v>40.344373191260502</c:v>
                </c:pt>
                <c:pt idx="1846">
                  <c:v>40.3569885988693</c:v>
                </c:pt>
                <c:pt idx="1847">
                  <c:v>40.369596774482901</c:v>
                </c:pt>
                <c:pt idx="1848">
                  <c:v>40.382197722033801</c:v>
                </c:pt>
                <c:pt idx="1849">
                  <c:v>40.394791445452903</c:v>
                </c:pt>
                <c:pt idx="1850">
                  <c:v>40.407377948669499</c:v>
                </c:pt>
                <c:pt idx="1851">
                  <c:v>40.419957235611001</c:v>
                </c:pt>
                <c:pt idx="1852">
                  <c:v>40.432529310203499</c:v>
                </c:pt>
                <c:pt idx="1853">
                  <c:v>40.4450941763712</c:v>
                </c:pt>
                <c:pt idx="1854">
                  <c:v>40.457651838036703</c:v>
                </c:pt>
                <c:pt idx="1855">
                  <c:v>40.470202299120999</c:v>
                </c:pt>
                <c:pt idx="1856">
                  <c:v>40.482745563543403</c:v>
                </c:pt>
                <c:pt idx="1857">
                  <c:v>40.495281635221502</c:v>
                </c:pt>
                <c:pt idx="1858">
                  <c:v>40.507810518071402</c:v>
                </c:pt>
                <c:pt idx="1859">
                  <c:v>40.520332216007397</c:v>
                </c:pt>
                <c:pt idx="1860">
                  <c:v>40.532846732942197</c:v>
                </c:pt>
                <c:pt idx="1861">
                  <c:v>40.5453540727868</c:v>
                </c:pt>
                <c:pt idx="1862">
                  <c:v>40.557854239450698</c:v>
                </c:pt>
                <c:pt idx="1863">
                  <c:v>40.570347236841499</c:v>
                </c:pt>
                <c:pt idx="1864">
                  <c:v>40.582833068865398</c:v>
                </c:pt>
                <c:pt idx="1865">
                  <c:v>40.595311739426698</c:v>
                </c:pt>
                <c:pt idx="1866">
                  <c:v>40.607783252428298</c:v>
                </c:pt>
                <c:pt idx="1867">
                  <c:v>40.620247611771298</c:v>
                </c:pt>
                <c:pt idx="1868">
                  <c:v>40.632704821355098</c:v>
                </c:pt>
                <c:pt idx="1869">
                  <c:v>40.645154885077602</c:v>
                </c:pt>
                <c:pt idx="1870">
                  <c:v>40.6575978068349</c:v>
                </c:pt>
                <c:pt idx="1871">
                  <c:v>40.670033590521498</c:v>
                </c:pt>
                <c:pt idx="1872">
                  <c:v>40.682462240030397</c:v>
                </c:pt>
                <c:pt idx="1873">
                  <c:v>40.694883759252598</c:v>
                </c:pt>
                <c:pt idx="1874">
                  <c:v>40.707298152077698</c:v>
                </c:pt>
                <c:pt idx="1875">
                  <c:v>40.719705422393702</c:v>
                </c:pt>
                <c:pt idx="1876">
                  <c:v>40.732105574086802</c:v>
                </c:pt>
                <c:pt idx="1877">
                  <c:v>40.744498610834199</c:v>
                </c:pt>
                <c:pt idx="1878">
                  <c:v>40.756884536578497</c:v>
                </c:pt>
                <c:pt idx="1879">
                  <c:v>40.7692633552263</c:v>
                </c:pt>
                <c:pt idx="1880">
                  <c:v>40.781635070645997</c:v>
                </c:pt>
                <c:pt idx="1881">
                  <c:v>40.793999686705902</c:v>
                </c:pt>
                <c:pt idx="1882">
                  <c:v>40.806357207274601</c:v>
                </c:pt>
                <c:pt idx="1883">
                  <c:v>40.818707636234898</c:v>
                </c:pt>
                <c:pt idx="1884">
                  <c:v>40.831050977491699</c:v>
                </c:pt>
                <c:pt idx="1885">
                  <c:v>40.843387234888397</c:v>
                </c:pt>
                <c:pt idx="1886">
                  <c:v>40.8557164122968</c:v>
                </c:pt>
                <c:pt idx="1887">
                  <c:v>40.868038513588601</c:v>
                </c:pt>
                <c:pt idx="1888">
                  <c:v>40.880353542635604</c:v>
                </c:pt>
                <c:pt idx="1889">
                  <c:v>40.892661503309597</c:v>
                </c:pt>
                <c:pt idx="1890">
                  <c:v>40.9049623994378</c:v>
                </c:pt>
                <c:pt idx="1891">
                  <c:v>40.917256234900101</c:v>
                </c:pt>
                <c:pt idx="1892">
                  <c:v>40.929543013575902</c:v>
                </c:pt>
                <c:pt idx="1893">
                  <c:v>40.941822739333404</c:v>
                </c:pt>
                <c:pt idx="1894">
                  <c:v>40.954095416040801</c:v>
                </c:pt>
                <c:pt idx="1895">
                  <c:v>40.966361047566501</c:v>
                </c:pt>
                <c:pt idx="1896">
                  <c:v>40.978619797448502</c:v>
                </c:pt>
                <c:pt idx="1897">
                  <c:v>40.990871285246598</c:v>
                </c:pt>
                <c:pt idx="1898">
                  <c:v>41.003115759758899</c:v>
                </c:pt>
                <c:pt idx="1899">
                  <c:v>41.015353220985702</c:v>
                </c:pt>
                <c:pt idx="1900">
                  <c:v>41.027583668926702</c:v>
                </c:pt>
                <c:pt idx="1901">
                  <c:v>41.039807103582099</c:v>
                </c:pt>
                <c:pt idx="1902">
                  <c:v>41.0520235249518</c:v>
                </c:pt>
                <c:pt idx="1903">
                  <c:v>41.064233013678901</c:v>
                </c:pt>
                <c:pt idx="1904">
                  <c:v>41.076435535739002</c:v>
                </c:pt>
                <c:pt idx="1905">
                  <c:v>41.088631061016002</c:v>
                </c:pt>
                <c:pt idx="1906">
                  <c:v>41.100819589510202</c:v>
                </c:pt>
                <c:pt idx="1907">
                  <c:v>41.113001121221401</c:v>
                </c:pt>
                <c:pt idx="1908">
                  <c:v>41.125175656149601</c:v>
                </c:pt>
                <c:pt idx="1909">
                  <c:v>41.137343194294999</c:v>
                </c:pt>
                <c:pt idx="1910">
                  <c:v>41.149503735657298</c:v>
                </c:pt>
                <c:pt idx="1911">
                  <c:v>41.161657280236703</c:v>
                </c:pt>
                <c:pt idx="1912">
                  <c:v>41.173803828033201</c:v>
                </c:pt>
                <c:pt idx="1913">
                  <c:v>41.185943379046797</c:v>
                </c:pt>
                <c:pt idx="1914">
                  <c:v>41.198075933277401</c:v>
                </c:pt>
                <c:pt idx="1915">
                  <c:v>41.210201490724998</c:v>
                </c:pt>
                <c:pt idx="1916">
                  <c:v>41.222320240403803</c:v>
                </c:pt>
                <c:pt idx="1917">
                  <c:v>41.234432101533102</c:v>
                </c:pt>
                <c:pt idx="1918">
                  <c:v>41.246537004412303</c:v>
                </c:pt>
                <c:pt idx="1919">
                  <c:v>41.258634949041401</c:v>
                </c:pt>
                <c:pt idx="1920">
                  <c:v>41.270725935420401</c:v>
                </c:pt>
                <c:pt idx="1921">
                  <c:v>41.282809963549298</c:v>
                </c:pt>
                <c:pt idx="1922">
                  <c:v>41.294887033428097</c:v>
                </c:pt>
                <c:pt idx="1923">
                  <c:v>41.306957145056799</c:v>
                </c:pt>
                <c:pt idx="1924">
                  <c:v>41.319020298435298</c:v>
                </c:pt>
                <c:pt idx="1925">
                  <c:v>41.331076493563799</c:v>
                </c:pt>
                <c:pt idx="1926">
                  <c:v>41.343125730442097</c:v>
                </c:pt>
                <c:pt idx="1927">
                  <c:v>41.355168009070397</c:v>
                </c:pt>
                <c:pt idx="1928">
                  <c:v>41.3672033294485</c:v>
                </c:pt>
                <c:pt idx="1929">
                  <c:v>41.379230831478097</c:v>
                </c:pt>
                <c:pt idx="1930">
                  <c:v>41.391252832158401</c:v>
                </c:pt>
                <c:pt idx="1931">
                  <c:v>41.403267880629798</c:v>
                </c:pt>
                <c:pt idx="1932">
                  <c:v>41.415275980409</c:v>
                </c:pt>
                <c:pt idx="1933">
                  <c:v>41.427277135012297</c:v>
                </c:pt>
                <c:pt idx="1934">
                  <c:v>41.4392713479563</c:v>
                </c:pt>
                <c:pt idx="1935">
                  <c:v>41.451258622757301</c:v>
                </c:pt>
                <c:pt idx="1936">
                  <c:v>41.463238962932003</c:v>
                </c:pt>
                <c:pt idx="1937">
                  <c:v>41.475212371996598</c:v>
                </c:pt>
                <c:pt idx="1938">
                  <c:v>41.487178853467803</c:v>
                </c:pt>
                <c:pt idx="1939">
                  <c:v>41.499138410862003</c:v>
                </c:pt>
                <c:pt idx="1940">
                  <c:v>41.511091047695601</c:v>
                </c:pt>
                <c:pt idx="1941">
                  <c:v>41.523036767485102</c:v>
                </c:pt>
                <c:pt idx="1942">
                  <c:v>41.534975701401798</c:v>
                </c:pt>
                <c:pt idx="1943">
                  <c:v>41.546907799201897</c:v>
                </c:pt>
                <c:pt idx="1944">
                  <c:v>41.558833020199003</c:v>
                </c:pt>
                <c:pt idx="1945">
                  <c:v>41.570751369380098</c:v>
                </c:pt>
                <c:pt idx="1946">
                  <c:v>41.582662851732202</c:v>
                </c:pt>
                <c:pt idx="1947">
                  <c:v>41.594567472242097</c:v>
                </c:pt>
                <c:pt idx="1948">
                  <c:v>41.606465235896799</c:v>
                </c:pt>
                <c:pt idx="1949">
                  <c:v>41.618356147683201</c:v>
                </c:pt>
                <c:pt idx="1950">
                  <c:v>41.630240212588298</c:v>
                </c:pt>
                <c:pt idx="1951">
                  <c:v>41.642117435598898</c:v>
                </c:pt>
                <c:pt idx="1952">
                  <c:v>41.653987821702103</c:v>
                </c:pt>
                <c:pt idx="1953">
                  <c:v>41.665851375884699</c:v>
                </c:pt>
                <c:pt idx="1954">
                  <c:v>41.677708103133703</c:v>
                </c:pt>
                <c:pt idx="1955">
                  <c:v>41.689558008436101</c:v>
                </c:pt>
                <c:pt idx="1956">
                  <c:v>41.701401096778604</c:v>
                </c:pt>
                <c:pt idx="1957">
                  <c:v>41.713237373148303</c:v>
                </c:pt>
                <c:pt idx="1958">
                  <c:v>41.725066842532101</c:v>
                </c:pt>
                <c:pt idx="1959">
                  <c:v>41.736889509916999</c:v>
                </c:pt>
                <c:pt idx="1960">
                  <c:v>41.748705368320302</c:v>
                </c:pt>
                <c:pt idx="1961">
                  <c:v>41.7605143937013</c:v>
                </c:pt>
                <c:pt idx="1962">
                  <c:v>41.772316623876698</c:v>
                </c:pt>
                <c:pt idx="1963">
                  <c:v>41.7841120634193</c:v>
                </c:pt>
                <c:pt idx="1964">
                  <c:v>41.795900716901997</c:v>
                </c:pt>
                <c:pt idx="1965">
                  <c:v>41.8076825888973</c:v>
                </c:pt>
                <c:pt idx="1966">
                  <c:v>41.8194576839782</c:v>
                </c:pt>
                <c:pt idx="1967">
                  <c:v>41.831226006717401</c:v>
                </c:pt>
                <c:pt idx="1968">
                  <c:v>41.842987561687799</c:v>
                </c:pt>
                <c:pt idx="1969">
                  <c:v>41.854742353461901</c:v>
                </c:pt>
                <c:pt idx="1970">
                  <c:v>41.866490386612703</c:v>
                </c:pt>
                <c:pt idx="1971">
                  <c:v>41.878231665712903</c:v>
                </c:pt>
                <c:pt idx="1972">
                  <c:v>41.889966195335397</c:v>
                </c:pt>
                <c:pt idx="1973">
                  <c:v>41.901693980052698</c:v>
                </c:pt>
                <c:pt idx="1974">
                  <c:v>41.913415024437803</c:v>
                </c:pt>
                <c:pt idx="1975">
                  <c:v>41.925129333063502</c:v>
                </c:pt>
                <c:pt idx="1976">
                  <c:v>41.9368369105024</c:v>
                </c:pt>
                <c:pt idx="1977">
                  <c:v>41.948537761327401</c:v>
                </c:pt>
                <c:pt idx="1978">
                  <c:v>41.960231890111203</c:v>
                </c:pt>
                <c:pt idx="1979">
                  <c:v>41.971919250198297</c:v>
                </c:pt>
                <c:pt idx="1980">
                  <c:v>41.983599873380697</c:v>
                </c:pt>
                <c:pt idx="1981">
                  <c:v>41.995273777215502</c:v>
                </c:pt>
                <c:pt idx="1982">
                  <c:v>42.006940965730998</c:v>
                </c:pt>
                <c:pt idx="1983">
                  <c:v>42.0186014429555</c:v>
                </c:pt>
                <c:pt idx="1984">
                  <c:v>42.030255212917503</c:v>
                </c:pt>
                <c:pt idx="1985">
                  <c:v>42.0419022796451</c:v>
                </c:pt>
                <c:pt idx="1986">
                  <c:v>42.0535426471668</c:v>
                </c:pt>
                <c:pt idx="1987">
                  <c:v>42.065176319510698</c:v>
                </c:pt>
                <c:pt idx="1988">
                  <c:v>42.076803300705301</c:v>
                </c:pt>
                <c:pt idx="1989">
                  <c:v>42.088423594778902</c:v>
                </c:pt>
                <c:pt idx="1990">
                  <c:v>42.100037205759698</c:v>
                </c:pt>
                <c:pt idx="1991">
                  <c:v>42.111644137676201</c:v>
                </c:pt>
                <c:pt idx="1992">
                  <c:v>42.123244394556501</c:v>
                </c:pt>
                <c:pt idx="1993">
                  <c:v>42.134837980429097</c:v>
                </c:pt>
                <c:pt idx="1994">
                  <c:v>42.146424899322199</c:v>
                </c:pt>
                <c:pt idx="1995">
                  <c:v>42.158005155264199</c:v>
                </c:pt>
                <c:pt idx="1996">
                  <c:v>42.1695787522834</c:v>
                </c:pt>
                <c:pt idx="1997">
                  <c:v>42.181145684014503</c:v>
                </c:pt>
                <c:pt idx="1998">
                  <c:v>42.192705937687599</c:v>
                </c:pt>
                <c:pt idx="1999">
                  <c:v>42.204259538759899</c:v>
                </c:pt>
                <c:pt idx="2000">
                  <c:v>42.215806490968298</c:v>
                </c:pt>
                <c:pt idx="2001">
                  <c:v>42.227346798049801</c:v>
                </c:pt>
                <c:pt idx="2002">
                  <c:v>42.238880463741197</c:v>
                </c:pt>
                <c:pt idx="2003">
                  <c:v>42.250407491779498</c:v>
                </c:pt>
                <c:pt idx="2004">
                  <c:v>42.261927885901599</c:v>
                </c:pt>
                <c:pt idx="2005">
                  <c:v>42.273441649844401</c:v>
                </c:pt>
                <c:pt idx="2006">
                  <c:v>42.284948787344902</c:v>
                </c:pt>
                <c:pt idx="2007">
                  <c:v>42.296449302140097</c:v>
                </c:pt>
                <c:pt idx="2008">
                  <c:v>42.307943197966701</c:v>
                </c:pt>
                <c:pt idx="2009">
                  <c:v>42.319430478561799</c:v>
                </c:pt>
                <c:pt idx="2010">
                  <c:v>42.330911147662299</c:v>
                </c:pt>
                <c:pt idx="2011">
                  <c:v>42.342385209005101</c:v>
                </c:pt>
                <c:pt idx="2012">
                  <c:v>42.353852666327199</c:v>
                </c:pt>
                <c:pt idx="2013">
                  <c:v>42.365313523365401</c:v>
                </c:pt>
                <c:pt idx="2014">
                  <c:v>42.376767783856799</c:v>
                </c:pt>
                <c:pt idx="2015">
                  <c:v>42.388215451538102</c:v>
                </c:pt>
                <c:pt idx="2016">
                  <c:v>42.399656517656901</c:v>
                </c:pt>
                <c:pt idx="2017">
                  <c:v>42.411090994085903</c:v>
                </c:pt>
                <c:pt idx="2018">
                  <c:v>42.422518886785099</c:v>
                </c:pt>
                <c:pt idx="2019">
                  <c:v>42.433940199400297</c:v>
                </c:pt>
                <c:pt idx="2020">
                  <c:v>42.445354935577598</c:v>
                </c:pt>
                <c:pt idx="2021">
                  <c:v>42.456763098962902</c:v>
                </c:pt>
                <c:pt idx="2022">
                  <c:v>42.468164693202397</c:v>
                </c:pt>
                <c:pt idx="2023">
                  <c:v>42.479559721941797</c:v>
                </c:pt>
                <c:pt idx="2024">
                  <c:v>42.490948188827304</c:v>
                </c:pt>
                <c:pt idx="2025">
                  <c:v>42.502330097504696</c:v>
                </c:pt>
                <c:pt idx="2026">
                  <c:v>42.513705451620297</c:v>
                </c:pt>
                <c:pt idx="2027">
                  <c:v>42.525074254819799</c:v>
                </c:pt>
                <c:pt idx="2028">
                  <c:v>42.536436510749198</c:v>
                </c:pt>
                <c:pt idx="2029">
                  <c:v>42.547792223054699</c:v>
                </c:pt>
                <c:pt idx="2030">
                  <c:v>42.559141395382198</c:v>
                </c:pt>
                <c:pt idx="2031">
                  <c:v>42.570484031377603</c:v>
                </c:pt>
                <c:pt idx="2032">
                  <c:v>42.581820134687</c:v>
                </c:pt>
                <c:pt idx="2033">
                  <c:v>42.593149708956297</c:v>
                </c:pt>
                <c:pt idx="2034">
                  <c:v>42.604472757831601</c:v>
                </c:pt>
                <c:pt idx="2035">
                  <c:v>42.615789284958701</c:v>
                </c:pt>
                <c:pt idx="2036">
                  <c:v>42.627099293983797</c:v>
                </c:pt>
                <c:pt idx="2037">
                  <c:v>42.638402787172502</c:v>
                </c:pt>
                <c:pt idx="2038">
                  <c:v>42.649699764635699</c:v>
                </c:pt>
                <c:pt idx="2039">
                  <c:v>42.660990234097497</c:v>
                </c:pt>
                <c:pt idx="2040">
                  <c:v>42.672274199167397</c:v>
                </c:pt>
                <c:pt idx="2041">
                  <c:v>42.683551663454601</c:v>
                </c:pt>
                <c:pt idx="2042">
                  <c:v>42.694822630568602</c:v>
                </c:pt>
                <c:pt idx="2043">
                  <c:v>42.706087104118602</c:v>
                </c:pt>
                <c:pt idx="2044">
                  <c:v>42.717345087713902</c:v>
                </c:pt>
                <c:pt idx="2045">
                  <c:v>42.728596584963903</c:v>
                </c:pt>
                <c:pt idx="2046">
                  <c:v>42.739841599477998</c:v>
                </c:pt>
                <c:pt idx="2047">
                  <c:v>42.751080134865397</c:v>
                </c:pt>
                <c:pt idx="2048">
                  <c:v>42.7623121947355</c:v>
                </c:pt>
                <c:pt idx="2049">
                  <c:v>42.773537782697503</c:v>
                </c:pt>
                <c:pt idx="2050">
                  <c:v>42.784756902360897</c:v>
                </c:pt>
                <c:pt idx="2051">
                  <c:v>42.795969557334999</c:v>
                </c:pt>
                <c:pt idx="2052">
                  <c:v>42.807175751229003</c:v>
                </c:pt>
                <c:pt idx="2053">
                  <c:v>42.818375487652403</c:v>
                </c:pt>
                <c:pt idx="2054">
                  <c:v>42.829568770214401</c:v>
                </c:pt>
                <c:pt idx="2055">
                  <c:v>42.840755602524297</c:v>
                </c:pt>
                <c:pt idx="2056">
                  <c:v>42.851935988191599</c:v>
                </c:pt>
                <c:pt idx="2057">
                  <c:v>42.863109930825402</c:v>
                </c:pt>
                <c:pt idx="2058">
                  <c:v>42.874277434035299</c:v>
                </c:pt>
                <c:pt idx="2059">
                  <c:v>42.885438498766902</c:v>
                </c:pt>
                <c:pt idx="2060">
                  <c:v>42.896593129339003</c:v>
                </c:pt>
                <c:pt idx="2061">
                  <c:v>42.907741330721599</c:v>
                </c:pt>
                <c:pt idx="2062">
                  <c:v>42.918883106498498</c:v>
                </c:pt>
                <c:pt idx="2063">
                  <c:v>42.9300184602535</c:v>
                </c:pt>
                <c:pt idx="2064">
                  <c:v>42.941147395570397</c:v>
                </c:pt>
                <c:pt idx="2065">
                  <c:v>42.952269916033003</c:v>
                </c:pt>
                <c:pt idx="2066">
                  <c:v>42.963386025224999</c:v>
                </c:pt>
                <c:pt idx="2067">
                  <c:v>42.974495726730296</c:v>
                </c:pt>
                <c:pt idx="2068">
                  <c:v>42.985599024132704</c:v>
                </c:pt>
                <c:pt idx="2069">
                  <c:v>42.996695921015899</c:v>
                </c:pt>
                <c:pt idx="2070">
                  <c:v>43.007786420963697</c:v>
                </c:pt>
                <c:pt idx="2071">
                  <c:v>43.018870527559898</c:v>
                </c:pt>
                <c:pt idx="2072">
                  <c:v>43.029948244388301</c:v>
                </c:pt>
                <c:pt idx="2073">
                  <c:v>43.041019575032799</c:v>
                </c:pt>
                <c:pt idx="2074">
                  <c:v>43.052084523076999</c:v>
                </c:pt>
                <c:pt idx="2075">
                  <c:v>43.063143092104902</c:v>
                </c:pt>
                <c:pt idx="2076">
                  <c:v>43.0741952857001</c:v>
                </c:pt>
                <c:pt idx="2077">
                  <c:v>43.0852411074465</c:v>
                </c:pt>
                <c:pt idx="2078">
                  <c:v>43.096280560927802</c:v>
                </c:pt>
                <c:pt idx="2079">
                  <c:v>43.107313649727899</c:v>
                </c:pt>
                <c:pt idx="2080">
                  <c:v>43.118340377217301</c:v>
                </c:pt>
                <c:pt idx="2081">
                  <c:v>43.129360742402497</c:v>
                </c:pt>
                <c:pt idx="2082">
                  <c:v>43.140374752981202</c:v>
                </c:pt>
                <c:pt idx="2083">
                  <c:v>43.151382412507303</c:v>
                </c:pt>
                <c:pt idx="2084">
                  <c:v>43.162383724534799</c:v>
                </c:pt>
                <c:pt idx="2085">
                  <c:v>43.173378692617497</c:v>
                </c:pt>
                <c:pt idx="2086">
                  <c:v>43.184367320309299</c:v>
                </c:pt>
                <c:pt idx="2087">
                  <c:v>43.195349611164097</c:v>
                </c:pt>
                <c:pt idx="2088">
                  <c:v>43.206325568735998</c:v>
                </c:pt>
                <c:pt idx="2089">
                  <c:v>43.217295196578597</c:v>
                </c:pt>
                <c:pt idx="2090">
                  <c:v>43.228258498246099</c:v>
                </c:pt>
                <c:pt idx="2091">
                  <c:v>43.239215477292198</c:v>
                </c:pt>
                <c:pt idx="2092">
                  <c:v>43.250166137270902</c:v>
                </c:pt>
                <c:pt idx="2093">
                  <c:v>43.261110481736097</c:v>
                </c:pt>
                <c:pt idx="2094">
                  <c:v>43.272048514241703</c:v>
                </c:pt>
                <c:pt idx="2095">
                  <c:v>43.282980238341601</c:v>
                </c:pt>
                <c:pt idx="2096">
                  <c:v>43.293905657589697</c:v>
                </c:pt>
                <c:pt idx="2097">
                  <c:v>43.304824775539998</c:v>
                </c:pt>
                <c:pt idx="2098">
                  <c:v>43.315737595746199</c:v>
                </c:pt>
                <c:pt idx="2099">
                  <c:v>43.326644121762499</c:v>
                </c:pt>
                <c:pt idx="2100">
                  <c:v>43.337544357142498</c:v>
                </c:pt>
                <c:pt idx="2101">
                  <c:v>43.348438305440297</c:v>
                </c:pt>
                <c:pt idx="2102">
                  <c:v>43.359325961709303</c:v>
                </c:pt>
                <c:pt idx="2103">
                  <c:v>43.370207326664797</c:v>
                </c:pt>
                <c:pt idx="2104">
                  <c:v>43.381082413893203</c:v>
                </c:pt>
                <c:pt idx="2105">
                  <c:v>43.391951226919801</c:v>
                </c:pt>
                <c:pt idx="2106">
                  <c:v>43.402813769269898</c:v>
                </c:pt>
                <c:pt idx="2107">
                  <c:v>43.413670044468702</c:v>
                </c:pt>
                <c:pt idx="2108">
                  <c:v>43.424520056041501</c:v>
                </c:pt>
                <c:pt idx="2109">
                  <c:v>43.435363807513603</c:v>
                </c:pt>
                <c:pt idx="2110">
                  <c:v>43.446201302410202</c:v>
                </c:pt>
                <c:pt idx="2111">
                  <c:v>43.457032544256599</c:v>
                </c:pt>
                <c:pt idx="2112">
                  <c:v>43.467857536578101</c:v>
                </c:pt>
                <c:pt idx="2113">
                  <c:v>43.478676282899897</c:v>
                </c:pt>
                <c:pt idx="2114">
                  <c:v>43.489488786747302</c:v>
                </c:pt>
                <c:pt idx="2115">
                  <c:v>43.500295051645601</c:v>
                </c:pt>
                <c:pt idx="2116">
                  <c:v>43.511095081119997</c:v>
                </c:pt>
                <c:pt idx="2117">
                  <c:v>43.521888878695798</c:v>
                </c:pt>
                <c:pt idx="2118">
                  <c:v>43.532676447898197</c:v>
                </c:pt>
                <c:pt idx="2119">
                  <c:v>43.543457792252603</c:v>
                </c:pt>
                <c:pt idx="2120">
                  <c:v>43.554232915284203</c:v>
                </c:pt>
                <c:pt idx="2121">
                  <c:v>43.565001820518198</c:v>
                </c:pt>
                <c:pt idx="2122">
                  <c:v>43.575764511479903</c:v>
                </c:pt>
                <c:pt idx="2123">
                  <c:v>43.586520991694698</c:v>
                </c:pt>
                <c:pt idx="2124">
                  <c:v>43.597271264687699</c:v>
                </c:pt>
                <c:pt idx="2125">
                  <c:v>43.608015333984298</c:v>
                </c:pt>
                <c:pt idx="2126">
                  <c:v>43.618753203109598</c:v>
                </c:pt>
                <c:pt idx="2127">
                  <c:v>43.629484875589</c:v>
                </c:pt>
                <c:pt idx="2128">
                  <c:v>43.640210354947698</c:v>
                </c:pt>
                <c:pt idx="2129">
                  <c:v>43.650929644710999</c:v>
                </c:pt>
                <c:pt idx="2130">
                  <c:v>43.661642748404098</c:v>
                </c:pt>
                <c:pt idx="2131">
                  <c:v>43.672349669552403</c:v>
                </c:pt>
                <c:pt idx="2132">
                  <c:v>43.683050411681002</c:v>
                </c:pt>
                <c:pt idx="2133">
                  <c:v>43.693744978315401</c:v>
                </c:pt>
                <c:pt idx="2134">
                  <c:v>43.704433372980603</c:v>
                </c:pt>
                <c:pt idx="2135">
                  <c:v>43.715115599202001</c:v>
                </c:pt>
                <c:pt idx="2136">
                  <c:v>43.725791660504903</c:v>
                </c:pt>
                <c:pt idx="2137">
                  <c:v>43.736461560414497</c:v>
                </c:pt>
                <c:pt idx="2138">
                  <c:v>43.747125302456098</c:v>
                </c:pt>
                <c:pt idx="2139">
                  <c:v>43.7577828901549</c:v>
                </c:pt>
                <c:pt idx="2140">
                  <c:v>43.768434327036204</c:v>
                </c:pt>
                <c:pt idx="2141">
                  <c:v>43.779079616625403</c:v>
                </c:pt>
                <c:pt idx="2142">
                  <c:v>43.789718762447599</c:v>
                </c:pt>
                <c:pt idx="2143">
                  <c:v>43.800351768028101</c:v>
                </c:pt>
                <c:pt idx="2144">
                  <c:v>43.810978636892102</c:v>
                </c:pt>
                <c:pt idx="2145">
                  <c:v>43.821599372565103</c:v>
                </c:pt>
                <c:pt idx="2146">
                  <c:v>43.832213967855303</c:v>
                </c:pt>
                <c:pt idx="2147">
                  <c:v>43.842822408089098</c:v>
                </c:pt>
                <c:pt idx="2148">
                  <c:v>43.853424723078497</c:v>
                </c:pt>
                <c:pt idx="2149">
                  <c:v>43.864020916290798</c:v>
                </c:pt>
                <c:pt idx="2150">
                  <c:v>43.874610991193698</c:v>
                </c:pt>
                <c:pt idx="2151">
                  <c:v>43.885194951254299</c:v>
                </c:pt>
                <c:pt idx="2152">
                  <c:v>43.895772799940197</c:v>
                </c:pt>
                <c:pt idx="2153">
                  <c:v>43.906344540718898</c:v>
                </c:pt>
                <c:pt idx="2154">
                  <c:v>43.916910177057702</c:v>
                </c:pt>
                <c:pt idx="2155">
                  <c:v>43.927469712423999</c:v>
                </c:pt>
                <c:pt idx="2156">
                  <c:v>43.938023150285197</c:v>
                </c:pt>
                <c:pt idx="2157">
                  <c:v>43.9485704941089</c:v>
                </c:pt>
                <c:pt idx="2158">
                  <c:v>43.9591117473623</c:v>
                </c:pt>
                <c:pt idx="2159">
                  <c:v>43.969646913513003</c:v>
                </c:pt>
                <c:pt idx="2160">
                  <c:v>43.980175996028301</c:v>
                </c:pt>
                <c:pt idx="2161">
                  <c:v>43.990698998375599</c:v>
                </c:pt>
                <c:pt idx="2162">
                  <c:v>44.001215924022503</c:v>
                </c:pt>
                <c:pt idx="2163">
                  <c:v>44.011726776436198</c:v>
                </c:pt>
                <c:pt idx="2164">
                  <c:v>44.022231559084297</c:v>
                </c:pt>
                <c:pt idx="2165">
                  <c:v>44.032730275434197</c:v>
                </c:pt>
                <c:pt idx="2166">
                  <c:v>44.043222928953099</c:v>
                </c:pt>
                <c:pt idx="2167">
                  <c:v>44.053709523108701</c:v>
                </c:pt>
                <c:pt idx="2168">
                  <c:v>44.064190061368301</c:v>
                </c:pt>
                <c:pt idx="2169">
                  <c:v>44.074664547199298</c:v>
                </c:pt>
                <c:pt idx="2170">
                  <c:v>44.085132984069197</c:v>
                </c:pt>
                <c:pt idx="2171">
                  <c:v>44.095595375445299</c:v>
                </c:pt>
                <c:pt idx="2172">
                  <c:v>44.106051724795201</c:v>
                </c:pt>
                <c:pt idx="2173">
                  <c:v>44.116502035586102</c:v>
                </c:pt>
                <c:pt idx="2174">
                  <c:v>44.1269463112856</c:v>
                </c:pt>
                <c:pt idx="2175">
                  <c:v>44.137384555361002</c:v>
                </c:pt>
                <c:pt idx="2176">
                  <c:v>44.1478167712798</c:v>
                </c:pt>
                <c:pt idx="2177">
                  <c:v>44.158242962509298</c:v>
                </c:pt>
                <c:pt idx="2178">
                  <c:v>44.168663132517104</c:v>
                </c:pt>
                <c:pt idx="2179">
                  <c:v>44.179077284770599</c:v>
                </c:pt>
                <c:pt idx="2180">
                  <c:v>44.1894854227371</c:v>
                </c:pt>
                <c:pt idx="2181">
                  <c:v>44.199887549883996</c:v>
                </c:pt>
                <c:pt idx="2182">
                  <c:v>44.210283669678901</c:v>
                </c:pt>
                <c:pt idx="2183">
                  <c:v>44.220673785589099</c:v>
                </c:pt>
                <c:pt idx="2184">
                  <c:v>44.231057901082004</c:v>
                </c:pt>
                <c:pt idx="2185">
                  <c:v>44.241436019625098</c:v>
                </c:pt>
                <c:pt idx="2186">
                  <c:v>44.251808144685697</c:v>
                </c:pt>
                <c:pt idx="2187">
                  <c:v>44.262174279731397</c:v>
                </c:pt>
                <c:pt idx="2188">
                  <c:v>44.272534428229498</c:v>
                </c:pt>
                <c:pt idx="2189">
                  <c:v>44.282888593647399</c:v>
                </c:pt>
                <c:pt idx="2190">
                  <c:v>44.293236774101999</c:v>
                </c:pt>
                <c:pt idx="2191">
                  <c:v>44.3035789354104</c:v>
                </c:pt>
                <c:pt idx="2192">
                  <c:v>44.313915120809902</c:v>
                </c:pt>
                <c:pt idx="2193">
                  <c:v>44.324245333696503</c:v>
                </c:pt>
                <c:pt idx="2194">
                  <c:v>44.334569577466397</c:v>
                </c:pt>
                <c:pt idx="2195">
                  <c:v>44.344887855515502</c:v>
                </c:pt>
                <c:pt idx="2196">
                  <c:v>44.35520017124</c:v>
                </c:pt>
                <c:pt idx="2197">
                  <c:v>44.365506528036001</c:v>
                </c:pt>
                <c:pt idx="2198">
                  <c:v>44.375806929299401</c:v>
                </c:pt>
                <c:pt idx="2199">
                  <c:v>44.386101378426403</c:v>
                </c:pt>
                <c:pt idx="2200">
                  <c:v>44.396389878812997</c:v>
                </c:pt>
                <c:pt idx="2201">
                  <c:v>44.406672433855398</c:v>
                </c:pt>
                <c:pt idx="2202">
                  <c:v>44.416949046949497</c:v>
                </c:pt>
                <c:pt idx="2203">
                  <c:v>44.427219721491397</c:v>
                </c:pt>
                <c:pt idx="2204">
                  <c:v>44.437484460877201</c:v>
                </c:pt>
                <c:pt idx="2205">
                  <c:v>44.447743268502997</c:v>
                </c:pt>
                <c:pt idx="2206">
                  <c:v>44.457996147764902</c:v>
                </c:pt>
                <c:pt idx="2207">
                  <c:v>44.468243102058899</c:v>
                </c:pt>
                <c:pt idx="2208">
                  <c:v>44.478484134780999</c:v>
                </c:pt>
                <c:pt idx="2209">
                  <c:v>44.488719249327303</c:v>
                </c:pt>
                <c:pt idx="2210">
                  <c:v>44.498948449094001</c:v>
                </c:pt>
                <c:pt idx="2211">
                  <c:v>44.509171737477097</c:v>
                </c:pt>
                <c:pt idx="2212">
                  <c:v>44.519389117872599</c:v>
                </c:pt>
                <c:pt idx="2213">
                  <c:v>44.529600593676598</c:v>
                </c:pt>
                <c:pt idx="2214">
                  <c:v>44.539806168285203</c:v>
                </c:pt>
                <c:pt idx="2215">
                  <c:v>44.550005845094397</c:v>
                </c:pt>
                <c:pt idx="2216">
                  <c:v>44.560199627500403</c:v>
                </c:pt>
                <c:pt idx="2217">
                  <c:v>44.570387518899103</c:v>
                </c:pt>
                <c:pt idx="2218">
                  <c:v>44.580569522686702</c:v>
                </c:pt>
                <c:pt idx="2219">
                  <c:v>44.5907456422593</c:v>
                </c:pt>
                <c:pt idx="2220">
                  <c:v>44.600915881012803</c:v>
                </c:pt>
                <c:pt idx="2221">
                  <c:v>44.611080242343299</c:v>
                </c:pt>
                <c:pt idx="2222">
                  <c:v>44.621238729646997</c:v>
                </c:pt>
                <c:pt idx="2223">
                  <c:v>44.631391346319901</c:v>
                </c:pt>
                <c:pt idx="2224">
                  <c:v>44.641538095758001</c:v>
                </c:pt>
                <c:pt idx="2225">
                  <c:v>44.651678981357499</c:v>
                </c:pt>
                <c:pt idx="2226">
                  <c:v>44.661814006514298</c:v>
                </c:pt>
                <c:pt idx="2227">
                  <c:v>44.671943174624602</c:v>
                </c:pt>
                <c:pt idx="2228">
                  <c:v>44.682066489084498</c:v>
                </c:pt>
                <c:pt idx="2229">
                  <c:v>44.692183953289899</c:v>
                </c:pt>
                <c:pt idx="2230">
                  <c:v>44.702295570636998</c:v>
                </c:pt>
                <c:pt idx="2231">
                  <c:v>44.712401344521901</c:v>
                </c:pt>
                <c:pt idx="2232">
                  <c:v>44.722501278340502</c:v>
                </c:pt>
                <c:pt idx="2233">
                  <c:v>44.732595375488998</c:v>
                </c:pt>
                <c:pt idx="2234">
                  <c:v>44.742683639363499</c:v>
                </c:pt>
                <c:pt idx="2235">
                  <c:v>44.752765781517702</c:v>
                </c:pt>
                <c:pt idx="2236">
                  <c:v>44.762842357748198</c:v>
                </c:pt>
                <c:pt idx="2237">
                  <c:v>44.772913105967</c:v>
                </c:pt>
                <c:pt idx="2238">
                  <c:v>44.782978029565903</c:v>
                </c:pt>
                <c:pt idx="2239">
                  <c:v>44.793037131935399</c:v>
                </c:pt>
                <c:pt idx="2240">
                  <c:v>44.803090416463803</c:v>
                </c:pt>
                <c:pt idx="2241">
                  <c:v>44.8131378865382</c:v>
                </c:pt>
                <c:pt idx="2242">
                  <c:v>44.823179545543802</c:v>
                </c:pt>
                <c:pt idx="2243">
                  <c:v>44.833215396864098</c:v>
                </c:pt>
                <c:pt idx="2244">
                  <c:v>44.843245443880903</c:v>
                </c:pt>
                <c:pt idx="2245">
                  <c:v>44.853269689974503</c:v>
                </c:pt>
                <c:pt idx="2246">
                  <c:v>44.863288138523302</c:v>
                </c:pt>
                <c:pt idx="2247">
                  <c:v>44.873300792904203</c:v>
                </c:pt>
                <c:pt idx="2248">
                  <c:v>44.8833076564922</c:v>
                </c:pt>
                <c:pt idx="2249">
                  <c:v>44.893308732660898</c:v>
                </c:pt>
                <c:pt idx="2250">
                  <c:v>44.903304024781903</c:v>
                </c:pt>
                <c:pt idx="2251">
                  <c:v>44.913293536225403</c:v>
                </c:pt>
                <c:pt idx="2252">
                  <c:v>44.923277270359698</c:v>
                </c:pt>
                <c:pt idx="2253">
                  <c:v>44.933255230551602</c:v>
                </c:pt>
                <c:pt idx="2254">
                  <c:v>44.943227420166103</c:v>
                </c:pt>
                <c:pt idx="2255">
                  <c:v>44.953193842566598</c:v>
                </c:pt>
                <c:pt idx="2256">
                  <c:v>44.963154501114602</c:v>
                </c:pt>
                <c:pt idx="2257">
                  <c:v>44.973109399170397</c:v>
                </c:pt>
                <c:pt idx="2258">
                  <c:v>44.983058540092003</c:v>
                </c:pt>
                <c:pt idx="2259">
                  <c:v>44.993001927236101</c:v>
                </c:pt>
                <c:pt idx="2260">
                  <c:v>45.002939563957803</c:v>
                </c:pt>
                <c:pt idx="2261">
                  <c:v>45.012871453610202</c:v>
                </c:pt>
                <c:pt idx="2262">
                  <c:v>45.022797599544901</c:v>
                </c:pt>
                <c:pt idx="2263">
                  <c:v>45.032718005111803</c:v>
                </c:pt>
                <c:pt idx="2264">
                  <c:v>45.042632673659099</c:v>
                </c:pt>
                <c:pt idx="2265">
                  <c:v>45.052541608533403</c:v>
                </c:pt>
                <c:pt idx="2266">
                  <c:v>45.062444813079402</c:v>
                </c:pt>
                <c:pt idx="2267">
                  <c:v>45.072342290640499</c:v>
                </c:pt>
                <c:pt idx="2268">
                  <c:v>45.0822340445579</c:v>
                </c:pt>
                <c:pt idx="2269">
                  <c:v>45.092120078171597</c:v>
                </c:pt>
                <c:pt idx="2270">
                  <c:v>45.102000394819697</c:v>
                </c:pt>
                <c:pt idx="2271">
                  <c:v>45.111874997838498</c:v>
                </c:pt>
                <c:pt idx="2272">
                  <c:v>45.121743890562897</c:v>
                </c:pt>
                <c:pt idx="2273">
                  <c:v>45.131607076325999</c:v>
                </c:pt>
                <c:pt idx="2274">
                  <c:v>45.141464558458999</c:v>
                </c:pt>
                <c:pt idx="2275">
                  <c:v>45.1513163402917</c:v>
                </c:pt>
                <c:pt idx="2276">
                  <c:v>45.161162425152199</c:v>
                </c:pt>
                <c:pt idx="2277">
                  <c:v>45.171002816366702</c:v>
                </c:pt>
                <c:pt idx="2278">
                  <c:v>45.180837517260002</c:v>
                </c:pt>
                <c:pt idx="2279">
                  <c:v>45.1906664933096</c:v>
                </c:pt>
                <c:pt idx="2280">
                  <c:v>45.200489772476899</c:v>
                </c:pt>
                <c:pt idx="2281">
                  <c:v>45.210307368359402</c:v>
                </c:pt>
                <c:pt idx="2282">
                  <c:v>45.220119284199697</c:v>
                </c:pt>
                <c:pt idx="2283">
                  <c:v>45.229925523237902</c:v>
                </c:pt>
                <c:pt idx="2284">
                  <c:v>45.239726088711699</c:v>
                </c:pt>
                <c:pt idx="2285">
                  <c:v>45.2495209838562</c:v>
                </c:pt>
                <c:pt idx="2286">
                  <c:v>45.259310211904101</c:v>
                </c:pt>
                <c:pt idx="2287">
                  <c:v>45.269093776085697</c:v>
                </c:pt>
                <c:pt idx="2288">
                  <c:v>45.278871679628701</c:v>
                </c:pt>
                <c:pt idx="2289">
                  <c:v>45.2886439257585</c:v>
                </c:pt>
                <c:pt idx="2290">
                  <c:v>45.298410517697697</c:v>
                </c:pt>
                <c:pt idx="2291">
                  <c:v>45.308171458666898</c:v>
                </c:pt>
                <c:pt idx="2292">
                  <c:v>45.317926751883803</c:v>
                </c:pt>
                <c:pt idx="2293">
                  <c:v>45.327676400563803</c:v>
                </c:pt>
                <c:pt idx="2294">
                  <c:v>45.33742040792</c:v>
                </c:pt>
                <c:pt idx="2295">
                  <c:v>45.347158777162697</c:v>
                </c:pt>
                <c:pt idx="2296">
                  <c:v>45.356891511500002</c:v>
                </c:pt>
                <c:pt idx="2297">
                  <c:v>45.366618614137401</c:v>
                </c:pt>
                <c:pt idx="2298">
                  <c:v>45.376340088277999</c:v>
                </c:pt>
                <c:pt idx="2299">
                  <c:v>45.386055937122201</c:v>
                </c:pt>
                <c:pt idx="2300">
                  <c:v>45.395766163868302</c:v>
                </c:pt>
                <c:pt idx="2301">
                  <c:v>45.405470771711897</c:v>
                </c:pt>
                <c:pt idx="2302">
                  <c:v>45.415169763846201</c:v>
                </c:pt>
                <c:pt idx="2303">
                  <c:v>45.424863143461799</c:v>
                </c:pt>
                <c:pt idx="2304">
                  <c:v>45.434550913746897</c:v>
                </c:pt>
                <c:pt idx="2305">
                  <c:v>45.444233077887503</c:v>
                </c:pt>
                <c:pt idx="2306">
                  <c:v>45.453909639066602</c:v>
                </c:pt>
                <c:pt idx="2307">
                  <c:v>45.463580600465299</c:v>
                </c:pt>
                <c:pt idx="2308">
                  <c:v>45.473245965261697</c:v>
                </c:pt>
                <c:pt idx="2309">
                  <c:v>45.4829057366317</c:v>
                </c:pt>
                <c:pt idx="2310">
                  <c:v>45.492559917748899</c:v>
                </c:pt>
                <c:pt idx="2311">
                  <c:v>45.502208511784097</c:v>
                </c:pt>
                <c:pt idx="2312">
                  <c:v>45.511851521905697</c:v>
                </c:pt>
                <c:pt idx="2313">
                  <c:v>45.521488951279899</c:v>
                </c:pt>
                <c:pt idx="2314">
                  <c:v>45.531120803070003</c:v>
                </c:pt>
                <c:pt idx="2315">
                  <c:v>45.5407470804372</c:v>
                </c:pt>
                <c:pt idx="2316">
                  <c:v>45.550367786540001</c:v>
                </c:pt>
                <c:pt idx="2317">
                  <c:v>45.559982924534502</c:v>
                </c:pt>
                <c:pt idx="2318">
                  <c:v>45.569592497574497</c:v>
                </c:pt>
                <c:pt idx="2319">
                  <c:v>45.579196508811002</c:v>
                </c:pt>
                <c:pt idx="2320">
                  <c:v>45.588794961392701</c:v>
                </c:pt>
                <c:pt idx="2321">
                  <c:v>45.598387858465898</c:v>
                </c:pt>
                <c:pt idx="2322">
                  <c:v>45.607975203174398</c:v>
                </c:pt>
                <c:pt idx="2323">
                  <c:v>45.617556998659303</c:v>
                </c:pt>
                <c:pt idx="2324">
                  <c:v>45.6271332480597</c:v>
                </c:pt>
                <c:pt idx="2325">
                  <c:v>45.636703954511603</c:v>
                </c:pt>
                <c:pt idx="2326">
                  <c:v>45.646269121149203</c:v>
                </c:pt>
                <c:pt idx="2327">
                  <c:v>45.655828751103698</c:v>
                </c:pt>
                <c:pt idx="2328">
                  <c:v>45.665382847504198</c:v>
                </c:pt>
                <c:pt idx="2329">
                  <c:v>45.674931413476898</c:v>
                </c:pt>
                <c:pt idx="2330">
                  <c:v>45.684474452146098</c:v>
                </c:pt>
                <c:pt idx="2331">
                  <c:v>45.694011966633099</c:v>
                </c:pt>
                <c:pt idx="2332">
                  <c:v>45.703543960056997</c:v>
                </c:pt>
                <c:pt idx="2333">
                  <c:v>45.713070435534497</c:v>
                </c:pt>
                <c:pt idx="2334">
                  <c:v>45.722591396179503</c:v>
                </c:pt>
                <c:pt idx="2335">
                  <c:v>45.7321068451038</c:v>
                </c:pt>
                <c:pt idx="2336">
                  <c:v>45.741616785416497</c:v>
                </c:pt>
                <c:pt idx="2337">
                  <c:v>45.751121220224398</c:v>
                </c:pt>
                <c:pt idx="2338">
                  <c:v>45.760620152631503</c:v>
                </c:pt>
                <c:pt idx="2339">
                  <c:v>45.7701135857398</c:v>
                </c:pt>
                <c:pt idx="2340">
                  <c:v>45.779601522648498</c:v>
                </c:pt>
                <c:pt idx="2341">
                  <c:v>45.789083967998103</c:v>
                </c:pt>
                <c:pt idx="2342">
                  <c:v>45.798560924534499</c:v>
                </c:pt>
                <c:pt idx="2343">
                  <c:v>45.808032394312399</c:v>
                </c:pt>
                <c:pt idx="2344">
                  <c:v>45.817498380425199</c:v>
                </c:pt>
                <c:pt idx="2345">
                  <c:v>45.826958885963897</c:v>
                </c:pt>
                <c:pt idx="2346">
                  <c:v>45.8364139140172</c:v>
                </c:pt>
                <c:pt idx="2347">
                  <c:v>45.8458634676713</c:v>
                </c:pt>
                <c:pt idx="2348">
                  <c:v>45.855307550009897</c:v>
                </c:pt>
                <c:pt idx="2349">
                  <c:v>45.864746164114401</c:v>
                </c:pt>
                <c:pt idx="2350">
                  <c:v>45.874179313063699</c:v>
                </c:pt>
                <c:pt idx="2351">
                  <c:v>45.883606999934301</c:v>
                </c:pt>
                <c:pt idx="2352">
                  <c:v>45.893029227800199</c:v>
                </c:pt>
                <c:pt idx="2353">
                  <c:v>45.902445999732997</c:v>
                </c:pt>
                <c:pt idx="2354">
                  <c:v>45.911857318802099</c:v>
                </c:pt>
                <c:pt idx="2355">
                  <c:v>45.921263188074001</c:v>
                </c:pt>
                <c:pt idx="2356">
                  <c:v>45.930663610613301</c:v>
                </c:pt>
                <c:pt idx="2357">
                  <c:v>45.940058589481701</c:v>
                </c:pt>
                <c:pt idx="2358">
                  <c:v>45.949448127738897</c:v>
                </c:pt>
                <c:pt idx="2359">
                  <c:v>45.9588322284418</c:v>
                </c:pt>
                <c:pt idx="2360">
                  <c:v>45.968210894645097</c:v>
                </c:pt>
                <c:pt idx="2361">
                  <c:v>45.977584129400903</c:v>
                </c:pt>
                <c:pt idx="2362">
                  <c:v>45.986951935759201</c:v>
                </c:pt>
                <c:pt idx="2363">
                  <c:v>45.996314316767197</c:v>
                </c:pt>
                <c:pt idx="2364">
                  <c:v>46.005671275469801</c:v>
                </c:pt>
                <c:pt idx="2365">
                  <c:v>46.0150228149095</c:v>
                </c:pt>
                <c:pt idx="2366">
                  <c:v>46.0243689381265</c:v>
                </c:pt>
                <c:pt idx="2367">
                  <c:v>46.0337096481583</c:v>
                </c:pt>
                <c:pt idx="2368">
                  <c:v>46.043044948040198</c:v>
                </c:pt>
                <c:pt idx="2369">
                  <c:v>46.052374840804802</c:v>
                </c:pt>
                <c:pt idx="2370">
                  <c:v>46.0616993294827</c:v>
                </c:pt>
                <c:pt idx="2371">
                  <c:v>46.071018417101698</c:v>
                </c:pt>
                <c:pt idx="2372">
                  <c:v>46.080332106687301</c:v>
                </c:pt>
                <c:pt idx="2373">
                  <c:v>46.089640401262599</c:v>
                </c:pt>
                <c:pt idx="2374">
                  <c:v>46.098943303848202</c:v>
                </c:pt>
                <c:pt idx="2375">
                  <c:v>46.108240817462402</c:v>
                </c:pt>
                <c:pt idx="2376">
                  <c:v>46.1175329451208</c:v>
                </c:pt>
                <c:pt idx="2377">
                  <c:v>46.126819689836999</c:v>
                </c:pt>
                <c:pt idx="2378">
                  <c:v>46.136101054621797</c:v>
                </c:pt>
                <c:pt idx="2379">
                  <c:v>46.145377042483702</c:v>
                </c:pt>
                <c:pt idx="2380">
                  <c:v>46.1546476564288</c:v>
                </c:pt>
                <c:pt idx="2381">
                  <c:v>46.163912899460797</c:v>
                </c:pt>
                <c:pt idx="2382">
                  <c:v>46.173172774580799</c:v>
                </c:pt>
                <c:pt idx="2383">
                  <c:v>46.1824272847877</c:v>
                </c:pt>
                <c:pt idx="2384">
                  <c:v>46.191676433077802</c:v>
                </c:pt>
                <c:pt idx="2385">
                  <c:v>46.200920222444999</c:v>
                </c:pt>
                <c:pt idx="2386">
                  <c:v>46.210158655880903</c:v>
                </c:pt>
                <c:pt idx="2387">
                  <c:v>46.219391736374597</c:v>
                </c:pt>
                <c:pt idx="2388">
                  <c:v>46.228619466912598</c:v>
                </c:pt>
                <c:pt idx="2389">
                  <c:v>46.237841850479299</c:v>
                </c:pt>
                <c:pt idx="2390">
                  <c:v>46.247058890056302</c:v>
                </c:pt>
                <c:pt idx="2391">
                  <c:v>46.256270588623202</c:v>
                </c:pt>
                <c:pt idx="2392">
                  <c:v>46.2654769491567</c:v>
                </c:pt>
                <c:pt idx="2393">
                  <c:v>46.274677974631501</c:v>
                </c:pt>
                <c:pt idx="2394">
                  <c:v>46.283873668019702</c:v>
                </c:pt>
                <c:pt idx="2395">
                  <c:v>46.293064032290701</c:v>
                </c:pt>
                <c:pt idx="2396">
                  <c:v>46.302249070412003</c:v>
                </c:pt>
                <c:pt idx="2397">
                  <c:v>46.311428785348298</c:v>
                </c:pt>
                <c:pt idx="2398">
                  <c:v>46.320603180062001</c:v>
                </c:pt>
                <c:pt idx="2399">
                  <c:v>46.329772257513</c:v>
                </c:pt>
                <c:pt idx="2400">
                  <c:v>46.338936020658799</c:v>
                </c:pt>
                <c:pt idx="2401">
                  <c:v>46.348094472454498</c:v>
                </c:pt>
                <c:pt idx="2402">
                  <c:v>46.357247615852799</c:v>
                </c:pt>
                <c:pt idx="2403">
                  <c:v>46.3663954666062</c:v>
                </c:pt>
                <c:pt idx="2404">
                  <c:v>46.375538035397298</c:v>
                </c:pt>
                <c:pt idx="2405">
                  <c:v>46.3846753065691</c:v>
                </c:pt>
                <c:pt idx="2406">
                  <c:v>46.393807283114597</c:v>
                </c:pt>
                <c:pt idx="2407">
                  <c:v>46.402933968024897</c:v>
                </c:pt>
                <c:pt idx="2408">
                  <c:v>46.412055364289202</c:v>
                </c:pt>
                <c:pt idx="2409">
                  <c:v>46.421171474894898</c:v>
                </c:pt>
                <c:pt idx="2410">
                  <c:v>46.430282302827401</c:v>
                </c:pt>
                <c:pt idx="2411">
                  <c:v>46.439387851070201</c:v>
                </c:pt>
                <c:pt idx="2412">
                  <c:v>46.4484881226049</c:v>
                </c:pt>
                <c:pt idx="2413">
                  <c:v>46.4575831204113</c:v>
                </c:pt>
                <c:pt idx="2414">
                  <c:v>46.466672847467102</c:v>
                </c:pt>
                <c:pt idx="2415">
                  <c:v>46.475757306748399</c:v>
                </c:pt>
                <c:pt idx="2416">
                  <c:v>46.484836501228997</c:v>
                </c:pt>
                <c:pt idx="2417">
                  <c:v>46.493910433881197</c:v>
                </c:pt>
                <c:pt idx="2418">
                  <c:v>46.502979107675003</c:v>
                </c:pt>
                <c:pt idx="2419">
                  <c:v>46.512042525578899</c:v>
                </c:pt>
                <c:pt idx="2420">
                  <c:v>46.521100690559201</c:v>
                </c:pt>
                <c:pt idx="2421">
                  <c:v>46.530153605580502</c:v>
                </c:pt>
                <c:pt idx="2422">
                  <c:v>46.5392012736053</c:v>
                </c:pt>
                <c:pt idx="2423">
                  <c:v>46.548243697594302</c:v>
                </c:pt>
                <c:pt idx="2424">
                  <c:v>46.557280880506397</c:v>
                </c:pt>
                <c:pt idx="2425">
                  <c:v>46.566312825298397</c:v>
                </c:pt>
                <c:pt idx="2426">
                  <c:v>46.575339534925398</c:v>
                </c:pt>
                <c:pt idx="2427">
                  <c:v>46.584361012340302</c:v>
                </c:pt>
                <c:pt idx="2428">
                  <c:v>46.593377260494499</c:v>
                </c:pt>
                <c:pt idx="2429">
                  <c:v>46.602388282337202</c:v>
                </c:pt>
                <c:pt idx="2430">
                  <c:v>46.611394080815799</c:v>
                </c:pt>
                <c:pt idx="2431">
                  <c:v>46.620394658875803</c:v>
                </c:pt>
                <c:pt idx="2432">
                  <c:v>46.6293900194608</c:v>
                </c:pt>
                <c:pt idx="2433">
                  <c:v>46.638380165512402</c:v>
                </c:pt>
                <c:pt idx="2434">
                  <c:v>46.647365099970401</c:v>
                </c:pt>
                <c:pt idx="2435">
                  <c:v>46.656344825772798</c:v>
                </c:pt>
                <c:pt idx="2436">
                  <c:v>46.665319345855401</c:v>
                </c:pt>
                <c:pt idx="2437">
                  <c:v>46.674288663152502</c:v>
                </c:pt>
                <c:pt idx="2438">
                  <c:v>46.683252780596</c:v>
                </c:pt>
                <c:pt idx="2439">
                  <c:v>46.692211701116399</c:v>
                </c:pt>
                <c:pt idx="2440">
                  <c:v>46.701165427641897</c:v>
                </c:pt>
                <c:pt idx="2441">
                  <c:v>46.710113963099097</c:v>
                </c:pt>
                <c:pt idx="2442">
                  <c:v>46.719057310412602</c:v>
                </c:pt>
                <c:pt idx="2443">
                  <c:v>46.727995472504901</c:v>
                </c:pt>
                <c:pt idx="2444">
                  <c:v>46.736928452296802</c:v>
                </c:pt>
                <c:pt idx="2445">
                  <c:v>46.745856252707298</c:v>
                </c:pt>
                <c:pt idx="2446">
                  <c:v>46.754778876653297</c:v>
                </c:pt>
                <c:pt idx="2447">
                  <c:v>46.763696327049701</c:v>
                </c:pt>
                <c:pt idx="2448">
                  <c:v>46.772608606809897</c:v>
                </c:pt>
                <c:pt idx="2449">
                  <c:v>46.781515718845</c:v>
                </c:pt>
                <c:pt idx="2450">
                  <c:v>46.7904176660644</c:v>
                </c:pt>
                <c:pt idx="2451">
                  <c:v>46.799314451375501</c:v>
                </c:pt>
                <c:pt idx="2452">
                  <c:v>46.808206077683998</c:v>
                </c:pt>
                <c:pt idx="2453">
                  <c:v>46.817092547893402</c:v>
                </c:pt>
                <c:pt idx="2454">
                  <c:v>46.8259738649054</c:v>
                </c:pt>
                <c:pt idx="2455">
                  <c:v>46.83485003162</c:v>
                </c:pt>
                <c:pt idx="2456">
                  <c:v>46.843721050935102</c:v>
                </c:pt>
                <c:pt idx="2457">
                  <c:v>46.852586925746699</c:v>
                </c:pt>
                <c:pt idx="2458">
                  <c:v>46.861447658948997</c:v>
                </c:pt>
                <c:pt idx="2459">
                  <c:v>46.870303253434102</c:v>
                </c:pt>
                <c:pt idx="2460">
                  <c:v>46.879153712092403</c:v>
                </c:pt>
                <c:pt idx="2461">
                  <c:v>46.887999037812499</c:v>
                </c:pt>
                <c:pt idx="2462">
                  <c:v>46.896839233480698</c:v>
                </c:pt>
                <c:pt idx="2463">
                  <c:v>46.905674301981698</c:v>
                </c:pt>
                <c:pt idx="2464">
                  <c:v>46.914504246198298</c:v>
                </c:pt>
                <c:pt idx="2465">
                  <c:v>46.923329073851498</c:v>
                </c:pt>
                <c:pt idx="2466">
                  <c:v>46.9321488020435</c:v>
                </c:pt>
                <c:pt idx="2467">
                  <c:v>46.940963415983298</c:v>
                </c:pt>
                <c:pt idx="2468">
                  <c:v>46.949772918582298</c:v>
                </c:pt>
                <c:pt idx="2469">
                  <c:v>46.958577312750201</c:v>
                </c:pt>
                <c:pt idx="2470">
                  <c:v>46.9673766013955</c:v>
                </c:pt>
                <c:pt idx="2471">
                  <c:v>46.976170787424898</c:v>
                </c:pt>
                <c:pt idx="2472">
                  <c:v>46.984959873743598</c:v>
                </c:pt>
                <c:pt idx="2473">
                  <c:v>46.993743863255503</c:v>
                </c:pt>
                <c:pt idx="2474">
                  <c:v>47.002522758862703</c:v>
                </c:pt>
                <c:pt idx="2475">
                  <c:v>47.011296563465898</c:v>
                </c:pt>
                <c:pt idx="2476">
                  <c:v>47.020065279964399</c:v>
                </c:pt>
                <c:pt idx="2477">
                  <c:v>47.0288289112558</c:v>
                </c:pt>
                <c:pt idx="2478">
                  <c:v>47.037587460236203</c:v>
                </c:pt>
                <c:pt idx="2479">
                  <c:v>47.046340929800401</c:v>
                </c:pt>
                <c:pt idx="2480">
                  <c:v>47.055089322841297</c:v>
                </c:pt>
                <c:pt idx="2481">
                  <c:v>47.063832642250503</c:v>
                </c:pt>
                <c:pt idx="2482">
                  <c:v>47.0725708909183</c:v>
                </c:pt>
                <c:pt idx="2483">
                  <c:v>47.081304071733001</c:v>
                </c:pt>
                <c:pt idx="2484">
                  <c:v>47.090032187581699</c:v>
                </c:pt>
                <c:pt idx="2485">
                  <c:v>47.098755241349899</c:v>
                </c:pt>
                <c:pt idx="2486">
                  <c:v>47.107473235921603</c:v>
                </c:pt>
                <c:pt idx="2487">
                  <c:v>47.116186174179298</c:v>
                </c:pt>
                <c:pt idx="2488">
                  <c:v>47.1248940590039</c:v>
                </c:pt>
                <c:pt idx="2489">
                  <c:v>47.133596893274699</c:v>
                </c:pt>
                <c:pt idx="2490">
                  <c:v>47.142294679869899</c:v>
                </c:pt>
                <c:pt idx="2491">
                  <c:v>47.150987421665597</c:v>
                </c:pt>
                <c:pt idx="2492">
                  <c:v>47.1596751215368</c:v>
                </c:pt>
                <c:pt idx="2493">
                  <c:v>47.1683577823568</c:v>
                </c:pt>
                <c:pt idx="2494">
                  <c:v>47.177035406997497</c:v>
                </c:pt>
                <c:pt idx="2495">
                  <c:v>47.1857079983291</c:v>
                </c:pt>
                <c:pt idx="2496">
                  <c:v>47.194375559220397</c:v>
                </c:pt>
                <c:pt idx="2497">
                  <c:v>47.203038092538698</c:v>
                </c:pt>
                <c:pt idx="2498">
                  <c:v>47.2116956011497</c:v>
                </c:pt>
                <c:pt idx="2499">
                  <c:v>47.2203480879176</c:v>
                </c:pt>
                <c:pt idx="2500">
                  <c:v>47.228995555705097</c:v>
                </c:pt>
                <c:pt idx="2501">
                  <c:v>47.237638007373498</c:v>
                </c:pt>
                <c:pt idx="2502">
                  <c:v>47.246275445782302</c:v>
                </c:pt>
                <c:pt idx="2503">
                  <c:v>47.254907873789698</c:v>
                </c:pt>
                <c:pt idx="2504">
                  <c:v>47.263535294252399</c:v>
                </c:pt>
                <c:pt idx="2505">
                  <c:v>47.272157710025297</c:v>
                </c:pt>
                <c:pt idx="2506">
                  <c:v>47.280775123962201</c:v>
                </c:pt>
                <c:pt idx="2507">
                  <c:v>47.289387538915001</c:v>
                </c:pt>
                <c:pt idx="2508">
                  <c:v>47.297994957734304</c:v>
                </c:pt>
                <c:pt idx="2509">
                  <c:v>47.3065973832691</c:v>
                </c:pt>
                <c:pt idx="2510">
                  <c:v>47.315194818366898</c:v>
                </c:pt>
                <c:pt idx="2511">
                  <c:v>47.323787265873598</c:v>
                </c:pt>
                <c:pt idx="2512">
                  <c:v>47.332374728633802</c:v>
                </c:pt>
                <c:pt idx="2513">
                  <c:v>47.340957209490298</c:v>
                </c:pt>
                <c:pt idx="2514">
                  <c:v>47.349534711284598</c:v>
                </c:pt>
                <c:pt idx="2515">
                  <c:v>47.358107236856597</c:v>
                </c:pt>
                <c:pt idx="2516">
                  <c:v>47.366674789044602</c:v>
                </c:pt>
                <c:pt idx="2517">
                  <c:v>47.375237370685497</c:v>
                </c:pt>
                <c:pt idx="2518">
                  <c:v>47.383794984614603</c:v>
                </c:pt>
                <c:pt idx="2519">
                  <c:v>47.3923476336657</c:v>
                </c:pt>
                <c:pt idx="2520">
                  <c:v>47.400895320671196</c:v>
                </c:pt>
                <c:pt idx="2521">
                  <c:v>47.409438048461702</c:v>
                </c:pt>
                <c:pt idx="2522">
                  <c:v>47.417975819866598</c:v>
                </c:pt>
                <c:pt idx="2523">
                  <c:v>47.426508637713503</c:v>
                </c:pt>
                <c:pt idx="2524">
                  <c:v>47.435036504828702</c:v>
                </c:pt>
                <c:pt idx="2525">
                  <c:v>47.443559424036899</c:v>
                </c:pt>
                <c:pt idx="2526">
                  <c:v>47.4520773981613</c:v>
                </c:pt>
                <c:pt idx="2527">
                  <c:v>47.4605904301336</c:v>
                </c:pt>
                <c:pt idx="2528">
                  <c:v>47.469098528344603</c:v>
                </c:pt>
                <c:pt idx="2529">
                  <c:v>47.477601690272401</c:v>
                </c:pt>
                <c:pt idx="2530">
                  <c:v>47.486099918742703</c:v>
                </c:pt>
                <c:pt idx="2531">
                  <c:v>47.494593216580199</c:v>
                </c:pt>
                <c:pt idx="2532">
                  <c:v>47.503081586607799</c:v>
                </c:pt>
                <c:pt idx="2533">
                  <c:v>47.5115650316474</c:v>
                </c:pt>
                <c:pt idx="2534">
                  <c:v>47.520043554518999</c:v>
                </c:pt>
                <c:pt idx="2535">
                  <c:v>47.528517158041602</c:v>
                </c:pt>
                <c:pt idx="2536">
                  <c:v>47.536985845032397</c:v>
                </c:pt>
                <c:pt idx="2537">
                  <c:v>47.545449618307501</c:v>
                </c:pt>
                <c:pt idx="2538">
                  <c:v>47.5539084806814</c:v>
                </c:pt>
                <c:pt idx="2539">
                  <c:v>47.562362434967199</c:v>
                </c:pt>
                <c:pt idx="2540">
                  <c:v>47.570811483976499</c:v>
                </c:pt>
                <c:pt idx="2541">
                  <c:v>47.579255630519597</c:v>
                </c:pt>
                <c:pt idx="2542">
                  <c:v>47.587694877405298</c:v>
                </c:pt>
                <c:pt idx="2543">
                  <c:v>47.596129227440997</c:v>
                </c:pt>
                <c:pt idx="2544">
                  <c:v>47.604558683432799</c:v>
                </c:pt>
                <c:pt idx="2545">
                  <c:v>47.612983248185003</c:v>
                </c:pt>
                <c:pt idx="2546">
                  <c:v>47.621402924500799</c:v>
                </c:pt>
                <c:pt idx="2547">
                  <c:v>47.629817715182</c:v>
                </c:pt>
                <c:pt idx="2548">
                  <c:v>47.638227623028797</c:v>
                </c:pt>
                <c:pt idx="2549">
                  <c:v>47.646632650839898</c:v>
                </c:pt>
                <c:pt idx="2550">
                  <c:v>47.655032801412901</c:v>
                </c:pt>
                <c:pt idx="2551">
                  <c:v>47.6634280775436</c:v>
                </c:pt>
                <c:pt idx="2552">
                  <c:v>47.671818482026701</c:v>
                </c:pt>
                <c:pt idx="2553">
                  <c:v>47.6802040176552</c:v>
                </c:pt>
                <c:pt idx="2554">
                  <c:v>47.688584687220903</c:v>
                </c:pt>
                <c:pt idx="2555">
                  <c:v>47.696960493513998</c:v>
                </c:pt>
                <c:pt idx="2556">
                  <c:v>47.705331439323302</c:v>
                </c:pt>
                <c:pt idx="2557">
                  <c:v>47.713697527436402</c:v>
                </c:pt>
                <c:pt idx="2558">
                  <c:v>47.722058760639101</c:v>
                </c:pt>
                <c:pt idx="2559">
                  <c:v>47.730415141716001</c:v>
                </c:pt>
                <c:pt idx="2560">
                  <c:v>47.7387666734503</c:v>
                </c:pt>
                <c:pt idx="2561">
                  <c:v>47.7471133586237</c:v>
                </c:pt>
                <c:pt idx="2562">
                  <c:v>47.755455200016399</c:v>
                </c:pt>
                <c:pt idx="2563">
                  <c:v>47.763792200407302</c:v>
                </c:pt>
                <c:pt idx="2564">
                  <c:v>47.772124362573898</c:v>
                </c:pt>
                <c:pt idx="2565">
                  <c:v>47.7804516892921</c:v>
                </c:pt>
                <c:pt idx="2566">
                  <c:v>47.7887741833365</c:v>
                </c:pt>
                <c:pt idx="2567">
                  <c:v>47.797091847480203</c:v>
                </c:pt>
                <c:pt idx="2568">
                  <c:v>47.805404684495002</c:v>
                </c:pt>
                <c:pt idx="2569">
                  <c:v>47.813712697151203</c:v>
                </c:pt>
                <c:pt idx="2570">
                  <c:v>47.822015888217599</c:v>
                </c:pt>
                <c:pt idx="2571">
                  <c:v>47.830314260461599</c:v>
                </c:pt>
                <c:pt idx="2572">
                  <c:v>47.838607816649301</c:v>
                </c:pt>
                <c:pt idx="2573">
                  <c:v>47.8468965595453</c:v>
                </c:pt>
                <c:pt idx="2574">
                  <c:v>47.855180491912698</c:v>
                </c:pt>
                <c:pt idx="2575">
                  <c:v>47.863459616513197</c:v>
                </c:pt>
                <c:pt idx="2576">
                  <c:v>47.871733936107198</c:v>
                </c:pt>
                <c:pt idx="2577">
                  <c:v>47.880003453453497</c:v>
                </c:pt>
                <c:pt idx="2578">
                  <c:v>47.888268171309498</c:v>
                </c:pt>
                <c:pt idx="2579">
                  <c:v>47.896528092431403</c:v>
                </c:pt>
                <c:pt idx="2580">
                  <c:v>47.904783219573602</c:v>
                </c:pt>
                <c:pt idx="2581">
                  <c:v>47.913033555489399</c:v>
                </c:pt>
                <c:pt idx="2582">
                  <c:v>47.921279102930498</c:v>
                </c:pt>
                <c:pt idx="2583">
                  <c:v>47.929519864647197</c:v>
                </c:pt>
                <c:pt idx="2584">
                  <c:v>47.937755843388402</c:v>
                </c:pt>
                <c:pt idx="2585">
                  <c:v>47.945987041901503</c:v>
                </c:pt>
                <c:pt idx="2586">
                  <c:v>47.954213462932699</c:v>
                </c:pt>
                <c:pt idx="2587">
                  <c:v>47.962435109226398</c:v>
                </c:pt>
                <c:pt idx="2588">
                  <c:v>47.970651983525897</c:v>
                </c:pt>
                <c:pt idx="2589">
                  <c:v>47.978864088572998</c:v>
                </c:pt>
                <c:pt idx="2590">
                  <c:v>47.987071424353203</c:v>
                </c:pt>
                <c:pt idx="2591">
                  <c:v>47.9952739956572</c:v>
                </c:pt>
                <c:pt idx="2592">
                  <c:v>48.003471805773202</c:v>
                </c:pt>
                <c:pt idx="2593">
                  <c:v>48.011664857434397</c:v>
                </c:pt>
                <c:pt idx="2594">
                  <c:v>48.019853153372203</c:v>
                </c:pt>
                <c:pt idx="2595">
                  <c:v>48.028036696316803</c:v>
                </c:pt>
                <c:pt idx="2596">
                  <c:v>48.036215488996902</c:v>
                </c:pt>
                <c:pt idx="2597">
                  <c:v>48.044389534139803</c:v>
                </c:pt>
                <c:pt idx="2598">
                  <c:v>48.052558834471199</c:v>
                </c:pt>
                <c:pt idx="2599">
                  <c:v>48.060723392715502</c:v>
                </c:pt>
                <c:pt idx="2600">
                  <c:v>48.068883211595598</c:v>
                </c:pt>
                <c:pt idx="2601">
                  <c:v>48.0770382938327</c:v>
                </c:pt>
                <c:pt idx="2602">
                  <c:v>48.085188642147102</c:v>
                </c:pt>
                <c:pt idx="2603">
                  <c:v>48.093334259257198</c:v>
                </c:pt>
                <c:pt idx="2604">
                  <c:v>48.101475147880002</c:v>
                </c:pt>
                <c:pt idx="2605">
                  <c:v>48.109611310731196</c:v>
                </c:pt>
                <c:pt idx="2606">
                  <c:v>48.117742750524997</c:v>
                </c:pt>
                <c:pt idx="2607">
                  <c:v>48.125869469973999</c:v>
                </c:pt>
                <c:pt idx="2608">
                  <c:v>48.133991471789699</c:v>
                </c:pt>
                <c:pt idx="2609">
                  <c:v>48.142108758681701</c:v>
                </c:pt>
                <c:pt idx="2610">
                  <c:v>48.150221333358502</c:v>
                </c:pt>
                <c:pt idx="2611">
                  <c:v>48.158329198526999</c:v>
                </c:pt>
                <c:pt idx="2612">
                  <c:v>48.166432356892599</c:v>
                </c:pt>
                <c:pt idx="2613">
                  <c:v>48.174530811159499</c:v>
                </c:pt>
                <c:pt idx="2614">
                  <c:v>48.18262456403</c:v>
                </c:pt>
                <c:pt idx="2615">
                  <c:v>48.1907136182054</c:v>
                </c:pt>
                <c:pt idx="2616">
                  <c:v>48.1987979763854</c:v>
                </c:pt>
                <c:pt idx="2617">
                  <c:v>48.2068776412681</c:v>
                </c:pt>
                <c:pt idx="2618">
                  <c:v>48.214952615550203</c:v>
                </c:pt>
                <c:pt idx="2619">
                  <c:v>48.223022901927202</c:v>
                </c:pt>
                <c:pt idx="2620">
                  <c:v>48.231088503092899</c:v>
                </c:pt>
                <c:pt idx="2621">
                  <c:v>48.239149421739597</c:v>
                </c:pt>
                <c:pt idx="2622">
                  <c:v>48.2472056605584</c:v>
                </c:pt>
                <c:pt idx="2623">
                  <c:v>48.255257222238797</c:v>
                </c:pt>
                <c:pt idx="2624">
                  <c:v>48.263304109468699</c:v>
                </c:pt>
                <c:pt idx="2625">
                  <c:v>48.271346324934903</c:v>
                </c:pt>
                <c:pt idx="2626">
                  <c:v>48.279383871322402</c:v>
                </c:pt>
                <c:pt idx="2627">
                  <c:v>48.287416751315</c:v>
                </c:pt>
                <c:pt idx="2628">
                  <c:v>48.295444967595003</c:v>
                </c:pt>
                <c:pt idx="2629">
                  <c:v>48.303468522842998</c:v>
                </c:pt>
                <c:pt idx="2630">
                  <c:v>48.311487419738498</c:v>
                </c:pt>
                <c:pt idx="2631">
                  <c:v>48.319501660959403</c:v>
                </c:pt>
                <c:pt idx="2632">
                  <c:v>48.327511249182102</c:v>
                </c:pt>
                <c:pt idx="2633">
                  <c:v>48.335516187081701</c:v>
                </c:pt>
                <c:pt idx="2634">
                  <c:v>48.343516477331598</c:v>
                </c:pt>
                <c:pt idx="2635">
                  <c:v>48.3515121226039</c:v>
                </c:pt>
                <c:pt idx="2636">
                  <c:v>48.359503125569397</c:v>
                </c:pt>
                <c:pt idx="2637">
                  <c:v>48.3674894888971</c:v>
                </c:pt>
                <c:pt idx="2638">
                  <c:v>48.375471215254898</c:v>
                </c:pt>
                <c:pt idx="2639">
                  <c:v>48.383448307309003</c:v>
                </c:pt>
                <c:pt idx="2640">
                  <c:v>48.391420767724298</c:v>
                </c:pt>
                <c:pt idx="2641">
                  <c:v>48.399388599164098</c:v>
                </c:pt>
                <c:pt idx="2642">
                  <c:v>48.4073518042904</c:v>
                </c:pt>
                <c:pt idx="2643">
                  <c:v>48.415310385763703</c:v>
                </c:pt>
                <c:pt idx="2644">
                  <c:v>48.423264346243002</c:v>
                </c:pt>
                <c:pt idx="2645">
                  <c:v>48.431213688385903</c:v>
                </c:pt>
                <c:pt idx="2646">
                  <c:v>48.439158414848499</c:v>
                </c:pt>
                <c:pt idx="2647">
                  <c:v>48.447098528285501</c:v>
                </c:pt>
                <c:pt idx="2648">
                  <c:v>48.455034031350202</c:v>
                </c:pt>
                <c:pt idx="2649">
                  <c:v>48.462964926694298</c:v>
                </c:pt>
                <c:pt idx="2650">
                  <c:v>48.470891216968099</c:v>
                </c:pt>
                <c:pt idx="2651">
                  <c:v>48.4788129048206</c:v>
                </c:pt>
                <c:pt idx="2652">
                  <c:v>48.4867299928991</c:v>
                </c:pt>
                <c:pt idx="2653">
                  <c:v>48.494642483849603</c:v>
                </c:pt>
                <c:pt idx="2654">
                  <c:v>48.502550380316698</c:v>
                </c:pt>
                <c:pt idx="2655">
                  <c:v>48.5104536849434</c:v>
                </c:pt>
                <c:pt idx="2656">
                  <c:v>48.518352400371299</c:v>
                </c:pt>
                <c:pt idx="2657">
                  <c:v>48.526246529240602</c:v>
                </c:pt>
                <c:pt idx="2658">
                  <c:v>48.534136074190101</c:v>
                </c:pt>
                <c:pt idx="2659">
                  <c:v>48.542021037856998</c:v>
                </c:pt>
                <c:pt idx="2660">
                  <c:v>48.549901422877099</c:v>
                </c:pt>
                <c:pt idx="2661">
                  <c:v>48.557777231884799</c:v>
                </c:pt>
                <c:pt idx="2662">
                  <c:v>48.565648467513</c:v>
                </c:pt>
                <c:pt idx="2663">
                  <c:v>48.573515132393098</c:v>
                </c:pt>
                <c:pt idx="2664">
                  <c:v>48.581377229155201</c:v>
                </c:pt>
                <c:pt idx="2665">
                  <c:v>48.5892347604279</c:v>
                </c:pt>
                <c:pt idx="2666">
                  <c:v>48.597087728838197</c:v>
                </c:pt>
                <c:pt idx="2667">
                  <c:v>48.604936137011798</c:v>
                </c:pt>
                <c:pt idx="2668">
                  <c:v>48.6127799875729</c:v>
                </c:pt>
                <c:pt idx="2669">
                  <c:v>48.6206192831443</c:v>
                </c:pt>
                <c:pt idx="2670">
                  <c:v>48.628454026347299</c:v>
                </c:pt>
                <c:pt idx="2671">
                  <c:v>48.636284219192</c:v>
                </c:pt>
                <c:pt idx="2672">
                  <c:v>48.6441098638211</c:v>
                </c:pt>
                <c:pt idx="2673">
                  <c:v>48.651930963861503</c:v>
                </c:pt>
                <c:pt idx="2674">
                  <c:v>48.6597475219274</c:v>
                </c:pt>
                <c:pt idx="2675">
                  <c:v>48.667559540631103</c:v>
                </c:pt>
                <c:pt idx="2676">
                  <c:v>48.675367022583799</c:v>
                </c:pt>
                <c:pt idx="2677">
                  <c:v>48.683169970395099</c:v>
                </c:pt>
                <c:pt idx="2678">
                  <c:v>48.690968386673099</c:v>
                </c:pt>
                <c:pt idx="2679">
                  <c:v>48.698762274024602</c:v>
                </c:pt>
                <c:pt idx="2680">
                  <c:v>48.706551635054801</c:v>
                </c:pt>
                <c:pt idx="2681">
                  <c:v>48.7143364723673</c:v>
                </c:pt>
                <c:pt idx="2682">
                  <c:v>48.722116788564698</c:v>
                </c:pt>
                <c:pt idx="2683">
                  <c:v>48.729892586247601</c:v>
                </c:pt>
                <c:pt idx="2684">
                  <c:v>48.737663868015403</c:v>
                </c:pt>
                <c:pt idx="2685">
                  <c:v>48.745430636466097</c:v>
                </c:pt>
                <c:pt idx="2686">
                  <c:v>48.753192894195998</c:v>
                </c:pt>
                <c:pt idx="2687">
                  <c:v>48.7609506438003</c:v>
                </c:pt>
                <c:pt idx="2688">
                  <c:v>48.768703887872398</c:v>
                </c:pt>
                <c:pt idx="2689">
                  <c:v>48.776452629004297</c:v>
                </c:pt>
                <c:pt idx="2690">
                  <c:v>48.784196869786598</c:v>
                </c:pt>
                <c:pt idx="2691">
                  <c:v>48.791936612808598</c:v>
                </c:pt>
                <c:pt idx="2692">
                  <c:v>48.799671860657803</c:v>
                </c:pt>
                <c:pt idx="2693">
                  <c:v>48.807402615920502</c:v>
                </c:pt>
                <c:pt idx="2694">
                  <c:v>48.815128881181302</c:v>
                </c:pt>
                <c:pt idx="2695">
                  <c:v>48.8228506590237</c:v>
                </c:pt>
                <c:pt idx="2696">
                  <c:v>48.830567952029298</c:v>
                </c:pt>
                <c:pt idx="2697">
                  <c:v>48.838280762778602</c:v>
                </c:pt>
                <c:pt idx="2698">
                  <c:v>48.845989093850399</c:v>
                </c:pt>
                <c:pt idx="2699">
                  <c:v>48.853692947822204</c:v>
                </c:pt>
                <c:pt idx="2700">
                  <c:v>48.861392327269897</c:v>
                </c:pt>
                <c:pt idx="2701">
                  <c:v>48.869087234768003</c:v>
                </c:pt>
                <c:pt idx="2702">
                  <c:v>48.876777672889602</c:v>
                </c:pt>
                <c:pt idx="2703">
                  <c:v>48.8844636442062</c:v>
                </c:pt>
                <c:pt idx="2704">
                  <c:v>48.892145151287998</c:v>
                </c:pt>
                <c:pt idx="2705">
                  <c:v>48.899822196703603</c:v>
                </c:pt>
                <c:pt idx="2706">
                  <c:v>48.907494783020098</c:v>
                </c:pt>
                <c:pt idx="2707">
                  <c:v>48.915162912803297</c:v>
                </c:pt>
                <c:pt idx="2708">
                  <c:v>48.922826588617497</c:v>
                </c:pt>
                <c:pt idx="2709">
                  <c:v>48.930485813025399</c:v>
                </c:pt>
                <c:pt idx="2710">
                  <c:v>48.938140588588404</c:v>
                </c:pt>
                <c:pt idx="2711">
                  <c:v>48.945790917866397</c:v>
                </c:pt>
                <c:pt idx="2712">
                  <c:v>48.953436803417603</c:v>
                </c:pt>
                <c:pt idx="2713">
                  <c:v>48.9610782477992</c:v>
                </c:pt>
                <c:pt idx="2714">
                  <c:v>48.9687152535666</c:v>
                </c:pt>
                <c:pt idx="2715">
                  <c:v>48.976347823273699</c:v>
                </c:pt>
                <c:pt idx="2716">
                  <c:v>48.983975959473199</c:v>
                </c:pt>
                <c:pt idx="2717">
                  <c:v>48.991599664716098</c:v>
                </c:pt>
                <c:pt idx="2718">
                  <c:v>48.999218941552101</c:v>
                </c:pt>
                <c:pt idx="2719">
                  <c:v>49.0068337925292</c:v>
                </c:pt>
                <c:pt idx="2720">
                  <c:v>49.014444220194299</c:v>
                </c:pt>
                <c:pt idx="2721">
                  <c:v>49.022050227092599</c:v>
                </c:pt>
                <c:pt idx="2722">
                  <c:v>49.029651815767799</c:v>
                </c:pt>
                <c:pt idx="2723">
                  <c:v>49.037248988762201</c:v>
                </c:pt>
                <c:pt idx="2724">
                  <c:v>49.044841748616598</c:v>
                </c:pt>
                <c:pt idx="2725">
                  <c:v>49.052430097870598</c:v>
                </c:pt>
                <c:pt idx="2726">
                  <c:v>49.060014039061898</c:v>
                </c:pt>
                <c:pt idx="2727">
                  <c:v>49.067593574727098</c:v>
                </c:pt>
                <c:pt idx="2728">
                  <c:v>49.075168707401097</c:v>
                </c:pt>
                <c:pt idx="2729">
                  <c:v>49.082739439617498</c:v>
                </c:pt>
                <c:pt idx="2730">
                  <c:v>49.090305773908298</c:v>
                </c:pt>
                <c:pt idx="2731">
                  <c:v>49.097867712804202</c:v>
                </c:pt>
                <c:pt idx="2732">
                  <c:v>49.105425258834202</c:v>
                </c:pt>
                <c:pt idx="2733">
                  <c:v>49.112978414526197</c:v>
                </c:pt>
                <c:pt idx="2734">
                  <c:v>49.1205271824061</c:v>
                </c:pt>
                <c:pt idx="2735">
                  <c:v>49.128071564998997</c:v>
                </c:pt>
                <c:pt idx="2736">
                  <c:v>49.135611564827897</c:v>
                </c:pt>
                <c:pt idx="2737">
                  <c:v>49.143147184414801</c:v>
                </c:pt>
                <c:pt idx="2738">
                  <c:v>49.150678426280002</c:v>
                </c:pt>
                <c:pt idx="2739">
                  <c:v>49.158205292942398</c:v>
                </c:pt>
                <c:pt idx="2740">
                  <c:v>49.165727786919398</c:v>
                </c:pt>
                <c:pt idx="2741">
                  <c:v>49.173245910726997</c:v>
                </c:pt>
                <c:pt idx="2742">
                  <c:v>49.180759666879801</c:v>
                </c:pt>
                <c:pt idx="2743">
                  <c:v>49.1882690578908</c:v>
                </c:pt>
                <c:pt idx="2744">
                  <c:v>49.195774086271499</c:v>
                </c:pt>
                <c:pt idx="2745">
                  <c:v>49.203274754532103</c:v>
                </c:pt>
                <c:pt idx="2746">
                  <c:v>49.210771065181198</c:v>
                </c:pt>
                <c:pt idx="2747">
                  <c:v>49.218263020725999</c:v>
                </c:pt>
                <c:pt idx="2748">
                  <c:v>49.225750623672297</c:v>
                </c:pt>
                <c:pt idx="2749">
                  <c:v>49.233233876524402</c:v>
                </c:pt>
                <c:pt idx="2750">
                  <c:v>49.2407127817849</c:v>
                </c:pt>
                <c:pt idx="2751">
                  <c:v>49.248187341955401</c:v>
                </c:pt>
                <c:pt idx="2752">
                  <c:v>49.255657559535599</c:v>
                </c:pt>
                <c:pt idx="2753">
                  <c:v>49.263123441069098</c:v>
                </c:pt>
                <c:pt idx="2754">
                  <c:v>49.270584985587902</c:v>
                </c:pt>
                <c:pt idx="2755">
                  <c:v>49.278042195210503</c:v>
                </c:pt>
                <c:pt idx="2756">
                  <c:v>49.285495072434799</c:v>
                </c:pt>
                <c:pt idx="2757">
                  <c:v>49.292943619757601</c:v>
                </c:pt>
                <c:pt idx="2758">
                  <c:v>49.300387839673903</c:v>
                </c:pt>
                <c:pt idx="2759">
                  <c:v>49.307827734677602</c:v>
                </c:pt>
                <c:pt idx="2760">
                  <c:v>49.3152633072608</c:v>
                </c:pt>
                <c:pt idx="2761">
                  <c:v>49.322694559914503</c:v>
                </c:pt>
                <c:pt idx="2762">
                  <c:v>49.330121495128203</c:v>
                </c:pt>
                <c:pt idx="2763">
                  <c:v>49.337544115389797</c:v>
                </c:pt>
                <c:pt idx="2764">
                  <c:v>49.344962423185997</c:v>
                </c:pt>
                <c:pt idx="2765">
                  <c:v>49.3523764210019</c:v>
                </c:pt>
                <c:pt idx="2766">
                  <c:v>49.359786111321199</c:v>
                </c:pt>
                <c:pt idx="2767">
                  <c:v>49.367191496626099</c:v>
                </c:pt>
                <c:pt idx="2768">
                  <c:v>49.374592579397699</c:v>
                </c:pt>
                <c:pt idx="2769">
                  <c:v>49.381989362115199</c:v>
                </c:pt>
                <c:pt idx="2770">
                  <c:v>49.389381847256701</c:v>
                </c:pt>
                <c:pt idx="2771">
                  <c:v>49.396770037298801</c:v>
                </c:pt>
                <c:pt idx="2772">
                  <c:v>49.404153934716597</c:v>
                </c:pt>
                <c:pt idx="2773">
                  <c:v>49.4115335419838</c:v>
                </c:pt>
                <c:pt idx="2774">
                  <c:v>49.418908861572604</c:v>
                </c:pt>
                <c:pt idx="2775">
                  <c:v>49.426279895954004</c:v>
                </c:pt>
                <c:pt idx="2776">
                  <c:v>49.4336466475973</c:v>
                </c:pt>
                <c:pt idx="2777">
                  <c:v>49.441009118970499</c:v>
                </c:pt>
                <c:pt idx="2778">
                  <c:v>49.448367312540199</c:v>
                </c:pt>
                <c:pt idx="2779">
                  <c:v>49.455721230771502</c:v>
                </c:pt>
                <c:pt idx="2780">
                  <c:v>49.463070876128</c:v>
                </c:pt>
                <c:pt idx="2781">
                  <c:v>49.470416251072002</c:v>
                </c:pt>
                <c:pt idx="2782">
                  <c:v>49.477757358064402</c:v>
                </c:pt>
                <c:pt idx="2783">
                  <c:v>49.4850941995646</c:v>
                </c:pt>
                <c:pt idx="2784">
                  <c:v>49.492426778030399</c:v>
                </c:pt>
                <c:pt idx="2785">
                  <c:v>49.499755095918502</c:v>
                </c:pt>
                <c:pt idx="2786">
                  <c:v>49.507079155684004</c:v>
                </c:pt>
                <c:pt idx="2787">
                  <c:v>49.514398959780401</c:v>
                </c:pt>
                <c:pt idx="2788">
                  <c:v>49.521714510660203</c:v>
                </c:pt>
                <c:pt idx="2789">
                  <c:v>49.529025810774002</c:v>
                </c:pt>
                <c:pt idx="2790">
                  <c:v>49.5363328625712</c:v>
                </c:pt>
                <c:pt idx="2791">
                  <c:v>49.543635668499803</c:v>
                </c:pt>
                <c:pt idx="2792">
                  <c:v>49.550934231006302</c:v>
                </c:pt>
                <c:pt idx="2793">
                  <c:v>49.558228552535802</c:v>
                </c:pt>
                <c:pt idx="2794">
                  <c:v>49.565518635532001</c:v>
                </c:pt>
                <c:pt idx="2795">
                  <c:v>49.572804482437</c:v>
                </c:pt>
                <c:pt idx="2796">
                  <c:v>49.580086095691698</c:v>
                </c:pt>
                <c:pt idx="2797">
                  <c:v>49.587363477735401</c:v>
                </c:pt>
                <c:pt idx="2798">
                  <c:v>49.594636631006097</c:v>
                </c:pt>
                <c:pt idx="2799">
                  <c:v>49.601905557940199</c:v>
                </c:pt>
                <c:pt idx="2800">
                  <c:v>49.609170260972903</c:v>
                </c:pt>
                <c:pt idx="2801">
                  <c:v>49.616430742537702</c:v>
                </c:pt>
                <c:pt idx="2802">
                  <c:v>49.623687005066799</c:v>
                </c:pt>
                <c:pt idx="2803">
                  <c:v>49.630939050991103</c:v>
                </c:pt>
                <c:pt idx="2804">
                  <c:v>49.638186882739902</c:v>
                </c:pt>
                <c:pt idx="2805">
                  <c:v>49.645430502741</c:v>
                </c:pt>
                <c:pt idx="2806">
                  <c:v>49.6526699134211</c:v>
                </c:pt>
                <c:pt idx="2807">
                  <c:v>49.659905117205099</c:v>
                </c:pt>
                <c:pt idx="2808">
                  <c:v>49.667136116516602</c:v>
                </c:pt>
                <c:pt idx="2809">
                  <c:v>49.674362913777799</c:v>
                </c:pt>
                <c:pt idx="2810">
                  <c:v>49.681585511409502</c:v>
                </c:pt>
                <c:pt idx="2811">
                  <c:v>49.688803911831101</c:v>
                </c:pt>
                <c:pt idx="2812">
                  <c:v>49.696018117460397</c:v>
                </c:pt>
                <c:pt idx="2813">
                  <c:v>49.703228130713804</c:v>
                </c:pt>
                <c:pt idx="2814">
                  <c:v>49.710433954006497</c:v>
                </c:pt>
                <c:pt idx="2815">
                  <c:v>49.717635589752</c:v>
                </c:pt>
                <c:pt idx="2816">
                  <c:v>49.724833040362498</c:v>
                </c:pt>
                <c:pt idx="2817">
                  <c:v>49.732026308248699</c:v>
                </c:pt>
                <c:pt idx="2818">
                  <c:v>49.739215395819897</c:v>
                </c:pt>
                <c:pt idx="2819">
                  <c:v>49.746400305484102</c:v>
                </c:pt>
                <c:pt idx="2820">
                  <c:v>49.753581039647699</c:v>
                </c:pt>
                <c:pt idx="2821">
                  <c:v>49.7607576007156</c:v>
                </c:pt>
                <c:pt idx="2822">
                  <c:v>49.767929991091499</c:v>
                </c:pt>
                <c:pt idx="2823">
                  <c:v>49.7750982131775</c:v>
                </c:pt>
                <c:pt idx="2824">
                  <c:v>49.7822622693743</c:v>
                </c:pt>
                <c:pt idx="2825">
                  <c:v>49.789422162081401</c:v>
                </c:pt>
                <c:pt idx="2826">
                  <c:v>49.796577893696401</c:v>
                </c:pt>
                <c:pt idx="2827">
                  <c:v>49.803729466615799</c:v>
                </c:pt>
                <c:pt idx="2828">
                  <c:v>49.810876883234698</c:v>
                </c:pt>
                <c:pt idx="2829">
                  <c:v>49.818020145946598</c:v>
                </c:pt>
                <c:pt idx="2830">
                  <c:v>49.825159257143603</c:v>
                </c:pt>
                <c:pt idx="2831">
                  <c:v>49.832294219216401</c:v>
                </c:pt>
                <c:pt idx="2832">
                  <c:v>49.839425034554402</c:v>
                </c:pt>
                <c:pt idx="2833">
                  <c:v>49.846551705545401</c:v>
                </c:pt>
                <c:pt idx="2834">
                  <c:v>49.8536742380291</c:v>
                </c:pt>
                <c:pt idx="2835">
                  <c:v>49.860792635348197</c:v>
                </c:pt>
                <c:pt idx="2836">
                  <c:v>49.867906895824603</c:v>
                </c:pt>
                <c:pt idx="2837">
                  <c:v>49.8750170218471</c:v>
                </c:pt>
                <c:pt idx="2838">
                  <c:v>49.8821230158036</c:v>
                </c:pt>
                <c:pt idx="2839">
                  <c:v>49.889224880080199</c:v>
                </c:pt>
                <c:pt idx="2840">
                  <c:v>49.896322617061998</c:v>
                </c:pt>
                <c:pt idx="2841">
                  <c:v>49.903416229132397</c:v>
                </c:pt>
                <c:pt idx="2842">
                  <c:v>49.910505718673598</c:v>
                </c:pt>
                <c:pt idx="2843">
                  <c:v>49.917591088066402</c:v>
                </c:pt>
                <c:pt idx="2844">
                  <c:v>49.924672339690197</c:v>
                </c:pt>
                <c:pt idx="2845">
                  <c:v>49.931749475923098</c:v>
                </c:pt>
                <c:pt idx="2846">
                  <c:v>49.9388224991418</c:v>
                </c:pt>
                <c:pt idx="2847">
                  <c:v>49.945891411721497</c:v>
                </c:pt>
                <c:pt idx="2848">
                  <c:v>49.9529562160361</c:v>
                </c:pt>
                <c:pt idx="2849">
                  <c:v>49.960016914458201</c:v>
                </c:pt>
                <c:pt idx="2850">
                  <c:v>49.967073509358997</c:v>
                </c:pt>
                <c:pt idx="2851">
                  <c:v>49.974126003108303</c:v>
                </c:pt>
                <c:pt idx="2852">
                  <c:v>49.981174398074401</c:v>
                </c:pt>
                <c:pt idx="2853">
                  <c:v>49.988218696624401</c:v>
                </c:pt>
                <c:pt idx="2854">
                  <c:v>49.995258901123997</c:v>
                </c:pt>
                <c:pt idx="2855">
                  <c:v>50.002295013937498</c:v>
                </c:pt>
                <c:pt idx="2856">
                  <c:v>50.009327037427802</c:v>
                </c:pt>
                <c:pt idx="2857">
                  <c:v>50.016354973956403</c:v>
                </c:pt>
                <c:pt idx="2858">
                  <c:v>50.023378825883498</c:v>
                </c:pt>
                <c:pt idx="2859">
                  <c:v>50.030398595567902</c:v>
                </c:pt>
                <c:pt idx="2860">
                  <c:v>50.0374142853669</c:v>
                </c:pt>
                <c:pt idx="2861">
                  <c:v>50.0444258976367</c:v>
                </c:pt>
                <c:pt idx="2862">
                  <c:v>50.051433434731997</c:v>
                </c:pt>
                <c:pt idx="2863">
                  <c:v>50.058436899005898</c:v>
                </c:pt>
                <c:pt idx="2864">
                  <c:v>50.065436292810404</c:v>
                </c:pt>
                <c:pt idx="2865">
                  <c:v>50.072431618496097</c:v>
                </c:pt>
                <c:pt idx="2866">
                  <c:v>50.079422878411997</c:v>
                </c:pt>
                <c:pt idx="2867">
                  <c:v>50.086410074906098</c:v>
                </c:pt>
                <c:pt idx="2868">
                  <c:v>50.093393210324699</c:v>
                </c:pt>
                <c:pt idx="2869">
                  <c:v>50.100372287012803</c:v>
                </c:pt>
                <c:pt idx="2870">
                  <c:v>50.1073473073142</c:v>
                </c:pt>
                <c:pt idx="2871">
                  <c:v>50.114318273571001</c:v>
                </c:pt>
                <c:pt idx="2872">
                  <c:v>50.121285188124297</c:v>
                </c:pt>
                <c:pt idx="2873">
                  <c:v>50.128248053313499</c:v>
                </c:pt>
                <c:pt idx="2874">
                  <c:v>50.135206871476903</c:v>
                </c:pt>
                <c:pt idx="2875">
                  <c:v>50.142161644951102</c:v>
                </c:pt>
                <c:pt idx="2876">
                  <c:v>50.149112376071599</c:v>
                </c:pt>
                <c:pt idx="2877">
                  <c:v>50.1560590671725</c:v>
                </c:pt>
                <c:pt idx="2878">
                  <c:v>50.163001720586401</c:v>
                </c:pt>
                <c:pt idx="2879">
                  <c:v>50.169940338644601</c:v>
                </c:pt>
                <c:pt idx="2880">
                  <c:v>50.176874923676998</c:v>
                </c:pt>
                <c:pt idx="2881">
                  <c:v>50.183805478012196</c:v>
                </c:pt>
                <c:pt idx="2882">
                  <c:v>50.190732003977203</c:v>
                </c:pt>
                <c:pt idx="2883">
                  <c:v>50.197654503897901</c:v>
                </c:pt>
                <c:pt idx="2884">
                  <c:v>50.204572980098803</c:v>
                </c:pt>
                <c:pt idx="2885">
                  <c:v>50.2114874349027</c:v>
                </c:pt>
                <c:pt idx="2886">
                  <c:v>50.218397870631499</c:v>
                </c:pt>
                <c:pt idx="2887">
                  <c:v>50.225304289605297</c:v>
                </c:pt>
                <c:pt idx="2888">
                  <c:v>50.232206694143102</c:v>
                </c:pt>
                <c:pt idx="2889">
                  <c:v>50.239105086562397</c:v>
                </c:pt>
                <c:pt idx="2890">
                  <c:v>50.245999469179402</c:v>
                </c:pt>
                <c:pt idx="2891">
                  <c:v>50.252889844308903</c:v>
                </c:pt>
                <c:pt idx="2892">
                  <c:v>50.2597762142642</c:v>
                </c:pt>
                <c:pt idx="2893">
                  <c:v>50.266658581357397</c:v>
                </c:pt>
                <c:pt idx="2894">
                  <c:v>50.273536947899203</c:v>
                </c:pt>
                <c:pt idx="2895">
                  <c:v>50.280411316198801</c:v>
                </c:pt>
                <c:pt idx="2896">
                  <c:v>50.2872816885642</c:v>
                </c:pt>
                <c:pt idx="2897">
                  <c:v>50.294148067301798</c:v>
                </c:pt>
                <c:pt idx="2898">
                  <c:v>50.301010454716902</c:v>
                </c:pt>
                <c:pt idx="2899">
                  <c:v>50.307868853113199</c:v>
                </c:pt>
                <c:pt idx="2900">
                  <c:v>50.314723264793102</c:v>
                </c:pt>
                <c:pt idx="2901">
                  <c:v>50.321573692057697</c:v>
                </c:pt>
                <c:pt idx="2902">
                  <c:v>50.3284201372065</c:v>
                </c:pt>
                <c:pt idx="2903">
                  <c:v>50.335262602538002</c:v>
                </c:pt>
                <c:pt idx="2904">
                  <c:v>50.342101090348997</c:v>
                </c:pt>
                <c:pt idx="2905">
                  <c:v>50.348935602934901</c:v>
                </c:pt>
                <c:pt idx="2906">
                  <c:v>50.355766142590099</c:v>
                </c:pt>
                <c:pt idx="2907">
                  <c:v>50.362592711607199</c:v>
                </c:pt>
                <c:pt idx="2908">
                  <c:v>50.369415312277702</c:v>
                </c:pt>
                <c:pt idx="2909">
                  <c:v>50.376233946891602</c:v>
                </c:pt>
                <c:pt idx="2910">
                  <c:v>50.383048617737501</c:v>
                </c:pt>
                <c:pt idx="2911">
                  <c:v>50.389859327102798</c:v>
                </c:pt>
                <c:pt idx="2912">
                  <c:v>50.396666077273203</c:v>
                </c:pt>
                <c:pt idx="2913">
                  <c:v>50.403468870533501</c:v>
                </c:pt>
                <c:pt idx="2914">
                  <c:v>50.410267709166597</c:v>
                </c:pt>
                <c:pt idx="2915">
                  <c:v>50.417062595454503</c:v>
                </c:pt>
                <c:pt idx="2916">
                  <c:v>50.423853539355001</c:v>
                </c:pt>
                <c:pt idx="2917">
                  <c:v>50.430640535854998</c:v>
                </c:pt>
                <c:pt idx="2918">
                  <c:v>50.4374235872002</c:v>
                </c:pt>
                <c:pt idx="2919">
                  <c:v>50.444202695673901</c:v>
                </c:pt>
                <c:pt idx="2920">
                  <c:v>50.450977863557902</c:v>
                </c:pt>
                <c:pt idx="2921">
                  <c:v>50.457749093132897</c:v>
                </c:pt>
                <c:pt idx="2922">
                  <c:v>50.464516386678199</c:v>
                </c:pt>
                <c:pt idx="2923">
                  <c:v>50.471279746471801</c:v>
                </c:pt>
                <c:pt idx="2924">
                  <c:v>50.478039174790098</c:v>
                </c:pt>
                <c:pt idx="2925">
                  <c:v>50.484794673908702</c:v>
                </c:pt>
                <c:pt idx="2926">
                  <c:v>50.4915462461015</c:v>
                </c:pt>
                <c:pt idx="2927">
                  <c:v>50.498293893641197</c:v>
                </c:pt>
                <c:pt idx="2928">
                  <c:v>50.505037618799101</c:v>
                </c:pt>
                <c:pt idx="2929">
                  <c:v>50.511777423845302</c:v>
                </c:pt>
                <c:pt idx="2930">
                  <c:v>50.518513311048501</c:v>
                </c:pt>
                <c:pt idx="2931">
                  <c:v>50.525245282676202</c:v>
                </c:pt>
                <c:pt idx="2932">
                  <c:v>50.531973340994398</c:v>
                </c:pt>
                <c:pt idx="2933">
                  <c:v>50.5386974882679</c:v>
                </c:pt>
                <c:pt idx="2934">
                  <c:v>50.5454177267601</c:v>
                </c:pt>
                <c:pt idx="2935">
                  <c:v>50.552134058733202</c:v>
                </c:pt>
                <c:pt idx="2936">
                  <c:v>50.558846486447997</c:v>
                </c:pt>
                <c:pt idx="2937">
                  <c:v>50.565555012163998</c:v>
                </c:pt>
                <c:pt idx="2938">
                  <c:v>50.5722596381393</c:v>
                </c:pt>
                <c:pt idx="2939">
                  <c:v>50.578960366630803</c:v>
                </c:pt>
                <c:pt idx="2940">
                  <c:v>50.585657199894001</c:v>
                </c:pt>
                <c:pt idx="2941">
                  <c:v>50.5923501401832</c:v>
                </c:pt>
                <c:pt idx="2942">
                  <c:v>50.599039189751203</c:v>
                </c:pt>
                <c:pt idx="2943">
                  <c:v>50.605724350849698</c:v>
                </c:pt>
                <c:pt idx="2944">
                  <c:v>50.612405625728798</c:v>
                </c:pt>
                <c:pt idx="2945">
                  <c:v>50.619083016637603</c:v>
                </c:pt>
                <c:pt idx="2946">
                  <c:v>50.625756525823498</c:v>
                </c:pt>
                <c:pt idx="2947">
                  <c:v>50.632426155532997</c:v>
                </c:pt>
                <c:pt idx="2948">
                  <c:v>50.639091908010997</c:v>
                </c:pt>
                <c:pt idx="2949">
                  <c:v>50.645753785501199</c:v>
                </c:pt>
                <c:pt idx="2950">
                  <c:v>50.6524117902459</c:v>
                </c:pt>
                <c:pt idx="2951">
                  <c:v>50.6590659244861</c:v>
                </c:pt>
                <c:pt idx="2952">
                  <c:v>50.665716190461502</c:v>
                </c:pt>
                <c:pt idx="2953">
                  <c:v>50.6723625904106</c:v>
                </c:pt>
                <c:pt idx="2954">
                  <c:v>50.679005126570303</c:v>
                </c:pt>
                <c:pt idx="2955">
                  <c:v>50.685643801176397</c:v>
                </c:pt>
                <c:pt idx="2956">
                  <c:v>50.692278616463398</c:v>
                </c:pt>
                <c:pt idx="2957">
                  <c:v>50.698909574664299</c:v>
                </c:pt>
                <c:pt idx="2958">
                  <c:v>50.705536678010901</c:v>
                </c:pt>
                <c:pt idx="2959">
                  <c:v>50.712159928733797</c:v>
                </c:pt>
                <c:pt idx="2960">
                  <c:v>50.718779329061903</c:v>
                </c:pt>
                <c:pt idx="2961">
                  <c:v>50.725394881223302</c:v>
                </c:pt>
                <c:pt idx="2962">
                  <c:v>50.732006587444303</c:v>
                </c:pt>
                <c:pt idx="2963">
                  <c:v>50.738614449950198</c:v>
                </c:pt>
                <c:pt idx="2964">
                  <c:v>50.745218470964801</c:v>
                </c:pt>
                <c:pt idx="2965">
                  <c:v>50.751818652710703</c:v>
                </c:pt>
                <c:pt idx="2966">
                  <c:v>50.758414997409098</c:v>
                </c:pt>
                <c:pt idx="2967">
                  <c:v>50.765007507279897</c:v>
                </c:pt>
                <c:pt idx="2968">
                  <c:v>50.771596184541799</c:v>
                </c:pt>
                <c:pt idx="2969">
                  <c:v>50.778181031411897</c:v>
                </c:pt>
                <c:pt idx="2970">
                  <c:v>50.784762050106202</c:v>
                </c:pt>
                <c:pt idx="2971">
                  <c:v>50.791339242839499</c:v>
                </c:pt>
                <c:pt idx="2972">
                  <c:v>50.797912611824898</c:v>
                </c:pt>
                <c:pt idx="2973">
                  <c:v>50.8044821592745</c:v>
                </c:pt>
                <c:pt idx="2974">
                  <c:v>50.8110478873989</c:v>
                </c:pt>
                <c:pt idx="2975">
                  <c:v>50.817609798407503</c:v>
                </c:pt>
                <c:pt idx="2976">
                  <c:v>50.824167894508399</c:v>
                </c:pt>
                <c:pt idx="2977">
                  <c:v>50.830722177908299</c:v>
                </c:pt>
                <c:pt idx="2978">
                  <c:v>50.837272650812501</c:v>
                </c:pt>
                <c:pt idx="2979">
                  <c:v>50.843819315425201</c:v>
                </c:pt>
                <c:pt idx="2980">
                  <c:v>50.850362173949001</c:v>
                </c:pt>
                <c:pt idx="2981">
                  <c:v>50.8569012285855</c:v>
                </c:pt>
                <c:pt idx="2982">
                  <c:v>50.863436481534698</c:v>
                </c:pt>
                <c:pt idx="2983">
                  <c:v>50.869967934995501</c:v>
                </c:pt>
                <c:pt idx="2984">
                  <c:v>50.876495591165401</c:v>
                </c:pt>
                <c:pt idx="2985">
                  <c:v>50.883019452240397</c:v>
                </c:pt>
                <c:pt idx="2986">
                  <c:v>50.889539520415497</c:v>
                </c:pt>
                <c:pt idx="2987">
                  <c:v>50.896055797884102</c:v>
                </c:pt>
                <c:pt idx="2988">
                  <c:v>50.902568286838502</c:v>
                </c:pt>
                <c:pt idx="2989">
                  <c:v>50.909076989469597</c:v>
                </c:pt>
                <c:pt idx="2990">
                  <c:v>50.915581907966803</c:v>
                </c:pt>
                <c:pt idx="2991">
                  <c:v>50.922083044518601</c:v>
                </c:pt>
                <c:pt idx="2992">
                  <c:v>50.928580401311699</c:v>
                </c:pt>
                <c:pt idx="2993">
                  <c:v>50.935073980531897</c:v>
                </c:pt>
                <c:pt idx="2994">
                  <c:v>50.941563784363296</c:v>
                </c:pt>
                <c:pt idx="2995">
                  <c:v>50.948049814988899</c:v>
                </c:pt>
                <c:pt idx="2996">
                  <c:v>50.954532074590503</c:v>
                </c:pt>
                <c:pt idx="2997">
                  <c:v>50.961010570247197</c:v>
                </c:pt>
                <c:pt idx="2998">
                  <c:v>50.967485303743501</c:v>
                </c:pt>
                <c:pt idx="2999">
                  <c:v>50.973956273105301</c:v>
                </c:pt>
                <c:pt idx="3000">
                  <c:v>50.980423480514702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E18-4886-AA83-44BB3A79D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simulaçoes!$AS$5:$AS$3005</c:f>
              <c:numCache>
                <c:formatCode>General</c:formatCode>
                <c:ptCount val="3001"/>
                <c:pt idx="0">
                  <c:v>0</c:v>
                </c:pt>
                <c:pt idx="1">
                  <c:v>3.7839153249545898E-2</c:v>
                </c:pt>
                <c:pt idx="2">
                  <c:v>7.6435389934671305E-2</c:v>
                </c:pt>
                <c:pt idx="3">
                  <c:v>0.11513666973110299</c:v>
                </c:pt>
                <c:pt idx="4">
                  <c:v>0.15388125941765701</c:v>
                </c:pt>
                <c:pt idx="5">
                  <c:v>0.19264543906624099</c:v>
                </c:pt>
                <c:pt idx="6">
                  <c:v>0.23141735202582001</c:v>
                </c:pt>
                <c:pt idx="7">
                  <c:v>0.27019024985305501</c:v>
                </c:pt>
                <c:pt idx="8">
                  <c:v>0.308959925697808</c:v>
                </c:pt>
                <c:pt idx="9">
                  <c:v>0.34772353698554298</c:v>
                </c:pt>
                <c:pt idx="10">
                  <c:v>0.38647901115026401</c:v>
                </c:pt>
                <c:pt idx="11">
                  <c:v>0.42522472947560103</c:v>
                </c:pt>
                <c:pt idx="12">
                  <c:v>0.463959351917137</c:v>
                </c:pt>
                <c:pt idx="13">
                  <c:v>0.50268171820600405</c:v>
                </c:pt>
                <c:pt idx="14">
                  <c:v>0.54139079222729702</c:v>
                </c:pt>
                <c:pt idx="15">
                  <c:v>0.58008563124048396</c:v>
                </c:pt>
                <c:pt idx="16">
                  <c:v>0.618765369953862</c:v>
                </c:pt>
                <c:pt idx="17">
                  <c:v>0.657429212312448</c:v>
                </c:pt>
                <c:pt idx="18">
                  <c:v>0.69607642745527598</c:v>
                </c:pt>
                <c:pt idx="19">
                  <c:v>0.73470634720217098</c:v>
                </c:pt>
                <c:pt idx="20">
                  <c:v>0.77331836387713504</c:v>
                </c:pt>
                <c:pt idx="21">
                  <c:v>0.81191192779370502</c:v>
                </c:pt>
                <c:pt idx="22">
                  <c:v>0.85048654425329095</c:v>
                </c:pt>
                <c:pt idx="23">
                  <c:v>0.889041770088842</c:v>
                </c:pt>
                <c:pt idx="24">
                  <c:v>0.92757720987494896</c:v>
                </c:pt>
                <c:pt idx="25">
                  <c:v>0.96609251199986501</c:v>
                </c:pt>
                <c:pt idx="26">
                  <c:v>1.00458736471708</c:v>
                </c:pt>
                <c:pt idx="27">
                  <c:v>1.0430614922781001</c:v>
                </c:pt>
                <c:pt idx="28">
                  <c:v>1.0815146512817599</c:v>
                </c:pt>
                <c:pt idx="29">
                  <c:v>1.1199466272516501</c:v>
                </c:pt>
                <c:pt idx="30">
                  <c:v>1.1583572314833399</c:v>
                </c:pt>
                <c:pt idx="31">
                  <c:v>1.1967462981703501</c:v>
                </c:pt>
                <c:pt idx="32">
                  <c:v>1.2351136817919799</c:v>
                </c:pt>
                <c:pt idx="33">
                  <c:v>1.27345925479149</c:v>
                </c:pt>
                <c:pt idx="34">
                  <c:v>1.3117829054970001</c:v>
                </c:pt>
                <c:pt idx="35">
                  <c:v>1.3500845362687799</c:v>
                </c:pt>
                <c:pt idx="36">
                  <c:v>1.3883640618514199</c:v>
                </c:pt>
                <c:pt idx="37">
                  <c:v>1.42662140790153</c:v>
                </c:pt>
                <c:pt idx="38">
                  <c:v>1.46485650969161</c:v>
                </c:pt>
                <c:pt idx="39">
                  <c:v>1.50306931098664</c:v>
                </c:pt>
                <c:pt idx="40">
                  <c:v>1.54125976308227</c:v>
                </c:pt>
                <c:pt idx="41">
                  <c:v>1.5794278238945101</c:v>
                </c:pt>
                <c:pt idx="42">
                  <c:v>1.6175734571779501</c:v>
                </c:pt>
                <c:pt idx="43">
                  <c:v>1.6556966318486701</c:v>
                </c:pt>
                <c:pt idx="44">
                  <c:v>1.69379732134158</c:v>
                </c:pt>
                <c:pt idx="45">
                  <c:v>1.7318755030805799</c:v>
                </c:pt>
                <c:pt idx="46">
                  <c:v>1.7699311580702399</c:v>
                </c:pt>
                <c:pt idx="47">
                  <c:v>1.80796427045095</c:v>
                </c:pt>
                <c:pt idx="48">
                  <c:v>1.8459748271138201</c:v>
                </c:pt>
                <c:pt idx="49">
                  <c:v>1.88396281741117</c:v>
                </c:pt>
                <c:pt idx="50">
                  <c:v>1.9219282328560601</c:v>
                </c:pt>
                <c:pt idx="51">
                  <c:v>1.9598710668858299</c:v>
                </c:pt>
                <c:pt idx="52">
                  <c:v>1.9977913145750601</c:v>
                </c:pt>
                <c:pt idx="53">
                  <c:v>2.0356889725306502</c:v>
                </c:pt>
                <c:pt idx="54">
                  <c:v>2.0735640386845202</c:v>
                </c:pt>
                <c:pt idx="55">
                  <c:v>2.11141651210384</c:v>
                </c:pt>
                <c:pt idx="56">
                  <c:v>2.1492463929320098</c:v>
                </c:pt>
                <c:pt idx="57">
                  <c:v>2.18705368221667</c:v>
                </c:pt>
                <c:pt idx="58">
                  <c:v>2.2248383818053101</c:v>
                </c:pt>
                <c:pt idx="59">
                  <c:v>2.2626004942792202</c:v>
                </c:pt>
                <c:pt idx="60">
                  <c:v>2.3003400228555302</c:v>
                </c:pt>
                <c:pt idx="61">
                  <c:v>2.3380569712919401</c:v>
                </c:pt>
                <c:pt idx="62">
                  <c:v>2.3757513438793998</c:v>
                </c:pt>
                <c:pt idx="63">
                  <c:v>2.4134231453028301</c:v>
                </c:pt>
                <c:pt idx="64">
                  <c:v>2.4510723806884802</c:v>
                </c:pt>
                <c:pt idx="65">
                  <c:v>2.4886990554732602</c:v>
                </c:pt>
                <c:pt idx="66">
                  <c:v>2.5263031754323002</c:v>
                </c:pt>
                <c:pt idx="67">
                  <c:v>2.5638847465996499</c:v>
                </c:pt>
                <c:pt idx="68">
                  <c:v>2.6014437752575001</c:v>
                </c:pt>
                <c:pt idx="69">
                  <c:v>2.6389802679084098</c:v>
                </c:pt>
                <c:pt idx="70">
                  <c:v>2.6764942312329798</c:v>
                </c:pt>
                <c:pt idx="71">
                  <c:v>2.7139856721044602</c:v>
                </c:pt>
                <c:pt idx="72">
                  <c:v>2.7514545975148899</c:v>
                </c:pt>
                <c:pt idx="73">
                  <c:v>2.7889010146275401</c:v>
                </c:pt>
                <c:pt idx="74">
                  <c:v>2.8263249306879801</c:v>
                </c:pt>
                <c:pt idx="75">
                  <c:v>2.8637263530860002</c:v>
                </c:pt>
                <c:pt idx="76">
                  <c:v>2.9011052892773899</c:v>
                </c:pt>
                <c:pt idx="77">
                  <c:v>2.9384617468269201</c:v>
                </c:pt>
                <c:pt idx="78">
                  <c:v>2.9757957333606502</c:v>
                </c:pt>
                <c:pt idx="79">
                  <c:v>3.0131072565850601</c:v>
                </c:pt>
                <c:pt idx="80">
                  <c:v>3.05039632426152</c:v>
                </c:pt>
                <c:pt idx="81">
                  <c:v>3.0876629442107602</c:v>
                </c:pt>
                <c:pt idx="82">
                  <c:v>3.1249071243008899</c:v>
                </c:pt>
                <c:pt idx="83">
                  <c:v>3.1621288724504599</c:v>
                </c:pt>
                <c:pt idx="84">
                  <c:v>3.1993281966158298</c:v>
                </c:pt>
                <c:pt idx="85">
                  <c:v>3.2365051047806199</c:v>
                </c:pt>
                <c:pt idx="86">
                  <c:v>3.2736596049868498</c:v>
                </c:pt>
                <c:pt idx="87">
                  <c:v>3.3107917052812201</c:v>
                </c:pt>
                <c:pt idx="88">
                  <c:v>3.3479014137492502</c:v>
                </c:pt>
                <c:pt idx="89">
                  <c:v>3.3849887385113</c:v>
                </c:pt>
                <c:pt idx="90">
                  <c:v>3.4220536876950498</c:v>
                </c:pt>
                <c:pt idx="91">
                  <c:v>3.4590962694737502</c:v>
                </c:pt>
                <c:pt idx="92">
                  <c:v>3.4961164920326899</c:v>
                </c:pt>
                <c:pt idx="93">
                  <c:v>3.53311436357296</c:v>
                </c:pt>
                <c:pt idx="94">
                  <c:v>3.5700898922953499</c:v>
                </c:pt>
                <c:pt idx="95">
                  <c:v>3.6070430864256302</c:v>
                </c:pt>
                <c:pt idx="96">
                  <c:v>3.64397395424144</c:v>
                </c:pt>
                <c:pt idx="97">
                  <c:v>3.68088250406413</c:v>
                </c:pt>
                <c:pt idx="98">
                  <c:v>3.7177687441326799</c:v>
                </c:pt>
                <c:pt idx="99">
                  <c:v>3.75463268275344</c:v>
                </c:pt>
                <c:pt idx="100">
                  <c:v>3.79147432825039</c:v>
                </c:pt>
                <c:pt idx="101">
                  <c:v>3.8282936889502701</c:v>
                </c:pt>
                <c:pt idx="102">
                  <c:v>3.8650907732078101</c:v>
                </c:pt>
                <c:pt idx="103">
                  <c:v>3.9018655893566501</c:v>
                </c:pt>
                <c:pt idx="104">
                  <c:v>3.9386181457882699</c:v>
                </c:pt>
                <c:pt idx="105">
                  <c:v>3.9753484508514698</c:v>
                </c:pt>
                <c:pt idx="106">
                  <c:v>4.0120565129683303</c:v>
                </c:pt>
                <c:pt idx="107">
                  <c:v>4.0487423405104996</c:v>
                </c:pt>
                <c:pt idx="108">
                  <c:v>4.0854059419242104</c:v>
                </c:pt>
                <c:pt idx="109">
                  <c:v>4.1220473256053802</c:v>
                </c:pt>
                <c:pt idx="110">
                  <c:v>4.1586665000234397</c:v>
                </c:pt>
                <c:pt idx="111">
                  <c:v>4.1952634736028198</c:v>
                </c:pt>
                <c:pt idx="112">
                  <c:v>4.2318382547996896</c:v>
                </c:pt>
                <c:pt idx="113">
                  <c:v>4.2683908520837104</c:v>
                </c:pt>
                <c:pt idx="114">
                  <c:v>4.3049212739448803</c:v>
                </c:pt>
                <c:pt idx="115">
                  <c:v>4.3414295288895302</c:v>
                </c:pt>
                <c:pt idx="116">
                  <c:v>4.3779156254059499</c:v>
                </c:pt>
                <c:pt idx="117">
                  <c:v>4.41437957201682</c:v>
                </c:pt>
                <c:pt idx="118">
                  <c:v>4.45082137726087</c:v>
                </c:pt>
                <c:pt idx="119">
                  <c:v>4.4872410496641004</c:v>
                </c:pt>
                <c:pt idx="120">
                  <c:v>4.5236385977721403</c:v>
                </c:pt>
                <c:pt idx="121">
                  <c:v>4.5600140301475296</c:v>
                </c:pt>
                <c:pt idx="122">
                  <c:v>4.5963673553548601</c:v>
                </c:pt>
                <c:pt idx="123">
                  <c:v>4.6326985819694304</c:v>
                </c:pt>
                <c:pt idx="124">
                  <c:v>4.6690077185787802</c:v>
                </c:pt>
                <c:pt idx="125">
                  <c:v>4.7052947737817403</c:v>
                </c:pt>
                <c:pt idx="126">
                  <c:v>4.7415597561870602</c:v>
                </c:pt>
                <c:pt idx="127">
                  <c:v>4.7778026744114603</c:v>
                </c:pt>
                <c:pt idx="128">
                  <c:v>4.8140235370828304</c:v>
                </c:pt>
                <c:pt idx="129">
                  <c:v>4.8502223528436597</c:v>
                </c:pt>
                <c:pt idx="130">
                  <c:v>4.8863991303419896</c:v>
                </c:pt>
                <c:pt idx="131">
                  <c:v>4.9225538782377498</c:v>
                </c:pt>
                <c:pt idx="132">
                  <c:v>4.9586866052011196</c:v>
                </c:pt>
                <c:pt idx="133">
                  <c:v>4.9947973199123803</c:v>
                </c:pt>
                <c:pt idx="134">
                  <c:v>5.0308860310625798</c:v>
                </c:pt>
                <c:pt idx="135">
                  <c:v>5.0669527473529801</c:v>
                </c:pt>
                <c:pt idx="136">
                  <c:v>5.1029974774931803</c:v>
                </c:pt>
                <c:pt idx="137">
                  <c:v>5.1390202302040997</c:v>
                </c:pt>
                <c:pt idx="138">
                  <c:v>5.1750210142173998</c:v>
                </c:pt>
                <c:pt idx="139">
                  <c:v>5.2109998382742697</c:v>
                </c:pt>
                <c:pt idx="140">
                  <c:v>5.24695671112356</c:v>
                </c:pt>
                <c:pt idx="141">
                  <c:v>5.2828916415271499</c:v>
                </c:pt>
                <c:pt idx="142">
                  <c:v>5.3188046382559202</c:v>
                </c:pt>
                <c:pt idx="143">
                  <c:v>5.3546957100898096</c:v>
                </c:pt>
                <c:pt idx="144">
                  <c:v>5.3905648658186802</c:v>
                </c:pt>
                <c:pt idx="145">
                  <c:v>5.4264121142436696</c:v>
                </c:pt>
                <c:pt idx="146">
                  <c:v>5.46223746417526</c:v>
                </c:pt>
                <c:pt idx="147">
                  <c:v>5.4980409244338801</c:v>
                </c:pt>
                <c:pt idx="148">
                  <c:v>5.5338225038473503</c:v>
                </c:pt>
                <c:pt idx="149">
                  <c:v>5.5695822112556996</c:v>
                </c:pt>
                <c:pt idx="150">
                  <c:v>5.6053200555090097</c:v>
                </c:pt>
                <c:pt idx="151">
                  <c:v>5.6410360454667101</c:v>
                </c:pt>
                <c:pt idx="152">
                  <c:v>5.6767301899979499</c:v>
                </c:pt>
                <c:pt idx="153">
                  <c:v>5.7124024979778003</c:v>
                </c:pt>
                <c:pt idx="154">
                  <c:v>5.7480529782963803</c:v>
                </c:pt>
                <c:pt idx="155">
                  <c:v>5.7836816398516797</c:v>
                </c:pt>
                <c:pt idx="156">
                  <c:v>5.81928849155143</c:v>
                </c:pt>
                <c:pt idx="157">
                  <c:v>5.8548735423117302</c:v>
                </c:pt>
                <c:pt idx="158">
                  <c:v>5.8904368010563397</c:v>
                </c:pt>
                <c:pt idx="159">
                  <c:v>5.9259782767229803</c:v>
                </c:pt>
                <c:pt idx="160">
                  <c:v>5.9614979782572499</c:v>
                </c:pt>
                <c:pt idx="161">
                  <c:v>5.9969959146143603</c:v>
                </c:pt>
                <c:pt idx="162">
                  <c:v>6.0324720947564403</c:v>
                </c:pt>
                <c:pt idx="163">
                  <c:v>6.0679265276562102</c:v>
                </c:pt>
                <c:pt idx="164">
                  <c:v>6.1033592222978301</c:v>
                </c:pt>
                <c:pt idx="165">
                  <c:v>6.1387701876738099</c:v>
                </c:pt>
                <c:pt idx="166">
                  <c:v>6.1741594327861602</c:v>
                </c:pt>
                <c:pt idx="167">
                  <c:v>6.2095269666387303</c:v>
                </c:pt>
                <c:pt idx="168">
                  <c:v>6.2448727982548098</c:v>
                </c:pt>
                <c:pt idx="169">
                  <c:v>6.2801969366645096</c:v>
                </c:pt>
                <c:pt idx="170">
                  <c:v>6.3154993909066501</c:v>
                </c:pt>
                <c:pt idx="171">
                  <c:v>6.3507801700294602</c:v>
                </c:pt>
                <c:pt idx="172">
                  <c:v>6.3860392830905601</c:v>
                </c:pt>
                <c:pt idx="173">
                  <c:v>6.4212767391525896</c:v>
                </c:pt>
                <c:pt idx="174">
                  <c:v>6.4564925472829398</c:v>
                </c:pt>
                <c:pt idx="175">
                  <c:v>6.4916867165719898</c:v>
                </c:pt>
                <c:pt idx="176">
                  <c:v>6.5268592561130196</c:v>
                </c:pt>
                <c:pt idx="177">
                  <c:v>6.5620101750085604</c:v>
                </c:pt>
                <c:pt idx="178">
                  <c:v>6.5971394823703804</c:v>
                </c:pt>
                <c:pt idx="179">
                  <c:v>6.6322471873194697</c:v>
                </c:pt>
                <c:pt idx="180">
                  <c:v>6.6673332989721903</c:v>
                </c:pt>
                <c:pt idx="181">
                  <c:v>6.7023978264694204</c:v>
                </c:pt>
                <c:pt idx="182">
                  <c:v>6.73744077896046</c:v>
                </c:pt>
                <c:pt idx="183">
                  <c:v>6.7724621656007802</c:v>
                </c:pt>
                <c:pt idx="184">
                  <c:v>6.8074619955549096</c:v>
                </c:pt>
                <c:pt idx="185">
                  <c:v>6.8424402779963902</c:v>
                </c:pt>
                <c:pt idx="186">
                  <c:v>6.8773970221040797</c:v>
                </c:pt>
                <c:pt idx="187">
                  <c:v>6.9123322370557796</c:v>
                </c:pt>
                <c:pt idx="188">
                  <c:v>6.9472459320587898</c:v>
                </c:pt>
                <c:pt idx="189">
                  <c:v>6.9821381163204297</c:v>
                </c:pt>
                <c:pt idx="190">
                  <c:v>7.0170087990567698</c:v>
                </c:pt>
                <c:pt idx="191">
                  <c:v>7.0518579894927598</c:v>
                </c:pt>
                <c:pt idx="192">
                  <c:v>7.0866856968621601</c:v>
                </c:pt>
                <c:pt idx="193">
                  <c:v>7.1214919303958002</c:v>
                </c:pt>
                <c:pt idx="194">
                  <c:v>7.1562766993434197</c:v>
                </c:pt>
                <c:pt idx="195">
                  <c:v>7.1910400129670604</c:v>
                </c:pt>
                <c:pt idx="196">
                  <c:v>7.2257818805333898</c:v>
                </c:pt>
                <c:pt idx="197">
                  <c:v>7.2605023113176204</c:v>
                </c:pt>
                <c:pt idx="198">
                  <c:v>7.2952013146036503</c:v>
                </c:pt>
                <c:pt idx="199">
                  <c:v>7.3298788996797102</c:v>
                </c:pt>
                <c:pt idx="200">
                  <c:v>7.3645350758169297</c:v>
                </c:pt>
                <c:pt idx="201">
                  <c:v>7.3991698523456204</c:v>
                </c:pt>
                <c:pt idx="202">
                  <c:v>7.4337832385820697</c:v>
                </c:pt>
                <c:pt idx="203">
                  <c:v>7.4683752438510398</c:v>
                </c:pt>
                <c:pt idx="204">
                  <c:v>7.5029458774857796</c:v>
                </c:pt>
                <c:pt idx="205">
                  <c:v>7.5374951488280599</c:v>
                </c:pt>
                <c:pt idx="206">
                  <c:v>7.5720230672281001</c:v>
                </c:pt>
                <c:pt idx="207">
                  <c:v>7.6065296420446602</c:v>
                </c:pt>
                <c:pt idx="208">
                  <c:v>7.6410148826449804</c:v>
                </c:pt>
                <c:pt idx="209">
                  <c:v>7.6754787983884603</c:v>
                </c:pt>
                <c:pt idx="210">
                  <c:v>7.7099213986144202</c:v>
                </c:pt>
                <c:pt idx="211">
                  <c:v>7.74434269274989</c:v>
                </c:pt>
                <c:pt idx="212">
                  <c:v>7.7787426901919803</c:v>
                </c:pt>
                <c:pt idx="213">
                  <c:v>7.8131214003460698</c:v>
                </c:pt>
                <c:pt idx="214">
                  <c:v>7.8474788326257903</c:v>
                </c:pt>
                <c:pt idx="215">
                  <c:v>7.8818149964530102</c:v>
                </c:pt>
                <c:pt idx="216">
                  <c:v>7.9161299012578201</c:v>
                </c:pt>
                <c:pt idx="217">
                  <c:v>7.9504235564785901</c:v>
                </c:pt>
                <c:pt idx="218">
                  <c:v>7.9846959715619397</c:v>
                </c:pt>
                <c:pt idx="219">
                  <c:v>8.0189471559315706</c:v>
                </c:pt>
                <c:pt idx="220">
                  <c:v>8.05317711901127</c:v>
                </c:pt>
                <c:pt idx="221">
                  <c:v>8.0873858703083101</c:v>
                </c:pt>
                <c:pt idx="222">
                  <c:v>8.1215734192971407</c:v>
                </c:pt>
                <c:pt idx="223">
                  <c:v>8.1557397754600807</c:v>
                </c:pt>
                <c:pt idx="224">
                  <c:v>8.1898849482874301</c:v>
                </c:pt>
                <c:pt idx="225">
                  <c:v>8.2240089472773708</c:v>
                </c:pt>
                <c:pt idx="226">
                  <c:v>8.2581117819360799</c:v>
                </c:pt>
                <c:pt idx="227">
                  <c:v>8.29219346177765</c:v>
                </c:pt>
                <c:pt idx="228">
                  <c:v>8.3262539963241</c:v>
                </c:pt>
                <c:pt idx="229">
                  <c:v>8.3602933950623299</c:v>
                </c:pt>
                <c:pt idx="230">
                  <c:v>8.39431166750858</c:v>
                </c:pt>
                <c:pt idx="231">
                  <c:v>8.4283088232375594</c:v>
                </c:pt>
                <c:pt idx="232">
                  <c:v>8.4622848717976797</c:v>
                </c:pt>
                <c:pt idx="233">
                  <c:v>8.4962398227450198</c:v>
                </c:pt>
                <c:pt idx="234">
                  <c:v>8.5301736856432502</c:v>
                </c:pt>
                <c:pt idx="235">
                  <c:v>8.5640864700636499</c:v>
                </c:pt>
                <c:pt idx="236">
                  <c:v>8.5979781855851503</c:v>
                </c:pt>
                <c:pt idx="237">
                  <c:v>8.6318488417942891</c:v>
                </c:pt>
                <c:pt idx="238">
                  <c:v>8.6656984482852</c:v>
                </c:pt>
                <c:pt idx="239">
                  <c:v>8.69952701460738</c:v>
                </c:pt>
                <c:pt idx="240">
                  <c:v>8.73333455036801</c:v>
                </c:pt>
                <c:pt idx="241">
                  <c:v>8.7671210652037708</c:v>
                </c:pt>
                <c:pt idx="242">
                  <c:v>8.8008865687341906</c:v>
                </c:pt>
                <c:pt idx="243">
                  <c:v>8.8346310705860596</c:v>
                </c:pt>
                <c:pt idx="244">
                  <c:v>8.8683545803935502</c:v>
                </c:pt>
                <c:pt idx="245">
                  <c:v>8.9020571077981092</c:v>
                </c:pt>
                <c:pt idx="246">
                  <c:v>8.9357386624485002</c:v>
                </c:pt>
                <c:pt idx="247">
                  <c:v>8.9693992540008107</c:v>
                </c:pt>
                <c:pt idx="248">
                  <c:v>9.0030388921184397</c:v>
                </c:pt>
                <c:pt idx="249">
                  <c:v>9.03665758627176</c:v>
                </c:pt>
                <c:pt idx="250">
                  <c:v>9.0702553462317201</c:v>
                </c:pt>
                <c:pt idx="251">
                  <c:v>9.1038321817347008</c:v>
                </c:pt>
                <c:pt idx="252">
                  <c:v>9.1373881024687194</c:v>
                </c:pt>
                <c:pt idx="253">
                  <c:v>9.1709231181289006</c:v>
                </c:pt>
                <c:pt idx="254">
                  <c:v>9.2044372384175706</c:v>
                </c:pt>
                <c:pt idx="255">
                  <c:v>9.2379304730441998</c:v>
                </c:pt>
                <c:pt idx="256">
                  <c:v>9.2714028317253998</c:v>
                </c:pt>
                <c:pt idx="257">
                  <c:v>9.3048543241849799</c:v>
                </c:pt>
                <c:pt idx="258">
                  <c:v>9.3382849601538709</c:v>
                </c:pt>
                <c:pt idx="259">
                  <c:v>9.3716947493701799</c:v>
                </c:pt>
                <c:pt idx="260">
                  <c:v>9.4050837015791995</c:v>
                </c:pt>
                <c:pt idx="261">
                  <c:v>9.4384518265333401</c:v>
                </c:pt>
                <c:pt idx="262">
                  <c:v>9.4717991339921905</c:v>
                </c:pt>
                <c:pt idx="263">
                  <c:v>9.5051256337224892</c:v>
                </c:pt>
                <c:pt idx="264">
                  <c:v>9.5384313354981494</c:v>
                </c:pt>
                <c:pt idx="265">
                  <c:v>9.5717162491002501</c:v>
                </c:pt>
                <c:pt idx="266">
                  <c:v>9.6049803843170007</c:v>
                </c:pt>
                <c:pt idx="267">
                  <c:v>9.6382237506781596</c:v>
                </c:pt>
                <c:pt idx="268">
                  <c:v>9.6714463577958902</c:v>
                </c:pt>
                <c:pt idx="269">
                  <c:v>9.7046482157991907</c:v>
                </c:pt>
                <c:pt idx="270">
                  <c:v>9.7378293344933802</c:v>
                </c:pt>
                <c:pt idx="271">
                  <c:v>9.7709897236905601</c:v>
                </c:pt>
                <c:pt idx="272">
                  <c:v>9.8041293932095908</c:v>
                </c:pt>
                <c:pt idx="273">
                  <c:v>9.8372483528760899</c:v>
                </c:pt>
                <c:pt idx="274">
                  <c:v>9.8703466125224502</c:v>
                </c:pt>
                <c:pt idx="275">
                  <c:v>9.9034241819878392</c:v>
                </c:pt>
                <c:pt idx="276">
                  <c:v>9.9364810711181697</c:v>
                </c:pt>
                <c:pt idx="277">
                  <c:v>9.9695172897661593</c:v>
                </c:pt>
                <c:pt idx="278">
                  <c:v>10.002532847791199</c:v>
                </c:pt>
                <c:pt idx="279">
                  <c:v>10.0355277550597</c:v>
                </c:pt>
                <c:pt idx="280">
                  <c:v>10.068502021444401</c:v>
                </c:pt>
                <c:pt idx="281">
                  <c:v>10.1014556568253</c:v>
                </c:pt>
                <c:pt idx="282">
                  <c:v>10.1343886710889</c:v>
                </c:pt>
                <c:pt idx="283">
                  <c:v>10.1673010741283</c:v>
                </c:pt>
                <c:pt idx="284">
                  <c:v>10.200192875843801</c:v>
                </c:pt>
                <c:pt idx="285">
                  <c:v>10.2330640860781</c:v>
                </c:pt>
                <c:pt idx="286">
                  <c:v>10.2659147139416</c:v>
                </c:pt>
                <c:pt idx="287">
                  <c:v>10.298744770039299</c:v>
                </c:pt>
                <c:pt idx="288">
                  <c:v>10.3315542642826</c:v>
                </c:pt>
                <c:pt idx="289">
                  <c:v>10.364343206589201</c:v>
                </c:pt>
                <c:pt idx="290">
                  <c:v>10.397111606883</c:v>
                </c:pt>
                <c:pt idx="291">
                  <c:v>10.4298594750941</c:v>
                </c:pt>
                <c:pt idx="292">
                  <c:v>10.462586821158901</c:v>
                </c:pt>
                <c:pt idx="293">
                  <c:v>10.4952936550199</c:v>
                </c:pt>
                <c:pt idx="294">
                  <c:v>10.5279799866261</c:v>
                </c:pt>
                <c:pt idx="295">
                  <c:v>10.560645825932401</c:v>
                </c:pt>
                <c:pt idx="296">
                  <c:v>10.593291182900201</c:v>
                </c:pt>
                <c:pt idx="297">
                  <c:v>10.625916067496901</c:v>
                </c:pt>
                <c:pt idx="298">
                  <c:v>10.658520489696301</c:v>
                </c:pt>
                <c:pt idx="299">
                  <c:v>10.6911044594783</c:v>
                </c:pt>
                <c:pt idx="300">
                  <c:v>10.723667986829099</c:v>
                </c:pt>
                <c:pt idx="301">
                  <c:v>10.756211081741201</c:v>
                </c:pt>
                <c:pt idx="302">
                  <c:v>10.788733754213199</c:v>
                </c:pt>
                <c:pt idx="303">
                  <c:v>10.821236014249999</c:v>
                </c:pt>
                <c:pt idx="304">
                  <c:v>10.8537178711812</c:v>
                </c:pt>
                <c:pt idx="305">
                  <c:v>10.886179335294599</c:v>
                </c:pt>
                <c:pt idx="306">
                  <c:v>10.918620416824</c:v>
                </c:pt>
                <c:pt idx="307">
                  <c:v>10.951041125782501</c:v>
                </c:pt>
                <c:pt idx="308">
                  <c:v>10.9834414721887</c:v>
                </c:pt>
                <c:pt idx="309">
                  <c:v>11.0158214660671</c:v>
                </c:pt>
                <c:pt idx="310">
                  <c:v>11.0481811174478</c:v>
                </c:pt>
                <c:pt idx="311">
                  <c:v>11.0805204363666</c:v>
                </c:pt>
                <c:pt idx="312">
                  <c:v>11.112839432864799</c:v>
                </c:pt>
                <c:pt idx="313">
                  <c:v>11.1451381169896</c:v>
                </c:pt>
                <c:pt idx="314">
                  <c:v>11.1774164987938</c:v>
                </c:pt>
                <c:pt idx="315">
                  <c:v>11.2096745883357</c:v>
                </c:pt>
                <c:pt idx="316">
                  <c:v>11.2419123956794</c:v>
                </c:pt>
                <c:pt idx="317">
                  <c:v>11.2741299308947</c:v>
                </c:pt>
                <c:pt idx="318">
                  <c:v>11.306327204057</c:v>
                </c:pt>
                <c:pt idx="319">
                  <c:v>11.338504225247499</c:v>
                </c:pt>
                <c:pt idx="320">
                  <c:v>11.370661004552799</c:v>
                </c:pt>
                <c:pt idx="321">
                  <c:v>11.402797552065399</c:v>
                </c:pt>
                <c:pt idx="322">
                  <c:v>11.4349138775559</c:v>
                </c:pt>
                <c:pt idx="323">
                  <c:v>11.4670099908185</c:v>
                </c:pt>
                <c:pt idx="324">
                  <c:v>11.499085902416301</c:v>
                </c:pt>
                <c:pt idx="325">
                  <c:v>11.5311416224488</c:v>
                </c:pt>
                <c:pt idx="326">
                  <c:v>11.563177161021001</c:v>
                </c:pt>
                <c:pt idx="327">
                  <c:v>11.595192528242499</c:v>
                </c:pt>
                <c:pt idx="328">
                  <c:v>11.6271877342284</c:v>
                </c:pt>
                <c:pt idx="329">
                  <c:v>11.6591627890989</c:v>
                </c:pt>
                <c:pt idx="330">
                  <c:v>11.6911177029792</c:v>
                </c:pt>
                <c:pt idx="331">
                  <c:v>11.7230524859998</c:v>
                </c:pt>
                <c:pt idx="332">
                  <c:v>11.7549671482963</c:v>
                </c:pt>
                <c:pt idx="333">
                  <c:v>11.786861700009201</c:v>
                </c:pt>
                <c:pt idx="334">
                  <c:v>11.8187361512846</c:v>
                </c:pt>
                <c:pt idx="335">
                  <c:v>11.8505905122732</c:v>
                </c:pt>
                <c:pt idx="336">
                  <c:v>11.882424793131401</c:v>
                </c:pt>
                <c:pt idx="337">
                  <c:v>11.9142390040204</c:v>
                </c:pt>
                <c:pt idx="338">
                  <c:v>11.946033155106401</c:v>
                </c:pt>
                <c:pt idx="339">
                  <c:v>11.977807256561199</c:v>
                </c:pt>
                <c:pt idx="340">
                  <c:v>12.009561318469901</c:v>
                </c:pt>
                <c:pt idx="341">
                  <c:v>12.0412953489184</c:v>
                </c:pt>
                <c:pt idx="342">
                  <c:v>12.0730093600137</c:v>
                </c:pt>
                <c:pt idx="343">
                  <c:v>12.104703361934201</c:v>
                </c:pt>
                <c:pt idx="344">
                  <c:v>12.136377364863099</c:v>
                </c:pt>
                <c:pt idx="345">
                  <c:v>12.168031378988299</c:v>
                </c:pt>
                <c:pt idx="346">
                  <c:v>12.199665414502601</c:v>
                </c:pt>
                <c:pt idx="347">
                  <c:v>12.231279481603799</c:v>
                </c:pt>
                <c:pt idx="348">
                  <c:v>12.2628735904945</c:v>
                </c:pt>
                <c:pt idx="349">
                  <c:v>12.294447751381901</c:v>
                </c:pt>
                <c:pt idx="350">
                  <c:v>12.3260019744784</c:v>
                </c:pt>
                <c:pt idx="351">
                  <c:v>12.3575362700011</c:v>
                </c:pt>
                <c:pt idx="352">
                  <c:v>12.389050648171899</c:v>
                </c:pt>
                <c:pt idx="353">
                  <c:v>12.4205451192176</c:v>
                </c:pt>
                <c:pt idx="354">
                  <c:v>12.4520196933699</c:v>
                </c:pt>
                <c:pt idx="355">
                  <c:v>12.483474380865299</c:v>
                </c:pt>
                <c:pt idx="356">
                  <c:v>12.5149091919452</c:v>
                </c:pt>
                <c:pt idx="357">
                  <c:v>12.5463241368558</c:v>
                </c:pt>
                <c:pt idx="358">
                  <c:v>12.577719225848099</c:v>
                </c:pt>
                <c:pt idx="359">
                  <c:v>12.6090944691781</c:v>
                </c:pt>
                <c:pt idx="360">
                  <c:v>12.6404498771065</c:v>
                </c:pt>
                <c:pt idx="361">
                  <c:v>12.671785459899001</c:v>
                </c:pt>
                <c:pt idx="362">
                  <c:v>12.703101227826</c:v>
                </c:pt>
                <c:pt idx="363">
                  <c:v>12.7343971911629</c:v>
                </c:pt>
                <c:pt idx="364">
                  <c:v>12.765673360189799</c:v>
                </c:pt>
                <c:pt idx="365">
                  <c:v>12.7969297451918</c:v>
                </c:pt>
                <c:pt idx="366">
                  <c:v>12.8281663564588</c:v>
                </c:pt>
                <c:pt idx="367">
                  <c:v>12.8593832042854</c:v>
                </c:pt>
                <c:pt idx="368">
                  <c:v>12.890580298971299</c:v>
                </c:pt>
                <c:pt idx="369">
                  <c:v>12.921757650821</c:v>
                </c:pt>
                <c:pt idx="370">
                  <c:v>12.952915270143601</c:v>
                </c:pt>
                <c:pt idx="371">
                  <c:v>12.984053166979001</c:v>
                </c:pt>
                <c:pt idx="372">
                  <c:v>13.015171347214</c:v>
                </c:pt>
                <c:pt idx="373">
                  <c:v>13.0462698252955</c:v>
                </c:pt>
                <c:pt idx="374">
                  <c:v>13.077348611522</c:v>
                </c:pt>
                <c:pt idx="375">
                  <c:v>13.1084077161963</c:v>
                </c:pt>
                <c:pt idx="376">
                  <c:v>13.139447149625401</c:v>
                </c:pt>
                <c:pt idx="377">
                  <c:v>13.1704669221205</c:v>
                </c:pt>
                <c:pt idx="378">
                  <c:v>13.2014670439971</c:v>
                </c:pt>
                <c:pt idx="379">
                  <c:v>13.2324475255749</c:v>
                </c:pt>
                <c:pt idx="380">
                  <c:v>13.263408377177701</c:v>
                </c:pt>
                <c:pt idx="381">
                  <c:v>13.2943496091337</c:v>
                </c:pt>
                <c:pt idx="382">
                  <c:v>13.325271231775201</c:v>
                </c:pt>
                <c:pt idx="383">
                  <c:v>13.356173255438801</c:v>
                </c:pt>
                <c:pt idx="384">
                  <c:v>13.387055690465401</c:v>
                </c:pt>
                <c:pt idx="385">
                  <c:v>13.4179185471998</c:v>
                </c:pt>
                <c:pt idx="386">
                  <c:v>13.4487618359914</c:v>
                </c:pt>
                <c:pt idx="387">
                  <c:v>13.4795855671937</c:v>
                </c:pt>
                <c:pt idx="388">
                  <c:v>13.510389751164301</c:v>
                </c:pt>
                <c:pt idx="389">
                  <c:v>13.5411743982652</c:v>
                </c:pt>
                <c:pt idx="390">
                  <c:v>13.5719395188625</c:v>
                </c:pt>
                <c:pt idx="391">
                  <c:v>13.6026851233266</c:v>
                </c:pt>
                <c:pt idx="392">
                  <c:v>13.633411222032001</c:v>
                </c:pt>
                <c:pt idx="393">
                  <c:v>13.6641178253576</c:v>
                </c:pt>
                <c:pt idx="394">
                  <c:v>13.694804943686499</c:v>
                </c:pt>
                <c:pt idx="395">
                  <c:v>13.7254725874058</c:v>
                </c:pt>
                <c:pt idx="396">
                  <c:v>13.756120766907101</c:v>
                </c:pt>
                <c:pt idx="397">
                  <c:v>13.7867494925862</c:v>
                </c:pt>
                <c:pt idx="398">
                  <c:v>13.8173587748429</c:v>
                </c:pt>
                <c:pt idx="399">
                  <c:v>13.8479486240814</c:v>
                </c:pt>
                <c:pt idx="400">
                  <c:v>13.8785190507101</c:v>
                </c:pt>
                <c:pt idx="401">
                  <c:v>13.9090700651416</c:v>
                </c:pt>
                <c:pt idx="402">
                  <c:v>13.9396016773402</c:v>
                </c:pt>
                <c:pt idx="403">
                  <c:v>13.9701138921724</c:v>
                </c:pt>
                <c:pt idx="404">
                  <c:v>14.000606725314499</c:v>
                </c:pt>
                <c:pt idx="405">
                  <c:v>14.0310801871571</c:v>
                </c:pt>
                <c:pt idx="406">
                  <c:v>14.0615342880941</c:v>
                </c:pt>
                <c:pt idx="407">
                  <c:v>14.0919690385227</c:v>
                </c:pt>
                <c:pt idx="408">
                  <c:v>14.1223844488437</c:v>
                </c:pt>
                <c:pt idx="409">
                  <c:v>14.152780529461101</c:v>
                </c:pt>
                <c:pt idx="410">
                  <c:v>14.183157290782599</c:v>
                </c:pt>
                <c:pt idx="411">
                  <c:v>14.213514743218999</c:v>
                </c:pt>
                <c:pt idx="412">
                  <c:v>14.2438528971848</c:v>
                </c:pt>
                <c:pt idx="413">
                  <c:v>14.2741717630976</c:v>
                </c:pt>
                <c:pt idx="414">
                  <c:v>14.304471351378799</c:v>
                </c:pt>
                <c:pt idx="415">
                  <c:v>14.3347516724528</c:v>
                </c:pt>
                <c:pt idx="416">
                  <c:v>14.365012736747699</c:v>
                </c:pt>
                <c:pt idx="417">
                  <c:v>14.395254554694899</c:v>
                </c:pt>
                <c:pt idx="418">
                  <c:v>14.425477136729199</c:v>
                </c:pt>
                <c:pt idx="419">
                  <c:v>14.455680493289</c:v>
                </c:pt>
                <c:pt idx="420">
                  <c:v>14.4858646348157</c:v>
                </c:pt>
                <c:pt idx="421">
                  <c:v>14.516029571754601</c:v>
                </c:pt>
                <c:pt idx="422">
                  <c:v>14.546175314554</c:v>
                </c:pt>
                <c:pt idx="423">
                  <c:v>14.5763018736659</c:v>
                </c:pt>
                <c:pt idx="424">
                  <c:v>14.6064092595456</c:v>
                </c:pt>
                <c:pt idx="425">
                  <c:v>14.6364974826518</c:v>
                </c:pt>
                <c:pt idx="426">
                  <c:v>14.6665665534466</c:v>
                </c:pt>
                <c:pt idx="427">
                  <c:v>14.6966164823956</c:v>
                </c:pt>
                <c:pt idx="428">
                  <c:v>14.7266472799677</c:v>
                </c:pt>
                <c:pt idx="429">
                  <c:v>14.756658956635301</c:v>
                </c:pt>
                <c:pt idx="430">
                  <c:v>14.7866515228741</c:v>
                </c:pt>
                <c:pt idx="431">
                  <c:v>14.816624989163399</c:v>
                </c:pt>
                <c:pt idx="432">
                  <c:v>14.846579365985701</c:v>
                </c:pt>
                <c:pt idx="433">
                  <c:v>14.8765146632796</c:v>
                </c:pt>
                <c:pt idx="434">
                  <c:v>14.906430886186</c:v>
                </c:pt>
                <c:pt idx="435">
                  <c:v>14.936328050340499</c:v>
                </c:pt>
                <c:pt idx="436">
                  <c:v>14.9662061662002</c:v>
                </c:pt>
                <c:pt idx="437">
                  <c:v>14.996065244225299</c:v>
                </c:pt>
                <c:pt idx="438">
                  <c:v>15.0259052948782</c:v>
                </c:pt>
                <c:pt idx="439">
                  <c:v>15.055726328624299</c:v>
                </c:pt>
                <c:pt idx="440">
                  <c:v>15.0855283559311</c:v>
                </c:pt>
                <c:pt idx="441">
                  <c:v>15.1153113872692</c:v>
                </c:pt>
                <c:pt idx="442">
                  <c:v>15.145075433111501</c:v>
                </c:pt>
                <c:pt idx="443">
                  <c:v>15.174820503933701</c:v>
                </c:pt>
                <c:pt idx="444">
                  <c:v>15.2045466102138</c:v>
                </c:pt>
                <c:pt idx="445">
                  <c:v>15.234253762432701</c:v>
                </c:pt>
                <c:pt idx="446">
                  <c:v>15.2639419710738</c:v>
                </c:pt>
                <c:pt idx="447">
                  <c:v>15.293611246623099</c:v>
                </c:pt>
                <c:pt idx="448">
                  <c:v>15.3232615995693</c:v>
                </c:pt>
                <c:pt idx="449">
                  <c:v>15.3528930404034</c:v>
                </c:pt>
                <c:pt idx="450">
                  <c:v>15.3825055796194</c:v>
                </c:pt>
                <c:pt idx="451">
                  <c:v>15.4120992277137</c:v>
                </c:pt>
                <c:pt idx="452">
                  <c:v>15.4416739951852</c:v>
                </c:pt>
                <c:pt idx="453">
                  <c:v>15.4712298925357</c:v>
                </c:pt>
                <c:pt idx="454">
                  <c:v>15.500766930269201</c:v>
                </c:pt>
                <c:pt idx="455">
                  <c:v>15.530285118892699</c:v>
                </c:pt>
                <c:pt idx="456">
                  <c:v>15.5597844689156</c:v>
                </c:pt>
                <c:pt idx="457">
                  <c:v>15.5892649908499</c:v>
                </c:pt>
                <c:pt idx="458">
                  <c:v>15.618726695210199</c:v>
                </c:pt>
                <c:pt idx="459">
                  <c:v>15.6481695925139</c:v>
                </c:pt>
                <c:pt idx="460">
                  <c:v>15.6775936932807</c:v>
                </c:pt>
                <c:pt idx="461">
                  <c:v>15.706999008033</c:v>
                </c:pt>
                <c:pt idx="462">
                  <c:v>15.7363855472961</c:v>
                </c:pt>
                <c:pt idx="463">
                  <c:v>15.7657533215974</c:v>
                </c:pt>
                <c:pt idx="464">
                  <c:v>15.7951023463875</c:v>
                </c:pt>
                <c:pt idx="465">
                  <c:v>15.824432615708499</c:v>
                </c:pt>
                <c:pt idx="466">
                  <c:v>15.8537441510916</c:v>
                </c:pt>
                <c:pt idx="467">
                  <c:v>15.8830369630299</c:v>
                </c:pt>
                <c:pt idx="468">
                  <c:v>15.9123110620187</c:v>
                </c:pt>
                <c:pt idx="469">
                  <c:v>15.941566458556</c:v>
                </c:pt>
                <c:pt idx="470">
                  <c:v>15.9708031631422</c:v>
                </c:pt>
                <c:pt idx="471">
                  <c:v>16.000021186280399</c:v>
                </c:pt>
                <c:pt idx="472">
                  <c:v>16.029220538475901</c:v>
                </c:pt>
                <c:pt idx="473">
                  <c:v>16.058401230236601</c:v>
                </c:pt>
                <c:pt idx="474">
                  <c:v>16.087563272072799</c:v>
                </c:pt>
                <c:pt idx="475">
                  <c:v>16.116706674496999</c:v>
                </c:pt>
                <c:pt idx="476">
                  <c:v>16.1458314480243</c:v>
                </c:pt>
                <c:pt idx="477">
                  <c:v>16.174937603172101</c:v>
                </c:pt>
                <c:pt idx="478">
                  <c:v>16.204025150460001</c:v>
                </c:pt>
                <c:pt idx="479">
                  <c:v>16.2330941004099</c:v>
                </c:pt>
                <c:pt idx="480">
                  <c:v>16.262144463546299</c:v>
                </c:pt>
                <c:pt idx="481">
                  <c:v>16.291176250395399</c:v>
                </c:pt>
                <c:pt idx="482">
                  <c:v>16.320189471486099</c:v>
                </c:pt>
                <c:pt idx="483">
                  <c:v>16.349184137349202</c:v>
                </c:pt>
                <c:pt idx="484">
                  <c:v>16.378160258517902</c:v>
                </c:pt>
                <c:pt idx="485">
                  <c:v>16.407117845527299</c:v>
                </c:pt>
                <c:pt idx="486">
                  <c:v>16.4360569089149</c:v>
                </c:pt>
                <c:pt idx="487">
                  <c:v>16.464977459220101</c:v>
                </c:pt>
                <c:pt idx="488">
                  <c:v>16.493879506984602</c:v>
                </c:pt>
                <c:pt idx="489">
                  <c:v>16.5227630627518</c:v>
                </c:pt>
                <c:pt idx="490">
                  <c:v>16.551628137067599</c:v>
                </c:pt>
                <c:pt idx="491">
                  <c:v>16.580474740479499</c:v>
                </c:pt>
                <c:pt idx="492">
                  <c:v>16.6093028835372</c:v>
                </c:pt>
                <c:pt idx="493">
                  <c:v>16.638112576792398</c:v>
                </c:pt>
                <c:pt idx="494">
                  <c:v>16.666903830798599</c:v>
                </c:pt>
                <c:pt idx="495">
                  <c:v>16.6956766555247</c:v>
                </c:pt>
                <c:pt idx="496">
                  <c:v>16.724431057601901</c:v>
                </c:pt>
                <c:pt idx="497">
                  <c:v>16.753167051528401</c:v>
                </c:pt>
                <c:pt idx="498">
                  <c:v>16.781884647833099</c:v>
                </c:pt>
                <c:pt idx="499">
                  <c:v>16.8105838570457</c:v>
                </c:pt>
                <c:pt idx="500">
                  <c:v>16.8392646896964</c:v>
                </c:pt>
                <c:pt idx="501">
                  <c:v>16.8679271563166</c:v>
                </c:pt>
                <c:pt idx="502">
                  <c:v>16.896571267438201</c:v>
                </c:pt>
                <c:pt idx="503">
                  <c:v>16.9251970335938</c:v>
                </c:pt>
                <c:pt idx="504">
                  <c:v>16.9538044653168</c:v>
                </c:pt>
                <c:pt idx="505">
                  <c:v>16.982393573141099</c:v>
                </c:pt>
                <c:pt idx="506">
                  <c:v>17.010964367601201</c:v>
                </c:pt>
                <c:pt idx="507">
                  <c:v>17.039516859232201</c:v>
                </c:pt>
                <c:pt idx="508">
                  <c:v>17.068051058569601</c:v>
                </c:pt>
                <c:pt idx="509">
                  <c:v>17.0965669761496</c:v>
                </c:pt>
                <c:pt idx="510">
                  <c:v>17.1250646225085</c:v>
                </c:pt>
                <c:pt idx="511">
                  <c:v>17.153544008183299</c:v>
                </c:pt>
                <c:pt idx="512">
                  <c:v>17.1820051437114</c:v>
                </c:pt>
                <c:pt idx="513">
                  <c:v>17.210448039630201</c:v>
                </c:pt>
                <c:pt idx="514">
                  <c:v>17.2388727064777</c:v>
                </c:pt>
                <c:pt idx="515">
                  <c:v>17.267279154792</c:v>
                </c:pt>
                <c:pt idx="516">
                  <c:v>17.2956673951116</c:v>
                </c:pt>
                <c:pt idx="517">
                  <c:v>17.324037437975001</c:v>
                </c:pt>
                <c:pt idx="518">
                  <c:v>17.352389293920801</c:v>
                </c:pt>
                <c:pt idx="519">
                  <c:v>17.380722973488002</c:v>
                </c:pt>
                <c:pt idx="520">
                  <c:v>17.409038487215501</c:v>
                </c:pt>
                <c:pt idx="521">
                  <c:v>17.437335845642099</c:v>
                </c:pt>
                <c:pt idx="522">
                  <c:v>17.465615059306799</c:v>
                </c:pt>
                <c:pt idx="523">
                  <c:v>17.493876138748501</c:v>
                </c:pt>
                <c:pt idx="524">
                  <c:v>17.522119094506198</c:v>
                </c:pt>
                <c:pt idx="525">
                  <c:v>17.550343937118399</c:v>
                </c:pt>
                <c:pt idx="526">
                  <c:v>17.5785506771239</c:v>
                </c:pt>
                <c:pt idx="527">
                  <c:v>17.6067393250609</c:v>
                </c:pt>
                <c:pt idx="528">
                  <c:v>17.6349098914678</c:v>
                </c:pt>
                <c:pt idx="529">
                  <c:v>17.663062386882402</c:v>
                </c:pt>
                <c:pt idx="530">
                  <c:v>17.6911968218425</c:v>
                </c:pt>
                <c:pt idx="531">
                  <c:v>17.7193132068853</c:v>
                </c:pt>
                <c:pt idx="532">
                  <c:v>17.7474115522751</c:v>
                </c:pt>
                <c:pt idx="533">
                  <c:v>17.775491868187601</c:v>
                </c:pt>
                <c:pt idx="534">
                  <c:v>17.803554165691601</c:v>
                </c:pt>
                <c:pt idx="535">
                  <c:v>17.831598455317199</c:v>
                </c:pt>
                <c:pt idx="536">
                  <c:v>17.859624747593699</c:v>
                </c:pt>
                <c:pt idx="537">
                  <c:v>17.887633053049701</c:v>
                </c:pt>
                <c:pt idx="538">
                  <c:v>17.915623382213099</c:v>
                </c:pt>
                <c:pt idx="539">
                  <c:v>17.943595745610899</c:v>
                </c:pt>
                <c:pt idx="540">
                  <c:v>17.9715501537694</c:v>
                </c:pt>
                <c:pt idx="541">
                  <c:v>17.999486617213901</c:v>
                </c:pt>
                <c:pt idx="542">
                  <c:v>18.027405146468901</c:v>
                </c:pt>
                <c:pt idx="543">
                  <c:v>18.055305752057901</c:v>
                </c:pt>
                <c:pt idx="544">
                  <c:v>18.083188444503399</c:v>
                </c:pt>
                <c:pt idx="545">
                  <c:v>18.111053234326899</c:v>
                </c:pt>
                <c:pt idx="546">
                  <c:v>18.1389001320487</c:v>
                </c:pt>
                <c:pt idx="547">
                  <c:v>18.1667291481882</c:v>
                </c:pt>
                <c:pt idx="548">
                  <c:v>18.1945402932636</c:v>
                </c:pt>
                <c:pt idx="549">
                  <c:v>18.2223335777919</c:v>
                </c:pt>
                <c:pt idx="550">
                  <c:v>18.2501090122887</c:v>
                </c:pt>
                <c:pt idx="551">
                  <c:v>18.277866607268699</c:v>
                </c:pt>
                <c:pt idx="552">
                  <c:v>18.305606373244999</c:v>
                </c:pt>
                <c:pt idx="553">
                  <c:v>18.3333283207295</c:v>
                </c:pt>
                <c:pt idx="554">
                  <c:v>18.3610324602326</c:v>
                </c:pt>
                <c:pt idx="555">
                  <c:v>18.388718802263501</c:v>
                </c:pt>
                <c:pt idx="556">
                  <c:v>18.4163873573298</c:v>
                </c:pt>
                <c:pt idx="557">
                  <c:v>18.4440381359376</c:v>
                </c:pt>
                <c:pt idx="558">
                  <c:v>18.471671148591401</c:v>
                </c:pt>
                <c:pt idx="559">
                  <c:v>18.4992864057944</c:v>
                </c:pt>
                <c:pt idx="560">
                  <c:v>18.526883918047901</c:v>
                </c:pt>
                <c:pt idx="561">
                  <c:v>18.554463695851801</c:v>
                </c:pt>
                <c:pt idx="562">
                  <c:v>18.582025749703998</c:v>
                </c:pt>
                <c:pt idx="563">
                  <c:v>18.609570090100998</c:v>
                </c:pt>
                <c:pt idx="564">
                  <c:v>18.637096727537401</c:v>
                </c:pt>
                <c:pt idx="565">
                  <c:v>18.6646056725058</c:v>
                </c:pt>
                <c:pt idx="566">
                  <c:v>18.6920969354974</c:v>
                </c:pt>
                <c:pt idx="567">
                  <c:v>18.719570527001199</c:v>
                </c:pt>
                <c:pt idx="568">
                  <c:v>18.747026457504202</c:v>
                </c:pt>
                <c:pt idx="569">
                  <c:v>18.774464739665401</c:v>
                </c:pt>
                <c:pt idx="570">
                  <c:v>18.8018853841197</c:v>
                </c:pt>
                <c:pt idx="571">
                  <c:v>18.8292883995185</c:v>
                </c:pt>
                <c:pt idx="572">
                  <c:v>18.856673796368401</c:v>
                </c:pt>
                <c:pt idx="573">
                  <c:v>18.884041585174899</c:v>
                </c:pt>
                <c:pt idx="574">
                  <c:v>18.911391776441999</c:v>
                </c:pt>
                <c:pt idx="575">
                  <c:v>18.9387243806726</c:v>
                </c:pt>
                <c:pt idx="576">
                  <c:v>18.9660394083682</c:v>
                </c:pt>
                <c:pt idx="577">
                  <c:v>18.9933368700286</c:v>
                </c:pt>
                <c:pt idx="578">
                  <c:v>19.0206167761526</c:v>
                </c:pt>
                <c:pt idx="579">
                  <c:v>19.047879137237299</c:v>
                </c:pt>
                <c:pt idx="580">
                  <c:v>19.075123963778498</c:v>
                </c:pt>
                <c:pt idx="581">
                  <c:v>19.102351266270301</c:v>
                </c:pt>
                <c:pt idx="582">
                  <c:v>19.1295610552055</c:v>
                </c:pt>
                <c:pt idx="583">
                  <c:v>19.156753341074999</c:v>
                </c:pt>
                <c:pt idx="584">
                  <c:v>19.1839281343685</c:v>
                </c:pt>
                <c:pt idx="585">
                  <c:v>19.2110854455739</c:v>
                </c:pt>
                <c:pt idx="586">
                  <c:v>19.238225285177499</c:v>
                </c:pt>
                <c:pt idx="587">
                  <c:v>19.2653476636638</c:v>
                </c:pt>
                <c:pt idx="588">
                  <c:v>19.292452591515801</c:v>
                </c:pt>
                <c:pt idx="589">
                  <c:v>19.319540079214701</c:v>
                </c:pt>
                <c:pt idx="590">
                  <c:v>19.3466101372399</c:v>
                </c:pt>
                <c:pt idx="591">
                  <c:v>19.3736627760691</c:v>
                </c:pt>
                <c:pt idx="592">
                  <c:v>19.4006980061782</c:v>
                </c:pt>
                <c:pt idx="593">
                  <c:v>19.427715838041099</c:v>
                </c:pt>
                <c:pt idx="594">
                  <c:v>19.4547162821301</c:v>
                </c:pt>
                <c:pt idx="595">
                  <c:v>19.481699348915399</c:v>
                </c:pt>
                <c:pt idx="596">
                  <c:v>19.508665048865399</c:v>
                </c:pt>
                <c:pt idx="597">
                  <c:v>19.5356133924464</c:v>
                </c:pt>
                <c:pt idx="598">
                  <c:v>19.562544390123001</c:v>
                </c:pt>
                <c:pt idx="599">
                  <c:v>19.5894580523575</c:v>
                </c:pt>
                <c:pt idx="600">
                  <c:v>19.616354389610301</c:v>
                </c:pt>
                <c:pt idx="601">
                  <c:v>19.6432334123398</c:v>
                </c:pt>
                <c:pt idx="602">
                  <c:v>19.670095131002299</c:v>
                </c:pt>
                <c:pt idx="603">
                  <c:v>19.696939556052001</c:v>
                </c:pt>
                <c:pt idx="604">
                  <c:v>19.7237666979407</c:v>
                </c:pt>
                <c:pt idx="605">
                  <c:v>19.750576567118401</c:v>
                </c:pt>
                <c:pt idx="606">
                  <c:v>19.777369177239599</c:v>
                </c:pt>
                <c:pt idx="607">
                  <c:v>19.8041445371835</c:v>
                </c:pt>
                <c:pt idx="608">
                  <c:v>19.830902656280902</c:v>
                </c:pt>
                <c:pt idx="609">
                  <c:v>19.857643545002201</c:v>
                </c:pt>
                <c:pt idx="610">
                  <c:v>19.884367213815999</c:v>
                </c:pt>
                <c:pt idx="611">
                  <c:v>19.911073673189598</c:v>
                </c:pt>
                <c:pt idx="612">
                  <c:v>19.937762933589099</c:v>
                </c:pt>
                <c:pt idx="613">
                  <c:v>19.964435005478698</c:v>
                </c:pt>
                <c:pt idx="614">
                  <c:v>19.991089899321398</c:v>
                </c:pt>
                <c:pt idx="615">
                  <c:v>20.017727625578601</c:v>
                </c:pt>
                <c:pt idx="616">
                  <c:v>20.0443481947101</c:v>
                </c:pt>
                <c:pt idx="617">
                  <c:v>20.070951617174298</c:v>
                </c:pt>
                <c:pt idx="618">
                  <c:v>20.097537903428002</c:v>
                </c:pt>
                <c:pt idx="619">
                  <c:v>20.124107063926498</c:v>
                </c:pt>
                <c:pt idx="620">
                  <c:v>20.1506591091232</c:v>
                </c:pt>
                <c:pt idx="621">
                  <c:v>20.177194049470401</c:v>
                </c:pt>
                <c:pt idx="622">
                  <c:v>20.203711895418198</c:v>
                </c:pt>
                <c:pt idx="623">
                  <c:v>20.230212657415699</c:v>
                </c:pt>
                <c:pt idx="624">
                  <c:v>20.256696345909798</c:v>
                </c:pt>
                <c:pt idx="625">
                  <c:v>20.283162971346002</c:v>
                </c:pt>
                <c:pt idx="626">
                  <c:v>20.309612544168001</c:v>
                </c:pt>
                <c:pt idx="627">
                  <c:v>20.336045074817999</c:v>
                </c:pt>
                <c:pt idx="628">
                  <c:v>20.3624605737363</c:v>
                </c:pt>
                <c:pt idx="629">
                  <c:v>20.3888590513615</c:v>
                </c:pt>
                <c:pt idx="630">
                  <c:v>20.4152405181304</c:v>
                </c:pt>
                <c:pt idx="631">
                  <c:v>20.4416049844782</c:v>
                </c:pt>
                <c:pt idx="632">
                  <c:v>20.467952460838099</c:v>
                </c:pt>
                <c:pt idx="633">
                  <c:v>20.494282957641801</c:v>
                </c:pt>
                <c:pt idx="634">
                  <c:v>20.520596485318801</c:v>
                </c:pt>
                <c:pt idx="635">
                  <c:v>20.546893054297101</c:v>
                </c:pt>
                <c:pt idx="636">
                  <c:v>20.573172675002699</c:v>
                </c:pt>
                <c:pt idx="637">
                  <c:v>20.599435357859701</c:v>
                </c:pt>
                <c:pt idx="638">
                  <c:v>20.625681113290401</c:v>
                </c:pt>
                <c:pt idx="639">
                  <c:v>20.6519099517153</c:v>
                </c:pt>
                <c:pt idx="640">
                  <c:v>20.678121883552699</c:v>
                </c:pt>
                <c:pt idx="641">
                  <c:v>20.704316919219298</c:v>
                </c:pt>
                <c:pt idx="642">
                  <c:v>20.730495069129699</c:v>
                </c:pt>
                <c:pt idx="643">
                  <c:v>20.756656344834401</c:v>
                </c:pt>
                <c:pt idx="644">
                  <c:v>20.782800755828699</c:v>
                </c:pt>
                <c:pt idx="645">
                  <c:v>20.808928312445399</c:v>
                </c:pt>
                <c:pt idx="646">
                  <c:v>20.835039025099501</c:v>
                </c:pt>
                <c:pt idx="647">
                  <c:v>20.8611329042037</c:v>
                </c:pt>
                <c:pt idx="648">
                  <c:v>20.887209960169301</c:v>
                </c:pt>
                <c:pt idx="649">
                  <c:v>20.913270203405801</c:v>
                </c:pt>
                <c:pt idx="650">
                  <c:v>20.939313644320499</c:v>
                </c:pt>
                <c:pt idx="651">
                  <c:v>20.965340293319301</c:v>
                </c:pt>
                <c:pt idx="652">
                  <c:v>20.9913501608061</c:v>
                </c:pt>
                <c:pt idx="653">
                  <c:v>21.017343257182699</c:v>
                </c:pt>
                <c:pt idx="654">
                  <c:v>21.0433195928494</c:v>
                </c:pt>
                <c:pt idx="655">
                  <c:v>21.0692791782044</c:v>
                </c:pt>
                <c:pt idx="656">
                  <c:v>21.095222023644101</c:v>
                </c:pt>
                <c:pt idx="657">
                  <c:v>21.121148139562798</c:v>
                </c:pt>
                <c:pt idx="658">
                  <c:v>21.147057536353099</c:v>
                </c:pt>
                <c:pt idx="659">
                  <c:v>21.1729502244056</c:v>
                </c:pt>
                <c:pt idx="660">
                  <c:v>21.198826214108799</c:v>
                </c:pt>
                <c:pt idx="661">
                  <c:v>21.224685515849401</c:v>
                </c:pt>
                <c:pt idx="662">
                  <c:v>21.250528140012101</c:v>
                </c:pt>
                <c:pt idx="663">
                  <c:v>21.2763540969795</c:v>
                </c:pt>
                <c:pt idx="664">
                  <c:v>21.3021633971324</c:v>
                </c:pt>
                <c:pt idx="665">
                  <c:v>21.327956050849401</c:v>
                </c:pt>
                <c:pt idx="666">
                  <c:v>21.353732068507</c:v>
                </c:pt>
                <c:pt idx="667">
                  <c:v>21.379491460480001</c:v>
                </c:pt>
                <c:pt idx="668">
                  <c:v>21.4052342371407</c:v>
                </c:pt>
                <c:pt idx="669">
                  <c:v>21.430960408859701</c:v>
                </c:pt>
                <c:pt idx="670">
                  <c:v>21.456669986005299</c:v>
                </c:pt>
                <c:pt idx="671">
                  <c:v>21.482362978943801</c:v>
                </c:pt>
                <c:pt idx="672">
                  <c:v>21.508039398039401</c:v>
                </c:pt>
                <c:pt idx="673">
                  <c:v>21.533699253654099</c:v>
                </c:pt>
                <c:pt idx="674">
                  <c:v>21.559342556147801</c:v>
                </c:pt>
                <c:pt idx="675">
                  <c:v>21.584969315878201</c:v>
                </c:pt>
                <c:pt idx="676">
                  <c:v>21.610579543200998</c:v>
                </c:pt>
                <c:pt idx="677">
                  <c:v>21.6361732484696</c:v>
                </c:pt>
                <c:pt idx="678">
                  <c:v>21.661750442035199</c:v>
                </c:pt>
                <c:pt idx="679">
                  <c:v>21.6873111341697</c:v>
                </c:pt>
                <c:pt idx="680">
                  <c:v>21.712855334738201</c:v>
                </c:pt>
                <c:pt idx="681">
                  <c:v>21.738383054572601</c:v>
                </c:pt>
                <c:pt idx="682">
                  <c:v>21.763894304011298</c:v>
                </c:pt>
                <c:pt idx="683">
                  <c:v>21.789389093390199</c:v>
                </c:pt>
                <c:pt idx="684">
                  <c:v>21.814867433042899</c:v>
                </c:pt>
                <c:pt idx="685">
                  <c:v>21.840329333300399</c:v>
                </c:pt>
                <c:pt idx="686">
                  <c:v>21.8657748044916</c:v>
                </c:pt>
                <c:pt idx="687">
                  <c:v>21.891203856942798</c:v>
                </c:pt>
                <c:pt idx="688">
                  <c:v>21.9166165009777</c:v>
                </c:pt>
                <c:pt idx="689">
                  <c:v>21.942012746917801</c:v>
                </c:pt>
                <c:pt idx="690">
                  <c:v>21.9673926050821</c:v>
                </c:pt>
                <c:pt idx="691">
                  <c:v>21.992756085786802</c:v>
                </c:pt>
                <c:pt idx="692">
                  <c:v>22.018103199346001</c:v>
                </c:pt>
                <c:pt idx="693">
                  <c:v>22.043433956070999</c:v>
                </c:pt>
                <c:pt idx="694">
                  <c:v>22.0687483662707</c:v>
                </c:pt>
                <c:pt idx="695">
                  <c:v>22.094046440251301</c:v>
                </c:pt>
                <c:pt idx="696">
                  <c:v>22.1193281883167</c:v>
                </c:pt>
                <c:pt idx="697">
                  <c:v>22.1445936207679</c:v>
                </c:pt>
                <c:pt idx="698">
                  <c:v>22.169842747903498</c:v>
                </c:pt>
                <c:pt idx="699">
                  <c:v>22.195075580019399</c:v>
                </c:pt>
                <c:pt idx="700">
                  <c:v>22.220292127409099</c:v>
                </c:pt>
                <c:pt idx="701">
                  <c:v>22.245492400363101</c:v>
                </c:pt>
                <c:pt idx="702">
                  <c:v>22.2706764091695</c:v>
                </c:pt>
                <c:pt idx="703">
                  <c:v>22.295844164113699</c:v>
                </c:pt>
                <c:pt idx="704">
                  <c:v>22.320995675478301</c:v>
                </c:pt>
                <c:pt idx="705">
                  <c:v>22.346130953543302</c:v>
                </c:pt>
                <c:pt idx="706">
                  <c:v>22.371250008585999</c:v>
                </c:pt>
                <c:pt idx="707">
                  <c:v>22.396352850880898</c:v>
                </c:pt>
                <c:pt idx="708">
                  <c:v>22.4214394906998</c:v>
                </c:pt>
                <c:pt idx="709">
                  <c:v>22.446509938311699</c:v>
                </c:pt>
                <c:pt idx="710">
                  <c:v>22.471564203983</c:v>
                </c:pt>
                <c:pt idx="711">
                  <c:v>22.496602297976999</c:v>
                </c:pt>
                <c:pt idx="712">
                  <c:v>22.521624230554501</c:v>
                </c:pt>
                <c:pt idx="713">
                  <c:v>22.546630011973299</c:v>
                </c:pt>
                <c:pt idx="714">
                  <c:v>22.571619652488501</c:v>
                </c:pt>
                <c:pt idx="715">
                  <c:v>22.5965931623522</c:v>
                </c:pt>
                <c:pt idx="716">
                  <c:v>22.6215505518783</c:v>
                </c:pt>
                <c:pt idx="717">
                  <c:v>22.646491831394201</c:v>
                </c:pt>
                <c:pt idx="718">
                  <c:v>22.671417011021301</c:v>
                </c:pt>
                <c:pt idx="719">
                  <c:v>22.696326101001599</c:v>
                </c:pt>
                <c:pt idx="720">
                  <c:v>22.7212191115743</c:v>
                </c:pt>
                <c:pt idx="721">
                  <c:v>22.7460960529754</c:v>
                </c:pt>
                <c:pt idx="722">
                  <c:v>22.770956935438399</c:v>
                </c:pt>
                <c:pt idx="723">
                  <c:v>22.795801769193499</c:v>
                </c:pt>
                <c:pt idx="724">
                  <c:v>22.8206305644682</c:v>
                </c:pt>
                <c:pt idx="725">
                  <c:v>22.845443331486901</c:v>
                </c:pt>
                <c:pt idx="726">
                  <c:v>22.870240080471302</c:v>
                </c:pt>
                <c:pt idx="727">
                  <c:v>22.8950208216398</c:v>
                </c:pt>
                <c:pt idx="728">
                  <c:v>22.919785565207999</c:v>
                </c:pt>
                <c:pt idx="729">
                  <c:v>22.944534321388499</c:v>
                </c:pt>
                <c:pt idx="730">
                  <c:v>22.969267100390699</c:v>
                </c:pt>
                <c:pt idx="731">
                  <c:v>22.993983912421101</c:v>
                </c:pt>
                <c:pt idx="732">
                  <c:v>23.018684767683201</c:v>
                </c:pt>
                <c:pt idx="733">
                  <c:v>23.043369676377299</c:v>
                </c:pt>
                <c:pt idx="734">
                  <c:v>23.068038648700899</c:v>
                </c:pt>
                <c:pt idx="735">
                  <c:v>23.0926916948479</c:v>
                </c:pt>
                <c:pt idx="736">
                  <c:v>23.1173288250097</c:v>
                </c:pt>
                <c:pt idx="737">
                  <c:v>23.141950049374099</c:v>
                </c:pt>
                <c:pt idx="738">
                  <c:v>23.166555378125999</c:v>
                </c:pt>
                <c:pt idx="739">
                  <c:v>23.1911448214471</c:v>
                </c:pt>
                <c:pt idx="740">
                  <c:v>23.215718389515899</c:v>
                </c:pt>
                <c:pt idx="741">
                  <c:v>23.240276092507798</c:v>
                </c:pt>
                <c:pt idx="742">
                  <c:v>23.264817940595101</c:v>
                </c:pt>
                <c:pt idx="743">
                  <c:v>23.289343943946498</c:v>
                </c:pt>
                <c:pt idx="744">
                  <c:v>23.313854112727999</c:v>
                </c:pt>
                <c:pt idx="745">
                  <c:v>23.338348457101901</c:v>
                </c:pt>
                <c:pt idx="746">
                  <c:v>23.362826987227699</c:v>
                </c:pt>
                <c:pt idx="747">
                  <c:v>23.3872897132612</c:v>
                </c:pt>
                <c:pt idx="748">
                  <c:v>23.411736645355301</c:v>
                </c:pt>
                <c:pt idx="749">
                  <c:v>23.436167793659301</c:v>
                </c:pt>
                <c:pt idx="750">
                  <c:v>23.460583168319499</c:v>
                </c:pt>
                <c:pt idx="751">
                  <c:v>23.484982779478599</c:v>
                </c:pt>
                <c:pt idx="752">
                  <c:v>23.509366637276099</c:v>
                </c:pt>
                <c:pt idx="753">
                  <c:v>23.5337347522211</c:v>
                </c:pt>
                <c:pt idx="754">
                  <c:v>23.558087134462799</c:v>
                </c:pt>
                <c:pt idx="755">
                  <c:v>23.5824237938251</c:v>
                </c:pt>
                <c:pt idx="756">
                  <c:v>23.606744740438799</c:v>
                </c:pt>
                <c:pt idx="757">
                  <c:v>23.631049984431399</c:v>
                </c:pt>
                <c:pt idx="758">
                  <c:v>23.655339535926899</c:v>
                </c:pt>
                <c:pt idx="759">
                  <c:v>23.6796134050464</c:v>
                </c:pt>
                <c:pt idx="760">
                  <c:v>23.703871601907199</c:v>
                </c:pt>
                <c:pt idx="761">
                  <c:v>23.728114136623802</c:v>
                </c:pt>
                <c:pt idx="762">
                  <c:v>23.752341019307099</c:v>
                </c:pt>
                <c:pt idx="763">
                  <c:v>23.776552260064602</c:v>
                </c:pt>
                <c:pt idx="764">
                  <c:v>23.800747869000698</c:v>
                </c:pt>
                <c:pt idx="765">
                  <c:v>23.824927856216199</c:v>
                </c:pt>
                <c:pt idx="766">
                  <c:v>23.849092231808701</c:v>
                </c:pt>
                <c:pt idx="767">
                  <c:v>23.873241005872298</c:v>
                </c:pt>
                <c:pt idx="768">
                  <c:v>23.8973741884978</c:v>
                </c:pt>
                <c:pt idx="769">
                  <c:v>23.921491789772499</c:v>
                </c:pt>
                <c:pt idx="770">
                  <c:v>23.945593819780299</c:v>
                </c:pt>
                <c:pt idx="771">
                  <c:v>23.969680288601801</c:v>
                </c:pt>
                <c:pt idx="772">
                  <c:v>23.993751206313899</c:v>
                </c:pt>
                <c:pt idx="773">
                  <c:v>24.0178065829902</c:v>
                </c:pt>
                <c:pt idx="774">
                  <c:v>24.0418464287009</c:v>
                </c:pt>
                <c:pt idx="775">
                  <c:v>24.065870753512598</c:v>
                </c:pt>
                <c:pt idx="776">
                  <c:v>24.0898795674883</c:v>
                </c:pt>
                <c:pt idx="777">
                  <c:v>24.1138728806879</c:v>
                </c:pt>
                <c:pt idx="778">
                  <c:v>24.137850703167199</c:v>
                </c:pt>
                <c:pt idx="779">
                  <c:v>24.161813044978999</c:v>
                </c:pt>
                <c:pt idx="780">
                  <c:v>24.185759916172302</c:v>
                </c:pt>
                <c:pt idx="781">
                  <c:v>24.209691326792399</c:v>
                </c:pt>
                <c:pt idx="782">
                  <c:v>24.233607286881401</c:v>
                </c:pt>
                <c:pt idx="783">
                  <c:v>24.257507806477498</c:v>
                </c:pt>
                <c:pt idx="784">
                  <c:v>24.2813928956155</c:v>
                </c:pt>
                <c:pt idx="785">
                  <c:v>24.305262564326501</c:v>
                </c:pt>
                <c:pt idx="786">
                  <c:v>24.329116822637999</c:v>
                </c:pt>
                <c:pt idx="787">
                  <c:v>24.352955680573899</c:v>
                </c:pt>
                <c:pt idx="788">
                  <c:v>24.376779148154402</c:v>
                </c:pt>
                <c:pt idx="789">
                  <c:v>24.400587235396099</c:v>
                </c:pt>
                <c:pt idx="790">
                  <c:v>24.424379952717299</c:v>
                </c:pt>
                <c:pt idx="791">
                  <c:v>24.448157309923801</c:v>
                </c:pt>
                <c:pt idx="792">
                  <c:v>24.471919316885302</c:v>
                </c:pt>
                <c:pt idx="793">
                  <c:v>24.495665983607399</c:v>
                </c:pt>
                <c:pt idx="794">
                  <c:v>24.519397320091901</c:v>
                </c:pt>
                <c:pt idx="795">
                  <c:v>24.5431133363371</c:v>
                </c:pt>
                <c:pt idx="796">
                  <c:v>24.5668140423377</c:v>
                </c:pt>
                <c:pt idx="797">
                  <c:v>24.5904994480846</c:v>
                </c:pt>
                <c:pt idx="798">
                  <c:v>24.614169563565401</c:v>
                </c:pt>
                <c:pt idx="799">
                  <c:v>24.637824398763598</c:v>
                </c:pt>
                <c:pt idx="800">
                  <c:v>24.661463963659202</c:v>
                </c:pt>
                <c:pt idx="801">
                  <c:v>24.6850882682287</c:v>
                </c:pt>
                <c:pt idx="802">
                  <c:v>24.708697322444699</c:v>
                </c:pt>
                <c:pt idx="803">
                  <c:v>24.7322911362761</c:v>
                </c:pt>
                <c:pt idx="804">
                  <c:v>24.755869719688199</c:v>
                </c:pt>
                <c:pt idx="805">
                  <c:v>24.779433082642502</c:v>
                </c:pt>
                <c:pt idx="806">
                  <c:v>24.802981235096698</c:v>
                </c:pt>
                <c:pt idx="807">
                  <c:v>24.826514187004999</c:v>
                </c:pt>
                <c:pt idx="808">
                  <c:v>24.850031948317501</c:v>
                </c:pt>
                <c:pt idx="809">
                  <c:v>24.873534528980802</c:v>
                </c:pt>
                <c:pt idx="810">
                  <c:v>24.897021938937499</c:v>
                </c:pt>
                <c:pt idx="811">
                  <c:v>24.9204941881267</c:v>
                </c:pt>
                <c:pt idx="812">
                  <c:v>24.943951286483401</c:v>
                </c:pt>
                <c:pt idx="813">
                  <c:v>24.967393243939</c:v>
                </c:pt>
                <c:pt idx="814">
                  <c:v>24.990820070421002</c:v>
                </c:pt>
                <c:pt idx="815">
                  <c:v>25.014231775852899</c:v>
                </c:pt>
                <c:pt idx="816">
                  <c:v>25.0376283701547</c:v>
                </c:pt>
                <c:pt idx="817">
                  <c:v>25.061009863242301</c:v>
                </c:pt>
                <c:pt idx="818">
                  <c:v>25.084376265027799</c:v>
                </c:pt>
                <c:pt idx="819">
                  <c:v>25.107727585419301</c:v>
                </c:pt>
                <c:pt idx="820">
                  <c:v>25.131063834321299</c:v>
                </c:pt>
                <c:pt idx="821">
                  <c:v>25.154385021634099</c:v>
                </c:pt>
                <c:pt idx="822">
                  <c:v>25.177691157254301</c:v>
                </c:pt>
                <c:pt idx="823">
                  <c:v>25.2009822510744</c:v>
                </c:pt>
                <c:pt idx="824">
                  <c:v>25.2242583129831</c:v>
                </c:pt>
                <c:pt idx="825">
                  <c:v>25.247519352865201</c:v>
                </c:pt>
                <c:pt idx="826">
                  <c:v>25.2707653806014</c:v>
                </c:pt>
                <c:pt idx="827">
                  <c:v>25.2939964070783</c:v>
                </c:pt>
                <c:pt idx="828">
                  <c:v>25.317212441348001</c:v>
                </c:pt>
                <c:pt idx="829">
                  <c:v>25.340413493219501</c:v>
                </c:pt>
                <c:pt idx="830">
                  <c:v>25.363599572564901</c:v>
                </c:pt>
                <c:pt idx="831">
                  <c:v>25.386770689252302</c:v>
                </c:pt>
                <c:pt idx="832">
                  <c:v>25.4099268531461</c:v>
                </c:pt>
                <c:pt idx="833">
                  <c:v>25.433068074106899</c:v>
                </c:pt>
                <c:pt idx="834">
                  <c:v>25.4561943619914</c:v>
                </c:pt>
                <c:pt idx="835">
                  <c:v>25.479305726652601</c:v>
                </c:pt>
                <c:pt idx="836">
                  <c:v>25.502402177939601</c:v>
                </c:pt>
                <c:pt idx="837">
                  <c:v>25.525483725697502</c:v>
                </c:pt>
                <c:pt idx="838">
                  <c:v>25.548550379767899</c:v>
                </c:pt>
                <c:pt idx="839">
                  <c:v>25.571602149988198</c:v>
                </c:pt>
                <c:pt idx="840">
                  <c:v>25.594639046192199</c:v>
                </c:pt>
                <c:pt idx="841">
                  <c:v>25.617661078209501</c:v>
                </c:pt>
                <c:pt idx="842">
                  <c:v>25.640668255866299</c:v>
                </c:pt>
                <c:pt idx="843">
                  <c:v>25.663660588984399</c:v>
                </c:pt>
                <c:pt idx="844">
                  <c:v>25.686638087382001</c:v>
                </c:pt>
                <c:pt idx="845">
                  <c:v>25.7096007608733</c:v>
                </c:pt>
                <c:pt idx="846">
                  <c:v>25.732548619268702</c:v>
                </c:pt>
                <c:pt idx="847">
                  <c:v>25.755481672374501</c:v>
                </c:pt>
                <c:pt idx="848">
                  <c:v>25.778399929993199</c:v>
                </c:pt>
                <c:pt idx="849">
                  <c:v>25.801303401923199</c:v>
                </c:pt>
                <c:pt idx="850">
                  <c:v>25.824192097959301</c:v>
                </c:pt>
                <c:pt idx="851">
                  <c:v>25.847066027891898</c:v>
                </c:pt>
                <c:pt idx="852">
                  <c:v>25.869925201507701</c:v>
                </c:pt>
                <c:pt idx="853">
                  <c:v>25.892769628589399</c:v>
                </c:pt>
                <c:pt idx="854">
                  <c:v>25.915599318915699</c:v>
                </c:pt>
                <c:pt idx="855">
                  <c:v>25.938414282261299</c:v>
                </c:pt>
                <c:pt idx="856">
                  <c:v>25.961214528397001</c:v>
                </c:pt>
                <c:pt idx="857">
                  <c:v>25.984000067089401</c:v>
                </c:pt>
                <c:pt idx="858">
                  <c:v>26.006770908101299</c:v>
                </c:pt>
                <c:pt idx="859">
                  <c:v>26.0295270611912</c:v>
                </c:pt>
                <c:pt idx="860">
                  <c:v>26.052268536113999</c:v>
                </c:pt>
                <c:pt idx="861">
                  <c:v>26.074995342620099</c:v>
                </c:pt>
                <c:pt idx="862">
                  <c:v>26.097707490456301</c:v>
                </c:pt>
                <c:pt idx="863">
                  <c:v>26.1204049894022</c:v>
                </c:pt>
                <c:pt idx="864">
                  <c:v>26.1430878494143</c:v>
                </c:pt>
                <c:pt idx="865">
                  <c:v>26.165756080004599</c:v>
                </c:pt>
                <c:pt idx="866">
                  <c:v>26.188409690905299</c:v>
                </c:pt>
                <c:pt idx="867">
                  <c:v>26.2110486918445</c:v>
                </c:pt>
                <c:pt idx="868">
                  <c:v>26.2336730925464</c:v>
                </c:pt>
                <c:pt idx="869">
                  <c:v>26.256282902731002</c:v>
                </c:pt>
                <c:pt idx="870">
                  <c:v>26.2788781321144</c:v>
                </c:pt>
                <c:pt idx="871">
                  <c:v>26.3014587904085</c:v>
                </c:pt>
                <c:pt idx="872">
                  <c:v>26.324024887321102</c:v>
                </c:pt>
                <c:pt idx="873">
                  <c:v>26.346576432556201</c:v>
                </c:pt>
                <c:pt idx="874">
                  <c:v>26.3691134358134</c:v>
                </c:pt>
                <c:pt idx="875">
                  <c:v>26.391635906788402</c:v>
                </c:pt>
                <c:pt idx="876">
                  <c:v>26.414143855172799</c:v>
                </c:pt>
                <c:pt idx="877">
                  <c:v>26.436637290654101</c:v>
                </c:pt>
                <c:pt idx="878">
                  <c:v>26.459116222915501</c:v>
                </c:pt>
                <c:pt idx="879">
                  <c:v>26.4815806616364</c:v>
                </c:pt>
                <c:pt idx="880">
                  <c:v>26.5040306164918</c:v>
                </c:pt>
                <c:pt idx="881">
                  <c:v>26.526466097152699</c:v>
                </c:pt>
                <c:pt idx="882">
                  <c:v>26.548887113286</c:v>
                </c:pt>
                <c:pt idx="883">
                  <c:v>26.571293674554401</c:v>
                </c:pt>
                <c:pt idx="884">
                  <c:v>26.593685790616298</c:v>
                </c:pt>
                <c:pt idx="885">
                  <c:v>26.616063471126399</c:v>
                </c:pt>
                <c:pt idx="886">
                  <c:v>26.6384267257346</c:v>
                </c:pt>
                <c:pt idx="887">
                  <c:v>26.660775564087199</c:v>
                </c:pt>
                <c:pt idx="888">
                  <c:v>26.683109995825902</c:v>
                </c:pt>
                <c:pt idx="889">
                  <c:v>26.705430030588399</c:v>
                </c:pt>
                <c:pt idx="890">
                  <c:v>26.727735678008202</c:v>
                </c:pt>
                <c:pt idx="891">
                  <c:v>26.750026947714701</c:v>
                </c:pt>
                <c:pt idx="892">
                  <c:v>26.7723038493328</c:v>
                </c:pt>
                <c:pt idx="893">
                  <c:v>26.7945663924834</c:v>
                </c:pt>
                <c:pt idx="894">
                  <c:v>26.816814586783199</c:v>
                </c:pt>
                <c:pt idx="895">
                  <c:v>26.839048441844501</c:v>
                </c:pt>
                <c:pt idx="896">
                  <c:v>26.861267967275499</c:v>
                </c:pt>
                <c:pt idx="897">
                  <c:v>26.883473172680102</c:v>
                </c:pt>
                <c:pt idx="898">
                  <c:v>26.905664067658002</c:v>
                </c:pt>
                <c:pt idx="899">
                  <c:v>26.927840661804499</c:v>
                </c:pt>
                <c:pt idx="900">
                  <c:v>26.950002964614601</c:v>
                </c:pt>
                <c:pt idx="901">
                  <c:v>26.972150985560798</c:v>
                </c:pt>
                <c:pt idx="902">
                  <c:v>26.994284734402001</c:v>
                </c:pt>
                <c:pt idx="903">
                  <c:v>27.016404220714598</c:v>
                </c:pt>
                <c:pt idx="904">
                  <c:v>27.038509454070599</c:v>
                </c:pt>
                <c:pt idx="905">
                  <c:v>27.0606004440377</c:v>
                </c:pt>
                <c:pt idx="906">
                  <c:v>27.082677200178999</c:v>
                </c:pt>
                <c:pt idx="907">
                  <c:v>27.104739732053599</c:v>
                </c:pt>
                <c:pt idx="908">
                  <c:v>27.126788049215801</c:v>
                </c:pt>
                <c:pt idx="909">
                  <c:v>27.148822161215801</c:v>
                </c:pt>
                <c:pt idx="910">
                  <c:v>27.1708420775993</c:v>
                </c:pt>
                <c:pt idx="911">
                  <c:v>27.192847807907601</c:v>
                </c:pt>
                <c:pt idx="912">
                  <c:v>27.214839361677399</c:v>
                </c:pt>
                <c:pt idx="913">
                  <c:v>27.236816748441299</c:v>
                </c:pt>
                <c:pt idx="914">
                  <c:v>27.258779977727301</c:v>
                </c:pt>
                <c:pt idx="915">
                  <c:v>27.2807290590588</c:v>
                </c:pt>
                <c:pt idx="916">
                  <c:v>27.302664001955002</c:v>
                </c:pt>
                <c:pt idx="917">
                  <c:v>27.324584815930599</c:v>
                </c:pt>
                <c:pt idx="918">
                  <c:v>27.3464915104955</c:v>
                </c:pt>
                <c:pt idx="919">
                  <c:v>27.368384095155701</c:v>
                </c:pt>
                <c:pt idx="920">
                  <c:v>27.390262579412202</c:v>
                </c:pt>
                <c:pt idx="921">
                  <c:v>27.412126972761801</c:v>
                </c:pt>
                <c:pt idx="922">
                  <c:v>27.433977284696699</c:v>
                </c:pt>
                <c:pt idx="923">
                  <c:v>27.455813524704499</c:v>
                </c:pt>
                <c:pt idx="924">
                  <c:v>27.4776357022685</c:v>
                </c:pt>
                <c:pt idx="925">
                  <c:v>27.4994438268672</c:v>
                </c:pt>
                <c:pt idx="926">
                  <c:v>27.5212379079749</c:v>
                </c:pt>
                <c:pt idx="927">
                  <c:v>27.543017955061099</c:v>
                </c:pt>
                <c:pt idx="928">
                  <c:v>27.5647839775907</c:v>
                </c:pt>
                <c:pt idx="929">
                  <c:v>27.586535985024401</c:v>
                </c:pt>
                <c:pt idx="930">
                  <c:v>27.608273986817899</c:v>
                </c:pt>
                <c:pt idx="931">
                  <c:v>27.629997992422599</c:v>
                </c:pt>
                <c:pt idx="932">
                  <c:v>27.651708011285201</c:v>
                </c:pt>
                <c:pt idx="933">
                  <c:v>27.673404052847999</c:v>
                </c:pt>
                <c:pt idx="934">
                  <c:v>27.6950861265484</c:v>
                </c:pt>
                <c:pt idx="935">
                  <c:v>27.716754241819299</c:v>
                </c:pt>
                <c:pt idx="936">
                  <c:v>27.738408408089199</c:v>
                </c:pt>
                <c:pt idx="937">
                  <c:v>27.760048635149602</c:v>
                </c:pt>
                <c:pt idx="938">
                  <c:v>27.781674932426601</c:v>
                </c:pt>
                <c:pt idx="939">
                  <c:v>27.803287309041401</c:v>
                </c:pt>
                <c:pt idx="940">
                  <c:v>27.8248857744085</c:v>
                </c:pt>
                <c:pt idx="941">
                  <c:v>27.8464703379376</c:v>
                </c:pt>
                <c:pt idx="942">
                  <c:v>27.868041009034101</c:v>
                </c:pt>
                <c:pt idx="943">
                  <c:v>27.889597797098698</c:v>
                </c:pt>
                <c:pt idx="944">
                  <c:v>27.9111407115277</c:v>
                </c:pt>
                <c:pt idx="945">
                  <c:v>27.932669761712798</c:v>
                </c:pt>
                <c:pt idx="946">
                  <c:v>27.9541849570411</c:v>
                </c:pt>
                <c:pt idx="947">
                  <c:v>27.975686306895099</c:v>
                </c:pt>
                <c:pt idx="948">
                  <c:v>27.997173820653</c:v>
                </c:pt>
                <c:pt idx="949">
                  <c:v>28.0186475076882</c:v>
                </c:pt>
                <c:pt idx="950">
                  <c:v>28.040107377369502</c:v>
                </c:pt>
                <c:pt idx="951">
                  <c:v>28.061553439061299</c:v>
                </c:pt>
                <c:pt idx="952">
                  <c:v>28.082985702123299</c:v>
                </c:pt>
                <c:pt idx="953">
                  <c:v>28.104404175910599</c:v>
                </c:pt>
                <c:pt idx="954">
                  <c:v>28.125808869773699</c:v>
                </c:pt>
                <c:pt idx="955">
                  <c:v>28.147199793058501</c:v>
                </c:pt>
                <c:pt idx="956">
                  <c:v>28.168576955106499</c:v>
                </c:pt>
                <c:pt idx="957">
                  <c:v>28.189940365254099</c:v>
                </c:pt>
                <c:pt idx="958">
                  <c:v>28.211290032833599</c:v>
                </c:pt>
                <c:pt idx="959">
                  <c:v>28.2326259671723</c:v>
                </c:pt>
                <c:pt idx="960">
                  <c:v>28.253948177592999</c:v>
                </c:pt>
                <c:pt idx="961">
                  <c:v>28.275256673413999</c:v>
                </c:pt>
                <c:pt idx="962">
                  <c:v>28.2965514639486</c:v>
                </c:pt>
                <c:pt idx="963">
                  <c:v>28.317832558505799</c:v>
                </c:pt>
                <c:pt idx="964">
                  <c:v>28.3390999663897</c:v>
                </c:pt>
                <c:pt idx="965">
                  <c:v>28.3603536968998</c:v>
                </c:pt>
                <c:pt idx="966">
                  <c:v>28.381593759331</c:v>
                </c:pt>
                <c:pt idx="967">
                  <c:v>28.402820162973502</c:v>
                </c:pt>
                <c:pt idx="968">
                  <c:v>28.424032917112601</c:v>
                </c:pt>
                <c:pt idx="969">
                  <c:v>28.445232031029299</c:v>
                </c:pt>
                <c:pt idx="970">
                  <c:v>28.466417513999598</c:v>
                </c:pt>
                <c:pt idx="971">
                  <c:v>28.4875893752948</c:v>
                </c:pt>
                <c:pt idx="972">
                  <c:v>28.508747624181598</c:v>
                </c:pt>
                <c:pt idx="973">
                  <c:v>28.529892269922001</c:v>
                </c:pt>
                <c:pt idx="974">
                  <c:v>28.551023322189302</c:v>
                </c:pt>
                <c:pt idx="975">
                  <c:v>28.572140790021699</c:v>
                </c:pt>
                <c:pt idx="976">
                  <c:v>28.593244682532401</c:v>
                </c:pt>
                <c:pt idx="977">
                  <c:v>28.614335008968201</c:v>
                </c:pt>
                <c:pt idx="978">
                  <c:v>28.6354117785712</c:v>
                </c:pt>
                <c:pt idx="979">
                  <c:v>28.656475000578698</c:v>
                </c:pt>
                <c:pt idx="980">
                  <c:v>28.677524684223702</c:v>
                </c:pt>
                <c:pt idx="981">
                  <c:v>28.698560838734299</c:v>
                </c:pt>
                <c:pt idx="982">
                  <c:v>28.719583473334001</c:v>
                </c:pt>
                <c:pt idx="983">
                  <c:v>28.740592597241701</c:v>
                </c:pt>
                <c:pt idx="984">
                  <c:v>28.761588219671399</c:v>
                </c:pt>
                <c:pt idx="985">
                  <c:v>28.782570349832699</c:v>
                </c:pt>
                <c:pt idx="986">
                  <c:v>28.803538996930499</c:v>
                </c:pt>
                <c:pt idx="987">
                  <c:v>28.8244941701649</c:v>
                </c:pt>
                <c:pt idx="988">
                  <c:v>28.845435878731301</c:v>
                </c:pt>
                <c:pt idx="989">
                  <c:v>28.8663641318205</c:v>
                </c:pt>
                <c:pt idx="990">
                  <c:v>28.8872789386186</c:v>
                </c:pt>
                <c:pt idx="991">
                  <c:v>28.908180308306999</c:v>
                </c:pt>
                <c:pt idx="992">
                  <c:v>28.929068250062201</c:v>
                </c:pt>
                <c:pt idx="993">
                  <c:v>28.949942773056399</c:v>
                </c:pt>
                <c:pt idx="994">
                  <c:v>28.9708038864567</c:v>
                </c:pt>
                <c:pt idx="995">
                  <c:v>28.991651599425701</c:v>
                </c:pt>
                <c:pt idx="996">
                  <c:v>29.012485921121101</c:v>
                </c:pt>
                <c:pt idx="997">
                  <c:v>29.033306860696001</c:v>
                </c:pt>
                <c:pt idx="998">
                  <c:v>29.054114427298799</c:v>
                </c:pt>
                <c:pt idx="999">
                  <c:v>29.0749086300731</c:v>
                </c:pt>
                <c:pt idx="1000">
                  <c:v>29.095689478157698</c:v>
                </c:pt>
                <c:pt idx="1001">
                  <c:v>29.116456980686699</c:v>
                </c:pt>
                <c:pt idx="1002">
                  <c:v>29.1372111467896</c:v>
                </c:pt>
                <c:pt idx="1003">
                  <c:v>29.157951985590799</c:v>
                </c:pt>
                <c:pt idx="1004">
                  <c:v>29.178679506210202</c:v>
                </c:pt>
                <c:pt idx="1005">
                  <c:v>29.199393717762899</c:v>
                </c:pt>
                <c:pt idx="1006">
                  <c:v>29.220094629359199</c:v>
                </c:pt>
                <c:pt idx="1007">
                  <c:v>29.240782250104601</c:v>
                </c:pt>
                <c:pt idx="1008">
                  <c:v>29.261456589099801</c:v>
                </c:pt>
                <c:pt idx="1009">
                  <c:v>29.282117655440899</c:v>
                </c:pt>
                <c:pt idx="1010">
                  <c:v>29.302765458218801</c:v>
                </c:pt>
                <c:pt idx="1011">
                  <c:v>29.323400006705299</c:v>
                </c:pt>
                <c:pt idx="1012">
                  <c:v>29.3440213098296</c:v>
                </c:pt>
                <c:pt idx="1013">
                  <c:v>29.364629376659199</c:v>
                </c:pt>
                <c:pt idx="1014">
                  <c:v>29.385224216267201</c:v>
                </c:pt>
                <c:pt idx="1015">
                  <c:v>29.405805837721999</c:v>
                </c:pt>
                <c:pt idx="1016">
                  <c:v>29.426374250087399</c:v>
                </c:pt>
                <c:pt idx="1017">
                  <c:v>29.446929462422201</c:v>
                </c:pt>
                <c:pt idx="1018">
                  <c:v>29.467471483780599</c:v>
                </c:pt>
                <c:pt idx="1019">
                  <c:v>29.488000323211899</c:v>
                </c:pt>
                <c:pt idx="1020">
                  <c:v>29.5085159897606</c:v>
                </c:pt>
                <c:pt idx="1021">
                  <c:v>29.529018492466399</c:v>
                </c:pt>
                <c:pt idx="1022">
                  <c:v>29.549507840364299</c:v>
                </c:pt>
                <c:pt idx="1023">
                  <c:v>29.5699840424843</c:v>
                </c:pt>
                <c:pt idx="1024">
                  <c:v>29.590447107851698</c:v>
                </c:pt>
                <c:pt idx="1025">
                  <c:v>29.610897045487</c:v>
                </c:pt>
                <c:pt idx="1026">
                  <c:v>29.6313338644058</c:v>
                </c:pt>
                <c:pt idx="1027">
                  <c:v>29.651757573619001</c:v>
                </c:pt>
                <c:pt idx="1028">
                  <c:v>29.672168182132499</c:v>
                </c:pt>
                <c:pt idx="1029">
                  <c:v>29.692565698947501</c:v>
                </c:pt>
                <c:pt idx="1030">
                  <c:v>29.7129501330603</c:v>
                </c:pt>
                <c:pt idx="1031">
                  <c:v>29.733321493462299</c:v>
                </c:pt>
                <c:pt idx="1032">
                  <c:v>29.753679789140101</c:v>
                </c:pt>
                <c:pt idx="1033">
                  <c:v>29.774025029075599</c:v>
                </c:pt>
                <c:pt idx="1034">
                  <c:v>29.794357222245601</c:v>
                </c:pt>
                <c:pt idx="1035">
                  <c:v>29.814676377622099</c:v>
                </c:pt>
                <c:pt idx="1036">
                  <c:v>29.834982504172299</c:v>
                </c:pt>
                <c:pt idx="1037">
                  <c:v>29.855275610858499</c:v>
                </c:pt>
                <c:pt idx="1038">
                  <c:v>29.875555706638199</c:v>
                </c:pt>
                <c:pt idx="1039">
                  <c:v>29.895822800463801</c:v>
                </c:pt>
                <c:pt idx="1040">
                  <c:v>29.916076901283098</c:v>
                </c:pt>
                <c:pt idx="1041">
                  <c:v>29.936318018038801</c:v>
                </c:pt>
                <c:pt idx="1042">
                  <c:v>29.956546159668701</c:v>
                </c:pt>
                <c:pt idx="1043">
                  <c:v>29.976761335105898</c:v>
                </c:pt>
                <c:pt idx="1044">
                  <c:v>29.996963553278501</c:v>
                </c:pt>
                <c:pt idx="1045">
                  <c:v>30.017152823109701</c:v>
                </c:pt>
                <c:pt idx="1046">
                  <c:v>30.0373291535176</c:v>
                </c:pt>
                <c:pt idx="1047">
                  <c:v>30.057492553458601</c:v>
                </c:pt>
                <c:pt idx="1048">
                  <c:v>30.0776430320755</c:v>
                </c:pt>
                <c:pt idx="1049">
                  <c:v>30.0977805980305</c:v>
                </c:pt>
                <c:pt idx="1050">
                  <c:v>30.117905260224301</c:v>
                </c:pt>
                <c:pt idx="1051">
                  <c:v>30.138017027552401</c:v>
                </c:pt>
                <c:pt idx="1052">
                  <c:v>30.158115908905899</c:v>
                </c:pt>
                <c:pt idx="1053">
                  <c:v>30.1782019131707</c:v>
                </c:pt>
                <c:pt idx="1054">
                  <c:v>30.198275049227998</c:v>
                </c:pt>
                <c:pt idx="1055">
                  <c:v>30.218335325953898</c:v>
                </c:pt>
                <c:pt idx="1056">
                  <c:v>30.2383827522197</c:v>
                </c:pt>
                <c:pt idx="1057">
                  <c:v>30.258417336892101</c:v>
                </c:pt>
                <c:pt idx="1058">
                  <c:v>30.2784390888324</c:v>
                </c:pt>
                <c:pt idx="1059">
                  <c:v>30.2984480168974</c:v>
                </c:pt>
                <c:pt idx="1060">
                  <c:v>30.318444129938801</c:v>
                </c:pt>
                <c:pt idx="1061">
                  <c:v>30.338427436803499</c:v>
                </c:pt>
                <c:pt idx="1062">
                  <c:v>30.358397946333501</c:v>
                </c:pt>
                <c:pt idx="1063">
                  <c:v>30.3783556673657</c:v>
                </c:pt>
                <c:pt idx="1064">
                  <c:v>30.398300608732299</c:v>
                </c:pt>
                <c:pt idx="1065">
                  <c:v>30.418232779260499</c:v>
                </c:pt>
                <c:pt idx="1066">
                  <c:v>30.438152187772499</c:v>
                </c:pt>
                <c:pt idx="1067">
                  <c:v>30.458058843085801</c:v>
                </c:pt>
                <c:pt idx="1068">
                  <c:v>30.477952754012801</c:v>
                </c:pt>
                <c:pt idx="1069">
                  <c:v>30.497833929360901</c:v>
                </c:pt>
                <c:pt idx="1070">
                  <c:v>30.5177023779327</c:v>
                </c:pt>
                <c:pt idx="1071">
                  <c:v>30.5375581085259</c:v>
                </c:pt>
                <c:pt idx="1072">
                  <c:v>30.557401129933101</c:v>
                </c:pt>
                <c:pt idx="1073">
                  <c:v>30.577231450942001</c:v>
                </c:pt>
                <c:pt idx="1074">
                  <c:v>30.597049080335498</c:v>
                </c:pt>
                <c:pt idx="1075">
                  <c:v>30.6168540268913</c:v>
                </c:pt>
                <c:pt idx="1076">
                  <c:v>30.636646299382399</c:v>
                </c:pt>
                <c:pt idx="1077">
                  <c:v>30.656425906576601</c:v>
                </c:pt>
                <c:pt idx="1078">
                  <c:v>30.676192857237002</c:v>
                </c:pt>
                <c:pt idx="1079">
                  <c:v>30.695947160121399</c:v>
                </c:pt>
                <c:pt idx="1080">
                  <c:v>30.715688823982902</c:v>
                </c:pt>
                <c:pt idx="1081">
                  <c:v>30.735417857569502</c:v>
                </c:pt>
                <c:pt idx="1082">
                  <c:v>30.755134269624399</c:v>
                </c:pt>
                <c:pt idx="1083">
                  <c:v>30.774838068885501</c:v>
                </c:pt>
                <c:pt idx="1084">
                  <c:v>30.794529264153699</c:v>
                </c:pt>
                <c:pt idx="1085">
                  <c:v>30.814207864233399</c:v>
                </c:pt>
                <c:pt idx="1086">
                  <c:v>30.833873877727299</c:v>
                </c:pt>
                <c:pt idx="1087">
                  <c:v>30.8535273133548</c:v>
                </c:pt>
                <c:pt idx="1088">
                  <c:v>30.873168179830401</c:v>
                </c:pt>
                <c:pt idx="1089">
                  <c:v>30.892796485863499</c:v>
                </c:pt>
                <c:pt idx="1090">
                  <c:v>30.912412240158801</c:v>
                </c:pt>
                <c:pt idx="1091">
                  <c:v>30.9320154514159</c:v>
                </c:pt>
                <c:pt idx="1092">
                  <c:v>30.9516061283292</c:v>
                </c:pt>
                <c:pt idx="1093">
                  <c:v>30.971184279588599</c:v>
                </c:pt>
                <c:pt idx="1094">
                  <c:v>30.990749913878702</c:v>
                </c:pt>
                <c:pt idx="1095">
                  <c:v>31.010303039879101</c:v>
                </c:pt>
                <c:pt idx="1096">
                  <c:v>31.0298436662647</c:v>
                </c:pt>
                <c:pt idx="1097">
                  <c:v>31.049371801705</c:v>
                </c:pt>
                <c:pt idx="1098">
                  <c:v>31.0688874548648</c:v>
                </c:pt>
                <c:pt idx="1099">
                  <c:v>31.0883906344039</c:v>
                </c:pt>
                <c:pt idx="1100">
                  <c:v>31.107881348977099</c:v>
                </c:pt>
                <c:pt idx="1101">
                  <c:v>31.127359607233998</c:v>
                </c:pt>
                <c:pt idx="1102">
                  <c:v>31.1468254178195</c:v>
                </c:pt>
                <c:pt idx="1103">
                  <c:v>31.166278789373301</c:v>
                </c:pt>
                <c:pt idx="1104">
                  <c:v>31.185719730530099</c:v>
                </c:pt>
                <c:pt idx="1105">
                  <c:v>31.205148249919699</c:v>
                </c:pt>
                <c:pt idx="1106">
                  <c:v>31.224564356166798</c:v>
                </c:pt>
                <c:pt idx="1107">
                  <c:v>31.243968057891099</c:v>
                </c:pt>
                <c:pt idx="1108">
                  <c:v>31.263359363707298</c:v>
                </c:pt>
                <c:pt idx="1109">
                  <c:v>31.2827382822251</c:v>
                </c:pt>
                <c:pt idx="1110">
                  <c:v>31.302104822049198</c:v>
                </c:pt>
                <c:pt idx="1111">
                  <c:v>31.3214589917791</c:v>
                </c:pt>
                <c:pt idx="1112">
                  <c:v>31.3408008000095</c:v>
                </c:pt>
                <c:pt idx="1113">
                  <c:v>31.3601302553298</c:v>
                </c:pt>
                <c:pt idx="1114">
                  <c:v>31.379447366324801</c:v>
                </c:pt>
                <c:pt idx="1115">
                  <c:v>31.398752141573802</c:v>
                </c:pt>
                <c:pt idx="1116">
                  <c:v>31.418044589651199</c:v>
                </c:pt>
                <c:pt idx="1117">
                  <c:v>31.4373247191266</c:v>
                </c:pt>
                <c:pt idx="1118">
                  <c:v>31.456592538564198</c:v>
                </c:pt>
                <c:pt idx="1119">
                  <c:v>31.475848056523301</c:v>
                </c:pt>
                <c:pt idx="1120">
                  <c:v>31.495091281558299</c:v>
                </c:pt>
                <c:pt idx="1121">
                  <c:v>31.514322222354298</c:v>
                </c:pt>
                <c:pt idx="1122">
                  <c:v>31.533540887454802</c:v>
                </c:pt>
                <c:pt idx="1123">
                  <c:v>31.5527472852934</c:v>
                </c:pt>
                <c:pt idx="1124">
                  <c:v>31.571941424405701</c:v>
                </c:pt>
                <c:pt idx="1125">
                  <c:v>31.591123313322498</c:v>
                </c:pt>
                <c:pt idx="1126">
                  <c:v>31.610292960569399</c:v>
                </c:pt>
                <c:pt idx="1127">
                  <c:v>31.629450374666899</c:v>
                </c:pt>
                <c:pt idx="1128">
                  <c:v>31.648595564130702</c:v>
                </c:pt>
                <c:pt idx="1129">
                  <c:v>31.667728537471302</c:v>
                </c:pt>
                <c:pt idx="1130">
                  <c:v>31.6868493031943</c:v>
                </c:pt>
                <c:pt idx="1131">
                  <c:v>31.705957869800098</c:v>
                </c:pt>
                <c:pt idx="1132">
                  <c:v>31.725054245784399</c:v>
                </c:pt>
                <c:pt idx="1133">
                  <c:v>31.7441384396374</c:v>
                </c:pt>
                <c:pt idx="1134">
                  <c:v>31.763210459844601</c:v>
                </c:pt>
                <c:pt idx="1135">
                  <c:v>31.7822703148864</c:v>
                </c:pt>
                <c:pt idx="1136">
                  <c:v>31.801318013237999</c:v>
                </c:pt>
                <c:pt idx="1137">
                  <c:v>31.8203535633697</c:v>
                </c:pt>
                <c:pt idx="1138">
                  <c:v>31.839376973746798</c:v>
                </c:pt>
                <c:pt idx="1139">
                  <c:v>31.8583882528294</c:v>
                </c:pt>
                <c:pt idx="1140">
                  <c:v>31.8773874090727</c:v>
                </c:pt>
                <c:pt idx="1141">
                  <c:v>31.8963744509267</c:v>
                </c:pt>
                <c:pt idx="1142">
                  <c:v>31.9153493868364</c:v>
                </c:pt>
                <c:pt idx="1143">
                  <c:v>31.934312225241801</c:v>
                </c:pt>
                <c:pt idx="1144">
                  <c:v>31.953262974577701</c:v>
                </c:pt>
                <c:pt idx="1145">
                  <c:v>31.972201643274101</c:v>
                </c:pt>
                <c:pt idx="1146">
                  <c:v>31.9911282397556</c:v>
                </c:pt>
                <c:pt idx="1147">
                  <c:v>32.010042772441899</c:v>
                </c:pt>
                <c:pt idx="1148">
                  <c:v>32.0289452497477</c:v>
                </c:pt>
                <c:pt idx="1149">
                  <c:v>32.047835680082599</c:v>
                </c:pt>
                <c:pt idx="1150">
                  <c:v>32.066714071850903</c:v>
                </c:pt>
                <c:pt idx="1151">
                  <c:v>32.085580433452201</c:v>
                </c:pt>
                <c:pt idx="1152">
                  <c:v>32.104434773280602</c:v>
                </c:pt>
                <c:pt idx="1153">
                  <c:v>32.123277099725499</c:v>
                </c:pt>
                <c:pt idx="1154">
                  <c:v>32.142107421170998</c:v>
                </c:pt>
                <c:pt idx="1155">
                  <c:v>32.160925745996202</c:v>
                </c:pt>
                <c:pt idx="1156">
                  <c:v>32.179732082575001</c:v>
                </c:pt>
                <c:pt idx="1157">
                  <c:v>32.198526439276399</c:v>
                </c:pt>
                <c:pt idx="1158">
                  <c:v>32.217308824694797</c:v>
                </c:pt>
                <c:pt idx="1159">
                  <c:v>32.236079247067103</c:v>
                </c:pt>
                <c:pt idx="1160">
                  <c:v>32.254837714674998</c:v>
                </c:pt>
                <c:pt idx="1161">
                  <c:v>32.273584235869102</c:v>
                </c:pt>
                <c:pt idx="1162">
                  <c:v>32.292318818994801</c:v>
                </c:pt>
                <c:pt idx="1163">
                  <c:v>32.311041472392603</c:v>
                </c:pt>
                <c:pt idx="1164">
                  <c:v>32.329752204397998</c:v>
                </c:pt>
                <c:pt idx="1165">
                  <c:v>32.348451023341298</c:v>
                </c:pt>
                <c:pt idx="1166">
                  <c:v>32.367137937547902</c:v>
                </c:pt>
                <c:pt idx="1167">
                  <c:v>32.385812955337997</c:v>
                </c:pt>
                <c:pt idx="1168">
                  <c:v>32.4044760850269</c:v>
                </c:pt>
                <c:pt idx="1169">
                  <c:v>32.4231273349247</c:v>
                </c:pt>
                <c:pt idx="1170">
                  <c:v>32.441766713336698</c:v>
                </c:pt>
                <c:pt idx="1171">
                  <c:v>32.460394228562699</c:v>
                </c:pt>
                <c:pt idx="1172">
                  <c:v>32.479009888897998</c:v>
                </c:pt>
                <c:pt idx="1173">
                  <c:v>32.4976137026324</c:v>
                </c:pt>
                <c:pt idx="1174">
                  <c:v>32.516205678050802</c:v>
                </c:pt>
                <c:pt idx="1175">
                  <c:v>32.534785823433097</c:v>
                </c:pt>
                <c:pt idx="1176">
                  <c:v>32.553354147054101</c:v>
                </c:pt>
                <c:pt idx="1177">
                  <c:v>32.571910657183501</c:v>
                </c:pt>
                <c:pt idx="1178">
                  <c:v>32.590455362085898</c:v>
                </c:pt>
                <c:pt idx="1179">
                  <c:v>32.608988270020902</c:v>
                </c:pt>
                <c:pt idx="1180">
                  <c:v>32.627509389243102</c:v>
                </c:pt>
                <c:pt idx="1181">
                  <c:v>32.646018728001899</c:v>
                </c:pt>
                <c:pt idx="1182">
                  <c:v>32.664516294541599</c:v>
                </c:pt>
                <c:pt idx="1183">
                  <c:v>32.683002097101699</c:v>
                </c:pt>
                <c:pt idx="1184">
                  <c:v>32.701476143916203</c:v>
                </c:pt>
                <c:pt idx="1185">
                  <c:v>32.719938443214502</c:v>
                </c:pt>
                <c:pt idx="1186">
                  <c:v>32.738389003220497</c:v>
                </c:pt>
                <c:pt idx="1187">
                  <c:v>32.756827832153199</c:v>
                </c:pt>
                <c:pt idx="1188">
                  <c:v>32.775254938226603</c:v>
                </c:pt>
                <c:pt idx="1189">
                  <c:v>32.793670329649601</c:v>
                </c:pt>
                <c:pt idx="1190">
                  <c:v>32.8120740146259</c:v>
                </c:pt>
                <c:pt idx="1191">
                  <c:v>32.830466001354203</c:v>
                </c:pt>
                <c:pt idx="1192">
                  <c:v>32.848846298028</c:v>
                </c:pt>
                <c:pt idx="1193">
                  <c:v>32.867214912835898</c:v>
                </c:pt>
                <c:pt idx="1194">
                  <c:v>32.885571853961302</c:v>
                </c:pt>
                <c:pt idx="1195">
                  <c:v>32.903917129725599</c:v>
                </c:pt>
                <c:pt idx="1196">
                  <c:v>32.922250748183401</c:v>
                </c:pt>
                <c:pt idx="1197">
                  <c:v>32.940572717496501</c:v>
                </c:pt>
                <c:pt idx="1198">
                  <c:v>32.958883045828799</c:v>
                </c:pt>
                <c:pt idx="1199">
                  <c:v>32.9771817413394</c:v>
                </c:pt>
                <c:pt idx="1200">
                  <c:v>32.995468812182303</c:v>
                </c:pt>
                <c:pt idx="1201">
                  <c:v>33.013744266506102</c:v>
                </c:pt>
                <c:pt idx="1202">
                  <c:v>33.032008112454797</c:v>
                </c:pt>
                <c:pt idx="1203">
                  <c:v>33.050260358166902</c:v>
                </c:pt>
                <c:pt idx="1204">
                  <c:v>33.068501011776299</c:v>
                </c:pt>
                <c:pt idx="1205">
                  <c:v>33.086730081411297</c:v>
                </c:pt>
                <c:pt idx="1206">
                  <c:v>33.104947575195503</c:v>
                </c:pt>
                <c:pt idx="1207">
                  <c:v>33.123153501247302</c:v>
                </c:pt>
                <c:pt idx="1208">
                  <c:v>33.141347867679997</c:v>
                </c:pt>
                <c:pt idx="1209">
                  <c:v>33.159530682601897</c:v>
                </c:pt>
                <c:pt idx="1210">
                  <c:v>33.177701954116202</c:v>
                </c:pt>
                <c:pt idx="1211">
                  <c:v>33.195861690320903</c:v>
                </c:pt>
                <c:pt idx="1212">
                  <c:v>33.214009899309197</c:v>
                </c:pt>
                <c:pt idx="1213">
                  <c:v>33.232146589168899</c:v>
                </c:pt>
                <c:pt idx="1214">
                  <c:v>33.250271767982802</c:v>
                </c:pt>
                <c:pt idx="1215">
                  <c:v>33.268385443828898</c:v>
                </c:pt>
                <c:pt idx="1216">
                  <c:v>33.286487624779603</c:v>
                </c:pt>
                <c:pt idx="1217">
                  <c:v>33.304578318902799</c:v>
                </c:pt>
                <c:pt idx="1218">
                  <c:v>33.322657534260799</c:v>
                </c:pt>
                <c:pt idx="1219">
                  <c:v>33.340725278911002</c:v>
                </c:pt>
                <c:pt idx="1220">
                  <c:v>33.358781560905904</c:v>
                </c:pt>
                <c:pt idx="1221">
                  <c:v>33.376826388292699</c:v>
                </c:pt>
                <c:pt idx="1222">
                  <c:v>33.394859769113602</c:v>
                </c:pt>
                <c:pt idx="1223">
                  <c:v>33.412881711405497</c:v>
                </c:pt>
                <c:pt idx="1224">
                  <c:v>33.430892223200502</c:v>
                </c:pt>
                <c:pt idx="1225">
                  <c:v>33.448891312525497</c:v>
                </c:pt>
                <c:pt idx="1226">
                  <c:v>33.466878987402197</c:v>
                </c:pt>
                <c:pt idx="1227">
                  <c:v>33.4848552558473</c:v>
                </c:pt>
                <c:pt idx="1228">
                  <c:v>33.502820125872397</c:v>
                </c:pt>
                <c:pt idx="1229">
                  <c:v>33.520773605484003</c:v>
                </c:pt>
                <c:pt idx="1230">
                  <c:v>33.538715702683497</c:v>
                </c:pt>
                <c:pt idx="1231">
                  <c:v>33.556646425119702</c:v>
                </c:pt>
                <c:pt idx="1232">
                  <c:v>33.574565781694297</c:v>
                </c:pt>
                <c:pt idx="1233">
                  <c:v>33.592473779844099</c:v>
                </c:pt>
                <c:pt idx="1234">
                  <c:v>33.610370427551402</c:v>
                </c:pt>
                <c:pt idx="1235">
                  <c:v>33.628255732793797</c:v>
                </c:pt>
                <c:pt idx="1236">
                  <c:v>33.646129703543401</c:v>
                </c:pt>
                <c:pt idx="1237">
                  <c:v>33.663992347767497</c:v>
                </c:pt>
                <c:pt idx="1238">
                  <c:v>33.681843673427899</c:v>
                </c:pt>
                <c:pt idx="1239">
                  <c:v>33.699683688481898</c:v>
                </c:pt>
                <c:pt idx="1240">
                  <c:v>33.717512400881098</c:v>
                </c:pt>
                <c:pt idx="1241">
                  <c:v>33.735329818572502</c:v>
                </c:pt>
                <c:pt idx="1242">
                  <c:v>33.753135949497597</c:v>
                </c:pt>
                <c:pt idx="1243">
                  <c:v>33.770930801593003</c:v>
                </c:pt>
                <c:pt idx="1244">
                  <c:v>33.788714382790303</c:v>
                </c:pt>
                <c:pt idx="1245">
                  <c:v>33.8064867010158</c:v>
                </c:pt>
                <c:pt idx="1246">
                  <c:v>33.824247764190901</c:v>
                </c:pt>
                <c:pt idx="1247">
                  <c:v>33.841997580231599</c:v>
                </c:pt>
                <c:pt idx="1248">
                  <c:v>33.859736157049099</c:v>
                </c:pt>
                <c:pt idx="1249">
                  <c:v>33.877463502549503</c:v>
                </c:pt>
                <c:pt idx="1250">
                  <c:v>33.895179624633599</c:v>
                </c:pt>
                <c:pt idx="1251">
                  <c:v>33.9128845311972</c:v>
                </c:pt>
                <c:pt idx="1252">
                  <c:v>33.930578230130997</c:v>
                </c:pt>
                <c:pt idx="1253">
                  <c:v>33.948260729320602</c:v>
                </c:pt>
                <c:pt idx="1254">
                  <c:v>33.965932036646699</c:v>
                </c:pt>
                <c:pt idx="1255">
                  <c:v>33.983592159984497</c:v>
                </c:pt>
                <c:pt idx="1256">
                  <c:v>34.0012411072045</c:v>
                </c:pt>
                <c:pt idx="1257">
                  <c:v>34.018878886171798</c:v>
                </c:pt>
                <c:pt idx="1258">
                  <c:v>34.036505504746501</c:v>
                </c:pt>
                <c:pt idx="1259">
                  <c:v>34.054120970783799</c:v>
                </c:pt>
                <c:pt idx="1260">
                  <c:v>34.0717252921335</c:v>
                </c:pt>
                <c:pt idx="1261">
                  <c:v>34.089318476640599</c:v>
                </c:pt>
                <c:pt idx="1262">
                  <c:v>34.1069005321446</c:v>
                </c:pt>
                <c:pt idx="1263">
                  <c:v>34.124471466480401</c:v>
                </c:pt>
                <c:pt idx="1264">
                  <c:v>34.142031287477302</c:v>
                </c:pt>
                <c:pt idx="1265">
                  <c:v>34.159580002959999</c:v>
                </c:pt>
                <c:pt idx="1266">
                  <c:v>34.177117620747701</c:v>
                </c:pt>
                <c:pt idx="1267">
                  <c:v>34.194644148654703</c:v>
                </c:pt>
                <c:pt idx="1268">
                  <c:v>34.212159594632503</c:v>
                </c:pt>
                <c:pt idx="1269">
                  <c:v>34.229663966630199</c:v>
                </c:pt>
                <c:pt idx="1270">
                  <c:v>34.247157272196702</c:v>
                </c:pt>
                <c:pt idx="1271">
                  <c:v>34.264639519127201</c:v>
                </c:pt>
                <c:pt idx="1272">
                  <c:v>34.2821107152119</c:v>
                </c:pt>
                <c:pt idx="1273">
                  <c:v>34.299570868236103</c:v>
                </c:pt>
                <c:pt idx="1274">
                  <c:v>34.317019985979798</c:v>
                </c:pt>
                <c:pt idx="1275">
                  <c:v>34.334458076217999</c:v>
                </c:pt>
                <c:pt idx="1276">
                  <c:v>34.351885146720697</c:v>
                </c:pt>
                <c:pt idx="1277">
                  <c:v>34.369301205252697</c:v>
                </c:pt>
                <c:pt idx="1278">
                  <c:v>34.386706259573799</c:v>
                </c:pt>
                <c:pt idx="1279">
                  <c:v>34.404100317438797</c:v>
                </c:pt>
                <c:pt idx="1280">
                  <c:v>34.421483386597302</c:v>
                </c:pt>
                <c:pt idx="1281">
                  <c:v>34.438855474793797</c:v>
                </c:pt>
                <c:pt idx="1282">
                  <c:v>34.456216589767799</c:v>
                </c:pt>
                <c:pt idx="1283">
                  <c:v>34.473566739253798</c:v>
                </c:pt>
                <c:pt idx="1284">
                  <c:v>34.4909059309811</c:v>
                </c:pt>
                <c:pt idx="1285">
                  <c:v>34.508234172674001</c:v>
                </c:pt>
                <c:pt idx="1286">
                  <c:v>34.525551472051603</c:v>
                </c:pt>
                <c:pt idx="1287">
                  <c:v>34.542857836828198</c:v>
                </c:pt>
                <c:pt idx="1288">
                  <c:v>34.560153274712697</c:v>
                </c:pt>
                <c:pt idx="1289">
                  <c:v>34.577437793408997</c:v>
                </c:pt>
                <c:pt idx="1290">
                  <c:v>34.594711400616198</c:v>
                </c:pt>
                <c:pt idx="1291">
                  <c:v>34.6119741040281</c:v>
                </c:pt>
                <c:pt idx="1292">
                  <c:v>34.6292259113333</c:v>
                </c:pt>
                <c:pt idx="1293">
                  <c:v>34.646466830215601</c:v>
                </c:pt>
                <c:pt idx="1294">
                  <c:v>34.663696868353497</c:v>
                </c:pt>
                <c:pt idx="1295">
                  <c:v>34.680916033420601</c:v>
                </c:pt>
                <c:pt idx="1296">
                  <c:v>34.698124333085403</c:v>
                </c:pt>
                <c:pt idx="1297">
                  <c:v>34.715321775011198</c:v>
                </c:pt>
                <c:pt idx="1298">
                  <c:v>34.732508366856401</c:v>
                </c:pt>
                <c:pt idx="1299">
                  <c:v>34.749684116274103</c:v>
                </c:pt>
                <c:pt idx="1300">
                  <c:v>34.766849030912503</c:v>
                </c:pt>
                <c:pt idx="1301">
                  <c:v>34.784003118414702</c:v>
                </c:pt>
                <c:pt idx="1302">
                  <c:v>34.801146386418701</c:v>
                </c:pt>
                <c:pt idx="1303">
                  <c:v>34.818278842557397</c:v>
                </c:pt>
                <c:pt idx="1304">
                  <c:v>34.835400494458803</c:v>
                </c:pt>
                <c:pt idx="1305">
                  <c:v>34.852511349745498</c:v>
                </c:pt>
                <c:pt idx="1306">
                  <c:v>34.869611416035397</c:v>
                </c:pt>
                <c:pt idx="1307">
                  <c:v>34.886700700940899</c:v>
                </c:pt>
                <c:pt idx="1308">
                  <c:v>34.9037792120698</c:v>
                </c:pt>
                <c:pt idx="1309">
                  <c:v>34.920846957024402</c:v>
                </c:pt>
                <c:pt idx="1310">
                  <c:v>34.937903943824402</c:v>
                </c:pt>
                <c:pt idx="1311">
                  <c:v>34.954950179726197</c:v>
                </c:pt>
                <c:pt idx="1312">
                  <c:v>34.971985672273902</c:v>
                </c:pt>
                <c:pt idx="1313">
                  <c:v>34.989010429051099</c:v>
                </c:pt>
                <c:pt idx="1314">
                  <c:v>35.006024457636599</c:v>
                </c:pt>
                <c:pt idx="1315">
                  <c:v>35.023027765604198</c:v>
                </c:pt>
                <c:pt idx="1316">
                  <c:v>35.040020360522597</c:v>
                </c:pt>
                <c:pt idx="1317">
                  <c:v>35.057002249955303</c:v>
                </c:pt>
                <c:pt idx="1318">
                  <c:v>35.073973441461</c:v>
                </c:pt>
                <c:pt idx="1319">
                  <c:v>35.090933942593203</c:v>
                </c:pt>
                <c:pt idx="1320">
                  <c:v>35.1078837609004</c:v>
                </c:pt>
                <c:pt idx="1321">
                  <c:v>35.124822903926002</c:v>
                </c:pt>
                <c:pt idx="1322">
                  <c:v>35.141751379208401</c:v>
                </c:pt>
                <c:pt idx="1323">
                  <c:v>35.158669194281003</c:v>
                </c:pt>
                <c:pt idx="1324">
                  <c:v>35.175576356672003</c:v>
                </c:pt>
                <c:pt idx="1325">
                  <c:v>35.192472873904698</c:v>
                </c:pt>
                <c:pt idx="1326">
                  <c:v>35.209358753497199</c:v>
                </c:pt>
                <c:pt idx="1327">
                  <c:v>35.226234002962698</c:v>
                </c:pt>
                <c:pt idx="1328">
                  <c:v>35.243098629809303</c:v>
                </c:pt>
                <c:pt idx="1329">
                  <c:v>35.259952641540103</c:v>
                </c:pt>
                <c:pt idx="1330">
                  <c:v>35.276796045653001</c:v>
                </c:pt>
                <c:pt idx="1331">
                  <c:v>35.293628849641003</c:v>
                </c:pt>
                <c:pt idx="1332">
                  <c:v>35.310451060991902</c:v>
                </c:pt>
                <c:pt idx="1333">
                  <c:v>35.3272626871887</c:v>
                </c:pt>
                <c:pt idx="1334">
                  <c:v>35.344063735709099</c:v>
                </c:pt>
                <c:pt idx="1335">
                  <c:v>35.360854214025899</c:v>
                </c:pt>
                <c:pt idx="1336">
                  <c:v>35.377634129606697</c:v>
                </c:pt>
                <c:pt idx="1337">
                  <c:v>35.394403489914303</c:v>
                </c:pt>
                <c:pt idx="1338">
                  <c:v>35.411162302406296</c:v>
                </c:pt>
                <c:pt idx="1339">
                  <c:v>35.427910574535098</c:v>
                </c:pt>
                <c:pt idx="1340">
                  <c:v>35.444648313748303</c:v>
                </c:pt>
                <c:pt idx="1341">
                  <c:v>35.4613755274883</c:v>
                </c:pt>
                <c:pt idx="1342">
                  <c:v>35.478092223192697</c:v>
                </c:pt>
                <c:pt idx="1343">
                  <c:v>35.494798408293597</c:v>
                </c:pt>
                <c:pt idx="1344">
                  <c:v>35.511494090218399</c:v>
                </c:pt>
                <c:pt idx="1345">
                  <c:v>35.528179276389501</c:v>
                </c:pt>
                <c:pt idx="1346">
                  <c:v>35.544853974223898</c:v>
                </c:pt>
                <c:pt idx="1347">
                  <c:v>35.561518191133899</c:v>
                </c:pt>
                <c:pt idx="1348">
                  <c:v>35.578171934526601</c:v>
                </c:pt>
                <c:pt idx="1349">
                  <c:v>35.594815211804097</c:v>
                </c:pt>
                <c:pt idx="1350">
                  <c:v>35.611448030363299</c:v>
                </c:pt>
                <c:pt idx="1351">
                  <c:v>35.628070397574298</c:v>
                </c:pt>
                <c:pt idx="1352">
                  <c:v>35.644682320802602</c:v>
                </c:pt>
                <c:pt idx="1353">
                  <c:v>35.6612838074523</c:v>
                </c:pt>
                <c:pt idx="1354">
                  <c:v>35.677874864906599</c:v>
                </c:pt>
                <c:pt idx="1355">
                  <c:v>35.694455500548401</c:v>
                </c:pt>
                <c:pt idx="1356">
                  <c:v>35.711025721760997</c:v>
                </c:pt>
                <c:pt idx="1357">
                  <c:v>35.727585535883399</c:v>
                </c:pt>
                <c:pt idx="1358">
                  <c:v>35.744134950226702</c:v>
                </c:pt>
                <c:pt idx="1359">
                  <c:v>35.760673972223799</c:v>
                </c:pt>
                <c:pt idx="1360">
                  <c:v>35.777202609249102</c:v>
                </c:pt>
                <c:pt idx="1361">
                  <c:v>35.793720868676601</c:v>
                </c:pt>
                <c:pt idx="1362">
                  <c:v>35.810228757880601</c:v>
                </c:pt>
                <c:pt idx="1363">
                  <c:v>35.826726284132903</c:v>
                </c:pt>
                <c:pt idx="1364">
                  <c:v>35.843213454540397</c:v>
                </c:pt>
                <c:pt idx="1365">
                  <c:v>35.859690276647903</c:v>
                </c:pt>
                <c:pt idx="1366">
                  <c:v>35.876156757802399</c:v>
                </c:pt>
                <c:pt idx="1367">
                  <c:v>35.8926129053512</c:v>
                </c:pt>
                <c:pt idx="1368">
                  <c:v>35.909058726641497</c:v>
                </c:pt>
                <c:pt idx="1369">
                  <c:v>35.9254944760456</c:v>
                </c:pt>
                <c:pt idx="1370">
                  <c:v>35.941919560389003</c:v>
                </c:pt>
                <c:pt idx="1371">
                  <c:v>35.958334375942798</c:v>
                </c:pt>
                <c:pt idx="1372">
                  <c:v>35.974738922707203</c:v>
                </c:pt>
                <c:pt idx="1373">
                  <c:v>35.9911332006821</c:v>
                </c:pt>
                <c:pt idx="1374">
                  <c:v>36.007517209867402</c:v>
                </c:pt>
                <c:pt idx="1375">
                  <c:v>36.023890964432503</c:v>
                </c:pt>
                <c:pt idx="1376">
                  <c:v>36.040254561397703</c:v>
                </c:pt>
                <c:pt idx="1377">
                  <c:v>36.056607912648197</c:v>
                </c:pt>
                <c:pt idx="1378">
                  <c:v>36.072951018184099</c:v>
                </c:pt>
                <c:pt idx="1379">
                  <c:v>36.089283878005297</c:v>
                </c:pt>
                <c:pt idx="1380">
                  <c:v>36.105606492111797</c:v>
                </c:pt>
                <c:pt idx="1381">
                  <c:v>36.121918860503598</c:v>
                </c:pt>
                <c:pt idx="1382">
                  <c:v>36.138220983180801</c:v>
                </c:pt>
                <c:pt idx="1383">
                  <c:v>36.154512860143299</c:v>
                </c:pt>
                <c:pt idx="1384">
                  <c:v>36.170794491391099</c:v>
                </c:pt>
                <c:pt idx="1385">
                  <c:v>36.187066016989803</c:v>
                </c:pt>
                <c:pt idx="1386">
                  <c:v>36.203327470709397</c:v>
                </c:pt>
                <c:pt idx="1387">
                  <c:v>36.2195787326539</c:v>
                </c:pt>
                <c:pt idx="1388">
                  <c:v>36.2358198028234</c:v>
                </c:pt>
                <c:pt idx="1389">
                  <c:v>36.252050681217902</c:v>
                </c:pt>
                <c:pt idx="1390">
                  <c:v>36.2682713678374</c:v>
                </c:pt>
                <c:pt idx="1391">
                  <c:v>36.284481862681801</c:v>
                </c:pt>
                <c:pt idx="1392">
                  <c:v>36.300682165751198</c:v>
                </c:pt>
                <c:pt idx="1393">
                  <c:v>36.316872277045597</c:v>
                </c:pt>
                <c:pt idx="1394">
                  <c:v>36.333052196564999</c:v>
                </c:pt>
                <c:pt idx="1395">
                  <c:v>36.349221493252301</c:v>
                </c:pt>
                <c:pt idx="1396">
                  <c:v>36.365381650721901</c:v>
                </c:pt>
                <c:pt idx="1397">
                  <c:v>36.381531629052297</c:v>
                </c:pt>
                <c:pt idx="1398">
                  <c:v>36.397671434895301</c:v>
                </c:pt>
                <c:pt idx="1399">
                  <c:v>36.413801074902402</c:v>
                </c:pt>
                <c:pt idx="1400">
                  <c:v>36.429920555725303</c:v>
                </c:pt>
                <c:pt idx="1401">
                  <c:v>36.446029884015701</c:v>
                </c:pt>
                <c:pt idx="1402">
                  <c:v>36.462129066425398</c:v>
                </c:pt>
                <c:pt idx="1403">
                  <c:v>36.478218109605798</c:v>
                </c:pt>
                <c:pt idx="1404">
                  <c:v>36.494297070891498</c:v>
                </c:pt>
                <c:pt idx="1405">
                  <c:v>36.510366057845602</c:v>
                </c:pt>
                <c:pt idx="1406">
                  <c:v>36.526424967035403</c:v>
                </c:pt>
                <c:pt idx="1407">
                  <c:v>36.542473807907001</c:v>
                </c:pt>
                <c:pt idx="1408">
                  <c:v>36.5585125899064</c:v>
                </c:pt>
                <c:pt idx="1409">
                  <c:v>36.574541322479803</c:v>
                </c:pt>
                <c:pt idx="1410">
                  <c:v>36.590560015073102</c:v>
                </c:pt>
                <c:pt idx="1411">
                  <c:v>36.6065686771326</c:v>
                </c:pt>
                <c:pt idx="1412">
                  <c:v>36.622567318104302</c:v>
                </c:pt>
                <c:pt idx="1413">
                  <c:v>36.638555947434199</c:v>
                </c:pt>
                <c:pt idx="1414">
                  <c:v>36.654534574568501</c:v>
                </c:pt>
                <c:pt idx="1415">
                  <c:v>36.6705032089532</c:v>
                </c:pt>
                <c:pt idx="1416">
                  <c:v>36.686461860034399</c:v>
                </c:pt>
                <c:pt idx="1417">
                  <c:v>36.702410537258103</c:v>
                </c:pt>
                <c:pt idx="1418">
                  <c:v>36.718349212137497</c:v>
                </c:pt>
                <c:pt idx="1419">
                  <c:v>36.734277907336001</c:v>
                </c:pt>
                <c:pt idx="1420">
                  <c:v>36.750196644843101</c:v>
                </c:pt>
                <c:pt idx="1421">
                  <c:v>36.766105433308901</c:v>
                </c:pt>
                <c:pt idx="1422">
                  <c:v>36.782004281383202</c:v>
                </c:pt>
                <c:pt idx="1423">
                  <c:v>36.797893197715702</c:v>
                </c:pt>
                <c:pt idx="1424">
                  <c:v>36.8137721909563</c:v>
                </c:pt>
                <c:pt idx="1425">
                  <c:v>36.829641269754703</c:v>
                </c:pt>
                <c:pt idx="1426">
                  <c:v>36.845500442760901</c:v>
                </c:pt>
                <c:pt idx="1427">
                  <c:v>36.861349718624602</c:v>
                </c:pt>
                <c:pt idx="1428">
                  <c:v>36.877189105995598</c:v>
                </c:pt>
                <c:pt idx="1429">
                  <c:v>36.8930186135238</c:v>
                </c:pt>
                <c:pt idx="1430">
                  <c:v>36.908838249859002</c:v>
                </c:pt>
                <c:pt idx="1431">
                  <c:v>36.924648013870701</c:v>
                </c:pt>
                <c:pt idx="1432">
                  <c:v>36.940447860213801</c:v>
                </c:pt>
                <c:pt idx="1433">
                  <c:v>36.956237845943797</c:v>
                </c:pt>
                <c:pt idx="1434">
                  <c:v>36.9720179786664</c:v>
                </c:pt>
                <c:pt idx="1435">
                  <c:v>36.987788265987</c:v>
                </c:pt>
                <c:pt idx="1436">
                  <c:v>37.0035487155113</c:v>
                </c:pt>
                <c:pt idx="1437">
                  <c:v>37.019299334844803</c:v>
                </c:pt>
                <c:pt idx="1438">
                  <c:v>37.035040131593099</c:v>
                </c:pt>
                <c:pt idx="1439">
                  <c:v>37.050771113361797</c:v>
                </c:pt>
                <c:pt idx="1440">
                  <c:v>37.066492287756397</c:v>
                </c:pt>
                <c:pt idx="1441">
                  <c:v>37.082203662382497</c:v>
                </c:pt>
                <c:pt idx="1442">
                  <c:v>37.097905244845698</c:v>
                </c:pt>
                <c:pt idx="1443">
                  <c:v>37.1135970427516</c:v>
                </c:pt>
                <c:pt idx="1444">
                  <c:v>37.129279063705802</c:v>
                </c:pt>
                <c:pt idx="1445">
                  <c:v>37.144951293875401</c:v>
                </c:pt>
                <c:pt idx="1446">
                  <c:v>37.1606137405361</c:v>
                </c:pt>
                <c:pt idx="1447">
                  <c:v>37.1762664245243</c:v>
                </c:pt>
                <c:pt idx="1448">
                  <c:v>37.191909352882</c:v>
                </c:pt>
                <c:pt idx="1449">
                  <c:v>37.207542532651303</c:v>
                </c:pt>
                <c:pt idx="1450">
                  <c:v>37.223165970874298</c:v>
                </c:pt>
                <c:pt idx="1451">
                  <c:v>37.238779674592998</c:v>
                </c:pt>
                <c:pt idx="1452">
                  <c:v>37.254383650849398</c:v>
                </c:pt>
                <c:pt idx="1453">
                  <c:v>37.269977906685597</c:v>
                </c:pt>
                <c:pt idx="1454">
                  <c:v>37.285562449143598</c:v>
                </c:pt>
                <c:pt idx="1455">
                  <c:v>37.301137285265597</c:v>
                </c:pt>
                <c:pt idx="1456">
                  <c:v>37.3167024220934</c:v>
                </c:pt>
                <c:pt idx="1457">
                  <c:v>37.332257866669302</c:v>
                </c:pt>
                <c:pt idx="1458">
                  <c:v>37.347803625833201</c:v>
                </c:pt>
                <c:pt idx="1459">
                  <c:v>37.363339690959599</c:v>
                </c:pt>
                <c:pt idx="1460">
                  <c:v>37.378866081974898</c:v>
                </c:pt>
                <c:pt idx="1461">
                  <c:v>37.3943828057416</c:v>
                </c:pt>
                <c:pt idx="1462">
                  <c:v>37.409889869122303</c:v>
                </c:pt>
                <c:pt idx="1463">
                  <c:v>37.425387278979599</c:v>
                </c:pt>
                <c:pt idx="1464">
                  <c:v>37.440875042176202</c:v>
                </c:pt>
                <c:pt idx="1465">
                  <c:v>37.456353165574697</c:v>
                </c:pt>
                <c:pt idx="1466">
                  <c:v>37.471821656037598</c:v>
                </c:pt>
                <c:pt idx="1467">
                  <c:v>37.487280520427703</c:v>
                </c:pt>
                <c:pt idx="1468">
                  <c:v>37.502729765607498</c:v>
                </c:pt>
                <c:pt idx="1469">
                  <c:v>37.518169398439497</c:v>
                </c:pt>
                <c:pt idx="1470">
                  <c:v>37.533599425786598</c:v>
                </c:pt>
                <c:pt idx="1471">
                  <c:v>37.549019854511201</c:v>
                </c:pt>
                <c:pt idx="1472">
                  <c:v>37.564430691475899</c:v>
                </c:pt>
                <c:pt idx="1473">
                  <c:v>37.579831943543503</c:v>
                </c:pt>
                <c:pt idx="1474">
                  <c:v>37.595223615075803</c:v>
                </c:pt>
                <c:pt idx="1475">
                  <c:v>37.610605710671997</c:v>
                </c:pt>
                <c:pt idx="1476">
                  <c:v>37.625978240667301</c:v>
                </c:pt>
                <c:pt idx="1477">
                  <c:v>37.641341211848598</c:v>
                </c:pt>
                <c:pt idx="1478">
                  <c:v>37.656694631002601</c:v>
                </c:pt>
                <c:pt idx="1479">
                  <c:v>37.672038504915903</c:v>
                </c:pt>
                <c:pt idx="1480">
                  <c:v>37.687372840375303</c:v>
                </c:pt>
                <c:pt idx="1481">
                  <c:v>37.7026976441675</c:v>
                </c:pt>
                <c:pt idx="1482">
                  <c:v>37.718012923079101</c:v>
                </c:pt>
                <c:pt idx="1483">
                  <c:v>37.733318683896997</c:v>
                </c:pt>
                <c:pt idx="1484">
                  <c:v>37.748614933407801</c:v>
                </c:pt>
                <c:pt idx="1485">
                  <c:v>37.763901678398199</c:v>
                </c:pt>
                <c:pt idx="1486">
                  <c:v>37.779178925655003</c:v>
                </c:pt>
                <c:pt idx="1487">
                  <c:v>37.7944466819648</c:v>
                </c:pt>
                <c:pt idx="1488">
                  <c:v>37.809704954114302</c:v>
                </c:pt>
                <c:pt idx="1489">
                  <c:v>37.824953748890401</c:v>
                </c:pt>
                <c:pt idx="1490">
                  <c:v>37.840193069483703</c:v>
                </c:pt>
                <c:pt idx="1491">
                  <c:v>37.855422924401303</c:v>
                </c:pt>
                <c:pt idx="1492">
                  <c:v>37.870643321372498</c:v>
                </c:pt>
                <c:pt idx="1493">
                  <c:v>37.885854267130597</c:v>
                </c:pt>
                <c:pt idx="1494">
                  <c:v>37.901055768408497</c:v>
                </c:pt>
                <c:pt idx="1495">
                  <c:v>37.916247831939401</c:v>
                </c:pt>
                <c:pt idx="1496">
                  <c:v>37.931430464456199</c:v>
                </c:pt>
                <c:pt idx="1497">
                  <c:v>37.946603672692099</c:v>
                </c:pt>
                <c:pt idx="1498">
                  <c:v>37.961767463380099</c:v>
                </c:pt>
                <c:pt idx="1499">
                  <c:v>37.976921843253301</c:v>
                </c:pt>
                <c:pt idx="1500">
                  <c:v>37.992066819044801</c:v>
                </c:pt>
                <c:pt idx="1501">
                  <c:v>38.007202397487603</c:v>
                </c:pt>
                <c:pt idx="1502">
                  <c:v>38.022328585314803</c:v>
                </c:pt>
                <c:pt idx="1503">
                  <c:v>38.037445389259403</c:v>
                </c:pt>
                <c:pt idx="1504">
                  <c:v>38.0525528160546</c:v>
                </c:pt>
                <c:pt idx="1505">
                  <c:v>38.067650871696799</c:v>
                </c:pt>
                <c:pt idx="1506">
                  <c:v>38.082739558662396</c:v>
                </c:pt>
                <c:pt idx="1507">
                  <c:v>38.0978188876297</c:v>
                </c:pt>
                <c:pt idx="1508">
                  <c:v>38.112888865269099</c:v>
                </c:pt>
                <c:pt idx="1509">
                  <c:v>38.127949498251297</c:v>
                </c:pt>
                <c:pt idx="1510">
                  <c:v>38.143000793246699</c:v>
                </c:pt>
                <c:pt idx="1511">
                  <c:v>38.158042756925902</c:v>
                </c:pt>
                <c:pt idx="1512">
                  <c:v>38.1730753959596</c:v>
                </c:pt>
                <c:pt idx="1513">
                  <c:v>38.1880987170181</c:v>
                </c:pt>
                <c:pt idx="1514">
                  <c:v>38.203112726772197</c:v>
                </c:pt>
                <c:pt idx="1515">
                  <c:v>38.218117431892303</c:v>
                </c:pt>
                <c:pt idx="1516">
                  <c:v>38.233112839048999</c:v>
                </c:pt>
                <c:pt idx="1517">
                  <c:v>38.248098954912798</c:v>
                </c:pt>
                <c:pt idx="1518">
                  <c:v>38.263075786154403</c:v>
                </c:pt>
                <c:pt idx="1519">
                  <c:v>38.278043339444203</c:v>
                </c:pt>
                <c:pt idx="1520">
                  <c:v>38.293001621452802</c:v>
                </c:pt>
                <c:pt idx="1521">
                  <c:v>38.307950627711499</c:v>
                </c:pt>
                <c:pt idx="1522">
                  <c:v>38.322890364224499</c:v>
                </c:pt>
                <c:pt idx="1523">
                  <c:v>38.337820847457799</c:v>
                </c:pt>
                <c:pt idx="1524">
                  <c:v>38.352742084023198</c:v>
                </c:pt>
                <c:pt idx="1525">
                  <c:v>38.367654080532603</c:v>
                </c:pt>
                <c:pt idx="1526">
                  <c:v>38.382556843597797</c:v>
                </c:pt>
                <c:pt idx="1527">
                  <c:v>38.397450379830701</c:v>
                </c:pt>
                <c:pt idx="1528">
                  <c:v>38.4123346958431</c:v>
                </c:pt>
                <c:pt idx="1529">
                  <c:v>38.427209798246899</c:v>
                </c:pt>
                <c:pt idx="1530">
                  <c:v>38.442075693653997</c:v>
                </c:pt>
                <c:pt idx="1531">
                  <c:v>38.456932388676101</c:v>
                </c:pt>
                <c:pt idx="1532">
                  <c:v>38.471779889925102</c:v>
                </c:pt>
                <c:pt idx="1533">
                  <c:v>38.486618204012899</c:v>
                </c:pt>
                <c:pt idx="1534">
                  <c:v>38.501447337551397</c:v>
                </c:pt>
                <c:pt idx="1535">
                  <c:v>38.516267297152297</c:v>
                </c:pt>
                <c:pt idx="1536">
                  <c:v>38.531078089427503</c:v>
                </c:pt>
                <c:pt idx="1537">
                  <c:v>38.545879720988999</c:v>
                </c:pt>
                <c:pt idx="1538">
                  <c:v>38.560672198448401</c:v>
                </c:pt>
                <c:pt idx="1539">
                  <c:v>38.575455528417798</c:v>
                </c:pt>
                <c:pt idx="1540">
                  <c:v>38.590229717508898</c:v>
                </c:pt>
                <c:pt idx="1541">
                  <c:v>38.604994772333498</c:v>
                </c:pt>
                <c:pt idx="1542">
                  <c:v>38.619750699503598</c:v>
                </c:pt>
                <c:pt idx="1543">
                  <c:v>38.634497505630897</c:v>
                </c:pt>
                <c:pt idx="1544">
                  <c:v>38.6492351973274</c:v>
                </c:pt>
                <c:pt idx="1545">
                  <c:v>38.663963781204899</c:v>
                </c:pt>
                <c:pt idx="1546">
                  <c:v>38.6786832638752</c:v>
                </c:pt>
                <c:pt idx="1547">
                  <c:v>38.693393651950103</c:v>
                </c:pt>
                <c:pt idx="1548">
                  <c:v>38.708094952041598</c:v>
                </c:pt>
                <c:pt idx="1549">
                  <c:v>38.722787170761499</c:v>
                </c:pt>
                <c:pt idx="1550">
                  <c:v>38.737470314721598</c:v>
                </c:pt>
                <c:pt idx="1551">
                  <c:v>38.752144390533701</c:v>
                </c:pt>
                <c:pt idx="1552">
                  <c:v>38.766809404809798</c:v>
                </c:pt>
                <c:pt idx="1553">
                  <c:v>38.781465364161697</c:v>
                </c:pt>
                <c:pt idx="1554">
                  <c:v>38.796112239902897</c:v>
                </c:pt>
                <c:pt idx="1555">
                  <c:v>38.810750061264301</c:v>
                </c:pt>
                <c:pt idx="1556">
                  <c:v>38.825378843398902</c:v>
                </c:pt>
                <c:pt idx="1557">
                  <c:v>38.8399985927988</c:v>
                </c:pt>
                <c:pt idx="1558">
                  <c:v>38.854609315955898</c:v>
                </c:pt>
                <c:pt idx="1559">
                  <c:v>38.869211019362197</c:v>
                </c:pt>
                <c:pt idx="1560">
                  <c:v>38.883803709509699</c:v>
                </c:pt>
                <c:pt idx="1561">
                  <c:v>38.8983873928902</c:v>
                </c:pt>
                <c:pt idx="1562">
                  <c:v>38.9129620759959</c:v>
                </c:pt>
                <c:pt idx="1563">
                  <c:v>38.927527765318601</c:v>
                </c:pt>
                <c:pt idx="1564">
                  <c:v>38.942084467350398</c:v>
                </c:pt>
                <c:pt idx="1565">
                  <c:v>38.9566321885832</c:v>
                </c:pt>
                <c:pt idx="1566">
                  <c:v>38.971170935509001</c:v>
                </c:pt>
                <c:pt idx="1567">
                  <c:v>38.985700714619803</c:v>
                </c:pt>
                <c:pt idx="1568">
                  <c:v>39.000221532407501</c:v>
                </c:pt>
                <c:pt idx="1569">
                  <c:v>39.014733395364097</c:v>
                </c:pt>
                <c:pt idx="1570">
                  <c:v>39.029236309981599</c:v>
                </c:pt>
                <c:pt idx="1571">
                  <c:v>39.043730282751902</c:v>
                </c:pt>
                <c:pt idx="1572">
                  <c:v>39.058215320167101</c:v>
                </c:pt>
                <c:pt idx="1573">
                  <c:v>39.072691428718997</c:v>
                </c:pt>
                <c:pt idx="1574">
                  <c:v>39.087158614899799</c:v>
                </c:pt>
                <c:pt idx="1575">
                  <c:v>39.101616885201302</c:v>
                </c:pt>
                <c:pt idx="1576">
                  <c:v>39.116066246115501</c:v>
                </c:pt>
                <c:pt idx="1577">
                  <c:v>39.130506704134397</c:v>
                </c:pt>
                <c:pt idx="1578">
                  <c:v>39.1449382657499</c:v>
                </c:pt>
                <c:pt idx="1579">
                  <c:v>39.159360937454103</c:v>
                </c:pt>
                <c:pt idx="1580">
                  <c:v>39.173774725738902</c:v>
                </c:pt>
                <c:pt idx="1581">
                  <c:v>39.188179637096297</c:v>
                </c:pt>
                <c:pt idx="1582">
                  <c:v>39.202575678018199</c:v>
                </c:pt>
                <c:pt idx="1583">
                  <c:v>39.216962854996702</c:v>
                </c:pt>
                <c:pt idx="1584">
                  <c:v>39.2313411745236</c:v>
                </c:pt>
                <c:pt idx="1585">
                  <c:v>39.245710643091101</c:v>
                </c:pt>
                <c:pt idx="1586">
                  <c:v>39.260071263373597</c:v>
                </c:pt>
                <c:pt idx="1587">
                  <c:v>39.274422993985098</c:v>
                </c:pt>
                <c:pt idx="1588">
                  <c:v>39.288765888121702</c:v>
                </c:pt>
                <c:pt idx="1589">
                  <c:v>39.303099952127603</c:v>
                </c:pt>
                <c:pt idx="1590">
                  <c:v>39.317425192347201</c:v>
                </c:pt>
                <c:pt idx="1591">
                  <c:v>39.331741615124699</c:v>
                </c:pt>
                <c:pt idx="1592">
                  <c:v>39.346049226804297</c:v>
                </c:pt>
                <c:pt idx="1593">
                  <c:v>39.360348033730503</c:v>
                </c:pt>
                <c:pt idx="1594">
                  <c:v>39.374638042247398</c:v>
                </c:pt>
                <c:pt idx="1595">
                  <c:v>39.388919258699403</c:v>
                </c:pt>
                <c:pt idx="1596">
                  <c:v>39.403191689430699</c:v>
                </c:pt>
                <c:pt idx="1597">
                  <c:v>39.417455340785601</c:v>
                </c:pt>
                <c:pt idx="1598">
                  <c:v>39.431710219108503</c:v>
                </c:pt>
                <c:pt idx="1599">
                  <c:v>39.4459563307434</c:v>
                </c:pt>
                <c:pt idx="1600">
                  <c:v>39.460193682034898</c:v>
                </c:pt>
                <c:pt idx="1601">
                  <c:v>39.474422279327101</c:v>
                </c:pt>
                <c:pt idx="1602">
                  <c:v>39.488642128964301</c:v>
                </c:pt>
                <c:pt idx="1603">
                  <c:v>39.5028532372908</c:v>
                </c:pt>
                <c:pt idx="1604">
                  <c:v>39.5170556106508</c:v>
                </c:pt>
                <c:pt idx="1605">
                  <c:v>39.531249255388801</c:v>
                </c:pt>
                <c:pt idx="1606">
                  <c:v>39.545434177848897</c:v>
                </c:pt>
                <c:pt idx="1607">
                  <c:v>39.559610384375397</c:v>
                </c:pt>
                <c:pt idx="1608">
                  <c:v>39.573777881312601</c:v>
                </c:pt>
                <c:pt idx="1609">
                  <c:v>39.587936675004897</c:v>
                </c:pt>
                <c:pt idx="1610">
                  <c:v>39.602086771796401</c:v>
                </c:pt>
                <c:pt idx="1611">
                  <c:v>39.616228178031399</c:v>
                </c:pt>
                <c:pt idx="1612">
                  <c:v>39.630360900054299</c:v>
                </c:pt>
                <c:pt idx="1613">
                  <c:v>39.644484944209303</c:v>
                </c:pt>
                <c:pt idx="1614">
                  <c:v>39.658600316840698</c:v>
                </c:pt>
                <c:pt idx="1615">
                  <c:v>39.672707024292798</c:v>
                </c:pt>
                <c:pt idx="1616">
                  <c:v>39.686805072909898</c:v>
                </c:pt>
                <c:pt idx="1617">
                  <c:v>39.7008944690362</c:v>
                </c:pt>
                <c:pt idx="1618">
                  <c:v>39.714975219016097</c:v>
                </c:pt>
                <c:pt idx="1619">
                  <c:v>39.729047095811602</c:v>
                </c:pt>
                <c:pt idx="1620">
                  <c:v>39.743110538848697</c:v>
                </c:pt>
                <c:pt idx="1621">
                  <c:v>39.757165347256802</c:v>
                </c:pt>
                <c:pt idx="1622">
                  <c:v>39.771211527371797</c:v>
                </c:pt>
                <c:pt idx="1623">
                  <c:v>39.785249085524399</c:v>
                </c:pt>
                <c:pt idx="1624">
                  <c:v>39.799278028041101</c:v>
                </c:pt>
                <c:pt idx="1625">
                  <c:v>39.813298361243497</c:v>
                </c:pt>
                <c:pt idx="1626">
                  <c:v>39.827310091448403</c:v>
                </c:pt>
                <c:pt idx="1627">
                  <c:v>39.841313224968097</c:v>
                </c:pt>
                <c:pt idx="1628">
                  <c:v>39.855307768110301</c:v>
                </c:pt>
                <c:pt idx="1629">
                  <c:v>39.869293727177798</c:v>
                </c:pt>
                <c:pt idx="1630">
                  <c:v>39.883271108468797</c:v>
                </c:pt>
                <c:pt idx="1631">
                  <c:v>39.897239918276902</c:v>
                </c:pt>
                <c:pt idx="1632">
                  <c:v>39.911200162890999</c:v>
                </c:pt>
                <c:pt idx="1633">
                  <c:v>39.925151848595299</c:v>
                </c:pt>
                <c:pt idx="1634">
                  <c:v>39.9390949816693</c:v>
                </c:pt>
                <c:pt idx="1635">
                  <c:v>39.953029568387898</c:v>
                </c:pt>
                <c:pt idx="1636">
                  <c:v>39.966955615021199</c:v>
                </c:pt>
                <c:pt idx="1637">
                  <c:v>39.980873127834698</c:v>
                </c:pt>
                <c:pt idx="1638">
                  <c:v>39.9947821130893</c:v>
                </c:pt>
                <c:pt idx="1639">
                  <c:v>40.0086825770411</c:v>
                </c:pt>
                <c:pt idx="1640">
                  <c:v>40.0225745259416</c:v>
                </c:pt>
                <c:pt idx="1641">
                  <c:v>40.036457966037602</c:v>
                </c:pt>
                <c:pt idx="1642">
                  <c:v>40.050332903571203</c:v>
                </c:pt>
                <c:pt idx="1643">
                  <c:v>40.064199344779801</c:v>
                </c:pt>
                <c:pt idx="1644">
                  <c:v>40.078057295896201</c:v>
                </c:pt>
                <c:pt idx="1645">
                  <c:v>40.091906763148501</c:v>
                </c:pt>
                <c:pt idx="1646">
                  <c:v>40.105747752760202</c:v>
                </c:pt>
                <c:pt idx="1647">
                  <c:v>40.119580270949903</c:v>
                </c:pt>
                <c:pt idx="1648">
                  <c:v>40.1334043239317</c:v>
                </c:pt>
                <c:pt idx="1649">
                  <c:v>40.147219917915002</c:v>
                </c:pt>
                <c:pt idx="1650">
                  <c:v>40.161027059104597</c:v>
                </c:pt>
                <c:pt idx="1651">
                  <c:v>40.174825753700397</c:v>
                </c:pt>
                <c:pt idx="1652">
                  <c:v>40.1886159752084</c:v>
                </c:pt>
                <c:pt idx="1653">
                  <c:v>40.202397739429301</c:v>
                </c:pt>
                <c:pt idx="1654">
                  <c:v>40.216171071211399</c:v>
                </c:pt>
                <c:pt idx="1655">
                  <c:v>40.229935976579299</c:v>
                </c:pt>
                <c:pt idx="1656">
                  <c:v>40.243692461550602</c:v>
                </c:pt>
                <c:pt idx="1657">
                  <c:v>40.257440532136002</c:v>
                </c:pt>
                <c:pt idx="1658">
                  <c:v>40.271180194339102</c:v>
                </c:pt>
                <c:pt idx="1659">
                  <c:v>40.284911454156699</c:v>
                </c:pt>
                <c:pt idx="1660">
                  <c:v>40.298634317578802</c:v>
                </c:pt>
                <c:pt idx="1661">
                  <c:v>40.312348790588203</c:v>
                </c:pt>
                <c:pt idx="1662">
                  <c:v>40.326054879160999</c:v>
                </c:pt>
                <c:pt idx="1663">
                  <c:v>40.339752589266098</c:v>
                </c:pt>
                <c:pt idx="1664">
                  <c:v>40.353441926865699</c:v>
                </c:pt>
                <c:pt idx="1665">
                  <c:v>40.367122897914903</c:v>
                </c:pt>
                <c:pt idx="1666">
                  <c:v>40.380795508362098</c:v>
                </c:pt>
                <c:pt idx="1667">
                  <c:v>40.3944597641485</c:v>
                </c:pt>
                <c:pt idx="1668">
                  <c:v>40.408115671208598</c:v>
                </c:pt>
                <c:pt idx="1669">
                  <c:v>40.421763235469598</c:v>
                </c:pt>
                <c:pt idx="1670">
                  <c:v>40.435402462852203</c:v>
                </c:pt>
                <c:pt idx="1671">
                  <c:v>40.449033359269997</c:v>
                </c:pt>
                <c:pt idx="1672">
                  <c:v>40.462655930629502</c:v>
                </c:pt>
                <c:pt idx="1673">
                  <c:v>40.476270182830497</c:v>
                </c:pt>
                <c:pt idx="1674">
                  <c:v>40.489876121765697</c:v>
                </c:pt>
                <c:pt idx="1675">
                  <c:v>40.503473753321003</c:v>
                </c:pt>
                <c:pt idx="1676">
                  <c:v>40.517063083375199</c:v>
                </c:pt>
                <c:pt idx="1677">
                  <c:v>40.530644117800399</c:v>
                </c:pt>
                <c:pt idx="1678">
                  <c:v>40.544216862461496</c:v>
                </c:pt>
                <c:pt idx="1679">
                  <c:v>40.557781323216702</c:v>
                </c:pt>
                <c:pt idx="1680">
                  <c:v>40.5713375059171</c:v>
                </c:pt>
                <c:pt idx="1681">
                  <c:v>40.584885416406898</c:v>
                </c:pt>
                <c:pt idx="1682">
                  <c:v>40.598425060523397</c:v>
                </c:pt>
                <c:pt idx="1683">
                  <c:v>40.611956444096997</c:v>
                </c:pt>
                <c:pt idx="1684">
                  <c:v>40.6254795729511</c:v>
                </c:pt>
                <c:pt idx="1685">
                  <c:v>40.638994452902203</c:v>
                </c:pt>
                <c:pt idx="1686">
                  <c:v>40.652501089759802</c:v>
                </c:pt>
                <c:pt idx="1687">
                  <c:v>40.665999489326502</c:v>
                </c:pt>
                <c:pt idx="1688">
                  <c:v>40.679489657398001</c:v>
                </c:pt>
                <c:pt idx="1689">
                  <c:v>40.692971599763098</c:v>
                </c:pt>
                <c:pt idx="1690">
                  <c:v>40.706445322203599</c:v>
                </c:pt>
                <c:pt idx="1691">
                  <c:v>40.7199108304943</c:v>
                </c:pt>
                <c:pt idx="1692">
                  <c:v>40.7333681304031</c:v>
                </c:pt>
                <c:pt idx="1693">
                  <c:v>40.746817227691203</c:v>
                </c:pt>
                <c:pt idx="1694">
                  <c:v>40.760258128112497</c:v>
                </c:pt>
                <c:pt idx="1695">
                  <c:v>40.7736908374142</c:v>
                </c:pt>
                <c:pt idx="1696">
                  <c:v>40.787115361336497</c:v>
                </c:pt>
                <c:pt idx="1697">
                  <c:v>40.800531709025897</c:v>
                </c:pt>
                <c:pt idx="1698">
                  <c:v>40.8139398841518</c:v>
                </c:pt>
                <c:pt idx="1699">
                  <c:v>40.827339891452802</c:v>
                </c:pt>
                <c:pt idx="1700">
                  <c:v>40.840731736654597</c:v>
                </c:pt>
                <c:pt idx="1701">
                  <c:v>40.854115425476301</c:v>
                </c:pt>
                <c:pt idx="1702">
                  <c:v>40.867490963630097</c:v>
                </c:pt>
                <c:pt idx="1703">
                  <c:v>40.880858356821498</c:v>
                </c:pt>
                <c:pt idx="1704">
                  <c:v>40.894217610749301</c:v>
                </c:pt>
                <c:pt idx="1705">
                  <c:v>40.907568731105499</c:v>
                </c:pt>
                <c:pt idx="1706">
                  <c:v>40.920911723575401</c:v>
                </c:pt>
                <c:pt idx="1707">
                  <c:v>40.934246593837599</c:v>
                </c:pt>
                <c:pt idx="1708">
                  <c:v>40.947573347563797</c:v>
                </c:pt>
                <c:pt idx="1709">
                  <c:v>40.960891990419199</c:v>
                </c:pt>
                <c:pt idx="1710">
                  <c:v>40.974202528061902</c:v>
                </c:pt>
                <c:pt idx="1711">
                  <c:v>40.987504966143703</c:v>
                </c:pt>
                <c:pt idx="1712">
                  <c:v>41.000799310309297</c:v>
                </c:pt>
                <c:pt idx="1713">
                  <c:v>41.014085566196798</c:v>
                </c:pt>
                <c:pt idx="1714">
                  <c:v>41.027363739437497</c:v>
                </c:pt>
                <c:pt idx="1715">
                  <c:v>41.040633835656003</c:v>
                </c:pt>
                <c:pt idx="1716">
                  <c:v>41.053895860470298</c:v>
                </c:pt>
                <c:pt idx="1717">
                  <c:v>41.067149819491299</c:v>
                </c:pt>
                <c:pt idx="1718">
                  <c:v>41.080395718323501</c:v>
                </c:pt>
                <c:pt idx="1719">
                  <c:v>41.093633562564399</c:v>
                </c:pt>
                <c:pt idx="1720">
                  <c:v>41.106863357804997</c:v>
                </c:pt>
                <c:pt idx="1721">
                  <c:v>41.120085109629301</c:v>
                </c:pt>
                <c:pt idx="1722">
                  <c:v>41.133298823614801</c:v>
                </c:pt>
                <c:pt idx="1723">
                  <c:v>41.146504505332103</c:v>
                </c:pt>
                <c:pt idx="1724">
                  <c:v>41.159702160345098</c:v>
                </c:pt>
                <c:pt idx="1725">
                  <c:v>41.172891794210997</c:v>
                </c:pt>
                <c:pt idx="1726">
                  <c:v>41.186073412480098</c:v>
                </c:pt>
                <c:pt idx="1727">
                  <c:v>41.199247020696099</c:v>
                </c:pt>
                <c:pt idx="1728">
                  <c:v>41.212412624396102</c:v>
                </c:pt>
                <c:pt idx="1729">
                  <c:v>41.225570229109998</c:v>
                </c:pt>
                <c:pt idx="1730">
                  <c:v>41.238719840361497</c:v>
                </c:pt>
                <c:pt idx="1731">
                  <c:v>41.251861463667097</c:v>
                </c:pt>
                <c:pt idx="1732">
                  <c:v>41.264995104536801</c:v>
                </c:pt>
                <c:pt idx="1733">
                  <c:v>41.278120768473798</c:v>
                </c:pt>
                <c:pt idx="1734">
                  <c:v>41.291238460974597</c:v>
                </c:pt>
                <c:pt idx="1735">
                  <c:v>41.304348187528902</c:v>
                </c:pt>
                <c:pt idx="1736">
                  <c:v>41.3174499536197</c:v>
                </c:pt>
                <c:pt idx="1737">
                  <c:v>41.330543764723203</c:v>
                </c:pt>
                <c:pt idx="1738">
                  <c:v>41.343629626308903</c:v>
                </c:pt>
                <c:pt idx="1739">
                  <c:v>41.356707543839498</c:v>
                </c:pt>
                <c:pt idx="1740">
                  <c:v>41.369777522771003</c:v>
                </c:pt>
                <c:pt idx="1741">
                  <c:v>41.382839568552797</c:v>
                </c:pt>
                <c:pt idx="1742">
                  <c:v>41.3958937197079</c:v>
                </c:pt>
                <c:pt idx="1743">
                  <c:v>41.408939954718598</c:v>
                </c:pt>
                <c:pt idx="1744">
                  <c:v>41.421978275955198</c:v>
                </c:pt>
                <c:pt idx="1745">
                  <c:v>41.435008688948102</c:v>
                </c:pt>
                <c:pt idx="1746">
                  <c:v>41.448031199222797</c:v>
                </c:pt>
                <c:pt idx="1747">
                  <c:v>41.461045812299403</c:v>
                </c:pt>
                <c:pt idx="1748">
                  <c:v>41.474052533692998</c:v>
                </c:pt>
                <c:pt idx="1749">
                  <c:v>41.487051368913299</c:v>
                </c:pt>
                <c:pt idx="1750">
                  <c:v>41.500042323465003</c:v>
                </c:pt>
                <c:pt idx="1751">
                  <c:v>41.513025402847497</c:v>
                </c:pt>
                <c:pt idx="1752">
                  <c:v>41.526000612554903</c:v>
                </c:pt>
                <c:pt idx="1753">
                  <c:v>41.538967958076498</c:v>
                </c:pt>
                <c:pt idx="1754">
                  <c:v>41.551927444895902</c:v>
                </c:pt>
                <c:pt idx="1755">
                  <c:v>41.564879078491799</c:v>
                </c:pt>
                <c:pt idx="1756">
                  <c:v>41.577822864337797</c:v>
                </c:pt>
                <c:pt idx="1757">
                  <c:v>41.590758807902198</c:v>
                </c:pt>
                <c:pt idx="1758">
                  <c:v>41.603686914647902</c:v>
                </c:pt>
                <c:pt idx="1759">
                  <c:v>41.616607190032902</c:v>
                </c:pt>
                <c:pt idx="1760">
                  <c:v>41.629519639510001</c:v>
                </c:pt>
                <c:pt idx="1761">
                  <c:v>41.642424268526497</c:v>
                </c:pt>
                <c:pt idx="1762">
                  <c:v>41.655321082524999</c:v>
                </c:pt>
                <c:pt idx="1763">
                  <c:v>41.668210086942402</c:v>
                </c:pt>
                <c:pt idx="1764">
                  <c:v>41.681091287210798</c:v>
                </c:pt>
                <c:pt idx="1765">
                  <c:v>41.6939646887569</c:v>
                </c:pt>
                <c:pt idx="1766">
                  <c:v>41.706830297002298</c:v>
                </c:pt>
                <c:pt idx="1767">
                  <c:v>41.719688117363397</c:v>
                </c:pt>
                <c:pt idx="1768">
                  <c:v>41.732538155251298</c:v>
                </c:pt>
                <c:pt idx="1769">
                  <c:v>41.745380416072003</c:v>
                </c:pt>
                <c:pt idx="1770">
                  <c:v>41.758214905226403</c:v>
                </c:pt>
                <c:pt idx="1771">
                  <c:v>41.771041628110098</c:v>
                </c:pt>
                <c:pt idx="1772">
                  <c:v>41.783860590113498</c:v>
                </c:pt>
                <c:pt idx="1773">
                  <c:v>41.796671796621901</c:v>
                </c:pt>
                <c:pt idx="1774">
                  <c:v>41.809475253015201</c:v>
                </c:pt>
                <c:pt idx="1775">
                  <c:v>41.822270964668398</c:v>
                </c:pt>
                <c:pt idx="1776">
                  <c:v>41.835058936951</c:v>
                </c:pt>
                <c:pt idx="1777">
                  <c:v>41.847839175227698</c:v>
                </c:pt>
                <c:pt idx="1778">
                  <c:v>41.860611684857702</c:v>
                </c:pt>
                <c:pt idx="1779">
                  <c:v>41.873376471195002</c:v>
                </c:pt>
                <c:pt idx="1780">
                  <c:v>41.886133539588698</c:v>
                </c:pt>
                <c:pt idx="1781">
                  <c:v>41.8988828953823</c:v>
                </c:pt>
                <c:pt idx="1782">
                  <c:v>41.9116245439144</c:v>
                </c:pt>
                <c:pt idx="1783">
                  <c:v>41.9243584905185</c:v>
                </c:pt>
                <c:pt idx="1784">
                  <c:v>41.937084740522501</c:v>
                </c:pt>
                <c:pt idx="1785">
                  <c:v>41.949803299249503</c:v>
                </c:pt>
                <c:pt idx="1786">
                  <c:v>41.962514173315903</c:v>
                </c:pt>
                <c:pt idx="1787">
                  <c:v>41.975217391757504</c:v>
                </c:pt>
                <c:pt idx="1788">
                  <c:v>41.987912936996999</c:v>
                </c:pt>
                <c:pt idx="1789">
                  <c:v>42.000600814413197</c:v>
                </c:pt>
                <c:pt idx="1790">
                  <c:v>42.013281029381197</c:v>
                </c:pt>
                <c:pt idx="1791">
                  <c:v>42.025953587271601</c:v>
                </c:pt>
                <c:pt idx="1792">
                  <c:v>42.038618493451402</c:v>
                </c:pt>
                <c:pt idx="1793">
                  <c:v>42.0512757532831</c:v>
                </c:pt>
                <c:pt idx="1794">
                  <c:v>42.063925372125397</c:v>
                </c:pt>
                <c:pt idx="1795">
                  <c:v>42.076567355332898</c:v>
                </c:pt>
                <c:pt idx="1796">
                  <c:v>42.089201708255899</c:v>
                </c:pt>
                <c:pt idx="1797">
                  <c:v>42.101828436240901</c:v>
                </c:pt>
                <c:pt idx="1798">
                  <c:v>42.114447544630103</c:v>
                </c:pt>
                <c:pt idx="1799">
                  <c:v>42.1270590387618</c:v>
                </c:pt>
                <c:pt idx="1800">
                  <c:v>42.139662923970199</c:v>
                </c:pt>
                <c:pt idx="1801">
                  <c:v>42.152259205585302</c:v>
                </c:pt>
                <c:pt idx="1802">
                  <c:v>42.164847888933203</c:v>
                </c:pt>
                <c:pt idx="1803">
                  <c:v>42.177428979335801</c:v>
                </c:pt>
                <c:pt idx="1804">
                  <c:v>42.190002482110899</c:v>
                </c:pt>
                <c:pt idx="1805">
                  <c:v>42.202568402572297</c:v>
                </c:pt>
                <c:pt idx="1806">
                  <c:v>42.215126746029803</c:v>
                </c:pt>
                <c:pt idx="1807">
                  <c:v>42.227677517788997</c:v>
                </c:pt>
                <c:pt idx="1808">
                  <c:v>42.240220723151403</c:v>
                </c:pt>
                <c:pt idx="1809">
                  <c:v>42.252756367414499</c:v>
                </c:pt>
                <c:pt idx="1810">
                  <c:v>42.2652844558718</c:v>
                </c:pt>
                <c:pt idx="1811">
                  <c:v>42.277804993812502</c:v>
                </c:pt>
                <c:pt idx="1812">
                  <c:v>42.290317986521998</c:v>
                </c:pt>
                <c:pt idx="1813">
                  <c:v>42.302823439281397</c:v>
                </c:pt>
                <c:pt idx="1814">
                  <c:v>42.3153213573679</c:v>
                </c:pt>
                <c:pt idx="1815">
                  <c:v>42.327811746054401</c:v>
                </c:pt>
                <c:pt idx="1816">
                  <c:v>42.340294610610002</c:v>
                </c:pt>
                <c:pt idx="1817">
                  <c:v>42.352769956299497</c:v>
                </c:pt>
                <c:pt idx="1818">
                  <c:v>42.365237788383801</c:v>
                </c:pt>
                <c:pt idx="1819">
                  <c:v>42.377698112119504</c:v>
                </c:pt>
                <c:pt idx="1820">
                  <c:v>42.390150932759397</c:v>
                </c:pt>
                <c:pt idx="1821">
                  <c:v>42.402596255552098</c:v>
                </c:pt>
                <c:pt idx="1822">
                  <c:v>42.415034085742001</c:v>
                </c:pt>
                <c:pt idx="1823">
                  <c:v>42.4274644285696</c:v>
                </c:pt>
                <c:pt idx="1824">
                  <c:v>42.439887289271198</c:v>
                </c:pt>
                <c:pt idx="1825">
                  <c:v>42.452302673079203</c:v>
                </c:pt>
                <c:pt idx="1826">
                  <c:v>42.464710585221802</c:v>
                </c:pt>
                <c:pt idx="1827">
                  <c:v>42.477111030923098</c:v>
                </c:pt>
                <c:pt idx="1828">
                  <c:v>42.489504015403199</c:v>
                </c:pt>
                <c:pt idx="1829">
                  <c:v>42.501889543878001</c:v>
                </c:pt>
                <c:pt idx="1830">
                  <c:v>42.514267621559497</c:v>
                </c:pt>
                <c:pt idx="1831">
                  <c:v>42.526638254871202</c:v>
                </c:pt>
                <c:pt idx="1832">
                  <c:v>42.539001453174002</c:v>
                </c:pt>
                <c:pt idx="1833">
                  <c:v>42.551357216826403</c:v>
                </c:pt>
                <c:pt idx="1834">
                  <c:v>42.563705551043</c:v>
                </c:pt>
                <c:pt idx="1835">
                  <c:v>42.5760464610348</c:v>
                </c:pt>
                <c:pt idx="1836">
                  <c:v>42.5883799520088</c:v>
                </c:pt>
                <c:pt idx="1837">
                  <c:v>42.6007060291683</c:v>
                </c:pt>
                <c:pt idx="1838">
                  <c:v>42.613024697712703</c:v>
                </c:pt>
                <c:pt idx="1839">
                  <c:v>42.625335962837703</c:v>
                </c:pt>
                <c:pt idx="1840">
                  <c:v>42.637639829735299</c:v>
                </c:pt>
                <c:pt idx="1841">
                  <c:v>42.6499363035933</c:v>
                </c:pt>
                <c:pt idx="1842">
                  <c:v>42.662225389596202</c:v>
                </c:pt>
                <c:pt idx="1843">
                  <c:v>42.6745070929245</c:v>
                </c:pt>
                <c:pt idx="1844">
                  <c:v>42.686781418754599</c:v>
                </c:pt>
                <c:pt idx="1845">
                  <c:v>42.699048372259703</c:v>
                </c:pt>
                <c:pt idx="1846">
                  <c:v>42.7113079586087</c:v>
                </c:pt>
                <c:pt idx="1847">
                  <c:v>42.723560182966899</c:v>
                </c:pt>
                <c:pt idx="1848">
                  <c:v>42.735805050495799</c:v>
                </c:pt>
                <c:pt idx="1849">
                  <c:v>42.748042566353099</c:v>
                </c:pt>
                <c:pt idx="1850">
                  <c:v>42.760272735692602</c:v>
                </c:pt>
                <c:pt idx="1851">
                  <c:v>42.772495563664499</c:v>
                </c:pt>
                <c:pt idx="1852">
                  <c:v>42.784711055415002</c:v>
                </c:pt>
                <c:pt idx="1853">
                  <c:v>42.7969192160867</c:v>
                </c:pt>
                <c:pt idx="1854">
                  <c:v>42.809120050818201</c:v>
                </c:pt>
                <c:pt idx="1855">
                  <c:v>42.821313564744401</c:v>
                </c:pt>
                <c:pt idx="1856">
                  <c:v>42.833499762996396</c:v>
                </c:pt>
                <c:pt idx="1857">
                  <c:v>42.845678650701501</c:v>
                </c:pt>
                <c:pt idx="1858">
                  <c:v>42.857850232983097</c:v>
                </c:pt>
                <c:pt idx="1859">
                  <c:v>42.870014514961099</c:v>
                </c:pt>
                <c:pt idx="1860">
                  <c:v>42.882171501751202</c:v>
                </c:pt>
                <c:pt idx="1861">
                  <c:v>42.894321198465697</c:v>
                </c:pt>
                <c:pt idx="1862">
                  <c:v>42.906463610212697</c:v>
                </c:pt>
                <c:pt idx="1863">
                  <c:v>42.918598742096798</c:v>
                </c:pt>
                <c:pt idx="1864">
                  <c:v>42.930726599218602</c:v>
                </c:pt>
                <c:pt idx="1865">
                  <c:v>42.942847186675202</c:v>
                </c:pt>
                <c:pt idx="1866">
                  <c:v>42.954960509559598</c:v>
                </c:pt>
                <c:pt idx="1867">
                  <c:v>42.967066572961102</c:v>
                </c:pt>
                <c:pt idx="1868">
                  <c:v>42.979165381965203</c:v>
                </c:pt>
                <c:pt idx="1869">
                  <c:v>42.991256941653603</c:v>
                </c:pt>
                <c:pt idx="1870">
                  <c:v>43.003341257104204</c:v>
                </c:pt>
                <c:pt idx="1871">
                  <c:v>43.015418333391302</c:v>
                </c:pt>
                <c:pt idx="1872">
                  <c:v>43.027488175584899</c:v>
                </c:pt>
                <c:pt idx="1873">
                  <c:v>43.039550788751797</c:v>
                </c:pt>
                <c:pt idx="1874">
                  <c:v>43.051606177954497</c:v>
                </c:pt>
                <c:pt idx="1875">
                  <c:v>43.063654348252101</c:v>
                </c:pt>
                <c:pt idx="1876">
                  <c:v>43.075695304198298</c:v>
                </c:pt>
                <c:pt idx="1877">
                  <c:v>43.087729050271797</c:v>
                </c:pt>
                <c:pt idx="1878">
                  <c:v>43.099755592467801</c:v>
                </c:pt>
                <c:pt idx="1879">
                  <c:v>43.111774935825402</c:v>
                </c:pt>
                <c:pt idx="1880">
                  <c:v>43.123787085380101</c:v>
                </c:pt>
                <c:pt idx="1881">
                  <c:v>43.135792046163203</c:v>
                </c:pt>
                <c:pt idx="1882">
                  <c:v>43.147789823202501</c:v>
                </c:pt>
                <c:pt idx="1883">
                  <c:v>43.159780421521603</c:v>
                </c:pt>
                <c:pt idx="1884">
                  <c:v>43.1717638461405</c:v>
                </c:pt>
                <c:pt idx="1885">
                  <c:v>43.183740102075298</c:v>
                </c:pt>
                <c:pt idx="1886">
                  <c:v>43.195709194337901</c:v>
                </c:pt>
                <c:pt idx="1887">
                  <c:v>43.207671127936798</c:v>
                </c:pt>
                <c:pt idx="1888">
                  <c:v>43.219625907876399</c:v>
                </c:pt>
                <c:pt idx="1889">
                  <c:v>43.231573539157303</c:v>
                </c:pt>
                <c:pt idx="1890">
                  <c:v>43.243514026776197</c:v>
                </c:pt>
                <c:pt idx="1891">
                  <c:v>43.2554473757259</c:v>
                </c:pt>
                <c:pt idx="1892">
                  <c:v>43.267373590995398</c:v>
                </c:pt>
                <c:pt idx="1893">
                  <c:v>43.279292677569799</c:v>
                </c:pt>
                <c:pt idx="1894">
                  <c:v>43.291204640430401</c:v>
                </c:pt>
                <c:pt idx="1895">
                  <c:v>43.303109484554597</c:v>
                </c:pt>
                <c:pt idx="1896">
                  <c:v>43.315007214915902</c:v>
                </c:pt>
                <c:pt idx="1897">
                  <c:v>43.326897836483901</c:v>
                </c:pt>
                <c:pt idx="1898">
                  <c:v>43.338781354224402</c:v>
                </c:pt>
                <c:pt idx="1899">
                  <c:v>43.350657773099499</c:v>
                </c:pt>
                <c:pt idx="1900">
                  <c:v>43.362527098067098</c:v>
                </c:pt>
                <c:pt idx="1901">
                  <c:v>43.3743893340814</c:v>
                </c:pt>
                <c:pt idx="1902">
                  <c:v>43.386244486092899</c:v>
                </c:pt>
                <c:pt idx="1903">
                  <c:v>43.398092559047903</c:v>
                </c:pt>
                <c:pt idx="1904">
                  <c:v>43.409933557889197</c:v>
                </c:pt>
                <c:pt idx="1905">
                  <c:v>43.4217674875554</c:v>
                </c:pt>
                <c:pt idx="1906">
                  <c:v>43.433594352981402</c:v>
                </c:pt>
                <c:pt idx="1907">
                  <c:v>43.445414159098299</c:v>
                </c:pt>
                <c:pt idx="1908">
                  <c:v>43.457226910833199</c:v>
                </c:pt>
                <c:pt idx="1909">
                  <c:v>43.469032613109299</c:v>
                </c:pt>
                <c:pt idx="1910">
                  <c:v>43.480831270846302</c:v>
                </c:pt>
                <c:pt idx="1911">
                  <c:v>43.492622888959502</c:v>
                </c:pt>
                <c:pt idx="1912">
                  <c:v>43.504407472360697</c:v>
                </c:pt>
                <c:pt idx="1913">
                  <c:v>43.516185025957803</c:v>
                </c:pt>
                <c:pt idx="1914">
                  <c:v>43.527955554654703</c:v>
                </c:pt>
                <c:pt idx="1915">
                  <c:v>43.539719063351598</c:v>
                </c:pt>
                <c:pt idx="1916">
                  <c:v>43.551475556944602</c:v>
                </c:pt>
                <c:pt idx="1917">
                  <c:v>43.563225040326202</c:v>
                </c:pt>
                <c:pt idx="1918">
                  <c:v>43.574967518384902</c:v>
                </c:pt>
                <c:pt idx="1919">
                  <c:v>43.5867029960053</c:v>
                </c:pt>
                <c:pt idx="1920">
                  <c:v>43.5984314780682</c:v>
                </c:pt>
                <c:pt idx="1921">
                  <c:v>43.610152969149802</c:v>
                </c:pt>
                <c:pt idx="1922">
                  <c:v>43.621867474056998</c:v>
                </c:pt>
                <c:pt idx="1923">
                  <c:v>43.633574997972701</c:v>
                </c:pt>
                <c:pt idx="1924">
                  <c:v>43.645275545760398</c:v>
                </c:pt>
                <c:pt idx="1925">
                  <c:v>43.656969122279499</c:v>
                </c:pt>
                <c:pt idx="1926">
                  <c:v>43.668655732385801</c:v>
                </c:pt>
                <c:pt idx="1927">
                  <c:v>43.680335380931098</c:v>
                </c:pt>
                <c:pt idx="1928">
                  <c:v>43.692008072763102</c:v>
                </c:pt>
                <c:pt idx="1929">
                  <c:v>43.703673812725803</c:v>
                </c:pt>
                <c:pt idx="1930">
                  <c:v>43.715332605659498</c:v>
                </c:pt>
                <c:pt idx="1931">
                  <c:v>43.726984456400203</c:v>
                </c:pt>
                <c:pt idx="1932">
                  <c:v>43.738629369780398</c:v>
                </c:pt>
                <c:pt idx="1933">
                  <c:v>43.750267350628299</c:v>
                </c:pt>
                <c:pt idx="1934">
                  <c:v>43.761898403768598</c:v>
                </c:pt>
                <c:pt idx="1935">
                  <c:v>43.773522534021801</c:v>
                </c:pt>
                <c:pt idx="1936">
                  <c:v>43.785139746204699</c:v>
                </c:pt>
                <c:pt idx="1937">
                  <c:v>43.796750045130203</c:v>
                </c:pt>
                <c:pt idx="1938">
                  <c:v>43.808353435607302</c:v>
                </c:pt>
                <c:pt idx="1939">
                  <c:v>43.819949922440898</c:v>
                </c:pt>
                <c:pt idx="1940">
                  <c:v>43.8315395104324</c:v>
                </c:pt>
                <c:pt idx="1941">
                  <c:v>43.843122204378901</c:v>
                </c:pt>
                <c:pt idx="1942">
                  <c:v>43.8546980090739</c:v>
                </c:pt>
                <c:pt idx="1943">
                  <c:v>43.866266929306803</c:v>
                </c:pt>
                <c:pt idx="1944">
                  <c:v>43.877828969863401</c:v>
                </c:pt>
                <c:pt idx="1945">
                  <c:v>43.889384135525297</c:v>
                </c:pt>
                <c:pt idx="1946">
                  <c:v>43.900932431070302</c:v>
                </c:pt>
                <c:pt idx="1947">
                  <c:v>43.912473861272403</c:v>
                </c:pt>
                <c:pt idx="1948">
                  <c:v>43.924008430901701</c:v>
                </c:pt>
                <c:pt idx="1949">
                  <c:v>43.935536144724303</c:v>
                </c:pt>
                <c:pt idx="1950">
                  <c:v>43.947057007502401</c:v>
                </c:pt>
                <c:pt idx="1951">
                  <c:v>43.958571023994502</c:v>
                </c:pt>
                <c:pt idx="1952">
                  <c:v>43.970078198955001</c:v>
                </c:pt>
                <c:pt idx="1953">
                  <c:v>43.981578537134602</c:v>
                </c:pt>
                <c:pt idx="1954">
                  <c:v>43.993072043279902</c:v>
                </c:pt>
                <c:pt idx="1955">
                  <c:v>44.004558722133702</c:v>
                </c:pt>
                <c:pt idx="1956">
                  <c:v>44.016038578435001</c:v>
                </c:pt>
                <c:pt idx="1957">
                  <c:v>44.027511616918702</c:v>
                </c:pt>
                <c:pt idx="1958">
                  <c:v>44.0389778423161</c:v>
                </c:pt>
                <c:pt idx="1959">
                  <c:v>44.050437259354403</c:v>
                </c:pt>
                <c:pt idx="1960">
                  <c:v>44.0618898727569</c:v>
                </c:pt>
                <c:pt idx="1961">
                  <c:v>44.073335687243102</c:v>
                </c:pt>
                <c:pt idx="1962">
                  <c:v>44.084774707528602</c:v>
                </c:pt>
                <c:pt idx="1963">
                  <c:v>44.096206938324997</c:v>
                </c:pt>
                <c:pt idx="1964">
                  <c:v>44.1076323843401</c:v>
                </c:pt>
                <c:pt idx="1965">
                  <c:v>44.119051050277903</c:v>
                </c:pt>
                <c:pt idx="1966">
                  <c:v>44.130462942481202</c:v>
                </c:pt>
                <c:pt idx="1967">
                  <c:v>44.141868065186102</c:v>
                </c:pt>
                <c:pt idx="1968">
                  <c:v>44.153266422126002</c:v>
                </c:pt>
                <c:pt idx="1969">
                  <c:v>44.164658017996899</c:v>
                </c:pt>
                <c:pt idx="1970">
                  <c:v>44.176042857491503</c:v>
                </c:pt>
                <c:pt idx="1971">
                  <c:v>44.187420945298399</c:v>
                </c:pt>
                <c:pt idx="1972">
                  <c:v>44.198792286102702</c:v>
                </c:pt>
                <c:pt idx="1973">
                  <c:v>44.210156884585402</c:v>
                </c:pt>
                <c:pt idx="1974">
                  <c:v>44.221514745424102</c:v>
                </c:pt>
                <c:pt idx="1975">
                  <c:v>44.232865873292198</c:v>
                </c:pt>
                <c:pt idx="1976">
                  <c:v>44.244210272859704</c:v>
                </c:pt>
                <c:pt idx="1977">
                  <c:v>44.255547948792596</c:v>
                </c:pt>
                <c:pt idx="1978">
                  <c:v>44.266878905753202</c:v>
                </c:pt>
                <c:pt idx="1979">
                  <c:v>44.278203148400003</c:v>
                </c:pt>
                <c:pt idx="1980">
                  <c:v>44.289520681387799</c:v>
                </c:pt>
                <c:pt idx="1981">
                  <c:v>44.300831509367498</c:v>
                </c:pt>
                <c:pt idx="1982">
                  <c:v>44.312135636986298</c:v>
                </c:pt>
                <c:pt idx="1983">
                  <c:v>44.323433068887603</c:v>
                </c:pt>
                <c:pt idx="1984">
                  <c:v>44.334723809711001</c:v>
                </c:pt>
                <c:pt idx="1985">
                  <c:v>44.346007864092499</c:v>
                </c:pt>
                <c:pt idx="1986">
                  <c:v>44.357285236663998</c:v>
                </c:pt>
                <c:pt idx="1987">
                  <c:v>44.368555932053802</c:v>
                </c:pt>
                <c:pt idx="1988">
                  <c:v>44.379819954886599</c:v>
                </c:pt>
                <c:pt idx="1989">
                  <c:v>44.391077309783</c:v>
                </c:pt>
                <c:pt idx="1990">
                  <c:v>44.402328001359997</c:v>
                </c:pt>
                <c:pt idx="1991">
                  <c:v>44.413572034230803</c:v>
                </c:pt>
                <c:pt idx="1992">
                  <c:v>44.424809413004802</c:v>
                </c:pt>
                <c:pt idx="1993">
                  <c:v>44.436040142287702</c:v>
                </c:pt>
                <c:pt idx="1994">
                  <c:v>44.447264226681298</c:v>
                </c:pt>
                <c:pt idx="1995">
                  <c:v>44.458481670783698</c:v>
                </c:pt>
                <c:pt idx="1996">
                  <c:v>44.469692479189199</c:v>
                </c:pt>
                <c:pt idx="1997">
                  <c:v>44.480896656488397</c:v>
                </c:pt>
                <c:pt idx="1998">
                  <c:v>44.492094207267897</c:v>
                </c:pt>
                <c:pt idx="1999">
                  <c:v>44.503285136110897</c:v>
                </c:pt>
                <c:pt idx="2000">
                  <c:v>44.514469447596397</c:v>
                </c:pt>
                <c:pt idx="2001">
                  <c:v>44.525647146299903</c:v>
                </c:pt>
                <c:pt idx="2002">
                  <c:v>44.536818236793003</c:v>
                </c:pt>
                <c:pt idx="2003">
                  <c:v>44.547982723643798</c:v>
                </c:pt>
                <c:pt idx="2004">
                  <c:v>44.559140611416097</c:v>
                </c:pt>
                <c:pt idx="2005">
                  <c:v>44.570291904670299</c:v>
                </c:pt>
                <c:pt idx="2006">
                  <c:v>44.581436607963099</c:v>
                </c:pt>
                <c:pt idx="2007">
                  <c:v>44.592574725847001</c:v>
                </c:pt>
                <c:pt idx="2008">
                  <c:v>44.603706262871199</c:v>
                </c:pt>
                <c:pt idx="2009">
                  <c:v>44.6148312235809</c:v>
                </c:pt>
                <c:pt idx="2010">
                  <c:v>44.625949612517402</c:v>
                </c:pt>
                <c:pt idx="2011">
                  <c:v>44.637061436617202</c:v>
                </c:pt>
                <c:pt idx="2012">
                  <c:v>44.648166698991197</c:v>
                </c:pt>
                <c:pt idx="2013">
                  <c:v>44.659265403459301</c:v>
                </c:pt>
                <c:pt idx="2014">
                  <c:v>44.670357554557398</c:v>
                </c:pt>
                <c:pt idx="2015">
                  <c:v>44.6814431568176</c:v>
                </c:pt>
                <c:pt idx="2016">
                  <c:v>44.692522214768303</c:v>
                </c:pt>
                <c:pt idx="2017">
                  <c:v>44.703594732934398</c:v>
                </c:pt>
                <c:pt idx="2018">
                  <c:v>44.714660715836899</c:v>
                </c:pt>
                <c:pt idx="2019">
                  <c:v>44.725720167993401</c:v>
                </c:pt>
                <c:pt idx="2020">
                  <c:v>44.736773093917797</c:v>
                </c:pt>
                <c:pt idx="2021">
                  <c:v>44.7478194981204</c:v>
                </c:pt>
                <c:pt idx="2022">
                  <c:v>44.758859385107698</c:v>
                </c:pt>
                <c:pt idx="2023">
                  <c:v>44.769892759382699</c:v>
                </c:pt>
                <c:pt idx="2024">
                  <c:v>44.780919625444803</c:v>
                </c:pt>
                <c:pt idx="2025">
                  <c:v>44.791939987789497</c:v>
                </c:pt>
                <c:pt idx="2026">
                  <c:v>44.802953850908999</c:v>
                </c:pt>
                <c:pt idx="2027">
                  <c:v>44.813961219291599</c:v>
                </c:pt>
                <c:pt idx="2028">
                  <c:v>44.824962097422102</c:v>
                </c:pt>
                <c:pt idx="2029">
                  <c:v>44.835956489781601</c:v>
                </c:pt>
                <c:pt idx="2030">
                  <c:v>44.846944400847498</c:v>
                </c:pt>
                <c:pt idx="2031">
                  <c:v>44.857925835093702</c:v>
                </c:pt>
                <c:pt idx="2032">
                  <c:v>44.868900796990403</c:v>
                </c:pt>
                <c:pt idx="2033">
                  <c:v>44.879869291004098</c:v>
                </c:pt>
                <c:pt idx="2034">
                  <c:v>44.890831321597702</c:v>
                </c:pt>
                <c:pt idx="2035">
                  <c:v>44.901786893230501</c:v>
                </c:pt>
                <c:pt idx="2036">
                  <c:v>44.912736010358103</c:v>
                </c:pt>
                <c:pt idx="2037">
                  <c:v>44.923678677432498</c:v>
                </c:pt>
                <c:pt idx="2038">
                  <c:v>44.934614898901998</c:v>
                </c:pt>
                <c:pt idx="2039">
                  <c:v>44.945544679211302</c:v>
                </c:pt>
                <c:pt idx="2040">
                  <c:v>44.956468022801502</c:v>
                </c:pt>
                <c:pt idx="2041">
                  <c:v>44.967384934109901</c:v>
                </c:pt>
                <c:pt idx="2042">
                  <c:v>44.978295417570401</c:v>
                </c:pt>
                <c:pt idx="2043">
                  <c:v>44.989199477613099</c:v>
                </c:pt>
                <c:pt idx="2044">
                  <c:v>45.000097118664399</c:v>
                </c:pt>
                <c:pt idx="2045">
                  <c:v>45.010988345147297</c:v>
                </c:pt>
                <c:pt idx="2046">
                  <c:v>45.021873161480897</c:v>
                </c:pt>
                <c:pt idx="2047">
                  <c:v>45.032751572080699</c:v>
                </c:pt>
                <c:pt idx="2048">
                  <c:v>45.043623581358801</c:v>
                </c:pt>
                <c:pt idx="2049">
                  <c:v>45.054489193723299</c:v>
                </c:pt>
                <c:pt idx="2050">
                  <c:v>45.065348413578903</c:v>
                </c:pt>
                <c:pt idx="2051">
                  <c:v>45.0762012453267</c:v>
                </c:pt>
                <c:pt idx="2052">
                  <c:v>45.0870476933639</c:v>
                </c:pt>
                <c:pt idx="2053">
                  <c:v>45.097887762084397</c:v>
                </c:pt>
                <c:pt idx="2054">
                  <c:v>45.108721455878097</c:v>
                </c:pt>
                <c:pt idx="2055">
                  <c:v>45.119548779131399</c:v>
                </c:pt>
                <c:pt idx="2056">
                  <c:v>45.130369739394702</c:v>
                </c:pt>
                <c:pt idx="2057">
                  <c:v>45.141184338487299</c:v>
                </c:pt>
                <c:pt idx="2058">
                  <c:v>45.151992580472502</c:v>
                </c:pt>
                <c:pt idx="2059">
                  <c:v>45.162794469732702</c:v>
                </c:pt>
                <c:pt idx="2060">
                  <c:v>45.173590010646599</c:v>
                </c:pt>
                <c:pt idx="2061">
                  <c:v>45.184379207589501</c:v>
                </c:pt>
                <c:pt idx="2062">
                  <c:v>45.195162064933299</c:v>
                </c:pt>
                <c:pt idx="2063">
                  <c:v>45.205938587046298</c:v>
                </c:pt>
                <c:pt idx="2064">
                  <c:v>45.216708778293302</c:v>
                </c:pt>
                <c:pt idx="2065">
                  <c:v>45.227472643035597</c:v>
                </c:pt>
                <c:pt idx="2066">
                  <c:v>45.238230185631203</c:v>
                </c:pt>
                <c:pt idx="2067">
                  <c:v>45.248981410434403</c:v>
                </c:pt>
                <c:pt idx="2068">
                  <c:v>45.259726321796002</c:v>
                </c:pt>
                <c:pt idx="2069">
                  <c:v>45.270464924063397</c:v>
                </c:pt>
                <c:pt idx="2070">
                  <c:v>45.281197221580499</c:v>
                </c:pt>
                <c:pt idx="2071">
                  <c:v>45.291923218687799</c:v>
                </c:pt>
                <c:pt idx="2072">
                  <c:v>45.302642919721997</c:v>
                </c:pt>
                <c:pt idx="2073">
                  <c:v>45.313356329016599</c:v>
                </c:pt>
                <c:pt idx="2074">
                  <c:v>45.324063450901598</c:v>
                </c:pt>
                <c:pt idx="2075">
                  <c:v>45.334764289703301</c:v>
                </c:pt>
                <c:pt idx="2076">
                  <c:v>45.345458849744603</c:v>
                </c:pt>
                <c:pt idx="2077">
                  <c:v>45.356147135345097</c:v>
                </c:pt>
                <c:pt idx="2078">
                  <c:v>45.366829150820699</c:v>
                </c:pt>
                <c:pt idx="2079">
                  <c:v>45.3775049004838</c:v>
                </c:pt>
                <c:pt idx="2080">
                  <c:v>45.388174388643399</c:v>
                </c:pt>
                <c:pt idx="2081">
                  <c:v>45.398837619604897</c:v>
                </c:pt>
                <c:pt idx="2082">
                  <c:v>45.409494597670403</c:v>
                </c:pt>
                <c:pt idx="2083">
                  <c:v>45.4201453271384</c:v>
                </c:pt>
                <c:pt idx="2084">
                  <c:v>45.430789812303701</c:v>
                </c:pt>
                <c:pt idx="2085">
                  <c:v>45.441428057457998</c:v>
                </c:pt>
                <c:pt idx="2086">
                  <c:v>45.452060066889302</c:v>
                </c:pt>
                <c:pt idx="2087">
                  <c:v>45.462685844882003</c:v>
                </c:pt>
                <c:pt idx="2088">
                  <c:v>45.473305395717297</c:v>
                </c:pt>
                <c:pt idx="2089">
                  <c:v>45.483918723672602</c:v>
                </c:pt>
                <c:pt idx="2090">
                  <c:v>45.494525833021903</c:v>
                </c:pt>
                <c:pt idx="2091">
                  <c:v>45.505126728035997</c:v>
                </c:pt>
                <c:pt idx="2092">
                  <c:v>45.515721412981698</c:v>
                </c:pt>
                <c:pt idx="2093">
                  <c:v>45.526309892122697</c:v>
                </c:pt>
                <c:pt idx="2094">
                  <c:v>45.536892169719103</c:v>
                </c:pt>
                <c:pt idx="2095">
                  <c:v>45.547468250027499</c:v>
                </c:pt>
                <c:pt idx="2096">
                  <c:v>45.558038137300798</c:v>
                </c:pt>
                <c:pt idx="2097">
                  <c:v>45.568601835788797</c:v>
                </c:pt>
                <c:pt idx="2098">
                  <c:v>45.579159349737601</c:v>
                </c:pt>
                <c:pt idx="2099">
                  <c:v>45.589710683389796</c:v>
                </c:pt>
                <c:pt idx="2100">
                  <c:v>45.6002558411057</c:v>
                </c:pt>
                <c:pt idx="2101">
                  <c:v>45.6107948296155</c:v>
                </c:pt>
                <c:pt idx="2102">
                  <c:v>45.621327650757898</c:v>
                </c:pt>
                <c:pt idx="2103">
                  <c:v>45.631854308769498</c:v>
                </c:pt>
                <c:pt idx="2104">
                  <c:v>45.642374807883499</c:v>
                </c:pt>
                <c:pt idx="2105">
                  <c:v>45.652889152329898</c:v>
                </c:pt>
                <c:pt idx="2106">
                  <c:v>45.663397346335202</c:v>
                </c:pt>
                <c:pt idx="2107">
                  <c:v>45.6738993941225</c:v>
                </c:pt>
                <c:pt idx="2108">
                  <c:v>45.6843952999115</c:v>
                </c:pt>
                <c:pt idx="2109">
                  <c:v>45.694885067918698</c:v>
                </c:pt>
                <c:pt idx="2110">
                  <c:v>45.705368702357099</c:v>
                </c:pt>
                <c:pt idx="2111">
                  <c:v>45.7158462074363</c:v>
                </c:pt>
                <c:pt idx="2112">
                  <c:v>45.726317587362502</c:v>
                </c:pt>
                <c:pt idx="2113">
                  <c:v>45.736782846338699</c:v>
                </c:pt>
                <c:pt idx="2114">
                  <c:v>45.747241988564298</c:v>
                </c:pt>
                <c:pt idx="2115">
                  <c:v>45.757695018235502</c:v>
                </c:pt>
                <c:pt idx="2116">
                  <c:v>45.768141939545004</c:v>
                </c:pt>
                <c:pt idx="2117">
                  <c:v>45.778582756682198</c:v>
                </c:pt>
                <c:pt idx="2118">
                  <c:v>45.789017473833098</c:v>
                </c:pt>
                <c:pt idx="2119">
                  <c:v>45.7994460951804</c:v>
                </c:pt>
                <c:pt idx="2120">
                  <c:v>45.809868624903203</c:v>
                </c:pt>
                <c:pt idx="2121">
                  <c:v>45.820285067177501</c:v>
                </c:pt>
                <c:pt idx="2122">
                  <c:v>45.830695426175801</c:v>
                </c:pt>
                <c:pt idx="2123">
                  <c:v>45.841099706067098</c:v>
                </c:pt>
                <c:pt idx="2124">
                  <c:v>45.851497911017297</c:v>
                </c:pt>
                <c:pt idx="2125">
                  <c:v>45.861890045188701</c:v>
                </c:pt>
                <c:pt idx="2126">
                  <c:v>45.872276112740302</c:v>
                </c:pt>
                <c:pt idx="2127">
                  <c:v>45.882656117827601</c:v>
                </c:pt>
                <c:pt idx="2128">
                  <c:v>45.893030064603103</c:v>
                </c:pt>
                <c:pt idx="2129">
                  <c:v>45.903397957215503</c:v>
                </c:pt>
                <c:pt idx="2130">
                  <c:v>45.9137597998103</c:v>
                </c:pt>
                <c:pt idx="2131">
                  <c:v>45.924115596529603</c:v>
                </c:pt>
                <c:pt idx="2132">
                  <c:v>45.934465351512301</c:v>
                </c:pt>
                <c:pt idx="2133">
                  <c:v>45.944809068893498</c:v>
                </c:pt>
                <c:pt idx="2134">
                  <c:v>45.955146752805398</c:v>
                </c:pt>
                <c:pt idx="2135">
                  <c:v>45.965478407376601</c:v>
                </c:pt>
                <c:pt idx="2136">
                  <c:v>45.9758040367322</c:v>
                </c:pt>
                <c:pt idx="2137">
                  <c:v>45.986123644994201</c:v>
                </c:pt>
                <c:pt idx="2138">
                  <c:v>45.996437236280997</c:v>
                </c:pt>
                <c:pt idx="2139">
                  <c:v>46.006744814707801</c:v>
                </c:pt>
                <c:pt idx="2140">
                  <c:v>46.017046384386298</c:v>
                </c:pt>
                <c:pt idx="2141">
                  <c:v>46.027341949424702</c:v>
                </c:pt>
                <c:pt idx="2142">
                  <c:v>46.037631513928197</c:v>
                </c:pt>
                <c:pt idx="2143">
                  <c:v>46.047915081998397</c:v>
                </c:pt>
                <c:pt idx="2144">
                  <c:v>46.058192657733301</c:v>
                </c:pt>
                <c:pt idx="2145">
                  <c:v>46.068464245814098</c:v>
                </c:pt>
                <c:pt idx="2146">
                  <c:v>46.078729852408998</c:v>
                </c:pt>
                <c:pt idx="2147">
                  <c:v>46.088989479179503</c:v>
                </c:pt>
                <c:pt idx="2148">
                  <c:v>46.099243130217999</c:v>
                </c:pt>
                <c:pt idx="2149">
                  <c:v>46.109490809613597</c:v>
                </c:pt>
                <c:pt idx="2150">
                  <c:v>46.1197325214522</c:v>
                </c:pt>
                <c:pt idx="2151">
                  <c:v>46.129968269816203</c:v>
                </c:pt>
                <c:pt idx="2152">
                  <c:v>46.140198058784897</c:v>
                </c:pt>
                <c:pt idx="2153">
                  <c:v>46.150421892434302</c:v>
                </c:pt>
                <c:pt idx="2154">
                  <c:v>46.160639774837101</c:v>
                </c:pt>
                <c:pt idx="2155">
                  <c:v>46.170851710062799</c:v>
                </c:pt>
                <c:pt idx="2156">
                  <c:v>46.181057702177498</c:v>
                </c:pt>
                <c:pt idx="2157">
                  <c:v>46.191257755244003</c:v>
                </c:pt>
                <c:pt idx="2158">
                  <c:v>46.2014518733221</c:v>
                </c:pt>
                <c:pt idx="2159">
                  <c:v>46.211640060468</c:v>
                </c:pt>
                <c:pt idx="2160">
                  <c:v>46.221822320734702</c:v>
                </c:pt>
                <c:pt idx="2161">
                  <c:v>46.231998658172103</c:v>
                </c:pt>
                <c:pt idx="2162">
                  <c:v>46.242169076826698</c:v>
                </c:pt>
                <c:pt idx="2163">
                  <c:v>46.252333580741599</c:v>
                </c:pt>
                <c:pt idx="2164">
                  <c:v>46.262492173956801</c:v>
                </c:pt>
                <c:pt idx="2165">
                  <c:v>46.272644860509097</c:v>
                </c:pt>
                <c:pt idx="2166">
                  <c:v>46.282791644431697</c:v>
                </c:pt>
                <c:pt idx="2167">
                  <c:v>46.2929325297549</c:v>
                </c:pt>
                <c:pt idx="2168">
                  <c:v>46.3030675205055</c:v>
                </c:pt>
                <c:pt idx="2169">
                  <c:v>46.313196620706897</c:v>
                </c:pt>
                <c:pt idx="2170">
                  <c:v>46.323319834379603</c:v>
                </c:pt>
                <c:pt idx="2171">
                  <c:v>46.333437165540602</c:v>
                </c:pt>
                <c:pt idx="2172">
                  <c:v>46.343548618203599</c:v>
                </c:pt>
                <c:pt idx="2173">
                  <c:v>46.353654196378997</c:v>
                </c:pt>
                <c:pt idx="2174">
                  <c:v>46.363753904074102</c:v>
                </c:pt>
                <c:pt idx="2175">
                  <c:v>46.3738477452927</c:v>
                </c:pt>
                <c:pt idx="2176">
                  <c:v>46.383935724035602</c:v>
                </c:pt>
                <c:pt idx="2177">
                  <c:v>46.394017844300002</c:v>
                </c:pt>
                <c:pt idx="2178">
                  <c:v>46.404094110080102</c:v>
                </c:pt>
                <c:pt idx="2179">
                  <c:v>46.414164525366601</c:v>
                </c:pt>
                <c:pt idx="2180">
                  <c:v>46.424229094147201</c:v>
                </c:pt>
                <c:pt idx="2181">
                  <c:v>46.434287820405999</c:v>
                </c:pt>
                <c:pt idx="2182">
                  <c:v>46.444340708124003</c:v>
                </c:pt>
                <c:pt idx="2183">
                  <c:v>46.454387761279001</c:v>
                </c:pt>
                <c:pt idx="2184">
                  <c:v>46.464428983845401</c:v>
                </c:pt>
                <c:pt idx="2185">
                  <c:v>46.474464379794398</c:v>
                </c:pt>
                <c:pt idx="2186">
                  <c:v>46.484493953093803</c:v>
                </c:pt>
                <c:pt idx="2187">
                  <c:v>46.494517707708198</c:v>
                </c:pt>
                <c:pt idx="2188">
                  <c:v>46.5045356475989</c:v>
                </c:pt>
                <c:pt idx="2189">
                  <c:v>46.5145477767241</c:v>
                </c:pt>
                <c:pt idx="2190">
                  <c:v>46.524554099038397</c:v>
                </c:pt>
                <c:pt idx="2191">
                  <c:v>46.534554618493402</c:v>
                </c:pt>
                <c:pt idx="2192">
                  <c:v>46.544549339037303</c:v>
                </c:pt>
                <c:pt idx="2193">
                  <c:v>46.554538264615097</c:v>
                </c:pt>
                <c:pt idx="2194">
                  <c:v>46.564521399168399</c:v>
                </c:pt>
                <c:pt idx="2195">
                  <c:v>46.574498747781298</c:v>
                </c:pt>
                <c:pt idx="2196">
                  <c:v>46.584470315437301</c:v>
                </c:pt>
                <c:pt idx="2197">
                  <c:v>46.594436104115402</c:v>
                </c:pt>
                <c:pt idx="2198">
                  <c:v>46.604396117752103</c:v>
                </c:pt>
                <c:pt idx="2199">
                  <c:v>46.614350360280604</c:v>
                </c:pt>
                <c:pt idx="2200">
                  <c:v>46.624298835630697</c:v>
                </c:pt>
                <c:pt idx="2201">
                  <c:v>46.634241547729403</c:v>
                </c:pt>
                <c:pt idx="2202">
                  <c:v>46.644178500500203</c:v>
                </c:pt>
                <c:pt idx="2203">
                  <c:v>46.654109697863703</c:v>
                </c:pt>
                <c:pt idx="2204">
                  <c:v>46.664035143737102</c:v>
                </c:pt>
                <c:pt idx="2205">
                  <c:v>46.673954842034597</c:v>
                </c:pt>
                <c:pt idx="2206">
                  <c:v>46.683868796667099</c:v>
                </c:pt>
                <c:pt idx="2207">
                  <c:v>46.693777011542402</c:v>
                </c:pt>
                <c:pt idx="2208">
                  <c:v>46.703679490565001</c:v>
                </c:pt>
                <c:pt idx="2209">
                  <c:v>46.713576237636403</c:v>
                </c:pt>
                <c:pt idx="2210">
                  <c:v>46.7234672566548</c:v>
                </c:pt>
                <c:pt idx="2211">
                  <c:v>46.733352551515402</c:v>
                </c:pt>
                <c:pt idx="2212">
                  <c:v>46.743232126110001</c:v>
                </c:pt>
                <c:pt idx="2213">
                  <c:v>46.753105984327298</c:v>
                </c:pt>
                <c:pt idx="2214">
                  <c:v>46.762974130052903</c:v>
                </c:pt>
                <c:pt idx="2215">
                  <c:v>46.772836567169101</c:v>
                </c:pt>
                <c:pt idx="2216">
                  <c:v>46.782693299555199</c:v>
                </c:pt>
                <c:pt idx="2217">
                  <c:v>46.7925443310872</c:v>
                </c:pt>
                <c:pt idx="2218">
                  <c:v>46.802389665637897</c:v>
                </c:pt>
                <c:pt idx="2219">
                  <c:v>46.812229307077097</c:v>
                </c:pt>
                <c:pt idx="2220">
                  <c:v>46.822063259271097</c:v>
                </c:pt>
                <c:pt idx="2221">
                  <c:v>46.831891526083403</c:v>
                </c:pt>
                <c:pt idx="2222">
                  <c:v>46.841714111374102</c:v>
                </c:pt>
                <c:pt idx="2223">
                  <c:v>46.851531019000198</c:v>
                </c:pt>
                <c:pt idx="2224">
                  <c:v>46.861342252815497</c:v>
                </c:pt>
                <c:pt idx="2225">
                  <c:v>46.871147816670501</c:v>
                </c:pt>
                <c:pt idx="2226">
                  <c:v>46.880947714412898</c:v>
                </c:pt>
                <c:pt idx="2227">
                  <c:v>46.890741949886802</c:v>
                </c:pt>
                <c:pt idx="2228">
                  <c:v>46.900530526933302</c:v>
                </c:pt>
                <c:pt idx="2229">
                  <c:v>46.9103134493905</c:v>
                </c:pt>
                <c:pt idx="2230">
                  <c:v>46.920090721092997</c:v>
                </c:pt>
                <c:pt idx="2231">
                  <c:v>46.929862345872401</c:v>
                </c:pt>
                <c:pt idx="2232">
                  <c:v>46.939628327557202</c:v>
                </c:pt>
                <c:pt idx="2233">
                  <c:v>46.9493886699725</c:v>
                </c:pt>
                <c:pt idx="2234">
                  <c:v>46.959143376940503</c:v>
                </c:pt>
                <c:pt idx="2235">
                  <c:v>46.968892452280002</c:v>
                </c:pt>
                <c:pt idx="2236">
                  <c:v>46.978635899806797</c:v>
                </c:pt>
                <c:pt idx="2237">
                  <c:v>46.988373723333297</c:v>
                </c:pt>
                <c:pt idx="2238">
                  <c:v>46.998105926668998</c:v>
                </c:pt>
                <c:pt idx="2239">
                  <c:v>47.007832513620002</c:v>
                </c:pt>
                <c:pt idx="2240">
                  <c:v>47.017553487989296</c:v>
                </c:pt>
                <c:pt idx="2241">
                  <c:v>47.0272688535768</c:v>
                </c:pt>
                <c:pt idx="2242">
                  <c:v>47.036978614179198</c:v>
                </c:pt>
                <c:pt idx="2243">
                  <c:v>47.0466827735899</c:v>
                </c:pt>
                <c:pt idx="2244">
                  <c:v>47.056381335599198</c:v>
                </c:pt>
                <c:pt idx="2245">
                  <c:v>47.066074306036697</c:v>
                </c:pt>
                <c:pt idx="2246">
                  <c:v>47.075761688655803</c:v>
                </c:pt>
                <c:pt idx="2247">
                  <c:v>47.085443485516301</c:v>
                </c:pt>
                <c:pt idx="2248">
                  <c:v>47.095119700405398</c:v>
                </c:pt>
                <c:pt idx="2249">
                  <c:v>47.104790337106898</c:v>
                </c:pt>
                <c:pt idx="2250">
                  <c:v>47.114455399401699</c:v>
                </c:pt>
                <c:pt idx="2251">
                  <c:v>47.124114891067499</c:v>
                </c:pt>
                <c:pt idx="2252">
                  <c:v>47.133768815879101</c:v>
                </c:pt>
                <c:pt idx="2253">
                  <c:v>47.143417177608299</c:v>
                </c:pt>
                <c:pt idx="2254">
                  <c:v>47.153059980023599</c:v>
                </c:pt>
                <c:pt idx="2255">
                  <c:v>47.1626972268906</c:v>
                </c:pt>
                <c:pt idx="2256">
                  <c:v>47.172328921971904</c:v>
                </c:pt>
                <c:pt idx="2257">
                  <c:v>47.181955069026998</c:v>
                </c:pt>
                <c:pt idx="2258">
                  <c:v>47.191575671812302</c:v>
                </c:pt>
                <c:pt idx="2259">
                  <c:v>47.201190734081202</c:v>
                </c:pt>
                <c:pt idx="2260">
                  <c:v>47.210800259583898</c:v>
                </c:pt>
                <c:pt idx="2261">
                  <c:v>47.220404252067901</c:v>
                </c:pt>
                <c:pt idx="2262">
                  <c:v>47.230002715277202</c:v>
                </c:pt>
                <c:pt idx="2263">
                  <c:v>47.239595652953099</c:v>
                </c:pt>
                <c:pt idx="2264">
                  <c:v>47.249183068833602</c:v>
                </c:pt>
                <c:pt idx="2265">
                  <c:v>47.258764966653999</c:v>
                </c:pt>
                <c:pt idx="2266">
                  <c:v>47.268341350146002</c:v>
                </c:pt>
                <c:pt idx="2267">
                  <c:v>47.277912223038697</c:v>
                </c:pt>
                <c:pt idx="2268">
                  <c:v>47.287477589058099</c:v>
                </c:pt>
                <c:pt idx="2269">
                  <c:v>47.297037451926897</c:v>
                </c:pt>
                <c:pt idx="2270">
                  <c:v>47.306591815365003</c:v>
                </c:pt>
                <c:pt idx="2271">
                  <c:v>47.316140683089003</c:v>
                </c:pt>
                <c:pt idx="2272">
                  <c:v>47.325684058812797</c:v>
                </c:pt>
                <c:pt idx="2273">
                  <c:v>47.335221946246897</c:v>
                </c:pt>
                <c:pt idx="2274">
                  <c:v>47.344754349098899</c:v>
                </c:pt>
                <c:pt idx="2275">
                  <c:v>47.354281271073297</c:v>
                </c:pt>
                <c:pt idx="2276">
                  <c:v>47.363802715871799</c:v>
                </c:pt>
                <c:pt idx="2277">
                  <c:v>47.373318687192501</c:v>
                </c:pt>
                <c:pt idx="2278">
                  <c:v>47.382829188731002</c:v>
                </c:pt>
                <c:pt idx="2279">
                  <c:v>47.392334224179599</c:v>
                </c:pt>
                <c:pt idx="2280">
                  <c:v>47.401833797227397</c:v>
                </c:pt>
                <c:pt idx="2281">
                  <c:v>47.411327911560903</c:v>
                </c:pt>
                <c:pt idx="2282">
                  <c:v>47.420816570863003</c:v>
                </c:pt>
                <c:pt idx="2283">
                  <c:v>47.430299778814003</c:v>
                </c:pt>
                <c:pt idx="2284">
                  <c:v>47.439777539090898</c:v>
                </c:pt>
                <c:pt idx="2285">
                  <c:v>47.449249855367597</c:v>
                </c:pt>
                <c:pt idx="2286">
                  <c:v>47.458716731315199</c:v>
                </c:pt>
                <c:pt idx="2287">
                  <c:v>47.468178170601597</c:v>
                </c:pt>
                <c:pt idx="2288">
                  <c:v>47.477634176891499</c:v>
                </c:pt>
                <c:pt idx="2289">
                  <c:v>47.487084753846801</c:v>
                </c:pt>
                <c:pt idx="2290">
                  <c:v>47.496529905126302</c:v>
                </c:pt>
                <c:pt idx="2291">
                  <c:v>47.505969634385501</c:v>
                </c:pt>
                <c:pt idx="2292">
                  <c:v>47.515403945277299</c:v>
                </c:pt>
                <c:pt idx="2293">
                  <c:v>47.524832841451001</c:v>
                </c:pt>
                <c:pt idx="2294">
                  <c:v>47.534256326553397</c:v>
                </c:pt>
                <c:pt idx="2295">
                  <c:v>47.543674406923003</c:v>
                </c:pt>
                <c:pt idx="2296">
                  <c:v>47.553087084877099</c:v>
                </c:pt>
                <c:pt idx="2297">
                  <c:v>47.562494362971101</c:v>
                </c:pt>
                <c:pt idx="2298">
                  <c:v>47.571896244848503</c:v>
                </c:pt>
                <c:pt idx="2299">
                  <c:v>47.581292734149997</c:v>
                </c:pt>
                <c:pt idx="2300">
                  <c:v>47.590683834513399</c:v>
                </c:pt>
                <c:pt idx="2301">
                  <c:v>47.600069549573497</c:v>
                </c:pt>
                <c:pt idx="2302">
                  <c:v>47.609449882962103</c:v>
                </c:pt>
                <c:pt idx="2303">
                  <c:v>47.6188248383082</c:v>
                </c:pt>
                <c:pt idx="2304">
                  <c:v>47.628194419237701</c:v>
                </c:pt>
                <c:pt idx="2305">
                  <c:v>47.6375586293738</c:v>
                </c:pt>
                <c:pt idx="2306">
                  <c:v>47.646917472336597</c:v>
                </c:pt>
                <c:pt idx="2307">
                  <c:v>47.656270951743302</c:v>
                </c:pt>
                <c:pt idx="2308">
                  <c:v>47.665619071208098</c:v>
                </c:pt>
                <c:pt idx="2309">
                  <c:v>47.674961834342497</c:v>
                </c:pt>
                <c:pt idx="2310">
                  <c:v>47.684299244754797</c:v>
                </c:pt>
                <c:pt idx="2311">
                  <c:v>47.693631306050598</c:v>
                </c:pt>
                <c:pt idx="2312">
                  <c:v>47.702958021832202</c:v>
                </c:pt>
                <c:pt idx="2313">
                  <c:v>47.712279395699497</c:v>
                </c:pt>
                <c:pt idx="2314">
                  <c:v>47.721595431249099</c:v>
                </c:pt>
                <c:pt idx="2315">
                  <c:v>47.730906132074601</c:v>
                </c:pt>
                <c:pt idx="2316">
                  <c:v>47.740211501767</c:v>
                </c:pt>
                <c:pt idx="2317">
                  <c:v>47.749511543914103</c:v>
                </c:pt>
                <c:pt idx="2318">
                  <c:v>47.758806262100897</c:v>
                </c:pt>
                <c:pt idx="2319">
                  <c:v>47.768095659909399</c:v>
                </c:pt>
                <c:pt idx="2320">
                  <c:v>47.777379740918697</c:v>
                </c:pt>
                <c:pt idx="2321">
                  <c:v>47.786658508705003</c:v>
                </c:pt>
                <c:pt idx="2322">
                  <c:v>47.795931966841401</c:v>
                </c:pt>
                <c:pt idx="2323">
                  <c:v>47.805200118898298</c:v>
                </c:pt>
                <c:pt idx="2324">
                  <c:v>47.814462968443003</c:v>
                </c:pt>
                <c:pt idx="2325">
                  <c:v>47.823720519040002</c:v>
                </c:pt>
                <c:pt idx="2326">
                  <c:v>47.832972774250798</c:v>
                </c:pt>
                <c:pt idx="2327">
                  <c:v>47.842219737633897</c:v>
                </c:pt>
                <c:pt idx="2328">
                  <c:v>47.851461412745003</c:v>
                </c:pt>
                <c:pt idx="2329">
                  <c:v>47.860697803136702</c:v>
                </c:pt>
                <c:pt idx="2330">
                  <c:v>47.869928912358901</c:v>
                </c:pt>
                <c:pt idx="2331">
                  <c:v>47.879154743958303</c:v>
                </c:pt>
                <c:pt idx="2332">
                  <c:v>47.888375301478902</c:v>
                </c:pt>
                <c:pt idx="2333">
                  <c:v>47.897590588461703</c:v>
                </c:pt>
                <c:pt idx="2334">
                  <c:v>47.906800608444598</c:v>
                </c:pt>
                <c:pt idx="2335">
                  <c:v>47.916005364962899</c:v>
                </c:pt>
                <c:pt idx="2336">
                  <c:v>47.9252048615486</c:v>
                </c:pt>
                <c:pt idx="2337">
                  <c:v>47.934399101731003</c:v>
                </c:pt>
                <c:pt idx="2338">
                  <c:v>47.943588089036503</c:v>
                </c:pt>
                <c:pt idx="2339">
                  <c:v>47.952771826988403</c:v>
                </c:pt>
                <c:pt idx="2340">
                  <c:v>47.961950319107103</c:v>
                </c:pt>
                <c:pt idx="2341">
                  <c:v>47.971123568910201</c:v>
                </c:pt>
                <c:pt idx="2342">
                  <c:v>47.980291579912297</c:v>
                </c:pt>
                <c:pt idx="2343">
                  <c:v>47.9894543556249</c:v>
                </c:pt>
                <c:pt idx="2344">
                  <c:v>47.998611899556899</c:v>
                </c:pt>
                <c:pt idx="2345">
                  <c:v>48.0077642184607</c:v>
                </c:pt>
                <c:pt idx="2346">
                  <c:v>48.016911313306501</c:v>
                </c:pt>
                <c:pt idx="2347">
                  <c:v>48.026053187160798</c:v>
                </c:pt>
                <c:pt idx="2348">
                  <c:v>48.035189843529501</c:v>
                </c:pt>
                <c:pt idx="2349">
                  <c:v>48.044321285915601</c:v>
                </c:pt>
                <c:pt idx="2350">
                  <c:v>48.053447517819599</c:v>
                </c:pt>
                <c:pt idx="2351">
                  <c:v>48.062568542738902</c:v>
                </c:pt>
                <c:pt idx="2352">
                  <c:v>48.071684364168199</c:v>
                </c:pt>
                <c:pt idx="2353">
                  <c:v>48.080794985599297</c:v>
                </c:pt>
                <c:pt idx="2354">
                  <c:v>48.089900410521302</c:v>
                </c:pt>
                <c:pt idx="2355">
                  <c:v>48.0990006424204</c:v>
                </c:pt>
                <c:pt idx="2356">
                  <c:v>48.108095684779997</c:v>
                </c:pt>
                <c:pt idx="2357">
                  <c:v>48.117185541080701</c:v>
                </c:pt>
                <c:pt idx="2358">
                  <c:v>48.1262702148003</c:v>
                </c:pt>
                <c:pt idx="2359">
                  <c:v>48.135349709413703</c:v>
                </c:pt>
                <c:pt idx="2360">
                  <c:v>48.144424028393097</c:v>
                </c:pt>
                <c:pt idx="2361">
                  <c:v>48.153493175207899</c:v>
                </c:pt>
                <c:pt idx="2362">
                  <c:v>48.1625571533244</c:v>
                </c:pt>
                <c:pt idx="2363">
                  <c:v>48.171615966206502</c:v>
                </c:pt>
                <c:pt idx="2364">
                  <c:v>48.180669617314898</c:v>
                </c:pt>
                <c:pt idx="2365">
                  <c:v>48.189718110107897</c:v>
                </c:pt>
                <c:pt idx="2366">
                  <c:v>48.1987614480405</c:v>
                </c:pt>
                <c:pt idx="2367">
                  <c:v>48.207799634565198</c:v>
                </c:pt>
                <c:pt idx="2368">
                  <c:v>48.216832673131798</c:v>
                </c:pt>
                <c:pt idx="2369">
                  <c:v>48.2258605671868</c:v>
                </c:pt>
                <c:pt idx="2370">
                  <c:v>48.234883320174497</c:v>
                </c:pt>
                <c:pt idx="2371">
                  <c:v>48.243900935535798</c:v>
                </c:pt>
                <c:pt idx="2372">
                  <c:v>48.252913416709099</c:v>
                </c:pt>
                <c:pt idx="2373">
                  <c:v>48.2619207671301</c:v>
                </c:pt>
                <c:pt idx="2374">
                  <c:v>48.270922990231298</c:v>
                </c:pt>
                <c:pt idx="2375">
                  <c:v>48.279920089442797</c:v>
                </c:pt>
                <c:pt idx="2376">
                  <c:v>48.2889120681915</c:v>
                </c:pt>
                <c:pt idx="2377">
                  <c:v>48.297898929901798</c:v>
                </c:pt>
                <c:pt idx="2378">
                  <c:v>48.306880677995203</c:v>
                </c:pt>
                <c:pt idx="2379">
                  <c:v>48.315857315890099</c:v>
                </c:pt>
                <c:pt idx="2380">
                  <c:v>48.3248288470026</c:v>
                </c:pt>
                <c:pt idx="2381">
                  <c:v>48.333795274745498</c:v>
                </c:pt>
                <c:pt idx="2382">
                  <c:v>48.3427566025291</c:v>
                </c:pt>
                <c:pt idx="2383">
                  <c:v>48.351712833760701</c:v>
                </c:pt>
                <c:pt idx="2384">
                  <c:v>48.3606639718449</c:v>
                </c:pt>
                <c:pt idx="2385">
                  <c:v>48.369610020183401</c:v>
                </c:pt>
                <c:pt idx="2386">
                  <c:v>48.378550982175199</c:v>
                </c:pt>
                <c:pt idx="2387">
                  <c:v>48.387486861216402</c:v>
                </c:pt>
                <c:pt idx="2388">
                  <c:v>48.396417660700202</c:v>
                </c:pt>
                <c:pt idx="2389">
                  <c:v>48.4053433840172</c:v>
                </c:pt>
                <c:pt idx="2390">
                  <c:v>48.414264034554897</c:v>
                </c:pt>
                <c:pt idx="2391">
                  <c:v>48.423179615698302</c:v>
                </c:pt>
                <c:pt idx="2392">
                  <c:v>48.432090130829302</c:v>
                </c:pt>
                <c:pt idx="2393">
                  <c:v>48.440995583327201</c:v>
                </c:pt>
                <c:pt idx="2394">
                  <c:v>48.449895976928602</c:v>
                </c:pt>
                <c:pt idx="2395">
                  <c:v>48.458791321959701</c:v>
                </c:pt>
                <c:pt idx="2396">
                  <c:v>48.467681614847898</c:v>
                </c:pt>
                <c:pt idx="2397">
                  <c:v>48.476566858968901</c:v>
                </c:pt>
                <c:pt idx="2398">
                  <c:v>48.4854470576959</c:v>
                </c:pt>
                <c:pt idx="2399">
                  <c:v>48.494322214399098</c:v>
                </c:pt>
                <c:pt idx="2400">
                  <c:v>48.503192332446297</c:v>
                </c:pt>
                <c:pt idx="2401">
                  <c:v>48.5120574152022</c:v>
                </c:pt>
                <c:pt idx="2402">
                  <c:v>48.520917466028898</c:v>
                </c:pt>
                <c:pt idx="2403">
                  <c:v>48.529772488285801</c:v>
                </c:pt>
                <c:pt idx="2404">
                  <c:v>48.538622485329597</c:v>
                </c:pt>
                <c:pt idx="2405">
                  <c:v>48.547467460514</c:v>
                </c:pt>
                <c:pt idx="2406">
                  <c:v>48.556307417190197</c:v>
                </c:pt>
                <c:pt idx="2407">
                  <c:v>48.565142358706503</c:v>
                </c:pt>
                <c:pt idx="2408">
                  <c:v>48.573972288408598</c:v>
                </c:pt>
                <c:pt idx="2409">
                  <c:v>48.582797209639402</c:v>
                </c:pt>
                <c:pt idx="2410">
                  <c:v>48.5916171257389</c:v>
                </c:pt>
                <c:pt idx="2411">
                  <c:v>48.600432040044502</c:v>
                </c:pt>
                <c:pt idx="2412">
                  <c:v>48.609241955890901</c:v>
                </c:pt>
                <c:pt idx="2413">
                  <c:v>48.618046876610002</c:v>
                </c:pt>
                <c:pt idx="2414">
                  <c:v>48.626846805530803</c:v>
                </c:pt>
                <c:pt idx="2415">
                  <c:v>48.635641745979797</c:v>
                </c:pt>
                <c:pt idx="2416">
                  <c:v>48.644431701280503</c:v>
                </c:pt>
                <c:pt idx="2417">
                  <c:v>48.653216674753899</c:v>
                </c:pt>
                <c:pt idx="2418">
                  <c:v>48.661996669718199</c:v>
                </c:pt>
                <c:pt idx="2419">
                  <c:v>48.670771689488603</c:v>
                </c:pt>
                <c:pt idx="2420">
                  <c:v>48.679541737378003</c:v>
                </c:pt>
                <c:pt idx="2421">
                  <c:v>48.688306816696098</c:v>
                </c:pt>
                <c:pt idx="2422">
                  <c:v>48.697066930749997</c:v>
                </c:pt>
                <c:pt idx="2423">
                  <c:v>48.7058220828443</c:v>
                </c:pt>
                <c:pt idx="2424">
                  <c:v>48.714572276280599</c:v>
                </c:pt>
                <c:pt idx="2425">
                  <c:v>48.723317514357703</c:v>
                </c:pt>
                <c:pt idx="2426">
                  <c:v>48.732057800371798</c:v>
                </c:pt>
                <c:pt idx="2427">
                  <c:v>48.7407931376164</c:v>
                </c:pt>
                <c:pt idx="2428">
                  <c:v>48.749523529382103</c:v>
                </c:pt>
                <c:pt idx="2429">
                  <c:v>48.7582489789568</c:v>
                </c:pt>
                <c:pt idx="2430">
                  <c:v>48.766969489625602</c:v>
                </c:pt>
                <c:pt idx="2431">
                  <c:v>48.775685064671102</c:v>
                </c:pt>
                <c:pt idx="2432">
                  <c:v>48.784395707372902</c:v>
                </c:pt>
                <c:pt idx="2433">
                  <c:v>48.793101421007798</c:v>
                </c:pt>
                <c:pt idx="2434">
                  <c:v>48.801802208850198</c:v>
                </c:pt>
                <c:pt idx="2435">
                  <c:v>48.810498074171299</c:v>
                </c:pt>
                <c:pt idx="2436">
                  <c:v>48.819189020240003</c:v>
                </c:pt>
                <c:pt idx="2437">
                  <c:v>48.827875050322099</c:v>
                </c:pt>
                <c:pt idx="2438">
                  <c:v>48.836556167680698</c:v>
                </c:pt>
                <c:pt idx="2439">
                  <c:v>48.845232375576501</c:v>
                </c:pt>
                <c:pt idx="2440">
                  <c:v>48.853903677266899</c:v>
                </c:pt>
                <c:pt idx="2441">
                  <c:v>48.862570076007103</c:v>
                </c:pt>
                <c:pt idx="2442">
                  <c:v>48.871231575049102</c:v>
                </c:pt>
                <c:pt idx="2443">
                  <c:v>48.879888177642499</c:v>
                </c:pt>
                <c:pt idx="2444">
                  <c:v>48.8885398870339</c:v>
                </c:pt>
                <c:pt idx="2445">
                  <c:v>48.897186706467302</c:v>
                </c:pt>
                <c:pt idx="2446">
                  <c:v>48.905828639183802</c:v>
                </c:pt>
                <c:pt idx="2447">
                  <c:v>48.914465688422098</c:v>
                </c:pt>
                <c:pt idx="2448">
                  <c:v>48.923097857417602</c:v>
                </c:pt>
                <c:pt idx="2449">
                  <c:v>48.931725149403498</c:v>
                </c:pt>
                <c:pt idx="2450">
                  <c:v>48.940347567609898</c:v>
                </c:pt>
                <c:pt idx="2451">
                  <c:v>48.948965115264301</c:v>
                </c:pt>
                <c:pt idx="2452">
                  <c:v>48.957577795591398</c:v>
                </c:pt>
                <c:pt idx="2453">
                  <c:v>48.966185611813202</c:v>
                </c:pt>
                <c:pt idx="2454">
                  <c:v>48.974788567148899</c:v>
                </c:pt>
                <c:pt idx="2455">
                  <c:v>48.983386664815001</c:v>
                </c:pt>
                <c:pt idx="2456">
                  <c:v>48.991979908025201</c:v>
                </c:pt>
                <c:pt idx="2457">
                  <c:v>49.000568299990398</c:v>
                </c:pt>
                <c:pt idx="2458">
                  <c:v>49.009151843919</c:v>
                </c:pt>
                <c:pt idx="2459">
                  <c:v>49.017730543016498</c:v>
                </c:pt>
                <c:pt idx="2460">
                  <c:v>49.026304400485401</c:v>
                </c:pt>
                <c:pt idx="2461">
                  <c:v>49.034873419525901</c:v>
                </c:pt>
                <c:pt idx="2462">
                  <c:v>49.0434376033352</c:v>
                </c:pt>
                <c:pt idx="2463">
                  <c:v>49.051996955107697</c:v>
                </c:pt>
                <c:pt idx="2464">
                  <c:v>49.060551478035201</c:v>
                </c:pt>
                <c:pt idx="2465">
                  <c:v>49.069101175306798</c:v>
                </c:pt>
                <c:pt idx="2466">
                  <c:v>49.077646050108598</c:v>
                </c:pt>
                <c:pt idx="2467">
                  <c:v>49.086186105624201</c:v>
                </c:pt>
                <c:pt idx="2468">
                  <c:v>49.094721345034301</c:v>
                </c:pt>
                <c:pt idx="2469">
                  <c:v>49.103251771517002</c:v>
                </c:pt>
                <c:pt idx="2470">
                  <c:v>49.111777390817402</c:v>
                </c:pt>
                <c:pt idx="2471">
                  <c:v>49.120298215769701</c:v>
                </c:pt>
                <c:pt idx="2472">
                  <c:v>49.128814238022201</c:v>
                </c:pt>
                <c:pt idx="2473">
                  <c:v>49.137325460756998</c:v>
                </c:pt>
                <c:pt idx="2474">
                  <c:v>49.145831887153797</c:v>
                </c:pt>
                <c:pt idx="2475">
                  <c:v>49.1543335203895</c:v>
                </c:pt>
                <c:pt idx="2476">
                  <c:v>49.162830363638399</c:v>
                </c:pt>
                <c:pt idx="2477">
                  <c:v>49.171322420072102</c:v>
                </c:pt>
                <c:pt idx="2478">
                  <c:v>49.179809692859898</c:v>
                </c:pt>
                <c:pt idx="2479">
                  <c:v>49.188292185168102</c:v>
                </c:pt>
                <c:pt idx="2480">
                  <c:v>49.196769900160596</c:v>
                </c:pt>
                <c:pt idx="2481">
                  <c:v>49.2052428409987</c:v>
                </c:pt>
                <c:pt idx="2482">
                  <c:v>49.213711010840903</c:v>
                </c:pt>
                <c:pt idx="2483">
                  <c:v>49.222174412843302</c:v>
                </c:pt>
                <c:pt idx="2484">
                  <c:v>49.230633050159298</c:v>
                </c:pt>
                <c:pt idx="2485">
                  <c:v>49.239086925939702</c:v>
                </c:pt>
                <c:pt idx="2486">
                  <c:v>49.247536043332502</c:v>
                </c:pt>
                <c:pt idx="2487">
                  <c:v>49.255980405483399</c:v>
                </c:pt>
                <c:pt idx="2488">
                  <c:v>49.2644200155353</c:v>
                </c:pt>
                <c:pt idx="2489">
                  <c:v>49.272854876628401</c:v>
                </c:pt>
                <c:pt idx="2490">
                  <c:v>49.281284991900499</c:v>
                </c:pt>
                <c:pt idx="2491">
                  <c:v>49.289710364486702</c:v>
                </c:pt>
                <c:pt idx="2492">
                  <c:v>49.298130997519401</c:v>
                </c:pt>
                <c:pt idx="2493">
                  <c:v>49.306546894128402</c:v>
                </c:pt>
                <c:pt idx="2494">
                  <c:v>49.314958057440997</c:v>
                </c:pt>
                <c:pt idx="2495">
                  <c:v>49.323364490581703</c:v>
                </c:pt>
                <c:pt idx="2496">
                  <c:v>49.331766196672604</c:v>
                </c:pt>
                <c:pt idx="2497">
                  <c:v>49.340163178833102</c:v>
                </c:pt>
                <c:pt idx="2498">
                  <c:v>49.348555440179901</c:v>
                </c:pt>
                <c:pt idx="2499">
                  <c:v>49.356942983827103</c:v>
                </c:pt>
                <c:pt idx="2500">
                  <c:v>49.365325812886297</c:v>
                </c:pt>
                <c:pt idx="2501">
                  <c:v>49.373703930466398</c:v>
                </c:pt>
                <c:pt idx="2502">
                  <c:v>49.3820773396737</c:v>
                </c:pt>
                <c:pt idx="2503">
                  <c:v>49.390446043611803</c:v>
                </c:pt>
                <c:pt idx="2504">
                  <c:v>49.3988100453819</c:v>
                </c:pt>
                <c:pt idx="2505">
                  <c:v>49.407169348082299</c:v>
                </c:pt>
                <c:pt idx="2506">
                  <c:v>49.415523954808897</c:v>
                </c:pt>
                <c:pt idx="2507">
                  <c:v>49.423873868654901</c:v>
                </c:pt>
                <c:pt idx="2508">
                  <c:v>49.432219092710902</c:v>
                </c:pt>
                <c:pt idx="2509">
                  <c:v>49.440559630064897</c:v>
                </c:pt>
                <c:pt idx="2510">
                  <c:v>49.448895483802197</c:v>
                </c:pt>
                <c:pt idx="2511">
                  <c:v>49.457226657005698</c:v>
                </c:pt>
                <c:pt idx="2512">
                  <c:v>49.465553152755298</c:v>
                </c:pt>
                <c:pt idx="2513">
                  <c:v>49.473874974128599</c:v>
                </c:pt>
                <c:pt idx="2514">
                  <c:v>49.482192124200601</c:v>
                </c:pt>
                <c:pt idx="2515">
                  <c:v>49.490504606043402</c:v>
                </c:pt>
                <c:pt idx="2516">
                  <c:v>49.4988124227269</c:v>
                </c:pt>
                <c:pt idx="2517">
                  <c:v>49.507115577317897</c:v>
                </c:pt>
                <c:pt idx="2518">
                  <c:v>49.515414072881001</c:v>
                </c:pt>
                <c:pt idx="2519">
                  <c:v>49.523707912477903</c:v>
                </c:pt>
                <c:pt idx="2520">
                  <c:v>49.531997099167903</c:v>
                </c:pt>
                <c:pt idx="2521">
                  <c:v>49.540281636007499</c:v>
                </c:pt>
                <c:pt idx="2522">
                  <c:v>49.548561526050698</c:v>
                </c:pt>
                <c:pt idx="2523">
                  <c:v>49.556836772348802</c:v>
                </c:pt>
                <c:pt idx="2524">
                  <c:v>49.565107377950703</c:v>
                </c:pt>
                <c:pt idx="2525">
                  <c:v>49.573373345902297</c:v>
                </c:pt>
                <c:pt idx="2526">
                  <c:v>49.581634679247202</c:v>
                </c:pt>
                <c:pt idx="2527">
                  <c:v>49.589891381026199</c:v>
                </c:pt>
                <c:pt idx="2528">
                  <c:v>49.598143454277697</c:v>
                </c:pt>
                <c:pt idx="2529">
                  <c:v>49.606390902037298</c:v>
                </c:pt>
                <c:pt idx="2530">
                  <c:v>49.614633727338003</c:v>
                </c:pt>
                <c:pt idx="2531">
                  <c:v>49.622871933210298</c:v>
                </c:pt>
                <c:pt idx="2532">
                  <c:v>49.6311055226818</c:v>
                </c:pt>
                <c:pt idx="2533">
                  <c:v>49.639334498777899</c:v>
                </c:pt>
                <c:pt idx="2534">
                  <c:v>49.647558864521102</c:v>
                </c:pt>
                <c:pt idx="2535">
                  <c:v>49.655778622931201</c:v>
                </c:pt>
                <c:pt idx="2536">
                  <c:v>49.663993777025802</c:v>
                </c:pt>
                <c:pt idx="2537">
                  <c:v>49.672204329819401</c:v>
                </c:pt>
                <c:pt idx="2538">
                  <c:v>49.680410284324203</c:v>
                </c:pt>
                <c:pt idx="2539">
                  <c:v>49.688611643549699</c:v>
                </c:pt>
                <c:pt idx="2540">
                  <c:v>49.696808410502697</c:v>
                </c:pt>
                <c:pt idx="2541">
                  <c:v>49.705000588187502</c:v>
                </c:pt>
                <c:pt idx="2542">
                  <c:v>49.713188179605801</c:v>
                </c:pt>
                <c:pt idx="2543">
                  <c:v>49.721371187756397</c:v>
                </c:pt>
                <c:pt idx="2544">
                  <c:v>49.729549615635896</c:v>
                </c:pt>
                <c:pt idx="2545">
                  <c:v>49.737723466238002</c:v>
                </c:pt>
                <c:pt idx="2546">
                  <c:v>49.745892748009602</c:v>
                </c:pt>
                <c:pt idx="2547">
                  <c:v>49.754057471241097</c:v>
                </c:pt>
                <c:pt idx="2548">
                  <c:v>49.762217627031603</c:v>
                </c:pt>
                <c:pt idx="2549">
                  <c:v>49.770373218383199</c:v>
                </c:pt>
                <c:pt idx="2550">
                  <c:v>49.778524248295199</c:v>
                </c:pt>
                <c:pt idx="2551">
                  <c:v>49.786670719764501</c:v>
                </c:pt>
                <c:pt idx="2552">
                  <c:v>49.794812635785703</c:v>
                </c:pt>
                <c:pt idx="2553">
                  <c:v>49.802949999350901</c:v>
                </c:pt>
                <c:pt idx="2554">
                  <c:v>49.811082813449502</c:v>
                </c:pt>
                <c:pt idx="2555">
                  <c:v>49.8192110810689</c:v>
                </c:pt>
                <c:pt idx="2556">
                  <c:v>49.827334805193502</c:v>
                </c:pt>
                <c:pt idx="2557">
                  <c:v>49.835453988805803</c:v>
                </c:pt>
                <c:pt idx="2558">
                  <c:v>49.843568634885301</c:v>
                </c:pt>
                <c:pt idx="2559">
                  <c:v>49.851678746409497</c:v>
                </c:pt>
                <c:pt idx="2560">
                  <c:v>49.8597843263532</c:v>
                </c:pt>
                <c:pt idx="2561">
                  <c:v>49.8678853776888</c:v>
                </c:pt>
                <c:pt idx="2562">
                  <c:v>49.875981903386297</c:v>
                </c:pt>
                <c:pt idx="2563">
                  <c:v>49.8840739064131</c:v>
                </c:pt>
                <c:pt idx="2564">
                  <c:v>49.892161389734298</c:v>
                </c:pt>
                <c:pt idx="2565">
                  <c:v>49.900244356312399</c:v>
                </c:pt>
                <c:pt idx="2566">
                  <c:v>49.908322809107602</c:v>
                </c:pt>
                <c:pt idx="2567">
                  <c:v>49.9163967510775</c:v>
                </c:pt>
                <c:pt idx="2568">
                  <c:v>49.924466185177401</c:v>
                </c:pt>
                <c:pt idx="2569">
                  <c:v>49.932531114360003</c:v>
                </c:pt>
                <c:pt idx="2570">
                  <c:v>49.9405915415756</c:v>
                </c:pt>
                <c:pt idx="2571">
                  <c:v>49.948647469771998</c:v>
                </c:pt>
                <c:pt idx="2572">
                  <c:v>49.956698901894597</c:v>
                </c:pt>
                <c:pt idx="2573">
                  <c:v>49.964745840886401</c:v>
                </c:pt>
                <c:pt idx="2574">
                  <c:v>49.972788289687799</c:v>
                </c:pt>
                <c:pt idx="2575">
                  <c:v>49.980826251236799</c:v>
                </c:pt>
                <c:pt idx="2576">
                  <c:v>49.988859728469102</c:v>
                </c:pt>
                <c:pt idx="2577">
                  <c:v>49.9968887243176</c:v>
                </c:pt>
                <c:pt idx="2578">
                  <c:v>50.004913241713098</c:v>
                </c:pt>
                <c:pt idx="2579">
                  <c:v>50.012933283583799</c:v>
                </c:pt>
                <c:pt idx="2580">
                  <c:v>50.020948852855298</c:v>
                </c:pt>
                <c:pt idx="2581">
                  <c:v>50.028959952451103</c:v>
                </c:pt>
                <c:pt idx="2582">
                  <c:v>50.0369665852918</c:v>
                </c:pt>
                <c:pt idx="2583">
                  <c:v>50.044968754295901</c:v>
                </c:pt>
                <c:pt idx="2584">
                  <c:v>50.052966462379203</c:v>
                </c:pt>
                <c:pt idx="2585">
                  <c:v>50.060959712455301</c:v>
                </c:pt>
                <c:pt idx="2586">
                  <c:v>50.068948507435103</c:v>
                </c:pt>
                <c:pt idx="2587">
                  <c:v>50.076932850227301</c:v>
                </c:pt>
                <c:pt idx="2588">
                  <c:v>50.084912743737704</c:v>
                </c:pt>
                <c:pt idx="2589">
                  <c:v>50.092888190870198</c:v>
                </c:pt>
                <c:pt idx="2590">
                  <c:v>50.100859194525903</c:v>
                </c:pt>
                <c:pt idx="2591">
                  <c:v>50.108825757603498</c:v>
                </c:pt>
                <c:pt idx="2592">
                  <c:v>50.116787882999198</c:v>
                </c:pt>
                <c:pt idx="2593">
                  <c:v>50.124745573606901</c:v>
                </c:pt>
                <c:pt idx="2594">
                  <c:v>50.132698832317999</c:v>
                </c:pt>
                <c:pt idx="2595">
                  <c:v>50.140647662021202</c:v>
                </c:pt>
                <c:pt idx="2596">
                  <c:v>50.148592065603196</c:v>
                </c:pt>
                <c:pt idx="2597">
                  <c:v>50.156532045947799</c:v>
                </c:pt>
                <c:pt idx="2598">
                  <c:v>50.164467605936601</c:v>
                </c:pt>
                <c:pt idx="2599">
                  <c:v>50.1723987484486</c:v>
                </c:pt>
                <c:pt idx="2600">
                  <c:v>50.180325476360501</c:v>
                </c:pt>
                <c:pt idx="2601">
                  <c:v>50.188247792546498</c:v>
                </c:pt>
                <c:pt idx="2602">
                  <c:v>50.1961656998782</c:v>
                </c:pt>
                <c:pt idx="2603">
                  <c:v>50.2040792012249</c:v>
                </c:pt>
                <c:pt idx="2604">
                  <c:v>50.211988299453303</c:v>
                </c:pt>
                <c:pt idx="2605">
                  <c:v>50.219892997427898</c:v>
                </c:pt>
                <c:pt idx="2606">
                  <c:v>50.227793298010504</c:v>
                </c:pt>
                <c:pt idx="2607">
                  <c:v>50.235689204060598</c:v>
                </c:pt>
                <c:pt idx="2608">
                  <c:v>50.243580718434998</c:v>
                </c:pt>
                <c:pt idx="2609">
                  <c:v>50.251467843988301</c:v>
                </c:pt>
                <c:pt idx="2610">
                  <c:v>50.259350583572697</c:v>
                </c:pt>
                <c:pt idx="2611">
                  <c:v>50.267228940037597</c:v>
                </c:pt>
                <c:pt idx="2612">
                  <c:v>50.275102916230203</c:v>
                </c:pt>
                <c:pt idx="2613">
                  <c:v>50.282972514995201</c:v>
                </c:pt>
                <c:pt idx="2614">
                  <c:v>50.290837739174798</c:v>
                </c:pt>
                <c:pt idx="2615">
                  <c:v>50.298698591608897</c:v>
                </c:pt>
                <c:pt idx="2616">
                  <c:v>50.306555075134703</c:v>
                </c:pt>
                <c:pt idx="2617">
                  <c:v>50.314407192587097</c:v>
                </c:pt>
                <c:pt idx="2618">
                  <c:v>50.322254946798502</c:v>
                </c:pt>
                <c:pt idx="2619">
                  <c:v>50.330098340598902</c:v>
                </c:pt>
                <c:pt idx="2620">
                  <c:v>50.337937376815802</c:v>
                </c:pt>
                <c:pt idx="2621">
                  <c:v>50.3457720582741</c:v>
                </c:pt>
                <c:pt idx="2622">
                  <c:v>50.353602395388798</c:v>
                </c:pt>
                <c:pt idx="2623">
                  <c:v>50.361428393672099</c:v>
                </c:pt>
                <c:pt idx="2624">
                  <c:v>50.369250046509002</c:v>
                </c:pt>
                <c:pt idx="2625">
                  <c:v>50.3770673567331</c:v>
                </c:pt>
                <c:pt idx="2626">
                  <c:v>50.384880327175203</c:v>
                </c:pt>
                <c:pt idx="2627">
                  <c:v>50.392688960664202</c:v>
                </c:pt>
                <c:pt idx="2628">
                  <c:v>50.400493260026501</c:v>
                </c:pt>
                <c:pt idx="2629">
                  <c:v>50.408293228086301</c:v>
                </c:pt>
                <c:pt idx="2630">
                  <c:v>50.416088867665302</c:v>
                </c:pt>
                <c:pt idx="2631">
                  <c:v>50.423880181583101</c:v>
                </c:pt>
                <c:pt idx="2632">
                  <c:v>50.431667172657001</c:v>
                </c:pt>
                <c:pt idx="2633">
                  <c:v>50.439449843701901</c:v>
                </c:pt>
                <c:pt idx="2634">
                  <c:v>50.4472281975304</c:v>
                </c:pt>
                <c:pt idx="2635">
                  <c:v>50.455002236952801</c:v>
                </c:pt>
                <c:pt idx="2636">
                  <c:v>50.462771964777403</c:v>
                </c:pt>
                <c:pt idx="2637">
                  <c:v>50.470537383809599</c:v>
                </c:pt>
                <c:pt idx="2638">
                  <c:v>50.4782984968531</c:v>
                </c:pt>
                <c:pt idx="2639">
                  <c:v>50.486055306708899</c:v>
                </c:pt>
                <c:pt idx="2640">
                  <c:v>50.493807816176002</c:v>
                </c:pt>
                <c:pt idx="2641">
                  <c:v>50.5015560280508</c:v>
                </c:pt>
                <c:pt idx="2642">
                  <c:v>50.509299945127502</c:v>
                </c:pt>
                <c:pt idx="2643">
                  <c:v>50.5170395701982</c:v>
                </c:pt>
                <c:pt idx="2644">
                  <c:v>50.5247749060525</c:v>
                </c:pt>
                <c:pt idx="2645">
                  <c:v>50.532505955477802</c:v>
                </c:pt>
                <c:pt idx="2646">
                  <c:v>50.540232721259002</c:v>
                </c:pt>
                <c:pt idx="2647">
                  <c:v>50.547955206178898</c:v>
                </c:pt>
                <c:pt idx="2648">
                  <c:v>50.555673413017999</c:v>
                </c:pt>
                <c:pt idx="2649">
                  <c:v>50.563387344554499</c:v>
                </c:pt>
                <c:pt idx="2650">
                  <c:v>50.571097003564098</c:v>
                </c:pt>
                <c:pt idx="2651">
                  <c:v>50.578802392820499</c:v>
                </c:pt>
                <c:pt idx="2652">
                  <c:v>50.586503515094897</c:v>
                </c:pt>
                <c:pt idx="2653">
                  <c:v>50.594200373156198</c:v>
                </c:pt>
                <c:pt idx="2654">
                  <c:v>50.6018929697711</c:v>
                </c:pt>
                <c:pt idx="2655">
                  <c:v>50.609581307703898</c:v>
                </c:pt>
                <c:pt idx="2656">
                  <c:v>50.6172653897167</c:v>
                </c:pt>
                <c:pt idx="2657">
                  <c:v>50.624945218569302</c:v>
                </c:pt>
                <c:pt idx="2658">
                  <c:v>50.632620797019101</c:v>
                </c:pt>
                <c:pt idx="2659">
                  <c:v>50.640292127821297</c:v>
                </c:pt>
                <c:pt idx="2660">
                  <c:v>50.647959213728697</c:v>
                </c:pt>
                <c:pt idx="2661">
                  <c:v>50.655622057491797</c:v>
                </c:pt>
                <c:pt idx="2662">
                  <c:v>50.663280661858998</c:v>
                </c:pt>
                <c:pt idx="2663">
                  <c:v>50.670935029576199</c:v>
                </c:pt>
                <c:pt idx="2664">
                  <c:v>50.678585163387098</c:v>
                </c:pt>
                <c:pt idx="2665">
                  <c:v>50.686231066032903</c:v>
                </c:pt>
                <c:pt idx="2666">
                  <c:v>50.6938727402529</c:v>
                </c:pt>
                <c:pt idx="2667">
                  <c:v>50.701510188783601</c:v>
                </c:pt>
                <c:pt idx="2668">
                  <c:v>50.709143414359701</c:v>
                </c:pt>
                <c:pt idx="2669">
                  <c:v>50.716772419713202</c:v>
                </c:pt>
                <c:pt idx="2670">
                  <c:v>50.724397207574</c:v>
                </c:pt>
                <c:pt idx="2671">
                  <c:v>50.7320177806697</c:v>
                </c:pt>
                <c:pt idx="2672">
                  <c:v>50.739634141725503</c:v>
                </c:pt>
                <c:pt idx="2673">
                  <c:v>50.747246293464499</c:v>
                </c:pt>
                <c:pt idx="2674">
                  <c:v>50.754854238607201</c:v>
                </c:pt>
                <c:pt idx="2675">
                  <c:v>50.762457979872003</c:v>
                </c:pt>
                <c:pt idx="2676">
                  <c:v>50.770057519975097</c:v>
                </c:pt>
                <c:pt idx="2677">
                  <c:v>50.777652861630102</c:v>
                </c:pt>
                <c:pt idx="2678">
                  <c:v>50.785244007548499</c:v>
                </c:pt>
                <c:pt idx="2679">
                  <c:v>50.792830960439503</c:v>
                </c:pt>
                <c:pt idx="2680">
                  <c:v>50.800413723010003</c:v>
                </c:pt>
                <c:pt idx="2681">
                  <c:v>50.807992297964503</c:v>
                </c:pt>
                <c:pt idx="2682">
                  <c:v>50.815566688005397</c:v>
                </c:pt>
                <c:pt idx="2683">
                  <c:v>50.823136895832498</c:v>
                </c:pt>
                <c:pt idx="2684">
                  <c:v>50.830702924143502</c:v>
                </c:pt>
                <c:pt idx="2685">
                  <c:v>50.838264775633803</c:v>
                </c:pt>
                <c:pt idx="2686">
                  <c:v>50.8458224529966</c:v>
                </c:pt>
                <c:pt idx="2687">
                  <c:v>50.853375958922499</c:v>
                </c:pt>
                <c:pt idx="2688">
                  <c:v>50.8609252961</c:v>
                </c:pt>
                <c:pt idx="2689">
                  <c:v>50.868470467215303</c:v>
                </c:pt>
                <c:pt idx="2690">
                  <c:v>50.8760114749522</c:v>
                </c:pt>
                <c:pt idx="2691">
                  <c:v>50.8835483219924</c:v>
                </c:pt>
                <c:pt idx="2692">
                  <c:v>50.891081011015203</c:v>
                </c:pt>
                <c:pt idx="2693">
                  <c:v>50.898609544697401</c:v>
                </c:pt>
                <c:pt idx="2694">
                  <c:v>50.906133925713803</c:v>
                </c:pt>
                <c:pt idx="2695">
                  <c:v>50.913654156736698</c:v>
                </c:pt>
                <c:pt idx="2696">
                  <c:v>50.921170240436197</c:v>
                </c:pt>
                <c:pt idx="2697">
                  <c:v>50.928682179480198</c:v>
                </c:pt>
                <c:pt idx="2698">
                  <c:v>50.936189947891599</c:v>
                </c:pt>
                <c:pt idx="2699">
                  <c:v>50.943693624273401</c:v>
                </c:pt>
                <c:pt idx="2700">
                  <c:v>50.9511931646325</c:v>
                </c:pt>
                <c:pt idx="2701">
                  <c:v>50.958688571648999</c:v>
                </c:pt>
                <c:pt idx="2702">
                  <c:v>50.966179848000401</c:v>
                </c:pt>
                <c:pt idx="2703">
                  <c:v>50.973666996362297</c:v>
                </c:pt>
                <c:pt idx="2704">
                  <c:v>50.9811500194077</c:v>
                </c:pt>
                <c:pt idx="2705">
                  <c:v>50.988628919807603</c:v>
                </c:pt>
                <c:pt idx="2706">
                  <c:v>50.996103700230499</c:v>
                </c:pt>
                <c:pt idx="2707">
                  <c:v>51.003574363342601</c:v>
                </c:pt>
                <c:pt idx="2708">
                  <c:v>51.011040911808003</c:v>
                </c:pt>
                <c:pt idx="2709">
                  <c:v>51.018503348288299</c:v>
                </c:pt>
                <c:pt idx="2710">
                  <c:v>51.025961675443</c:v>
                </c:pt>
                <c:pt idx="2711">
                  <c:v>51.033415895929302</c:v>
                </c:pt>
                <c:pt idx="2712">
                  <c:v>51.040866012401899</c:v>
                </c:pt>
                <c:pt idx="2713">
                  <c:v>51.048312027513603</c:v>
                </c:pt>
                <c:pt idx="2714">
                  <c:v>51.055753943914603</c:v>
                </c:pt>
                <c:pt idx="2715">
                  <c:v>51.063191764252998</c:v>
                </c:pt>
                <c:pt idx="2716">
                  <c:v>51.070625491174603</c:v>
                </c:pt>
                <c:pt idx="2717">
                  <c:v>51.078055127322898</c:v>
                </c:pt>
                <c:pt idx="2718">
                  <c:v>51.085480675339198</c:v>
                </c:pt>
                <c:pt idx="2719">
                  <c:v>51.092902137862403</c:v>
                </c:pt>
                <c:pt idx="2720">
                  <c:v>51.1003195175293</c:v>
                </c:pt>
                <c:pt idx="2721">
                  <c:v>51.107732816974398</c:v>
                </c:pt>
                <c:pt idx="2722">
                  <c:v>51.115142038829802</c:v>
                </c:pt>
                <c:pt idx="2723">
                  <c:v>51.122547185725601</c:v>
                </c:pt>
                <c:pt idx="2724">
                  <c:v>51.129948260289403</c:v>
                </c:pt>
                <c:pt idx="2725">
                  <c:v>51.137345265146799</c:v>
                </c:pt>
                <c:pt idx="2726">
                  <c:v>51.144738202920799</c:v>
                </c:pt>
                <c:pt idx="2727">
                  <c:v>51.152127076232603</c:v>
                </c:pt>
                <c:pt idx="2728">
                  <c:v>51.159511887700702</c:v>
                </c:pt>
                <c:pt idx="2729">
                  <c:v>51.166892639941601</c:v>
                </c:pt>
                <c:pt idx="2730">
                  <c:v>51.174269335569598</c:v>
                </c:pt>
                <c:pt idx="2731">
                  <c:v>51.181641977196698</c:v>
                </c:pt>
                <c:pt idx="2732">
                  <c:v>51.189010567432597</c:v>
                </c:pt>
                <c:pt idx="2733">
                  <c:v>51.196375108884702</c:v>
                </c:pt>
                <c:pt idx="2734">
                  <c:v>51.203735604158503</c:v>
                </c:pt>
                <c:pt idx="2735">
                  <c:v>51.211092055856803</c:v>
                </c:pt>
                <c:pt idx="2736">
                  <c:v>51.2184444665806</c:v>
                </c:pt>
                <c:pt idx="2737">
                  <c:v>51.225792838928399</c:v>
                </c:pt>
                <c:pt idx="2738">
                  <c:v>51.233137175496502</c:v>
                </c:pt>
                <c:pt idx="2739">
                  <c:v>51.2404774788792</c:v>
                </c:pt>
                <c:pt idx="2740">
                  <c:v>51.247813751668197</c:v>
                </c:pt>
                <c:pt idx="2741">
                  <c:v>51.255145996453201</c:v>
                </c:pt>
                <c:pt idx="2742">
                  <c:v>51.262474215821797</c:v>
                </c:pt>
                <c:pt idx="2743">
                  <c:v>51.269798412359101</c:v>
                </c:pt>
                <c:pt idx="2744">
                  <c:v>51.2771185886482</c:v>
                </c:pt>
                <c:pt idx="2745">
                  <c:v>51.284434747269898</c:v>
                </c:pt>
                <c:pt idx="2746">
                  <c:v>51.291746890802699</c:v>
                </c:pt>
                <c:pt idx="2747">
                  <c:v>51.2990550218232</c:v>
                </c:pt>
                <c:pt idx="2748">
                  <c:v>51.3063591429054</c:v>
                </c:pt>
                <c:pt idx="2749">
                  <c:v>51.3136592566213</c:v>
                </c:pt>
                <c:pt idx="2750">
                  <c:v>51.320955365540698</c:v>
                </c:pt>
                <c:pt idx="2751">
                  <c:v>51.328247472231098</c:v>
                </c:pt>
                <c:pt idx="2752">
                  <c:v>51.3355355792579</c:v>
                </c:pt>
                <c:pt idx="2753">
                  <c:v>51.342819689184303</c:v>
                </c:pt>
                <c:pt idx="2754">
                  <c:v>51.350099804571201</c:v>
                </c:pt>
                <c:pt idx="2755">
                  <c:v>51.357375927977401</c:v>
                </c:pt>
                <c:pt idx="2756">
                  <c:v>51.3646480619595</c:v>
                </c:pt>
                <c:pt idx="2757">
                  <c:v>51.371916209071799</c:v>
                </c:pt>
                <c:pt idx="2758">
                  <c:v>51.379180371866497</c:v>
                </c:pt>
                <c:pt idx="2759">
                  <c:v>51.386440552893603</c:v>
                </c:pt>
                <c:pt idx="2760">
                  <c:v>51.393696754700997</c:v>
                </c:pt>
                <c:pt idx="2761">
                  <c:v>51.400948979834297</c:v>
                </c:pt>
                <c:pt idx="2762">
                  <c:v>51.408197230836798</c:v>
                </c:pt>
                <c:pt idx="2763">
                  <c:v>51.415441510249998</c:v>
                </c:pt>
                <c:pt idx="2764">
                  <c:v>51.422681820612802</c:v>
                </c:pt>
                <c:pt idx="2765">
                  <c:v>51.429918164462102</c:v>
                </c:pt>
                <c:pt idx="2766">
                  <c:v>51.437150544332802</c:v>
                </c:pt>
                <c:pt idx="2767">
                  <c:v>51.444378962757398</c:v>
                </c:pt>
                <c:pt idx="2768">
                  <c:v>51.451603422266103</c:v>
                </c:pt>
                <c:pt idx="2769">
                  <c:v>51.458823925387399</c:v>
                </c:pt>
                <c:pt idx="2770">
                  <c:v>51.466040474647102</c:v>
                </c:pt>
                <c:pt idx="2771">
                  <c:v>51.4732530725693</c:v>
                </c:pt>
                <c:pt idx="2772">
                  <c:v>51.480461721675603</c:v>
                </c:pt>
                <c:pt idx="2773">
                  <c:v>51.487666424485496</c:v>
                </c:pt>
                <c:pt idx="2774">
                  <c:v>51.494867197083302</c:v>
                </c:pt>
                <c:pt idx="2775">
                  <c:v>51.502064034855501</c:v>
                </c:pt>
                <c:pt idx="2776">
                  <c:v>51.509256934638103</c:v>
                </c:pt>
                <c:pt idx="2777">
                  <c:v>51.516445898956697</c:v>
                </c:pt>
                <c:pt idx="2778">
                  <c:v>51.523630930334903</c:v>
                </c:pt>
                <c:pt idx="2779">
                  <c:v>51.530812031294197</c:v>
                </c:pt>
                <c:pt idx="2780">
                  <c:v>51.537989204354197</c:v>
                </c:pt>
                <c:pt idx="2781">
                  <c:v>51.5451624520325</c:v>
                </c:pt>
                <c:pt idx="2782">
                  <c:v>51.552331776844703</c:v>
                </c:pt>
                <c:pt idx="2783">
                  <c:v>51.559497181304302</c:v>
                </c:pt>
                <c:pt idx="2784">
                  <c:v>51.5666586679231</c:v>
                </c:pt>
                <c:pt idx="2785">
                  <c:v>51.573816239210601</c:v>
                </c:pt>
                <c:pt idx="2786">
                  <c:v>51.5809698976744</c:v>
                </c:pt>
                <c:pt idx="2787">
                  <c:v>51.588119645820399</c:v>
                </c:pt>
                <c:pt idx="2788">
                  <c:v>51.595265486152101</c:v>
                </c:pt>
                <c:pt idx="2789">
                  <c:v>51.6024074211713</c:v>
                </c:pt>
                <c:pt idx="2790">
                  <c:v>51.609545453377699</c:v>
                </c:pt>
                <c:pt idx="2791">
                  <c:v>51.616679585269303</c:v>
                </c:pt>
                <c:pt idx="2792">
                  <c:v>51.623809819341702</c:v>
                </c:pt>
                <c:pt idx="2793">
                  <c:v>51.6309361580889</c:v>
                </c:pt>
                <c:pt idx="2794">
                  <c:v>51.638058604002801</c:v>
                </c:pt>
                <c:pt idx="2795">
                  <c:v>51.645177159573301</c:v>
                </c:pt>
                <c:pt idx="2796">
                  <c:v>51.652291827288501</c:v>
                </c:pt>
                <c:pt idx="2797">
                  <c:v>51.659402609634299</c:v>
                </c:pt>
                <c:pt idx="2798">
                  <c:v>51.666509509094901</c:v>
                </c:pt>
                <c:pt idx="2799">
                  <c:v>51.673612528152503</c:v>
                </c:pt>
                <c:pt idx="2800">
                  <c:v>51.680711669287199</c:v>
                </c:pt>
                <c:pt idx="2801">
                  <c:v>51.687806934977402</c:v>
                </c:pt>
                <c:pt idx="2802">
                  <c:v>51.694898327699299</c:v>
                </c:pt>
                <c:pt idx="2803">
                  <c:v>51.701985849927297</c:v>
                </c:pt>
                <c:pt idx="2804">
                  <c:v>51.709069504134</c:v>
                </c:pt>
                <c:pt idx="2805">
                  <c:v>51.716149292789801</c:v>
                </c:pt>
                <c:pt idx="2806">
                  <c:v>51.723225218363403</c:v>
                </c:pt>
                <c:pt idx="2807">
                  <c:v>51.730297283321299</c:v>
                </c:pt>
                <c:pt idx="2808">
                  <c:v>51.737365490128497</c:v>
                </c:pt>
                <c:pt idx="2809">
                  <c:v>51.744429841247602</c:v>
                </c:pt>
                <c:pt idx="2810">
                  <c:v>51.7514903391397</c:v>
                </c:pt>
                <c:pt idx="2811">
                  <c:v>51.758546986263703</c:v>
                </c:pt>
                <c:pt idx="2812">
                  <c:v>51.765599785076702</c:v>
                </c:pt>
                <c:pt idx="2813">
                  <c:v>51.772648738033801</c:v>
                </c:pt>
                <c:pt idx="2814">
                  <c:v>51.779693847588497</c:v>
                </c:pt>
                <c:pt idx="2815">
                  <c:v>51.786735116191899</c:v>
                </c:pt>
                <c:pt idx="2816">
                  <c:v>51.793772546293603</c:v>
                </c:pt>
                <c:pt idx="2817">
                  <c:v>51.800806140341201</c:v>
                </c:pt>
                <c:pt idx="2818">
                  <c:v>51.807835900780198</c:v>
                </c:pt>
                <c:pt idx="2819">
                  <c:v>51.814861830054497</c:v>
                </c:pt>
                <c:pt idx="2820">
                  <c:v>51.8218839306059</c:v>
                </c:pt>
                <c:pt idx="2821">
                  <c:v>51.828902204874503</c:v>
                </c:pt>
                <c:pt idx="2822">
                  <c:v>51.835916655298199</c:v>
                </c:pt>
                <c:pt idx="2823">
                  <c:v>51.842927284313397</c:v>
                </c:pt>
                <c:pt idx="2824">
                  <c:v>51.849934094354403</c:v>
                </c:pt>
                <c:pt idx="2825">
                  <c:v>51.856937087853503</c:v>
                </c:pt>
                <c:pt idx="2826">
                  <c:v>51.863936267241399</c:v>
                </c:pt>
                <c:pt idx="2827">
                  <c:v>51.8709316349468</c:v>
                </c:pt>
                <c:pt idx="2828">
                  <c:v>51.877923193396498</c:v>
                </c:pt>
                <c:pt idx="2829">
                  <c:v>51.884910945015498</c:v>
                </c:pt>
                <c:pt idx="2830">
                  <c:v>51.891894892226802</c:v>
                </c:pt>
                <c:pt idx="2831">
                  <c:v>51.898875037451702</c:v>
                </c:pt>
                <c:pt idx="2832">
                  <c:v>51.905851383109599</c:v>
                </c:pt>
                <c:pt idx="2833">
                  <c:v>51.912823931617801</c:v>
                </c:pt>
                <c:pt idx="2834">
                  <c:v>51.919792685392203</c:v>
                </c:pt>
                <c:pt idx="2835">
                  <c:v>51.926757646846497</c:v>
                </c:pt>
                <c:pt idx="2836">
                  <c:v>51.933718818392499</c:v>
                </c:pt>
                <c:pt idx="2837">
                  <c:v>51.9406762024405</c:v>
                </c:pt>
                <c:pt idx="2838">
                  <c:v>51.947629801398698</c:v>
                </c:pt>
                <c:pt idx="2839">
                  <c:v>51.954579617673403</c:v>
                </c:pt>
                <c:pt idx="2840">
                  <c:v>51.961525653669298</c:v>
                </c:pt>
                <c:pt idx="2841">
                  <c:v>51.968467911788998</c:v>
                </c:pt>
                <c:pt idx="2842">
                  <c:v>51.975406394433499</c:v>
                </c:pt>
                <c:pt idx="2843">
                  <c:v>51.982341104001797</c:v>
                </c:pt>
                <c:pt idx="2844">
                  <c:v>51.989272042891002</c:v>
                </c:pt>
                <c:pt idx="2845">
                  <c:v>51.996199213496702</c:v>
                </c:pt>
                <c:pt idx="2846">
                  <c:v>52.003122618212402</c:v>
                </c:pt>
                <c:pt idx="2847">
                  <c:v>52.010042259429802</c:v>
                </c:pt>
                <c:pt idx="2848">
                  <c:v>52.016958139538801</c:v>
                </c:pt>
                <c:pt idx="2849">
                  <c:v>52.023870260927602</c:v>
                </c:pt>
                <c:pt idx="2850">
                  <c:v>52.0307786259824</c:v>
                </c:pt>
                <c:pt idx="2851">
                  <c:v>52.037683237087798</c:v>
                </c:pt>
                <c:pt idx="2852">
                  <c:v>52.044584096626302</c:v>
                </c:pt>
                <c:pt idx="2853">
                  <c:v>52.051481206978899</c:v>
                </c:pt>
                <c:pt idx="2854">
                  <c:v>52.058374570524499</c:v>
                </c:pt>
                <c:pt idx="2855">
                  <c:v>52.065264189640502</c:v>
                </c:pt>
                <c:pt idx="2856">
                  <c:v>52.072150066702399</c:v>
                </c:pt>
                <c:pt idx="2857">
                  <c:v>52.079032204083603</c:v>
                </c:pt>
                <c:pt idx="2858">
                  <c:v>52.085910604156098</c:v>
                </c:pt>
                <c:pt idx="2859">
                  <c:v>52.092785269289998</c:v>
                </c:pt>
                <c:pt idx="2860">
                  <c:v>52.099656201853598</c:v>
                </c:pt>
                <c:pt idx="2861">
                  <c:v>52.106523404213199</c:v>
                </c:pt>
                <c:pt idx="2862">
                  <c:v>52.113386878733699</c:v>
                </c:pt>
                <c:pt idx="2863">
                  <c:v>52.120246627777902</c:v>
                </c:pt>
                <c:pt idx="2864">
                  <c:v>52.127102653707098</c:v>
                </c:pt>
                <c:pt idx="2865">
                  <c:v>52.133954958880402</c:v>
                </c:pt>
                <c:pt idx="2866">
                  <c:v>52.140803545655601</c:v>
                </c:pt>
                <c:pt idx="2867">
                  <c:v>52.1476484163884</c:v>
                </c:pt>
                <c:pt idx="2868">
                  <c:v>52.154489573432897</c:v>
                </c:pt>
                <c:pt idx="2869">
                  <c:v>52.161327019141403</c:v>
                </c:pt>
                <c:pt idx="2870">
                  <c:v>52.168160755864399</c:v>
                </c:pt>
                <c:pt idx="2871">
                  <c:v>52.174990785950598</c:v>
                </c:pt>
                <c:pt idx="2872">
                  <c:v>52.181817111747002</c:v>
                </c:pt>
                <c:pt idx="2873">
                  <c:v>52.188639735598898</c:v>
                </c:pt>
                <c:pt idx="2874">
                  <c:v>52.195458659849699</c:v>
                </c:pt>
                <c:pt idx="2875">
                  <c:v>52.202273886841198</c:v>
                </c:pt>
                <c:pt idx="2876">
                  <c:v>52.209085418913297</c:v>
                </c:pt>
                <c:pt idx="2877">
                  <c:v>52.2158932584044</c:v>
                </c:pt>
                <c:pt idx="2878">
                  <c:v>52.222697407650799</c:v>
                </c:pt>
                <c:pt idx="2879">
                  <c:v>52.229497868987302</c:v>
                </c:pt>
                <c:pt idx="2880">
                  <c:v>52.236294644746998</c:v>
                </c:pt>
                <c:pt idx="2881">
                  <c:v>52.243087737261</c:v>
                </c:pt>
                <c:pt idx="2882">
                  <c:v>52.249877153879702</c:v>
                </c:pt>
                <c:pt idx="2883">
                  <c:v>52.2566628956843</c:v>
                </c:pt>
                <c:pt idx="2884">
                  <c:v>52.263444961561902</c:v>
                </c:pt>
                <c:pt idx="2885">
                  <c:v>52.270223353843498</c:v>
                </c:pt>
                <c:pt idx="2886">
                  <c:v>52.276998074858199</c:v>
                </c:pt>
                <c:pt idx="2887">
                  <c:v>52.2837691269335</c:v>
                </c:pt>
                <c:pt idx="2888">
                  <c:v>52.2905365123952</c:v>
                </c:pt>
                <c:pt idx="2889">
                  <c:v>52.297300233567498</c:v>
                </c:pt>
                <c:pt idx="2890">
                  <c:v>52.304060292773002</c:v>
                </c:pt>
                <c:pt idx="2891">
                  <c:v>52.310816692332601</c:v>
                </c:pt>
                <c:pt idx="2892">
                  <c:v>52.317569434565598</c:v>
                </c:pt>
                <c:pt idx="2893">
                  <c:v>52.324318521789699</c:v>
                </c:pt>
                <c:pt idx="2894">
                  <c:v>52.331063956320797</c:v>
                </c:pt>
                <c:pt idx="2895">
                  <c:v>52.3378057404733</c:v>
                </c:pt>
                <c:pt idx="2896">
                  <c:v>52.344543876560003</c:v>
                </c:pt>
                <c:pt idx="2897">
                  <c:v>52.351278366891997</c:v>
                </c:pt>
                <c:pt idx="2898">
                  <c:v>52.3580092137788</c:v>
                </c:pt>
                <c:pt idx="2899">
                  <c:v>52.364736419528299</c:v>
                </c:pt>
                <c:pt idx="2900">
                  <c:v>52.371459986446801</c:v>
                </c:pt>
                <c:pt idx="2901">
                  <c:v>52.378179916838903</c:v>
                </c:pt>
                <c:pt idx="2902">
                  <c:v>52.3848962130077</c:v>
                </c:pt>
                <c:pt idx="2903">
                  <c:v>52.391608877254598</c:v>
                </c:pt>
                <c:pt idx="2904">
                  <c:v>52.398317911879502</c:v>
                </c:pt>
                <c:pt idx="2905">
                  <c:v>52.405023319180501</c:v>
                </c:pt>
                <c:pt idx="2906">
                  <c:v>52.411725101454401</c:v>
                </c:pt>
                <c:pt idx="2907">
                  <c:v>52.4184232609962</c:v>
                </c:pt>
                <c:pt idx="2908">
                  <c:v>52.425117800099301</c:v>
                </c:pt>
                <c:pt idx="2909">
                  <c:v>52.431808721055603</c:v>
                </c:pt>
                <c:pt idx="2910">
                  <c:v>52.438496026155399</c:v>
                </c:pt>
                <c:pt idx="2911">
                  <c:v>52.445179717687203</c:v>
                </c:pt>
                <c:pt idx="2912">
                  <c:v>52.451859797938397</c:v>
                </c:pt>
                <c:pt idx="2913">
                  <c:v>52.458536269194298</c:v>
                </c:pt>
                <c:pt idx="2914">
                  <c:v>52.465209133739002</c:v>
                </c:pt>
                <c:pt idx="2915">
                  <c:v>52.471878393854801</c:v>
                </c:pt>
                <c:pt idx="2916">
                  <c:v>52.478544051822503</c:v>
                </c:pt>
                <c:pt idx="2917">
                  <c:v>52.4852061099214</c:v>
                </c:pt>
                <c:pt idx="2918">
                  <c:v>52.491864570429101</c:v>
                </c:pt>
                <c:pt idx="2919">
                  <c:v>52.498519435621901</c:v>
                </c:pt>
                <c:pt idx="2920">
                  <c:v>52.505170707774099</c:v>
                </c:pt>
                <c:pt idx="2921">
                  <c:v>52.511818389158897</c:v>
                </c:pt>
                <c:pt idx="2922">
                  <c:v>52.518462482047603</c:v>
                </c:pt>
                <c:pt idx="2923">
                  <c:v>52.525102988710202</c:v>
                </c:pt>
                <c:pt idx="2924">
                  <c:v>52.531739911415102</c:v>
                </c:pt>
                <c:pt idx="2925">
                  <c:v>52.538373252429103</c:v>
                </c:pt>
                <c:pt idx="2926">
                  <c:v>52.545003014017297</c:v>
                </c:pt>
                <c:pt idx="2927">
                  <c:v>52.551629198443599</c:v>
                </c:pt>
                <c:pt idx="2928">
                  <c:v>52.558251807970201</c:v>
                </c:pt>
                <c:pt idx="2929">
                  <c:v>52.564870844857701</c:v>
                </c:pt>
                <c:pt idx="2930">
                  <c:v>52.571486311365199</c:v>
                </c:pt>
                <c:pt idx="2931">
                  <c:v>52.578098209750401</c:v>
                </c:pt>
                <c:pt idx="2932">
                  <c:v>52.584706542269302</c:v>
                </c:pt>
                <c:pt idx="2933">
                  <c:v>52.591311311176497</c:v>
                </c:pt>
                <c:pt idx="2934">
                  <c:v>52.597912518725103</c:v>
                </c:pt>
                <c:pt idx="2935">
                  <c:v>52.604510167166502</c:v>
                </c:pt>
                <c:pt idx="2936">
                  <c:v>52.6111042587508</c:v>
                </c:pt>
                <c:pt idx="2937">
                  <c:v>52.617694795726599</c:v>
                </c:pt>
                <c:pt idx="2938">
                  <c:v>52.624281780340702</c:v>
                </c:pt>
                <c:pt idx="2939">
                  <c:v>52.6308652148387</c:v>
                </c:pt>
                <c:pt idx="2940">
                  <c:v>52.6374451014646</c:v>
                </c:pt>
                <c:pt idx="2941">
                  <c:v>52.644021442460897</c:v>
                </c:pt>
                <c:pt idx="2942">
                  <c:v>52.6505942400686</c:v>
                </c:pt>
                <c:pt idx="2943">
                  <c:v>52.657163496527197</c:v>
                </c:pt>
                <c:pt idx="2944">
                  <c:v>52.663729214074699</c:v>
                </c:pt>
                <c:pt idx="2945">
                  <c:v>52.670291394947697</c:v>
                </c:pt>
                <c:pt idx="2946">
                  <c:v>52.676850041381101</c:v>
                </c:pt>
                <c:pt idx="2947">
                  <c:v>52.683405155608597</c:v>
                </c:pt>
                <c:pt idx="2948">
                  <c:v>52.689956739862303</c:v>
                </c:pt>
                <c:pt idx="2949">
                  <c:v>52.6965047963728</c:v>
                </c:pt>
                <c:pt idx="2950">
                  <c:v>52.7030493273692</c:v>
                </c:pt>
                <c:pt idx="2951">
                  <c:v>52.709590335079199</c:v>
                </c:pt>
                <c:pt idx="2952">
                  <c:v>52.716127821728897</c:v>
                </c:pt>
                <c:pt idx="2953">
                  <c:v>52.722661789543302</c:v>
                </c:pt>
                <c:pt idx="2954">
                  <c:v>52.729192240745398</c:v>
                </c:pt>
                <c:pt idx="2955">
                  <c:v>52.735719177557201</c:v>
                </c:pt>
                <c:pt idx="2956">
                  <c:v>52.742242602199099</c:v>
                </c:pt>
                <c:pt idx="2957">
                  <c:v>52.748762516889897</c:v>
                </c:pt>
                <c:pt idx="2958">
                  <c:v>52.755278923847001</c:v>
                </c:pt>
                <c:pt idx="2959">
                  <c:v>52.7617918252867</c:v>
                </c:pt>
                <c:pt idx="2960">
                  <c:v>52.7683012234233</c:v>
                </c:pt>
                <c:pt idx="2961">
                  <c:v>52.774807120470101</c:v>
                </c:pt>
                <c:pt idx="2962">
                  <c:v>52.7813095186387</c:v>
                </c:pt>
                <c:pt idx="2963">
                  <c:v>52.787808420139498</c:v>
                </c:pt>
                <c:pt idx="2964">
                  <c:v>52.794303827181103</c:v>
                </c:pt>
                <c:pt idx="2965">
                  <c:v>52.8007957419712</c:v>
                </c:pt>
                <c:pt idx="2966">
                  <c:v>52.807284166715597</c:v>
                </c:pt>
                <c:pt idx="2967">
                  <c:v>52.813769103618803</c:v>
                </c:pt>
                <c:pt idx="2968">
                  <c:v>52.820250554884097</c:v>
                </c:pt>
                <c:pt idx="2969">
                  <c:v>52.826728522713097</c:v>
                </c:pt>
                <c:pt idx="2970">
                  <c:v>52.833203009306096</c:v>
                </c:pt>
                <c:pt idx="2971">
                  <c:v>52.839674016862098</c:v>
                </c:pt>
                <c:pt idx="2972">
                  <c:v>52.846141547578497</c:v>
                </c:pt>
                <c:pt idx="2973">
                  <c:v>52.852605603651298</c:v>
                </c:pt>
                <c:pt idx="2974">
                  <c:v>52.859066187275303</c:v>
                </c:pt>
                <c:pt idx="2975">
                  <c:v>52.865523300643602</c:v>
                </c:pt>
                <c:pt idx="2976">
                  <c:v>52.871976945948298</c:v>
                </c:pt>
                <c:pt idx="2977">
                  <c:v>52.878427125379801</c:v>
                </c:pt>
                <c:pt idx="2978">
                  <c:v>52.884873841127003</c:v>
                </c:pt>
                <c:pt idx="2979">
                  <c:v>52.8913170953779</c:v>
                </c:pt>
                <c:pt idx="2980">
                  <c:v>52.897756890318497</c:v>
                </c:pt>
                <c:pt idx="2981">
                  <c:v>52.904193228133998</c:v>
                </c:pt>
                <c:pt idx="2982">
                  <c:v>52.910626111007801</c:v>
                </c:pt>
                <c:pt idx="2983">
                  <c:v>52.917055541121996</c:v>
                </c:pt>
                <c:pt idx="2984">
                  <c:v>52.923481520657603</c:v>
                </c:pt>
                <c:pt idx="2985">
                  <c:v>52.929904051793898</c:v>
                </c:pt>
                <c:pt idx="2986">
                  <c:v>52.9363231367089</c:v>
                </c:pt>
                <c:pt idx="2987">
                  <c:v>52.9427387775794</c:v>
                </c:pt>
                <c:pt idx="2988">
                  <c:v>52.949150976580597</c:v>
                </c:pt>
                <c:pt idx="2989">
                  <c:v>52.955559735886602</c:v>
                </c:pt>
                <c:pt idx="2990">
                  <c:v>52.961965049522597</c:v>
                </c:pt>
                <c:pt idx="2991">
                  <c:v>52.968366918362499</c:v>
                </c:pt>
                <c:pt idx="2992">
                  <c:v>52.974765353348801</c:v>
                </c:pt>
                <c:pt idx="2993">
                  <c:v>52.981160356637197</c:v>
                </c:pt>
                <c:pt idx="2994">
                  <c:v>52.987551930381699</c:v>
                </c:pt>
                <c:pt idx="2995">
                  <c:v>52.993940076735001</c:v>
                </c:pt>
                <c:pt idx="2996">
                  <c:v>53.000324797848201</c:v>
                </c:pt>
                <c:pt idx="2997">
                  <c:v>53.006706095871102</c:v>
                </c:pt>
                <c:pt idx="2998">
                  <c:v>53.013083972951797</c:v>
                </c:pt>
                <c:pt idx="2999">
                  <c:v>53.019458431237098</c:v>
                </c:pt>
                <c:pt idx="3000">
                  <c:v>53.025829472872203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EDD-4B16-8825-6E055FBD1496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simulaçoes!$AN$5:$AN$3005</c:f>
              <c:numCache>
                <c:formatCode>General</c:formatCode>
                <c:ptCount val="3001"/>
                <c:pt idx="0">
                  <c:v>0</c:v>
                </c:pt>
                <c:pt idx="1">
                  <c:v>5.5071807791107E-2</c:v>
                </c:pt>
                <c:pt idx="2">
                  <c:v>0.11082683818559599</c:v>
                </c:pt>
                <c:pt idx="3">
                  <c:v>0.16665050020956501</c:v>
                </c:pt>
                <c:pt idx="4">
                  <c:v>0.222486971513949</c:v>
                </c:pt>
                <c:pt idx="5">
                  <c:v>0.278315535104599</c:v>
                </c:pt>
                <c:pt idx="6">
                  <c:v>0.334126334838596</c:v>
                </c:pt>
                <c:pt idx="7">
                  <c:v>0.38991384966406201</c:v>
                </c:pt>
                <c:pt idx="8">
                  <c:v>0.44567447225561801</c:v>
                </c:pt>
                <c:pt idx="9">
                  <c:v>0.50140550083469104</c:v>
                </c:pt>
                <c:pt idx="10">
                  <c:v>0.55710469733735801</c:v>
                </c:pt>
                <c:pt idx="11">
                  <c:v>0.61277009420804895</c:v>
                </c:pt>
                <c:pt idx="12">
                  <c:v>0.66839991627307604</c:v>
                </c:pt>
                <c:pt idx="13">
                  <c:v>0.723992555247993</c:v>
                </c:pt>
                <c:pt idx="14">
                  <c:v>0.77954656416511803</c:v>
                </c:pt>
                <c:pt idx="15">
                  <c:v>0.83506065591483503</c:v>
                </c:pt>
                <c:pt idx="16">
                  <c:v>0.89053369896341505</c:v>
                </c:pt>
                <c:pt idx="17">
                  <c:v>0.94596471154102302</c:v>
                </c:pt>
                <c:pt idx="18">
                  <c:v>1.00135284835779</c:v>
                </c:pt>
                <c:pt idx="19">
                  <c:v>1.0566973885667299</c:v>
                </c:pt>
                <c:pt idx="20">
                  <c:v>1.11199772129727</c:v>
                </c:pt>
                <c:pt idx="21">
                  <c:v>1.16725333184368</c:v>
                </c:pt>
                <c:pt idx="22">
                  <c:v>1.2224637888759999</c:v>
                </c:pt>
                <c:pt idx="23">
                  <c:v>1.2776287324172699</c:v>
                </c:pt>
                <c:pt idx="24">
                  <c:v>1.3327478634833201</c:v>
                </c:pt>
                <c:pt idx="25">
                  <c:v>1.38782093484965</c:v>
                </c:pt>
                <c:pt idx="26">
                  <c:v>1.44284774321861</c:v>
                </c:pt>
                <c:pt idx="27">
                  <c:v>1.4978281223357</c:v>
                </c:pt>
                <c:pt idx="28">
                  <c:v>1.5527619372444199</c:v>
                </c:pt>
                <c:pt idx="29">
                  <c:v>1.60764907946369</c:v>
                </c:pt>
                <c:pt idx="30">
                  <c:v>1.6624894628276099</c:v>
                </c:pt>
                <c:pt idx="31">
                  <c:v>1.71728301998253</c:v>
                </c:pt>
                <c:pt idx="32">
                  <c:v>1.7720296993562401</c:v>
                </c:pt>
                <c:pt idx="33">
                  <c:v>1.8267294627025601</c:v>
                </c:pt>
                <c:pt idx="34">
                  <c:v>1.88138228302383</c:v>
                </c:pt>
                <c:pt idx="35">
                  <c:v>1.93598814280374</c:v>
                </c:pt>
                <c:pt idx="36">
                  <c:v>1.9905470324748999</c:v>
                </c:pt>
                <c:pt idx="37">
                  <c:v>2.0450589492003699</c:v>
                </c:pt>
                <c:pt idx="38">
                  <c:v>2.0995238956794999</c:v>
                </c:pt>
                <c:pt idx="39">
                  <c:v>2.1539418794213301</c:v>
                </c:pt>
                <c:pt idx="40">
                  <c:v>2.2083129120398999</c:v>
                </c:pt>
                <c:pt idx="41">
                  <c:v>2.2626370080143601</c:v>
                </c:pt>
                <c:pt idx="42">
                  <c:v>2.3169141844636099</c:v>
                </c:pt>
                <c:pt idx="43">
                  <c:v>2.3711444611187402</c:v>
                </c:pt>
                <c:pt idx="44">
                  <c:v>2.4253278610422502</c:v>
                </c:pt>
                <c:pt idx="45">
                  <c:v>2.47946440735234</c:v>
                </c:pt>
                <c:pt idx="46">
                  <c:v>2.53355412426767</c:v>
                </c:pt>
                <c:pt idx="47">
                  <c:v>2.5875970371967099</c:v>
                </c:pt>
                <c:pt idx="48">
                  <c:v>2.6415931729016102</c:v>
                </c:pt>
                <c:pt idx="49">
                  <c:v>2.6955425591244899</c:v>
                </c:pt>
                <c:pt idx="50">
                  <c:v>2.7494452238870402</c:v>
                </c:pt>
                <c:pt idx="51">
                  <c:v>2.8033011954785199</c:v>
                </c:pt>
                <c:pt idx="52">
                  <c:v>2.8571105030014801</c:v>
                </c:pt>
                <c:pt idx="53">
                  <c:v>2.9108731749803902</c:v>
                </c:pt>
                <c:pt idx="54">
                  <c:v>2.964589241249</c:v>
                </c:pt>
                <c:pt idx="55">
                  <c:v>3.0182587317324798</c:v>
                </c:pt>
                <c:pt idx="56">
                  <c:v>3.07188167593227</c:v>
                </c:pt>
                <c:pt idx="57">
                  <c:v>3.12545810363383</c:v>
                </c:pt>
                <c:pt idx="58">
                  <c:v>3.1789880446800201</c:v>
                </c:pt>
                <c:pt idx="59">
                  <c:v>3.23247152899595</c:v>
                </c:pt>
                <c:pt idx="60">
                  <c:v>3.2859085865313098</c:v>
                </c:pt>
                <c:pt idx="61">
                  <c:v>3.3392992472431602</c:v>
                </c:pt>
                <c:pt idx="62">
                  <c:v>3.39264354108614</c:v>
                </c:pt>
                <c:pt idx="63">
                  <c:v>3.4459414979981</c:v>
                </c:pt>
                <c:pt idx="64">
                  <c:v>3.4991931479023899</c:v>
                </c:pt>
                <c:pt idx="65">
                  <c:v>3.5523985206694402</c:v>
                </c:pt>
                <c:pt idx="66">
                  <c:v>3.6055576461434899</c:v>
                </c:pt>
                <c:pt idx="67">
                  <c:v>3.6586705541306999</c:v>
                </c:pt>
                <c:pt idx="68">
                  <c:v>3.7117372744007899</c:v>
                </c:pt>
                <c:pt idx="69">
                  <c:v>3.7647578366875001</c:v>
                </c:pt>
                <c:pt idx="70">
                  <c:v>3.8177322706878698</c:v>
                </c:pt>
                <c:pt idx="71">
                  <c:v>3.87066060606139</c:v>
                </c:pt>
                <c:pt idx="72">
                  <c:v>3.9235428724311299</c:v>
                </c:pt>
                <c:pt idx="73">
                  <c:v>3.9763790993836499</c:v>
                </c:pt>
                <c:pt idx="74">
                  <c:v>4.0291693164746798</c:v>
                </c:pt>
                <c:pt idx="75">
                  <c:v>4.0819135532229103</c:v>
                </c:pt>
                <c:pt idx="76">
                  <c:v>4.1346118391220497</c:v>
                </c:pt>
                <c:pt idx="77">
                  <c:v>4.18726420363119</c:v>
                </c:pt>
                <c:pt idx="78">
                  <c:v>4.23987067618945</c:v>
                </c:pt>
                <c:pt idx="79">
                  <c:v>4.2924312862052698</c:v>
                </c:pt>
                <c:pt idx="80">
                  <c:v>4.3449460630697097</c:v>
                </c:pt>
                <c:pt idx="81">
                  <c:v>4.3974150361512399</c:v>
                </c:pt>
                <c:pt idx="82">
                  <c:v>4.4498382348007901</c:v>
                </c:pt>
                <c:pt idx="83">
                  <c:v>4.5022156883466096</c:v>
                </c:pt>
                <c:pt idx="84">
                  <c:v>4.5545474261121504</c:v>
                </c:pt>
                <c:pt idx="85">
                  <c:v>4.6068334773922501</c:v>
                </c:pt>
                <c:pt idx="86">
                  <c:v>4.6590738714878404</c:v>
                </c:pt>
                <c:pt idx="87">
                  <c:v>4.7112686376703499</c:v>
                </c:pt>
                <c:pt idx="88">
                  <c:v>4.7634178052188298</c:v>
                </c:pt>
                <c:pt idx="89">
                  <c:v>4.8155214033914699</c:v>
                </c:pt>
                <c:pt idx="90">
                  <c:v>4.8675794614470096</c:v>
                </c:pt>
                <c:pt idx="91">
                  <c:v>4.9195920086378599</c:v>
                </c:pt>
                <c:pt idx="92">
                  <c:v>4.9715590742099298</c:v>
                </c:pt>
                <c:pt idx="93">
                  <c:v>5.0234806874124303</c:v>
                </c:pt>
                <c:pt idx="94">
                  <c:v>5.07535687747776</c:v>
                </c:pt>
                <c:pt idx="95">
                  <c:v>5.1271876736512496</c:v>
                </c:pt>
                <c:pt idx="96">
                  <c:v>5.1789731051708197</c:v>
                </c:pt>
                <c:pt idx="97">
                  <c:v>5.2307132012664699</c:v>
                </c:pt>
                <c:pt idx="98">
                  <c:v>5.2824079911906301</c:v>
                </c:pt>
                <c:pt idx="99">
                  <c:v>5.3340575041750702</c:v>
                </c:pt>
                <c:pt idx="100">
                  <c:v>5.3856617694605697</c:v>
                </c:pt>
                <c:pt idx="101">
                  <c:v>5.4372208162999698</c:v>
                </c:pt>
                <c:pt idx="102">
                  <c:v>5.4887346739345002</c:v>
                </c:pt>
                <c:pt idx="103">
                  <c:v>5.54020337161867</c:v>
                </c:pt>
                <c:pt idx="104">
                  <c:v>5.5916269386125999</c:v>
                </c:pt>
                <c:pt idx="105">
                  <c:v>5.6430054041721904</c:v>
                </c:pt>
                <c:pt idx="106">
                  <c:v>5.6943387975676796</c:v>
                </c:pt>
                <c:pt idx="107">
                  <c:v>5.74562714806624</c:v>
                </c:pt>
                <c:pt idx="108">
                  <c:v>5.79687048493936</c:v>
                </c:pt>
                <c:pt idx="109">
                  <c:v>5.8480688374705503</c:v>
                </c:pt>
                <c:pt idx="110">
                  <c:v>5.8992222349536902</c:v>
                </c:pt>
                <c:pt idx="111">
                  <c:v>5.9503307066751496</c:v>
                </c:pt>
                <c:pt idx="112">
                  <c:v>6.0013942819318897</c:v>
                </c:pt>
                <c:pt idx="113">
                  <c:v>6.0524129900401196</c:v>
                </c:pt>
                <c:pt idx="114">
                  <c:v>6.1033868603066201</c:v>
                </c:pt>
                <c:pt idx="115">
                  <c:v>6.1543159220491797</c:v>
                </c:pt>
                <c:pt idx="116">
                  <c:v>6.2052002045997297</c:v>
                </c:pt>
                <c:pt idx="117">
                  <c:v>6.2560397372949703</c:v>
                </c:pt>
                <c:pt idx="118">
                  <c:v>6.30683454947384</c:v>
                </c:pt>
                <c:pt idx="119">
                  <c:v>6.35758467048566</c:v>
                </c:pt>
                <c:pt idx="120">
                  <c:v>6.4082901296906201</c:v>
                </c:pt>
                <c:pt idx="121">
                  <c:v>6.4589509564511403</c:v>
                </c:pt>
                <c:pt idx="122">
                  <c:v>6.5095671801386201</c:v>
                </c:pt>
                <c:pt idx="123">
                  <c:v>6.5601388301377996</c:v>
                </c:pt>
                <c:pt idx="124">
                  <c:v>6.61066593583472</c:v>
                </c:pt>
                <c:pt idx="125">
                  <c:v>6.66114852662374</c:v>
                </c:pt>
                <c:pt idx="126">
                  <c:v>6.7115866319073199</c:v>
                </c:pt>
                <c:pt idx="127">
                  <c:v>6.7619802810984</c:v>
                </c:pt>
                <c:pt idx="128">
                  <c:v>6.8123295036203499</c:v>
                </c:pt>
                <c:pt idx="129">
                  <c:v>6.8626343288973297</c:v>
                </c:pt>
                <c:pt idx="130">
                  <c:v>6.9128947863641903</c:v>
                </c:pt>
                <c:pt idx="131">
                  <c:v>6.9631109054635303</c:v>
                </c:pt>
                <c:pt idx="132">
                  <c:v>7.01328271565189</c:v>
                </c:pt>
                <c:pt idx="133">
                  <c:v>7.0634102463867201</c:v>
                </c:pt>
                <c:pt idx="134">
                  <c:v>7.1134935271353097</c:v>
                </c:pt>
                <c:pt idx="135">
                  <c:v>7.1635325873732096</c:v>
                </c:pt>
                <c:pt idx="136">
                  <c:v>7.2135274565848304</c:v>
                </c:pt>
                <c:pt idx="137">
                  <c:v>7.2634781642629198</c:v>
                </c:pt>
                <c:pt idx="138">
                  <c:v>7.3133847399067999</c:v>
                </c:pt>
                <c:pt idx="139">
                  <c:v>7.3632472130245299</c:v>
                </c:pt>
                <c:pt idx="140">
                  <c:v>7.4130656131321802</c:v>
                </c:pt>
                <c:pt idx="141">
                  <c:v>7.4628399697525296</c:v>
                </c:pt>
                <c:pt idx="142">
                  <c:v>7.5125703124180303</c:v>
                </c:pt>
                <c:pt idx="143">
                  <c:v>7.5622566706685399</c:v>
                </c:pt>
                <c:pt idx="144">
                  <c:v>7.6118990740519097</c:v>
                </c:pt>
                <c:pt idx="145">
                  <c:v>7.6614975521208999</c:v>
                </c:pt>
                <c:pt idx="146">
                  <c:v>7.7110521344373497</c:v>
                </c:pt>
                <c:pt idx="147">
                  <c:v>7.7605628505742299</c:v>
                </c:pt>
                <c:pt idx="148">
                  <c:v>7.8100297301105197</c:v>
                </c:pt>
                <c:pt idx="149">
                  <c:v>7.8594528026330996</c:v>
                </c:pt>
                <c:pt idx="150">
                  <c:v>7.9088320977368198</c:v>
                </c:pt>
                <c:pt idx="151">
                  <c:v>7.9581676450221597</c:v>
                </c:pt>
                <c:pt idx="152">
                  <c:v>8.0074594740896607</c:v>
                </c:pt>
                <c:pt idx="153">
                  <c:v>8.05670761456253</c:v>
                </c:pt>
                <c:pt idx="154">
                  <c:v>8.1059120960655306</c:v>
                </c:pt>
                <c:pt idx="155">
                  <c:v>8.1550729482311599</c:v>
                </c:pt>
                <c:pt idx="156">
                  <c:v>8.2041902006996992</c:v>
                </c:pt>
                <c:pt idx="157">
                  <c:v>8.2532638831191907</c:v>
                </c:pt>
                <c:pt idx="158">
                  <c:v>8.3022940251292408</c:v>
                </c:pt>
                <c:pt idx="159">
                  <c:v>8.3512806563973196</c:v>
                </c:pt>
                <c:pt idx="160">
                  <c:v>8.4002238065940702</c:v>
                </c:pt>
                <c:pt idx="161">
                  <c:v>8.4491235053958995</c:v>
                </c:pt>
                <c:pt idx="162">
                  <c:v>8.4979797824866807</c:v>
                </c:pt>
                <c:pt idx="163">
                  <c:v>8.5467926675578703</c:v>
                </c:pt>
                <c:pt idx="164">
                  <c:v>8.5955621902974109</c:v>
                </c:pt>
                <c:pt idx="165">
                  <c:v>8.6442883804037898</c:v>
                </c:pt>
                <c:pt idx="166">
                  <c:v>8.6929712675953699</c:v>
                </c:pt>
                <c:pt idx="167">
                  <c:v>8.7416108815904803</c:v>
                </c:pt>
                <c:pt idx="168">
                  <c:v>8.7902072521147296</c:v>
                </c:pt>
                <c:pt idx="169">
                  <c:v>8.8387604089009706</c:v>
                </c:pt>
                <c:pt idx="170">
                  <c:v>8.8872703812725007</c:v>
                </c:pt>
                <c:pt idx="171">
                  <c:v>8.9357371999917703</c:v>
                </c:pt>
                <c:pt idx="172">
                  <c:v>8.9841608941074593</c:v>
                </c:pt>
                <c:pt idx="173">
                  <c:v>9.0325414934102195</c:v>
                </c:pt>
                <c:pt idx="174">
                  <c:v>9.0808790276907292</c:v>
                </c:pt>
                <c:pt idx="175">
                  <c:v>9.1291735267396596</c:v>
                </c:pt>
                <c:pt idx="176">
                  <c:v>9.1774250203476893</c:v>
                </c:pt>
                <c:pt idx="177">
                  <c:v>9.2256335385221107</c:v>
                </c:pt>
                <c:pt idx="178">
                  <c:v>9.2737991109325595</c:v>
                </c:pt>
                <c:pt idx="179">
                  <c:v>9.3219217673421895</c:v>
                </c:pt>
                <c:pt idx="180">
                  <c:v>9.3700015375466901</c:v>
                </c:pt>
                <c:pt idx="181">
                  <c:v>9.4180384513417703</c:v>
                </c:pt>
                <c:pt idx="182">
                  <c:v>9.4660325385231605</c:v>
                </c:pt>
                <c:pt idx="183">
                  <c:v>9.5139838288865803</c:v>
                </c:pt>
                <c:pt idx="184">
                  <c:v>9.5618923522277299</c:v>
                </c:pt>
                <c:pt idx="185">
                  <c:v>9.6097581383423201</c:v>
                </c:pt>
                <c:pt idx="186">
                  <c:v>9.65758121702609</c:v>
                </c:pt>
                <c:pt idx="187">
                  <c:v>9.7053616180747202</c:v>
                </c:pt>
                <c:pt idx="188">
                  <c:v>9.75309937161094</c:v>
                </c:pt>
                <c:pt idx="189">
                  <c:v>9.8007945085926806</c:v>
                </c:pt>
                <c:pt idx="190">
                  <c:v>9.8484470577607706</c:v>
                </c:pt>
                <c:pt idx="191">
                  <c:v>9.8960570489447193</c:v>
                </c:pt>
                <c:pt idx="192">
                  <c:v>9.9436245119740292</c:v>
                </c:pt>
                <c:pt idx="193">
                  <c:v>9.9911494766781797</c:v>
                </c:pt>
                <c:pt idx="194">
                  <c:v>10.0386319728867</c:v>
                </c:pt>
                <c:pt idx="195">
                  <c:v>10.086072030429101</c:v>
                </c:pt>
                <c:pt idx="196">
                  <c:v>10.1334696791348</c:v>
                </c:pt>
                <c:pt idx="197">
                  <c:v>10.1808249488335</c:v>
                </c:pt>
                <c:pt idx="198">
                  <c:v>10.2281378693545</c:v>
                </c:pt>
                <c:pt idx="199">
                  <c:v>10.275408470527299</c:v>
                </c:pt>
                <c:pt idx="200">
                  <c:v>10.322636783641901</c:v>
                </c:pt>
                <c:pt idx="201">
                  <c:v>10.3698228387188</c:v>
                </c:pt>
                <c:pt idx="202">
                  <c:v>10.4169666646425</c:v>
                </c:pt>
                <c:pt idx="203">
                  <c:v>10.464068291295799</c:v>
                </c:pt>
                <c:pt idx="204">
                  <c:v>10.511127748561901</c:v>
                </c:pt>
                <c:pt idx="205">
                  <c:v>10.558145066323601</c:v>
                </c:pt>
                <c:pt idx="206">
                  <c:v>10.605120274463999</c:v>
                </c:pt>
                <c:pt idx="207">
                  <c:v>10.652053402866001</c:v>
                </c:pt>
                <c:pt idx="208">
                  <c:v>10.6989444814126</c:v>
                </c:pt>
                <c:pt idx="209">
                  <c:v>10.7457935399867</c:v>
                </c:pt>
                <c:pt idx="210">
                  <c:v>10.792600608471499</c:v>
                </c:pt>
                <c:pt idx="211">
                  <c:v>10.8393657167498</c:v>
                </c:pt>
                <c:pt idx="212">
                  <c:v>10.8860889001025</c:v>
                </c:pt>
                <c:pt idx="213">
                  <c:v>10.932770180342301</c:v>
                </c:pt>
                <c:pt idx="214">
                  <c:v>10.979409591038401</c:v>
                </c:pt>
                <c:pt idx="215">
                  <c:v>11.0260071620859</c:v>
                </c:pt>
                <c:pt idx="216">
                  <c:v>11.072562923384501</c:v>
                </c:pt>
                <c:pt idx="217">
                  <c:v>11.119076904839201</c:v>
                </c:pt>
                <c:pt idx="218">
                  <c:v>11.1655491363595</c:v>
                </c:pt>
                <c:pt idx="219">
                  <c:v>11.211979647860099</c:v>
                </c:pt>
                <c:pt idx="220">
                  <c:v>11.2583684692607</c:v>
                </c:pt>
                <c:pt idx="221">
                  <c:v>11.3047156304858</c:v>
                </c:pt>
                <c:pt idx="222">
                  <c:v>11.3510211614648</c:v>
                </c:pt>
                <c:pt idx="223">
                  <c:v>11.397285092707399</c:v>
                </c:pt>
                <c:pt idx="224">
                  <c:v>11.4435074554533</c:v>
                </c:pt>
                <c:pt idx="225">
                  <c:v>11.489688278327501</c:v>
                </c:pt>
                <c:pt idx="226">
                  <c:v>11.5358275913347</c:v>
                </c:pt>
                <c:pt idx="227">
                  <c:v>11.581925424487199</c:v>
                </c:pt>
                <c:pt idx="228">
                  <c:v>11.627981807804201</c:v>
                </c:pt>
                <c:pt idx="229">
                  <c:v>11.673996771312201</c:v>
                </c:pt>
                <c:pt idx="230">
                  <c:v>11.719970345044899</c:v>
                </c:pt>
                <c:pt idx="231">
                  <c:v>11.765902559043001</c:v>
                </c:pt>
                <c:pt idx="232">
                  <c:v>11.8117934433545</c:v>
                </c:pt>
                <c:pt idx="233">
                  <c:v>11.8576430280346</c:v>
                </c:pt>
                <c:pt idx="234">
                  <c:v>11.903451343145701</c:v>
                </c:pt>
                <c:pt idx="235">
                  <c:v>11.9492184187571</c:v>
                </c:pt>
                <c:pt idx="236">
                  <c:v>11.9949442849456</c:v>
                </c:pt>
                <c:pt idx="237">
                  <c:v>12.040628971795</c:v>
                </c:pt>
                <c:pt idx="238">
                  <c:v>12.0862725093963</c:v>
                </c:pt>
                <c:pt idx="239">
                  <c:v>12.131874926925001</c:v>
                </c:pt>
                <c:pt idx="240">
                  <c:v>12.1774362549821</c:v>
                </c:pt>
                <c:pt idx="241">
                  <c:v>12.222956523819599</c:v>
                </c:pt>
                <c:pt idx="242">
                  <c:v>12.2684357635294</c:v>
                </c:pt>
                <c:pt idx="243">
                  <c:v>12.313874004209399</c:v>
                </c:pt>
                <c:pt idx="244">
                  <c:v>12.3592712759633</c:v>
                </c:pt>
                <c:pt idx="245">
                  <c:v>12.4046276089014</c:v>
                </c:pt>
                <c:pt idx="246">
                  <c:v>12.4499430331398</c:v>
                </c:pt>
                <c:pt idx="247">
                  <c:v>12.495217578800499</c:v>
                </c:pt>
                <c:pt idx="248">
                  <c:v>12.5404512760119</c:v>
                </c:pt>
                <c:pt idx="249">
                  <c:v>12.5856441549083</c:v>
                </c:pt>
                <c:pt idx="250">
                  <c:v>12.6307962456301</c:v>
                </c:pt>
                <c:pt idx="251">
                  <c:v>12.675907578323899</c:v>
                </c:pt>
                <c:pt idx="252">
                  <c:v>12.7209781831423</c:v>
                </c:pt>
                <c:pt idx="253">
                  <c:v>12.766008090243799</c:v>
                </c:pt>
                <c:pt idx="254">
                  <c:v>12.8109973288179</c:v>
                </c:pt>
                <c:pt idx="255">
                  <c:v>12.8559459280828</c:v>
                </c:pt>
                <c:pt idx="256">
                  <c:v>12.9008539194938</c:v>
                </c:pt>
                <c:pt idx="257">
                  <c:v>12.9457213331692</c:v>
                </c:pt>
                <c:pt idx="258">
                  <c:v>12.9905481992307</c:v>
                </c:pt>
                <c:pt idx="259">
                  <c:v>13.035334547803901</c:v>
                </c:pt>
                <c:pt idx="260">
                  <c:v>13.0800804090174</c:v>
                </c:pt>
                <c:pt idx="261">
                  <c:v>13.124785813003699</c:v>
                </c:pt>
                <c:pt idx="262">
                  <c:v>13.1694507898985</c:v>
                </c:pt>
                <c:pt idx="263">
                  <c:v>13.214075369841201</c:v>
                </c:pt>
                <c:pt idx="264">
                  <c:v>13.2586595829746</c:v>
                </c:pt>
                <c:pt idx="265">
                  <c:v>13.303203459445101</c:v>
                </c:pt>
                <c:pt idx="266">
                  <c:v>13.3477070294024</c:v>
                </c:pt>
                <c:pt idx="267">
                  <c:v>13.392170323</c:v>
                </c:pt>
                <c:pt idx="268">
                  <c:v>13.436593370394499</c:v>
                </c:pt>
                <c:pt idx="269">
                  <c:v>13.4809762017465</c:v>
                </c:pt>
                <c:pt idx="270">
                  <c:v>13.5253188449446</c:v>
                </c:pt>
                <c:pt idx="271">
                  <c:v>13.5696213317716</c:v>
                </c:pt>
                <c:pt idx="272">
                  <c:v>13.6138836924407</c:v>
                </c:pt>
                <c:pt idx="273">
                  <c:v>13.658105957066899</c:v>
                </c:pt>
                <c:pt idx="274">
                  <c:v>13.702288155766</c:v>
                </c:pt>
                <c:pt idx="275">
                  <c:v>13.7464303186553</c:v>
                </c:pt>
                <c:pt idx="276">
                  <c:v>13.7905324758531</c:v>
                </c:pt>
                <c:pt idx="277">
                  <c:v>13.834594657479</c:v>
                </c:pt>
                <c:pt idx="278">
                  <c:v>13.8786168936537</c:v>
                </c:pt>
                <c:pt idx="279">
                  <c:v>13.922599214499</c:v>
                </c:pt>
                <c:pt idx="280">
                  <c:v>13.966541650138</c:v>
                </c:pt>
                <c:pt idx="281">
                  <c:v>14.010444230695001</c:v>
                </c:pt>
                <c:pt idx="282">
                  <c:v>14.0543069862954</c:v>
                </c:pt>
                <c:pt idx="283">
                  <c:v>14.098129947065701</c:v>
                </c:pt>
                <c:pt idx="284">
                  <c:v>14.141913143133699</c:v>
                </c:pt>
                <c:pt idx="285">
                  <c:v>14.1856566041462</c:v>
                </c:pt>
                <c:pt idx="286">
                  <c:v>14.229360360088799</c:v>
                </c:pt>
                <c:pt idx="287">
                  <c:v>14.273024441474901</c:v>
                </c:pt>
                <c:pt idx="288">
                  <c:v>14.3166488784126</c:v>
                </c:pt>
                <c:pt idx="289">
                  <c:v>14.3602337010106</c:v>
                </c:pt>
                <c:pt idx="290">
                  <c:v>14.4037789393774</c:v>
                </c:pt>
                <c:pt idx="291">
                  <c:v>14.4472846236221</c:v>
                </c:pt>
                <c:pt idx="292">
                  <c:v>14.490750783853899</c:v>
                </c:pt>
                <c:pt idx="293">
                  <c:v>14.534177450182</c:v>
                </c:pt>
                <c:pt idx="294">
                  <c:v>14.5775646527161</c:v>
                </c:pt>
                <c:pt idx="295">
                  <c:v>14.620912421565899</c:v>
                </c:pt>
                <c:pt idx="296">
                  <c:v>14.6642207868416</c:v>
                </c:pt>
                <c:pt idx="297">
                  <c:v>14.707489778653301</c:v>
                </c:pt>
                <c:pt idx="298">
                  <c:v>14.7507194271115</c:v>
                </c:pt>
                <c:pt idx="299">
                  <c:v>14.7939097623268</c:v>
                </c:pt>
                <c:pt idx="300">
                  <c:v>14.8370608143585</c:v>
                </c:pt>
                <c:pt idx="301">
                  <c:v>14.8801726126378</c:v>
                </c:pt>
                <c:pt idx="302">
                  <c:v>14.9232451878257</c:v>
                </c:pt>
                <c:pt idx="303">
                  <c:v>14.966278570015101</c:v>
                </c:pt>
                <c:pt idx="304">
                  <c:v>15.0092727892987</c:v>
                </c:pt>
                <c:pt idx="305">
                  <c:v>15.0522278757684</c:v>
                </c:pt>
                <c:pt idx="306">
                  <c:v>15.0951438595157</c:v>
                </c:pt>
                <c:pt idx="307">
                  <c:v>15.138020770631799</c:v>
                </c:pt>
                <c:pt idx="308">
                  <c:v>15.1808586392068</c:v>
                </c:pt>
                <c:pt idx="309">
                  <c:v>15.223657495330899</c:v>
                </c:pt>
                <c:pt idx="310">
                  <c:v>15.2664173690933</c:v>
                </c:pt>
                <c:pt idx="311">
                  <c:v>15.309138290582901</c:v>
                </c:pt>
                <c:pt idx="312">
                  <c:v>15.351820289888</c:v>
                </c:pt>
                <c:pt idx="313">
                  <c:v>15.3944633970964</c:v>
                </c:pt>
                <c:pt idx="314">
                  <c:v>15.4370676422954</c:v>
                </c:pt>
                <c:pt idx="315">
                  <c:v>15.4796330555717</c:v>
                </c:pt>
                <c:pt idx="316">
                  <c:v>15.5221596664637</c:v>
                </c:pt>
                <c:pt idx="317">
                  <c:v>15.5646475051221</c:v>
                </c:pt>
                <c:pt idx="318">
                  <c:v>15.6070966018906</c:v>
                </c:pt>
                <c:pt idx="319">
                  <c:v>15.6495069868317</c:v>
                </c:pt>
                <c:pt idx="320">
                  <c:v>15.691878690006501</c:v>
                </c:pt>
                <c:pt idx="321">
                  <c:v>15.734211741475001</c:v>
                </c:pt>
                <c:pt idx="322">
                  <c:v>15.7765061712954</c:v>
                </c:pt>
                <c:pt idx="323">
                  <c:v>15.8187620095248</c:v>
                </c:pt>
                <c:pt idx="324">
                  <c:v>15.8609792862189</c:v>
                </c:pt>
                <c:pt idx="325">
                  <c:v>15.903158031431699</c:v>
                </c:pt>
                <c:pt idx="326">
                  <c:v>15.945298275216</c:v>
                </c:pt>
                <c:pt idx="327">
                  <c:v>15.9874000476234</c:v>
                </c:pt>
                <c:pt idx="328">
                  <c:v>16.029463378703799</c:v>
                </c:pt>
                <c:pt idx="329">
                  <c:v>16.071488298505699</c:v>
                </c:pt>
                <c:pt idx="330">
                  <c:v>16.113474837076499</c:v>
                </c:pt>
                <c:pt idx="331">
                  <c:v>16.1554230242374</c:v>
                </c:pt>
                <c:pt idx="332">
                  <c:v>16.1973328891705</c:v>
                </c:pt>
                <c:pt idx="333">
                  <c:v>16.239204462705398</c:v>
                </c:pt>
                <c:pt idx="334">
                  <c:v>16.281037774853498</c:v>
                </c:pt>
                <c:pt idx="335">
                  <c:v>16.322832855623499</c:v>
                </c:pt>
                <c:pt idx="336">
                  <c:v>16.3645897350216</c:v>
                </c:pt>
                <c:pt idx="337">
                  <c:v>16.406308443051401</c:v>
                </c:pt>
                <c:pt idx="338">
                  <c:v>16.447989009713702</c:v>
                </c:pt>
                <c:pt idx="339">
                  <c:v>16.489631465006902</c:v>
                </c:pt>
                <c:pt idx="340">
                  <c:v>16.531235838926801</c:v>
                </c:pt>
                <c:pt idx="341">
                  <c:v>16.5728021614662</c:v>
                </c:pt>
                <c:pt idx="342">
                  <c:v>16.6143304626159</c:v>
                </c:pt>
                <c:pt idx="343">
                  <c:v>16.655820772363501</c:v>
                </c:pt>
                <c:pt idx="344">
                  <c:v>16.697273120694302</c:v>
                </c:pt>
                <c:pt idx="345">
                  <c:v>16.738687537591002</c:v>
                </c:pt>
                <c:pt idx="346">
                  <c:v>16.780064053033499</c:v>
                </c:pt>
                <c:pt idx="347">
                  <c:v>16.821402696404601</c:v>
                </c:pt>
                <c:pt idx="348">
                  <c:v>16.862703497919</c:v>
                </c:pt>
                <c:pt idx="349">
                  <c:v>16.903966487699599</c:v>
                </c:pt>
                <c:pt idx="350">
                  <c:v>16.945191695696099</c:v>
                </c:pt>
                <c:pt idx="351">
                  <c:v>16.986379151854901</c:v>
                </c:pt>
                <c:pt idx="352">
                  <c:v>17.027528886118699</c:v>
                </c:pt>
                <c:pt idx="353">
                  <c:v>17.068640928427101</c:v>
                </c:pt>
                <c:pt idx="354">
                  <c:v>17.109715308716101</c:v>
                </c:pt>
                <c:pt idx="355">
                  <c:v>17.150752056918499</c:v>
                </c:pt>
                <c:pt idx="356">
                  <c:v>17.191751202963498</c:v>
                </c:pt>
                <c:pt idx="357">
                  <c:v>17.232712776776999</c:v>
                </c:pt>
                <c:pt idx="358">
                  <c:v>17.273636808281399</c:v>
                </c:pt>
                <c:pt idx="359">
                  <c:v>17.314523327396</c:v>
                </c:pt>
                <c:pt idx="360">
                  <c:v>17.355372364036398</c:v>
                </c:pt>
                <c:pt idx="361">
                  <c:v>17.396183948114899</c:v>
                </c:pt>
                <c:pt idx="362">
                  <c:v>17.436958109262001</c:v>
                </c:pt>
                <c:pt idx="363">
                  <c:v>17.4776948769236</c:v>
                </c:pt>
                <c:pt idx="364">
                  <c:v>17.5183942815103</c:v>
                </c:pt>
                <c:pt idx="365">
                  <c:v>17.559056352898001</c:v>
                </c:pt>
                <c:pt idx="366">
                  <c:v>17.599681120958302</c:v>
                </c:pt>
                <c:pt idx="367">
                  <c:v>17.640268615558099</c:v>
                </c:pt>
                <c:pt idx="368">
                  <c:v>17.680818866560401</c:v>
                </c:pt>
                <c:pt idx="369">
                  <c:v>17.7213319038237</c:v>
                </c:pt>
                <c:pt idx="370">
                  <c:v>17.761807757202298</c:v>
                </c:pt>
                <c:pt idx="371">
                  <c:v>17.802246456545902</c:v>
                </c:pt>
                <c:pt idx="372">
                  <c:v>17.8426480317003</c:v>
                </c:pt>
                <c:pt idx="373">
                  <c:v>17.8830125125066</c:v>
                </c:pt>
                <c:pt idx="374">
                  <c:v>17.923339928801902</c:v>
                </c:pt>
                <c:pt idx="375">
                  <c:v>17.9636303104188</c:v>
                </c:pt>
                <c:pt idx="376">
                  <c:v>18.0038836871855</c:v>
                </c:pt>
                <c:pt idx="377">
                  <c:v>18.044100088926101</c:v>
                </c:pt>
                <c:pt idx="378">
                  <c:v>18.084279544579498</c:v>
                </c:pt>
                <c:pt idx="379">
                  <c:v>18.124422084497699</c:v>
                </c:pt>
                <c:pt idx="380">
                  <c:v>18.1645277385763</c:v>
                </c:pt>
                <c:pt idx="381">
                  <c:v>18.204596536596899</c:v>
                </c:pt>
                <c:pt idx="382">
                  <c:v>18.244628508335701</c:v>
                </c:pt>
                <c:pt idx="383">
                  <c:v>18.284623683563801</c:v>
                </c:pt>
                <c:pt idx="384">
                  <c:v>18.324582092046999</c:v>
                </c:pt>
                <c:pt idx="385">
                  <c:v>18.364503763545599</c:v>
                </c:pt>
                <c:pt idx="386">
                  <c:v>18.404388727814801</c:v>
                </c:pt>
                <c:pt idx="387">
                  <c:v>18.444237014604401</c:v>
                </c:pt>
                <c:pt idx="388">
                  <c:v>18.484048653658899</c:v>
                </c:pt>
                <c:pt idx="389">
                  <c:v>18.523823674717502</c:v>
                </c:pt>
                <c:pt idx="390">
                  <c:v>18.563562107514102</c:v>
                </c:pt>
                <c:pt idx="391">
                  <c:v>18.603263981777499</c:v>
                </c:pt>
                <c:pt idx="392">
                  <c:v>18.642929327230799</c:v>
                </c:pt>
                <c:pt idx="393">
                  <c:v>18.682558173214201</c:v>
                </c:pt>
                <c:pt idx="394">
                  <c:v>18.7221505491861</c:v>
                </c:pt>
                <c:pt idx="395">
                  <c:v>18.761706485261399</c:v>
                </c:pt>
                <c:pt idx="396">
                  <c:v>18.801226011120001</c:v>
                </c:pt>
                <c:pt idx="397">
                  <c:v>18.840709156435299</c:v>
                </c:pt>
                <c:pt idx="398">
                  <c:v>18.880155950874901</c:v>
                </c:pt>
                <c:pt idx="399">
                  <c:v>18.919566424100001</c:v>
                </c:pt>
                <c:pt idx="400">
                  <c:v>18.958940605765701</c:v>
                </c:pt>
                <c:pt idx="401">
                  <c:v>18.998278525520899</c:v>
                </c:pt>
                <c:pt idx="402">
                  <c:v>19.037580213008301</c:v>
                </c:pt>
                <c:pt idx="403">
                  <c:v>19.0768456978643</c:v>
                </c:pt>
                <c:pt idx="404">
                  <c:v>19.116075009719399</c:v>
                </c:pt>
                <c:pt idx="405">
                  <c:v>19.155268178197499</c:v>
                </c:pt>
                <c:pt idx="406">
                  <c:v>19.1944252329167</c:v>
                </c:pt>
                <c:pt idx="407">
                  <c:v>19.2335462034888</c:v>
                </c:pt>
                <c:pt idx="408">
                  <c:v>19.2726311195192</c:v>
                </c:pt>
                <c:pt idx="409">
                  <c:v>19.3116800097552</c:v>
                </c:pt>
                <c:pt idx="410">
                  <c:v>19.350692904442099</c:v>
                </c:pt>
                <c:pt idx="411">
                  <c:v>19.389669833146701</c:v>
                </c:pt>
                <c:pt idx="412">
                  <c:v>19.428610825428699</c:v>
                </c:pt>
                <c:pt idx="413">
                  <c:v>19.467515910840799</c:v>
                </c:pt>
                <c:pt idx="414">
                  <c:v>19.506385118928499</c:v>
                </c:pt>
                <c:pt idx="415">
                  <c:v>19.545218479230499</c:v>
                </c:pt>
                <c:pt idx="416">
                  <c:v>19.584016021278298</c:v>
                </c:pt>
                <c:pt idx="417">
                  <c:v>19.6227777745965</c:v>
                </c:pt>
                <c:pt idx="418">
                  <c:v>19.661503768702801</c:v>
                </c:pt>
                <c:pt idx="419">
                  <c:v>19.700194033107501</c:v>
                </c:pt>
                <c:pt idx="420">
                  <c:v>19.738848597314401</c:v>
                </c:pt>
                <c:pt idx="421">
                  <c:v>19.777467490819902</c:v>
                </c:pt>
                <c:pt idx="422">
                  <c:v>19.8160507431135</c:v>
                </c:pt>
                <c:pt idx="423">
                  <c:v>19.8545983836777</c:v>
                </c:pt>
                <c:pt idx="424">
                  <c:v>19.893110441541399</c:v>
                </c:pt>
                <c:pt idx="425">
                  <c:v>19.9315869461206</c:v>
                </c:pt>
                <c:pt idx="426">
                  <c:v>19.9700279271682</c:v>
                </c:pt>
                <c:pt idx="427">
                  <c:v>20.008433414118301</c:v>
                </c:pt>
                <c:pt idx="428">
                  <c:v>20.046803436396999</c:v>
                </c:pt>
                <c:pt idx="429">
                  <c:v>20.085138023422701</c:v>
                </c:pt>
                <c:pt idx="430">
                  <c:v>20.1234372046058</c:v>
                </c:pt>
                <c:pt idx="431">
                  <c:v>20.161701009349201</c:v>
                </c:pt>
                <c:pt idx="432">
                  <c:v>20.1999294670476</c:v>
                </c:pt>
                <c:pt idx="433">
                  <c:v>20.238122607088101</c:v>
                </c:pt>
                <c:pt idx="434">
                  <c:v>20.2762804588499</c:v>
                </c:pt>
                <c:pt idx="435">
                  <c:v>20.314403051704499</c:v>
                </c:pt>
                <c:pt idx="436">
                  <c:v>20.3524904150153</c:v>
                </c:pt>
                <c:pt idx="437">
                  <c:v>20.390542578138302</c:v>
                </c:pt>
                <c:pt idx="438">
                  <c:v>20.4285595704212</c:v>
                </c:pt>
                <c:pt idx="439">
                  <c:v>20.466541421060999</c:v>
                </c:pt>
                <c:pt idx="440">
                  <c:v>20.504488158366801</c:v>
                </c:pt>
                <c:pt idx="441">
                  <c:v>20.542399812587</c:v>
                </c:pt>
                <c:pt idx="442">
                  <c:v>20.580276413018701</c:v>
                </c:pt>
                <c:pt idx="443">
                  <c:v>20.618117988950399</c:v>
                </c:pt>
                <c:pt idx="444">
                  <c:v>20.655924569662101</c:v>
                </c:pt>
                <c:pt idx="445">
                  <c:v>20.6936961844252</c:v>
                </c:pt>
                <c:pt idx="446">
                  <c:v>20.731432862502999</c:v>
                </c:pt>
                <c:pt idx="447">
                  <c:v>20.7691346331499</c:v>
                </c:pt>
                <c:pt idx="448">
                  <c:v>20.806801525612201</c:v>
                </c:pt>
                <c:pt idx="449">
                  <c:v>20.844433569127499</c:v>
                </c:pt>
                <c:pt idx="450">
                  <c:v>20.882030792925001</c:v>
                </c:pt>
                <c:pt idx="451">
                  <c:v>20.919593226225601</c:v>
                </c:pt>
                <c:pt idx="452">
                  <c:v>20.957120898241499</c:v>
                </c:pt>
                <c:pt idx="453">
                  <c:v>20.994613838176399</c:v>
                </c:pt>
                <c:pt idx="454">
                  <c:v>21.032072075225901</c:v>
                </c:pt>
                <c:pt idx="455">
                  <c:v>21.069495638576601</c:v>
                </c:pt>
                <c:pt idx="456">
                  <c:v>21.106884557407199</c:v>
                </c:pt>
                <c:pt idx="457">
                  <c:v>21.144238860887501</c:v>
                </c:pt>
                <c:pt idx="458">
                  <c:v>21.1815585781791</c:v>
                </c:pt>
                <c:pt idx="459">
                  <c:v>21.218843737232699</c:v>
                </c:pt>
                <c:pt idx="460">
                  <c:v>21.256094367697099</c:v>
                </c:pt>
                <c:pt idx="461">
                  <c:v>21.2933104990747</c:v>
                </c:pt>
                <c:pt idx="462">
                  <c:v>21.330492160466701</c:v>
                </c:pt>
                <c:pt idx="463">
                  <c:v>21.3676393809654</c:v>
                </c:pt>
                <c:pt idx="464">
                  <c:v>21.4047521896536</c:v>
                </c:pt>
                <c:pt idx="465">
                  <c:v>21.4418306156048</c:v>
                </c:pt>
                <c:pt idx="466">
                  <c:v>21.478874687883199</c:v>
                </c:pt>
                <c:pt idx="467">
                  <c:v>21.5158844355437</c:v>
                </c:pt>
                <c:pt idx="468">
                  <c:v>21.552859887632</c:v>
                </c:pt>
                <c:pt idx="469">
                  <c:v>21.589801073184301</c:v>
                </c:pt>
                <c:pt idx="470">
                  <c:v>21.626708021227699</c:v>
                </c:pt>
                <c:pt idx="471">
                  <c:v>21.663580760779801</c:v>
                </c:pt>
                <c:pt idx="472">
                  <c:v>21.7004193208491</c:v>
                </c:pt>
                <c:pt idx="473">
                  <c:v>21.7372237304347</c:v>
                </c:pt>
                <c:pt idx="474">
                  <c:v>21.773994018526398</c:v>
                </c:pt>
                <c:pt idx="475">
                  <c:v>21.810730214104701</c:v>
                </c:pt>
                <c:pt idx="476">
                  <c:v>21.8474323461407</c:v>
                </c:pt>
                <c:pt idx="477">
                  <c:v>21.884100443596399</c:v>
                </c:pt>
                <c:pt idx="478">
                  <c:v>21.920734534803302</c:v>
                </c:pt>
                <c:pt idx="479">
                  <c:v>21.9573346479532</c:v>
                </c:pt>
                <c:pt idx="480">
                  <c:v>21.9939008129918</c:v>
                </c:pt>
                <c:pt idx="481">
                  <c:v>22.030433058814999</c:v>
                </c:pt>
                <c:pt idx="482">
                  <c:v>22.066931414308101</c:v>
                </c:pt>
                <c:pt idx="483">
                  <c:v>22.1033959083463</c:v>
                </c:pt>
                <c:pt idx="484">
                  <c:v>22.139826569794501</c:v>
                </c:pt>
                <c:pt idx="485">
                  <c:v>22.176223427507701</c:v>
                </c:pt>
                <c:pt idx="486">
                  <c:v>22.212586510330102</c:v>
                </c:pt>
                <c:pt idx="487">
                  <c:v>22.248915847096001</c:v>
                </c:pt>
                <c:pt idx="488">
                  <c:v>22.285211466629601</c:v>
                </c:pt>
                <c:pt idx="489">
                  <c:v>22.321473397744398</c:v>
                </c:pt>
                <c:pt idx="490">
                  <c:v>22.357701669244101</c:v>
                </c:pt>
                <c:pt idx="491">
                  <c:v>22.393896309921999</c:v>
                </c:pt>
                <c:pt idx="492">
                  <c:v>22.430057348561</c:v>
                </c:pt>
                <c:pt idx="493">
                  <c:v>22.466184813933999</c:v>
                </c:pt>
                <c:pt idx="494">
                  <c:v>22.5022787348036</c:v>
                </c:pt>
                <c:pt idx="495">
                  <c:v>22.538339139922002</c:v>
                </c:pt>
                <c:pt idx="496">
                  <c:v>22.574366058031401</c:v>
                </c:pt>
                <c:pt idx="497">
                  <c:v>22.610359517863699</c:v>
                </c:pt>
                <c:pt idx="498">
                  <c:v>22.646319546413601</c:v>
                </c:pt>
                <c:pt idx="499">
                  <c:v>22.682246173731802</c:v>
                </c:pt>
                <c:pt idx="500">
                  <c:v>22.7181394285452</c:v>
                </c:pt>
                <c:pt idx="501">
                  <c:v>22.753999339516401</c:v>
                </c:pt>
                <c:pt idx="502">
                  <c:v>22.7898259352969</c:v>
                </c:pt>
                <c:pt idx="503">
                  <c:v>22.825619244527001</c:v>
                </c:pt>
                <c:pt idx="504">
                  <c:v>22.861379295836102</c:v>
                </c:pt>
                <c:pt idx="505">
                  <c:v>22.8971061178421</c:v>
                </c:pt>
                <c:pt idx="506">
                  <c:v>22.9327997391519</c:v>
                </c:pt>
                <c:pt idx="507">
                  <c:v>22.968460188361501</c:v>
                </c:pt>
                <c:pt idx="508">
                  <c:v>23.004087494055501</c:v>
                </c:pt>
                <c:pt idx="509">
                  <c:v>23.039681684807299</c:v>
                </c:pt>
                <c:pt idx="510">
                  <c:v>23.075242789179399</c:v>
                </c:pt>
                <c:pt idx="511">
                  <c:v>23.110770835723098</c:v>
                </c:pt>
                <c:pt idx="512">
                  <c:v>23.146265852978502</c:v>
                </c:pt>
                <c:pt idx="513">
                  <c:v>23.181727869474599</c:v>
                </c:pt>
                <c:pt idx="514">
                  <c:v>23.217156913729202</c:v>
                </c:pt>
                <c:pt idx="515">
                  <c:v>23.252553014248999</c:v>
                </c:pt>
                <c:pt idx="516">
                  <c:v>23.2879161995297</c:v>
                </c:pt>
                <c:pt idx="517">
                  <c:v>23.323246497166998</c:v>
                </c:pt>
                <c:pt idx="518">
                  <c:v>23.3585439356569</c:v>
                </c:pt>
                <c:pt idx="519">
                  <c:v>23.393808544016899</c:v>
                </c:pt>
                <c:pt idx="520">
                  <c:v>23.429040350673201</c:v>
                </c:pt>
                <c:pt idx="521">
                  <c:v>23.464239384040201</c:v>
                </c:pt>
                <c:pt idx="522">
                  <c:v>23.499405672520499</c:v>
                </c:pt>
                <c:pt idx="523">
                  <c:v>23.534539244504501</c:v>
                </c:pt>
                <c:pt idx="524">
                  <c:v>23.569640128370899</c:v>
                </c:pt>
                <c:pt idx="525">
                  <c:v>23.604708352486401</c:v>
                </c:pt>
                <c:pt idx="526">
                  <c:v>23.639743945205598</c:v>
                </c:pt>
                <c:pt idx="527">
                  <c:v>23.6747469348715</c:v>
                </c:pt>
                <c:pt idx="528">
                  <c:v>23.709717349814898</c:v>
                </c:pt>
                <c:pt idx="529">
                  <c:v>23.744655218354801</c:v>
                </c:pt>
                <c:pt idx="530">
                  <c:v>23.7795605687982</c:v>
                </c:pt>
                <c:pt idx="531">
                  <c:v>23.8144334294403</c:v>
                </c:pt>
                <c:pt idx="532">
                  <c:v>23.849273828564101</c:v>
                </c:pt>
                <c:pt idx="533">
                  <c:v>23.884081794440998</c:v>
                </c:pt>
                <c:pt idx="534">
                  <c:v>23.918857355330299</c:v>
                </c:pt>
                <c:pt idx="535">
                  <c:v>23.9536005394793</c:v>
                </c:pt>
                <c:pt idx="536">
                  <c:v>23.988311374514701</c:v>
                </c:pt>
                <c:pt idx="537">
                  <c:v>24.022989886574798</c:v>
                </c:pt>
                <c:pt idx="538">
                  <c:v>24.057636106169799</c:v>
                </c:pt>
                <c:pt idx="539">
                  <c:v>24.0922500614782</c:v>
                </c:pt>
                <c:pt idx="540">
                  <c:v>24.1268317806665</c:v>
                </c:pt>
                <c:pt idx="541">
                  <c:v>24.161381291888599</c:v>
                </c:pt>
                <c:pt idx="542">
                  <c:v>24.195898623286102</c:v>
                </c:pt>
                <c:pt idx="543">
                  <c:v>24.230383802988001</c:v>
                </c:pt>
                <c:pt idx="544">
                  <c:v>24.264836859111401</c:v>
                </c:pt>
                <c:pt idx="545">
                  <c:v>24.299257819760498</c:v>
                </c:pt>
                <c:pt idx="546">
                  <c:v>24.333646713027498</c:v>
                </c:pt>
                <c:pt idx="547">
                  <c:v>24.368003566991899</c:v>
                </c:pt>
                <c:pt idx="548">
                  <c:v>24.4023284097212</c:v>
                </c:pt>
                <c:pt idx="549">
                  <c:v>24.436621269270201</c:v>
                </c:pt>
                <c:pt idx="550">
                  <c:v>24.470882173681499</c:v>
                </c:pt>
                <c:pt idx="551">
                  <c:v>24.5051111509853</c:v>
                </c:pt>
                <c:pt idx="552">
                  <c:v>24.5393082291992</c:v>
                </c:pt>
                <c:pt idx="553">
                  <c:v>24.573473436328801</c:v>
                </c:pt>
                <c:pt idx="554">
                  <c:v>24.607606800367101</c:v>
                </c:pt>
                <c:pt idx="555">
                  <c:v>24.641708349294699</c:v>
                </c:pt>
                <c:pt idx="556">
                  <c:v>24.6757781110799</c:v>
                </c:pt>
                <c:pt idx="557">
                  <c:v>24.709816113678599</c:v>
                </c:pt>
                <c:pt idx="558">
                  <c:v>24.743822385034299</c:v>
                </c:pt>
                <c:pt idx="559">
                  <c:v>24.777796953078099</c:v>
                </c:pt>
                <c:pt idx="560">
                  <c:v>24.811739845728901</c:v>
                </c:pt>
                <c:pt idx="561">
                  <c:v>24.845651090893</c:v>
                </c:pt>
                <c:pt idx="562">
                  <c:v>24.879530716464402</c:v>
                </c:pt>
                <c:pt idx="563">
                  <c:v>24.913378750324799</c:v>
                </c:pt>
                <c:pt idx="564">
                  <c:v>24.947195220343399</c:v>
                </c:pt>
                <c:pt idx="565">
                  <c:v>24.9809801543771</c:v>
                </c:pt>
                <c:pt idx="566">
                  <c:v>25.014733579302199</c:v>
                </c:pt>
                <c:pt idx="567">
                  <c:v>25.048455518698599</c:v>
                </c:pt>
                <c:pt idx="568">
                  <c:v>25.082146004863802</c:v>
                </c:pt>
                <c:pt idx="569">
                  <c:v>25.115805065565901</c:v>
                </c:pt>
                <c:pt idx="570">
                  <c:v>25.1494327285595</c:v>
                </c:pt>
                <c:pt idx="571">
                  <c:v>25.183029021586201</c:v>
                </c:pt>
                <c:pt idx="572">
                  <c:v>25.216593972374302</c:v>
                </c:pt>
                <c:pt idx="573">
                  <c:v>25.250127608638799</c:v>
                </c:pt>
                <c:pt idx="574">
                  <c:v>25.283629958081601</c:v>
                </c:pt>
                <c:pt idx="575">
                  <c:v>25.317101048391301</c:v>
                </c:pt>
                <c:pt idx="576">
                  <c:v>25.3505409072432</c:v>
                </c:pt>
                <c:pt idx="577">
                  <c:v>25.383949562299598</c:v>
                </c:pt>
                <c:pt idx="578">
                  <c:v>25.4173270412095</c:v>
                </c:pt>
                <c:pt idx="579">
                  <c:v>25.450673371608499</c:v>
                </c:pt>
                <c:pt idx="580">
                  <c:v>25.4839885811191</c:v>
                </c:pt>
                <c:pt idx="581">
                  <c:v>25.517272697350801</c:v>
                </c:pt>
                <c:pt idx="582">
                  <c:v>25.5505257478994</c:v>
                </c:pt>
                <c:pt idx="583">
                  <c:v>25.583747760347901</c:v>
                </c:pt>
                <c:pt idx="584">
                  <c:v>25.616938762265899</c:v>
                </c:pt>
                <c:pt idx="585">
                  <c:v>25.650098781209799</c:v>
                </c:pt>
                <c:pt idx="586">
                  <c:v>25.683227844722801</c:v>
                </c:pt>
                <c:pt idx="587">
                  <c:v>25.716325980334901</c:v>
                </c:pt>
                <c:pt idx="588">
                  <c:v>25.749393215562701</c:v>
                </c:pt>
                <c:pt idx="589">
                  <c:v>25.782429577909799</c:v>
                </c:pt>
                <c:pt idx="590">
                  <c:v>25.815435094866601</c:v>
                </c:pt>
                <c:pt idx="591">
                  <c:v>25.848409793910001</c:v>
                </c:pt>
                <c:pt idx="592">
                  <c:v>25.881353702503901</c:v>
                </c:pt>
                <c:pt idx="593">
                  <c:v>25.914266848099</c:v>
                </c:pt>
                <c:pt idx="594">
                  <c:v>25.947149258132701</c:v>
                </c:pt>
                <c:pt idx="595">
                  <c:v>25.980000960029098</c:v>
                </c:pt>
                <c:pt idx="596">
                  <c:v>26.0128219802601</c:v>
                </c:pt>
                <c:pt idx="597">
                  <c:v>26.045612340789098</c:v>
                </c:pt>
                <c:pt idx="598">
                  <c:v>26.0783720744951</c:v>
                </c:pt>
                <c:pt idx="599">
                  <c:v>26.1111012087026</c:v>
                </c:pt>
                <c:pt idx="600">
                  <c:v>26.143799770721799</c:v>
                </c:pt>
                <c:pt idx="601">
                  <c:v>26.176467787849099</c:v>
                </c:pt>
                <c:pt idx="602">
                  <c:v>26.209105287366299</c:v>
                </c:pt>
                <c:pt idx="603">
                  <c:v>26.241712296541198</c:v>
                </c:pt>
                <c:pt idx="604">
                  <c:v>26.274288842627101</c:v>
                </c:pt>
                <c:pt idx="605">
                  <c:v>26.3068349528635</c:v>
                </c:pt>
                <c:pt idx="606">
                  <c:v>26.339350654475201</c:v>
                </c:pt>
                <c:pt idx="607">
                  <c:v>26.3718359746732</c:v>
                </c:pt>
                <c:pt idx="608">
                  <c:v>26.404290940654001</c:v>
                </c:pt>
                <c:pt idx="609">
                  <c:v>26.436715579599898</c:v>
                </c:pt>
                <c:pt idx="610">
                  <c:v>26.469109918679301</c:v>
                </c:pt>
                <c:pt idx="611">
                  <c:v>26.501473985045902</c:v>
                </c:pt>
                <c:pt idx="612">
                  <c:v>26.533807805839501</c:v>
                </c:pt>
                <c:pt idx="613">
                  <c:v>26.566111408185598</c:v>
                </c:pt>
                <c:pt idx="614">
                  <c:v>26.598384819195399</c:v>
                </c:pt>
                <c:pt idx="615">
                  <c:v>26.630628065965901</c:v>
                </c:pt>
                <c:pt idx="616">
                  <c:v>26.662841175580098</c:v>
                </c:pt>
                <c:pt idx="617">
                  <c:v>26.695024175106401</c:v>
                </c:pt>
                <c:pt idx="618">
                  <c:v>26.727177091599302</c:v>
                </c:pt>
                <c:pt idx="619">
                  <c:v>26.7592999520989</c:v>
                </c:pt>
                <c:pt idx="620">
                  <c:v>26.791392783631199</c:v>
                </c:pt>
                <c:pt idx="621">
                  <c:v>26.823455613207699</c:v>
                </c:pt>
                <c:pt idx="622">
                  <c:v>26.855488467826198</c:v>
                </c:pt>
                <c:pt idx="623">
                  <c:v>26.8874913744697</c:v>
                </c:pt>
                <c:pt idx="624">
                  <c:v>26.919464360107298</c:v>
                </c:pt>
                <c:pt idx="625">
                  <c:v>26.9514074516939</c:v>
                </c:pt>
                <c:pt idx="626">
                  <c:v>26.983320675507201</c:v>
                </c:pt>
                <c:pt idx="627">
                  <c:v>27.015204053193401</c:v>
                </c:pt>
                <c:pt idx="628">
                  <c:v>27.047057616812001</c:v>
                </c:pt>
                <c:pt idx="629">
                  <c:v>27.078881393218602</c:v>
                </c:pt>
                <c:pt idx="630">
                  <c:v>27.110675409253599</c:v>
                </c:pt>
                <c:pt idx="631">
                  <c:v>27.142439691742499</c:v>
                </c:pt>
                <c:pt idx="632">
                  <c:v>27.1741742674953</c:v>
                </c:pt>
                <c:pt idx="633">
                  <c:v>27.205879163307401</c:v>
                </c:pt>
                <c:pt idx="634">
                  <c:v>27.237554405958502</c:v>
                </c:pt>
                <c:pt idx="635">
                  <c:v>27.2692000222136</c:v>
                </c:pt>
                <c:pt idx="636">
                  <c:v>27.300816038822401</c:v>
                </c:pt>
                <c:pt idx="637">
                  <c:v>27.332402482519299</c:v>
                </c:pt>
                <c:pt idx="638">
                  <c:v>27.363959380023999</c:v>
                </c:pt>
                <c:pt idx="639">
                  <c:v>27.3954867580407</c:v>
                </c:pt>
                <c:pt idx="640">
                  <c:v>27.426984643258599</c:v>
                </c:pt>
                <c:pt idx="641">
                  <c:v>27.458453062351701</c:v>
                </c:pt>
                <c:pt idx="642">
                  <c:v>27.4898920419791</c:v>
                </c:pt>
                <c:pt idx="643">
                  <c:v>27.521301608784398</c:v>
                </c:pt>
                <c:pt idx="644">
                  <c:v>27.552681789396399</c:v>
                </c:pt>
                <c:pt idx="645">
                  <c:v>27.5840326104287</c:v>
                </c:pt>
                <c:pt idx="646">
                  <c:v>27.6153540984796</c:v>
                </c:pt>
                <c:pt idx="647">
                  <c:v>27.646646280132401</c:v>
                </c:pt>
                <c:pt idx="648">
                  <c:v>27.6779091819553</c:v>
                </c:pt>
                <c:pt idx="649">
                  <c:v>27.709142830501399</c:v>
                </c:pt>
                <c:pt idx="650">
                  <c:v>27.7403472523084</c:v>
                </c:pt>
                <c:pt idx="651">
                  <c:v>27.771522473899299</c:v>
                </c:pt>
                <c:pt idx="652">
                  <c:v>27.802668521781602</c:v>
                </c:pt>
                <c:pt idx="653">
                  <c:v>27.8337854224478</c:v>
                </c:pt>
                <c:pt idx="654">
                  <c:v>27.864873202375399</c:v>
                </c:pt>
                <c:pt idx="655">
                  <c:v>27.895931888026499</c:v>
                </c:pt>
                <c:pt idx="656">
                  <c:v>27.926961510362499</c:v>
                </c:pt>
                <c:pt idx="657">
                  <c:v>27.957962080710701</c:v>
                </c:pt>
                <c:pt idx="658">
                  <c:v>27.988933635536</c:v>
                </c:pt>
                <c:pt idx="659">
                  <c:v>28.019876201196102</c:v>
                </c:pt>
                <c:pt idx="660">
                  <c:v>28.050789804033801</c:v>
                </c:pt>
                <c:pt idx="661">
                  <c:v>28.081674470376299</c:v>
                </c:pt>
                <c:pt idx="662">
                  <c:v>28.1125302265357</c:v>
                </c:pt>
                <c:pt idx="663">
                  <c:v>28.143357098808899</c:v>
                </c:pt>
                <c:pt idx="664">
                  <c:v>28.1741551134776</c:v>
                </c:pt>
                <c:pt idx="665">
                  <c:v>28.204924296807899</c:v>
                </c:pt>
                <c:pt idx="666">
                  <c:v>28.235664675051002</c:v>
                </c:pt>
                <c:pt idx="667">
                  <c:v>28.266376274442401</c:v>
                </c:pt>
                <c:pt idx="668">
                  <c:v>28.297059121202398</c:v>
                </c:pt>
                <c:pt idx="669">
                  <c:v>28.327713241535701</c:v>
                </c:pt>
                <c:pt idx="670">
                  <c:v>28.358338661631901</c:v>
                </c:pt>
                <c:pt idx="671">
                  <c:v>28.388935407664999</c:v>
                </c:pt>
                <c:pt idx="672">
                  <c:v>28.419503505793301</c:v>
                </c:pt>
                <c:pt idx="673">
                  <c:v>28.450042982159999</c:v>
                </c:pt>
                <c:pt idx="674">
                  <c:v>28.4805538628924</c:v>
                </c:pt>
                <c:pt idx="675">
                  <c:v>28.5110361741026</c:v>
                </c:pt>
                <c:pt idx="676">
                  <c:v>28.541489941887001</c:v>
                </c:pt>
                <c:pt idx="677">
                  <c:v>28.571915192326198</c:v>
                </c:pt>
                <c:pt idx="678">
                  <c:v>28.6023119514855</c:v>
                </c:pt>
                <c:pt idx="679">
                  <c:v>28.632680245414399</c:v>
                </c:pt>
                <c:pt idx="680">
                  <c:v>28.663020100146699</c:v>
                </c:pt>
                <c:pt idx="681">
                  <c:v>28.693331541700601</c:v>
                </c:pt>
                <c:pt idx="682">
                  <c:v>28.723614596078502</c:v>
                </c:pt>
                <c:pt idx="683">
                  <c:v>28.753869289267101</c:v>
                </c:pt>
                <c:pt idx="684">
                  <c:v>28.7840956472374</c:v>
                </c:pt>
                <c:pt idx="685">
                  <c:v>28.8142936959444</c:v>
                </c:pt>
                <c:pt idx="686">
                  <c:v>28.844463461136499</c:v>
                </c:pt>
                <c:pt idx="687">
                  <c:v>28.874604964782101</c:v>
                </c:pt>
                <c:pt idx="688">
                  <c:v>28.904718236446499</c:v>
                </c:pt>
                <c:pt idx="689">
                  <c:v>28.934803301993998</c:v>
                </c:pt>
                <c:pt idx="690">
                  <c:v>28.964860187271899</c:v>
                </c:pt>
                <c:pt idx="691">
                  <c:v>28.994888918111201</c:v>
                </c:pt>
                <c:pt idx="692">
                  <c:v>29.024889520325701</c:v>
                </c:pt>
                <c:pt idx="693">
                  <c:v>29.054862019712498</c:v>
                </c:pt>
                <c:pt idx="694">
                  <c:v>29.084806442051899</c:v>
                </c:pt>
                <c:pt idx="695">
                  <c:v>29.114722813107001</c:v>
                </c:pt>
                <c:pt idx="696">
                  <c:v>29.144611158624301</c:v>
                </c:pt>
                <c:pt idx="697">
                  <c:v>29.174471504332899</c:v>
                </c:pt>
                <c:pt idx="698">
                  <c:v>29.204303875945399</c:v>
                </c:pt>
                <c:pt idx="699">
                  <c:v>29.234108299156699</c:v>
                </c:pt>
                <c:pt idx="700">
                  <c:v>29.263884799645201</c:v>
                </c:pt>
                <c:pt idx="701">
                  <c:v>29.293633403071802</c:v>
                </c:pt>
                <c:pt idx="702">
                  <c:v>29.3233541350804</c:v>
                </c:pt>
                <c:pt idx="703">
                  <c:v>29.353047021297499</c:v>
                </c:pt>
                <c:pt idx="704">
                  <c:v>29.3827120873326</c:v>
                </c:pt>
                <c:pt idx="705">
                  <c:v>29.4123493587777</c:v>
                </c:pt>
                <c:pt idx="706">
                  <c:v>29.441958861207802</c:v>
                </c:pt>
                <c:pt idx="707">
                  <c:v>29.4715406201802</c:v>
                </c:pt>
                <c:pt idx="708">
                  <c:v>29.501094661235001</c:v>
                </c:pt>
                <c:pt idx="709">
                  <c:v>29.530621009894901</c:v>
                </c:pt>
                <c:pt idx="710">
                  <c:v>29.560119691665101</c:v>
                </c:pt>
                <c:pt idx="711">
                  <c:v>29.589590732033301</c:v>
                </c:pt>
                <c:pt idx="712">
                  <c:v>29.619034156469699</c:v>
                </c:pt>
                <c:pt idx="713">
                  <c:v>29.648449990426901</c:v>
                </c:pt>
                <c:pt idx="714">
                  <c:v>29.677838259340099</c:v>
                </c:pt>
                <c:pt idx="715">
                  <c:v>29.707198988626601</c:v>
                </c:pt>
                <c:pt idx="716">
                  <c:v>29.7365322036861</c:v>
                </c:pt>
                <c:pt idx="717">
                  <c:v>29.765837929900801</c:v>
                </c:pt>
                <c:pt idx="718">
                  <c:v>29.7951161926349</c:v>
                </c:pt>
                <c:pt idx="719">
                  <c:v>29.824367017235001</c:v>
                </c:pt>
                <c:pt idx="720">
                  <c:v>29.8535904290299</c:v>
                </c:pt>
                <c:pt idx="721">
                  <c:v>29.8827864533304</c:v>
                </c:pt>
                <c:pt idx="722">
                  <c:v>29.9119551154295</c:v>
                </c:pt>
                <c:pt idx="723">
                  <c:v>29.941096440570401</c:v>
                </c:pt>
                <c:pt idx="724">
                  <c:v>29.970210453817899</c:v>
                </c:pt>
                <c:pt idx="725">
                  <c:v>29.999297180606799</c:v>
                </c:pt>
                <c:pt idx="726">
                  <c:v>30.028356646156599</c:v>
                </c:pt>
                <c:pt idx="727">
                  <c:v>30.057388875668899</c:v>
                </c:pt>
                <c:pt idx="728">
                  <c:v>30.0863938943268</c:v>
                </c:pt>
                <c:pt idx="729">
                  <c:v>30.115371727295599</c:v>
                </c:pt>
                <c:pt idx="730">
                  <c:v>30.144322399722199</c:v>
                </c:pt>
                <c:pt idx="731">
                  <c:v>30.173245936735299</c:v>
                </c:pt>
                <c:pt idx="732">
                  <c:v>30.202142363445201</c:v>
                </c:pt>
                <c:pt idx="733">
                  <c:v>30.231011704944098</c:v>
                </c:pt>
                <c:pt idx="734">
                  <c:v>30.2598539863057</c:v>
                </c:pt>
                <c:pt idx="735">
                  <c:v>30.288669232585299</c:v>
                </c:pt>
                <c:pt idx="736">
                  <c:v>30.3174574688198</c:v>
                </c:pt>
                <c:pt idx="737">
                  <c:v>30.3462187200277</c:v>
                </c:pt>
                <c:pt idx="738">
                  <c:v>30.374953011209001</c:v>
                </c:pt>
                <c:pt idx="739">
                  <c:v>30.4036603673451</c:v>
                </c:pt>
                <c:pt idx="740">
                  <c:v>30.432340813398699</c:v>
                </c:pt>
                <c:pt idx="741">
                  <c:v>30.4609943743142</c:v>
                </c:pt>
                <c:pt idx="742">
                  <c:v>30.489621075017201</c:v>
                </c:pt>
                <c:pt idx="743">
                  <c:v>30.518220940414601</c:v>
                </c:pt>
                <c:pt idx="744">
                  <c:v>30.546793995394498</c:v>
                </c:pt>
                <c:pt idx="745">
                  <c:v>30.575340264826501</c:v>
                </c:pt>
                <c:pt idx="746">
                  <c:v>30.603859773561201</c:v>
                </c:pt>
                <c:pt idx="747">
                  <c:v>30.6323525464305</c:v>
                </c:pt>
                <c:pt idx="748">
                  <c:v>30.6608186082474</c:v>
                </c:pt>
                <c:pt idx="749">
                  <c:v>30.689257983806002</c:v>
                </c:pt>
                <c:pt idx="750">
                  <c:v>30.717670697881299</c:v>
                </c:pt>
                <c:pt idx="751">
                  <c:v>30.7460567752297</c:v>
                </c:pt>
                <c:pt idx="752">
                  <c:v>30.774416240588401</c:v>
                </c:pt>
                <c:pt idx="753">
                  <c:v>30.802749118675401</c:v>
                </c:pt>
                <c:pt idx="754">
                  <c:v>30.831055434189999</c:v>
                </c:pt>
                <c:pt idx="755">
                  <c:v>30.859335211811899</c:v>
                </c:pt>
                <c:pt idx="756">
                  <c:v>30.8875884762022</c:v>
                </c:pt>
                <c:pt idx="757">
                  <c:v>30.915815252002499</c:v>
                </c:pt>
                <c:pt idx="758">
                  <c:v>30.944015563835102</c:v>
                </c:pt>
                <c:pt idx="759">
                  <c:v>30.9721894363032</c:v>
                </c:pt>
                <c:pt idx="760">
                  <c:v>31.000336895117002</c:v>
                </c:pt>
                <c:pt idx="761">
                  <c:v>31.028457968063702</c:v>
                </c:pt>
                <c:pt idx="762">
                  <c:v>31.056552675950599</c:v>
                </c:pt>
                <c:pt idx="763">
                  <c:v>31.084621043337702</c:v>
                </c:pt>
                <c:pt idx="764">
                  <c:v>31.1126630947665</c:v>
                </c:pt>
                <c:pt idx="765">
                  <c:v>31.140678854760399</c:v>
                </c:pt>
                <c:pt idx="766">
                  <c:v>31.1686683478239</c:v>
                </c:pt>
                <c:pt idx="767">
                  <c:v>31.1966315984434</c:v>
                </c:pt>
                <c:pt idx="768">
                  <c:v>31.224568631086701</c:v>
                </c:pt>
                <c:pt idx="769">
                  <c:v>31.252479470203099</c:v>
                </c:pt>
                <c:pt idx="770">
                  <c:v>31.280364140223199</c:v>
                </c:pt>
                <c:pt idx="771">
                  <c:v>31.308222665559299</c:v>
                </c:pt>
                <c:pt idx="772">
                  <c:v>31.336055070605099</c:v>
                </c:pt>
                <c:pt idx="773">
                  <c:v>31.3638613797354</c:v>
                </c:pt>
                <c:pt idx="774">
                  <c:v>31.3916416173067</c:v>
                </c:pt>
                <c:pt idx="775">
                  <c:v>31.419395807656802</c:v>
                </c:pt>
                <c:pt idx="776">
                  <c:v>31.447123975104599</c:v>
                </c:pt>
                <c:pt idx="777">
                  <c:v>31.474826143950601</c:v>
                </c:pt>
                <c:pt idx="778">
                  <c:v>31.5025023384765</c:v>
                </c:pt>
                <c:pt idx="779">
                  <c:v>31.530152582945099</c:v>
                </c:pt>
                <c:pt idx="780">
                  <c:v>31.5577769016008</c:v>
                </c:pt>
                <c:pt idx="781">
                  <c:v>31.585375318668699</c:v>
                </c:pt>
                <c:pt idx="782">
                  <c:v>31.6129478583557</c:v>
                </c:pt>
                <c:pt idx="783">
                  <c:v>31.6404945448493</c:v>
                </c:pt>
                <c:pt idx="784">
                  <c:v>31.668015402318598</c:v>
                </c:pt>
                <c:pt idx="785">
                  <c:v>31.695510454913599</c:v>
                </c:pt>
                <c:pt idx="786">
                  <c:v>31.722979726765502</c:v>
                </c:pt>
                <c:pt idx="787">
                  <c:v>31.7504232419865</c:v>
                </c:pt>
                <c:pt idx="788">
                  <c:v>31.7778410246699</c:v>
                </c:pt>
                <c:pt idx="789">
                  <c:v>31.80523309889</c:v>
                </c:pt>
                <c:pt idx="790">
                  <c:v>31.8325994887024</c:v>
                </c:pt>
                <c:pt idx="791">
                  <c:v>31.859940218143201</c:v>
                </c:pt>
                <c:pt idx="792">
                  <c:v>31.8872553112299</c:v>
                </c:pt>
                <c:pt idx="793">
                  <c:v>31.914544791960701</c:v>
                </c:pt>
                <c:pt idx="794">
                  <c:v>31.9418086843149</c:v>
                </c:pt>
                <c:pt idx="795">
                  <c:v>31.969047012252599</c:v>
                </c:pt>
                <c:pt idx="796">
                  <c:v>31.996259799714799</c:v>
                </c:pt>
                <c:pt idx="797">
                  <c:v>32.0234470721783</c:v>
                </c:pt>
                <c:pt idx="798">
                  <c:v>32.050608855884299</c:v>
                </c:pt>
                <c:pt idx="799">
                  <c:v>32.077745171427999</c:v>
                </c:pt>
                <c:pt idx="800">
                  <c:v>32.104856042707702</c:v>
                </c:pt>
                <c:pt idx="801">
                  <c:v>32.1319414936033</c:v>
                </c:pt>
                <c:pt idx="802">
                  <c:v>32.159001547976402</c:v>
                </c:pt>
                <c:pt idx="803">
                  <c:v>32.186036229670599</c:v>
                </c:pt>
                <c:pt idx="804">
                  <c:v>32.213045562511198</c:v>
                </c:pt>
                <c:pt idx="805">
                  <c:v>32.240029570304998</c:v>
                </c:pt>
                <c:pt idx="806">
                  <c:v>32.266988276840998</c:v>
                </c:pt>
                <c:pt idx="807">
                  <c:v>32.293921705889602</c:v>
                </c:pt>
                <c:pt idx="808">
                  <c:v>32.320829881203103</c:v>
                </c:pt>
                <c:pt idx="809">
                  <c:v>32.347712826515398</c:v>
                </c:pt>
                <c:pt idx="810">
                  <c:v>32.374570565542101</c:v>
                </c:pt>
                <c:pt idx="811">
                  <c:v>32.401403121980699</c:v>
                </c:pt>
                <c:pt idx="812">
                  <c:v>32.428210519510202</c:v>
                </c:pt>
                <c:pt idx="813">
                  <c:v>32.454992781791397</c:v>
                </c:pt>
                <c:pt idx="814">
                  <c:v>32.481749932466698</c:v>
                </c:pt>
                <c:pt idx="815">
                  <c:v>32.508481995160203</c:v>
                </c:pt>
                <c:pt idx="816">
                  <c:v>32.535188993477703</c:v>
                </c:pt>
                <c:pt idx="817">
                  <c:v>32.561870951006497</c:v>
                </c:pt>
                <c:pt idx="818">
                  <c:v>32.588527891315799</c:v>
                </c:pt>
                <c:pt idx="819">
                  <c:v>32.615159837956199</c:v>
                </c:pt>
                <c:pt idx="820">
                  <c:v>32.641766814460098</c:v>
                </c:pt>
                <c:pt idx="821">
                  <c:v>32.668348844341303</c:v>
                </c:pt>
                <c:pt idx="822">
                  <c:v>32.694905951095301</c:v>
                </c:pt>
                <c:pt idx="823">
                  <c:v>32.721438158199398</c:v>
                </c:pt>
                <c:pt idx="824">
                  <c:v>32.747945489112197</c:v>
                </c:pt>
                <c:pt idx="825">
                  <c:v>32.774427967274001</c:v>
                </c:pt>
                <c:pt idx="826">
                  <c:v>32.800885616106598</c:v>
                </c:pt>
                <c:pt idx="827">
                  <c:v>32.827318459013497</c:v>
                </c:pt>
                <c:pt idx="828">
                  <c:v>32.853726519379698</c:v>
                </c:pt>
                <c:pt idx="829">
                  <c:v>32.880109820571597</c:v>
                </c:pt>
                <c:pt idx="830">
                  <c:v>32.906468385937401</c:v>
                </c:pt>
                <c:pt idx="831">
                  <c:v>32.932802238806502</c:v>
                </c:pt>
                <c:pt idx="832">
                  <c:v>32.959111402490102</c:v>
                </c:pt>
                <c:pt idx="833">
                  <c:v>32.9853959002808</c:v>
                </c:pt>
                <c:pt idx="834">
                  <c:v>33.011655756173901</c:v>
                </c:pt>
                <c:pt idx="835">
                  <c:v>33.037890993961597</c:v>
                </c:pt>
                <c:pt idx="836">
                  <c:v>33.064101635842</c:v>
                </c:pt>
                <c:pt idx="837">
                  <c:v>33.090287705045803</c:v>
                </c:pt>
                <c:pt idx="838">
                  <c:v>33.116449224785498</c:v>
                </c:pt>
                <c:pt idx="839">
                  <c:v>33.142586218255502</c:v>
                </c:pt>
                <c:pt idx="840">
                  <c:v>33.168698708632</c:v>
                </c:pt>
                <c:pt idx="841">
                  <c:v>33.1947867190731</c:v>
                </c:pt>
                <c:pt idx="842">
                  <c:v>33.220850272718501</c:v>
                </c:pt>
                <c:pt idx="843">
                  <c:v>33.246889392690001</c:v>
                </c:pt>
                <c:pt idx="844">
                  <c:v>33.272904102090997</c:v>
                </c:pt>
                <c:pt idx="845">
                  <c:v>33.298894424006797</c:v>
                </c:pt>
                <c:pt idx="846">
                  <c:v>33.324860381504301</c:v>
                </c:pt>
                <c:pt idx="847">
                  <c:v>33.350801997632402</c:v>
                </c:pt>
                <c:pt idx="848">
                  <c:v>33.3767192954219</c:v>
                </c:pt>
                <c:pt idx="849">
                  <c:v>33.4026122978849</c:v>
                </c:pt>
                <c:pt idx="850">
                  <c:v>33.428481028015902</c:v>
                </c:pt>
                <c:pt idx="851">
                  <c:v>33.454325508790802</c:v>
                </c:pt>
                <c:pt idx="852">
                  <c:v>33.480145763167201</c:v>
                </c:pt>
                <c:pt idx="853">
                  <c:v>33.5059418140847</c:v>
                </c:pt>
                <c:pt idx="854">
                  <c:v>33.531713684464599</c:v>
                </c:pt>
                <c:pt idx="855">
                  <c:v>33.557461397209899</c:v>
                </c:pt>
                <c:pt idx="856">
                  <c:v>33.583184975205398</c:v>
                </c:pt>
                <c:pt idx="857">
                  <c:v>33.608884441317599</c:v>
                </c:pt>
                <c:pt idx="858">
                  <c:v>33.634559818394898</c:v>
                </c:pt>
                <c:pt idx="859">
                  <c:v>33.660211129267203</c:v>
                </c:pt>
                <c:pt idx="860">
                  <c:v>33.685838396746398</c:v>
                </c:pt>
                <c:pt idx="861">
                  <c:v>33.711441643625797</c:v>
                </c:pt>
                <c:pt idx="862">
                  <c:v>33.737020892680903</c:v>
                </c:pt>
                <c:pt idx="863">
                  <c:v>33.762576166668403</c:v>
                </c:pt>
                <c:pt idx="864">
                  <c:v>33.788107488327199</c:v>
                </c:pt>
                <c:pt idx="865">
                  <c:v>33.8136148803775</c:v>
                </c:pt>
                <c:pt idx="866">
                  <c:v>33.8390983655216</c:v>
                </c:pt>
                <c:pt idx="867">
                  <c:v>33.864557966443201</c:v>
                </c:pt>
                <c:pt idx="868">
                  <c:v>33.889993705807903</c:v>
                </c:pt>
                <c:pt idx="869">
                  <c:v>33.915405606262901</c:v>
                </c:pt>
                <c:pt idx="870">
                  <c:v>33.940793690437097</c:v>
                </c:pt>
                <c:pt idx="871">
                  <c:v>33.966157980963899</c:v>
                </c:pt>
                <c:pt idx="872">
                  <c:v>33.991498500441502</c:v>
                </c:pt>
                <c:pt idx="873">
                  <c:v>34.016815271420903</c:v>
                </c:pt>
                <c:pt idx="874">
                  <c:v>34.042108316458197</c:v>
                </c:pt>
                <c:pt idx="875">
                  <c:v>34.067377658090898</c:v>
                </c:pt>
                <c:pt idx="876">
                  <c:v>34.092623318838399</c:v>
                </c:pt>
                <c:pt idx="877">
                  <c:v>34.117845321201798</c:v>
                </c:pt>
                <c:pt idx="878">
                  <c:v>34.143043687663798</c:v>
                </c:pt>
                <c:pt idx="879">
                  <c:v>34.168218440688698</c:v>
                </c:pt>
                <c:pt idx="880">
                  <c:v>34.193369602722598</c:v>
                </c:pt>
                <c:pt idx="881">
                  <c:v>34.218497196193198</c:v>
                </c:pt>
                <c:pt idx="882">
                  <c:v>34.2436012435099</c:v>
                </c:pt>
                <c:pt idx="883">
                  <c:v>34.268681767063597</c:v>
                </c:pt>
                <c:pt idx="884">
                  <c:v>34.293738789227099</c:v>
                </c:pt>
                <c:pt idx="885">
                  <c:v>34.318772332354698</c:v>
                </c:pt>
                <c:pt idx="886">
                  <c:v>34.343782418782197</c:v>
                </c:pt>
                <c:pt idx="887">
                  <c:v>34.368769070827398</c:v>
                </c:pt>
                <c:pt idx="888">
                  <c:v>34.393732310789403</c:v>
                </c:pt>
                <c:pt idx="889">
                  <c:v>34.418672160949001</c:v>
                </c:pt>
                <c:pt idx="890">
                  <c:v>34.443588643568901</c:v>
                </c:pt>
                <c:pt idx="891">
                  <c:v>34.468481780893001</c:v>
                </c:pt>
                <c:pt idx="892">
                  <c:v>34.493351595147097</c:v>
                </c:pt>
                <c:pt idx="893">
                  <c:v>34.518198108538499</c:v>
                </c:pt>
                <c:pt idx="894">
                  <c:v>34.5430213432562</c:v>
                </c:pt>
                <c:pt idx="895">
                  <c:v>34.567821321470703</c:v>
                </c:pt>
                <c:pt idx="896">
                  <c:v>34.592598065334201</c:v>
                </c:pt>
                <c:pt idx="897">
                  <c:v>34.617351596980399</c:v>
                </c:pt>
                <c:pt idx="898">
                  <c:v>34.642081938524697</c:v>
                </c:pt>
                <c:pt idx="899">
                  <c:v>34.666789112063903</c:v>
                </c:pt>
                <c:pt idx="900">
                  <c:v>34.691473139676603</c:v>
                </c:pt>
                <c:pt idx="901">
                  <c:v>34.716134043422898</c:v>
                </c:pt>
                <c:pt idx="902">
                  <c:v>34.740771845344497</c:v>
                </c:pt>
                <c:pt idx="903">
                  <c:v>34.765386567464603</c:v>
                </c:pt>
                <c:pt idx="904">
                  <c:v>34.789978231788098</c:v>
                </c:pt>
                <c:pt idx="905">
                  <c:v>34.814546860301199</c:v>
                </c:pt>
                <c:pt idx="906">
                  <c:v>34.839092474971999</c:v>
                </c:pt>
                <c:pt idx="907">
                  <c:v>34.863615097749999</c:v>
                </c:pt>
                <c:pt idx="908">
                  <c:v>34.888114750811198</c:v>
                </c:pt>
                <c:pt idx="909">
                  <c:v>34.9125914560491</c:v>
                </c:pt>
                <c:pt idx="910">
                  <c:v>34.937045235183597</c:v>
                </c:pt>
                <c:pt idx="911">
                  <c:v>34.961476110093201</c:v>
                </c:pt>
                <c:pt idx="912">
                  <c:v>34.985884102638003</c:v>
                </c:pt>
                <c:pt idx="913">
                  <c:v>35.010269234660001</c:v>
                </c:pt>
                <c:pt idx="914">
                  <c:v>35.034631527982498</c:v>
                </c:pt>
                <c:pt idx="915">
                  <c:v>35.058971004410502</c:v>
                </c:pt>
                <c:pt idx="916">
                  <c:v>35.083287685730603</c:v>
                </c:pt>
                <c:pt idx="917">
                  <c:v>35.107581593711203</c:v>
                </c:pt>
                <c:pt idx="918">
                  <c:v>35.131852750102098</c:v>
                </c:pt>
                <c:pt idx="919">
                  <c:v>35.156101176634699</c:v>
                </c:pt>
                <c:pt idx="920">
                  <c:v>35.180326895022098</c:v>
                </c:pt>
                <c:pt idx="921">
                  <c:v>35.204529926958898</c:v>
                </c:pt>
                <c:pt idx="922">
                  <c:v>35.228710294121498</c:v>
                </c:pt>
                <c:pt idx="923">
                  <c:v>35.252868018167497</c:v>
                </c:pt>
                <c:pt idx="924">
                  <c:v>35.277003120736602</c:v>
                </c:pt>
                <c:pt idx="925">
                  <c:v>35.301115623449597</c:v>
                </c:pt>
                <c:pt idx="926">
                  <c:v>35.325205547909199</c:v>
                </c:pt>
                <c:pt idx="927">
                  <c:v>35.349272915699601</c:v>
                </c:pt>
                <c:pt idx="928">
                  <c:v>35.373317748386498</c:v>
                </c:pt>
                <c:pt idx="929">
                  <c:v>35.397340067517199</c:v>
                </c:pt>
                <c:pt idx="930">
                  <c:v>35.421339894620701</c:v>
                </c:pt>
                <c:pt idx="931">
                  <c:v>35.445317251207399</c:v>
                </c:pt>
                <c:pt idx="932">
                  <c:v>35.4692721587694</c:v>
                </c:pt>
                <c:pt idx="933">
                  <c:v>35.493204638780099</c:v>
                </c:pt>
                <c:pt idx="934">
                  <c:v>35.517114712694898</c:v>
                </c:pt>
                <c:pt idx="935">
                  <c:v>35.541002401950401</c:v>
                </c:pt>
                <c:pt idx="936">
                  <c:v>35.564867727964902</c:v>
                </c:pt>
                <c:pt idx="937">
                  <c:v>35.588710712138202</c:v>
                </c:pt>
                <c:pt idx="938">
                  <c:v>35.612531375851603</c:v>
                </c:pt>
                <c:pt idx="939">
                  <c:v>35.636329740468099</c:v>
                </c:pt>
                <c:pt idx="940">
                  <c:v>35.660105827332103</c:v>
                </c:pt>
                <c:pt idx="941">
                  <c:v>35.683859657769602</c:v>
                </c:pt>
                <c:pt idx="942">
                  <c:v>35.707591253088196</c:v>
                </c:pt>
                <c:pt idx="943">
                  <c:v>35.731300634576897</c:v>
                </c:pt>
                <c:pt idx="944">
                  <c:v>35.754987823506298</c:v>
                </c:pt>
                <c:pt idx="945">
                  <c:v>35.778652841905298</c:v>
                </c:pt>
                <c:pt idx="946">
                  <c:v>35.802295710754699</c:v>
                </c:pt>
                <c:pt idx="947">
                  <c:v>35.825916450887497</c:v>
                </c:pt>
                <c:pt idx="948">
                  <c:v>35.8495150835084</c:v>
                </c:pt>
                <c:pt idx="949">
                  <c:v>35.873091629803596</c:v>
                </c:pt>
                <c:pt idx="950">
                  <c:v>35.896646110941198</c:v>
                </c:pt>
                <c:pt idx="951">
                  <c:v>35.920178548071</c:v>
                </c:pt>
                <c:pt idx="952">
                  <c:v>35.9436889623246</c:v>
                </c:pt>
                <c:pt idx="953">
                  <c:v>35.9671773748153</c:v>
                </c:pt>
                <c:pt idx="954">
                  <c:v>35.990643806637998</c:v>
                </c:pt>
                <c:pt idx="955">
                  <c:v>36.0140882788697</c:v>
                </c:pt>
                <c:pt idx="956">
                  <c:v>36.037510812568897</c:v>
                </c:pt>
                <c:pt idx="957">
                  <c:v>36.060911428776002</c:v>
                </c:pt>
                <c:pt idx="958">
                  <c:v>36.084290148512899</c:v>
                </c:pt>
                <c:pt idx="959">
                  <c:v>36.1076469927836</c:v>
                </c:pt>
                <c:pt idx="960">
                  <c:v>36.130981982573601</c:v>
                </c:pt>
                <c:pt idx="961">
                  <c:v>36.154295138850202</c:v>
                </c:pt>
                <c:pt idx="962">
                  <c:v>36.177586482562603</c:v>
                </c:pt>
                <c:pt idx="963">
                  <c:v>36.200856034641603</c:v>
                </c:pt>
                <c:pt idx="964">
                  <c:v>36.224103815999698</c:v>
                </c:pt>
                <c:pt idx="965">
                  <c:v>36.247329847531503</c:v>
                </c:pt>
                <c:pt idx="966">
                  <c:v>36.270534150112901</c:v>
                </c:pt>
                <c:pt idx="967">
                  <c:v>36.293716744601802</c:v>
                </c:pt>
                <c:pt idx="968">
                  <c:v>36.316877651837899</c:v>
                </c:pt>
                <c:pt idx="969">
                  <c:v>36.340016892642602</c:v>
                </c:pt>
                <c:pt idx="970">
                  <c:v>36.363134487818897</c:v>
                </c:pt>
                <c:pt idx="971">
                  <c:v>36.3862304581518</c:v>
                </c:pt>
                <c:pt idx="972">
                  <c:v>36.409304824407997</c:v>
                </c:pt>
                <c:pt idx="973">
                  <c:v>36.432357607335803</c:v>
                </c:pt>
                <c:pt idx="974">
                  <c:v>36.455388827665402</c:v>
                </c:pt>
                <c:pt idx="975">
                  <c:v>36.478398506108697</c:v>
                </c:pt>
                <c:pt idx="976">
                  <c:v>36.501386663359398</c:v>
                </c:pt>
                <c:pt idx="977">
                  <c:v>36.524353320092999</c:v>
                </c:pt>
                <c:pt idx="978">
                  <c:v>36.547298496966597</c:v>
                </c:pt>
                <c:pt idx="979">
                  <c:v>36.5702222146192</c:v>
                </c:pt>
                <c:pt idx="980">
                  <c:v>36.593124493671503</c:v>
                </c:pt>
                <c:pt idx="981">
                  <c:v>36.616005354725999</c:v>
                </c:pt>
                <c:pt idx="982">
                  <c:v>36.638864819291697</c:v>
                </c:pt>
                <c:pt idx="983">
                  <c:v>36.661702907458</c:v>
                </c:pt>
                <c:pt idx="984">
                  <c:v>36.684519639473599</c:v>
                </c:pt>
                <c:pt idx="985">
                  <c:v>36.7073150358761</c:v>
                </c:pt>
                <c:pt idx="986">
                  <c:v>36.7300891171854</c:v>
                </c:pt>
                <c:pt idx="987">
                  <c:v>36.752841903903096</c:v>
                </c:pt>
                <c:pt idx="988">
                  <c:v>36.775573416513197</c:v>
                </c:pt>
                <c:pt idx="989">
                  <c:v>36.798283675481301</c:v>
                </c:pt>
                <c:pt idx="990">
                  <c:v>36.8209727012553</c:v>
                </c:pt>
                <c:pt idx="991">
                  <c:v>36.843640514265097</c:v>
                </c:pt>
                <c:pt idx="992">
                  <c:v>36.866287134922402</c:v>
                </c:pt>
                <c:pt idx="993">
                  <c:v>36.888912583621199</c:v>
                </c:pt>
                <c:pt idx="994">
                  <c:v>36.911516880737402</c:v>
                </c:pt>
                <c:pt idx="995">
                  <c:v>36.934100046628998</c:v>
                </c:pt>
                <c:pt idx="996">
                  <c:v>36.956662101635999</c:v>
                </c:pt>
                <c:pt idx="997">
                  <c:v>36.979203066080402</c:v>
                </c:pt>
                <c:pt idx="998">
                  <c:v>37.001722960266299</c:v>
                </c:pt>
                <c:pt idx="999">
                  <c:v>37.0242218044799</c:v>
                </c:pt>
                <c:pt idx="1000">
                  <c:v>37.0466996189894</c:v>
                </c:pt>
                <c:pt idx="1001">
                  <c:v>37.069156424045097</c:v>
                </c:pt>
                <c:pt idx="1002">
                  <c:v>37.091592239879198</c:v>
                </c:pt>
                <c:pt idx="1003">
                  <c:v>37.114007086706202</c:v>
                </c:pt>
                <c:pt idx="1004">
                  <c:v>37.1364009847224</c:v>
                </c:pt>
                <c:pt idx="1005">
                  <c:v>37.158773954106501</c:v>
                </c:pt>
                <c:pt idx="1006">
                  <c:v>37.181126015019103</c:v>
                </c:pt>
                <c:pt idx="1007">
                  <c:v>37.203457187602801</c:v>
                </c:pt>
                <c:pt idx="1008">
                  <c:v>37.225767491982403</c:v>
                </c:pt>
                <c:pt idx="1009">
                  <c:v>37.248056948264598</c:v>
                </c:pt>
                <c:pt idx="1010">
                  <c:v>37.270325576538603</c:v>
                </c:pt>
                <c:pt idx="1011">
                  <c:v>37.292573396875298</c:v>
                </c:pt>
                <c:pt idx="1012">
                  <c:v>37.314800429327803</c:v>
                </c:pt>
                <c:pt idx="1013">
                  <c:v>37.337006693931301</c:v>
                </c:pt>
                <c:pt idx="1014">
                  <c:v>37.359192210703199</c:v>
                </c:pt>
                <c:pt idx="1015">
                  <c:v>37.381356999642897</c:v>
                </c:pt>
                <c:pt idx="1016">
                  <c:v>37.4035010807319</c:v>
                </c:pt>
                <c:pt idx="1017">
                  <c:v>37.425624473933901</c:v>
                </c:pt>
                <c:pt idx="1018">
                  <c:v>37.447727199194702</c:v>
                </c:pt>
                <c:pt idx="1019">
                  <c:v>37.4698092770114</c:v>
                </c:pt>
                <c:pt idx="1020">
                  <c:v>37.491870726915302</c:v>
                </c:pt>
                <c:pt idx="1021">
                  <c:v>37.513911568690098</c:v>
                </c:pt>
                <c:pt idx="1022">
                  <c:v>37.5359318222147</c:v>
                </c:pt>
                <c:pt idx="1023">
                  <c:v>37.557931507350098</c:v>
                </c:pt>
                <c:pt idx="1024">
                  <c:v>37.579910643939698</c:v>
                </c:pt>
                <c:pt idx="1025">
                  <c:v>37.601869251808999</c:v>
                </c:pt>
                <c:pt idx="1026">
                  <c:v>37.623807350766</c:v>
                </c:pt>
                <c:pt idx="1027">
                  <c:v>37.645724960600901</c:v>
                </c:pt>
                <c:pt idx="1028">
                  <c:v>37.667622101086103</c:v>
                </c:pt>
                <c:pt idx="1029">
                  <c:v>37.689498791976497</c:v>
                </c:pt>
                <c:pt idx="1030">
                  <c:v>37.7113550530091</c:v>
                </c:pt>
                <c:pt idx="1031">
                  <c:v>37.733190903903399</c:v>
                </c:pt>
                <c:pt idx="1032">
                  <c:v>37.755006364361002</c:v>
                </c:pt>
                <c:pt idx="1033">
                  <c:v>37.776801454066003</c:v>
                </c:pt>
                <c:pt idx="1034">
                  <c:v>37.798576192684799</c:v>
                </c:pt>
                <c:pt idx="1035">
                  <c:v>37.820330599865997</c:v>
                </c:pt>
                <c:pt idx="1036">
                  <c:v>37.842064695240801</c:v>
                </c:pt>
                <c:pt idx="1037">
                  <c:v>37.863778498422398</c:v>
                </c:pt>
                <c:pt idx="1038">
                  <c:v>37.885472029006699</c:v>
                </c:pt>
                <c:pt idx="1039">
                  <c:v>37.9071453065716</c:v>
                </c:pt>
                <c:pt idx="1040">
                  <c:v>37.928798350677603</c:v>
                </c:pt>
                <c:pt idx="1041">
                  <c:v>37.950431180867497</c:v>
                </c:pt>
                <c:pt idx="1042">
                  <c:v>37.9720438166664</c:v>
                </c:pt>
                <c:pt idx="1043">
                  <c:v>37.993636277581999</c:v>
                </c:pt>
                <c:pt idx="1044">
                  <c:v>38.015208583103998</c:v>
                </c:pt>
                <c:pt idx="1045">
                  <c:v>38.036760752704801</c:v>
                </c:pt>
                <c:pt idx="1046">
                  <c:v>38.058292805839201</c:v>
                </c:pt>
                <c:pt idx="1047">
                  <c:v>38.079804761943997</c:v>
                </c:pt>
                <c:pt idx="1048">
                  <c:v>38.101296640438903</c:v>
                </c:pt>
                <c:pt idx="1049">
                  <c:v>38.122768460725702</c:v>
                </c:pt>
                <c:pt idx="1050">
                  <c:v>38.144220242188702</c:v>
                </c:pt>
                <c:pt idx="1051">
                  <c:v>38.165652004194598</c:v>
                </c:pt>
                <c:pt idx="1052">
                  <c:v>38.1870637660925</c:v>
                </c:pt>
                <c:pt idx="1053">
                  <c:v>38.208455547214001</c:v>
                </c:pt>
                <c:pt idx="1054">
                  <c:v>38.229827366873003</c:v>
                </c:pt>
                <c:pt idx="1055">
                  <c:v>38.2511792443659</c:v>
                </c:pt>
                <c:pt idx="1056">
                  <c:v>38.272511199265097</c:v>
                </c:pt>
                <c:pt idx="1057">
                  <c:v>38.2938232506011</c:v>
                </c:pt>
                <c:pt idx="1058">
                  <c:v>38.315115417593198</c:v>
                </c:pt>
                <c:pt idx="1059">
                  <c:v>38.336387719469798</c:v>
                </c:pt>
                <c:pt idx="1060">
                  <c:v>38.357640175441702</c:v>
                </c:pt>
                <c:pt idx="1061">
                  <c:v>38.378872804702198</c:v>
                </c:pt>
                <c:pt idx="1062">
                  <c:v>38.400085626427398</c:v>
                </c:pt>
                <c:pt idx="1063">
                  <c:v>38.421278659775602</c:v>
                </c:pt>
                <c:pt idx="1064">
                  <c:v>38.442451923887802</c:v>
                </c:pt>
                <c:pt idx="1065">
                  <c:v>38.463605437887502</c:v>
                </c:pt>
                <c:pt idx="1066">
                  <c:v>38.484739220881004</c:v>
                </c:pt>
                <c:pt idx="1067">
                  <c:v>38.505853291956797</c:v>
                </c:pt>
                <c:pt idx="1068">
                  <c:v>38.526947670186097</c:v>
                </c:pt>
                <c:pt idx="1069">
                  <c:v>38.548022374622903</c:v>
                </c:pt>
                <c:pt idx="1070">
                  <c:v>38.569077424303501</c:v>
                </c:pt>
                <c:pt idx="1071">
                  <c:v>38.590112838246903</c:v>
                </c:pt>
                <c:pt idx="1072">
                  <c:v>38.611128635454698</c:v>
                </c:pt>
                <c:pt idx="1073">
                  <c:v>38.632124834911103</c:v>
                </c:pt>
                <c:pt idx="1074">
                  <c:v>38.653101455582799</c:v>
                </c:pt>
                <c:pt idx="1075">
                  <c:v>38.6740585164195</c:v>
                </c:pt>
                <c:pt idx="1076">
                  <c:v>38.694996036352897</c:v>
                </c:pt>
                <c:pt idx="1077">
                  <c:v>38.715914034297903</c:v>
                </c:pt>
                <c:pt idx="1078">
                  <c:v>38.736812529151699</c:v>
                </c:pt>
                <c:pt idx="1079">
                  <c:v>38.757691539794202</c:v>
                </c:pt>
                <c:pt idx="1080">
                  <c:v>38.778551085088097</c:v>
                </c:pt>
                <c:pt idx="1081">
                  <c:v>38.799391183878498</c:v>
                </c:pt>
                <c:pt idx="1082">
                  <c:v>38.820211854993403</c:v>
                </c:pt>
                <c:pt idx="1083">
                  <c:v>38.8410131172432</c:v>
                </c:pt>
                <c:pt idx="1084">
                  <c:v>38.861794989421298</c:v>
                </c:pt>
                <c:pt idx="1085">
                  <c:v>38.882557490303398</c:v>
                </c:pt>
                <c:pt idx="1086">
                  <c:v>38.903300638648197</c:v>
                </c:pt>
                <c:pt idx="1087">
                  <c:v>38.9240244531969</c:v>
                </c:pt>
                <c:pt idx="1088">
                  <c:v>38.944728952673501</c:v>
                </c:pt>
                <c:pt idx="1089">
                  <c:v>38.9654141557846</c:v>
                </c:pt>
                <c:pt idx="1090">
                  <c:v>38.986080081219598</c:v>
                </c:pt>
                <c:pt idx="1091">
                  <c:v>39.006726747650397</c:v>
                </c:pt>
                <c:pt idx="1092">
                  <c:v>39.0273541737321</c:v>
                </c:pt>
                <c:pt idx="1093">
                  <c:v>39.047962378497502</c:v>
                </c:pt>
                <c:pt idx="1094">
                  <c:v>39.068551380216</c:v>
                </c:pt>
                <c:pt idx="1095">
                  <c:v>39.0891211974931</c:v>
                </c:pt>
                <c:pt idx="1096">
                  <c:v>39.109671848917003</c:v>
                </c:pt>
                <c:pt idx="1097">
                  <c:v>39.130203353059002</c:v>
                </c:pt>
                <c:pt idx="1098">
                  <c:v>39.150715728472903</c:v>
                </c:pt>
                <c:pt idx="1099">
                  <c:v>39.1712089936956</c:v>
                </c:pt>
                <c:pt idx="1100">
                  <c:v>39.191683167246602</c:v>
                </c:pt>
                <c:pt idx="1101">
                  <c:v>39.212138267628603</c:v>
                </c:pt>
                <c:pt idx="1102">
                  <c:v>39.232574313326701</c:v>
                </c:pt>
                <c:pt idx="1103">
                  <c:v>39.252991322809201</c:v>
                </c:pt>
                <c:pt idx="1104">
                  <c:v>39.273389314527201</c:v>
                </c:pt>
                <c:pt idx="1105">
                  <c:v>39.2937683069147</c:v>
                </c:pt>
                <c:pt idx="1106">
                  <c:v>39.314128318388498</c:v>
                </c:pt>
                <c:pt idx="1107">
                  <c:v>39.334469367348397</c:v>
                </c:pt>
                <c:pt idx="1108">
                  <c:v>39.354791472176899</c:v>
                </c:pt>
                <c:pt idx="1109">
                  <c:v>39.375094651239799</c:v>
                </c:pt>
                <c:pt idx="1110">
                  <c:v>39.3953789228853</c:v>
                </c:pt>
                <c:pt idx="1111">
                  <c:v>39.415644305444999</c:v>
                </c:pt>
                <c:pt idx="1112">
                  <c:v>39.435890817233101</c:v>
                </c:pt>
                <c:pt idx="1113">
                  <c:v>39.456118476546898</c:v>
                </c:pt>
                <c:pt idx="1114">
                  <c:v>39.476327301666601</c:v>
                </c:pt>
                <c:pt idx="1115">
                  <c:v>39.496517310855403</c:v>
                </c:pt>
                <c:pt idx="1116">
                  <c:v>39.516688522359303</c:v>
                </c:pt>
                <c:pt idx="1117">
                  <c:v>39.536840954407403</c:v>
                </c:pt>
                <c:pt idx="1118">
                  <c:v>39.556974625211801</c:v>
                </c:pt>
                <c:pt idx="1119">
                  <c:v>39.5770895529675</c:v>
                </c:pt>
                <c:pt idx="1120">
                  <c:v>39.5971857558525</c:v>
                </c:pt>
                <c:pt idx="1121">
                  <c:v>39.617263252027797</c:v>
                </c:pt>
                <c:pt idx="1122">
                  <c:v>39.637322059637398</c:v>
                </c:pt>
                <c:pt idx="1123">
                  <c:v>39.6573621968083</c:v>
                </c:pt>
                <c:pt idx="1124">
                  <c:v>39.677383681650497</c:v>
                </c:pt>
                <c:pt idx="1125">
                  <c:v>39.697386532257099</c:v>
                </c:pt>
                <c:pt idx="1126">
                  <c:v>39.7173707667041</c:v>
                </c:pt>
                <c:pt idx="1127">
                  <c:v>39.737336403050698</c:v>
                </c:pt>
                <c:pt idx="1128">
                  <c:v>39.7572834593389</c:v>
                </c:pt>
                <c:pt idx="1129">
                  <c:v>39.777211953635202</c:v>
                </c:pt>
                <c:pt idx="1130">
                  <c:v>39.7971219043703</c:v>
                </c:pt>
                <c:pt idx="1131">
                  <c:v>39.817013329128699</c:v>
                </c:pt>
                <c:pt idx="1132">
                  <c:v>39.836886245887698</c:v>
                </c:pt>
                <c:pt idx="1133">
                  <c:v>39.856740672608296</c:v>
                </c:pt>
                <c:pt idx="1134">
                  <c:v>39.876576627234201</c:v>
                </c:pt>
                <c:pt idx="1135">
                  <c:v>39.896394127692702</c:v>
                </c:pt>
                <c:pt idx="1136">
                  <c:v>39.916193191894003</c:v>
                </c:pt>
                <c:pt idx="1137">
                  <c:v>39.935973837731602</c:v>
                </c:pt>
                <c:pt idx="1138">
                  <c:v>39.9557360830823</c:v>
                </c:pt>
                <c:pt idx="1139">
                  <c:v>39.9754799458061</c:v>
                </c:pt>
                <c:pt idx="1140">
                  <c:v>39.995205443746102</c:v>
                </c:pt>
                <c:pt idx="1141">
                  <c:v>40.014912594728699</c:v>
                </c:pt>
                <c:pt idx="1142">
                  <c:v>40.034601416563603</c:v>
                </c:pt>
                <c:pt idx="1143">
                  <c:v>40.0542719270438</c:v>
                </c:pt>
                <c:pt idx="1144">
                  <c:v>40.073924143945398</c:v>
                </c:pt>
                <c:pt idx="1145">
                  <c:v>40.093558085027901</c:v>
                </c:pt>
                <c:pt idx="1146">
                  <c:v>40.113173768034102</c:v>
                </c:pt>
                <c:pt idx="1147">
                  <c:v>40.132771210690002</c:v>
                </c:pt>
                <c:pt idx="1148">
                  <c:v>40.152350430704999</c:v>
                </c:pt>
                <c:pt idx="1149">
                  <c:v>40.171911445771599</c:v>
                </c:pt>
                <c:pt idx="1150">
                  <c:v>40.191454273565803</c:v>
                </c:pt>
                <c:pt idx="1151">
                  <c:v>40.210978931747</c:v>
                </c:pt>
                <c:pt idx="1152">
                  <c:v>40.230485437957697</c:v>
                </c:pt>
                <c:pt idx="1153">
                  <c:v>40.2499738098238</c:v>
                </c:pt>
                <c:pt idx="1154">
                  <c:v>40.269444064954797</c:v>
                </c:pt>
                <c:pt idx="1155">
                  <c:v>40.288896220943101</c:v>
                </c:pt>
                <c:pt idx="1156">
                  <c:v>40.308330295364897</c:v>
                </c:pt>
                <c:pt idx="1157">
                  <c:v>40.327746305779499</c:v>
                </c:pt>
                <c:pt idx="1158">
                  <c:v>40.347144269729803</c:v>
                </c:pt>
                <c:pt idx="1159">
                  <c:v>40.366524204741701</c:v>
                </c:pt>
                <c:pt idx="1160">
                  <c:v>40.385886128325097</c:v>
                </c:pt>
                <c:pt idx="1161">
                  <c:v>40.405230057972602</c:v>
                </c:pt>
                <c:pt idx="1162">
                  <c:v>40.424556011160902</c:v>
                </c:pt>
                <c:pt idx="1163">
                  <c:v>40.443864005349603</c:v>
                </c:pt>
                <c:pt idx="1164">
                  <c:v>40.463154057981903</c:v>
                </c:pt>
                <c:pt idx="1165">
                  <c:v>40.482426186484602</c:v>
                </c:pt>
                <c:pt idx="1166">
                  <c:v>40.501680408338402</c:v>
                </c:pt>
                <c:pt idx="1167">
                  <c:v>40.520916741230103</c:v>
                </c:pt>
                <c:pt idx="1168">
                  <c:v>40.5401352022214</c:v>
                </c:pt>
                <c:pt idx="1169">
                  <c:v>40.559335808675598</c:v>
                </c:pt>
                <c:pt idx="1170">
                  <c:v>40.578518577939597</c:v>
                </c:pt>
                <c:pt idx="1171">
                  <c:v>40.597683527343499</c:v>
                </c:pt>
                <c:pt idx="1172">
                  <c:v>40.616830674201502</c:v>
                </c:pt>
                <c:pt idx="1173">
                  <c:v>40.635960035811003</c:v>
                </c:pt>
                <c:pt idx="1174">
                  <c:v>40.655071629453197</c:v>
                </c:pt>
                <c:pt idx="1175">
                  <c:v>40.674165472392801</c:v>
                </c:pt>
                <c:pt idx="1176">
                  <c:v>40.693241581878198</c:v>
                </c:pt>
                <c:pt idx="1177">
                  <c:v>40.712299975141399</c:v>
                </c:pt>
                <c:pt idx="1178">
                  <c:v>40.731340669398001</c:v>
                </c:pt>
                <c:pt idx="1179">
                  <c:v>40.750363681847297</c:v>
                </c:pt>
                <c:pt idx="1180">
                  <c:v>40.769369029672198</c:v>
                </c:pt>
                <c:pt idx="1181">
                  <c:v>40.788356730039403</c:v>
                </c:pt>
                <c:pt idx="1182">
                  <c:v>40.807326800099098</c:v>
                </c:pt>
                <c:pt idx="1183">
                  <c:v>40.826279256985202</c:v>
                </c:pt>
                <c:pt idx="1184">
                  <c:v>40.845214117815402</c:v>
                </c:pt>
                <c:pt idx="1185">
                  <c:v>40.864131399691203</c:v>
                </c:pt>
                <c:pt idx="1186">
                  <c:v>40.883031119697499</c:v>
                </c:pt>
                <c:pt idx="1187">
                  <c:v>40.901913294903103</c:v>
                </c:pt>
                <c:pt idx="1188">
                  <c:v>40.920777942360701</c:v>
                </c:pt>
                <c:pt idx="1189">
                  <c:v>40.9396250791063</c:v>
                </c:pt>
                <c:pt idx="1190">
                  <c:v>40.958454722160198</c:v>
                </c:pt>
                <c:pt idx="1191">
                  <c:v>40.977266888525897</c:v>
                </c:pt>
                <c:pt idx="1192">
                  <c:v>40.9960615951912</c:v>
                </c:pt>
                <c:pt idx="1193">
                  <c:v>41.014838859127302</c:v>
                </c:pt>
                <c:pt idx="1194">
                  <c:v>41.0335986972893</c:v>
                </c:pt>
                <c:pt idx="1195">
                  <c:v>41.052341126616099</c:v>
                </c:pt>
                <c:pt idx="1196">
                  <c:v>41.071066164030498</c:v>
                </c:pt>
                <c:pt idx="1197">
                  <c:v>41.089773826438901</c:v>
                </c:pt>
                <c:pt idx="1198">
                  <c:v>41.108464130731797</c:v>
                </c:pt>
                <c:pt idx="1199">
                  <c:v>41.127137093783297</c:v>
                </c:pt>
                <c:pt idx="1200">
                  <c:v>41.145792732451497</c:v>
                </c:pt>
                <c:pt idx="1201">
                  <c:v>41.164431063578199</c:v>
                </c:pt>
                <c:pt idx="1202">
                  <c:v>41.183052103989297</c:v>
                </c:pt>
                <c:pt idx="1203">
                  <c:v>41.2016558705634</c:v>
                </c:pt>
                <c:pt idx="1204">
                  <c:v>41.220242380240599</c:v>
                </c:pt>
                <c:pt idx="1205">
                  <c:v>41.238811649614398</c:v>
                </c:pt>
                <c:pt idx="1206">
                  <c:v>41.2573636954479</c:v>
                </c:pt>
                <c:pt idx="1207">
                  <c:v>41.275898534488</c:v>
                </c:pt>
                <c:pt idx="1208">
                  <c:v>41.294416183465799</c:v>
                </c:pt>
                <c:pt idx="1209">
                  <c:v>41.312916659096203</c:v>
                </c:pt>
                <c:pt idx="1210">
                  <c:v>41.331399978078302</c:v>
                </c:pt>
                <c:pt idx="1211">
                  <c:v>41.3498661570951</c:v>
                </c:pt>
                <c:pt idx="1212">
                  <c:v>41.368315212813499</c:v>
                </c:pt>
                <c:pt idx="1213">
                  <c:v>41.3867471618846</c:v>
                </c:pt>
                <c:pt idx="1214">
                  <c:v>41.405162020943401</c:v>
                </c:pt>
                <c:pt idx="1215">
                  <c:v>41.423559806609099</c:v>
                </c:pt>
                <c:pt idx="1216">
                  <c:v>41.441940535484797</c:v>
                </c:pt>
                <c:pt idx="1217">
                  <c:v>41.460304224157703</c:v>
                </c:pt>
                <c:pt idx="1218">
                  <c:v>41.478650889199102</c:v>
                </c:pt>
                <c:pt idx="1219">
                  <c:v>41.496980547164497</c:v>
                </c:pt>
                <c:pt idx="1220">
                  <c:v>41.515293214593299</c:v>
                </c:pt>
                <c:pt idx="1221">
                  <c:v>41.533588908009001</c:v>
                </c:pt>
                <c:pt idx="1222">
                  <c:v>41.551867643919401</c:v>
                </c:pt>
                <c:pt idx="1223">
                  <c:v>41.570129438816402</c:v>
                </c:pt>
                <c:pt idx="1224">
                  <c:v>41.588374309175798</c:v>
                </c:pt>
                <c:pt idx="1225">
                  <c:v>41.606602271457703</c:v>
                </c:pt>
                <c:pt idx="1226">
                  <c:v>41.624813342106499</c:v>
                </c:pt>
                <c:pt idx="1227">
                  <c:v>41.643007537550503</c:v>
                </c:pt>
                <c:pt idx="1228">
                  <c:v>41.661184874202299</c:v>
                </c:pt>
                <c:pt idx="1229">
                  <c:v>41.679345368458797</c:v>
                </c:pt>
                <c:pt idx="1230">
                  <c:v>41.697489036700901</c:v>
                </c:pt>
                <c:pt idx="1231">
                  <c:v>41.715615895293801</c:v>
                </c:pt>
                <c:pt idx="1232">
                  <c:v>41.733725960586803</c:v>
                </c:pt>
                <c:pt idx="1233">
                  <c:v>41.751819248913698</c:v>
                </c:pt>
                <c:pt idx="1234">
                  <c:v>41.7698957765922</c:v>
                </c:pt>
                <c:pt idx="1235">
                  <c:v>41.787955559924598</c:v>
                </c:pt>
                <c:pt idx="1236">
                  <c:v>41.805998615197097</c:v>
                </c:pt>
                <c:pt idx="1237">
                  <c:v>41.824024958680297</c:v>
                </c:pt>
                <c:pt idx="1238">
                  <c:v>41.842034606629198</c:v>
                </c:pt>
                <c:pt idx="1239">
                  <c:v>41.860027575283098</c:v>
                </c:pt>
                <c:pt idx="1240">
                  <c:v>41.878003880927501</c:v>
                </c:pt>
                <c:pt idx="1241">
                  <c:v>41.895963539839201</c:v>
                </c:pt>
                <c:pt idx="1242">
                  <c:v>41.913906568100501</c:v>
                </c:pt>
                <c:pt idx="1243">
                  <c:v>41.931832981889301</c:v>
                </c:pt>
                <c:pt idx="1244">
                  <c:v>41.9497427973673</c:v>
                </c:pt>
                <c:pt idx="1245">
                  <c:v>41.967636030681099</c:v>
                </c:pt>
                <c:pt idx="1246">
                  <c:v>41.985512697961397</c:v>
                </c:pt>
                <c:pt idx="1247">
                  <c:v>42.003372815323402</c:v>
                </c:pt>
                <c:pt idx="1248">
                  <c:v>42.021216398866699</c:v>
                </c:pt>
                <c:pt idx="1249">
                  <c:v>42.039043464675302</c:v>
                </c:pt>
                <c:pt idx="1250">
                  <c:v>42.056854028817703</c:v>
                </c:pt>
                <c:pt idx="1251">
                  <c:v>42.074648107346803</c:v>
                </c:pt>
                <c:pt idx="1252">
                  <c:v>42.092425716299999</c:v>
                </c:pt>
                <c:pt idx="1253">
                  <c:v>42.110186871699099</c:v>
                </c:pt>
                <c:pt idx="1254">
                  <c:v>42.1279315895504</c:v>
                </c:pt>
                <c:pt idx="1255">
                  <c:v>42.1456598858448</c:v>
                </c:pt>
                <c:pt idx="1256">
                  <c:v>42.163371776557497</c:v>
                </c:pt>
                <c:pt idx="1257">
                  <c:v>42.181067277648303</c:v>
                </c:pt>
                <c:pt idx="1258">
                  <c:v>42.198746405061598</c:v>
                </c:pt>
                <c:pt idx="1259">
                  <c:v>42.216409174726202</c:v>
                </c:pt>
                <c:pt idx="1260">
                  <c:v>42.2340556025556</c:v>
                </c:pt>
                <c:pt idx="1261">
                  <c:v>42.251685704447702</c:v>
                </c:pt>
                <c:pt idx="1262">
                  <c:v>42.269299496285001</c:v>
                </c:pt>
                <c:pt idx="1263">
                  <c:v>42.286896993934597</c:v>
                </c:pt>
                <c:pt idx="1264">
                  <c:v>42.304478213248203</c:v>
                </c:pt>
                <c:pt idx="1265">
                  <c:v>42.322043170062102</c:v>
                </c:pt>
                <c:pt idx="1266">
                  <c:v>42.339591880197098</c:v>
                </c:pt>
                <c:pt idx="1267">
                  <c:v>42.357124359458801</c:v>
                </c:pt>
                <c:pt idx="1268">
                  <c:v>42.374640623637198</c:v>
                </c:pt>
                <c:pt idx="1269">
                  <c:v>42.392140688507197</c:v>
                </c:pt>
                <c:pt idx="1270">
                  <c:v>42.409624569827997</c:v>
                </c:pt>
                <c:pt idx="1271">
                  <c:v>42.427092283343903</c:v>
                </c:pt>
                <c:pt idx="1272">
                  <c:v>42.444543844783396</c:v>
                </c:pt>
                <c:pt idx="1273">
                  <c:v>42.461979269860102</c:v>
                </c:pt>
                <c:pt idx="1274">
                  <c:v>42.479398574271997</c:v>
                </c:pt>
                <c:pt idx="1275">
                  <c:v>42.496801773701897</c:v>
                </c:pt>
                <c:pt idx="1276">
                  <c:v>42.514188883817297</c:v>
                </c:pt>
                <c:pt idx="1277">
                  <c:v>42.531559920333599</c:v>
                </c:pt>
                <c:pt idx="1278">
                  <c:v>42.548914898919001</c:v>
                </c:pt>
                <c:pt idx="1279">
                  <c:v>42.566253835118196</c:v>
                </c:pt>
                <c:pt idx="1280">
                  <c:v>42.583576744538597</c:v>
                </c:pt>
                <c:pt idx="1281">
                  <c:v>42.600883642772502</c:v>
                </c:pt>
                <c:pt idx="1282">
                  <c:v>42.618174545396798</c:v>
                </c:pt>
                <c:pt idx="1283">
                  <c:v>42.635449467973402</c:v>
                </c:pt>
                <c:pt idx="1284">
                  <c:v>42.652708426049003</c:v>
                </c:pt>
                <c:pt idx="1285">
                  <c:v>42.669951435154999</c:v>
                </c:pt>
                <c:pt idx="1286">
                  <c:v>42.687178510807797</c:v>
                </c:pt>
                <c:pt idx="1287">
                  <c:v>42.704389668508597</c:v>
                </c:pt>
                <c:pt idx="1288">
                  <c:v>42.721584923743499</c:v>
                </c:pt>
                <c:pt idx="1289">
                  <c:v>42.7387642919835</c:v>
                </c:pt>
                <c:pt idx="1290">
                  <c:v>42.755927788684303</c:v>
                </c:pt>
                <c:pt idx="1291">
                  <c:v>42.773075429286699</c:v>
                </c:pt>
                <c:pt idx="1292">
                  <c:v>42.790207229216399</c:v>
                </c:pt>
                <c:pt idx="1293">
                  <c:v>42.807323203883897</c:v>
                </c:pt>
                <c:pt idx="1294">
                  <c:v>42.824423368684798</c:v>
                </c:pt>
                <c:pt idx="1295">
                  <c:v>42.841507738999603</c:v>
                </c:pt>
                <c:pt idx="1296">
                  <c:v>42.8585763301936</c:v>
                </c:pt>
                <c:pt idx="1297">
                  <c:v>42.875629157617198</c:v>
                </c:pt>
                <c:pt idx="1298">
                  <c:v>42.892666236605898</c:v>
                </c:pt>
                <c:pt idx="1299">
                  <c:v>42.909687582479897</c:v>
                </c:pt>
                <c:pt idx="1300">
                  <c:v>42.926693210544599</c:v>
                </c:pt>
                <c:pt idx="1301">
                  <c:v>42.943683136090499</c:v>
                </c:pt>
                <c:pt idx="1302">
                  <c:v>42.960657374392802</c:v>
                </c:pt>
                <c:pt idx="1303">
                  <c:v>42.977615940711999</c:v>
                </c:pt>
                <c:pt idx="1304">
                  <c:v>42.994558850293501</c:v>
                </c:pt>
                <c:pt idx="1305">
                  <c:v>43.011486118367998</c:v>
                </c:pt>
                <c:pt idx="1306">
                  <c:v>43.028397760150902</c:v>
                </c:pt>
                <c:pt idx="1307">
                  <c:v>43.045293790842997</c:v>
                </c:pt>
                <c:pt idx="1308">
                  <c:v>43.062174225630002</c:v>
                </c:pt>
                <c:pt idx="1309">
                  <c:v>43.079039079682701</c:v>
                </c:pt>
                <c:pt idx="1310">
                  <c:v>43.095888368157198</c:v>
                </c:pt>
                <c:pt idx="1311">
                  <c:v>43.112722106194397</c:v>
                </c:pt>
                <c:pt idx="1312">
                  <c:v>43.129540308920703</c:v>
                </c:pt>
                <c:pt idx="1313">
                  <c:v>43.146342991447298</c:v>
                </c:pt>
                <c:pt idx="1314">
                  <c:v>43.163130168949102</c:v>
                </c:pt>
                <c:pt idx="1315">
                  <c:v>43.179901856514803</c:v>
                </c:pt>
                <c:pt idx="1316">
                  <c:v>43.196658069143801</c:v>
                </c:pt>
                <c:pt idx="1317">
                  <c:v>43.2133988218892</c:v>
                </c:pt>
                <c:pt idx="1318">
                  <c:v>43.230124129789402</c:v>
                </c:pt>
                <c:pt idx="1319">
                  <c:v>43.246834007867697</c:v>
                </c:pt>
                <c:pt idx="1320">
                  <c:v>43.263528471132901</c:v>
                </c:pt>
                <c:pt idx="1321">
                  <c:v>43.280207534579098</c:v>
                </c:pt>
                <c:pt idx="1322">
                  <c:v>43.296871213185597</c:v>
                </c:pt>
                <c:pt idx="1323">
                  <c:v>43.313519521916803</c:v>
                </c:pt>
                <c:pt idx="1324">
                  <c:v>43.330152475722699</c:v>
                </c:pt>
                <c:pt idx="1325">
                  <c:v>43.346770089538502</c:v>
                </c:pt>
                <c:pt idx="1326">
                  <c:v>43.363372378284701</c:v>
                </c:pt>
                <c:pt idx="1327">
                  <c:v>43.379959356866998</c:v>
                </c:pt>
                <c:pt idx="1328">
                  <c:v>43.396531040176697</c:v>
                </c:pt>
                <c:pt idx="1329">
                  <c:v>43.413087443090099</c:v>
                </c:pt>
                <c:pt idx="1330">
                  <c:v>43.429628580469398</c:v>
                </c:pt>
                <c:pt idx="1331">
                  <c:v>43.446154467161598</c:v>
                </c:pt>
                <c:pt idx="1332">
                  <c:v>43.4626651179994</c:v>
                </c:pt>
                <c:pt idx="1333">
                  <c:v>43.479160547800902</c:v>
                </c:pt>
                <c:pt idx="1334">
                  <c:v>43.495640771369501</c:v>
                </c:pt>
                <c:pt idx="1335">
                  <c:v>43.512105803494102</c:v>
                </c:pt>
                <c:pt idx="1336">
                  <c:v>43.528555658949003</c:v>
                </c:pt>
                <c:pt idx="1337">
                  <c:v>43.544990352493897</c:v>
                </c:pt>
                <c:pt idx="1338">
                  <c:v>43.561409898873997</c:v>
                </c:pt>
                <c:pt idx="1339">
                  <c:v>43.577814312819903</c:v>
                </c:pt>
                <c:pt idx="1340">
                  <c:v>43.594203609047902</c:v>
                </c:pt>
                <c:pt idx="1341">
                  <c:v>43.610577802259499</c:v>
                </c:pt>
                <c:pt idx="1342">
                  <c:v>43.626936907141904</c:v>
                </c:pt>
                <c:pt idx="1343">
                  <c:v>43.643280938367603</c:v>
                </c:pt>
                <c:pt idx="1344">
                  <c:v>43.659609910595002</c:v>
                </c:pt>
                <c:pt idx="1345">
                  <c:v>43.675923838467597</c:v>
                </c:pt>
                <c:pt idx="1346">
                  <c:v>43.692222736614603</c:v>
                </c:pt>
                <c:pt idx="1347">
                  <c:v>43.708506619650997</c:v>
                </c:pt>
                <c:pt idx="1348">
                  <c:v>43.724775502177003</c:v>
                </c:pt>
                <c:pt idx="1349">
                  <c:v>43.741029398778601</c:v>
                </c:pt>
                <c:pt idx="1350">
                  <c:v>43.757268324027301</c:v>
                </c:pt>
                <c:pt idx="1351">
                  <c:v>43.773492292553897</c:v>
                </c:pt>
                <c:pt idx="1352">
                  <c:v>43.7897013188865</c:v>
                </c:pt>
                <c:pt idx="1353">
                  <c:v>43.8058954175089</c:v>
                </c:pt>
                <c:pt idx="1354">
                  <c:v>43.822074602935899</c:v>
                </c:pt>
                <c:pt idx="1355">
                  <c:v>43.838238889668098</c:v>
                </c:pt>
                <c:pt idx="1356">
                  <c:v>43.8543882921917</c:v>
                </c:pt>
                <c:pt idx="1357">
                  <c:v>43.870522824978401</c:v>
                </c:pt>
                <c:pt idx="1358">
                  <c:v>43.886642502485799</c:v>
                </c:pt>
                <c:pt idx="1359">
                  <c:v>43.902747339157301</c:v>
                </c:pt>
                <c:pt idx="1360">
                  <c:v>43.9188373494217</c:v>
                </c:pt>
                <c:pt idx="1361">
                  <c:v>43.934912547693997</c:v>
                </c:pt>
                <c:pt idx="1362">
                  <c:v>43.950972948374499</c:v>
                </c:pt>
                <c:pt idx="1363">
                  <c:v>43.9670185658496</c:v>
                </c:pt>
                <c:pt idx="1364">
                  <c:v>43.983049414491298</c:v>
                </c:pt>
                <c:pt idx="1365">
                  <c:v>43.999065508657402</c:v>
                </c:pt>
                <c:pt idx="1366">
                  <c:v>44.015066862691597</c:v>
                </c:pt>
                <c:pt idx="1367">
                  <c:v>44.031053490923199</c:v>
                </c:pt>
                <c:pt idx="1368">
                  <c:v>44.047025407667697</c:v>
                </c:pt>
                <c:pt idx="1369">
                  <c:v>44.062982627225999</c:v>
                </c:pt>
                <c:pt idx="1370">
                  <c:v>44.078925163885103</c:v>
                </c:pt>
                <c:pt idx="1371">
                  <c:v>44.0948530319178</c:v>
                </c:pt>
                <c:pt idx="1372">
                  <c:v>44.110766245582802</c:v>
                </c:pt>
                <c:pt idx="1373">
                  <c:v>44.126664819124699</c:v>
                </c:pt>
                <c:pt idx="1374">
                  <c:v>44.1425487667738</c:v>
                </c:pt>
                <c:pt idx="1375">
                  <c:v>44.158418102746502</c:v>
                </c:pt>
                <c:pt idx="1376">
                  <c:v>44.174272841245198</c:v>
                </c:pt>
                <c:pt idx="1377">
                  <c:v>44.190112996457998</c:v>
                </c:pt>
                <c:pt idx="1378">
                  <c:v>44.2059385825589</c:v>
                </c:pt>
                <c:pt idx="1379">
                  <c:v>44.221749613708198</c:v>
                </c:pt>
                <c:pt idx="1380">
                  <c:v>44.237546104051802</c:v>
                </c:pt>
                <c:pt idx="1381">
                  <c:v>44.253328067721903</c:v>
                </c:pt>
                <c:pt idx="1382">
                  <c:v>44.269095518836203</c:v>
                </c:pt>
                <c:pt idx="1383">
                  <c:v>44.284848471498997</c:v>
                </c:pt>
                <c:pt idx="1384">
                  <c:v>44.300586939800098</c:v>
                </c:pt>
                <c:pt idx="1385">
                  <c:v>44.3163109378157</c:v>
                </c:pt>
                <c:pt idx="1386">
                  <c:v>44.332020479607699</c:v>
                </c:pt>
                <c:pt idx="1387">
                  <c:v>44.347715579224399</c:v>
                </c:pt>
                <c:pt idx="1388">
                  <c:v>44.363396250714899</c:v>
                </c:pt>
                <c:pt idx="1389">
                  <c:v>44.379062508093199</c:v>
                </c:pt>
                <c:pt idx="1390">
                  <c:v>44.394714365359299</c:v>
                </c:pt>
                <c:pt idx="1391">
                  <c:v>44.410351836505903</c:v>
                </c:pt>
                <c:pt idx="1392">
                  <c:v>44.425974935511697</c:v>
                </c:pt>
                <c:pt idx="1393">
                  <c:v>44.441583676341203</c:v>
                </c:pt>
                <c:pt idx="1394">
                  <c:v>44.457178072945602</c:v>
                </c:pt>
                <c:pt idx="1395">
                  <c:v>44.4727581392617</c:v>
                </c:pt>
                <c:pt idx="1396">
                  <c:v>44.4883238892129</c:v>
                </c:pt>
                <c:pt idx="1397">
                  <c:v>44.503875336708397</c:v>
                </c:pt>
                <c:pt idx="1398">
                  <c:v>44.519412495643799</c:v>
                </c:pt>
                <c:pt idx="1399">
                  <c:v>44.534935379900801</c:v>
                </c:pt>
                <c:pt idx="1400">
                  <c:v>44.550444003347302</c:v>
                </c:pt>
                <c:pt idx="1401">
                  <c:v>44.565938379837597</c:v>
                </c:pt>
                <c:pt idx="1402">
                  <c:v>44.581418523211902</c:v>
                </c:pt>
                <c:pt idx="1403">
                  <c:v>44.596884447296802</c:v>
                </c:pt>
                <c:pt idx="1404">
                  <c:v>44.612336165905198</c:v>
                </c:pt>
                <c:pt idx="1405">
                  <c:v>44.6277736928362</c:v>
                </c:pt>
                <c:pt idx="1406">
                  <c:v>44.643197041875098</c:v>
                </c:pt>
                <c:pt idx="1407">
                  <c:v>44.658606226793701</c:v>
                </c:pt>
                <c:pt idx="1408">
                  <c:v>44.674001261349801</c:v>
                </c:pt>
                <c:pt idx="1409">
                  <c:v>44.689382159287703</c:v>
                </c:pt>
                <c:pt idx="1410">
                  <c:v>44.704748934337999</c:v>
                </c:pt>
                <c:pt idx="1411">
                  <c:v>44.720101600217603</c:v>
                </c:pt>
                <c:pt idx="1412">
                  <c:v>44.735440170629801</c:v>
                </c:pt>
                <c:pt idx="1413">
                  <c:v>44.750764659264</c:v>
                </c:pt>
                <c:pt idx="1414">
                  <c:v>44.766075079796302</c:v>
                </c:pt>
                <c:pt idx="1415">
                  <c:v>44.7813714458891</c:v>
                </c:pt>
                <c:pt idx="1416">
                  <c:v>44.796653771190897</c:v>
                </c:pt>
                <c:pt idx="1417">
                  <c:v>44.811922069337001</c:v>
                </c:pt>
                <c:pt idx="1418">
                  <c:v>44.8271763539489</c:v>
                </c:pt>
                <c:pt idx="1419">
                  <c:v>44.842416638634603</c:v>
                </c:pt>
                <c:pt idx="1420">
                  <c:v>44.857642936988299</c:v>
                </c:pt>
                <c:pt idx="1421">
                  <c:v>44.872855262591102</c:v>
                </c:pt>
                <c:pt idx="1422">
                  <c:v>44.888053629010102</c:v>
                </c:pt>
                <c:pt idx="1423">
                  <c:v>44.903238049799</c:v>
                </c:pt>
                <c:pt idx="1424">
                  <c:v>44.918408538498298</c:v>
                </c:pt>
                <c:pt idx="1425">
                  <c:v>44.933565108653902</c:v>
                </c:pt>
                <c:pt idx="1426">
                  <c:v>44.948707773767701</c:v>
                </c:pt>
                <c:pt idx="1427">
                  <c:v>44.963836547334502</c:v>
                </c:pt>
                <c:pt idx="1428">
                  <c:v>44.978951442840703</c:v>
                </c:pt>
                <c:pt idx="1429">
                  <c:v>44.994052473759197</c:v>
                </c:pt>
                <c:pt idx="1430">
                  <c:v>45.009139653549802</c:v>
                </c:pt>
                <c:pt idx="1431">
                  <c:v>45.024212995658303</c:v>
                </c:pt>
                <c:pt idx="1432">
                  <c:v>45.039272513517702</c:v>
                </c:pt>
                <c:pt idx="1433">
                  <c:v>45.054318220547103</c:v>
                </c:pt>
                <c:pt idx="1434">
                  <c:v>45.069350130152401</c:v>
                </c:pt>
                <c:pt idx="1435">
                  <c:v>45.084368255726197</c:v>
                </c:pt>
                <c:pt idx="1436">
                  <c:v>45.099372610647599</c:v>
                </c:pt>
                <c:pt idx="1437">
                  <c:v>45.114363208282398</c:v>
                </c:pt>
                <c:pt idx="1438">
                  <c:v>45.129340061982901</c:v>
                </c:pt>
                <c:pt idx="1439">
                  <c:v>45.144303185088297</c:v>
                </c:pt>
                <c:pt idx="1440">
                  <c:v>45.159252590924403</c:v>
                </c:pt>
                <c:pt idx="1441">
                  <c:v>45.1741882928035</c:v>
                </c:pt>
                <c:pt idx="1442">
                  <c:v>45.189110304024901</c:v>
                </c:pt>
                <c:pt idx="1443">
                  <c:v>45.204018637874398</c:v>
                </c:pt>
                <c:pt idx="1444">
                  <c:v>45.218913307624497</c:v>
                </c:pt>
                <c:pt idx="1445">
                  <c:v>45.2337943265346</c:v>
                </c:pt>
                <c:pt idx="1446">
                  <c:v>45.2486617078508</c:v>
                </c:pt>
                <c:pt idx="1447">
                  <c:v>45.2635154648057</c:v>
                </c:pt>
                <c:pt idx="1448">
                  <c:v>45.278355610619101</c:v>
                </c:pt>
                <c:pt idx="1449">
                  <c:v>45.293182158497302</c:v>
                </c:pt>
                <c:pt idx="1450">
                  <c:v>45.307995121633397</c:v>
                </c:pt>
                <c:pt idx="1451">
                  <c:v>45.322794513207398</c:v>
                </c:pt>
                <c:pt idx="1452">
                  <c:v>45.337580346385998</c:v>
                </c:pt>
                <c:pt idx="1453">
                  <c:v>45.352352634322898</c:v>
                </c:pt>
                <c:pt idx="1454">
                  <c:v>45.367111390158499</c:v>
                </c:pt>
                <c:pt idx="1455">
                  <c:v>45.381856627019999</c:v>
                </c:pt>
                <c:pt idx="1456">
                  <c:v>45.396588358021702</c:v>
                </c:pt>
                <c:pt idx="1457">
                  <c:v>45.411306596264502</c:v>
                </c:pt>
                <c:pt idx="1458">
                  <c:v>45.426011354836398</c:v>
                </c:pt>
                <c:pt idx="1459">
                  <c:v>45.440702646812099</c:v>
                </c:pt>
                <c:pt idx="1460">
                  <c:v>45.4553804852534</c:v>
                </c:pt>
                <c:pt idx="1461">
                  <c:v>45.470044883208999</c:v>
                </c:pt>
                <c:pt idx="1462">
                  <c:v>45.484695853749997</c:v>
                </c:pt>
                <c:pt idx="1463">
                  <c:v>45.499333409873202</c:v>
                </c:pt>
                <c:pt idx="1464">
                  <c:v>45.513957564583201</c:v>
                </c:pt>
                <c:pt idx="1465">
                  <c:v>45.528568330876503</c:v>
                </c:pt>
                <c:pt idx="1466">
                  <c:v>45.543165721736997</c:v>
                </c:pt>
                <c:pt idx="1467">
                  <c:v>45.557749750135301</c:v>
                </c:pt>
                <c:pt idx="1468">
                  <c:v>45.572320429029098</c:v>
                </c:pt>
                <c:pt idx="1469">
                  <c:v>45.586877771363199</c:v>
                </c:pt>
                <c:pt idx="1470">
                  <c:v>45.601421790069303</c:v>
                </c:pt>
                <c:pt idx="1471">
                  <c:v>45.615952498066399</c:v>
                </c:pt>
                <c:pt idx="1472">
                  <c:v>45.630469908260103</c:v>
                </c:pt>
                <c:pt idx="1473">
                  <c:v>45.644974033543598</c:v>
                </c:pt>
                <c:pt idx="1474">
                  <c:v>45.659464886796798</c:v>
                </c:pt>
                <c:pt idx="1475">
                  <c:v>45.673942480886801</c:v>
                </c:pt>
                <c:pt idx="1476">
                  <c:v>45.688406828668001</c:v>
                </c:pt>
                <c:pt idx="1477">
                  <c:v>45.702857942981602</c:v>
                </c:pt>
                <c:pt idx="1478">
                  <c:v>45.717295836656199</c:v>
                </c:pt>
                <c:pt idx="1479">
                  <c:v>45.731720522507402</c:v>
                </c:pt>
                <c:pt idx="1480">
                  <c:v>45.746132013337999</c:v>
                </c:pt>
                <c:pt idx="1481">
                  <c:v>45.7605303219378</c:v>
                </c:pt>
                <c:pt idx="1482">
                  <c:v>45.774915461084198</c:v>
                </c:pt>
                <c:pt idx="1483">
                  <c:v>45.789287443541298</c:v>
                </c:pt>
                <c:pt idx="1484">
                  <c:v>45.803646282060697</c:v>
                </c:pt>
                <c:pt idx="1485">
                  <c:v>45.817991989381099</c:v>
                </c:pt>
                <c:pt idx="1486">
                  <c:v>45.832324578228501</c:v>
                </c:pt>
                <c:pt idx="1487">
                  <c:v>45.846644061316198</c:v>
                </c:pt>
                <c:pt idx="1488">
                  <c:v>45.8609504513445</c:v>
                </c:pt>
                <c:pt idx="1489">
                  <c:v>45.875243761001101</c:v>
                </c:pt>
                <c:pt idx="1490">
                  <c:v>45.889524002961203</c:v>
                </c:pt>
                <c:pt idx="1491">
                  <c:v>45.903791189886803</c:v>
                </c:pt>
                <c:pt idx="1492">
                  <c:v>45.918045334427603</c:v>
                </c:pt>
                <c:pt idx="1493">
                  <c:v>45.932286449220499</c:v>
                </c:pt>
                <c:pt idx="1494">
                  <c:v>45.946514546889702</c:v>
                </c:pt>
                <c:pt idx="1495">
                  <c:v>45.960729640046601</c:v>
                </c:pt>
                <c:pt idx="1496">
                  <c:v>45.974931741290298</c:v>
                </c:pt>
                <c:pt idx="1497">
                  <c:v>45.9891208632068</c:v>
                </c:pt>
                <c:pt idx="1498">
                  <c:v>46.0032970183698</c:v>
                </c:pt>
                <c:pt idx="1499">
                  <c:v>46.017460219275598</c:v>
                </c:pt>
                <c:pt idx="1500">
                  <c:v>46.031610478526503</c:v>
                </c:pt>
                <c:pt idx="1501">
                  <c:v>46.045747808660998</c:v>
                </c:pt>
                <c:pt idx="1502">
                  <c:v>46.059872222201797</c:v>
                </c:pt>
                <c:pt idx="1503">
                  <c:v>46.073983731658998</c:v>
                </c:pt>
                <c:pt idx="1504">
                  <c:v>46.088082349530197</c:v>
                </c:pt>
                <c:pt idx="1505">
                  <c:v>46.102168088300502</c:v>
                </c:pt>
                <c:pt idx="1506">
                  <c:v>46.116240960442397</c:v>
                </c:pt>
                <c:pt idx="1507">
                  <c:v>46.130300978415697</c:v>
                </c:pt>
                <c:pt idx="1508">
                  <c:v>46.144348154667902</c:v>
                </c:pt>
                <c:pt idx="1509">
                  <c:v>46.158382501633902</c:v>
                </c:pt>
                <c:pt idx="1510">
                  <c:v>46.1724040317361</c:v>
                </c:pt>
                <c:pt idx="1511">
                  <c:v>46.186412757384304</c:v>
                </c:pt>
                <c:pt idx="1512">
                  <c:v>46.200408690975998</c:v>
                </c:pt>
                <c:pt idx="1513">
                  <c:v>46.214391844896198</c:v>
                </c:pt>
                <c:pt idx="1514">
                  <c:v>46.228362231517302</c:v>
                </c:pt>
                <c:pt idx="1515">
                  <c:v>46.242319863199498</c:v>
                </c:pt>
                <c:pt idx="1516">
                  <c:v>46.2562647522902</c:v>
                </c:pt>
                <c:pt idx="1517">
                  <c:v>46.2701969111247</c:v>
                </c:pt>
                <c:pt idx="1518">
                  <c:v>46.284116352025897</c:v>
                </c:pt>
                <c:pt idx="1519">
                  <c:v>46.298023087304003</c:v>
                </c:pt>
                <c:pt idx="1520">
                  <c:v>46.311917129256997</c:v>
                </c:pt>
                <c:pt idx="1521">
                  <c:v>46.325798490170698</c:v>
                </c:pt>
                <c:pt idx="1522">
                  <c:v>46.339667182318301</c:v>
                </c:pt>
                <c:pt idx="1523">
                  <c:v>46.3535232179606</c:v>
                </c:pt>
                <c:pt idx="1524">
                  <c:v>46.367366609346298</c:v>
                </c:pt>
                <c:pt idx="1525">
                  <c:v>46.381197368711597</c:v>
                </c:pt>
                <c:pt idx="1526">
                  <c:v>46.395015508280402</c:v>
                </c:pt>
                <c:pt idx="1527">
                  <c:v>46.4088210402643</c:v>
                </c:pt>
                <c:pt idx="1528">
                  <c:v>46.422613976862699</c:v>
                </c:pt>
                <c:pt idx="1529">
                  <c:v>46.436394330262701</c:v>
                </c:pt>
                <c:pt idx="1530">
                  <c:v>46.4501621126389</c:v>
                </c:pt>
                <c:pt idx="1531">
                  <c:v>46.463917336153997</c:v>
                </c:pt>
                <c:pt idx="1532">
                  <c:v>46.477660012958196</c:v>
                </c:pt>
                <c:pt idx="1533">
                  <c:v>46.491390155189499</c:v>
                </c:pt>
                <c:pt idx="1534">
                  <c:v>46.505107774973801</c:v>
                </c:pt>
                <c:pt idx="1535">
                  <c:v>46.518812884422999</c:v>
                </c:pt>
                <c:pt idx="1536">
                  <c:v>46.532505495598997</c:v>
                </c:pt>
                <c:pt idx="1537">
                  <c:v>46.546185620627398</c:v>
                </c:pt>
                <c:pt idx="1538">
                  <c:v>46.559853271584899</c:v>
                </c:pt>
                <c:pt idx="1539">
                  <c:v>46.573508460536203</c:v>
                </c:pt>
                <c:pt idx="1540">
                  <c:v>46.5871511995337</c:v>
                </c:pt>
                <c:pt idx="1541">
                  <c:v>46.6007815006177</c:v>
                </c:pt>
                <c:pt idx="1542">
                  <c:v>46.614399375816298</c:v>
                </c:pt>
                <c:pt idx="1543">
                  <c:v>46.628004837145497</c:v>
                </c:pt>
                <c:pt idx="1544">
                  <c:v>46.641597896609397</c:v>
                </c:pt>
                <c:pt idx="1545">
                  <c:v>46.655178566199702</c:v>
                </c:pt>
                <c:pt idx="1546">
                  <c:v>46.668746857895997</c:v>
                </c:pt>
                <c:pt idx="1547">
                  <c:v>46.682302783666103</c:v>
                </c:pt>
                <c:pt idx="1548">
                  <c:v>46.695846355465598</c:v>
                </c:pt>
                <c:pt idx="1549">
                  <c:v>46.709377585237903</c:v>
                </c:pt>
                <c:pt idx="1550">
                  <c:v>46.7228964849145</c:v>
                </c:pt>
                <c:pt idx="1551">
                  <c:v>46.736403066414901</c:v>
                </c:pt>
                <c:pt idx="1552">
                  <c:v>46.749897341646403</c:v>
                </c:pt>
                <c:pt idx="1553">
                  <c:v>46.763379322504498</c:v>
                </c:pt>
                <c:pt idx="1554">
                  <c:v>46.776849020872604</c:v>
                </c:pt>
                <c:pt idx="1555">
                  <c:v>46.790306448622196</c:v>
                </c:pt>
                <c:pt idx="1556">
                  <c:v>46.803751617612498</c:v>
                </c:pt>
                <c:pt idx="1557">
                  <c:v>46.817184539691198</c:v>
                </c:pt>
                <c:pt idx="1558">
                  <c:v>46.830605226693798</c:v>
                </c:pt>
                <c:pt idx="1559">
                  <c:v>46.844013690443902</c:v>
                </c:pt>
                <c:pt idx="1560">
                  <c:v>46.857409942753002</c:v>
                </c:pt>
                <c:pt idx="1561">
                  <c:v>46.870793995421103</c:v>
                </c:pt>
                <c:pt idx="1562">
                  <c:v>46.884165860235797</c:v>
                </c:pt>
                <c:pt idx="1563">
                  <c:v>46.897525548973199</c:v>
                </c:pt>
                <c:pt idx="1564">
                  <c:v>46.910873073397298</c:v>
                </c:pt>
                <c:pt idx="1565">
                  <c:v>46.924208445260298</c:v>
                </c:pt>
                <c:pt idx="1566">
                  <c:v>46.937531676302498</c:v>
                </c:pt>
                <c:pt idx="1567">
                  <c:v>46.9508427782525</c:v>
                </c:pt>
                <c:pt idx="1568">
                  <c:v>46.964141762826799</c:v>
                </c:pt>
                <c:pt idx="1569">
                  <c:v>46.977428641730398</c:v>
                </c:pt>
                <c:pt idx="1570">
                  <c:v>46.990703426656097</c:v>
                </c:pt>
                <c:pt idx="1571">
                  <c:v>47.003966129285303</c:v>
                </c:pt>
                <c:pt idx="1572">
                  <c:v>47.017216761290001</c:v>
                </c:pt>
                <c:pt idx="1573">
                  <c:v>47.030455334345</c:v>
                </c:pt>
                <c:pt idx="1574">
                  <c:v>47.043681860078998</c:v>
                </c:pt>
                <c:pt idx="1575">
                  <c:v>47.056896350126202</c:v>
                </c:pt>
                <c:pt idx="1576">
                  <c:v>47.070098816109002</c:v>
                </c:pt>
                <c:pt idx="1577">
                  <c:v>47.0832892696383</c:v>
                </c:pt>
                <c:pt idx="1578">
                  <c:v>47.096467722313101</c:v>
                </c:pt>
                <c:pt idx="1579">
                  <c:v>47.1096341857209</c:v>
                </c:pt>
                <c:pt idx="1580">
                  <c:v>47.122788671437299</c:v>
                </c:pt>
                <c:pt idx="1581">
                  <c:v>47.135931191026401</c:v>
                </c:pt>
                <c:pt idx="1582">
                  <c:v>47.149061756040403</c:v>
                </c:pt>
                <c:pt idx="1583">
                  <c:v>47.162180378019997</c:v>
                </c:pt>
                <c:pt idx="1584">
                  <c:v>47.175287068494399</c:v>
                </c:pt>
                <c:pt idx="1585">
                  <c:v>47.188381838980803</c:v>
                </c:pt>
                <c:pt idx="1586">
                  <c:v>47.201464700984999</c:v>
                </c:pt>
                <c:pt idx="1587">
                  <c:v>47.214535666001296</c:v>
                </c:pt>
                <c:pt idx="1588">
                  <c:v>47.2275947455121</c:v>
                </c:pt>
                <c:pt idx="1589">
                  <c:v>47.240641950988497</c:v>
                </c:pt>
                <c:pt idx="1590">
                  <c:v>47.253677293889901</c:v>
                </c:pt>
                <c:pt idx="1591">
                  <c:v>47.266700785664</c:v>
                </c:pt>
                <c:pt idx="1592">
                  <c:v>47.2797124377473</c:v>
                </c:pt>
                <c:pt idx="1593">
                  <c:v>47.292712261564297</c:v>
                </c:pt>
                <c:pt idx="1594">
                  <c:v>47.305700268528497</c:v>
                </c:pt>
                <c:pt idx="1595">
                  <c:v>47.318676470041297</c:v>
                </c:pt>
                <c:pt idx="1596">
                  <c:v>47.331640877493101</c:v>
                </c:pt>
                <c:pt idx="1597">
                  <c:v>47.344593502262597</c:v>
                </c:pt>
                <c:pt idx="1598">
                  <c:v>47.357534355716901</c:v>
                </c:pt>
                <c:pt idx="1599">
                  <c:v>47.370463449211798</c:v>
                </c:pt>
                <c:pt idx="1600">
                  <c:v>47.3833807940916</c:v>
                </c:pt>
                <c:pt idx="1601">
                  <c:v>47.396286401688997</c:v>
                </c:pt>
                <c:pt idx="1602">
                  <c:v>47.409180283325703</c:v>
                </c:pt>
                <c:pt idx="1603">
                  <c:v>47.422062450311401</c:v>
                </c:pt>
                <c:pt idx="1604">
                  <c:v>47.434932913944799</c:v>
                </c:pt>
                <c:pt idx="1605">
                  <c:v>47.447791685513003</c:v>
                </c:pt>
                <c:pt idx="1606">
                  <c:v>47.460638776291802</c:v>
                </c:pt>
                <c:pt idx="1607">
                  <c:v>47.473474197545698</c:v>
                </c:pt>
                <c:pt idx="1608">
                  <c:v>47.486297960527502</c:v>
                </c:pt>
                <c:pt idx="1609">
                  <c:v>47.4991100764504</c:v>
                </c:pt>
                <c:pt idx="1610">
                  <c:v>47.511910556458098</c:v>
                </c:pt>
                <c:pt idx="1611">
                  <c:v>47.524699411868703</c:v>
                </c:pt>
                <c:pt idx="1612">
                  <c:v>47.537476653889101</c:v>
                </c:pt>
                <c:pt idx="1613">
                  <c:v>47.550242293714803</c:v>
                </c:pt>
                <c:pt idx="1614">
                  <c:v>47.562996342529701</c:v>
                </c:pt>
                <c:pt idx="1615">
                  <c:v>47.575738811506902</c:v>
                </c:pt>
                <c:pt idx="1616">
                  <c:v>47.588469711807598</c:v>
                </c:pt>
                <c:pt idx="1617">
                  <c:v>47.601189054582299</c:v>
                </c:pt>
                <c:pt idx="1618">
                  <c:v>47.613896850969802</c:v>
                </c:pt>
                <c:pt idx="1619">
                  <c:v>47.626593112097801</c:v>
                </c:pt>
                <c:pt idx="1620">
                  <c:v>47.639277849082703</c:v>
                </c:pt>
                <c:pt idx="1621">
                  <c:v>47.6519510730297</c:v>
                </c:pt>
                <c:pt idx="1622">
                  <c:v>47.664612795032703</c:v>
                </c:pt>
                <c:pt idx="1623">
                  <c:v>47.677263026174501</c:v>
                </c:pt>
                <c:pt idx="1624">
                  <c:v>47.689901777526501</c:v>
                </c:pt>
                <c:pt idx="1625">
                  <c:v>47.702529060149097</c:v>
                </c:pt>
                <c:pt idx="1626">
                  <c:v>47.715144885091398</c:v>
                </c:pt>
                <c:pt idx="1627">
                  <c:v>47.727749263391303</c:v>
                </c:pt>
                <c:pt idx="1628">
                  <c:v>47.740342206075702</c:v>
                </c:pt>
                <c:pt idx="1629">
                  <c:v>47.752923724160098</c:v>
                </c:pt>
                <c:pt idx="1630">
                  <c:v>47.765493828648999</c:v>
                </c:pt>
                <c:pt idx="1631">
                  <c:v>47.778052530535803</c:v>
                </c:pt>
                <c:pt idx="1632">
                  <c:v>47.790599840802699</c:v>
                </c:pt>
                <c:pt idx="1633">
                  <c:v>47.803135770420802</c:v>
                </c:pt>
                <c:pt idx="1634">
                  <c:v>47.815660330350099</c:v>
                </c:pt>
                <c:pt idx="1635">
                  <c:v>47.828173531539598</c:v>
                </c:pt>
                <c:pt idx="1636">
                  <c:v>47.840675384927202</c:v>
                </c:pt>
                <c:pt idx="1637">
                  <c:v>47.853165901439603</c:v>
                </c:pt>
                <c:pt idx="1638">
                  <c:v>47.865645091992498</c:v>
                </c:pt>
                <c:pt idx="1639">
                  <c:v>47.8781129674908</c:v>
                </c:pt>
                <c:pt idx="1640">
                  <c:v>47.890569538827997</c:v>
                </c:pt>
                <c:pt idx="1641">
                  <c:v>47.903014816886703</c:v>
                </c:pt>
                <c:pt idx="1642">
                  <c:v>47.915448812538799</c:v>
                </c:pt>
                <c:pt idx="1643">
                  <c:v>47.927871536644702</c:v>
                </c:pt>
                <c:pt idx="1644">
                  <c:v>47.940283000054201</c:v>
                </c:pt>
                <c:pt idx="1645">
                  <c:v>47.952683213606001</c:v>
                </c:pt>
                <c:pt idx="1646">
                  <c:v>47.965072188085699</c:v>
                </c:pt>
                <c:pt idx="1647">
                  <c:v>47.977449934243801</c:v>
                </c:pt>
                <c:pt idx="1648">
                  <c:v>47.9898164629777</c:v>
                </c:pt>
                <c:pt idx="1649">
                  <c:v>48.002171785081501</c:v>
                </c:pt>
                <c:pt idx="1650">
                  <c:v>48.014515911338201</c:v>
                </c:pt>
                <c:pt idx="1651">
                  <c:v>48.026848852519798</c:v>
                </c:pt>
                <c:pt idx="1652">
                  <c:v>48.039170619387697</c:v>
                </c:pt>
                <c:pt idx="1653">
                  <c:v>48.051481222691898</c:v>
                </c:pt>
                <c:pt idx="1654">
                  <c:v>48.063780673171898</c:v>
                </c:pt>
                <c:pt idx="1655">
                  <c:v>48.076068981556197</c:v>
                </c:pt>
                <c:pt idx="1656">
                  <c:v>48.088346158562203</c:v>
                </c:pt>
                <c:pt idx="1657">
                  <c:v>48.100612214896898</c:v>
                </c:pt>
                <c:pt idx="1658">
                  <c:v>48.112867161255899</c:v>
                </c:pt>
                <c:pt idx="1659">
                  <c:v>48.125111008324403</c:v>
                </c:pt>
                <c:pt idx="1660">
                  <c:v>48.137343766776397</c:v>
                </c:pt>
                <c:pt idx="1661">
                  <c:v>48.149565447275499</c:v>
                </c:pt>
                <c:pt idx="1662">
                  <c:v>48.161776060473997</c:v>
                </c:pt>
                <c:pt idx="1663">
                  <c:v>48.173975617013703</c:v>
                </c:pt>
                <c:pt idx="1664">
                  <c:v>48.186164127525601</c:v>
                </c:pt>
                <c:pt idx="1665">
                  <c:v>48.198341602629903</c:v>
                </c:pt>
                <c:pt idx="1666">
                  <c:v>48.2105080529359</c:v>
                </c:pt>
                <c:pt idx="1667">
                  <c:v>48.222663489042198</c:v>
                </c:pt>
                <c:pt idx="1668">
                  <c:v>48.234807921536699</c:v>
                </c:pt>
                <c:pt idx="1669">
                  <c:v>48.246941360996701</c:v>
                </c:pt>
                <c:pt idx="1670">
                  <c:v>48.259063817988398</c:v>
                </c:pt>
                <c:pt idx="1671">
                  <c:v>48.271175303067601</c:v>
                </c:pt>
                <c:pt idx="1672">
                  <c:v>48.283275826779402</c:v>
                </c:pt>
                <c:pt idx="1673">
                  <c:v>48.295365399657904</c:v>
                </c:pt>
                <c:pt idx="1674">
                  <c:v>48.307444032226798</c:v>
                </c:pt>
                <c:pt idx="1675">
                  <c:v>48.319511734999097</c:v>
                </c:pt>
                <c:pt idx="1676">
                  <c:v>48.331568518477098</c:v>
                </c:pt>
                <c:pt idx="1677">
                  <c:v>48.343614393152301</c:v>
                </c:pt>
                <c:pt idx="1678">
                  <c:v>48.355649369505898</c:v>
                </c:pt>
                <c:pt idx="1679">
                  <c:v>48.367673458007999</c:v>
                </c:pt>
                <c:pt idx="1680">
                  <c:v>48.379686669118598</c:v>
                </c:pt>
                <c:pt idx="1681">
                  <c:v>48.391689013286701</c:v>
                </c:pt>
                <c:pt idx="1682">
                  <c:v>48.403680500950898</c:v>
                </c:pt>
                <c:pt idx="1683">
                  <c:v>48.415661142599703</c:v>
                </c:pt>
                <c:pt idx="1684">
                  <c:v>48.427630948698202</c:v>
                </c:pt>
                <c:pt idx="1685">
                  <c:v>48.439589929563702</c:v>
                </c:pt>
                <c:pt idx="1686">
                  <c:v>48.4515380955933</c:v>
                </c:pt>
                <c:pt idx="1687">
                  <c:v>48.463475457173701</c:v>
                </c:pt>
                <c:pt idx="1688">
                  <c:v>48.475402024680797</c:v>
                </c:pt>
                <c:pt idx="1689">
                  <c:v>48.487317808480299</c:v>
                </c:pt>
                <c:pt idx="1690">
                  <c:v>48.499222818927002</c:v>
                </c:pt>
                <c:pt idx="1691">
                  <c:v>48.5111170663655</c:v>
                </c:pt>
                <c:pt idx="1692">
                  <c:v>48.523000561129599</c:v>
                </c:pt>
                <c:pt idx="1693">
                  <c:v>48.534873313542697</c:v>
                </c:pt>
                <c:pt idx="1694">
                  <c:v>48.546735333917397</c:v>
                </c:pt>
                <c:pt idx="1695">
                  <c:v>48.558586632556199</c:v>
                </c:pt>
                <c:pt idx="1696">
                  <c:v>48.570427219750499</c:v>
                </c:pt>
                <c:pt idx="1697">
                  <c:v>48.582257105781601</c:v>
                </c:pt>
                <c:pt idx="1698">
                  <c:v>48.594076300920101</c:v>
                </c:pt>
                <c:pt idx="1699">
                  <c:v>48.605884815426002</c:v>
                </c:pt>
                <c:pt idx="1700">
                  <c:v>48.617682659548798</c:v>
                </c:pt>
                <c:pt idx="1701">
                  <c:v>48.629469843527403</c:v>
                </c:pt>
                <c:pt idx="1702">
                  <c:v>48.6412463775902</c:v>
                </c:pt>
                <c:pt idx="1703">
                  <c:v>48.653012271954999</c:v>
                </c:pt>
                <c:pt idx="1704">
                  <c:v>48.664767536829203</c:v>
                </c:pt>
                <c:pt idx="1705">
                  <c:v>48.676512182409503</c:v>
                </c:pt>
                <c:pt idx="1706">
                  <c:v>48.688246218882099</c:v>
                </c:pt>
                <c:pt idx="1707">
                  <c:v>48.699969656422603</c:v>
                </c:pt>
                <c:pt idx="1708">
                  <c:v>48.711682505196102</c:v>
                </c:pt>
                <c:pt idx="1709">
                  <c:v>48.723384775357196</c:v>
                </c:pt>
                <c:pt idx="1710">
                  <c:v>48.735076477049901</c:v>
                </c:pt>
                <c:pt idx="1711">
                  <c:v>48.7467576204076</c:v>
                </c:pt>
                <c:pt idx="1712">
                  <c:v>48.758428215553202</c:v>
                </c:pt>
                <c:pt idx="1713">
                  <c:v>48.770088272599097</c:v>
                </c:pt>
                <c:pt idx="1714">
                  <c:v>48.781737801647097</c:v>
                </c:pt>
                <c:pt idx="1715">
                  <c:v>48.793376812913102</c:v>
                </c:pt>
                <c:pt idx="1716">
                  <c:v>48.805005316962003</c:v>
                </c:pt>
                <c:pt idx="1717">
                  <c:v>48.816623323337197</c:v>
                </c:pt>
                <c:pt idx="1718">
                  <c:v>48.8282308421024</c:v>
                </c:pt>
                <c:pt idx="1719">
                  <c:v>48.839827883310797</c:v>
                </c:pt>
                <c:pt idx="1720">
                  <c:v>48.851414457004999</c:v>
                </c:pt>
                <c:pt idx="1721">
                  <c:v>48.862990573217502</c:v>
                </c:pt>
                <c:pt idx="1722">
                  <c:v>48.874556241969998</c:v>
                </c:pt>
                <c:pt idx="1723">
                  <c:v>48.8861114732738</c:v>
                </c:pt>
                <c:pt idx="1724">
                  <c:v>48.897656277129897</c:v>
                </c:pt>
                <c:pt idx="1725">
                  <c:v>48.909190663528598</c:v>
                </c:pt>
                <c:pt idx="1726">
                  <c:v>48.920714642449802</c:v>
                </c:pt>
                <c:pt idx="1727">
                  <c:v>48.932228223863</c:v>
                </c:pt>
                <c:pt idx="1728">
                  <c:v>48.9437314177273</c:v>
                </c:pt>
                <c:pt idx="1729">
                  <c:v>48.955224233991103</c:v>
                </c:pt>
                <c:pt idx="1730">
                  <c:v>48.966706682592601</c:v>
                </c:pt>
                <c:pt idx="1731">
                  <c:v>48.978178773459298</c:v>
                </c:pt>
                <c:pt idx="1732">
                  <c:v>48.989640516508402</c:v>
                </c:pt>
                <c:pt idx="1733">
                  <c:v>49.001091921646498</c:v>
                </c:pt>
                <c:pt idx="1734">
                  <c:v>49.0125329987698</c:v>
                </c:pt>
                <c:pt idx="1735">
                  <c:v>49.023963757764001</c:v>
                </c:pt>
                <c:pt idx="1736">
                  <c:v>49.035384208504503</c:v>
                </c:pt>
                <c:pt idx="1737">
                  <c:v>49.046794360855998</c:v>
                </c:pt>
                <c:pt idx="1738">
                  <c:v>49.058194224672803</c:v>
                </c:pt>
                <c:pt idx="1739">
                  <c:v>49.0695838097988</c:v>
                </c:pt>
                <c:pt idx="1740">
                  <c:v>49.080963126067303</c:v>
                </c:pt>
                <c:pt idx="1741">
                  <c:v>49.092332183301401</c:v>
                </c:pt>
                <c:pt idx="1742">
                  <c:v>49.103690991313499</c:v>
                </c:pt>
                <c:pt idx="1743">
                  <c:v>49.115039559905497</c:v>
                </c:pt>
                <c:pt idx="1744">
                  <c:v>49.126377898869002</c:v>
                </c:pt>
                <c:pt idx="1745">
                  <c:v>49.137706017985003</c:v>
                </c:pt>
                <c:pt idx="1746">
                  <c:v>49.149023927024103</c:v>
                </c:pt>
                <c:pt idx="1747">
                  <c:v>49.160331635746502</c:v>
                </c:pt>
                <c:pt idx="1748">
                  <c:v>49.171629155674196</c:v>
                </c:pt>
                <c:pt idx="1749">
                  <c:v>49.182916495019697</c:v>
                </c:pt>
                <c:pt idx="1750">
                  <c:v>49.194193663481798</c:v>
                </c:pt>
                <c:pt idx="1751">
                  <c:v>49.205460670789002</c:v>
                </c:pt>
                <c:pt idx="1752">
                  <c:v>49.2167175266597</c:v>
                </c:pt>
                <c:pt idx="1753">
                  <c:v>49.227964240802301</c:v>
                </c:pt>
                <c:pt idx="1754">
                  <c:v>49.239200822914498</c:v>
                </c:pt>
                <c:pt idx="1755">
                  <c:v>49.2504272826841</c:v>
                </c:pt>
                <c:pt idx="1756">
                  <c:v>49.261643629788402</c:v>
                </c:pt>
                <c:pt idx="1757">
                  <c:v>49.272849873894501</c:v>
                </c:pt>
                <c:pt idx="1758">
                  <c:v>49.284046024659403</c:v>
                </c:pt>
                <c:pt idx="1759">
                  <c:v>49.295232091729503</c:v>
                </c:pt>
                <c:pt idx="1760">
                  <c:v>49.3064080847413</c:v>
                </c:pt>
                <c:pt idx="1761">
                  <c:v>49.3175740133209</c:v>
                </c:pt>
                <c:pt idx="1762">
                  <c:v>49.328729887084002</c:v>
                </c:pt>
                <c:pt idx="1763">
                  <c:v>49.339875715636197</c:v>
                </c:pt>
                <c:pt idx="1764">
                  <c:v>49.351011508572903</c:v>
                </c:pt>
                <c:pt idx="1765">
                  <c:v>49.362137275479</c:v>
                </c:pt>
                <c:pt idx="1766">
                  <c:v>49.373253025929301</c:v>
                </c:pt>
                <c:pt idx="1767">
                  <c:v>49.384358769488301</c:v>
                </c:pt>
                <c:pt idx="1768">
                  <c:v>49.395454515710298</c:v>
                </c:pt>
                <c:pt idx="1769">
                  <c:v>49.406540274139203</c:v>
                </c:pt>
                <c:pt idx="1770">
                  <c:v>49.417616054308901</c:v>
                </c:pt>
                <c:pt idx="1771">
                  <c:v>49.428681865742597</c:v>
                </c:pt>
                <c:pt idx="1772">
                  <c:v>49.439737717953697</c:v>
                </c:pt>
                <c:pt idx="1773">
                  <c:v>49.450783620445101</c:v>
                </c:pt>
                <c:pt idx="1774">
                  <c:v>49.461819582709502</c:v>
                </c:pt>
                <c:pt idx="1775">
                  <c:v>49.4728456142292</c:v>
                </c:pt>
                <c:pt idx="1776">
                  <c:v>49.483861724476498</c:v>
                </c:pt>
                <c:pt idx="1777">
                  <c:v>49.494867922913201</c:v>
                </c:pt>
                <c:pt idx="1778">
                  <c:v>49.505864218990901</c:v>
                </c:pt>
                <c:pt idx="1779">
                  <c:v>49.516850622151097</c:v>
                </c:pt>
                <c:pt idx="1780">
                  <c:v>49.527827144020897</c:v>
                </c:pt>
                <c:pt idx="1781">
                  <c:v>49.538793792763201</c:v>
                </c:pt>
                <c:pt idx="1782">
                  <c:v>49.549750577189201</c:v>
                </c:pt>
                <c:pt idx="1783">
                  <c:v>49.560697506715798</c:v>
                </c:pt>
                <c:pt idx="1784">
                  <c:v>49.571634590750001</c:v>
                </c:pt>
                <c:pt idx="1785">
                  <c:v>49.582561838688697</c:v>
                </c:pt>
                <c:pt idx="1786">
                  <c:v>49.593479259918901</c:v>
                </c:pt>
                <c:pt idx="1787">
                  <c:v>49.604386863817702</c:v>
                </c:pt>
                <c:pt idx="1788">
                  <c:v>49.615284659752298</c:v>
                </c:pt>
                <c:pt idx="1789">
                  <c:v>49.626172657079799</c:v>
                </c:pt>
                <c:pt idx="1790">
                  <c:v>49.6370508651477</c:v>
                </c:pt>
                <c:pt idx="1791">
                  <c:v>49.6479192932931</c:v>
                </c:pt>
                <c:pt idx="1792">
                  <c:v>49.6587779508436</c:v>
                </c:pt>
                <c:pt idx="1793">
                  <c:v>49.669626847116703</c:v>
                </c:pt>
                <c:pt idx="1794">
                  <c:v>49.680465991419702</c:v>
                </c:pt>
                <c:pt idx="1795">
                  <c:v>49.691295393050503</c:v>
                </c:pt>
                <c:pt idx="1796">
                  <c:v>49.702115061296603</c:v>
                </c:pt>
                <c:pt idx="1797">
                  <c:v>49.7129250054358</c:v>
                </c:pt>
                <c:pt idx="1798">
                  <c:v>49.723725234735902</c:v>
                </c:pt>
                <c:pt idx="1799">
                  <c:v>49.734515758454798</c:v>
                </c:pt>
                <c:pt idx="1800">
                  <c:v>49.7452965858403</c:v>
                </c:pt>
                <c:pt idx="1801">
                  <c:v>49.756067726130603</c:v>
                </c:pt>
                <c:pt idx="1802">
                  <c:v>49.766829188553601</c:v>
                </c:pt>
                <c:pt idx="1803">
                  <c:v>49.7775809823274</c:v>
                </c:pt>
                <c:pt idx="1804">
                  <c:v>49.788323116660401</c:v>
                </c:pt>
                <c:pt idx="1805">
                  <c:v>49.799055600750698</c:v>
                </c:pt>
                <c:pt idx="1806">
                  <c:v>49.809778443786598</c:v>
                </c:pt>
                <c:pt idx="1807">
                  <c:v>49.820491654946501</c:v>
                </c:pt>
                <c:pt idx="1808">
                  <c:v>49.831195243399002</c:v>
                </c:pt>
                <c:pt idx="1809">
                  <c:v>49.841889218302398</c:v>
                </c:pt>
                <c:pt idx="1810">
                  <c:v>49.852573588805399</c:v>
                </c:pt>
                <c:pt idx="1811">
                  <c:v>49.863248364046697</c:v>
                </c:pt>
                <c:pt idx="1812">
                  <c:v>49.873913554932699</c:v>
                </c:pt>
                <c:pt idx="1813">
                  <c:v>49.884569170447598</c:v>
                </c:pt>
                <c:pt idx="1814">
                  <c:v>49.895215218431403</c:v>
                </c:pt>
                <c:pt idx="1815">
                  <c:v>49.905851708001201</c:v>
                </c:pt>
                <c:pt idx="1816">
                  <c:v>49.9164786482648</c:v>
                </c:pt>
                <c:pt idx="1817">
                  <c:v>49.927096048320202</c:v>
                </c:pt>
                <c:pt idx="1818">
                  <c:v>49.937703917255902</c:v>
                </c:pt>
                <c:pt idx="1819">
                  <c:v>49.948302264151103</c:v>
                </c:pt>
                <c:pt idx="1820">
                  <c:v>49.958891098074901</c:v>
                </c:pt>
                <c:pt idx="1821">
                  <c:v>49.969470428087398</c:v>
                </c:pt>
                <c:pt idx="1822">
                  <c:v>49.9800402632386</c:v>
                </c:pt>
                <c:pt idx="1823">
                  <c:v>49.990600612569303</c:v>
                </c:pt>
                <c:pt idx="1824">
                  <c:v>50.001151485110597</c:v>
                </c:pt>
                <c:pt idx="1825">
                  <c:v>50.011692889884102</c:v>
                </c:pt>
                <c:pt idx="1826">
                  <c:v>50.022224835901604</c:v>
                </c:pt>
                <c:pt idx="1827">
                  <c:v>50.032747332165698</c:v>
                </c:pt>
                <c:pt idx="1828">
                  <c:v>50.043260387669001</c:v>
                </c:pt>
                <c:pt idx="1829">
                  <c:v>50.053764011395003</c:v>
                </c:pt>
                <c:pt idx="1830">
                  <c:v>50.064258212317199</c:v>
                </c:pt>
                <c:pt idx="1831">
                  <c:v>50.074742999399703</c:v>
                </c:pt>
                <c:pt idx="1832">
                  <c:v>50.085218381597102</c:v>
                </c:pt>
                <c:pt idx="1833">
                  <c:v>50.095684367854503</c:v>
                </c:pt>
                <c:pt idx="1834">
                  <c:v>50.106140967107002</c:v>
                </c:pt>
                <c:pt idx="1835">
                  <c:v>50.116588188280701</c:v>
                </c:pt>
                <c:pt idx="1836">
                  <c:v>50.127026040291703</c:v>
                </c:pt>
                <c:pt idx="1837">
                  <c:v>50.137454532046803</c:v>
                </c:pt>
                <c:pt idx="1838">
                  <c:v>50.147873672442998</c:v>
                </c:pt>
                <c:pt idx="1839">
                  <c:v>50.158283470367799</c:v>
                </c:pt>
                <c:pt idx="1840">
                  <c:v>50.168683934699402</c:v>
                </c:pt>
                <c:pt idx="1841">
                  <c:v>50.179075074305999</c:v>
                </c:pt>
                <c:pt idx="1842">
                  <c:v>50.189456898046402</c:v>
                </c:pt>
                <c:pt idx="1843">
                  <c:v>50.199829414770001</c:v>
                </c:pt>
                <c:pt idx="1844">
                  <c:v>50.210192634701599</c:v>
                </c:pt>
                <c:pt idx="1845">
                  <c:v>50.220546567979902</c:v>
                </c:pt>
                <c:pt idx="1846">
                  <c:v>50.230891221099597</c:v>
                </c:pt>
                <c:pt idx="1847">
                  <c:v>50.241226602886499</c:v>
                </c:pt>
                <c:pt idx="1848">
                  <c:v>50.251552722157101</c:v>
                </c:pt>
                <c:pt idx="1849">
                  <c:v>50.261869587718301</c:v>
                </c:pt>
                <c:pt idx="1850">
                  <c:v>50.272177208367999</c:v>
                </c:pt>
                <c:pt idx="1851">
                  <c:v>50.282475592894698</c:v>
                </c:pt>
                <c:pt idx="1852">
                  <c:v>50.292764750077403</c:v>
                </c:pt>
                <c:pt idx="1853">
                  <c:v>50.303044688685802</c:v>
                </c:pt>
                <c:pt idx="1854">
                  <c:v>50.313315417480503</c:v>
                </c:pt>
                <c:pt idx="1855">
                  <c:v>50.323576945212601</c:v>
                </c:pt>
                <c:pt idx="1856">
                  <c:v>50.333829280623902</c:v>
                </c:pt>
                <c:pt idx="1857">
                  <c:v>50.344072432446701</c:v>
                </c:pt>
                <c:pt idx="1858">
                  <c:v>50.354306409404302</c:v>
                </c:pt>
                <c:pt idx="1859">
                  <c:v>50.364531220210303</c:v>
                </c:pt>
                <c:pt idx="1860">
                  <c:v>50.3747468735694</c:v>
                </c:pt>
                <c:pt idx="1861">
                  <c:v>50.384953378176498</c:v>
                </c:pt>
                <c:pt idx="1862">
                  <c:v>50.395150742717597</c:v>
                </c:pt>
                <c:pt idx="1863">
                  <c:v>50.4053389758691</c:v>
                </c:pt>
                <c:pt idx="1864">
                  <c:v>50.4155180862981</c:v>
                </c:pt>
                <c:pt idx="1865">
                  <c:v>50.425688082662397</c:v>
                </c:pt>
                <c:pt idx="1866">
                  <c:v>50.435848973610497</c:v>
                </c:pt>
                <c:pt idx="1867">
                  <c:v>50.446000767781598</c:v>
                </c:pt>
                <c:pt idx="1868">
                  <c:v>50.456143473805398</c:v>
                </c:pt>
                <c:pt idx="1869">
                  <c:v>50.466277100302499</c:v>
                </c:pt>
                <c:pt idx="1870">
                  <c:v>50.476401655884104</c:v>
                </c:pt>
                <c:pt idx="1871">
                  <c:v>50.486517149151901</c:v>
                </c:pt>
                <c:pt idx="1872">
                  <c:v>50.496623588698398</c:v>
                </c:pt>
                <c:pt idx="1873">
                  <c:v>50.506720983106902</c:v>
                </c:pt>
                <c:pt idx="1874">
                  <c:v>50.516809340950999</c:v>
                </c:pt>
                <c:pt idx="1875">
                  <c:v>50.526888670795501</c:v>
                </c:pt>
                <c:pt idx="1876">
                  <c:v>50.536958981195298</c:v>
                </c:pt>
                <c:pt idx="1877">
                  <c:v>50.547020280696401</c:v>
                </c:pt>
                <c:pt idx="1878">
                  <c:v>50.557072577835299</c:v>
                </c:pt>
                <c:pt idx="1879">
                  <c:v>50.567115881139202</c:v>
                </c:pt>
                <c:pt idx="1880">
                  <c:v>50.577150199125903</c:v>
                </c:pt>
                <c:pt idx="1881">
                  <c:v>50.587175540303903</c:v>
                </c:pt>
                <c:pt idx="1882">
                  <c:v>50.597191913172402</c:v>
                </c:pt>
                <c:pt idx="1883">
                  <c:v>50.607199326221298</c:v>
                </c:pt>
                <c:pt idx="1884">
                  <c:v>50.617197791023997</c:v>
                </c:pt>
                <c:pt idx="1885">
                  <c:v>50.627187315171597</c:v>
                </c:pt>
                <c:pt idx="1886">
                  <c:v>50.637167905385702</c:v>
                </c:pt>
                <c:pt idx="1887">
                  <c:v>50.647139570137803</c:v>
                </c:pt>
                <c:pt idx="1888">
                  <c:v>50.6571023178901</c:v>
                </c:pt>
                <c:pt idx="1889">
                  <c:v>50.667056157096098</c:v>
                </c:pt>
                <c:pt idx="1890">
                  <c:v>50.677001096200101</c:v>
                </c:pt>
                <c:pt idx="1891">
                  <c:v>50.686937143637401</c:v>
                </c:pt>
                <c:pt idx="1892">
                  <c:v>50.696864307834304</c:v>
                </c:pt>
                <c:pt idx="1893">
                  <c:v>50.706782597207997</c:v>
                </c:pt>
                <c:pt idx="1894">
                  <c:v>50.716692020166803</c:v>
                </c:pt>
                <c:pt idx="1895">
                  <c:v>50.726592585109898</c:v>
                </c:pt>
                <c:pt idx="1896">
                  <c:v>50.736484300427499</c:v>
                </c:pt>
                <c:pt idx="1897">
                  <c:v>50.746367174500797</c:v>
                </c:pt>
                <c:pt idx="1898">
                  <c:v>50.756241215701799</c:v>
                </c:pt>
                <c:pt idx="1899">
                  <c:v>50.766106432393698</c:v>
                </c:pt>
                <c:pt idx="1900">
                  <c:v>50.775962832930603</c:v>
                </c:pt>
                <c:pt idx="1901">
                  <c:v>50.785810425657502</c:v>
                </c:pt>
                <c:pt idx="1902">
                  <c:v>50.795649218910498</c:v>
                </c:pt>
                <c:pt idx="1903">
                  <c:v>50.805479221016597</c:v>
                </c:pt>
                <c:pt idx="1904">
                  <c:v>50.815300440293797</c:v>
                </c:pt>
                <c:pt idx="1905">
                  <c:v>50.825112885050999</c:v>
                </c:pt>
                <c:pt idx="1906">
                  <c:v>50.834916563588202</c:v>
                </c:pt>
                <c:pt idx="1907">
                  <c:v>50.844711484196303</c:v>
                </c:pt>
                <c:pt idx="1908">
                  <c:v>50.854497655157203</c:v>
                </c:pt>
                <c:pt idx="1909">
                  <c:v>50.864275084743703</c:v>
                </c:pt>
                <c:pt idx="1910">
                  <c:v>50.874043781219697</c:v>
                </c:pt>
                <c:pt idx="1911">
                  <c:v>50.883803752840002</c:v>
                </c:pt>
                <c:pt idx="1912">
                  <c:v>50.893555007850303</c:v>
                </c:pt>
                <c:pt idx="1913">
                  <c:v>50.903297554487501</c:v>
                </c:pt>
                <c:pt idx="1914">
                  <c:v>50.9130314009793</c:v>
                </c:pt>
                <c:pt idx="1915">
                  <c:v>50.922756555544403</c:v>
                </c:pt>
                <c:pt idx="1916">
                  <c:v>50.932473026392501</c:v>
                </c:pt>
                <c:pt idx="1917">
                  <c:v>50.9421808217243</c:v>
                </c:pt>
                <c:pt idx="1918">
                  <c:v>50.9518799497313</c:v>
                </c:pt>
                <c:pt idx="1919">
                  <c:v>50.961570418596303</c:v>
                </c:pt>
                <c:pt idx="1920">
                  <c:v>50.971252236492703</c:v>
                </c:pt>
                <c:pt idx="1921">
                  <c:v>50.980925411585197</c:v>
                </c:pt>
                <c:pt idx="1922">
                  <c:v>50.990589952029403</c:v>
                </c:pt>
                <c:pt idx="1923">
                  <c:v>51.0002458659716</c:v>
                </c:pt>
                <c:pt idx="1924">
                  <c:v>51.009893167906299</c:v>
                </c:pt>
                <c:pt idx="1925">
                  <c:v>51.019531860990803</c:v>
                </c:pt>
                <c:pt idx="1926">
                  <c:v>51.029161952639797</c:v>
                </c:pt>
                <c:pt idx="1927">
                  <c:v>51.038783450990699</c:v>
                </c:pt>
                <c:pt idx="1928">
                  <c:v>51.048396364172397</c:v>
                </c:pt>
                <c:pt idx="1929">
                  <c:v>51.058000700305101</c:v>
                </c:pt>
                <c:pt idx="1930">
                  <c:v>51.067596467500501</c:v>
                </c:pt>
                <c:pt idx="1931">
                  <c:v>51.077183673861697</c:v>
                </c:pt>
                <c:pt idx="1932">
                  <c:v>51.0867623274832</c:v>
                </c:pt>
                <c:pt idx="1933">
                  <c:v>51.096332436451</c:v>
                </c:pt>
                <c:pt idx="1934">
                  <c:v>51.105894008842299</c:v>
                </c:pt>
                <c:pt idx="1935">
                  <c:v>51.115447052725798</c:v>
                </c:pt>
                <c:pt idx="1936">
                  <c:v>51.124991576161797</c:v>
                </c:pt>
                <c:pt idx="1937">
                  <c:v>51.134527587201703</c:v>
                </c:pt>
                <c:pt idx="1938">
                  <c:v>51.144055093888603</c:v>
                </c:pt>
                <c:pt idx="1939">
                  <c:v>51.153574104256798</c:v>
                </c:pt>
                <c:pt idx="1940">
                  <c:v>51.1630846263321</c:v>
                </c:pt>
                <c:pt idx="1941">
                  <c:v>51.1725866681317</c:v>
                </c:pt>
                <c:pt idx="1942">
                  <c:v>51.182080237664202</c:v>
                </c:pt>
                <c:pt idx="1943">
                  <c:v>51.1915653429297</c:v>
                </c:pt>
                <c:pt idx="1944">
                  <c:v>51.201041991919503</c:v>
                </c:pt>
                <c:pt idx="1945">
                  <c:v>51.210510192616603</c:v>
                </c:pt>
                <c:pt idx="1946">
                  <c:v>51.2199699529951</c:v>
                </c:pt>
                <c:pt idx="1947">
                  <c:v>51.229421281020798</c:v>
                </c:pt>
                <c:pt idx="1948">
                  <c:v>51.238864184650701</c:v>
                </c:pt>
                <c:pt idx="1949">
                  <c:v>51.248298671833297</c:v>
                </c:pt>
                <c:pt idx="1950">
                  <c:v>51.257724750508501</c:v>
                </c:pt>
                <c:pt idx="1951">
                  <c:v>51.267142428607698</c:v>
                </c:pt>
                <c:pt idx="1952">
                  <c:v>51.276551714053497</c:v>
                </c:pt>
                <c:pt idx="1953">
                  <c:v>51.285952614759999</c:v>
                </c:pt>
                <c:pt idx="1954">
                  <c:v>51.295345138632896</c:v>
                </c:pt>
                <c:pt idx="1955">
                  <c:v>51.304729293569103</c:v>
                </c:pt>
                <c:pt idx="1956">
                  <c:v>51.314105087456902</c:v>
                </c:pt>
                <c:pt idx="1957">
                  <c:v>51.323472528176197</c:v>
                </c:pt>
                <c:pt idx="1958">
                  <c:v>51.332831623597997</c:v>
                </c:pt>
                <c:pt idx="1959">
                  <c:v>51.342182381585097</c:v>
                </c:pt>
                <c:pt idx="1960">
                  <c:v>51.351524809991503</c:v>
                </c:pt>
                <c:pt idx="1961">
                  <c:v>51.360858916662501</c:v>
                </c:pt>
                <c:pt idx="1962">
                  <c:v>51.370184709434902</c:v>
                </c:pt>
                <c:pt idx="1963">
                  <c:v>51.379502196898599</c:v>
                </c:pt>
                <c:pt idx="1964">
                  <c:v>51.388811390422298</c:v>
                </c:pt>
                <c:pt idx="1965">
                  <c:v>51.398112293968602</c:v>
                </c:pt>
                <c:pt idx="1966">
                  <c:v>51.407404915358597</c:v>
                </c:pt>
                <c:pt idx="1967">
                  <c:v>51.4166892624052</c:v>
                </c:pt>
                <c:pt idx="1968">
                  <c:v>51.425965342912903</c:v>
                </c:pt>
                <c:pt idx="1969">
                  <c:v>51.435233164678003</c:v>
                </c:pt>
                <c:pt idx="1970">
                  <c:v>51.444492735488502</c:v>
                </c:pt>
                <c:pt idx="1971">
                  <c:v>51.453744063124098</c:v>
                </c:pt>
                <c:pt idx="1972">
                  <c:v>51.462987155356302</c:v>
                </c:pt>
                <c:pt idx="1973">
                  <c:v>51.472222019948298</c:v>
                </c:pt>
                <c:pt idx="1974">
                  <c:v>51.481448664654799</c:v>
                </c:pt>
                <c:pt idx="1975">
                  <c:v>51.490667097222399</c:v>
                </c:pt>
                <c:pt idx="1976">
                  <c:v>51.499877325389598</c:v>
                </c:pt>
                <c:pt idx="1977">
                  <c:v>51.509079356886197</c:v>
                </c:pt>
                <c:pt idx="1978">
                  <c:v>51.518273199433999</c:v>
                </c:pt>
                <c:pt idx="1979">
                  <c:v>51.5274588607464</c:v>
                </c:pt>
                <c:pt idx="1980">
                  <c:v>51.536636348528702</c:v>
                </c:pt>
                <c:pt idx="1981">
                  <c:v>51.545805670477698</c:v>
                </c:pt>
                <c:pt idx="1982">
                  <c:v>51.554966834281899</c:v>
                </c:pt>
                <c:pt idx="1983">
                  <c:v>51.564119847621697</c:v>
                </c:pt>
                <c:pt idx="1984">
                  <c:v>51.573264718169099</c:v>
                </c:pt>
                <c:pt idx="1985">
                  <c:v>51.582401453587799</c:v>
                </c:pt>
                <c:pt idx="1986">
                  <c:v>51.591530061533398</c:v>
                </c:pt>
                <c:pt idx="1987">
                  <c:v>51.600650549652897</c:v>
                </c:pt>
                <c:pt idx="1988">
                  <c:v>51.609762925585301</c:v>
                </c:pt>
                <c:pt idx="1989">
                  <c:v>51.618867196961098</c:v>
                </c:pt>
                <c:pt idx="1990">
                  <c:v>51.6279633714027</c:v>
                </c:pt>
                <c:pt idx="1991">
                  <c:v>51.637051456524098</c:v>
                </c:pt>
                <c:pt idx="1992">
                  <c:v>51.646131459931098</c:v>
                </c:pt>
                <c:pt idx="1993">
                  <c:v>51.655203389221001</c:v>
                </c:pt>
                <c:pt idx="1994">
                  <c:v>51.664267251983198</c:v>
                </c:pt>
                <c:pt idx="1995">
                  <c:v>51.673323055798498</c:v>
                </c:pt>
                <c:pt idx="1996">
                  <c:v>51.682370808239497</c:v>
                </c:pt>
                <c:pt idx="1997">
                  <c:v>51.691410516870498</c:v>
                </c:pt>
                <c:pt idx="1998">
                  <c:v>51.700442189247603</c:v>
                </c:pt>
                <c:pt idx="1999">
                  <c:v>51.709465832918603</c:v>
                </c:pt>
                <c:pt idx="2000">
                  <c:v>51.718481455422904</c:v>
                </c:pt>
                <c:pt idx="2001">
                  <c:v>51.727489064291703</c:v>
                </c:pt>
                <c:pt idx="2002">
                  <c:v>51.736488667047901</c:v>
                </c:pt>
                <c:pt idx="2003">
                  <c:v>51.7454802736817</c:v>
                </c:pt>
                <c:pt idx="2004">
                  <c:v>51.754463892973199</c:v>
                </c:pt>
                <c:pt idx="2005">
                  <c:v>51.7634395292311</c:v>
                </c:pt>
                <c:pt idx="2006">
                  <c:v>51.772407189967403</c:v>
                </c:pt>
                <c:pt idx="2007">
                  <c:v>51.781366882686598</c:v>
                </c:pt>
                <c:pt idx="2008">
                  <c:v>51.790318614884903</c:v>
                </c:pt>
                <c:pt idx="2009">
                  <c:v>51.799262394050999</c:v>
                </c:pt>
                <c:pt idx="2010">
                  <c:v>51.808198227665201</c:v>
                </c:pt>
                <c:pt idx="2011">
                  <c:v>51.817126123200403</c:v>
                </c:pt>
                <c:pt idx="2012">
                  <c:v>51.826046088121103</c:v>
                </c:pt>
                <c:pt idx="2013">
                  <c:v>51.834958129884299</c:v>
                </c:pt>
                <c:pt idx="2014">
                  <c:v>51.843862255938703</c:v>
                </c:pt>
                <c:pt idx="2015">
                  <c:v>51.852758473725402</c:v>
                </c:pt>
                <c:pt idx="2016">
                  <c:v>51.861646790677298</c:v>
                </c:pt>
                <c:pt idx="2017">
                  <c:v>51.870527214219699</c:v>
                </c:pt>
                <c:pt idx="2018">
                  <c:v>51.879399751769697</c:v>
                </c:pt>
                <c:pt idx="2019">
                  <c:v>51.888264410736603</c:v>
                </c:pt>
                <c:pt idx="2020">
                  <c:v>51.897121198521702</c:v>
                </c:pt>
                <c:pt idx="2021">
                  <c:v>51.905970122518603</c:v>
                </c:pt>
                <c:pt idx="2022">
                  <c:v>51.914811190112701</c:v>
                </c:pt>
                <c:pt idx="2023">
                  <c:v>51.923644408681703</c:v>
                </c:pt>
                <c:pt idx="2024">
                  <c:v>51.932469785595302</c:v>
                </c:pt>
                <c:pt idx="2025">
                  <c:v>51.941287328215097</c:v>
                </c:pt>
                <c:pt idx="2026">
                  <c:v>51.950097043895198</c:v>
                </c:pt>
                <c:pt idx="2027">
                  <c:v>51.958898939981303</c:v>
                </c:pt>
                <c:pt idx="2028">
                  <c:v>51.967693023811599</c:v>
                </c:pt>
                <c:pt idx="2029">
                  <c:v>51.976479302716101</c:v>
                </c:pt>
                <c:pt idx="2030">
                  <c:v>51.985257784017001</c:v>
                </c:pt>
                <c:pt idx="2031">
                  <c:v>51.9940284750285</c:v>
                </c:pt>
                <c:pt idx="2032">
                  <c:v>52.002791383057001</c:v>
                </c:pt>
                <c:pt idx="2033">
                  <c:v>52.011546515400902</c:v>
                </c:pt>
                <c:pt idx="2034">
                  <c:v>52.020293879350803</c:v>
                </c:pt>
                <c:pt idx="2035">
                  <c:v>52.029033482189099</c:v>
                </c:pt>
                <c:pt idx="2036">
                  <c:v>52.037765331190599</c:v>
                </c:pt>
                <c:pt idx="2037">
                  <c:v>52.0464894336219</c:v>
                </c:pt>
                <c:pt idx="2038">
                  <c:v>52.055205796742001</c:v>
                </c:pt>
                <c:pt idx="2039">
                  <c:v>52.063914427801699</c:v>
                </c:pt>
                <c:pt idx="2040">
                  <c:v>52.072615334044002</c:v>
                </c:pt>
                <c:pt idx="2041">
                  <c:v>52.081308522703999</c:v>
                </c:pt>
                <c:pt idx="2042">
                  <c:v>52.089994001008797</c:v>
                </c:pt>
                <c:pt idx="2043">
                  <c:v>52.098671779797897</c:v>
                </c:pt>
                <c:pt idx="2044">
                  <c:v>52.1073418647008</c:v>
                </c:pt>
                <c:pt idx="2045">
                  <c:v>52.116004261384802</c:v>
                </c:pt>
                <c:pt idx="2046">
                  <c:v>52.1246589770656</c:v>
                </c:pt>
                <c:pt idx="2047">
                  <c:v>52.133306018950996</c:v>
                </c:pt>
                <c:pt idx="2048">
                  <c:v>52.141945394241397</c:v>
                </c:pt>
                <c:pt idx="2049">
                  <c:v>52.150577110129397</c:v>
                </c:pt>
                <c:pt idx="2050">
                  <c:v>52.159201173800199</c:v>
                </c:pt>
                <c:pt idx="2051">
                  <c:v>52.167817592431398</c:v>
                </c:pt>
                <c:pt idx="2052">
                  <c:v>52.176426373192797</c:v>
                </c:pt>
                <c:pt idx="2053">
                  <c:v>52.185027523246802</c:v>
                </c:pt>
                <c:pt idx="2054">
                  <c:v>52.193621049748202</c:v>
                </c:pt>
                <c:pt idx="2055">
                  <c:v>52.202206959844197</c:v>
                </c:pt>
                <c:pt idx="2056">
                  <c:v>52.2107852606742</c:v>
                </c:pt>
                <c:pt idx="2057">
                  <c:v>52.219355959370198</c:v>
                </c:pt>
                <c:pt idx="2058">
                  <c:v>52.227919063056603</c:v>
                </c:pt>
                <c:pt idx="2059">
                  <c:v>52.236474578850299</c:v>
                </c:pt>
                <c:pt idx="2060">
                  <c:v>52.245022513860299</c:v>
                </c:pt>
                <c:pt idx="2061">
                  <c:v>52.253562875188202</c:v>
                </c:pt>
                <c:pt idx="2062">
                  <c:v>52.262095669928101</c:v>
                </c:pt>
                <c:pt idx="2063">
                  <c:v>52.270620905166403</c:v>
                </c:pt>
                <c:pt idx="2064">
                  <c:v>52.279138587981798</c:v>
                </c:pt>
                <c:pt idx="2065">
                  <c:v>52.2876487254455</c:v>
                </c:pt>
                <c:pt idx="2066">
                  <c:v>52.296151324621199</c:v>
                </c:pt>
                <c:pt idx="2067">
                  <c:v>52.304646392564898</c:v>
                </c:pt>
                <c:pt idx="2068">
                  <c:v>52.313133936325002</c:v>
                </c:pt>
                <c:pt idx="2069">
                  <c:v>52.321613962942301</c:v>
                </c:pt>
                <c:pt idx="2070">
                  <c:v>52.330086479450102</c:v>
                </c:pt>
                <c:pt idx="2071">
                  <c:v>52.338551492873897</c:v>
                </c:pt>
                <c:pt idx="2072">
                  <c:v>52.347009010231901</c:v>
                </c:pt>
                <c:pt idx="2073">
                  <c:v>52.355459038534498</c:v>
                </c:pt>
                <c:pt idx="2074">
                  <c:v>52.3639015847845</c:v>
                </c:pt>
                <c:pt idx="2075">
                  <c:v>52.3723366559773</c:v>
                </c:pt>
                <c:pt idx="2076">
                  <c:v>52.380764259100403</c:v>
                </c:pt>
                <c:pt idx="2077">
                  <c:v>52.389184401133903</c:v>
                </c:pt>
                <c:pt idx="2078">
                  <c:v>52.397597089050301</c:v>
                </c:pt>
                <c:pt idx="2079">
                  <c:v>52.406002329814498</c:v>
                </c:pt>
                <c:pt idx="2080">
                  <c:v>52.414400130383797</c:v>
                </c:pt>
                <c:pt idx="2081">
                  <c:v>52.422790497707801</c:v>
                </c:pt>
                <c:pt idx="2082">
                  <c:v>52.431173438728699</c:v>
                </c:pt>
                <c:pt idx="2083">
                  <c:v>52.439548965165201</c:v>
                </c:pt>
                <c:pt idx="2084">
                  <c:v>52.447917079833204</c:v>
                </c:pt>
                <c:pt idx="2085">
                  <c:v>52.456277789457403</c:v>
                </c:pt>
                <c:pt idx="2086">
                  <c:v>52.464631100968298</c:v>
                </c:pt>
                <c:pt idx="2087">
                  <c:v>52.472977021289502</c:v>
                </c:pt>
                <c:pt idx="2088">
                  <c:v>52.481315557336998</c:v>
                </c:pt>
                <c:pt idx="2089">
                  <c:v>52.489646716019699</c:v>
                </c:pt>
                <c:pt idx="2090">
                  <c:v>52.4979705042389</c:v>
                </c:pt>
                <c:pt idx="2091">
                  <c:v>52.506286928889097</c:v>
                </c:pt>
                <c:pt idx="2092">
                  <c:v>52.514595996857103</c:v>
                </c:pt>
                <c:pt idx="2093">
                  <c:v>52.522897715022701</c:v>
                </c:pt>
                <c:pt idx="2094">
                  <c:v>52.531192090258102</c:v>
                </c:pt>
                <c:pt idx="2095">
                  <c:v>52.5394791294284</c:v>
                </c:pt>
                <c:pt idx="2096">
                  <c:v>52.547758839391498</c:v>
                </c:pt>
                <c:pt idx="2097">
                  <c:v>52.556031226997803</c:v>
                </c:pt>
                <c:pt idx="2098">
                  <c:v>52.5642962990906</c:v>
                </c:pt>
                <c:pt idx="2099">
                  <c:v>52.572554062505802</c:v>
                </c:pt>
                <c:pt idx="2100">
                  <c:v>52.580804524072001</c:v>
                </c:pt>
                <c:pt idx="2101">
                  <c:v>52.589047690610499</c:v>
                </c:pt>
                <c:pt idx="2102">
                  <c:v>52.597283568935403</c:v>
                </c:pt>
                <c:pt idx="2103">
                  <c:v>52.605512165853597</c:v>
                </c:pt>
                <c:pt idx="2104">
                  <c:v>52.6137334881643</c:v>
                </c:pt>
                <c:pt idx="2105">
                  <c:v>52.621947542659903</c:v>
                </c:pt>
                <c:pt idx="2106">
                  <c:v>52.630154336125301</c:v>
                </c:pt>
                <c:pt idx="2107">
                  <c:v>52.638353875337998</c:v>
                </c:pt>
                <c:pt idx="2108">
                  <c:v>52.646546167068401</c:v>
                </c:pt>
                <c:pt idx="2109">
                  <c:v>52.654731218079498</c:v>
                </c:pt>
                <c:pt idx="2110">
                  <c:v>52.662909035127001</c:v>
                </c:pt>
                <c:pt idx="2111">
                  <c:v>52.671079624959397</c:v>
                </c:pt>
                <c:pt idx="2112">
                  <c:v>52.679242994317903</c:v>
                </c:pt>
                <c:pt idx="2113">
                  <c:v>52.687399149936297</c:v>
                </c:pt>
                <c:pt idx="2114">
                  <c:v>52.695548098541302</c:v>
                </c:pt>
                <c:pt idx="2115">
                  <c:v>52.703689846852001</c:v>
                </c:pt>
                <c:pt idx="2116">
                  <c:v>52.7118244015806</c:v>
                </c:pt>
                <c:pt idx="2117">
                  <c:v>52.719951769431802</c:v>
                </c:pt>
                <c:pt idx="2118">
                  <c:v>52.728071957102898</c:v>
                </c:pt>
                <c:pt idx="2119">
                  <c:v>52.736184971284104</c:v>
                </c:pt>
                <c:pt idx="2120">
                  <c:v>52.7442908186582</c:v>
                </c:pt>
                <c:pt idx="2121">
                  <c:v>52.752389505900901</c:v>
                </c:pt>
                <c:pt idx="2122">
                  <c:v>52.760481040711298</c:v>
                </c:pt>
                <c:pt idx="2123">
                  <c:v>52.768565432615397</c:v>
                </c:pt>
                <c:pt idx="2124">
                  <c:v>52.776642684818498</c:v>
                </c:pt>
                <c:pt idx="2125">
                  <c:v>52.784712803985002</c:v>
                </c:pt>
                <c:pt idx="2126">
                  <c:v>52.792775796772403</c:v>
                </c:pt>
                <c:pt idx="2127">
                  <c:v>52.800831669831098</c:v>
                </c:pt>
                <c:pt idx="2128">
                  <c:v>52.808880429804503</c:v>
                </c:pt>
                <c:pt idx="2129">
                  <c:v>52.816922083329203</c:v>
                </c:pt>
                <c:pt idx="2130">
                  <c:v>52.824956637034497</c:v>
                </c:pt>
                <c:pt idx="2131">
                  <c:v>52.832984097543097</c:v>
                </c:pt>
                <c:pt idx="2132">
                  <c:v>52.841004471470399</c:v>
                </c:pt>
                <c:pt idx="2133">
                  <c:v>52.849017765424797</c:v>
                </c:pt>
                <c:pt idx="2134">
                  <c:v>52.857023986007803</c:v>
                </c:pt>
                <c:pt idx="2135">
                  <c:v>52.865023139813999</c:v>
                </c:pt>
                <c:pt idx="2136">
                  <c:v>52.873015233430898</c:v>
                </c:pt>
                <c:pt idx="2137">
                  <c:v>52.8810002734389</c:v>
                </c:pt>
                <c:pt idx="2138">
                  <c:v>52.888978266411598</c:v>
                </c:pt>
                <c:pt idx="2139">
                  <c:v>52.896949218915502</c:v>
                </c:pt>
                <c:pt idx="2140">
                  <c:v>52.9049131375101</c:v>
                </c:pt>
                <c:pt idx="2141">
                  <c:v>52.912870028747903</c:v>
                </c:pt>
                <c:pt idx="2142">
                  <c:v>52.920819899174496</c:v>
                </c:pt>
                <c:pt idx="2143">
                  <c:v>52.928762755328499</c:v>
                </c:pt>
                <c:pt idx="2144">
                  <c:v>52.936698603741299</c:v>
                </c:pt>
                <c:pt idx="2145">
                  <c:v>52.944627450937503</c:v>
                </c:pt>
                <c:pt idx="2146">
                  <c:v>52.952549303434601</c:v>
                </c:pt>
                <c:pt idx="2147">
                  <c:v>52.960464167743297</c:v>
                </c:pt>
                <c:pt idx="2148">
                  <c:v>52.968372050367101</c:v>
                </c:pt>
                <c:pt idx="2149">
                  <c:v>52.9762729578025</c:v>
                </c:pt>
                <c:pt idx="2150">
                  <c:v>52.984166896539101</c:v>
                </c:pt>
                <c:pt idx="2151">
                  <c:v>52.992053873059497</c:v>
                </c:pt>
                <c:pt idx="2152">
                  <c:v>52.999933893839398</c:v>
                </c:pt>
                <c:pt idx="2153">
                  <c:v>53.0078069653472</c:v>
                </c:pt>
                <c:pt idx="2154">
                  <c:v>53.015673094044502</c:v>
                </c:pt>
                <c:pt idx="2155">
                  <c:v>53.023532286386001</c:v>
                </c:pt>
                <c:pt idx="2156">
                  <c:v>53.031384548819297</c:v>
                </c:pt>
                <c:pt idx="2157">
                  <c:v>53.039229887784998</c:v>
                </c:pt>
                <c:pt idx="2158">
                  <c:v>53.0470683097167</c:v>
                </c:pt>
                <c:pt idx="2159">
                  <c:v>53.054899821040998</c:v>
                </c:pt>
                <c:pt idx="2160">
                  <c:v>53.062724428177503</c:v>
                </c:pt>
                <c:pt idx="2161">
                  <c:v>53.070542137538901</c:v>
                </c:pt>
                <c:pt idx="2162">
                  <c:v>53.078352959236298</c:v>
                </c:pt>
                <c:pt idx="2163">
                  <c:v>53.086156900269501</c:v>
                </c:pt>
                <c:pt idx="2164">
                  <c:v>53.093953963277102</c:v>
                </c:pt>
                <c:pt idx="2165">
                  <c:v>53.101744154660999</c:v>
                </c:pt>
                <c:pt idx="2166">
                  <c:v>53.109527480816098</c:v>
                </c:pt>
                <c:pt idx="2167">
                  <c:v>53.117303948130399</c:v>
                </c:pt>
                <c:pt idx="2168">
                  <c:v>53.125073562985598</c:v>
                </c:pt>
                <c:pt idx="2169">
                  <c:v>53.132836331756103</c:v>
                </c:pt>
                <c:pt idx="2170">
                  <c:v>53.140592260809797</c:v>
                </c:pt>
                <c:pt idx="2171">
                  <c:v>53.1483413565078</c:v>
                </c:pt>
                <c:pt idx="2172">
                  <c:v>53.156083625204403</c:v>
                </c:pt>
                <c:pt idx="2173">
                  <c:v>53.163819073246998</c:v>
                </c:pt>
                <c:pt idx="2174">
                  <c:v>53.171547706976398</c:v>
                </c:pt>
                <c:pt idx="2175">
                  <c:v>53.179269532726501</c:v>
                </c:pt>
                <c:pt idx="2176">
                  <c:v>53.186984556824399</c:v>
                </c:pt>
                <c:pt idx="2177">
                  <c:v>53.194692785590597</c:v>
                </c:pt>
                <c:pt idx="2178">
                  <c:v>53.202394225338601</c:v>
                </c:pt>
                <c:pt idx="2179">
                  <c:v>53.210088882375203</c:v>
                </c:pt>
                <c:pt idx="2180">
                  <c:v>53.2177767630006</c:v>
                </c:pt>
                <c:pt idx="2181">
                  <c:v>53.2254578735078</c:v>
                </c:pt>
                <c:pt idx="2182">
                  <c:v>53.233132220183499</c:v>
                </c:pt>
                <c:pt idx="2183">
                  <c:v>53.240799809307198</c:v>
                </c:pt>
                <c:pt idx="2184">
                  <c:v>53.248460647151902</c:v>
                </c:pt>
                <c:pt idx="2185">
                  <c:v>53.256114739983801</c:v>
                </c:pt>
                <c:pt idx="2186">
                  <c:v>53.263762094062102</c:v>
                </c:pt>
                <c:pt idx="2187">
                  <c:v>53.271402715639503</c:v>
                </c:pt>
                <c:pt idx="2188">
                  <c:v>53.279036610961697</c:v>
                </c:pt>
                <c:pt idx="2189">
                  <c:v>53.286663786267702</c:v>
                </c:pt>
                <c:pt idx="2190">
                  <c:v>53.294284247789797</c:v>
                </c:pt>
                <c:pt idx="2191">
                  <c:v>53.301898001753401</c:v>
                </c:pt>
                <c:pt idx="2192">
                  <c:v>53.309505054377098</c:v>
                </c:pt>
                <c:pt idx="2193">
                  <c:v>53.317105411872902</c:v>
                </c:pt>
                <c:pt idx="2194">
                  <c:v>53.324699080445797</c:v>
                </c:pt>
                <c:pt idx="2195">
                  <c:v>53.332286066294202</c:v>
                </c:pt>
                <c:pt idx="2196">
                  <c:v>53.339866375609603</c:v>
                </c:pt>
                <c:pt idx="2197">
                  <c:v>53.347440014576797</c:v>
                </c:pt>
                <c:pt idx="2198">
                  <c:v>53.355006989373699</c:v>
                </c:pt>
                <c:pt idx="2199">
                  <c:v>53.362567306171599</c:v>
                </c:pt>
                <c:pt idx="2200">
                  <c:v>53.370120971134803</c:v>
                </c:pt>
                <c:pt idx="2201">
                  <c:v>53.377667990421003</c:v>
                </c:pt>
                <c:pt idx="2202">
                  <c:v>53.385208370181097</c:v>
                </c:pt>
                <c:pt idx="2203">
                  <c:v>53.392742116558999</c:v>
                </c:pt>
                <c:pt idx="2204">
                  <c:v>53.4002692356922</c:v>
                </c:pt>
                <c:pt idx="2205">
                  <c:v>53.407789733711098</c:v>
                </c:pt>
                <c:pt idx="2206">
                  <c:v>53.4153036167395</c:v>
                </c:pt>
                <c:pt idx="2207">
                  <c:v>53.422810890894297</c:v>
                </c:pt>
                <c:pt idx="2208">
                  <c:v>53.430311562285603</c:v>
                </c:pt>
                <c:pt idx="2209">
                  <c:v>53.437805637017</c:v>
                </c:pt>
                <c:pt idx="2210">
                  <c:v>53.445293121184903</c:v>
                </c:pt>
                <c:pt idx="2211">
                  <c:v>53.452774020879197</c:v>
                </c:pt>
                <c:pt idx="2212">
                  <c:v>53.460248342183</c:v>
                </c:pt>
                <c:pt idx="2213">
                  <c:v>53.467716091172498</c:v>
                </c:pt>
                <c:pt idx="2214">
                  <c:v>53.475177280830103</c:v>
                </c:pt>
                <c:pt idx="2215">
                  <c:v>53.482631915694697</c:v>
                </c:pt>
                <c:pt idx="2216">
                  <c:v>53.490079997279999</c:v>
                </c:pt>
                <c:pt idx="2217">
                  <c:v>53.497521531661</c:v>
                </c:pt>
                <c:pt idx="2218">
                  <c:v>53.504956524906703</c:v>
                </c:pt>
                <c:pt idx="2219">
                  <c:v>53.512384983079301</c:v>
                </c:pt>
                <c:pt idx="2220">
                  <c:v>53.5198069122346</c:v>
                </c:pt>
                <c:pt idx="2221">
                  <c:v>53.527222318422197</c:v>
                </c:pt>
                <c:pt idx="2222">
                  <c:v>53.534631207685003</c:v>
                </c:pt>
                <c:pt idx="2223">
                  <c:v>53.542033586059503</c:v>
                </c:pt>
                <c:pt idx="2224">
                  <c:v>53.549429459575798</c:v>
                </c:pt>
                <c:pt idx="2225">
                  <c:v>53.556818834257299</c:v>
                </c:pt>
                <c:pt idx="2226">
                  <c:v>53.564201716121403</c:v>
                </c:pt>
                <c:pt idx="2227">
                  <c:v>53.571578111178702</c:v>
                </c:pt>
                <c:pt idx="2228">
                  <c:v>53.578948025433398</c:v>
                </c:pt>
                <c:pt idx="2229">
                  <c:v>53.586311464883401</c:v>
                </c:pt>
                <c:pt idx="2230">
                  <c:v>53.593668435519803</c:v>
                </c:pt>
                <c:pt idx="2231">
                  <c:v>53.601018943327702</c:v>
                </c:pt>
                <c:pt idx="2232">
                  <c:v>53.6083629942855</c:v>
                </c:pt>
                <c:pt idx="2233">
                  <c:v>53.615700594365002</c:v>
                </c:pt>
                <c:pt idx="2234">
                  <c:v>53.623031749531897</c:v>
                </c:pt>
                <c:pt idx="2235">
                  <c:v>53.630356465745102</c:v>
                </c:pt>
                <c:pt idx="2236">
                  <c:v>53.637674748957302</c:v>
                </c:pt>
                <c:pt idx="2237">
                  <c:v>53.644986605114703</c:v>
                </c:pt>
                <c:pt idx="2238">
                  <c:v>53.652292040156802</c:v>
                </c:pt>
                <c:pt idx="2239">
                  <c:v>53.6595910600171</c:v>
                </c:pt>
                <c:pt idx="2240">
                  <c:v>53.666883670622198</c:v>
                </c:pt>
                <c:pt idx="2241">
                  <c:v>53.674169877892503</c:v>
                </c:pt>
                <c:pt idx="2242">
                  <c:v>53.681449687741797</c:v>
                </c:pt>
                <c:pt idx="2243">
                  <c:v>53.688723106077603</c:v>
                </c:pt>
                <c:pt idx="2244">
                  <c:v>53.695990138800902</c:v>
                </c:pt>
                <c:pt idx="2245">
                  <c:v>53.703250791806198</c:v>
                </c:pt>
                <c:pt idx="2246">
                  <c:v>53.710505070981398</c:v>
                </c:pt>
                <c:pt idx="2247">
                  <c:v>53.717752982208303</c:v>
                </c:pt>
                <c:pt idx="2248">
                  <c:v>53.724994531362</c:v>
                </c:pt>
                <c:pt idx="2249">
                  <c:v>53.732229724311203</c:v>
                </c:pt>
                <c:pt idx="2250">
                  <c:v>53.739458566918103</c:v>
                </c:pt>
                <c:pt idx="2251">
                  <c:v>53.746681065038501</c:v>
                </c:pt>
                <c:pt idx="2252">
                  <c:v>53.753897224521701</c:v>
                </c:pt>
                <c:pt idx="2253">
                  <c:v>53.761107051210701</c:v>
                </c:pt>
                <c:pt idx="2254">
                  <c:v>53.768310550941798</c:v>
                </c:pt>
                <c:pt idx="2255">
                  <c:v>53.775507729545097</c:v>
                </c:pt>
                <c:pt idx="2256">
                  <c:v>53.782698592844</c:v>
                </c:pt>
                <c:pt idx="2257">
                  <c:v>53.789883146655498</c:v>
                </c:pt>
                <c:pt idx="2258">
                  <c:v>53.797061396790397</c:v>
                </c:pt>
                <c:pt idx="2259">
                  <c:v>53.804233349052801</c:v>
                </c:pt>
                <c:pt idx="2260">
                  <c:v>53.811399009240297</c:v>
                </c:pt>
                <c:pt idx="2261">
                  <c:v>53.8185583831442</c:v>
                </c:pt>
                <c:pt idx="2262">
                  <c:v>53.825711476549301</c:v>
                </c:pt>
                <c:pt idx="2263">
                  <c:v>53.832858295233898</c:v>
                </c:pt>
                <c:pt idx="2264">
                  <c:v>53.839998844969998</c:v>
                </c:pt>
                <c:pt idx="2265">
                  <c:v>53.847133131522803</c:v>
                </c:pt>
                <c:pt idx="2266">
                  <c:v>53.854261169770403</c:v>
                </c:pt>
                <c:pt idx="2267">
                  <c:v>53.8613829610293</c:v>
                </c:pt>
                <c:pt idx="2268">
                  <c:v>53.8684985073089</c:v>
                </c:pt>
                <c:pt idx="2269">
                  <c:v>53.875607814377801</c:v>
                </c:pt>
                <c:pt idx="2270">
                  <c:v>53.882710887998599</c:v>
                </c:pt>
                <c:pt idx="2271">
                  <c:v>53.889807733928002</c:v>
                </c:pt>
                <c:pt idx="2272">
                  <c:v>53.896898357916299</c:v>
                </c:pt>
                <c:pt idx="2273">
                  <c:v>53.903982765707802</c:v>
                </c:pt>
                <c:pt idx="2274">
                  <c:v>53.911060963040903</c:v>
                </c:pt>
                <c:pt idx="2275">
                  <c:v>53.9181329556477</c:v>
                </c:pt>
                <c:pt idx="2276">
                  <c:v>53.925198749254399</c:v>
                </c:pt>
                <c:pt idx="2277">
                  <c:v>53.9322583495807</c:v>
                </c:pt>
                <c:pt idx="2278">
                  <c:v>53.9393117623408</c:v>
                </c:pt>
                <c:pt idx="2279">
                  <c:v>53.946358993242299</c:v>
                </c:pt>
                <c:pt idx="2280">
                  <c:v>53.953400047987003</c:v>
                </c:pt>
                <c:pt idx="2281">
                  <c:v>53.960434932270502</c:v>
                </c:pt>
                <c:pt idx="2282">
                  <c:v>53.967463651782403</c:v>
                </c:pt>
                <c:pt idx="2283">
                  <c:v>53.974486212206003</c:v>
                </c:pt>
                <c:pt idx="2284">
                  <c:v>53.981502619218801</c:v>
                </c:pt>
                <c:pt idx="2285">
                  <c:v>53.988512878492003</c:v>
                </c:pt>
                <c:pt idx="2286">
                  <c:v>53.9955169956907</c:v>
                </c:pt>
                <c:pt idx="2287">
                  <c:v>54.002514976474103</c:v>
                </c:pt>
                <c:pt idx="2288">
                  <c:v>54.009506826495198</c:v>
                </c:pt>
                <c:pt idx="2289">
                  <c:v>54.016492551400702</c:v>
                </c:pt>
                <c:pt idx="2290">
                  <c:v>54.023472156831701</c:v>
                </c:pt>
                <c:pt idx="2291">
                  <c:v>54.030445648422599</c:v>
                </c:pt>
                <c:pt idx="2292">
                  <c:v>54.037413031802203</c:v>
                </c:pt>
                <c:pt idx="2293">
                  <c:v>54.044374312593099</c:v>
                </c:pt>
                <c:pt idx="2294">
                  <c:v>54.051329496411597</c:v>
                </c:pt>
                <c:pt idx="2295">
                  <c:v>54.058278588868099</c:v>
                </c:pt>
                <c:pt idx="2296">
                  <c:v>54.065221595566904</c:v>
                </c:pt>
                <c:pt idx="2297">
                  <c:v>54.0721585221062</c:v>
                </c:pt>
                <c:pt idx="2298">
                  <c:v>54.079089374077903</c:v>
                </c:pt>
                <c:pt idx="2299">
                  <c:v>54.086014157068199</c:v>
                </c:pt>
                <c:pt idx="2300">
                  <c:v>54.092932876656903</c:v>
                </c:pt>
                <c:pt idx="2301">
                  <c:v>54.099845538417803</c:v>
                </c:pt>
                <c:pt idx="2302">
                  <c:v>54.106752147918698</c:v>
                </c:pt>
                <c:pt idx="2303">
                  <c:v>54.113652710721098</c:v>
                </c:pt>
                <c:pt idx="2304">
                  <c:v>54.120547232380602</c:v>
                </c:pt>
                <c:pt idx="2305">
                  <c:v>54.127435718446698</c:v>
                </c:pt>
                <c:pt idx="2306">
                  <c:v>54.134318174462599</c:v>
                </c:pt>
                <c:pt idx="2307">
                  <c:v>54.141194605965801</c:v>
                </c:pt>
                <c:pt idx="2308">
                  <c:v>54.148065018487301</c:v>
                </c:pt>
                <c:pt idx="2309">
                  <c:v>54.154929417552196</c:v>
                </c:pt>
                <c:pt idx="2310">
                  <c:v>54.161787808679499</c:v>
                </c:pt>
                <c:pt idx="2311">
                  <c:v>54.168640197382103</c:v>
                </c:pt>
                <c:pt idx="2312">
                  <c:v>54.175486589166901</c:v>
                </c:pt>
                <c:pt idx="2313">
                  <c:v>54.182326989534502</c:v>
                </c:pt>
                <c:pt idx="2314">
                  <c:v>54.189161403979497</c:v>
                </c:pt>
                <c:pt idx="2315">
                  <c:v>54.195989837990602</c:v>
                </c:pt>
                <c:pt idx="2316">
                  <c:v>54.202812297050102</c:v>
                </c:pt>
                <c:pt idx="2317">
                  <c:v>54.209628786634497</c:v>
                </c:pt>
                <c:pt idx="2318">
                  <c:v>54.216439322167197</c:v>
                </c:pt>
                <c:pt idx="2319">
                  <c:v>54.223243902323397</c:v>
                </c:pt>
                <c:pt idx="2320">
                  <c:v>54.2300425302927</c:v>
                </c:pt>
                <c:pt idx="2321">
                  <c:v>54.236835211554599</c:v>
                </c:pt>
                <c:pt idx="2322">
                  <c:v>54.243621951582803</c:v>
                </c:pt>
                <c:pt idx="2323">
                  <c:v>54.2504027558454</c:v>
                </c:pt>
                <c:pt idx="2324">
                  <c:v>54.257177629804602</c:v>
                </c:pt>
                <c:pt idx="2325">
                  <c:v>54.263946578916901</c:v>
                </c:pt>
                <c:pt idx="2326">
                  <c:v>54.270709608633098</c:v>
                </c:pt>
                <c:pt idx="2327">
                  <c:v>54.277466724398003</c:v>
                </c:pt>
                <c:pt idx="2328">
                  <c:v>54.284217931651199</c:v>
                </c:pt>
                <c:pt idx="2329">
                  <c:v>54.290963235825899</c:v>
                </c:pt>
                <c:pt idx="2330">
                  <c:v>54.297702642350004</c:v>
                </c:pt>
                <c:pt idx="2331">
                  <c:v>54.304436156645501</c:v>
                </c:pt>
                <c:pt idx="2332">
                  <c:v>54.311163784128702</c:v>
                </c:pt>
                <c:pt idx="2333">
                  <c:v>54.317885530210098</c:v>
                </c:pt>
                <c:pt idx="2334">
                  <c:v>54.324601400294398</c:v>
                </c:pt>
                <c:pt idx="2335">
                  <c:v>54.331311399780702</c:v>
                </c:pt>
                <c:pt idx="2336">
                  <c:v>54.338015534062301</c:v>
                </c:pt>
                <c:pt idx="2337">
                  <c:v>54.344713808526699</c:v>
                </c:pt>
                <c:pt idx="2338">
                  <c:v>54.351406228555597</c:v>
                </c:pt>
                <c:pt idx="2339">
                  <c:v>54.358092799525103</c:v>
                </c:pt>
                <c:pt idx="2340">
                  <c:v>54.3647735268055</c:v>
                </c:pt>
                <c:pt idx="2341">
                  <c:v>54.3714484157614</c:v>
                </c:pt>
                <c:pt idx="2342">
                  <c:v>54.378117471751402</c:v>
                </c:pt>
                <c:pt idx="2343">
                  <c:v>54.3847807001288</c:v>
                </c:pt>
                <c:pt idx="2344">
                  <c:v>54.391438106240599</c:v>
                </c:pt>
                <c:pt idx="2345">
                  <c:v>54.398089695428602</c:v>
                </c:pt>
                <c:pt idx="2346">
                  <c:v>54.404735473028502</c:v>
                </c:pt>
                <c:pt idx="2347">
                  <c:v>54.4113754443703</c:v>
                </c:pt>
                <c:pt idx="2348">
                  <c:v>54.418009614778398</c:v>
                </c:pt>
                <c:pt idx="2349">
                  <c:v>54.424637989571302</c:v>
                </c:pt>
                <c:pt idx="2350">
                  <c:v>54.431260574061803</c:v>
                </c:pt>
                <c:pt idx="2351">
                  <c:v>54.437877373557001</c:v>
                </c:pt>
                <c:pt idx="2352">
                  <c:v>54.444488393358199</c:v>
                </c:pt>
                <c:pt idx="2353">
                  <c:v>54.451093638760902</c:v>
                </c:pt>
                <c:pt idx="2354">
                  <c:v>54.4576931150551</c:v>
                </c:pt>
                <c:pt idx="2355">
                  <c:v>54.464286827524703</c:v>
                </c:pt>
                <c:pt idx="2356">
                  <c:v>54.470874781448003</c:v>
                </c:pt>
                <c:pt idx="2357">
                  <c:v>54.477456982097699</c:v>
                </c:pt>
                <c:pt idx="2358">
                  <c:v>54.484033434740603</c:v>
                </c:pt>
                <c:pt idx="2359">
                  <c:v>54.4906041446378</c:v>
                </c:pt>
                <c:pt idx="2360">
                  <c:v>54.497169117044599</c:v>
                </c:pt>
                <c:pt idx="2361">
                  <c:v>54.503728357210498</c:v>
                </c:pt>
                <c:pt idx="2362">
                  <c:v>54.510281870379401</c:v>
                </c:pt>
                <c:pt idx="2363">
                  <c:v>54.516829661789501</c:v>
                </c:pt>
                <c:pt idx="2364">
                  <c:v>54.523371736672999</c:v>
                </c:pt>
                <c:pt idx="2365">
                  <c:v>54.529908100256499</c:v>
                </c:pt>
                <c:pt idx="2366">
                  <c:v>54.536438757760898</c:v>
                </c:pt>
                <c:pt idx="2367">
                  <c:v>54.542963714401303</c:v>
                </c:pt>
                <c:pt idx="2368">
                  <c:v>54.549482975387001</c:v>
                </c:pt>
                <c:pt idx="2369">
                  <c:v>54.555996545921701</c:v>
                </c:pt>
                <c:pt idx="2370">
                  <c:v>54.5625044242881</c:v>
                </c:pt>
                <c:pt idx="2371">
                  <c:v>54.569006643052298</c:v>
                </c:pt>
                <c:pt idx="2372">
                  <c:v>54.575503187629003</c:v>
                </c:pt>
                <c:pt idx="2373">
                  <c:v>54.581994063231001</c:v>
                </c:pt>
                <c:pt idx="2374">
                  <c:v>54.588479275065097</c:v>
                </c:pt>
                <c:pt idx="2375">
                  <c:v>54.594958828332899</c:v>
                </c:pt>
                <c:pt idx="2376">
                  <c:v>54.601432728229902</c:v>
                </c:pt>
                <c:pt idx="2377">
                  <c:v>54.607900979946002</c:v>
                </c:pt>
                <c:pt idx="2378">
                  <c:v>54.614363588665398</c:v>
                </c:pt>
                <c:pt idx="2379">
                  <c:v>54.620820559566603</c:v>
                </c:pt>
                <c:pt idx="2380">
                  <c:v>54.627271897822297</c:v>
                </c:pt>
                <c:pt idx="2381">
                  <c:v>54.633717608599802</c:v>
                </c:pt>
                <c:pt idx="2382">
                  <c:v>54.640157697060303</c:v>
                </c:pt>
                <c:pt idx="2383">
                  <c:v>54.646592168359703</c:v>
                </c:pt>
                <c:pt idx="2384">
                  <c:v>54.653021027648002</c:v>
                </c:pt>
                <c:pt idx="2385">
                  <c:v>54.6594442800696</c:v>
                </c:pt>
                <c:pt idx="2386">
                  <c:v>54.665861930763398</c:v>
                </c:pt>
                <c:pt idx="2387">
                  <c:v>54.672273984862301</c:v>
                </c:pt>
                <c:pt idx="2388">
                  <c:v>54.678680447493903</c:v>
                </c:pt>
                <c:pt idx="2389">
                  <c:v>54.685081323779997</c:v>
                </c:pt>
                <c:pt idx="2390">
                  <c:v>54.691476618836603</c:v>
                </c:pt>
                <c:pt idx="2391">
                  <c:v>54.697866337774499</c:v>
                </c:pt>
                <c:pt idx="2392">
                  <c:v>54.704250485698502</c:v>
                </c:pt>
                <c:pt idx="2393">
                  <c:v>54.710629067707899</c:v>
                </c:pt>
                <c:pt idx="2394">
                  <c:v>54.7170020888965</c:v>
                </c:pt>
                <c:pt idx="2395">
                  <c:v>54.723369554352203</c:v>
                </c:pt>
                <c:pt idx="2396">
                  <c:v>54.729731469157699</c:v>
                </c:pt>
                <c:pt idx="2397">
                  <c:v>54.7360878383898</c:v>
                </c:pt>
                <c:pt idx="2398">
                  <c:v>54.742438667119799</c:v>
                </c:pt>
                <c:pt idx="2399">
                  <c:v>54.748783960413398</c:v>
                </c:pt>
                <c:pt idx="2400">
                  <c:v>54.755123723330897</c:v>
                </c:pt>
                <c:pt idx="2401">
                  <c:v>54.761457960926798</c:v>
                </c:pt>
                <c:pt idx="2402">
                  <c:v>54.767786678250197</c:v>
                </c:pt>
                <c:pt idx="2403">
                  <c:v>54.774109880344398</c:v>
                </c:pt>
                <c:pt idx="2404">
                  <c:v>54.780427572247497</c:v>
                </c:pt>
                <c:pt idx="2405">
                  <c:v>54.7867397589918</c:v>
                </c:pt>
                <c:pt idx="2406">
                  <c:v>54.793046445604098</c:v>
                </c:pt>
                <c:pt idx="2407">
                  <c:v>54.799347637105697</c:v>
                </c:pt>
                <c:pt idx="2408">
                  <c:v>54.805643338512503</c:v>
                </c:pt>
                <c:pt idx="2409">
                  <c:v>54.811933554834603</c:v>
                </c:pt>
                <c:pt idx="2410">
                  <c:v>54.818218291076803</c:v>
                </c:pt>
                <c:pt idx="2411">
                  <c:v>54.824497552238299</c:v>
                </c:pt>
                <c:pt idx="2412">
                  <c:v>54.830771343312897</c:v>
                </c:pt>
                <c:pt idx="2413">
                  <c:v>54.837039669288799</c:v>
                </c:pt>
                <c:pt idx="2414">
                  <c:v>54.843302535148702</c:v>
                </c:pt>
                <c:pt idx="2415">
                  <c:v>54.8495599458698</c:v>
                </c:pt>
                <c:pt idx="2416">
                  <c:v>54.855811906423902</c:v>
                </c:pt>
                <c:pt idx="2417">
                  <c:v>54.862058421777398</c:v>
                </c:pt>
                <c:pt idx="2418">
                  <c:v>54.868299496890998</c:v>
                </c:pt>
                <c:pt idx="2419">
                  <c:v>54.874535136720198</c:v>
                </c:pt>
                <c:pt idx="2420">
                  <c:v>54.880765346214801</c:v>
                </c:pt>
                <c:pt idx="2421">
                  <c:v>54.886990130669801</c:v>
                </c:pt>
                <c:pt idx="2422">
                  <c:v>54.893209511685001</c:v>
                </c:pt>
                <c:pt idx="2423">
                  <c:v>54.899423478057003</c:v>
                </c:pt>
                <c:pt idx="2424">
                  <c:v>54.905632034736001</c:v>
                </c:pt>
                <c:pt idx="2425">
                  <c:v>54.911835186667197</c:v>
                </c:pt>
                <c:pt idx="2426">
                  <c:v>54.918032938790503</c:v>
                </c:pt>
                <c:pt idx="2427">
                  <c:v>54.924225296040902</c:v>
                </c:pt>
                <c:pt idx="2428">
                  <c:v>54.930412263348103</c:v>
                </c:pt>
                <c:pt idx="2429">
                  <c:v>54.9365938456368</c:v>
                </c:pt>
                <c:pt idx="2430">
                  <c:v>54.942770047826599</c:v>
                </c:pt>
                <c:pt idx="2431">
                  <c:v>54.948940874832203</c:v>
                </c:pt>
                <c:pt idx="2432">
                  <c:v>54.955106331562902</c:v>
                </c:pt>
                <c:pt idx="2433">
                  <c:v>54.961266422923103</c:v>
                </c:pt>
                <c:pt idx="2434">
                  <c:v>54.967421153812197</c:v>
                </c:pt>
                <c:pt idx="2435">
                  <c:v>54.973570529124601</c:v>
                </c:pt>
                <c:pt idx="2436">
                  <c:v>54.979714553749503</c:v>
                </c:pt>
                <c:pt idx="2437">
                  <c:v>54.985853232571003</c:v>
                </c:pt>
                <c:pt idx="2438">
                  <c:v>54.991986570468598</c:v>
                </c:pt>
                <c:pt idx="2439">
                  <c:v>54.998114572316297</c:v>
                </c:pt>
                <c:pt idx="2440">
                  <c:v>55.004237242983301</c:v>
                </c:pt>
                <c:pt idx="2441">
                  <c:v>55.0103545873339</c:v>
                </c:pt>
                <c:pt idx="2442">
                  <c:v>55.016466610227297</c:v>
                </c:pt>
                <c:pt idx="2443">
                  <c:v>55.022573316517601</c:v>
                </c:pt>
                <c:pt idx="2444">
                  <c:v>55.028674711054201</c:v>
                </c:pt>
                <c:pt idx="2445">
                  <c:v>55.034770798681301</c:v>
                </c:pt>
                <c:pt idx="2446">
                  <c:v>55.040861584238201</c:v>
                </c:pt>
                <c:pt idx="2447">
                  <c:v>55.046947072559398</c:v>
                </c:pt>
                <c:pt idx="2448">
                  <c:v>55.053027268474096</c:v>
                </c:pt>
                <c:pt idx="2449">
                  <c:v>55.059102176807002</c:v>
                </c:pt>
                <c:pt idx="2450">
                  <c:v>55.065171802377598</c:v>
                </c:pt>
                <c:pt idx="2451">
                  <c:v>55.071236150000502</c:v>
                </c:pt>
                <c:pt idx="2452">
                  <c:v>55.077295224485397</c:v>
                </c:pt>
                <c:pt idx="2453">
                  <c:v>55.083349030637201</c:v>
                </c:pt>
                <c:pt idx="2454">
                  <c:v>55.089397573255702</c:v>
                </c:pt>
                <c:pt idx="2455">
                  <c:v>55.095440857136097</c:v>
                </c:pt>
                <c:pt idx="2456">
                  <c:v>55.101478887068403</c:v>
                </c:pt>
                <c:pt idx="2457">
                  <c:v>55.107511667837997</c:v>
                </c:pt>
                <c:pt idx="2458">
                  <c:v>55.113539204225198</c:v>
                </c:pt>
                <c:pt idx="2459">
                  <c:v>55.119561501005599</c:v>
                </c:pt>
                <c:pt idx="2460">
                  <c:v>55.125578562949897</c:v>
                </c:pt>
                <c:pt idx="2461">
                  <c:v>55.131590394824002</c:v>
                </c:pt>
                <c:pt idx="2462">
                  <c:v>55.137597001388798</c:v>
                </c:pt>
                <c:pt idx="2463">
                  <c:v>55.143598387400601</c:v>
                </c:pt>
                <c:pt idx="2464">
                  <c:v>55.149594557610698</c:v>
                </c:pt>
                <c:pt idx="2465">
                  <c:v>55.155585516765697</c:v>
                </c:pt>
                <c:pt idx="2466">
                  <c:v>55.1615712696073</c:v>
                </c:pt>
                <c:pt idx="2467">
                  <c:v>55.167551820872497</c:v>
                </c:pt>
                <c:pt idx="2468">
                  <c:v>55.173527175293501</c:v>
                </c:pt>
                <c:pt idx="2469">
                  <c:v>55.179497337597702</c:v>
                </c:pt>
                <c:pt idx="2470">
                  <c:v>55.185462312507603</c:v>
                </c:pt>
                <c:pt idx="2471">
                  <c:v>55.1914221047411</c:v>
                </c:pt>
                <c:pt idx="2472">
                  <c:v>55.197376719011402</c:v>
                </c:pt>
                <c:pt idx="2473">
                  <c:v>55.203326160026698</c:v>
                </c:pt>
                <c:pt idx="2474">
                  <c:v>55.209270432490698</c:v>
                </c:pt>
                <c:pt idx="2475">
                  <c:v>55.215209541102197</c:v>
                </c:pt>
                <c:pt idx="2476">
                  <c:v>55.221143490555299</c:v>
                </c:pt>
                <c:pt idx="2477">
                  <c:v>55.227072285539499</c:v>
                </c:pt>
                <c:pt idx="2478">
                  <c:v>55.232995930739499</c:v>
                </c:pt>
                <c:pt idx="2479">
                  <c:v>55.238914430835202</c:v>
                </c:pt>
                <c:pt idx="2480">
                  <c:v>55.2448277905021</c:v>
                </c:pt>
                <c:pt idx="2481">
                  <c:v>55.250736014410698</c:v>
                </c:pt>
                <c:pt idx="2482">
                  <c:v>55.256639107226903</c:v>
                </c:pt>
                <c:pt idx="2483">
                  <c:v>55.262537073612101</c:v>
                </c:pt>
                <c:pt idx="2484">
                  <c:v>55.268429918222701</c:v>
                </c:pt>
                <c:pt idx="2485">
                  <c:v>55.274317645710902</c:v>
                </c:pt>
                <c:pt idx="2486">
                  <c:v>55.280200260723802</c:v>
                </c:pt>
                <c:pt idx="2487">
                  <c:v>55.286077767904104</c:v>
                </c:pt>
                <c:pt idx="2488">
                  <c:v>55.291950171890001</c:v>
                </c:pt>
                <c:pt idx="2489">
                  <c:v>55.297817477314602</c:v>
                </c:pt>
                <c:pt idx="2490">
                  <c:v>55.303679688806902</c:v>
                </c:pt>
                <c:pt idx="2491">
                  <c:v>55.309536810990998</c:v>
                </c:pt>
                <c:pt idx="2492">
                  <c:v>55.3153888484864</c:v>
                </c:pt>
                <c:pt idx="2493">
                  <c:v>55.321235805908202</c:v>
                </c:pt>
                <c:pt idx="2494">
                  <c:v>55.327077687866797</c:v>
                </c:pt>
                <c:pt idx="2495">
                  <c:v>55.332914498967902</c:v>
                </c:pt>
                <c:pt idx="2496">
                  <c:v>55.3387462438127</c:v>
                </c:pt>
                <c:pt idx="2497">
                  <c:v>55.344572926997998</c:v>
                </c:pt>
                <c:pt idx="2498">
                  <c:v>55.350394553115798</c:v>
                </c:pt>
                <c:pt idx="2499">
                  <c:v>55.356211126753799</c:v>
                </c:pt>
                <c:pt idx="2500">
                  <c:v>55.362022652495</c:v>
                </c:pt>
                <c:pt idx="2501">
                  <c:v>55.367829134917798</c:v>
                </c:pt>
                <c:pt idx="2502">
                  <c:v>55.373630578596298</c:v>
                </c:pt>
                <c:pt idx="2503">
                  <c:v>55.379426988099802</c:v>
                </c:pt>
                <c:pt idx="2504">
                  <c:v>55.385218371215203</c:v>
                </c:pt>
                <c:pt idx="2505">
                  <c:v>55.391004736916997</c:v>
                </c:pt>
                <c:pt idx="2506">
                  <c:v>55.3967860826682</c:v>
                </c:pt>
                <c:pt idx="2507">
                  <c:v>55.402562413033998</c:v>
                </c:pt>
                <c:pt idx="2508">
                  <c:v>55.408333732575102</c:v>
                </c:pt>
                <c:pt idx="2509">
                  <c:v>55.414100045848201</c:v>
                </c:pt>
                <c:pt idx="2510">
                  <c:v>55.419861357405502</c:v>
                </c:pt>
                <c:pt idx="2511">
                  <c:v>55.425617671795102</c:v>
                </c:pt>
                <c:pt idx="2512">
                  <c:v>55.431368993560802</c:v>
                </c:pt>
                <c:pt idx="2513">
                  <c:v>55.437115327241997</c:v>
                </c:pt>
                <c:pt idx="2514">
                  <c:v>55.442856677374103</c:v>
                </c:pt>
                <c:pt idx="2515">
                  <c:v>55.4485930484881</c:v>
                </c:pt>
                <c:pt idx="2516">
                  <c:v>55.454324445110899</c:v>
                </c:pt>
                <c:pt idx="2517">
                  <c:v>55.460050871765098</c:v>
                </c:pt>
                <c:pt idx="2518">
                  <c:v>55.465772332969102</c:v>
                </c:pt>
                <c:pt idx="2519">
                  <c:v>55.471488833237103</c:v>
                </c:pt>
                <c:pt idx="2520">
                  <c:v>55.477200377079299</c:v>
                </c:pt>
                <c:pt idx="2521">
                  <c:v>55.482906969001498</c:v>
                </c:pt>
                <c:pt idx="2522">
                  <c:v>55.488608613505299</c:v>
                </c:pt>
                <c:pt idx="2523">
                  <c:v>55.494305315088397</c:v>
                </c:pt>
                <c:pt idx="2524">
                  <c:v>55.4999970782441</c:v>
                </c:pt>
                <c:pt idx="2525">
                  <c:v>55.505683907461702</c:v>
                </c:pt>
                <c:pt idx="2526">
                  <c:v>55.511365807226397</c:v>
                </c:pt>
                <c:pt idx="2527">
                  <c:v>55.517042782019097</c:v>
                </c:pt>
                <c:pt idx="2528">
                  <c:v>55.522714836316801</c:v>
                </c:pt>
                <c:pt idx="2529">
                  <c:v>55.5283819745922</c:v>
                </c:pt>
                <c:pt idx="2530">
                  <c:v>55.534044201314003</c:v>
                </c:pt>
                <c:pt idx="2531">
                  <c:v>55.539701520946899</c:v>
                </c:pt>
                <c:pt idx="2532">
                  <c:v>55.545353937951297</c:v>
                </c:pt>
                <c:pt idx="2533">
                  <c:v>55.551001456783801</c:v>
                </c:pt>
                <c:pt idx="2534">
                  <c:v>55.5566440818967</c:v>
                </c:pt>
                <c:pt idx="2535">
                  <c:v>55.562281817738402</c:v>
                </c:pt>
                <c:pt idx="2536">
                  <c:v>55.567914668753197</c:v>
                </c:pt>
                <c:pt idx="2537">
                  <c:v>55.573542639381301</c:v>
                </c:pt>
                <c:pt idx="2538">
                  <c:v>55.579165734059103</c:v>
                </c:pt>
                <c:pt idx="2539">
                  <c:v>55.584783957218797</c:v>
                </c:pt>
                <c:pt idx="2540">
                  <c:v>55.590397313288598</c:v>
                </c:pt>
                <c:pt idx="2541">
                  <c:v>55.596005806692702</c:v>
                </c:pt>
                <c:pt idx="2542">
                  <c:v>55.601609441851302</c:v>
                </c:pt>
                <c:pt idx="2543">
                  <c:v>55.607208223180898</c:v>
                </c:pt>
                <c:pt idx="2544">
                  <c:v>55.612802155093497</c:v>
                </c:pt>
                <c:pt idx="2545">
                  <c:v>55.6183912419976</c:v>
                </c:pt>
                <c:pt idx="2546">
                  <c:v>55.623975488297603</c:v>
                </c:pt>
                <c:pt idx="2547">
                  <c:v>55.629554898393799</c:v>
                </c:pt>
                <c:pt idx="2548">
                  <c:v>55.635129476682799</c:v>
                </c:pt>
                <c:pt idx="2549">
                  <c:v>55.6406992275571</c:v>
                </c:pt>
                <c:pt idx="2550">
                  <c:v>55.646264155405497</c:v>
                </c:pt>
                <c:pt idx="2551">
                  <c:v>55.6518242646126</c:v>
                </c:pt>
                <c:pt idx="2552">
                  <c:v>55.657379559559303</c:v>
                </c:pt>
                <c:pt idx="2553">
                  <c:v>55.662930044622598</c:v>
                </c:pt>
                <c:pt idx="2554">
                  <c:v>55.668475724175401</c:v>
                </c:pt>
                <c:pt idx="2555">
                  <c:v>55.674016602587102</c:v>
                </c:pt>
                <c:pt idx="2556">
                  <c:v>55.679552684222898</c:v>
                </c:pt>
                <c:pt idx="2557">
                  <c:v>55.685083973444399</c:v>
                </c:pt>
                <c:pt idx="2558">
                  <c:v>55.690610474609201</c:v>
                </c:pt>
                <c:pt idx="2559">
                  <c:v>55.696132192070998</c:v>
                </c:pt>
                <c:pt idx="2560">
                  <c:v>55.701649130179902</c:v>
                </c:pt>
                <c:pt idx="2561">
                  <c:v>55.707161293281899</c:v>
                </c:pt>
                <c:pt idx="2562">
                  <c:v>55.7126686857195</c:v>
                </c:pt>
                <c:pt idx="2563">
                  <c:v>55.7181713118311</c:v>
                </c:pt>
                <c:pt idx="2564">
                  <c:v>55.7236691759515</c:v>
                </c:pt>
                <c:pt idx="2565">
                  <c:v>55.7291622824117</c:v>
                </c:pt>
                <c:pt idx="2566">
                  <c:v>55.734650635538799</c:v>
                </c:pt>
                <c:pt idx="2567">
                  <c:v>55.7401342396562</c:v>
                </c:pt>
                <c:pt idx="2568">
                  <c:v>55.745613099083698</c:v>
                </c:pt>
                <c:pt idx="2569">
                  <c:v>55.751087218137101</c:v>
                </c:pt>
                <c:pt idx="2570">
                  <c:v>55.756556601128501</c:v>
                </c:pt>
                <c:pt idx="2571">
                  <c:v>55.762021252366502</c:v>
                </c:pt>
                <c:pt idx="2572">
                  <c:v>55.767481176155698</c:v>
                </c:pt>
                <c:pt idx="2573">
                  <c:v>55.772936376797198</c:v>
                </c:pt>
                <c:pt idx="2574">
                  <c:v>55.778386858588199</c:v>
                </c:pt>
                <c:pt idx="2575">
                  <c:v>55.783832625822399</c:v>
                </c:pt>
                <c:pt idx="2576">
                  <c:v>55.789273682789599</c:v>
                </c:pt>
                <c:pt idx="2577">
                  <c:v>55.794710033776099</c:v>
                </c:pt>
                <c:pt idx="2578">
                  <c:v>55.800141683064503</c:v>
                </c:pt>
                <c:pt idx="2579">
                  <c:v>55.8055686349336</c:v>
                </c:pt>
                <c:pt idx="2580">
                  <c:v>55.810990893658897</c:v>
                </c:pt>
                <c:pt idx="2581">
                  <c:v>55.816408463511699</c:v>
                </c:pt>
                <c:pt idx="2582">
                  <c:v>55.821821348760302</c:v>
                </c:pt>
                <c:pt idx="2583">
                  <c:v>55.827229553668801</c:v>
                </c:pt>
                <c:pt idx="2584">
                  <c:v>55.832633082498099</c:v>
                </c:pt>
                <c:pt idx="2585">
                  <c:v>55.8380319395052</c:v>
                </c:pt>
                <c:pt idx="2586">
                  <c:v>55.843426128943896</c:v>
                </c:pt>
                <c:pt idx="2587">
                  <c:v>55.848815645917298</c:v>
                </c:pt>
                <c:pt idx="2588">
                  <c:v>55.854200496903303</c:v>
                </c:pt>
                <c:pt idx="2589">
                  <c:v>55.859580692262199</c:v>
                </c:pt>
                <c:pt idx="2590">
                  <c:v>55.864956236213203</c:v>
                </c:pt>
                <c:pt idx="2591">
                  <c:v>55.870327132971802</c:v>
                </c:pt>
                <c:pt idx="2592">
                  <c:v>55.875693386749397</c:v>
                </c:pt>
                <c:pt idx="2593">
                  <c:v>55.8810550017539</c:v>
                </c:pt>
                <c:pt idx="2594">
                  <c:v>55.886411982189202</c:v>
                </c:pt>
                <c:pt idx="2595">
                  <c:v>55.891764332255498</c:v>
                </c:pt>
                <c:pt idx="2596">
                  <c:v>55.897112056149197</c:v>
                </c:pt>
                <c:pt idx="2597">
                  <c:v>55.9024551580628</c:v>
                </c:pt>
                <c:pt idx="2598">
                  <c:v>55.907793642185098</c:v>
                </c:pt>
                <c:pt idx="2599">
                  <c:v>55.913127512701202</c:v>
                </c:pt>
                <c:pt idx="2600">
                  <c:v>55.9184567737924</c:v>
                </c:pt>
                <c:pt idx="2601">
                  <c:v>55.9237814296362</c:v>
                </c:pt>
                <c:pt idx="2602">
                  <c:v>55.929101484406303</c:v>
                </c:pt>
                <c:pt idx="2603">
                  <c:v>55.934416942273003</c:v>
                </c:pt>
                <c:pt idx="2604">
                  <c:v>55.939727807402299</c:v>
                </c:pt>
                <c:pt idx="2605">
                  <c:v>55.945034083956998</c:v>
                </c:pt>
                <c:pt idx="2606">
                  <c:v>55.950335776095898</c:v>
                </c:pt>
                <c:pt idx="2607">
                  <c:v>55.955632887974197</c:v>
                </c:pt>
                <c:pt idx="2608">
                  <c:v>55.960925423743298</c:v>
                </c:pt>
                <c:pt idx="2609">
                  <c:v>55.966213387551001</c:v>
                </c:pt>
                <c:pt idx="2610">
                  <c:v>55.971496783541397</c:v>
                </c:pt>
                <c:pt idx="2611">
                  <c:v>55.976775615854798</c:v>
                </c:pt>
                <c:pt idx="2612">
                  <c:v>55.982049888627998</c:v>
                </c:pt>
                <c:pt idx="2613">
                  <c:v>55.987319605994003</c:v>
                </c:pt>
                <c:pt idx="2614">
                  <c:v>55.992584772082303</c:v>
                </c:pt>
                <c:pt idx="2615">
                  <c:v>55.9978453910186</c:v>
                </c:pt>
                <c:pt idx="2616">
                  <c:v>56.003101466924903</c:v>
                </c:pt>
                <c:pt idx="2617">
                  <c:v>56.008353003919801</c:v>
                </c:pt>
                <c:pt idx="2618">
                  <c:v>56.013600006118097</c:v>
                </c:pt>
                <c:pt idx="2619">
                  <c:v>56.018842477630898</c:v>
                </c:pt>
                <c:pt idx="2620">
                  <c:v>56.024080422565902</c:v>
                </c:pt>
                <c:pt idx="2621">
                  <c:v>56.029313845027097</c:v>
                </c:pt>
                <c:pt idx="2622">
                  <c:v>56.034542749114898</c:v>
                </c:pt>
                <c:pt idx="2623">
                  <c:v>56.039767138925903</c:v>
                </c:pt>
                <c:pt idx="2624">
                  <c:v>56.044987018553599</c:v>
                </c:pt>
                <c:pt idx="2625">
                  <c:v>56.0502023920874</c:v>
                </c:pt>
                <c:pt idx="2626">
                  <c:v>56.055413263613403</c:v>
                </c:pt>
                <c:pt idx="2627">
                  <c:v>56.060619637214103</c:v>
                </c:pt>
                <c:pt idx="2628">
                  <c:v>56.065821516968498</c:v>
                </c:pt>
                <c:pt idx="2629">
                  <c:v>56.071018906951899</c:v>
                </c:pt>
                <c:pt idx="2630">
                  <c:v>56.076211811236199</c:v>
                </c:pt>
                <c:pt idx="2631">
                  <c:v>56.081400233889703</c:v>
                </c:pt>
                <c:pt idx="2632">
                  <c:v>56.086584178977098</c:v>
                </c:pt>
                <c:pt idx="2633">
                  <c:v>56.091763650559699</c:v>
                </c:pt>
                <c:pt idx="2634">
                  <c:v>56.0969386526953</c:v>
                </c:pt>
                <c:pt idx="2635">
                  <c:v>56.102109189438004</c:v>
                </c:pt>
                <c:pt idx="2636">
                  <c:v>56.107275264838698</c:v>
                </c:pt>
                <c:pt idx="2637">
                  <c:v>56.1124368829445</c:v>
                </c:pt>
                <c:pt idx="2638">
                  <c:v>56.117594047799201</c:v>
                </c:pt>
                <c:pt idx="2639">
                  <c:v>56.122746763443097</c:v>
                </c:pt>
                <c:pt idx="2640">
                  <c:v>56.127895033912999</c:v>
                </c:pt>
                <c:pt idx="2641">
                  <c:v>56.133038863242298</c:v>
                </c:pt>
                <c:pt idx="2642">
                  <c:v>56.1381782554609</c:v>
                </c:pt>
                <c:pt idx="2643">
                  <c:v>56.143313214595103</c:v>
                </c:pt>
                <c:pt idx="2644">
                  <c:v>56.148443744668</c:v>
                </c:pt>
                <c:pt idx="2645">
                  <c:v>56.153569849699203</c:v>
                </c:pt>
                <c:pt idx="2646">
                  <c:v>56.158691533704797</c:v>
                </c:pt>
                <c:pt idx="2647">
                  <c:v>56.163808800697502</c:v>
                </c:pt>
                <c:pt idx="2648">
                  <c:v>56.168921654686699</c:v>
                </c:pt>
                <c:pt idx="2649">
                  <c:v>56.174030099678198</c:v>
                </c:pt>
                <c:pt idx="2650">
                  <c:v>56.179134139674602</c:v>
                </c:pt>
                <c:pt idx="2651">
                  <c:v>56.184233778674901</c:v>
                </c:pt>
                <c:pt idx="2652">
                  <c:v>56.189329020674997</c:v>
                </c:pt>
                <c:pt idx="2653">
                  <c:v>56.194419869667101</c:v>
                </c:pt>
                <c:pt idx="2654">
                  <c:v>56.1995063296403</c:v>
                </c:pt>
                <c:pt idx="2655">
                  <c:v>56.2045884045802</c:v>
                </c:pt>
                <c:pt idx="2656">
                  <c:v>56.209666098469</c:v>
                </c:pt>
                <c:pt idx="2657">
                  <c:v>56.214739415285798</c:v>
                </c:pt>
                <c:pt idx="2658">
                  <c:v>56.219808359006002</c:v>
                </c:pt>
                <c:pt idx="2659">
                  <c:v>56.224872933602001</c:v>
                </c:pt>
                <c:pt idx="2660">
                  <c:v>56.2299331430427</c:v>
                </c:pt>
                <c:pt idx="2661">
                  <c:v>56.234988991293697</c:v>
                </c:pt>
                <c:pt idx="2662">
                  <c:v>56.240040482317298</c:v>
                </c:pt>
                <c:pt idx="2663">
                  <c:v>56.245087620072397</c:v>
                </c:pt>
                <c:pt idx="2664">
                  <c:v>56.250130408514899</c:v>
                </c:pt>
                <c:pt idx="2665">
                  <c:v>56.255168851597197</c:v>
                </c:pt>
                <c:pt idx="2666">
                  <c:v>56.260202953268298</c:v>
                </c:pt>
                <c:pt idx="2667">
                  <c:v>56.265232717474099</c:v>
                </c:pt>
                <c:pt idx="2668">
                  <c:v>56.270258148157303</c:v>
                </c:pt>
                <c:pt idx="2669">
                  <c:v>56.275279249257103</c:v>
                </c:pt>
                <c:pt idx="2670">
                  <c:v>56.280296002996501</c:v>
                </c:pt>
                <c:pt idx="2671">
                  <c:v>56.2853084308394</c:v>
                </c:pt>
                <c:pt idx="2672">
                  <c:v>56.290316539620299</c:v>
                </c:pt>
                <c:pt idx="2673">
                  <c:v>56.295320333233597</c:v>
                </c:pt>
                <c:pt idx="2674">
                  <c:v>56.300319815570099</c:v>
                </c:pt>
                <c:pt idx="2675">
                  <c:v>56.305314990516798</c:v>
                </c:pt>
                <c:pt idx="2676">
                  <c:v>56.310305861957197</c:v>
                </c:pt>
                <c:pt idx="2677">
                  <c:v>56.315292433771198</c:v>
                </c:pt>
                <c:pt idx="2678">
                  <c:v>56.320274709834898</c:v>
                </c:pt>
                <c:pt idx="2679">
                  <c:v>56.325252694020897</c:v>
                </c:pt>
                <c:pt idx="2680">
                  <c:v>56.330226390198</c:v>
                </c:pt>
                <c:pt idx="2681">
                  <c:v>56.335195802231503</c:v>
                </c:pt>
                <c:pt idx="2682">
                  <c:v>56.340160933983199</c:v>
                </c:pt>
                <c:pt idx="2683">
                  <c:v>56.345121789311001</c:v>
                </c:pt>
                <c:pt idx="2684">
                  <c:v>56.350078372069397</c:v>
                </c:pt>
                <c:pt idx="2685">
                  <c:v>56.355030686109203</c:v>
                </c:pt>
                <c:pt idx="2686">
                  <c:v>56.3599787352777</c:v>
                </c:pt>
                <c:pt idx="2687">
                  <c:v>56.3649225234184</c:v>
                </c:pt>
                <c:pt idx="2688">
                  <c:v>56.369862054371403</c:v>
                </c:pt>
                <c:pt idx="2689">
                  <c:v>56.374797331973298</c:v>
                </c:pt>
                <c:pt idx="2690">
                  <c:v>56.379728360056703</c:v>
                </c:pt>
                <c:pt idx="2691">
                  <c:v>56.384655142451102</c:v>
                </c:pt>
                <c:pt idx="2692">
                  <c:v>56.3895776829822</c:v>
                </c:pt>
                <c:pt idx="2693">
                  <c:v>56.394495985471998</c:v>
                </c:pt>
                <c:pt idx="2694">
                  <c:v>56.399410053739203</c:v>
                </c:pt>
                <c:pt idx="2695">
                  <c:v>56.404319891598803</c:v>
                </c:pt>
                <c:pt idx="2696">
                  <c:v>56.409225502862299</c:v>
                </c:pt>
                <c:pt idx="2697">
                  <c:v>56.414126891337503</c:v>
                </c:pt>
                <c:pt idx="2698">
                  <c:v>56.419024060828903</c:v>
                </c:pt>
                <c:pt idx="2699">
                  <c:v>56.423917015137299</c:v>
                </c:pt>
                <c:pt idx="2700">
                  <c:v>56.428805758059902</c:v>
                </c:pt>
                <c:pt idx="2701">
                  <c:v>56.433690293390598</c:v>
                </c:pt>
                <c:pt idx="2702">
                  <c:v>56.438570624919599</c:v>
                </c:pt>
                <c:pt idx="2703">
                  <c:v>56.443446756433602</c:v>
                </c:pt>
                <c:pt idx="2704">
                  <c:v>56.448318691715798</c:v>
                </c:pt>
                <c:pt idx="2705">
                  <c:v>56.453186434545799</c:v>
                </c:pt>
                <c:pt idx="2706">
                  <c:v>56.458049988699898</c:v>
                </c:pt>
                <c:pt idx="2707">
                  <c:v>56.4629093579507</c:v>
                </c:pt>
                <c:pt idx="2708">
                  <c:v>56.4677645460675</c:v>
                </c:pt>
                <c:pt idx="2709">
                  <c:v>56.472615556815803</c:v>
                </c:pt>
                <c:pt idx="2710">
                  <c:v>56.477462393957801</c:v>
                </c:pt>
                <c:pt idx="2711">
                  <c:v>56.482305061252397</c:v>
                </c:pt>
                <c:pt idx="2712">
                  <c:v>56.487143562454598</c:v>
                </c:pt>
                <c:pt idx="2713">
                  <c:v>56.491977901316297</c:v>
                </c:pt>
                <c:pt idx="2714">
                  <c:v>56.496808081585797</c:v>
                </c:pt>
                <c:pt idx="2715">
                  <c:v>56.501634107007703</c:v>
                </c:pt>
                <c:pt idx="2716">
                  <c:v>56.506455981323597</c:v>
                </c:pt>
                <c:pt idx="2717">
                  <c:v>56.511273708271297</c:v>
                </c:pt>
                <c:pt idx="2718">
                  <c:v>56.516087291585201</c:v>
                </c:pt>
                <c:pt idx="2719">
                  <c:v>56.520896734996299</c:v>
                </c:pt>
                <c:pt idx="2720">
                  <c:v>56.525702042232297</c:v>
                </c:pt>
                <c:pt idx="2721">
                  <c:v>56.530503217017099</c:v>
                </c:pt>
                <c:pt idx="2722">
                  <c:v>56.535300263071498</c:v>
                </c:pt>
                <c:pt idx="2723">
                  <c:v>56.540093184112798</c:v>
                </c:pt>
                <c:pt idx="2724">
                  <c:v>56.544881983854701</c:v>
                </c:pt>
                <c:pt idx="2725">
                  <c:v>56.549666666007703</c:v>
                </c:pt>
                <c:pt idx="2726">
                  <c:v>56.554447234278797</c:v>
                </c:pt>
                <c:pt idx="2727">
                  <c:v>56.559223692371503</c:v>
                </c:pt>
                <c:pt idx="2728">
                  <c:v>56.563996043986101</c:v>
                </c:pt>
                <c:pt idx="2729">
                  <c:v>56.568764292819402</c:v>
                </c:pt>
                <c:pt idx="2730">
                  <c:v>56.573528442564601</c:v>
                </c:pt>
                <c:pt idx="2731">
                  <c:v>56.578288496911902</c:v>
                </c:pt>
                <c:pt idx="2732">
                  <c:v>56.5830444595477</c:v>
                </c:pt>
                <c:pt idx="2733">
                  <c:v>56.587796334155499</c:v>
                </c:pt>
                <c:pt idx="2734">
                  <c:v>56.5925441244149</c:v>
                </c:pt>
                <c:pt idx="2735">
                  <c:v>56.597287834002501</c:v>
                </c:pt>
                <c:pt idx="2736">
                  <c:v>56.602027466591302</c:v>
                </c:pt>
                <c:pt idx="2737">
                  <c:v>56.606763025851201</c:v>
                </c:pt>
                <c:pt idx="2738">
                  <c:v>56.611494515448499</c:v>
                </c:pt>
                <c:pt idx="2739">
                  <c:v>56.616221939046198</c:v>
                </c:pt>
                <c:pt idx="2740">
                  <c:v>56.620945300304101</c:v>
                </c:pt>
                <c:pt idx="2741">
                  <c:v>56.625664602878501</c:v>
                </c:pt>
                <c:pt idx="2742">
                  <c:v>56.630379850422301</c:v>
                </c:pt>
                <c:pt idx="2743">
                  <c:v>56.635091046585302</c:v>
                </c:pt>
                <c:pt idx="2744">
                  <c:v>56.639798195013697</c:v>
                </c:pt>
                <c:pt idx="2745">
                  <c:v>56.644501299350701</c:v>
                </c:pt>
                <c:pt idx="2746">
                  <c:v>56.649200363235799</c:v>
                </c:pt>
                <c:pt idx="2747">
                  <c:v>56.6538953903055</c:v>
                </c:pt>
                <c:pt idx="2748">
                  <c:v>56.658586384192802</c:v>
                </c:pt>
                <c:pt idx="2749">
                  <c:v>56.663273348527397</c:v>
                </c:pt>
                <c:pt idx="2750">
                  <c:v>56.667956286935897</c:v>
                </c:pt>
                <c:pt idx="2751">
                  <c:v>56.672635203041402</c:v>
                </c:pt>
                <c:pt idx="2752">
                  <c:v>56.677310098554599</c:v>
                </c:pt>
                <c:pt idx="2753">
                  <c:v>56.681980968929103</c:v>
                </c:pt>
                <c:pt idx="2754">
                  <c:v>56.686647827249097</c:v>
                </c:pt>
                <c:pt idx="2755">
                  <c:v>56.691310677109399</c:v>
                </c:pt>
                <c:pt idx="2756">
                  <c:v>56.6959695221014</c:v>
                </c:pt>
                <c:pt idx="2757">
                  <c:v>56.700624365812999</c:v>
                </c:pt>
                <c:pt idx="2758">
                  <c:v>56.705275211828599</c:v>
                </c:pt>
                <c:pt idx="2759">
                  <c:v>56.709922063729103</c:v>
                </c:pt>
                <c:pt idx="2760">
                  <c:v>56.714564925092098</c:v>
                </c:pt>
                <c:pt idx="2761">
                  <c:v>56.719203799491403</c:v>
                </c:pt>
                <c:pt idx="2762">
                  <c:v>56.7238386904978</c:v>
                </c:pt>
                <c:pt idx="2763">
                  <c:v>56.728469601678199</c:v>
                </c:pt>
                <c:pt idx="2764">
                  <c:v>56.7330965365963</c:v>
                </c:pt>
                <c:pt idx="2765">
                  <c:v>56.737719498812297</c:v>
                </c:pt>
                <c:pt idx="2766">
                  <c:v>56.742338491882997</c:v>
                </c:pt>
                <c:pt idx="2767">
                  <c:v>56.746953519361497</c:v>
                </c:pt>
                <c:pt idx="2768">
                  <c:v>56.751564584797897</c:v>
                </c:pt>
                <c:pt idx="2769">
                  <c:v>56.756171691738501</c:v>
                </c:pt>
                <c:pt idx="2770">
                  <c:v>56.760774843726203</c:v>
                </c:pt>
                <c:pt idx="2771">
                  <c:v>56.7653740443007</c:v>
                </c:pt>
                <c:pt idx="2772">
                  <c:v>56.769969296998099</c:v>
                </c:pt>
                <c:pt idx="2773">
                  <c:v>56.774560605351098</c:v>
                </c:pt>
                <c:pt idx="2774">
                  <c:v>56.779147972889</c:v>
                </c:pt>
                <c:pt idx="2775">
                  <c:v>56.783731403137601</c:v>
                </c:pt>
                <c:pt idx="2776">
                  <c:v>56.788310899619397</c:v>
                </c:pt>
                <c:pt idx="2777">
                  <c:v>56.792886465853499</c:v>
                </c:pt>
                <c:pt idx="2778">
                  <c:v>56.797458105355503</c:v>
                </c:pt>
                <c:pt idx="2779">
                  <c:v>56.802025821637599</c:v>
                </c:pt>
                <c:pt idx="2780">
                  <c:v>56.806589618208797</c:v>
                </c:pt>
                <c:pt idx="2781">
                  <c:v>56.811149498574302</c:v>
                </c:pt>
                <c:pt idx="2782">
                  <c:v>56.815705466236402</c:v>
                </c:pt>
                <c:pt idx="2783">
                  <c:v>56.820257524693602</c:v>
                </c:pt>
                <c:pt idx="2784">
                  <c:v>56.824805677441198</c:v>
                </c:pt>
                <c:pt idx="2785">
                  <c:v>56.829349927971201</c:v>
                </c:pt>
                <c:pt idx="2786">
                  <c:v>56.833890279772</c:v>
                </c:pt>
                <c:pt idx="2787">
                  <c:v>56.838426736328898</c:v>
                </c:pt>
                <c:pt idx="2788">
                  <c:v>56.842959301123599</c:v>
                </c:pt>
                <c:pt idx="2789">
                  <c:v>56.847487977634401</c:v>
                </c:pt>
                <c:pt idx="2790">
                  <c:v>56.852012769336497</c:v>
                </c:pt>
                <c:pt idx="2791">
                  <c:v>56.856533679701499</c:v>
                </c:pt>
                <c:pt idx="2792">
                  <c:v>56.861050712197702</c:v>
                </c:pt>
                <c:pt idx="2793">
                  <c:v>56.865563870290202</c:v>
                </c:pt>
                <c:pt idx="2794">
                  <c:v>56.870073157440501</c:v>
                </c:pt>
                <c:pt idx="2795">
                  <c:v>56.874578577106902</c:v>
                </c:pt>
                <c:pt idx="2796">
                  <c:v>56.879080132744399</c:v>
                </c:pt>
                <c:pt idx="2797">
                  <c:v>56.883577827804501</c:v>
                </c:pt>
                <c:pt idx="2798">
                  <c:v>56.888071665735403</c:v>
                </c:pt>
                <c:pt idx="2799">
                  <c:v>56.892561649982198</c:v>
                </c:pt>
                <c:pt idx="2800">
                  <c:v>56.897047783986402</c:v>
                </c:pt>
                <c:pt idx="2801">
                  <c:v>56.901530071186201</c:v>
                </c:pt>
                <c:pt idx="2802">
                  <c:v>56.906008515016602</c:v>
                </c:pt>
                <c:pt idx="2803">
                  <c:v>56.910483118909198</c:v>
                </c:pt>
                <c:pt idx="2804">
                  <c:v>56.914953886292402</c:v>
                </c:pt>
                <c:pt idx="2805">
                  <c:v>56.919420820591</c:v>
                </c:pt>
                <c:pt idx="2806">
                  <c:v>56.923883925226903</c:v>
                </c:pt>
                <c:pt idx="2807">
                  <c:v>56.928343203618198</c:v>
                </c:pt>
                <c:pt idx="2808">
                  <c:v>56.9327986591803</c:v>
                </c:pt>
                <c:pt idx="2809">
                  <c:v>56.937250295324702</c:v>
                </c:pt>
                <c:pt idx="2810">
                  <c:v>56.941698115459999</c:v>
                </c:pt>
                <c:pt idx="2811">
                  <c:v>56.946142122991397</c:v>
                </c:pt>
                <c:pt idx="2812">
                  <c:v>56.950582321320802</c:v>
                </c:pt>
                <c:pt idx="2813">
                  <c:v>56.955018713846798</c:v>
                </c:pt>
                <c:pt idx="2814">
                  <c:v>56.959451303964599</c:v>
                </c:pt>
                <c:pt idx="2815">
                  <c:v>56.9638800950665</c:v>
                </c:pt>
                <c:pt idx="2816">
                  <c:v>56.968305090541101</c:v>
                </c:pt>
                <c:pt idx="2817">
                  <c:v>56.972726293773903</c:v>
                </c:pt>
                <c:pt idx="2818">
                  <c:v>56.977143708147203</c:v>
                </c:pt>
                <c:pt idx="2819">
                  <c:v>56.981557337040002</c:v>
                </c:pt>
                <c:pt idx="2820">
                  <c:v>56.985967183827903</c:v>
                </c:pt>
                <c:pt idx="2821">
                  <c:v>56.990373251883497</c:v>
                </c:pt>
                <c:pt idx="2822">
                  <c:v>56.994775544575901</c:v>
                </c:pt>
                <c:pt idx="2823">
                  <c:v>56.999174065271099</c:v>
                </c:pt>
                <c:pt idx="2824">
                  <c:v>57.003568817331796</c:v>
                </c:pt>
                <c:pt idx="2825">
                  <c:v>57.007959804117398</c:v>
                </c:pt>
                <c:pt idx="2826">
                  <c:v>57.012347028984202</c:v>
                </c:pt>
                <c:pt idx="2827">
                  <c:v>57.016730495285103</c:v>
                </c:pt>
                <c:pt idx="2828">
                  <c:v>57.021110206369897</c:v>
                </c:pt>
                <c:pt idx="2829">
                  <c:v>57.025486165585001</c:v>
                </c:pt>
                <c:pt idx="2830">
                  <c:v>57.0298583762739</c:v>
                </c:pt>
                <c:pt idx="2831">
                  <c:v>57.034226841776601</c:v>
                </c:pt>
                <c:pt idx="2832">
                  <c:v>57.038591565429797</c:v>
                </c:pt>
                <c:pt idx="2833">
                  <c:v>57.0429525505673</c:v>
                </c:pt>
                <c:pt idx="2834">
                  <c:v>57.0473098005194</c:v>
                </c:pt>
                <c:pt idx="2835">
                  <c:v>57.051663319052103</c:v>
                </c:pt>
                <c:pt idx="2836">
                  <c:v>57.056013109622803</c:v>
                </c:pt>
                <c:pt idx="2837">
                  <c:v>57.060359175030598</c:v>
                </c:pt>
                <c:pt idx="2838">
                  <c:v>57.064701518594298</c:v>
                </c:pt>
                <c:pt idx="2839">
                  <c:v>57.0690401436296</c:v>
                </c:pt>
                <c:pt idx="2840">
                  <c:v>57.073375053448999</c:v>
                </c:pt>
                <c:pt idx="2841">
                  <c:v>57.077706251361803</c:v>
                </c:pt>
                <c:pt idx="2842">
                  <c:v>57.082033740674298</c:v>
                </c:pt>
                <c:pt idx="2843">
                  <c:v>57.086357524689497</c:v>
                </c:pt>
                <c:pt idx="2844">
                  <c:v>57.090677606707096</c:v>
                </c:pt>
                <c:pt idx="2845">
                  <c:v>57.094993990023902</c:v>
                </c:pt>
                <c:pt idx="2846">
                  <c:v>57.099306677933399</c:v>
                </c:pt>
                <c:pt idx="2847">
                  <c:v>57.103615673725997</c:v>
                </c:pt>
                <c:pt idx="2848">
                  <c:v>57.107920980689002</c:v>
                </c:pt>
                <c:pt idx="2849">
                  <c:v>57.112222602106499</c:v>
                </c:pt>
                <c:pt idx="2850">
                  <c:v>57.116520541259298</c:v>
                </c:pt>
                <c:pt idx="2851">
                  <c:v>57.120814801425503</c:v>
                </c:pt>
                <c:pt idx="2852">
                  <c:v>57.1251053858795</c:v>
                </c:pt>
                <c:pt idx="2853">
                  <c:v>57.129392297893098</c:v>
                </c:pt>
                <c:pt idx="2854">
                  <c:v>57.133675540734501</c:v>
                </c:pt>
                <c:pt idx="2855">
                  <c:v>57.1379551176693</c:v>
                </c:pt>
                <c:pt idx="2856">
                  <c:v>57.142231031959497</c:v>
                </c:pt>
                <c:pt idx="2857">
                  <c:v>57.146503286864203</c:v>
                </c:pt>
                <c:pt idx="2858">
                  <c:v>57.150771885639401</c:v>
                </c:pt>
                <c:pt idx="2859">
                  <c:v>57.155036831538098</c:v>
                </c:pt>
                <c:pt idx="2860">
                  <c:v>57.159298127809798</c:v>
                </c:pt>
                <c:pt idx="2861">
                  <c:v>57.163555777701397</c:v>
                </c:pt>
                <c:pt idx="2862">
                  <c:v>57.167809784456303</c:v>
                </c:pt>
                <c:pt idx="2863">
                  <c:v>57.172060151315101</c:v>
                </c:pt>
                <c:pt idx="2864">
                  <c:v>57.176306881515004</c:v>
                </c:pt>
                <c:pt idx="2865">
                  <c:v>57.1805499782905</c:v>
                </c:pt>
                <c:pt idx="2866">
                  <c:v>57.184789444872798</c:v>
                </c:pt>
                <c:pt idx="2867">
                  <c:v>57.189025284489801</c:v>
                </c:pt>
                <c:pt idx="2868">
                  <c:v>57.193257500366798</c:v>
                </c:pt>
                <c:pt idx="2869">
                  <c:v>57.197486095725701</c:v>
                </c:pt>
                <c:pt idx="2870">
                  <c:v>57.201711073785503</c:v>
                </c:pt>
                <c:pt idx="2871">
                  <c:v>57.205932437761902</c:v>
                </c:pt>
                <c:pt idx="2872">
                  <c:v>57.2101501908678</c:v>
                </c:pt>
                <c:pt idx="2873">
                  <c:v>57.214364336312897</c:v>
                </c:pt>
                <c:pt idx="2874">
                  <c:v>57.218574877303801</c:v>
                </c:pt>
                <c:pt idx="2875">
                  <c:v>57.2227818170443</c:v>
                </c:pt>
                <c:pt idx="2876">
                  <c:v>57.226985158734898</c:v>
                </c:pt>
                <c:pt idx="2877">
                  <c:v>57.231184905573102</c:v>
                </c:pt>
                <c:pt idx="2878">
                  <c:v>57.235381060753397</c:v>
                </c:pt>
                <c:pt idx="2879">
                  <c:v>57.239573627467301</c:v>
                </c:pt>
                <c:pt idx="2880">
                  <c:v>57.243762608903303</c:v>
                </c:pt>
                <c:pt idx="2881">
                  <c:v>57.247948008246603</c:v>
                </c:pt>
                <c:pt idx="2882">
                  <c:v>57.252129828679799</c:v>
                </c:pt>
                <c:pt idx="2883">
                  <c:v>57.256308073382002</c:v>
                </c:pt>
                <c:pt idx="2884">
                  <c:v>57.260482745529799</c:v>
                </c:pt>
                <c:pt idx="2885">
                  <c:v>57.264653848296398</c:v>
                </c:pt>
                <c:pt idx="2886">
                  <c:v>57.268821384851996</c:v>
                </c:pt>
                <c:pt idx="2887">
                  <c:v>57.272985358364103</c:v>
                </c:pt>
                <c:pt idx="2888">
                  <c:v>57.2771457719968</c:v>
                </c:pt>
                <c:pt idx="2889">
                  <c:v>57.281302628911497</c:v>
                </c:pt>
                <c:pt idx="2890">
                  <c:v>57.285455932266501</c:v>
                </c:pt>
                <c:pt idx="2891">
                  <c:v>57.289605685216998</c:v>
                </c:pt>
                <c:pt idx="2892">
                  <c:v>57.293751890915402</c:v>
                </c:pt>
                <c:pt idx="2893">
                  <c:v>57.297894552511003</c:v>
                </c:pt>
                <c:pt idx="2894">
                  <c:v>57.302033673150198</c:v>
                </c:pt>
                <c:pt idx="2895">
                  <c:v>57.3061692559763</c:v>
                </c:pt>
                <c:pt idx="2896">
                  <c:v>57.310301304129602</c:v>
                </c:pt>
                <c:pt idx="2897">
                  <c:v>57.314429820747598</c:v>
                </c:pt>
                <c:pt idx="2898">
                  <c:v>57.318554808964798</c:v>
                </c:pt>
                <c:pt idx="2899">
                  <c:v>57.322676271912599</c:v>
                </c:pt>
                <c:pt idx="2900">
                  <c:v>57.326794212719498</c:v>
                </c:pt>
                <c:pt idx="2901">
                  <c:v>57.330908634511097</c:v>
                </c:pt>
                <c:pt idx="2902">
                  <c:v>57.335019540410002</c:v>
                </c:pt>
                <c:pt idx="2903">
                  <c:v>57.339126933535802</c:v>
                </c:pt>
                <c:pt idx="2904">
                  <c:v>57.3432308170052</c:v>
                </c:pt>
                <c:pt idx="2905">
                  <c:v>57.347331193932</c:v>
                </c:pt>
                <c:pt idx="2906">
                  <c:v>57.351428067427101</c:v>
                </c:pt>
                <c:pt idx="2907">
                  <c:v>57.355521440598103</c:v>
                </c:pt>
                <c:pt idx="2908">
                  <c:v>57.3596113165503</c:v>
                </c:pt>
                <c:pt idx="2909">
                  <c:v>57.363697698385401</c:v>
                </c:pt>
                <c:pt idx="2910">
                  <c:v>57.367780589202702</c:v>
                </c:pt>
                <c:pt idx="2911">
                  <c:v>57.371859992098301</c:v>
                </c:pt>
                <c:pt idx="2912">
                  <c:v>57.375935910165502</c:v>
                </c:pt>
                <c:pt idx="2913">
                  <c:v>57.380008346494499</c:v>
                </c:pt>
                <c:pt idx="2914">
                  <c:v>57.384077304172699</c:v>
                </c:pt>
                <c:pt idx="2915">
                  <c:v>57.388142786284803</c:v>
                </c:pt>
                <c:pt idx="2916">
                  <c:v>57.392204795912299</c:v>
                </c:pt>
                <c:pt idx="2917">
                  <c:v>57.396263336133899</c:v>
                </c:pt>
                <c:pt idx="2918">
                  <c:v>57.400318411973103</c:v>
                </c:pt>
                <c:pt idx="2919">
                  <c:v>57.404370025337599</c:v>
                </c:pt>
                <c:pt idx="2920">
                  <c:v>57.408418178612003</c:v>
                </c:pt>
                <c:pt idx="2921">
                  <c:v>57.412462874865099</c:v>
                </c:pt>
                <c:pt idx="2922">
                  <c:v>57.416504117162901</c:v>
                </c:pt>
                <c:pt idx="2923">
                  <c:v>57.420541908568602</c:v>
                </c:pt>
                <c:pt idx="2924">
                  <c:v>57.424576252142501</c:v>
                </c:pt>
                <c:pt idx="2925">
                  <c:v>57.428607150942</c:v>
                </c:pt>
                <c:pt idx="2926">
                  <c:v>57.432634608021701</c:v>
                </c:pt>
                <c:pt idx="2927">
                  <c:v>57.4366586264332</c:v>
                </c:pt>
                <c:pt idx="2928">
                  <c:v>57.4406792092255</c:v>
                </c:pt>
                <c:pt idx="2929">
                  <c:v>57.444696359444698</c:v>
                </c:pt>
                <c:pt idx="2930">
                  <c:v>57.4487100801339</c:v>
                </c:pt>
                <c:pt idx="2931">
                  <c:v>57.452720374333403</c:v>
                </c:pt>
                <c:pt idx="2932">
                  <c:v>57.456727245080899</c:v>
                </c:pt>
                <c:pt idx="2933">
                  <c:v>57.460730695411002</c:v>
                </c:pt>
                <c:pt idx="2934">
                  <c:v>57.464730728355697</c:v>
                </c:pt>
                <c:pt idx="2935">
                  <c:v>57.468727346943901</c:v>
                </c:pt>
                <c:pt idx="2936">
                  <c:v>57.472720554201899</c:v>
                </c:pt>
                <c:pt idx="2937">
                  <c:v>57.476710353153202</c:v>
                </c:pt>
                <c:pt idx="2938">
                  <c:v>57.480696746818502</c:v>
                </c:pt>
                <c:pt idx="2939">
                  <c:v>57.484679738215398</c:v>
                </c:pt>
                <c:pt idx="2940">
                  <c:v>57.488659330359098</c:v>
                </c:pt>
                <c:pt idx="2941">
                  <c:v>57.492635526261701</c:v>
                </c:pt>
                <c:pt idx="2942">
                  <c:v>57.496608328932702</c:v>
                </c:pt>
                <c:pt idx="2943">
                  <c:v>57.500577741378798</c:v>
                </c:pt>
                <c:pt idx="2944">
                  <c:v>57.504543766603703</c:v>
                </c:pt>
                <c:pt idx="2945">
                  <c:v>57.5085064076086</c:v>
                </c:pt>
                <c:pt idx="2946">
                  <c:v>57.512465667391702</c:v>
                </c:pt>
                <c:pt idx="2947">
                  <c:v>57.5164215489485</c:v>
                </c:pt>
                <c:pt idx="2948">
                  <c:v>57.520374055271802</c:v>
                </c:pt>
                <c:pt idx="2949">
                  <c:v>57.524323189351499</c:v>
                </c:pt>
                <c:pt idx="2950">
                  <c:v>57.528268954174898</c:v>
                </c:pt>
                <c:pt idx="2951">
                  <c:v>57.5322113527263</c:v>
                </c:pt>
                <c:pt idx="2952">
                  <c:v>57.536150387987497</c:v>
                </c:pt>
                <c:pt idx="2953">
                  <c:v>57.540086062937398</c:v>
                </c:pt>
                <c:pt idx="2954">
                  <c:v>57.544018380552203</c:v>
                </c:pt>
                <c:pt idx="2955">
                  <c:v>57.547947343805198</c:v>
                </c:pt>
                <c:pt idx="2956">
                  <c:v>57.5518729556672</c:v>
                </c:pt>
                <c:pt idx="2957">
                  <c:v>57.555795219106102</c:v>
                </c:pt>
                <c:pt idx="2958">
                  <c:v>57.559714137087198</c:v>
                </c:pt>
                <c:pt idx="2959">
                  <c:v>57.563629712572798</c:v>
                </c:pt>
                <c:pt idx="2960">
                  <c:v>57.567541948522802</c:v>
                </c:pt>
                <c:pt idx="2961">
                  <c:v>57.571450847894099</c:v>
                </c:pt>
                <c:pt idx="2962">
                  <c:v>57.575356413641103</c:v>
                </c:pt>
                <c:pt idx="2963">
                  <c:v>57.579258648715303</c:v>
                </c:pt>
                <c:pt idx="2964">
                  <c:v>57.583157556065601</c:v>
                </c:pt>
                <c:pt idx="2965">
                  <c:v>57.587053138638097</c:v>
                </c:pt>
                <c:pt idx="2966">
                  <c:v>57.590945399376402</c:v>
                </c:pt>
                <c:pt idx="2967">
                  <c:v>57.594834341221002</c:v>
                </c:pt>
                <c:pt idx="2968">
                  <c:v>57.5987199671101</c:v>
                </c:pt>
                <c:pt idx="2969">
                  <c:v>57.602602279979003</c:v>
                </c:pt>
                <c:pt idx="2970">
                  <c:v>57.606481282760399</c:v>
                </c:pt>
                <c:pt idx="2971">
                  <c:v>57.610356978384203</c:v>
                </c:pt>
                <c:pt idx="2972">
                  <c:v>57.614229369777703</c:v>
                </c:pt>
                <c:pt idx="2973">
                  <c:v>57.618098459865401</c:v>
                </c:pt>
                <c:pt idx="2974">
                  <c:v>57.621964251569402</c:v>
                </c:pt>
                <c:pt idx="2975">
                  <c:v>57.625826747808702</c:v>
                </c:pt>
                <c:pt idx="2976">
                  <c:v>57.6296859515001</c:v>
                </c:pt>
                <c:pt idx="2977">
                  <c:v>57.633541865557298</c:v>
                </c:pt>
                <c:pt idx="2978">
                  <c:v>57.637394492891701</c:v>
                </c:pt>
                <c:pt idx="2979">
                  <c:v>57.641243836411697</c:v>
                </c:pt>
                <c:pt idx="2980">
                  <c:v>57.645089899023397</c:v>
                </c:pt>
                <c:pt idx="2981">
                  <c:v>57.648932683629901</c:v>
                </c:pt>
                <c:pt idx="2982">
                  <c:v>57.652772193132002</c:v>
                </c:pt>
                <c:pt idx="2983">
                  <c:v>57.656608430427397</c:v>
                </c:pt>
                <c:pt idx="2984">
                  <c:v>57.660441398411699</c:v>
                </c:pt>
                <c:pt idx="2985">
                  <c:v>57.664271099977398</c:v>
                </c:pt>
                <c:pt idx="2986">
                  <c:v>57.668097538014599</c:v>
                </c:pt>
                <c:pt idx="2987">
                  <c:v>57.6719207154107</c:v>
                </c:pt>
                <c:pt idx="2988">
                  <c:v>57.675740635050502</c:v>
                </c:pt>
                <c:pt idx="2989">
                  <c:v>57.679557299816302</c:v>
                </c:pt>
                <c:pt idx="2990">
                  <c:v>57.683370712587397</c:v>
                </c:pt>
                <c:pt idx="2991">
                  <c:v>57.687180876240902</c:v>
                </c:pt>
                <c:pt idx="2992">
                  <c:v>57.690987793651097</c:v>
                </c:pt>
                <c:pt idx="2993">
                  <c:v>57.694791467689598</c:v>
                </c:pt>
                <c:pt idx="2994">
                  <c:v>57.698591901225598</c:v>
                </c:pt>
                <c:pt idx="2995">
                  <c:v>57.702389097125497</c:v>
                </c:pt>
                <c:pt idx="2996">
                  <c:v>57.706183058253302</c:v>
                </c:pt>
                <c:pt idx="2997">
                  <c:v>57.709973787470197</c:v>
                </c:pt>
                <c:pt idx="2998">
                  <c:v>57.713761287635002</c:v>
                </c:pt>
                <c:pt idx="2999">
                  <c:v>57.717545561603799</c:v>
                </c:pt>
                <c:pt idx="3000">
                  <c:v>57.721326612230101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EDD-4B16-8825-6E055FBD1496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simulaçoes!$AU$5:$AU$3005</c:f>
              <c:numCache>
                <c:formatCode>General</c:formatCode>
                <c:ptCount val="3001"/>
                <c:pt idx="0">
                  <c:v>0</c:v>
                </c:pt>
                <c:pt idx="1">
                  <c:v>9.6747967647637795E-2</c:v>
                </c:pt>
                <c:pt idx="2">
                  <c:v>0.193785734920218</c:v>
                </c:pt>
                <c:pt idx="3">
                  <c:v>0.29072988364410601</c:v>
                </c:pt>
                <c:pt idx="4">
                  <c:v>0.38755036432013701</c:v>
                </c:pt>
                <c:pt idx="5">
                  <c:v>0.484237544020587</c:v>
                </c:pt>
                <c:pt idx="6">
                  <c:v>0.580785675659095</c:v>
                </c:pt>
                <c:pt idx="7">
                  <c:v>0.67718975177588403</c:v>
                </c:pt>
                <c:pt idx="8">
                  <c:v>0.77344511010209605</c:v>
                </c:pt>
                <c:pt idx="9">
                  <c:v>0.86954759713718</c:v>
                </c:pt>
                <c:pt idx="10">
                  <c:v>0.96549372973411296</c:v>
                </c:pt>
                <c:pt idx="11">
                  <c:v>1.0612807385357901</c:v>
                </c:pt>
                <c:pt idx="12">
                  <c:v>1.15690651722245</c:v>
                </c:pt>
                <c:pt idx="13">
                  <c:v>1.2523695260219501</c:v>
                </c:pt>
                <c:pt idx="14">
                  <c:v>1.34766868492767</c:v>
                </c:pt>
                <c:pt idx="15">
                  <c:v>1.44280327523518</c:v>
                </c:pt>
                <c:pt idx="16">
                  <c:v>1.5377728568294999</c:v>
                </c:pt>
                <c:pt idx="17">
                  <c:v>1.63257720027682</c:v>
                </c:pt>
                <c:pt idx="18">
                  <c:v>1.7272162358449801</c:v>
                </c:pt>
                <c:pt idx="19">
                  <c:v>1.82169001220942</c:v>
                </c:pt>
                <c:pt idx="20">
                  <c:v>1.91599866608158</c:v>
                </c:pt>
                <c:pt idx="21">
                  <c:v>2.0101423985686702</c:v>
                </c:pt>
                <c:pt idx="22">
                  <c:v>2.1041214577907099</c:v>
                </c:pt>
                <c:pt idx="23">
                  <c:v>2.1979361252726002</c:v>
                </c:pt>
                <c:pt idx="24">
                  <c:v>2.2915867059400901</c:v>
                </c:pt>
                <c:pt idx="25">
                  <c:v>2.3850735207444398</c:v>
                </c:pt>
                <c:pt idx="26">
                  <c:v>2.47839690086187</c:v>
                </c:pt>
                <c:pt idx="27">
                  <c:v>2.5715571834886299</c:v>
                </c:pt>
                <c:pt idx="28">
                  <c:v>2.6645547088581201</c:v>
                </c:pt>
                <c:pt idx="29">
                  <c:v>2.7573898179674901</c:v>
                </c:pt>
                <c:pt idx="30">
                  <c:v>2.85006285098151</c:v>
                </c:pt>
                <c:pt idx="31">
                  <c:v>2.9425741460399801</c:v>
                </c:pt>
                <c:pt idx="32">
                  <c:v>3.0349240385510301</c:v>
                </c:pt>
                <c:pt idx="33">
                  <c:v>3.1271128607140302</c:v>
                </c:pt>
                <c:pt idx="34">
                  <c:v>3.2191409412160201</c:v>
                </c:pt>
                <c:pt idx="35">
                  <c:v>3.3110086050849299</c:v>
                </c:pt>
                <c:pt idx="36">
                  <c:v>3.4027161736709202</c:v>
                </c:pt>
                <c:pt idx="37">
                  <c:v>3.4942639646650702</c:v>
                </c:pt>
                <c:pt idx="38">
                  <c:v>3.5856522922578198</c:v>
                </c:pt>
                <c:pt idx="39">
                  <c:v>3.6768814671524499</c:v>
                </c:pt>
                <c:pt idx="40">
                  <c:v>3.7679517971112602</c:v>
                </c:pt>
                <c:pt idx="41">
                  <c:v>3.85886358598859</c:v>
                </c:pt>
                <c:pt idx="42">
                  <c:v>3.9496171357858798</c:v>
                </c:pt>
                <c:pt idx="43">
                  <c:v>4.04021274557957</c:v>
                </c:pt>
                <c:pt idx="44">
                  <c:v>4.1306507118194897</c:v>
                </c:pt>
                <c:pt idx="45">
                  <c:v>4.2209313285782697</c:v>
                </c:pt>
                <c:pt idx="46">
                  <c:v>4.3110548863769598</c:v>
                </c:pt>
                <c:pt idx="47">
                  <c:v>4.4010216753992299</c:v>
                </c:pt>
                <c:pt idx="48">
                  <c:v>4.4908319834984898</c:v>
                </c:pt>
                <c:pt idx="49">
                  <c:v>4.5804860965413496</c:v>
                </c:pt>
                <c:pt idx="50">
                  <c:v>4.6699842980495996</c:v>
                </c:pt>
                <c:pt idx="51">
                  <c:v>4.7593268714818704</c:v>
                </c:pt>
                <c:pt idx="52">
                  <c:v>4.8485140967303204</c:v>
                </c:pt>
                <c:pt idx="53">
                  <c:v>4.9375462528413996</c:v>
                </c:pt>
                <c:pt idx="54">
                  <c:v>5.0264236244229004</c:v>
                </c:pt>
                <c:pt idx="55">
                  <c:v>5.1151464820125199</c:v>
                </c:pt>
                <c:pt idx="56">
                  <c:v>5.2037151117075</c:v>
                </c:pt>
                <c:pt idx="57">
                  <c:v>5.2921297651409498</c:v>
                </c:pt>
                <c:pt idx="58">
                  <c:v>5.3803907274577298</c:v>
                </c:pt>
                <c:pt idx="59">
                  <c:v>5.4684982744661301</c:v>
                </c:pt>
                <c:pt idx="60">
                  <c:v>5.5564526766458702</c:v>
                </c:pt>
                <c:pt idx="61">
                  <c:v>5.6442542039743104</c:v>
                </c:pt>
                <c:pt idx="62">
                  <c:v>5.7319031256534299</c:v>
                </c:pt>
                <c:pt idx="63">
                  <c:v>5.8193997102663797</c:v>
                </c:pt>
                <c:pt idx="64">
                  <c:v>5.9067442252838402</c:v>
                </c:pt>
                <c:pt idx="65">
                  <c:v>5.9939369379249001</c:v>
                </c:pt>
                <c:pt idx="66">
                  <c:v>6.0809781141866504</c:v>
                </c:pt>
                <c:pt idx="67">
                  <c:v>6.1678680191128796</c:v>
                </c:pt>
                <c:pt idx="68">
                  <c:v>6.2546069171568099</c:v>
                </c:pt>
                <c:pt idx="69">
                  <c:v>6.3411950717016401</c:v>
                </c:pt>
                <c:pt idx="70">
                  <c:v>6.4276327457238898</c:v>
                </c:pt>
                <c:pt idx="71">
                  <c:v>6.5139202012714401</c:v>
                </c:pt>
                <c:pt idx="72">
                  <c:v>6.6000576998194198</c:v>
                </c:pt>
                <c:pt idx="73">
                  <c:v>6.6860455020712903</c:v>
                </c:pt>
                <c:pt idx="74">
                  <c:v>6.7718838680400903</c:v>
                </c:pt>
                <c:pt idx="75">
                  <c:v>6.8575730570390698</c:v>
                </c:pt>
                <c:pt idx="76">
                  <c:v>6.9431133276918304</c:v>
                </c:pt>
                <c:pt idx="77">
                  <c:v>7.0285049379184699</c:v>
                </c:pt>
                <c:pt idx="78">
                  <c:v>7.1137481450393603</c:v>
                </c:pt>
                <c:pt idx="79">
                  <c:v>7.1988432056149803</c:v>
                </c:pt>
                <c:pt idx="80">
                  <c:v>7.2837903756639797</c:v>
                </c:pt>
                <c:pt idx="81">
                  <c:v>7.3685899104822496</c:v>
                </c:pt>
                <c:pt idx="82">
                  <c:v>7.4532420647633497</c:v>
                </c:pt>
                <c:pt idx="83">
                  <c:v>7.53774709259703</c:v>
                </c:pt>
                <c:pt idx="84">
                  <c:v>7.62210524740604</c:v>
                </c:pt>
                <c:pt idx="85">
                  <c:v>7.7063167820844196</c:v>
                </c:pt>
                <c:pt idx="86">
                  <c:v>7.7903819487868198</c:v>
                </c:pt>
                <c:pt idx="87">
                  <c:v>7.8743009990964197</c:v>
                </c:pt>
                <c:pt idx="88">
                  <c:v>7.9580741841373897</c:v>
                </c:pt>
                <c:pt idx="89">
                  <c:v>8.0417017542383196</c:v>
                </c:pt>
                <c:pt idx="90">
                  <c:v>8.1251839591775195</c:v>
                </c:pt>
                <c:pt idx="91">
                  <c:v>8.2085210483294109</c:v>
                </c:pt>
                <c:pt idx="92">
                  <c:v>8.2917132702625693</c:v>
                </c:pt>
                <c:pt idx="93">
                  <c:v>8.3747608730135603</c:v>
                </c:pt>
                <c:pt idx="94">
                  <c:v>8.4576641041998304</c:v>
                </c:pt>
                <c:pt idx="95">
                  <c:v>8.5404232107103795</c:v>
                </c:pt>
                <c:pt idx="96">
                  <c:v>8.6230384388768293</c:v>
                </c:pt>
                <c:pt idx="97">
                  <c:v>8.7055100345842806</c:v>
                </c:pt>
                <c:pt idx="98">
                  <c:v>8.7878382430809303</c:v>
                </c:pt>
                <c:pt idx="99">
                  <c:v>8.8700233090259193</c:v>
                </c:pt>
                <c:pt idx="100">
                  <c:v>8.9520654767004793</c:v>
                </c:pt>
                <c:pt idx="101">
                  <c:v>9.03396498972835</c:v>
                </c:pt>
                <c:pt idx="102">
                  <c:v>9.1157220910913495</c:v>
                </c:pt>
                <c:pt idx="103">
                  <c:v>9.1973370232682807</c:v>
                </c:pt>
                <c:pt idx="104">
                  <c:v>9.2788100281879196</c:v>
                </c:pt>
                <c:pt idx="105">
                  <c:v>9.3601413477196704</c:v>
                </c:pt>
                <c:pt idx="106">
                  <c:v>9.4413312225393398</c:v>
                </c:pt>
                <c:pt idx="107">
                  <c:v>9.5223798930085106</c:v>
                </c:pt>
                <c:pt idx="108">
                  <c:v>9.6032875989433109</c:v>
                </c:pt>
                <c:pt idx="109">
                  <c:v>9.6840545798037407</c:v>
                </c:pt>
                <c:pt idx="110">
                  <c:v>9.7646810747160195</c:v>
                </c:pt>
                <c:pt idx="111">
                  <c:v>9.8451673217893507</c:v>
                </c:pt>
                <c:pt idx="112">
                  <c:v>9.9255135588090297</c:v>
                </c:pt>
                <c:pt idx="113">
                  <c:v>10.0057200230319</c:v>
                </c:pt>
                <c:pt idx="114">
                  <c:v>10.0857869515799</c:v>
                </c:pt>
                <c:pt idx="115">
                  <c:v>10.1657145807639</c:v>
                </c:pt>
                <c:pt idx="116">
                  <c:v>10.245503146292601</c:v>
                </c:pt>
                <c:pt idx="117">
                  <c:v>10.325152883457999</c:v>
                </c:pt>
                <c:pt idx="118">
                  <c:v>10.4046640270743</c:v>
                </c:pt>
                <c:pt idx="119">
                  <c:v>10.484036811889</c:v>
                </c:pt>
                <c:pt idx="120">
                  <c:v>10.5632714715448</c:v>
                </c:pt>
                <c:pt idx="121">
                  <c:v>10.6423682394073</c:v>
                </c:pt>
                <c:pt idx="122">
                  <c:v>10.721327348343999</c:v>
                </c:pt>
                <c:pt idx="123">
                  <c:v>10.8001490312357</c:v>
                </c:pt>
                <c:pt idx="124">
                  <c:v>10.878833520443401</c:v>
                </c:pt>
                <c:pt idx="125">
                  <c:v>10.9573810469309</c:v>
                </c:pt>
                <c:pt idx="126">
                  <c:v>11.035791841676501</c:v>
                </c:pt>
                <c:pt idx="127">
                  <c:v>11.114066135167599</c:v>
                </c:pt>
                <c:pt idx="128">
                  <c:v>11.1922041574009</c:v>
                </c:pt>
                <c:pt idx="129">
                  <c:v>11.2702061378821</c:v>
                </c:pt>
                <c:pt idx="130">
                  <c:v>11.3480723056259</c:v>
                </c:pt>
                <c:pt idx="131">
                  <c:v>11.425802889339501</c:v>
                </c:pt>
                <c:pt idx="132">
                  <c:v>11.5033981197586</c:v>
                </c:pt>
                <c:pt idx="133">
                  <c:v>11.5808582228311</c:v>
                </c:pt>
                <c:pt idx="134">
                  <c:v>11.6581834258412</c:v>
                </c:pt>
                <c:pt idx="135">
                  <c:v>11.7353739555987</c:v>
                </c:pt>
                <c:pt idx="136">
                  <c:v>11.8124300384388</c:v>
                </c:pt>
                <c:pt idx="137">
                  <c:v>11.889351900222399</c:v>
                </c:pt>
                <c:pt idx="138">
                  <c:v>11.966139766335999</c:v>
                </c:pt>
                <c:pt idx="139">
                  <c:v>12.042793861691701</c:v>
                </c:pt>
                <c:pt idx="140">
                  <c:v>12.1193144132596</c:v>
                </c:pt>
                <c:pt idx="141">
                  <c:v>12.1957016448969</c:v>
                </c:pt>
                <c:pt idx="142">
                  <c:v>12.2719557795141</c:v>
                </c:pt>
                <c:pt idx="143">
                  <c:v>12.3480770404386</c:v>
                </c:pt>
                <c:pt idx="144">
                  <c:v>12.4240656505447</c:v>
                </c:pt>
                <c:pt idx="145">
                  <c:v>12.4999218322533</c:v>
                </c:pt>
                <c:pt idx="146">
                  <c:v>12.575645807532201</c:v>
                </c:pt>
                <c:pt idx="147">
                  <c:v>12.651237797896099</c:v>
                </c:pt>
                <c:pt idx="148">
                  <c:v>12.726698025459999</c:v>
                </c:pt>
                <c:pt idx="149">
                  <c:v>12.802026712905599</c:v>
                </c:pt>
                <c:pt idx="150">
                  <c:v>12.8772240789318</c:v>
                </c:pt>
                <c:pt idx="151">
                  <c:v>12.9522903435339</c:v>
                </c:pt>
                <c:pt idx="152">
                  <c:v>13.0272257262744</c:v>
                </c:pt>
                <c:pt idx="153">
                  <c:v>13.1020304462831</c:v>
                </c:pt>
                <c:pt idx="154">
                  <c:v>13.1767047222567</c:v>
                </c:pt>
                <c:pt idx="155">
                  <c:v>13.2512487724593</c:v>
                </c:pt>
                <c:pt idx="156">
                  <c:v>13.325662814722399</c:v>
                </c:pt>
                <c:pt idx="157">
                  <c:v>13.399947069453001</c:v>
                </c:pt>
                <c:pt idx="158">
                  <c:v>13.474101752073601</c:v>
                </c:pt>
                <c:pt idx="159">
                  <c:v>13.5481270792472</c:v>
                </c:pt>
                <c:pt idx="160">
                  <c:v>13.622023267337701</c:v>
                </c:pt>
                <c:pt idx="161">
                  <c:v>13.695790532293801</c:v>
                </c:pt>
                <c:pt idx="162">
                  <c:v>13.7694290896489</c:v>
                </c:pt>
                <c:pt idx="163">
                  <c:v>13.842939154521201</c:v>
                </c:pt>
                <c:pt idx="164">
                  <c:v>13.9163209416136</c:v>
                </c:pt>
                <c:pt idx="165">
                  <c:v>13.9895746680877</c:v>
                </c:pt>
                <c:pt idx="166">
                  <c:v>14.062700548192099</c:v>
                </c:pt>
                <c:pt idx="167">
                  <c:v>14.1356987937921</c:v>
                </c:pt>
                <c:pt idx="168">
                  <c:v>14.208569618131699</c:v>
                </c:pt>
                <c:pt idx="169">
                  <c:v>14.2813132340492</c:v>
                </c:pt>
                <c:pt idx="170">
                  <c:v>14.353929853978</c:v>
                </c:pt>
                <c:pt idx="171">
                  <c:v>14.4264196899456</c:v>
                </c:pt>
                <c:pt idx="172">
                  <c:v>14.4987829535747</c:v>
                </c:pt>
                <c:pt idx="173">
                  <c:v>14.571019856082099</c:v>
                </c:pt>
                <c:pt idx="174">
                  <c:v>14.6431306082797</c:v>
                </c:pt>
                <c:pt idx="175">
                  <c:v>14.715115420573699</c:v>
                </c:pt>
                <c:pt idx="176">
                  <c:v>14.786974502965</c:v>
                </c:pt>
                <c:pt idx="177">
                  <c:v>14.8587080677492</c:v>
                </c:pt>
                <c:pt idx="178">
                  <c:v>14.9303163286857</c:v>
                </c:pt>
                <c:pt idx="179">
                  <c:v>15.0017994900871</c:v>
                </c:pt>
                <c:pt idx="180">
                  <c:v>15.073157760679599</c:v>
                </c:pt>
                <c:pt idx="181">
                  <c:v>15.144391348801101</c:v>
                </c:pt>
                <c:pt idx="182">
                  <c:v>15.215500462401501</c:v>
                </c:pt>
                <c:pt idx="183">
                  <c:v>15.2864853090423</c:v>
                </c:pt>
                <c:pt idx="184">
                  <c:v>15.3573460958968</c:v>
                </c:pt>
                <c:pt idx="185">
                  <c:v>15.428083029750301</c:v>
                </c:pt>
                <c:pt idx="186">
                  <c:v>15.498696316999601</c:v>
                </c:pt>
                <c:pt idx="187">
                  <c:v>15.5691861636535</c:v>
                </c:pt>
                <c:pt idx="188">
                  <c:v>15.6395527753326</c:v>
                </c:pt>
                <c:pt idx="189">
                  <c:v>15.709796357904001</c:v>
                </c:pt>
                <c:pt idx="190">
                  <c:v>15.7799171254527</c:v>
                </c:pt>
                <c:pt idx="191">
                  <c:v>15.8499152756202</c:v>
                </c:pt>
                <c:pt idx="192">
                  <c:v>15.919791012860699</c:v>
                </c:pt>
                <c:pt idx="193">
                  <c:v>15.9895445412595</c:v>
                </c:pt>
                <c:pt idx="194">
                  <c:v>16.059176064533201</c:v>
                </c:pt>
                <c:pt idx="195">
                  <c:v>16.128685786029699</c:v>
                </c:pt>
                <c:pt idx="196">
                  <c:v>16.1980739087277</c:v>
                </c:pt>
                <c:pt idx="197">
                  <c:v>16.267340635237399</c:v>
                </c:pt>
                <c:pt idx="198">
                  <c:v>16.336486167799901</c:v>
                </c:pt>
                <c:pt idx="199">
                  <c:v>16.4055107082877</c:v>
                </c:pt>
                <c:pt idx="200">
                  <c:v>16.474414458204301</c:v>
                </c:pt>
                <c:pt idx="201">
                  <c:v>16.543197618684498</c:v>
                </c:pt>
                <c:pt idx="202">
                  <c:v>16.611860397842399</c:v>
                </c:pt>
                <c:pt idx="203">
                  <c:v>16.680402992828501</c:v>
                </c:pt>
                <c:pt idx="204">
                  <c:v>16.7488256025742</c:v>
                </c:pt>
                <c:pt idx="205">
                  <c:v>16.817128427099</c:v>
                </c:pt>
                <c:pt idx="206">
                  <c:v>16.885311666070699</c:v>
                </c:pt>
                <c:pt idx="207">
                  <c:v>16.9533755188058</c:v>
                </c:pt>
                <c:pt idx="208">
                  <c:v>17.021320184269399</c:v>
                </c:pt>
                <c:pt idx="209">
                  <c:v>17.089145861075</c:v>
                </c:pt>
                <c:pt idx="210">
                  <c:v>17.156852747484798</c:v>
                </c:pt>
                <c:pt idx="211">
                  <c:v>17.224441041409399</c:v>
                </c:pt>
                <c:pt idx="212">
                  <c:v>17.291910940408201</c:v>
                </c:pt>
                <c:pt idx="213">
                  <c:v>17.3592626416889</c:v>
                </c:pt>
                <c:pt idx="214">
                  <c:v>17.426496344007901</c:v>
                </c:pt>
                <c:pt idx="215">
                  <c:v>17.4936122498119</c:v>
                </c:pt>
                <c:pt idx="216">
                  <c:v>17.560610549603901</c:v>
                </c:pt>
                <c:pt idx="217">
                  <c:v>17.6274914395444</c:v>
                </c:pt>
                <c:pt idx="218">
                  <c:v>17.6942551154455</c:v>
                </c:pt>
                <c:pt idx="219">
                  <c:v>17.760901772772101</c:v>
                </c:pt>
                <c:pt idx="220">
                  <c:v>17.827431606643</c:v>
                </c:pt>
                <c:pt idx="221">
                  <c:v>17.893844811832199</c:v>
                </c:pt>
                <c:pt idx="222">
                  <c:v>17.960141582770099</c:v>
                </c:pt>
                <c:pt idx="223">
                  <c:v>18.026322113544499</c:v>
                </c:pt>
                <c:pt idx="224">
                  <c:v>18.0923865979018</c:v>
                </c:pt>
                <c:pt idx="225">
                  <c:v>18.1583352292485</c:v>
                </c:pt>
                <c:pt idx="226">
                  <c:v>18.224168202331199</c:v>
                </c:pt>
                <c:pt idx="227">
                  <c:v>18.289885713126399</c:v>
                </c:pt>
                <c:pt idx="228">
                  <c:v>18.355487950957698</c:v>
                </c:pt>
                <c:pt idx="229">
                  <c:v>18.420975108144098</c:v>
                </c:pt>
                <c:pt idx="230">
                  <c:v>18.486347376690201</c:v>
                </c:pt>
                <c:pt idx="231">
                  <c:v>18.551604948287601</c:v>
                </c:pt>
                <c:pt idx="232">
                  <c:v>18.616748014317398</c:v>
                </c:pt>
                <c:pt idx="233">
                  <c:v>18.681776765851399</c:v>
                </c:pt>
                <c:pt idx="234">
                  <c:v>18.746691393654199</c:v>
                </c:pt>
                <c:pt idx="235">
                  <c:v>18.811492088185201</c:v>
                </c:pt>
                <c:pt idx="236">
                  <c:v>18.876179039599901</c:v>
                </c:pt>
                <c:pt idx="237">
                  <c:v>18.940752437752501</c:v>
                </c:pt>
                <c:pt idx="238">
                  <c:v>19.005212472196899</c:v>
                </c:pt>
                <c:pt idx="239">
                  <c:v>19.069559332189002</c:v>
                </c:pt>
                <c:pt idx="240">
                  <c:v>19.1337932066909</c:v>
                </c:pt>
                <c:pt idx="241">
                  <c:v>19.197914284421699</c:v>
                </c:pt>
                <c:pt idx="242">
                  <c:v>19.2619227537146</c:v>
                </c:pt>
                <c:pt idx="243">
                  <c:v>19.325818802653998</c:v>
                </c:pt>
                <c:pt idx="244">
                  <c:v>19.389602619035099</c:v>
                </c:pt>
                <c:pt idx="245">
                  <c:v>19.453274390366499</c:v>
                </c:pt>
                <c:pt idx="246">
                  <c:v>19.516834303871399</c:v>
                </c:pt>
                <c:pt idx="247">
                  <c:v>19.580282546489801</c:v>
                </c:pt>
                <c:pt idx="248">
                  <c:v>19.6436193048802</c:v>
                </c:pt>
                <c:pt idx="249">
                  <c:v>19.706844765421501</c:v>
                </c:pt>
                <c:pt idx="250">
                  <c:v>19.7699591142147</c:v>
                </c:pt>
                <c:pt idx="251">
                  <c:v>19.8329625370848</c:v>
                </c:pt>
                <c:pt idx="252">
                  <c:v>19.895855219582799</c:v>
                </c:pt>
                <c:pt idx="253">
                  <c:v>19.9586373469871</c:v>
                </c:pt>
                <c:pt idx="254">
                  <c:v>20.0213091043058</c:v>
                </c:pt>
                <c:pt idx="255">
                  <c:v>20.0838706721044</c:v>
                </c:pt>
                <c:pt idx="256">
                  <c:v>20.146322236518099</c:v>
                </c:pt>
                <c:pt idx="257">
                  <c:v>20.208663982494102</c:v>
                </c:pt>
                <c:pt idx="258">
                  <c:v>20.2708960937344</c:v>
                </c:pt>
                <c:pt idx="259">
                  <c:v>20.333018753662198</c:v>
                </c:pt>
                <c:pt idx="260">
                  <c:v>20.395032145422199</c:v>
                </c:pt>
                <c:pt idx="261">
                  <c:v>20.4569364518829</c:v>
                </c:pt>
                <c:pt idx="262">
                  <c:v>20.5187318556371</c:v>
                </c:pt>
                <c:pt idx="263">
                  <c:v>20.580418539003201</c:v>
                </c:pt>
                <c:pt idx="264">
                  <c:v>20.641996684026999</c:v>
                </c:pt>
                <c:pt idx="265">
                  <c:v>20.7034664724824</c:v>
                </c:pt>
                <c:pt idx="266">
                  <c:v>20.7648280858728</c:v>
                </c:pt>
                <c:pt idx="267">
                  <c:v>20.826081705432799</c:v>
                </c:pt>
                <c:pt idx="268">
                  <c:v>20.887227512128501</c:v>
                </c:pt>
                <c:pt idx="269">
                  <c:v>20.948265683960599</c:v>
                </c:pt>
                <c:pt idx="270">
                  <c:v>21.009196400524502</c:v>
                </c:pt>
                <c:pt idx="271">
                  <c:v>21.070019843824198</c:v>
                </c:pt>
                <c:pt idx="272">
                  <c:v>21.130736193530499</c:v>
                </c:pt>
                <c:pt idx="273">
                  <c:v>21.191345629034899</c:v>
                </c:pt>
                <c:pt idx="274">
                  <c:v>21.2518483294504</c:v>
                </c:pt>
                <c:pt idx="275">
                  <c:v>21.312244473612001</c:v>
                </c:pt>
                <c:pt idx="276">
                  <c:v>21.372534240077499</c:v>
                </c:pt>
                <c:pt idx="277">
                  <c:v>21.4327178071281</c:v>
                </c:pt>
                <c:pt idx="278">
                  <c:v>21.492795352769299</c:v>
                </c:pt>
                <c:pt idx="279">
                  <c:v>21.552767054731401</c:v>
                </c:pt>
                <c:pt idx="280">
                  <c:v>21.612633090470101</c:v>
                </c:pt>
                <c:pt idx="281">
                  <c:v>21.672393637167598</c:v>
                </c:pt>
                <c:pt idx="282">
                  <c:v>21.7320488717328</c:v>
                </c:pt>
                <c:pt idx="283">
                  <c:v>21.791598970364198</c:v>
                </c:pt>
                <c:pt idx="284">
                  <c:v>21.8510441083979</c:v>
                </c:pt>
                <c:pt idx="285">
                  <c:v>21.910384462857198</c:v>
                </c:pt>
                <c:pt idx="286">
                  <c:v>21.969620209489801</c:v>
                </c:pt>
                <c:pt idx="287">
                  <c:v>22.0287515237682</c:v>
                </c:pt>
                <c:pt idx="288">
                  <c:v>22.087778580889999</c:v>
                </c:pt>
                <c:pt idx="289">
                  <c:v>22.1467015557783</c:v>
                </c:pt>
                <c:pt idx="290">
                  <c:v>22.205520623082599</c:v>
                </c:pt>
                <c:pt idx="291">
                  <c:v>22.264235957178901</c:v>
                </c:pt>
                <c:pt idx="292">
                  <c:v>22.322847732170501</c:v>
                </c:pt>
                <c:pt idx="293">
                  <c:v>22.381356121888199</c:v>
                </c:pt>
                <c:pt idx="294">
                  <c:v>22.439761299891099</c:v>
                </c:pt>
                <c:pt idx="295">
                  <c:v>22.4980634394669</c:v>
                </c:pt>
                <c:pt idx="296">
                  <c:v>22.556262713632702</c:v>
                </c:pt>
                <c:pt idx="297">
                  <c:v>22.6143592951348</c:v>
                </c:pt>
                <c:pt idx="298">
                  <c:v>22.6723533564458</c:v>
                </c:pt>
                <c:pt idx="299">
                  <c:v>22.730245069776199</c:v>
                </c:pt>
                <c:pt idx="300">
                  <c:v>22.788034607064599</c:v>
                </c:pt>
                <c:pt idx="301">
                  <c:v>22.845722139981099</c:v>
                </c:pt>
                <c:pt idx="302">
                  <c:v>22.9033078399282</c:v>
                </c:pt>
                <c:pt idx="303">
                  <c:v>22.960791878040801</c:v>
                </c:pt>
                <c:pt idx="304">
                  <c:v>23.018174425187301</c:v>
                </c:pt>
                <c:pt idx="305">
                  <c:v>23.075455651969602</c:v>
                </c:pt>
                <c:pt idx="306">
                  <c:v>23.132635728723798</c:v>
                </c:pt>
                <c:pt idx="307">
                  <c:v>23.189714825520898</c:v>
                </c:pt>
                <c:pt idx="308">
                  <c:v>23.246693112167002</c:v>
                </c:pt>
                <c:pt idx="309">
                  <c:v>23.303570758203701</c:v>
                </c:pt>
                <c:pt idx="310">
                  <c:v>23.3603479329092</c:v>
                </c:pt>
                <c:pt idx="311">
                  <c:v>23.417024805297999</c:v>
                </c:pt>
                <c:pt idx="312">
                  <c:v>23.473601544844399</c:v>
                </c:pt>
                <c:pt idx="313">
                  <c:v>23.5300783197921</c:v>
                </c:pt>
                <c:pt idx="314">
                  <c:v>23.586455298211501</c:v>
                </c:pt>
                <c:pt idx="315">
                  <c:v>23.642732648112698</c:v>
                </c:pt>
                <c:pt idx="316">
                  <c:v>23.698910537248501</c:v>
                </c:pt>
                <c:pt idx="317">
                  <c:v>23.754989133114801</c:v>
                </c:pt>
                <c:pt idx="318">
                  <c:v>23.810968602950801</c:v>
                </c:pt>
                <c:pt idx="319">
                  <c:v>23.8668491137405</c:v>
                </c:pt>
                <c:pt idx="320">
                  <c:v>23.922630832212398</c:v>
                </c:pt>
                <c:pt idx="321">
                  <c:v>23.978313924840599</c:v>
                </c:pt>
                <c:pt idx="322">
                  <c:v>24.033898557845401</c:v>
                </c:pt>
                <c:pt idx="323">
                  <c:v>24.0893848971936</c:v>
                </c:pt>
                <c:pt idx="324">
                  <c:v>24.144773108599502</c:v>
                </c:pt>
                <c:pt idx="325">
                  <c:v>24.200063357525298</c:v>
                </c:pt>
                <c:pt idx="326">
                  <c:v>24.255255809024298</c:v>
                </c:pt>
                <c:pt idx="327">
                  <c:v>24.3103506279868</c:v>
                </c:pt>
                <c:pt idx="328">
                  <c:v>24.365347979244</c:v>
                </c:pt>
                <c:pt idx="329">
                  <c:v>24.420248027241001</c:v>
                </c:pt>
                <c:pt idx="330">
                  <c:v>24.475050936172799</c:v>
                </c:pt>
                <c:pt idx="331">
                  <c:v>24.529756869985199</c:v>
                </c:pt>
                <c:pt idx="332">
                  <c:v>24.584365992374501</c:v>
                </c:pt>
                <c:pt idx="333">
                  <c:v>24.638878466788899</c:v>
                </c:pt>
                <c:pt idx="334">
                  <c:v>24.6932944564285</c:v>
                </c:pt>
                <c:pt idx="335">
                  <c:v>24.7476141242465</c:v>
                </c:pt>
                <c:pt idx="336">
                  <c:v>24.801837632948999</c:v>
                </c:pt>
                <c:pt idx="337">
                  <c:v>24.855965144995999</c:v>
                </c:pt>
                <c:pt idx="338">
                  <c:v>24.909996822602199</c:v>
                </c:pt>
                <c:pt idx="339">
                  <c:v>24.963932827736901</c:v>
                </c:pt>
                <c:pt idx="340">
                  <c:v>25.017773321745899</c:v>
                </c:pt>
                <c:pt idx="341">
                  <c:v>25.071518465023299</c:v>
                </c:pt>
                <c:pt idx="342">
                  <c:v>25.125168419750601</c:v>
                </c:pt>
                <c:pt idx="343">
                  <c:v>25.178723346849399</c:v>
                </c:pt>
                <c:pt idx="344">
                  <c:v>25.232183406993101</c:v>
                </c:pt>
                <c:pt idx="345">
                  <c:v>25.285548760608201</c:v>
                </c:pt>
                <c:pt idx="346">
                  <c:v>25.338819567874001</c:v>
                </c:pt>
                <c:pt idx="347">
                  <c:v>25.391995988723099</c:v>
                </c:pt>
                <c:pt idx="348">
                  <c:v>25.445078182842401</c:v>
                </c:pt>
                <c:pt idx="349">
                  <c:v>25.498066309672701</c:v>
                </c:pt>
                <c:pt idx="350">
                  <c:v>25.550960528409298</c:v>
                </c:pt>
                <c:pt idx="351">
                  <c:v>25.603760998002802</c:v>
                </c:pt>
                <c:pt idx="352">
                  <c:v>25.656467877158999</c:v>
                </c:pt>
                <c:pt idx="353">
                  <c:v>25.7090813243396</c:v>
                </c:pt>
                <c:pt idx="354">
                  <c:v>25.761601497762399</c:v>
                </c:pt>
                <c:pt idx="355">
                  <c:v>25.814028554988401</c:v>
                </c:pt>
                <c:pt idx="356">
                  <c:v>25.8663626540351</c:v>
                </c:pt>
                <c:pt idx="357">
                  <c:v>25.918603952378199</c:v>
                </c:pt>
                <c:pt idx="358">
                  <c:v>25.970752607245299</c:v>
                </c:pt>
                <c:pt idx="359">
                  <c:v>26.022808775620501</c:v>
                </c:pt>
                <c:pt idx="360">
                  <c:v>26.074772614245099</c:v>
                </c:pt>
                <c:pt idx="361">
                  <c:v>26.1266442796178</c:v>
                </c:pt>
                <c:pt idx="362">
                  <c:v>26.178423927995102</c:v>
                </c:pt>
                <c:pt idx="363">
                  <c:v>26.230111715391601</c:v>
                </c:pt>
                <c:pt idx="364">
                  <c:v>26.2817077975803</c:v>
                </c:pt>
                <c:pt idx="365">
                  <c:v>26.333212330093101</c:v>
                </c:pt>
                <c:pt idx="366">
                  <c:v>26.384625468221</c:v>
                </c:pt>
                <c:pt idx="367">
                  <c:v>26.435947367014499</c:v>
                </c:pt>
                <c:pt idx="368">
                  <c:v>26.487178181284001</c:v>
                </c:pt>
                <c:pt idx="369">
                  <c:v>26.5383180659028</c:v>
                </c:pt>
                <c:pt idx="370">
                  <c:v>26.5893671751178</c:v>
                </c:pt>
                <c:pt idx="371">
                  <c:v>26.640325662941599</c:v>
                </c:pt>
                <c:pt idx="372">
                  <c:v>26.6911936832464</c:v>
                </c:pt>
                <c:pt idx="373">
                  <c:v>26.741971389667398</c:v>
                </c:pt>
                <c:pt idx="374">
                  <c:v>26.792658935603399</c:v>
                </c:pt>
                <c:pt idx="375">
                  <c:v>26.843256474216599</c:v>
                </c:pt>
                <c:pt idx="376">
                  <c:v>26.8937641584338</c:v>
                </c:pt>
                <c:pt idx="377">
                  <c:v>26.944182140946001</c:v>
                </c:pt>
                <c:pt idx="378">
                  <c:v>26.994510574209201</c:v>
                </c:pt>
                <c:pt idx="379">
                  <c:v>27.044749610444899</c:v>
                </c:pt>
                <c:pt idx="380">
                  <c:v>27.094899401640198</c:v>
                </c:pt>
                <c:pt idx="381">
                  <c:v>27.1449600995483</c:v>
                </c:pt>
                <c:pt idx="382">
                  <c:v>27.194931855688999</c:v>
                </c:pt>
                <c:pt idx="383">
                  <c:v>27.244814821205601</c:v>
                </c:pt>
                <c:pt idx="384">
                  <c:v>27.294609147068201</c:v>
                </c:pt>
                <c:pt idx="385">
                  <c:v>27.344314984223502</c:v>
                </c:pt>
                <c:pt idx="386">
                  <c:v>27.393932483246999</c:v>
                </c:pt>
                <c:pt idx="387">
                  <c:v>27.443461794481699</c:v>
                </c:pt>
                <c:pt idx="388">
                  <c:v>27.4929030680381</c:v>
                </c:pt>
                <c:pt idx="389">
                  <c:v>27.542256453794899</c:v>
                </c:pt>
                <c:pt idx="390">
                  <c:v>27.591522101399299</c:v>
                </c:pt>
                <c:pt idx="391">
                  <c:v>27.6407001602675</c:v>
                </c:pt>
                <c:pt idx="392">
                  <c:v>27.689790779584499</c:v>
                </c:pt>
                <c:pt idx="393">
                  <c:v>27.7387941083052</c:v>
                </c:pt>
                <c:pt idx="394">
                  <c:v>27.787710295154099</c:v>
                </c:pt>
                <c:pt idx="395">
                  <c:v>27.836539488626201</c:v>
                </c:pt>
                <c:pt idx="396">
                  <c:v>27.885281836987001</c:v>
                </c:pt>
                <c:pt idx="397">
                  <c:v>27.9339374882498</c:v>
                </c:pt>
                <c:pt idx="398">
                  <c:v>27.982506590141099</c:v>
                </c:pt>
                <c:pt idx="399">
                  <c:v>28.030989290308501</c:v>
                </c:pt>
                <c:pt idx="400">
                  <c:v>28.079385736098502</c:v>
                </c:pt>
                <c:pt idx="401">
                  <c:v>28.127696074629299</c:v>
                </c:pt>
                <c:pt idx="402">
                  <c:v>28.175920452791601</c:v>
                </c:pt>
                <c:pt idx="403">
                  <c:v>28.224059017249001</c:v>
                </c:pt>
                <c:pt idx="404">
                  <c:v>28.272111914437801</c:v>
                </c:pt>
                <c:pt idx="405">
                  <c:v>28.320079290567801</c:v>
                </c:pt>
                <c:pt idx="406">
                  <c:v>28.367961291622699</c:v>
                </c:pt>
                <c:pt idx="407">
                  <c:v>28.415758063359998</c:v>
                </c:pt>
                <c:pt idx="408">
                  <c:v>28.463469751311798</c:v>
                </c:pt>
                <c:pt idx="409">
                  <c:v>28.511096500784799</c:v>
                </c:pt>
                <c:pt idx="410">
                  <c:v>28.558638456860901</c:v>
                </c:pt>
                <c:pt idx="411">
                  <c:v>28.606095764397399</c:v>
                </c:pt>
                <c:pt idx="412">
                  <c:v>28.653468567787101</c:v>
                </c:pt>
                <c:pt idx="413">
                  <c:v>28.7007570115967</c:v>
                </c:pt>
                <c:pt idx="414">
                  <c:v>28.747961240010699</c:v>
                </c:pt>
                <c:pt idx="415">
                  <c:v>28.7950813969804</c:v>
                </c:pt>
                <c:pt idx="416">
                  <c:v>28.8421176262332</c:v>
                </c:pt>
                <c:pt idx="417">
                  <c:v>28.889070071273299</c:v>
                </c:pt>
                <c:pt idx="418">
                  <c:v>28.935938875381801</c:v>
                </c:pt>
                <c:pt idx="419">
                  <c:v>28.982724181617101</c:v>
                </c:pt>
                <c:pt idx="420">
                  <c:v>29.0294261328151</c:v>
                </c:pt>
                <c:pt idx="421">
                  <c:v>29.076044871589801</c:v>
                </c:pt>
                <c:pt idx="422">
                  <c:v>29.122580540333299</c:v>
                </c:pt>
                <c:pt idx="423">
                  <c:v>29.169033281216301</c:v>
                </c:pt>
                <c:pt idx="424">
                  <c:v>29.215403236188401</c:v>
                </c:pt>
                <c:pt idx="425">
                  <c:v>29.261690546978301</c:v>
                </c:pt>
                <c:pt idx="426">
                  <c:v>29.307895354992201</c:v>
                </c:pt>
                <c:pt idx="427">
                  <c:v>29.354017801539701</c:v>
                </c:pt>
                <c:pt idx="428">
                  <c:v>29.400058027720601</c:v>
                </c:pt>
                <c:pt idx="429">
                  <c:v>29.446016174376901</c:v>
                </c:pt>
                <c:pt idx="430">
                  <c:v>29.4918923821308</c:v>
                </c:pt>
                <c:pt idx="431">
                  <c:v>29.537686791385099</c:v>
                </c:pt>
                <c:pt idx="432">
                  <c:v>29.583399542323601</c:v>
                </c:pt>
                <c:pt idx="433">
                  <c:v>29.629030774911101</c:v>
                </c:pt>
                <c:pt idx="434">
                  <c:v>29.674580628893899</c:v>
                </c:pt>
                <c:pt idx="435">
                  <c:v>29.720049243800201</c:v>
                </c:pt>
                <c:pt idx="436">
                  <c:v>29.765436758940101</c:v>
                </c:pt>
                <c:pt idx="437">
                  <c:v>29.810743313406402</c:v>
                </c:pt>
                <c:pt idx="438">
                  <c:v>29.8559690460743</c:v>
                </c:pt>
                <c:pt idx="439">
                  <c:v>29.9011140956021</c:v>
                </c:pt>
                <c:pt idx="440">
                  <c:v>29.9461786004494</c:v>
                </c:pt>
                <c:pt idx="441">
                  <c:v>29.991162698854801</c:v>
                </c:pt>
                <c:pt idx="442">
                  <c:v>30.036066528809499</c:v>
                </c:pt>
                <c:pt idx="443">
                  <c:v>30.0808902281088</c:v>
                </c:pt>
                <c:pt idx="444">
                  <c:v>30.125633934332601</c:v>
                </c:pt>
                <c:pt idx="445">
                  <c:v>30.170297784845399</c:v>
                </c:pt>
                <c:pt idx="446">
                  <c:v>30.214881916797399</c:v>
                </c:pt>
                <c:pt idx="447">
                  <c:v>30.259386467124099</c:v>
                </c:pt>
                <c:pt idx="448">
                  <c:v>30.303811572547001</c:v>
                </c:pt>
                <c:pt idx="449">
                  <c:v>30.348157369573599</c:v>
                </c:pt>
                <c:pt idx="450">
                  <c:v>30.392423994498198</c:v>
                </c:pt>
                <c:pt idx="451">
                  <c:v>30.436611583401501</c:v>
                </c:pt>
                <c:pt idx="452">
                  <c:v>30.480720272151501</c:v>
                </c:pt>
                <c:pt idx="453">
                  <c:v>30.524750196403598</c:v>
                </c:pt>
                <c:pt idx="454">
                  <c:v>30.5687014915591</c:v>
                </c:pt>
                <c:pt idx="455">
                  <c:v>30.6125742926653</c:v>
                </c:pt>
                <c:pt idx="456">
                  <c:v>30.656368734890901</c:v>
                </c:pt>
                <c:pt idx="457">
                  <c:v>30.700084953032999</c:v>
                </c:pt>
                <c:pt idx="458">
                  <c:v>30.743723081677</c:v>
                </c:pt>
                <c:pt idx="459">
                  <c:v>30.787283255196499</c:v>
                </c:pt>
                <c:pt idx="460">
                  <c:v>30.8307656077539</c:v>
                </c:pt>
                <c:pt idx="461">
                  <c:v>30.8741702733005</c:v>
                </c:pt>
                <c:pt idx="462">
                  <c:v>30.917497385577001</c:v>
                </c:pt>
                <c:pt idx="463">
                  <c:v>30.960747078113201</c:v>
                </c:pt>
                <c:pt idx="464">
                  <c:v>31.003919484229101</c:v>
                </c:pt>
                <c:pt idx="465">
                  <c:v>31.047014737034502</c:v>
                </c:pt>
                <c:pt idx="466">
                  <c:v>31.0900329694297</c:v>
                </c:pt>
                <c:pt idx="467">
                  <c:v>31.132974314105599</c:v>
                </c:pt>
                <c:pt idx="468">
                  <c:v>31.175838903543902</c:v>
                </c:pt>
                <c:pt idx="469">
                  <c:v>31.218626869980898</c:v>
                </c:pt>
                <c:pt idx="470">
                  <c:v>31.2613383455035</c:v>
                </c:pt>
                <c:pt idx="471">
                  <c:v>31.303973461968798</c:v>
                </c:pt>
                <c:pt idx="472">
                  <c:v>31.346532351023299</c:v>
                </c:pt>
                <c:pt idx="473">
                  <c:v>31.389015144105301</c:v>
                </c:pt>
                <c:pt idx="474">
                  <c:v>31.431421972446</c:v>
                </c:pt>
                <c:pt idx="475">
                  <c:v>31.473752967069</c:v>
                </c:pt>
                <c:pt idx="476">
                  <c:v>31.516008258791</c:v>
                </c:pt>
                <c:pt idx="477">
                  <c:v>31.558187978222101</c:v>
                </c:pt>
                <c:pt idx="478">
                  <c:v>31.600292255765801</c:v>
                </c:pt>
                <c:pt idx="479">
                  <c:v>31.642321221619401</c:v>
                </c:pt>
                <c:pt idx="480">
                  <c:v>31.684275005774399</c:v>
                </c:pt>
                <c:pt idx="481">
                  <c:v>31.7261537380165</c:v>
                </c:pt>
                <c:pt idx="482">
                  <c:v>31.767957547926301</c:v>
                </c:pt>
                <c:pt idx="483">
                  <c:v>31.809686564851901</c:v>
                </c:pt>
                <c:pt idx="484">
                  <c:v>31.851340917967601</c:v>
                </c:pt>
                <c:pt idx="485">
                  <c:v>31.892920736249401</c:v>
                </c:pt>
                <c:pt idx="486">
                  <c:v>31.934426148457099</c:v>
                </c:pt>
                <c:pt idx="487">
                  <c:v>31.975857283146699</c:v>
                </c:pt>
                <c:pt idx="488">
                  <c:v>32.017214268670003</c:v>
                </c:pt>
                <c:pt idx="489">
                  <c:v>32.058497233175402</c:v>
                </c:pt>
                <c:pt idx="490">
                  <c:v>32.099706304608098</c:v>
                </c:pt>
                <c:pt idx="491">
                  <c:v>32.140841610710197</c:v>
                </c:pt>
                <c:pt idx="492">
                  <c:v>32.181903279020801</c:v>
                </c:pt>
                <c:pt idx="493">
                  <c:v>32.2228914368768</c:v>
                </c:pt>
                <c:pt idx="494">
                  <c:v>32.263806211412899</c:v>
                </c:pt>
                <c:pt idx="495">
                  <c:v>32.304647729561502</c:v>
                </c:pt>
                <c:pt idx="496">
                  <c:v>32.345416118053798</c:v>
                </c:pt>
                <c:pt idx="497">
                  <c:v>32.386111503457101</c:v>
                </c:pt>
                <c:pt idx="498">
                  <c:v>32.426734012135597</c:v>
                </c:pt>
                <c:pt idx="499">
                  <c:v>32.467283770174099</c:v>
                </c:pt>
                <c:pt idx="500">
                  <c:v>32.5077609035039</c:v>
                </c:pt>
                <c:pt idx="501">
                  <c:v>32.548165537856299</c:v>
                </c:pt>
                <c:pt idx="502">
                  <c:v>32.588497798762901</c:v>
                </c:pt>
                <c:pt idx="503">
                  <c:v>32.628757811555701</c:v>
                </c:pt>
                <c:pt idx="504">
                  <c:v>32.668945701367697</c:v>
                </c:pt>
                <c:pt idx="505">
                  <c:v>32.7090615931331</c:v>
                </c:pt>
                <c:pt idx="506">
                  <c:v>32.749105611587296</c:v>
                </c:pt>
                <c:pt idx="507">
                  <c:v>32.789077881267403</c:v>
                </c:pt>
                <c:pt idx="508">
                  <c:v>32.828978526512799</c:v>
                </c:pt>
                <c:pt idx="509">
                  <c:v>32.868807671464701</c:v>
                </c:pt>
                <c:pt idx="510">
                  <c:v>32.9085654400671</c:v>
                </c:pt>
                <c:pt idx="511">
                  <c:v>32.9482519572366</c:v>
                </c:pt>
                <c:pt idx="512">
                  <c:v>32.987867343583702</c:v>
                </c:pt>
                <c:pt idx="513">
                  <c:v>33.027411724262002</c:v>
                </c:pt>
                <c:pt idx="514">
                  <c:v>33.066885222398703</c:v>
                </c:pt>
                <c:pt idx="515">
                  <c:v>33.106287960927098</c:v>
                </c:pt>
                <c:pt idx="516">
                  <c:v>33.145620062586701</c:v>
                </c:pt>
                <c:pt idx="517">
                  <c:v>33.184881649923703</c:v>
                </c:pt>
                <c:pt idx="518">
                  <c:v>33.224072845290301</c:v>
                </c:pt>
                <c:pt idx="519">
                  <c:v>33.263193770845398</c:v>
                </c:pt>
                <c:pt idx="520">
                  <c:v>33.3022445485541</c:v>
                </c:pt>
                <c:pt idx="521">
                  <c:v>33.341225300187602</c:v>
                </c:pt>
                <c:pt idx="522">
                  <c:v>33.380136147323903</c:v>
                </c:pt>
                <c:pt idx="523">
                  <c:v>33.418977211346999</c:v>
                </c:pt>
                <c:pt idx="524">
                  <c:v>33.4577486134475</c:v>
                </c:pt>
                <c:pt idx="525">
                  <c:v>33.496450474622101</c:v>
                </c:pt>
                <c:pt idx="526">
                  <c:v>33.535082915732801</c:v>
                </c:pt>
                <c:pt idx="527">
                  <c:v>33.573646057350501</c:v>
                </c:pt>
                <c:pt idx="528">
                  <c:v>33.612140019886503</c:v>
                </c:pt>
                <c:pt idx="529">
                  <c:v>33.650564923564303</c:v>
                </c:pt>
                <c:pt idx="530">
                  <c:v>33.688920888414003</c:v>
                </c:pt>
                <c:pt idx="531">
                  <c:v>33.727208034272003</c:v>
                </c:pt>
                <c:pt idx="532">
                  <c:v>33.765426480781102</c:v>
                </c:pt>
                <c:pt idx="533">
                  <c:v>33.803576347390603</c:v>
                </c:pt>
                <c:pt idx="534">
                  <c:v>33.841657753356102</c:v>
                </c:pt>
                <c:pt idx="535">
                  <c:v>33.879670817739502</c:v>
                </c:pt>
                <c:pt idx="536">
                  <c:v>33.917615659409499</c:v>
                </c:pt>
                <c:pt idx="537">
                  <c:v>33.9554923970407</c:v>
                </c:pt>
                <c:pt idx="538">
                  <c:v>33.993301149114401</c:v>
                </c:pt>
                <c:pt idx="539">
                  <c:v>34.031042033918297</c:v>
                </c:pt>
                <c:pt idx="540">
                  <c:v>34.068715169546302</c:v>
                </c:pt>
                <c:pt idx="541">
                  <c:v>34.106320673898999</c:v>
                </c:pt>
                <c:pt idx="542">
                  <c:v>34.1438586647823</c:v>
                </c:pt>
                <c:pt idx="543">
                  <c:v>34.181329260951401</c:v>
                </c:pt>
                <c:pt idx="544">
                  <c:v>34.218732578692403</c:v>
                </c:pt>
                <c:pt idx="545">
                  <c:v>34.256068735160099</c:v>
                </c:pt>
                <c:pt idx="546">
                  <c:v>34.293337847316799</c:v>
                </c:pt>
                <c:pt idx="547">
                  <c:v>34.330540031932102</c:v>
                </c:pt>
                <c:pt idx="548">
                  <c:v>34.367675405583199</c:v>
                </c:pt>
                <c:pt idx="549">
                  <c:v>34.404744084654702</c:v>
                </c:pt>
                <c:pt idx="550">
                  <c:v>34.4417461853389</c:v>
                </c:pt>
                <c:pt idx="551">
                  <c:v>34.478681823635199</c:v>
                </c:pt>
                <c:pt idx="552">
                  <c:v>34.515551115350803</c:v>
                </c:pt>
                <c:pt idx="553">
                  <c:v>34.552354176100202</c:v>
                </c:pt>
                <c:pt idx="554">
                  <c:v>34.589091121305401</c:v>
                </c:pt>
                <c:pt idx="555">
                  <c:v>34.625762066195897</c:v>
                </c:pt>
                <c:pt idx="556">
                  <c:v>34.662367125808601</c:v>
                </c:pt>
                <c:pt idx="557">
                  <c:v>34.698906414988002</c:v>
                </c:pt>
                <c:pt idx="558">
                  <c:v>34.735380048385998</c:v>
                </c:pt>
                <c:pt idx="559">
                  <c:v>34.771788141386899</c:v>
                </c:pt>
                <c:pt idx="560">
                  <c:v>34.8081308105034</c:v>
                </c:pt>
                <c:pt idx="561">
                  <c:v>34.844408167496397</c:v>
                </c:pt>
                <c:pt idx="562">
                  <c:v>34.880620326327097</c:v>
                </c:pt>
                <c:pt idx="563">
                  <c:v>34.916767400767</c:v>
                </c:pt>
                <c:pt idx="564">
                  <c:v>34.952849504397797</c:v>
                </c:pt>
                <c:pt idx="565">
                  <c:v>34.988866750611898</c:v>
                </c:pt>
                <c:pt idx="566">
                  <c:v>35.024819252611998</c:v>
                </c:pt>
                <c:pt idx="567">
                  <c:v>35.060707123411298</c:v>
                </c:pt>
                <c:pt idx="568">
                  <c:v>35.096530475833099</c:v>
                </c:pt>
                <c:pt idx="569">
                  <c:v>35.132289422511498</c:v>
                </c:pt>
                <c:pt idx="570">
                  <c:v>35.1679840758908</c:v>
                </c:pt>
                <c:pt idx="571">
                  <c:v>35.203614548225701</c:v>
                </c:pt>
                <c:pt idx="572">
                  <c:v>35.239180951581503</c:v>
                </c:pt>
                <c:pt idx="573">
                  <c:v>35.274683397833599</c:v>
                </c:pt>
                <c:pt idx="574">
                  <c:v>35.310121998668102</c:v>
                </c:pt>
                <c:pt idx="575">
                  <c:v>35.345496865581303</c:v>
                </c:pt>
                <c:pt idx="576">
                  <c:v>35.380808112053302</c:v>
                </c:pt>
                <c:pt idx="577">
                  <c:v>35.416055850607698</c:v>
                </c:pt>
                <c:pt idx="578">
                  <c:v>35.4512401897736</c:v>
                </c:pt>
                <c:pt idx="579">
                  <c:v>35.486361240397301</c:v>
                </c:pt>
                <c:pt idx="580">
                  <c:v>35.521419113139402</c:v>
                </c:pt>
                <c:pt idx="581">
                  <c:v>35.556413918474803</c:v>
                </c:pt>
                <c:pt idx="582">
                  <c:v>35.591345766692903</c:v>
                </c:pt>
                <c:pt idx="583">
                  <c:v>35.626214767897402</c:v>
                </c:pt>
                <c:pt idx="584">
                  <c:v>35.661021032006403</c:v>
                </c:pt>
                <c:pt idx="585">
                  <c:v>35.695764668752503</c:v>
                </c:pt>
                <c:pt idx="586">
                  <c:v>35.730445787682598</c:v>
                </c:pt>
                <c:pt idx="587">
                  <c:v>35.765064498157997</c:v>
                </c:pt>
                <c:pt idx="588">
                  <c:v>35.799620909354402</c:v>
                </c:pt>
                <c:pt idx="589">
                  <c:v>35.8341151302619</c:v>
                </c:pt>
                <c:pt idx="590">
                  <c:v>35.868547269685003</c:v>
                </c:pt>
                <c:pt idx="591">
                  <c:v>35.902917436242497</c:v>
                </c:pt>
                <c:pt idx="592">
                  <c:v>35.937225738367701</c:v>
                </c:pt>
                <c:pt idx="593">
                  <c:v>35.971472287898798</c:v>
                </c:pt>
                <c:pt idx="594">
                  <c:v>36.005657192556299</c:v>
                </c:pt>
                <c:pt idx="595">
                  <c:v>36.039780558345598</c:v>
                </c:pt>
                <c:pt idx="596">
                  <c:v>36.073842493082601</c:v>
                </c:pt>
                <c:pt idx="597">
                  <c:v>36.1078431044021</c:v>
                </c:pt>
                <c:pt idx="598">
                  <c:v>36.141782499757703</c:v>
                </c:pt>
                <c:pt idx="599">
                  <c:v>36.175660786422199</c:v>
                </c:pt>
                <c:pt idx="600">
                  <c:v>36.209478071487197</c:v>
                </c:pt>
                <c:pt idx="601">
                  <c:v>36.243234461863203</c:v>
                </c:pt>
                <c:pt idx="602">
                  <c:v>36.276930064280002</c:v>
                </c:pt>
                <c:pt idx="603">
                  <c:v>36.310564985286</c:v>
                </c:pt>
                <c:pt idx="604">
                  <c:v>36.344139331248698</c:v>
                </c:pt>
                <c:pt idx="605">
                  <c:v>36.377653208354502</c:v>
                </c:pt>
                <c:pt idx="606">
                  <c:v>36.411106722608899</c:v>
                </c:pt>
                <c:pt idx="607">
                  <c:v>36.444499979836202</c:v>
                </c:pt>
                <c:pt idx="608">
                  <c:v>36.477833085679798</c:v>
                </c:pt>
                <c:pt idx="609">
                  <c:v>36.511106145602</c:v>
                </c:pt>
                <c:pt idx="610">
                  <c:v>36.544319270124099</c:v>
                </c:pt>
                <c:pt idx="611">
                  <c:v>36.577472561530797</c:v>
                </c:pt>
                <c:pt idx="612">
                  <c:v>36.610566123633099</c:v>
                </c:pt>
                <c:pt idx="613">
                  <c:v>36.643600061271599</c:v>
                </c:pt>
                <c:pt idx="614">
                  <c:v>36.676574479109298</c:v>
                </c:pt>
                <c:pt idx="615">
                  <c:v>36.709489481631003</c:v>
                </c:pt>
                <c:pt idx="616">
                  <c:v>36.742345173144102</c:v>
                </c:pt>
                <c:pt idx="617">
                  <c:v>36.775141657778001</c:v>
                </c:pt>
                <c:pt idx="618">
                  <c:v>36.807879039484199</c:v>
                </c:pt>
                <c:pt idx="619">
                  <c:v>36.840557422036603</c:v>
                </c:pt>
                <c:pt idx="620">
                  <c:v>36.873176909031102</c:v>
                </c:pt>
                <c:pt idx="621">
                  <c:v>36.905737603885903</c:v>
                </c:pt>
                <c:pt idx="622">
                  <c:v>36.938239609841403</c:v>
                </c:pt>
                <c:pt idx="623">
                  <c:v>36.970683029960199</c:v>
                </c:pt>
                <c:pt idx="624">
                  <c:v>37.003067967126903</c:v>
                </c:pt>
                <c:pt idx="625">
                  <c:v>37.035394524048598</c:v>
                </c:pt>
                <c:pt idx="626">
                  <c:v>37.067662803254301</c:v>
                </c:pt>
                <c:pt idx="627">
                  <c:v>37.099872907095502</c:v>
                </c:pt>
                <c:pt idx="628">
                  <c:v>37.132024937745598</c:v>
                </c:pt>
                <c:pt idx="629">
                  <c:v>37.164118998771698</c:v>
                </c:pt>
                <c:pt idx="630">
                  <c:v>37.196155198584798</c:v>
                </c:pt>
                <c:pt idx="631">
                  <c:v>37.228133632430797</c:v>
                </c:pt>
                <c:pt idx="632">
                  <c:v>37.260054401913699</c:v>
                </c:pt>
                <c:pt idx="633">
                  <c:v>37.291917608464402</c:v>
                </c:pt>
                <c:pt idx="634">
                  <c:v>37.323723353340498</c:v>
                </c:pt>
                <c:pt idx="635">
                  <c:v>37.355471737626303</c:v>
                </c:pt>
                <c:pt idx="636">
                  <c:v>37.387162862232898</c:v>
                </c:pt>
                <c:pt idx="637">
                  <c:v>37.418796827898298</c:v>
                </c:pt>
                <c:pt idx="638">
                  <c:v>37.450373735186901</c:v>
                </c:pt>
                <c:pt idx="639">
                  <c:v>37.481893684490203</c:v>
                </c:pt>
                <c:pt idx="640">
                  <c:v>37.5133567760262</c:v>
                </c:pt>
                <c:pt idx="641">
                  <c:v>37.544763109839899</c:v>
                </c:pt>
                <c:pt idx="642">
                  <c:v>37.5761127858027</c:v>
                </c:pt>
                <c:pt idx="643">
                  <c:v>37.607405903613099</c:v>
                </c:pt>
                <c:pt idx="644">
                  <c:v>37.6386425627962</c:v>
                </c:pt>
                <c:pt idx="645">
                  <c:v>37.669822862703697</c:v>
                </c:pt>
                <c:pt idx="646">
                  <c:v>37.700946902514403</c:v>
                </c:pt>
                <c:pt idx="647">
                  <c:v>37.732014781233602</c:v>
                </c:pt>
                <c:pt idx="648">
                  <c:v>37.763026597693397</c:v>
                </c:pt>
                <c:pt idx="649">
                  <c:v>37.7939824557929</c:v>
                </c:pt>
                <c:pt idx="650">
                  <c:v>37.824882454251501</c:v>
                </c:pt>
                <c:pt idx="651">
                  <c:v>37.855726687787303</c:v>
                </c:pt>
                <c:pt idx="652">
                  <c:v>37.886515254687502</c:v>
                </c:pt>
                <c:pt idx="653">
                  <c:v>37.917248253070603</c:v>
                </c:pt>
                <c:pt idx="654">
                  <c:v>37.9479257808866</c:v>
                </c:pt>
                <c:pt idx="655">
                  <c:v>37.978547935916801</c:v>
                </c:pt>
                <c:pt idx="656">
                  <c:v>38.009114815774197</c:v>
                </c:pt>
                <c:pt idx="657">
                  <c:v>38.039626517903102</c:v>
                </c:pt>
                <c:pt idx="658">
                  <c:v>38.070083139579197</c:v>
                </c:pt>
                <c:pt idx="659">
                  <c:v>38.100484777909898</c:v>
                </c:pt>
                <c:pt idx="660">
                  <c:v>38.1308315298336</c:v>
                </c:pt>
                <c:pt idx="661">
                  <c:v>38.161123492120701</c:v>
                </c:pt>
                <c:pt idx="662">
                  <c:v>38.1913607613726</c:v>
                </c:pt>
                <c:pt idx="663">
                  <c:v>38.221543434022301</c:v>
                </c:pt>
                <c:pt idx="664">
                  <c:v>38.251671606334398</c:v>
                </c:pt>
                <c:pt idx="665">
                  <c:v>38.2817453744048</c:v>
                </c:pt>
                <c:pt idx="666">
                  <c:v>38.311764834160797</c:v>
                </c:pt>
                <c:pt idx="667">
                  <c:v>38.341730081361298</c:v>
                </c:pt>
                <c:pt idx="668">
                  <c:v>38.371641211596398</c:v>
                </c:pt>
                <c:pt idx="669">
                  <c:v>38.401498329464197</c:v>
                </c:pt>
                <c:pt idx="670">
                  <c:v>38.4313015233584</c:v>
                </c:pt>
                <c:pt idx="671">
                  <c:v>38.461050887995803</c:v>
                </c:pt>
                <c:pt idx="672">
                  <c:v>38.490746518443501</c:v>
                </c:pt>
                <c:pt idx="673">
                  <c:v>38.520388509604501</c:v>
                </c:pt>
                <c:pt idx="674">
                  <c:v>38.549976956217897</c:v>
                </c:pt>
                <c:pt idx="675">
                  <c:v>38.579511952859299</c:v>
                </c:pt>
                <c:pt idx="676">
                  <c:v>38.608993593940099</c:v>
                </c:pt>
                <c:pt idx="677">
                  <c:v>38.638421973708198</c:v>
                </c:pt>
                <c:pt idx="678">
                  <c:v>38.667797186247398</c:v>
                </c:pt>
                <c:pt idx="679">
                  <c:v>38.697119325477999</c:v>
                </c:pt>
                <c:pt idx="680">
                  <c:v>38.7263884851562</c:v>
                </c:pt>
                <c:pt idx="681">
                  <c:v>38.755604758874597</c:v>
                </c:pt>
                <c:pt idx="682">
                  <c:v>38.784768240061801</c:v>
                </c:pt>
                <c:pt idx="683">
                  <c:v>38.813879021982601</c:v>
                </c:pt>
                <c:pt idx="684">
                  <c:v>38.842937197738102</c:v>
                </c:pt>
                <c:pt idx="685">
                  <c:v>38.871942860265598</c:v>
                </c:pt>
                <c:pt idx="686">
                  <c:v>38.9008961023384</c:v>
                </c:pt>
                <c:pt idx="687">
                  <c:v>38.929797016565999</c:v>
                </c:pt>
                <c:pt idx="688">
                  <c:v>38.9586456981678</c:v>
                </c:pt>
                <c:pt idx="689">
                  <c:v>38.987442243529003</c:v>
                </c:pt>
                <c:pt idx="690">
                  <c:v>39.016186739621702</c:v>
                </c:pt>
                <c:pt idx="691">
                  <c:v>39.044879278537998</c:v>
                </c:pt>
                <c:pt idx="692">
                  <c:v>39.073519952210503</c:v>
                </c:pt>
                <c:pt idx="693">
                  <c:v>39.1021088524124</c:v>
                </c:pt>
                <c:pt idx="694">
                  <c:v>39.130646070757599</c:v>
                </c:pt>
                <c:pt idx="695">
                  <c:v>39.159131698700399</c:v>
                </c:pt>
                <c:pt idx="696">
                  <c:v>39.1875658275357</c:v>
                </c:pt>
                <c:pt idx="697">
                  <c:v>39.215948548399197</c:v>
                </c:pt>
                <c:pt idx="698">
                  <c:v>39.2442799522671</c:v>
                </c:pt>
                <c:pt idx="699">
                  <c:v>39.272560129955899</c:v>
                </c:pt>
                <c:pt idx="700">
                  <c:v>39.300789172123203</c:v>
                </c:pt>
                <c:pt idx="701">
                  <c:v>39.328967169266797</c:v>
                </c:pt>
                <c:pt idx="702">
                  <c:v>39.357094211725197</c:v>
                </c:pt>
                <c:pt idx="703">
                  <c:v>39.385170389677398</c:v>
                </c:pt>
                <c:pt idx="704">
                  <c:v>39.413195793143302</c:v>
                </c:pt>
                <c:pt idx="705">
                  <c:v>39.441170511983103</c:v>
                </c:pt>
                <c:pt idx="706">
                  <c:v>39.469094635897498</c:v>
                </c:pt>
                <c:pt idx="707">
                  <c:v>39.496968254428197</c:v>
                </c:pt>
                <c:pt idx="708">
                  <c:v>39.524791466979401</c:v>
                </c:pt>
                <c:pt idx="709">
                  <c:v>39.552564358687697</c:v>
                </c:pt>
                <c:pt idx="710">
                  <c:v>39.580287014834902</c:v>
                </c:pt>
                <c:pt idx="711">
                  <c:v>39.6079595244559</c:v>
                </c:pt>
                <c:pt idx="712">
                  <c:v>39.6355819764294</c:v>
                </c:pt>
                <c:pt idx="713">
                  <c:v>39.663154459477902</c:v>
                </c:pt>
                <c:pt idx="714">
                  <c:v>39.690677062167801</c:v>
                </c:pt>
                <c:pt idx="715">
                  <c:v>39.718149872909301</c:v>
                </c:pt>
                <c:pt idx="716">
                  <c:v>39.7455729799564</c:v>
                </c:pt>
                <c:pt idx="717">
                  <c:v>39.772946471406897</c:v>
                </c:pt>
                <c:pt idx="718">
                  <c:v>39.8002704352024</c:v>
                </c:pt>
                <c:pt idx="719">
                  <c:v>39.827544959128304</c:v>
                </c:pt>
                <c:pt idx="720">
                  <c:v>39.854770130814003</c:v>
                </c:pt>
                <c:pt idx="721">
                  <c:v>39.881946037732597</c:v>
                </c:pt>
                <c:pt idx="722">
                  <c:v>39.909072767200897</c:v>
                </c:pt>
                <c:pt idx="723">
                  <c:v>39.936150406379603</c:v>
                </c:pt>
                <c:pt idx="724">
                  <c:v>39.963179042273403</c:v>
                </c:pt>
                <c:pt idx="725">
                  <c:v>39.990158761730498</c:v>
                </c:pt>
                <c:pt idx="726">
                  <c:v>40.0170896514432</c:v>
                </c:pt>
                <c:pt idx="727">
                  <c:v>40.043971797947499</c:v>
                </c:pt>
                <c:pt idx="728">
                  <c:v>40.070805287623102</c:v>
                </c:pt>
                <c:pt idx="729">
                  <c:v>40.097590206693802</c:v>
                </c:pt>
                <c:pt idx="730">
                  <c:v>40.124326641226901</c:v>
                </c:pt>
                <c:pt idx="731">
                  <c:v>40.151014677133901</c:v>
                </c:pt>
                <c:pt idx="732">
                  <c:v>40.177654400169601</c:v>
                </c:pt>
                <c:pt idx="733">
                  <c:v>40.204245898487301</c:v>
                </c:pt>
                <c:pt idx="734">
                  <c:v>40.230789275679399</c:v>
                </c:pt>
                <c:pt idx="735">
                  <c:v>40.257284599606201</c:v>
                </c:pt>
                <c:pt idx="736">
                  <c:v>40.283731955601901</c:v>
                </c:pt>
                <c:pt idx="737">
                  <c:v>40.310131428849303</c:v>
                </c:pt>
                <c:pt idx="738">
                  <c:v>40.336483104380399</c:v>
                </c:pt>
                <c:pt idx="739">
                  <c:v>40.362787067075899</c:v>
                </c:pt>
                <c:pt idx="740">
                  <c:v>40.389043401665397</c:v>
                </c:pt>
                <c:pt idx="741">
                  <c:v>40.4152521927275</c:v>
                </c:pt>
                <c:pt idx="742">
                  <c:v>40.4414135246898</c:v>
                </c:pt>
                <c:pt idx="743">
                  <c:v>40.467527481828597</c:v>
                </c:pt>
                <c:pt idx="744">
                  <c:v>40.493594148269302</c:v>
                </c:pt>
                <c:pt idx="745">
                  <c:v>40.519613607986003</c:v>
                </c:pt>
                <c:pt idx="746">
                  <c:v>40.5455859448019</c:v>
                </c:pt>
                <c:pt idx="747">
                  <c:v>40.5715112423891</c:v>
                </c:pt>
                <c:pt idx="748">
                  <c:v>40.597389584268399</c:v>
                </c:pt>
                <c:pt idx="749">
                  <c:v>40.6232210538098</c:v>
                </c:pt>
                <c:pt idx="750">
                  <c:v>40.649005734232098</c:v>
                </c:pt>
                <c:pt idx="751">
                  <c:v>40.674743708602897</c:v>
                </c:pt>
                <c:pt idx="752">
                  <c:v>40.700435059838803</c:v>
                </c:pt>
                <c:pt idx="753">
                  <c:v>40.726079870705298</c:v>
                </c:pt>
                <c:pt idx="754">
                  <c:v>40.751678223816903</c:v>
                </c:pt>
                <c:pt idx="755">
                  <c:v>40.777230201636897</c:v>
                </c:pt>
                <c:pt idx="756">
                  <c:v>40.8027358864774</c:v>
                </c:pt>
                <c:pt idx="757">
                  <c:v>40.828195360499699</c:v>
                </c:pt>
                <c:pt idx="758">
                  <c:v>40.853608705713803</c:v>
                </c:pt>
                <c:pt idx="759">
                  <c:v>40.878976017472297</c:v>
                </c:pt>
                <c:pt idx="760">
                  <c:v>40.904297378620498</c:v>
                </c:pt>
                <c:pt idx="761">
                  <c:v>40.929572859928598</c:v>
                </c:pt>
                <c:pt idx="762">
                  <c:v>40.954802543037701</c:v>
                </c:pt>
                <c:pt idx="763">
                  <c:v>40.979986509443599</c:v>
                </c:pt>
                <c:pt idx="764">
                  <c:v>41.005124840496897</c:v>
                </c:pt>
                <c:pt idx="765">
                  <c:v>41.030217617402698</c:v>
                </c:pt>
                <c:pt idx="766">
                  <c:v>41.055264921221003</c:v>
                </c:pt>
                <c:pt idx="767">
                  <c:v>41.080266832866599</c:v>
                </c:pt>
                <c:pt idx="768">
                  <c:v>41.105223433108797</c:v>
                </c:pt>
                <c:pt idx="769">
                  <c:v>41.130134802571902</c:v>
                </c:pt>
                <c:pt idx="770">
                  <c:v>41.155001021734797</c:v>
                </c:pt>
                <c:pt idx="771">
                  <c:v>41.179822170930997</c:v>
                </c:pt>
                <c:pt idx="772">
                  <c:v>41.2045983303491</c:v>
                </c:pt>
                <c:pt idx="773">
                  <c:v>41.229329580032001</c:v>
                </c:pt>
                <c:pt idx="774">
                  <c:v>41.254015999877701</c:v>
                </c:pt>
                <c:pt idx="775">
                  <c:v>41.278657669638697</c:v>
                </c:pt>
                <c:pt idx="776">
                  <c:v>41.303254668922399</c:v>
                </c:pt>
                <c:pt idx="777">
                  <c:v>41.327807077190698</c:v>
                </c:pt>
                <c:pt idx="778">
                  <c:v>41.3523149737605</c:v>
                </c:pt>
                <c:pt idx="779">
                  <c:v>41.376778437803303</c:v>
                </c:pt>
                <c:pt idx="780">
                  <c:v>41.401197548345401</c:v>
                </c:pt>
                <c:pt idx="781">
                  <c:v>41.425572384267603</c:v>
                </c:pt>
                <c:pt idx="782">
                  <c:v>41.449903024305797</c:v>
                </c:pt>
                <c:pt idx="783">
                  <c:v>41.474189547050401</c:v>
                </c:pt>
                <c:pt idx="784">
                  <c:v>41.498432030946603</c:v>
                </c:pt>
                <c:pt idx="785">
                  <c:v>41.522630578353301</c:v>
                </c:pt>
                <c:pt idx="786">
                  <c:v>41.546785248241797</c:v>
                </c:pt>
                <c:pt idx="787">
                  <c:v>41.570896117587097</c:v>
                </c:pt>
                <c:pt idx="788">
                  <c:v>41.594963264485003</c:v>
                </c:pt>
                <c:pt idx="789">
                  <c:v>41.618986766891801</c:v>
                </c:pt>
                <c:pt idx="790">
                  <c:v>41.6429667026242</c:v>
                </c:pt>
                <c:pt idx="791">
                  <c:v>41.666903149359101</c:v>
                </c:pt>
                <c:pt idx="792">
                  <c:v>41.690796184634102</c:v>
                </c:pt>
                <c:pt idx="793">
                  <c:v>41.714645885847098</c:v>
                </c:pt>
                <c:pt idx="794">
                  <c:v>41.738452330256401</c:v>
                </c:pt>
                <c:pt idx="795">
                  <c:v>41.762215594980603</c:v>
                </c:pt>
                <c:pt idx="796">
                  <c:v>41.785935756998903</c:v>
                </c:pt>
                <c:pt idx="797">
                  <c:v>41.809612893150899</c:v>
                </c:pt>
                <c:pt idx="798">
                  <c:v>41.833247080136402</c:v>
                </c:pt>
                <c:pt idx="799">
                  <c:v>41.856838394515798</c:v>
                </c:pt>
                <c:pt idx="800">
                  <c:v>41.880386912709803</c:v>
                </c:pt>
                <c:pt idx="801">
                  <c:v>41.903892710999699</c:v>
                </c:pt>
                <c:pt idx="802">
                  <c:v>41.927355865526899</c:v>
                </c:pt>
                <c:pt idx="803">
                  <c:v>41.950776452293603</c:v>
                </c:pt>
                <c:pt idx="804">
                  <c:v>41.974154547162001</c:v>
                </c:pt>
                <c:pt idx="805">
                  <c:v>41.997490225854897</c:v>
                </c:pt>
                <c:pt idx="806">
                  <c:v>42.020783563955703</c:v>
                </c:pt>
                <c:pt idx="807">
                  <c:v>42.044034636907803</c:v>
                </c:pt>
                <c:pt idx="808">
                  <c:v>42.067243520015403</c:v>
                </c:pt>
                <c:pt idx="809">
                  <c:v>42.090410288442897</c:v>
                </c:pt>
                <c:pt idx="810">
                  <c:v>42.113535007740403</c:v>
                </c:pt>
                <c:pt idx="811">
                  <c:v>42.1366178001633</c:v>
                </c:pt>
                <c:pt idx="812">
                  <c:v>42.159658705551898</c:v>
                </c:pt>
                <c:pt idx="813">
                  <c:v>42.182657798785399</c:v>
                </c:pt>
                <c:pt idx="814">
                  <c:v>42.205615154604303</c:v>
                </c:pt>
                <c:pt idx="815">
                  <c:v>42.228530847609797</c:v>
                </c:pt>
                <c:pt idx="816">
                  <c:v>42.251404952264799</c:v>
                </c:pt>
                <c:pt idx="817">
                  <c:v>42.274237542893403</c:v>
                </c:pt>
                <c:pt idx="818">
                  <c:v>42.297028693681497</c:v>
                </c:pt>
                <c:pt idx="819">
                  <c:v>42.3197784786772</c:v>
                </c:pt>
                <c:pt idx="820">
                  <c:v>42.3424869717905</c:v>
                </c:pt>
                <c:pt idx="821">
                  <c:v>42.365154246793701</c:v>
                </c:pt>
                <c:pt idx="822">
                  <c:v>42.387780377322002</c:v>
                </c:pt>
                <c:pt idx="823">
                  <c:v>42.410365436873001</c:v>
                </c:pt>
                <c:pt idx="824">
                  <c:v>42.432909498807597</c:v>
                </c:pt>
                <c:pt idx="825">
                  <c:v>42.455412636349699</c:v>
                </c:pt>
                <c:pt idx="826">
                  <c:v>42.4778749225867</c:v>
                </c:pt>
                <c:pt idx="827">
                  <c:v>42.500296430469398</c:v>
                </c:pt>
                <c:pt idx="828">
                  <c:v>42.522677232812804</c:v>
                </c:pt>
                <c:pt idx="829">
                  <c:v>42.545017402295599</c:v>
                </c:pt>
                <c:pt idx="830">
                  <c:v>42.567317011460901</c:v>
                </c:pt>
                <c:pt idx="831">
                  <c:v>42.589576132716203</c:v>
                </c:pt>
                <c:pt idx="832">
                  <c:v>42.611794838333701</c:v>
                </c:pt>
                <c:pt idx="833">
                  <c:v>42.633973200450299</c:v>
                </c:pt>
                <c:pt idx="834">
                  <c:v>42.6561112910681</c:v>
                </c:pt>
                <c:pt idx="835">
                  <c:v>42.678209182054601</c:v>
                </c:pt>
                <c:pt idx="836">
                  <c:v>42.700266963282303</c:v>
                </c:pt>
                <c:pt idx="837">
                  <c:v>42.722284696246902</c:v>
                </c:pt>
                <c:pt idx="838">
                  <c:v>42.744262447679702</c:v>
                </c:pt>
                <c:pt idx="839">
                  <c:v>42.7662002891241</c:v>
                </c:pt>
                <c:pt idx="840">
                  <c:v>42.788098291997102</c:v>
                </c:pt>
                <c:pt idx="841">
                  <c:v>42.809956527589797</c:v>
                </c:pt>
                <c:pt idx="842">
                  <c:v>42.831775067067703</c:v>
                </c:pt>
                <c:pt idx="843">
                  <c:v>42.853553981471201</c:v>
                </c:pt>
                <c:pt idx="844">
                  <c:v>42.875293341715498</c:v>
                </c:pt>
                <c:pt idx="845">
                  <c:v>42.896993218591199</c:v>
                </c:pt>
                <c:pt idx="846">
                  <c:v>42.918653682764599</c:v>
                </c:pt>
                <c:pt idx="847">
                  <c:v>42.940274804778198</c:v>
                </c:pt>
                <c:pt idx="848">
                  <c:v>42.961856655050603</c:v>
                </c:pt>
                <c:pt idx="849">
                  <c:v>42.983399303877</c:v>
                </c:pt>
                <c:pt idx="850">
                  <c:v>43.004902821429802</c:v>
                </c:pt>
                <c:pt idx="851">
                  <c:v>43.026367277758602</c:v>
                </c:pt>
                <c:pt idx="852">
                  <c:v>43.047792742790399</c:v>
                </c:pt>
                <c:pt idx="853">
                  <c:v>43.069179286330503</c:v>
                </c:pt>
                <c:pt idx="854">
                  <c:v>43.090526978062201</c:v>
                </c:pt>
                <c:pt idx="855">
                  <c:v>43.1118358875474</c:v>
                </c:pt>
                <c:pt idx="856">
                  <c:v>43.133106084227002</c:v>
                </c:pt>
                <c:pt idx="857">
                  <c:v>43.154337637421101</c:v>
                </c:pt>
                <c:pt idx="858">
                  <c:v>43.175530616329098</c:v>
                </c:pt>
                <c:pt idx="859">
                  <c:v>43.196685090030698</c:v>
                </c:pt>
                <c:pt idx="860">
                  <c:v>43.217801127485401</c:v>
                </c:pt>
                <c:pt idx="861">
                  <c:v>43.238878797533502</c:v>
                </c:pt>
                <c:pt idx="862">
                  <c:v>43.259918168895702</c:v>
                </c:pt>
                <c:pt idx="863">
                  <c:v>43.280919310174397</c:v>
                </c:pt>
                <c:pt idx="864">
                  <c:v>43.301882289853097</c:v>
                </c:pt>
                <c:pt idx="865">
                  <c:v>43.322807176297196</c:v>
                </c:pt>
                <c:pt idx="866">
                  <c:v>43.343694037754098</c:v>
                </c:pt>
                <c:pt idx="867">
                  <c:v>43.364542944038497</c:v>
                </c:pt>
                <c:pt idx="868">
                  <c:v>43.385353966466802</c:v>
                </c:pt>
                <c:pt idx="869">
                  <c:v>43.4061271688144</c:v>
                </c:pt>
                <c:pt idx="870">
                  <c:v>43.426862618917198</c:v>
                </c:pt>
                <c:pt idx="871">
                  <c:v>43.447560384496597</c:v>
                </c:pt>
                <c:pt idx="872">
                  <c:v>43.468220533160498</c:v>
                </c:pt>
                <c:pt idx="873">
                  <c:v>43.488843132402799</c:v>
                </c:pt>
                <c:pt idx="874">
                  <c:v>43.509428249604497</c:v>
                </c:pt>
                <c:pt idx="875">
                  <c:v>43.529975952033404</c:v>
                </c:pt>
                <c:pt idx="876">
                  <c:v>43.550486306845201</c:v>
                </c:pt>
                <c:pt idx="877">
                  <c:v>43.5709593810831</c:v>
                </c:pt>
                <c:pt idx="878">
                  <c:v>43.591395241678498</c:v>
                </c:pt>
                <c:pt idx="879">
                  <c:v>43.611793955451503</c:v>
                </c:pt>
                <c:pt idx="880">
                  <c:v>43.632155589111001</c:v>
                </c:pt>
                <c:pt idx="881">
                  <c:v>43.652480209255202</c:v>
                </c:pt>
                <c:pt idx="882">
                  <c:v>43.672767882371701</c:v>
                </c:pt>
                <c:pt idx="883">
                  <c:v>43.693018674838399</c:v>
                </c:pt>
                <c:pt idx="884">
                  <c:v>43.713232652923097</c:v>
                </c:pt>
                <c:pt idx="885">
                  <c:v>43.7334098827845</c:v>
                </c:pt>
                <c:pt idx="886">
                  <c:v>43.753550430472302</c:v>
                </c:pt>
                <c:pt idx="887">
                  <c:v>43.773654361927399</c:v>
                </c:pt>
                <c:pt idx="888">
                  <c:v>43.793721742982598</c:v>
                </c:pt>
                <c:pt idx="889">
                  <c:v>43.813752639362498</c:v>
                </c:pt>
                <c:pt idx="890">
                  <c:v>43.833747116684499</c:v>
                </c:pt>
                <c:pt idx="891">
                  <c:v>43.853705240458297</c:v>
                </c:pt>
                <c:pt idx="892">
                  <c:v>43.873627076086997</c:v>
                </c:pt>
                <c:pt idx="893">
                  <c:v>43.893512688867098</c:v>
                </c:pt>
                <c:pt idx="894">
                  <c:v>43.913362143989097</c:v>
                </c:pt>
                <c:pt idx="895">
                  <c:v>43.933175506537303</c:v>
                </c:pt>
                <c:pt idx="896">
                  <c:v>43.952952841490699</c:v>
                </c:pt>
                <c:pt idx="897">
                  <c:v>43.972694213723301</c:v>
                </c:pt>
                <c:pt idx="898">
                  <c:v>43.992399688004298</c:v>
                </c:pt>
                <c:pt idx="899">
                  <c:v>44.0120693164031</c:v>
                </c:pt>
                <c:pt idx="900">
                  <c:v>44.031703170465597</c:v>
                </c:pt>
                <c:pt idx="901">
                  <c:v>44.0513013179608</c:v>
                </c:pt>
                <c:pt idx="902">
                  <c:v>44.0708638230942</c:v>
                </c:pt>
                <c:pt idx="903">
                  <c:v>44.090390749963298</c:v>
                </c:pt>
                <c:pt idx="904">
                  <c:v>44.109882162557497</c:v>
                </c:pt>
                <c:pt idx="905">
                  <c:v>44.129338124758803</c:v>
                </c:pt>
                <c:pt idx="906">
                  <c:v>44.148758700341503</c:v>
                </c:pt>
                <c:pt idx="907">
                  <c:v>44.168143952973203</c:v>
                </c:pt>
                <c:pt idx="908">
                  <c:v>44.187493946214303</c:v>
                </c:pt>
                <c:pt idx="909">
                  <c:v>44.206808743518899</c:v>
                </c:pt>
                <c:pt idx="910">
                  <c:v>44.226088408234801</c:v>
                </c:pt>
                <c:pt idx="911">
                  <c:v>44.245333003603797</c:v>
                </c:pt>
                <c:pt idx="912">
                  <c:v>44.264542592761998</c:v>
                </c:pt>
                <c:pt idx="913">
                  <c:v>44.283717238739797</c:v>
                </c:pt>
                <c:pt idx="914">
                  <c:v>44.302857004462901</c:v>
                </c:pt>
                <c:pt idx="915">
                  <c:v>44.3219619527517</c:v>
                </c:pt>
                <c:pt idx="916">
                  <c:v>44.341032146322</c:v>
                </c:pt>
                <c:pt idx="917">
                  <c:v>44.360067647785598</c:v>
                </c:pt>
                <c:pt idx="918">
                  <c:v>44.379068519649799</c:v>
                </c:pt>
                <c:pt idx="919">
                  <c:v>44.398034824318202</c:v>
                </c:pt>
                <c:pt idx="920">
                  <c:v>44.416966624091202</c:v>
                </c:pt>
                <c:pt idx="921">
                  <c:v>44.435863981165397</c:v>
                </c:pt>
                <c:pt idx="922">
                  <c:v>44.454726957634897</c:v>
                </c:pt>
                <c:pt idx="923">
                  <c:v>44.473555615490703</c:v>
                </c:pt>
                <c:pt idx="924">
                  <c:v>44.4923500166216</c:v>
                </c:pt>
                <c:pt idx="925">
                  <c:v>44.511110222814203</c:v>
                </c:pt>
                <c:pt idx="926">
                  <c:v>44.5298362957531</c:v>
                </c:pt>
                <c:pt idx="927">
                  <c:v>44.548528297021399</c:v>
                </c:pt>
                <c:pt idx="928">
                  <c:v>44.5671862881008</c:v>
                </c:pt>
                <c:pt idx="929">
                  <c:v>44.585810330371999</c:v>
                </c:pt>
                <c:pt idx="930">
                  <c:v>44.604400479932401</c:v>
                </c:pt>
                <c:pt idx="931">
                  <c:v>44.622956787700701</c:v>
                </c:pt>
                <c:pt idx="932">
                  <c:v>44.641479327515903</c:v>
                </c:pt>
                <c:pt idx="933">
                  <c:v>44.659968160181599</c:v>
                </c:pt>
                <c:pt idx="934">
                  <c:v>44.678423346395803</c:v>
                </c:pt>
                <c:pt idx="935">
                  <c:v>44.696844946750701</c:v>
                </c:pt>
                <c:pt idx="936">
                  <c:v>44.7152330217328</c:v>
                </c:pt>
                <c:pt idx="937">
                  <c:v>44.733587631723601</c:v>
                </c:pt>
                <c:pt idx="938">
                  <c:v>44.7519088369991</c:v>
                </c:pt>
                <c:pt idx="939">
                  <c:v>44.770196697730398</c:v>
                </c:pt>
                <c:pt idx="940">
                  <c:v>44.788451273983902</c:v>
                </c:pt>
                <c:pt idx="941">
                  <c:v>44.806672625721298</c:v>
                </c:pt>
                <c:pt idx="942">
                  <c:v>44.824860812799599</c:v>
                </c:pt>
                <c:pt idx="943">
                  <c:v>44.843015894971998</c:v>
                </c:pt>
                <c:pt idx="944">
                  <c:v>44.8611379318871</c:v>
                </c:pt>
                <c:pt idx="945">
                  <c:v>44.87922698309</c:v>
                </c:pt>
                <c:pt idx="946">
                  <c:v>44.897283108021703</c:v>
                </c:pt>
                <c:pt idx="947">
                  <c:v>44.915306366019898</c:v>
                </c:pt>
                <c:pt idx="948">
                  <c:v>44.933296816318702</c:v>
                </c:pt>
                <c:pt idx="949">
                  <c:v>44.951254518049097</c:v>
                </c:pt>
                <c:pt idx="950">
                  <c:v>44.969179530239202</c:v>
                </c:pt>
                <c:pt idx="951">
                  <c:v>44.987071911813999</c:v>
                </c:pt>
                <c:pt idx="952">
                  <c:v>45.004931721595902</c:v>
                </c:pt>
                <c:pt idx="953">
                  <c:v>45.022759018305003</c:v>
                </c:pt>
                <c:pt idx="954">
                  <c:v>45.040553860558802</c:v>
                </c:pt>
                <c:pt idx="955">
                  <c:v>45.058316306872797</c:v>
                </c:pt>
                <c:pt idx="956">
                  <c:v>45.0760464156605</c:v>
                </c:pt>
                <c:pt idx="957">
                  <c:v>45.0937442452338</c:v>
                </c:pt>
                <c:pt idx="958">
                  <c:v>45.111409853802797</c:v>
                </c:pt>
                <c:pt idx="959">
                  <c:v>45.129043299476201</c:v>
                </c:pt>
                <c:pt idx="960">
                  <c:v>45.1466446402614</c:v>
                </c:pt>
                <c:pt idx="961">
                  <c:v>45.164213934065003</c:v>
                </c:pt>
                <c:pt idx="962">
                  <c:v>45.181751233948702</c:v>
                </c:pt>
                <c:pt idx="963">
                  <c:v>45.199256600236801</c:v>
                </c:pt>
                <c:pt idx="964">
                  <c:v>45.216730091791</c:v>
                </c:pt>
                <c:pt idx="965">
                  <c:v>45.234171766059298</c:v>
                </c:pt>
                <c:pt idx="966">
                  <c:v>45.251581680387901</c:v>
                </c:pt>
                <c:pt idx="967">
                  <c:v>45.268959892020703</c:v>
                </c:pt>
                <c:pt idx="968">
                  <c:v>45.286306458099901</c:v>
                </c:pt>
                <c:pt idx="969">
                  <c:v>45.303621435666201</c:v>
                </c:pt>
                <c:pt idx="970">
                  <c:v>45.3209048816584</c:v>
                </c:pt>
                <c:pt idx="971">
                  <c:v>45.338156852914203</c:v>
                </c:pt>
                <c:pt idx="972">
                  <c:v>45.35537740617</c:v>
                </c:pt>
                <c:pt idx="973">
                  <c:v>45.372566598061297</c:v>
                </c:pt>
                <c:pt idx="974">
                  <c:v>45.389724485122201</c:v>
                </c:pt>
                <c:pt idx="975">
                  <c:v>45.406851123786602</c:v>
                </c:pt>
                <c:pt idx="976">
                  <c:v>45.4239465703874</c:v>
                </c:pt>
                <c:pt idx="977">
                  <c:v>45.441010881157098</c:v>
                </c:pt>
                <c:pt idx="978">
                  <c:v>45.458044112227903</c:v>
                </c:pt>
                <c:pt idx="979">
                  <c:v>45.475046319631701</c:v>
                </c:pt>
                <c:pt idx="980">
                  <c:v>45.492017559300599</c:v>
                </c:pt>
                <c:pt idx="981">
                  <c:v>45.5089578870666</c:v>
                </c:pt>
                <c:pt idx="982">
                  <c:v>45.525867358661998</c:v>
                </c:pt>
                <c:pt idx="983">
                  <c:v>45.542746029719702</c:v>
                </c:pt>
                <c:pt idx="984">
                  <c:v>45.559593955772897</c:v>
                </c:pt>
                <c:pt idx="985">
                  <c:v>45.576411192255598</c:v>
                </c:pt>
                <c:pt idx="986">
                  <c:v>45.5931977945028</c:v>
                </c:pt>
                <c:pt idx="987">
                  <c:v>45.609953817750302</c:v>
                </c:pt>
                <c:pt idx="988">
                  <c:v>45.626679317135199</c:v>
                </c:pt>
                <c:pt idx="989">
                  <c:v>45.643374347695797</c:v>
                </c:pt>
                <c:pt idx="990">
                  <c:v>45.660038964372099</c:v>
                </c:pt>
                <c:pt idx="991">
                  <c:v>45.676673222005299</c:v>
                </c:pt>
                <c:pt idx="992">
                  <c:v>45.6932771753387</c:v>
                </c:pt>
                <c:pt idx="993">
                  <c:v>45.709850880019502</c:v>
                </c:pt>
                <c:pt idx="994">
                  <c:v>45.726394392598301</c:v>
                </c:pt>
                <c:pt idx="995">
                  <c:v>45.742907765040201</c:v>
                </c:pt>
                <c:pt idx="996">
                  <c:v>45.7593910517311</c:v>
                </c:pt>
                <c:pt idx="997">
                  <c:v>45.775844306960202</c:v>
                </c:pt>
                <c:pt idx="998">
                  <c:v>45.792267584921099</c:v>
                </c:pt>
                <c:pt idx="999">
                  <c:v>45.808660939710997</c:v>
                </c:pt>
                <c:pt idx="1000">
                  <c:v>45.825024425331499</c:v>
                </c:pt>
                <c:pt idx="1001">
                  <c:v>45.841358095688598</c:v>
                </c:pt>
                <c:pt idx="1002">
                  <c:v>45.857662004592697</c:v>
                </c:pt>
                <c:pt idx="1003">
                  <c:v>45.873936205759001</c:v>
                </c:pt>
                <c:pt idx="1004">
                  <c:v>45.890180752807602</c:v>
                </c:pt>
                <c:pt idx="1005">
                  <c:v>45.906395699263598</c:v>
                </c:pt>
                <c:pt idx="1006">
                  <c:v>45.922581098557302</c:v>
                </c:pt>
                <c:pt idx="1007">
                  <c:v>45.938737004024397</c:v>
                </c:pt>
                <c:pt idx="1008">
                  <c:v>45.954863468906197</c:v>
                </c:pt>
                <c:pt idx="1009">
                  <c:v>45.970960546349403</c:v>
                </c:pt>
                <c:pt idx="1010">
                  <c:v>45.9870282894071</c:v>
                </c:pt>
                <c:pt idx="1011">
                  <c:v>46.003066751038098</c:v>
                </c:pt>
                <c:pt idx="1012">
                  <c:v>46.019075984107403</c:v>
                </c:pt>
                <c:pt idx="1013">
                  <c:v>46.035056041386603</c:v>
                </c:pt>
                <c:pt idx="1014">
                  <c:v>46.051006975553598</c:v>
                </c:pt>
                <c:pt idx="1015">
                  <c:v>46.066928839193203</c:v>
                </c:pt>
                <c:pt idx="1016">
                  <c:v>46.082821684796997</c:v>
                </c:pt>
                <c:pt idx="1017">
                  <c:v>46.098685564763699</c:v>
                </c:pt>
                <c:pt idx="1018">
                  <c:v>46.114520531399101</c:v>
                </c:pt>
                <c:pt idx="1019">
                  <c:v>46.1303266369166</c:v>
                </c:pt>
                <c:pt idx="1020">
                  <c:v>46.146103933436997</c:v>
                </c:pt>
                <c:pt idx="1021">
                  <c:v>46.161852472988798</c:v>
                </c:pt>
                <c:pt idx="1022">
                  <c:v>46.177572307508498</c:v>
                </c:pt>
                <c:pt idx="1023">
                  <c:v>46.1932634888406</c:v>
                </c:pt>
                <c:pt idx="1024">
                  <c:v>46.208926068737803</c:v>
                </c:pt>
                <c:pt idx="1025">
                  <c:v>46.224560100871898</c:v>
                </c:pt>
                <c:pt idx="1026">
                  <c:v>46.240165635706902</c:v>
                </c:pt>
                <c:pt idx="1027">
                  <c:v>46.255742724184302</c:v>
                </c:pt>
                <c:pt idx="1028">
                  <c:v>46.271291417715197</c:v>
                </c:pt>
                <c:pt idx="1029">
                  <c:v>46.2868117676202</c:v>
                </c:pt>
                <c:pt idx="1030">
                  <c:v>46.302303825130601</c:v>
                </c:pt>
                <c:pt idx="1031">
                  <c:v>46.317767641387398</c:v>
                </c:pt>
                <c:pt idx="1032">
                  <c:v>46.3332032674423</c:v>
                </c:pt>
                <c:pt idx="1033">
                  <c:v>46.3486107542575</c:v>
                </c:pt>
                <c:pt idx="1034">
                  <c:v>46.363990152706201</c:v>
                </c:pt>
                <c:pt idx="1035">
                  <c:v>46.3793415135723</c:v>
                </c:pt>
                <c:pt idx="1036">
                  <c:v>46.394664887550903</c:v>
                </c:pt>
                <c:pt idx="1037">
                  <c:v>46.409960325248697</c:v>
                </c:pt>
                <c:pt idx="1038">
                  <c:v>46.425227877183502</c:v>
                </c:pt>
                <c:pt idx="1039">
                  <c:v>46.440467593785101</c:v>
                </c:pt>
                <c:pt idx="1040">
                  <c:v>46.455679525394999</c:v>
                </c:pt>
                <c:pt idx="1041">
                  <c:v>46.470863722266998</c:v>
                </c:pt>
                <c:pt idx="1042">
                  <c:v>46.486020234566702</c:v>
                </c:pt>
                <c:pt idx="1043">
                  <c:v>46.501149112372602</c:v>
                </c:pt>
                <c:pt idx="1044">
                  <c:v>46.5162504056754</c:v>
                </c:pt>
                <c:pt idx="1045">
                  <c:v>46.531324164378802</c:v>
                </c:pt>
                <c:pt idx="1046">
                  <c:v>46.546370438299299</c:v>
                </c:pt>
                <c:pt idx="1047">
                  <c:v>46.561389277166697</c:v>
                </c:pt>
                <c:pt idx="1048">
                  <c:v>46.576380730624003</c:v>
                </c:pt>
                <c:pt idx="1049">
                  <c:v>46.5913448482276</c:v>
                </c:pt>
                <c:pt idx="1050">
                  <c:v>46.606281679447903</c:v>
                </c:pt>
                <c:pt idx="1051">
                  <c:v>46.621191273668799</c:v>
                </c:pt>
                <c:pt idx="1052">
                  <c:v>46.636073680188296</c:v>
                </c:pt>
                <c:pt idx="1053">
                  <c:v>46.650928948218798</c:v>
                </c:pt>
                <c:pt idx="1054">
                  <c:v>46.665757126887002</c:v>
                </c:pt>
                <c:pt idx="1055">
                  <c:v>46.680558265233998</c:v>
                </c:pt>
                <c:pt idx="1056">
                  <c:v>46.695332411266698</c:v>
                </c:pt>
                <c:pt idx="1057">
                  <c:v>46.710079611940003</c:v>
                </c:pt>
                <c:pt idx="1058">
                  <c:v>46.724799918408898</c:v>
                </c:pt>
                <c:pt idx="1059">
                  <c:v>46.7394933793422</c:v>
                </c:pt>
                <c:pt idx="1060">
                  <c:v>46.754160043323303</c:v>
                </c:pt>
                <c:pt idx="1061">
                  <c:v>46.768799958849797</c:v>
                </c:pt>
                <c:pt idx="1062">
                  <c:v>46.7834131743341</c:v>
                </c:pt>
                <c:pt idx="1063">
                  <c:v>46.7979997381034</c:v>
                </c:pt>
                <c:pt idx="1064">
                  <c:v>46.812559698399902</c:v>
                </c:pt>
                <c:pt idx="1065">
                  <c:v>46.827093103380903</c:v>
                </c:pt>
                <c:pt idx="1066">
                  <c:v>46.841600001119097</c:v>
                </c:pt>
                <c:pt idx="1067">
                  <c:v>46.856080439602401</c:v>
                </c:pt>
                <c:pt idx="1068">
                  <c:v>46.870534466734703</c:v>
                </c:pt>
                <c:pt idx="1069">
                  <c:v>46.884962130335403</c:v>
                </c:pt>
                <c:pt idx="1070">
                  <c:v>46.899363478140103</c:v>
                </c:pt>
                <c:pt idx="1071">
                  <c:v>46.913738557800201</c:v>
                </c:pt>
                <c:pt idx="1072">
                  <c:v>46.928087416883699</c:v>
                </c:pt>
                <c:pt idx="1073">
                  <c:v>46.942410102874803</c:v>
                </c:pt>
                <c:pt idx="1074">
                  <c:v>46.956706663174501</c:v>
                </c:pt>
                <c:pt idx="1075">
                  <c:v>46.970977145100399</c:v>
                </c:pt>
                <c:pt idx="1076">
                  <c:v>46.985221595887097</c:v>
                </c:pt>
                <c:pt idx="1077">
                  <c:v>46.999440062686297</c:v>
                </c:pt>
                <c:pt idx="1078">
                  <c:v>47.013632592566999</c:v>
                </c:pt>
                <c:pt idx="1079">
                  <c:v>47.027799232515598</c:v>
                </c:pt>
                <c:pt idx="1080">
                  <c:v>47.0419400294358</c:v>
                </c:pt>
                <c:pt idx="1081">
                  <c:v>47.056055030149601</c:v>
                </c:pt>
                <c:pt idx="1082">
                  <c:v>47.070144281396402</c:v>
                </c:pt>
                <c:pt idx="1083">
                  <c:v>47.0842078298339</c:v>
                </c:pt>
                <c:pt idx="1084">
                  <c:v>47.098245722038001</c:v>
                </c:pt>
                <c:pt idx="1085">
                  <c:v>47.112258004502998</c:v>
                </c:pt>
                <c:pt idx="1086">
                  <c:v>47.126244723641697</c:v>
                </c:pt>
                <c:pt idx="1087">
                  <c:v>47.140205925785601</c:v>
                </c:pt>
                <c:pt idx="1088">
                  <c:v>47.154141654253998</c:v>
                </c:pt>
                <c:pt idx="1089">
                  <c:v>47.168051956821003</c:v>
                </c:pt>
                <c:pt idx="1090">
                  <c:v>47.181936880364297</c:v>
                </c:pt>
                <c:pt idx="1091">
                  <c:v>47.195796470857402</c:v>
                </c:pt>
                <c:pt idx="1092">
                  <c:v>47.209630774192</c:v>
                </c:pt>
                <c:pt idx="1093">
                  <c:v>47.223439836178201</c:v>
                </c:pt>
                <c:pt idx="1094">
                  <c:v>47.237223702545002</c:v>
                </c:pt>
                <c:pt idx="1095">
                  <c:v>47.250982418939799</c:v>
                </c:pt>
                <c:pt idx="1096">
                  <c:v>47.2647160309293</c:v>
                </c:pt>
                <c:pt idx="1097">
                  <c:v>47.278424583998799</c:v>
                </c:pt>
                <c:pt idx="1098">
                  <c:v>47.292108123553099</c:v>
                </c:pt>
                <c:pt idx="1099">
                  <c:v>47.305766694916301</c:v>
                </c:pt>
                <c:pt idx="1100">
                  <c:v>47.319400343331701</c:v>
                </c:pt>
                <c:pt idx="1101">
                  <c:v>47.333009113962603</c:v>
                </c:pt>
                <c:pt idx="1102">
                  <c:v>47.346593051891801</c:v>
                </c:pt>
                <c:pt idx="1103">
                  <c:v>47.360152202122201</c:v>
                </c:pt>
                <c:pt idx="1104">
                  <c:v>47.373686609576502</c:v>
                </c:pt>
                <c:pt idx="1105">
                  <c:v>47.387196319097697</c:v>
                </c:pt>
                <c:pt idx="1106">
                  <c:v>47.400681375449402</c:v>
                </c:pt>
                <c:pt idx="1107">
                  <c:v>47.414141823315298</c:v>
                </c:pt>
                <c:pt idx="1108">
                  <c:v>47.427577707299797</c:v>
                </c:pt>
                <c:pt idx="1109">
                  <c:v>47.440989071928399</c:v>
                </c:pt>
                <c:pt idx="1110">
                  <c:v>47.454375961647102</c:v>
                </c:pt>
                <c:pt idx="1111">
                  <c:v>47.467738420823103</c:v>
                </c:pt>
                <c:pt idx="1112">
                  <c:v>47.481076493744901</c:v>
                </c:pt>
                <c:pt idx="1113">
                  <c:v>47.4943902246224</c:v>
                </c:pt>
                <c:pt idx="1114">
                  <c:v>47.5076796575866</c:v>
                </c:pt>
                <c:pt idx="1115">
                  <c:v>47.520944836690703</c:v>
                </c:pt>
                <c:pt idx="1116">
                  <c:v>47.534185805909203</c:v>
                </c:pt>
                <c:pt idx="1117">
                  <c:v>47.5474026091387</c:v>
                </c:pt>
                <c:pt idx="1118">
                  <c:v>47.560595290198101</c:v>
                </c:pt>
                <c:pt idx="1119">
                  <c:v>47.573763892443303</c:v>
                </c:pt>
                <c:pt idx="1120">
                  <c:v>47.586908458754003</c:v>
                </c:pt>
                <c:pt idx="1121">
                  <c:v>47.600029033682098</c:v>
                </c:pt>
                <c:pt idx="1122">
                  <c:v>47.613125660723</c:v>
                </c:pt>
                <c:pt idx="1123">
                  <c:v>47.626198383294202</c:v>
                </c:pt>
                <c:pt idx="1124">
                  <c:v>47.6392472447356</c:v>
                </c:pt>
                <c:pt idx="1125">
                  <c:v>47.652272288309803</c:v>
                </c:pt>
                <c:pt idx="1126">
                  <c:v>47.665273557202198</c:v>
                </c:pt>
                <c:pt idx="1127">
                  <c:v>47.678251094520803</c:v>
                </c:pt>
                <c:pt idx="1128">
                  <c:v>47.691204943296903</c:v>
                </c:pt>
                <c:pt idx="1129">
                  <c:v>47.704135146484901</c:v>
                </c:pt>
                <c:pt idx="1130">
                  <c:v>47.717041746962302</c:v>
                </c:pt>
                <c:pt idx="1131">
                  <c:v>47.729924787530202</c:v>
                </c:pt>
                <c:pt idx="1132">
                  <c:v>47.742784310913201</c:v>
                </c:pt>
                <c:pt idx="1133">
                  <c:v>47.755620359759597</c:v>
                </c:pt>
                <c:pt idx="1134">
                  <c:v>47.768432976641499</c:v>
                </c:pt>
                <c:pt idx="1135">
                  <c:v>47.781222204054899</c:v>
                </c:pt>
                <c:pt idx="1136">
                  <c:v>47.7939880844201</c:v>
                </c:pt>
                <c:pt idx="1137">
                  <c:v>47.806730660081598</c:v>
                </c:pt>
                <c:pt idx="1138">
                  <c:v>47.819449973307997</c:v>
                </c:pt>
                <c:pt idx="1139">
                  <c:v>47.8321460662928</c:v>
                </c:pt>
                <c:pt idx="1140">
                  <c:v>47.844818981153999</c:v>
                </c:pt>
                <c:pt idx="1141">
                  <c:v>47.8574687599342</c:v>
                </c:pt>
                <c:pt idx="1142">
                  <c:v>47.870095444601198</c:v>
                </c:pt>
                <c:pt idx="1143">
                  <c:v>47.882699077047803</c:v>
                </c:pt>
                <c:pt idx="1144">
                  <c:v>47.895279699092001</c:v>
                </c:pt>
                <c:pt idx="1145">
                  <c:v>47.907837352476903</c:v>
                </c:pt>
                <c:pt idx="1146">
                  <c:v>47.920372078871502</c:v>
                </c:pt>
                <c:pt idx="1147">
                  <c:v>47.9328839198701</c:v>
                </c:pt>
                <c:pt idx="1148">
                  <c:v>47.945372916992703</c:v>
                </c:pt>
                <c:pt idx="1149">
                  <c:v>47.957839111685601</c:v>
                </c:pt>
                <c:pt idx="1150">
                  <c:v>47.9702825453206</c:v>
                </c:pt>
                <c:pt idx="1151">
                  <c:v>47.982703259317297</c:v>
                </c:pt>
                <c:pt idx="1152">
                  <c:v>47.995101294834001</c:v>
                </c:pt>
                <c:pt idx="1153">
                  <c:v>48.007476692988803</c:v>
                </c:pt>
                <c:pt idx="1154">
                  <c:v>48.019829494860701</c:v>
                </c:pt>
                <c:pt idx="1155">
                  <c:v>48.032159741455303</c:v>
                </c:pt>
                <c:pt idx="1156">
                  <c:v>48.044467473705303</c:v>
                </c:pt>
                <c:pt idx="1157">
                  <c:v>48.056752732470301</c:v>
                </c:pt>
                <c:pt idx="1158">
                  <c:v>48.069015558537103</c:v>
                </c:pt>
                <c:pt idx="1159">
                  <c:v>48.081255992619703</c:v>
                </c:pt>
                <c:pt idx="1160">
                  <c:v>48.0934740753599</c:v>
                </c:pt>
                <c:pt idx="1161">
                  <c:v>48.105669847326602</c:v>
                </c:pt>
                <c:pt idx="1162">
                  <c:v>48.117843349016802</c:v>
                </c:pt>
                <c:pt idx="1163">
                  <c:v>48.1299946208553</c:v>
                </c:pt>
                <c:pt idx="1164">
                  <c:v>48.142123703194599</c:v>
                </c:pt>
                <c:pt idx="1165">
                  <c:v>48.154230636315702</c:v>
                </c:pt>
                <c:pt idx="1166">
                  <c:v>48.166315460427803</c:v>
                </c:pt>
                <c:pt idx="1167">
                  <c:v>48.178378215668303</c:v>
                </c:pt>
                <c:pt idx="1168">
                  <c:v>48.190418942103499</c:v>
                </c:pt>
                <c:pt idx="1169">
                  <c:v>48.2024376797279</c:v>
                </c:pt>
                <c:pt idx="1170">
                  <c:v>48.214434468465399</c:v>
                </c:pt>
                <c:pt idx="1171">
                  <c:v>48.226409348168303</c:v>
                </c:pt>
                <c:pt idx="1172">
                  <c:v>48.238362358618502</c:v>
                </c:pt>
                <c:pt idx="1173">
                  <c:v>48.250293539526801</c:v>
                </c:pt>
                <c:pt idx="1174">
                  <c:v>48.262202930533597</c:v>
                </c:pt>
                <c:pt idx="1175">
                  <c:v>48.274090571208497</c:v>
                </c:pt>
                <c:pt idx="1176">
                  <c:v>48.285956501051103</c:v>
                </c:pt>
                <c:pt idx="1177">
                  <c:v>48.297800759490599</c:v>
                </c:pt>
                <c:pt idx="1178">
                  <c:v>48.309623385886198</c:v>
                </c:pt>
                <c:pt idx="1179">
                  <c:v>48.321424419527197</c:v>
                </c:pt>
                <c:pt idx="1180">
                  <c:v>48.3332038996328</c:v>
                </c:pt>
                <c:pt idx="1181">
                  <c:v>48.344961865353</c:v>
                </c:pt>
                <c:pt idx="1182">
                  <c:v>48.356698355473497</c:v>
                </c:pt>
                <c:pt idx="1183">
                  <c:v>48.368413408399299</c:v>
                </c:pt>
                <c:pt idx="1184">
                  <c:v>48.380107063816901</c:v>
                </c:pt>
                <c:pt idx="1185">
                  <c:v>48.3917793605886</c:v>
                </c:pt>
                <c:pt idx="1186">
                  <c:v>48.403430337507501</c:v>
                </c:pt>
                <c:pt idx="1187">
                  <c:v>48.415060033297401</c:v>
                </c:pt>
                <c:pt idx="1188">
                  <c:v>48.426668486613103</c:v>
                </c:pt>
                <c:pt idx="1189">
                  <c:v>48.438255736040503</c:v>
                </c:pt>
                <c:pt idx="1190">
                  <c:v>48.449821820096503</c:v>
                </c:pt>
                <c:pt idx="1191">
                  <c:v>48.4613667772295</c:v>
                </c:pt>
                <c:pt idx="1192">
                  <c:v>48.472890645819398</c:v>
                </c:pt>
                <c:pt idx="1193">
                  <c:v>48.4843934641776</c:v>
                </c:pt>
                <c:pt idx="1194">
                  <c:v>48.495875270547202</c:v>
                </c:pt>
                <c:pt idx="1195">
                  <c:v>48.507336103103398</c:v>
                </c:pt>
                <c:pt idx="1196">
                  <c:v>48.518775999953</c:v>
                </c:pt>
                <c:pt idx="1197">
                  <c:v>48.530194999135198</c:v>
                </c:pt>
                <c:pt idx="1198">
                  <c:v>48.541593138621501</c:v>
                </c:pt>
                <c:pt idx="1199">
                  <c:v>48.552970456315698</c:v>
                </c:pt>
                <c:pt idx="1200">
                  <c:v>48.564326990053999</c:v>
                </c:pt>
                <c:pt idx="1201">
                  <c:v>48.575662777605302</c:v>
                </c:pt>
                <c:pt idx="1202">
                  <c:v>48.586977856671602</c:v>
                </c:pt>
                <c:pt idx="1203">
                  <c:v>48.598272264887399</c:v>
                </c:pt>
                <c:pt idx="1204">
                  <c:v>48.609546039820501</c:v>
                </c:pt>
                <c:pt idx="1205">
                  <c:v>48.620799218971797</c:v>
                </c:pt>
                <c:pt idx="1206">
                  <c:v>48.6320318397755</c:v>
                </c:pt>
                <c:pt idx="1207">
                  <c:v>48.643243939599401</c:v>
                </c:pt>
                <c:pt idx="1208">
                  <c:v>48.654435555744598</c:v>
                </c:pt>
                <c:pt idx="1209">
                  <c:v>48.665606725446096</c:v>
                </c:pt>
                <c:pt idx="1210">
                  <c:v>48.676757485872798</c:v>
                </c:pt>
                <c:pt idx="1211">
                  <c:v>48.687887874127497</c:v>
                </c:pt>
                <c:pt idx="1212">
                  <c:v>48.698997927246999</c:v>
                </c:pt>
                <c:pt idx="1213">
                  <c:v>48.710087682202598</c:v>
                </c:pt>
                <c:pt idx="1214">
                  <c:v>48.721157174592001</c:v>
                </c:pt>
                <c:pt idx="1215">
                  <c:v>48.732206441964898</c:v>
                </c:pt>
                <c:pt idx="1216">
                  <c:v>48.7432355214534</c:v>
                </c:pt>
                <c:pt idx="1217">
                  <c:v>48.754244449751397</c:v>
                </c:pt>
                <c:pt idx="1218">
                  <c:v>48.765233263487403</c:v>
                </c:pt>
                <c:pt idx="1219">
                  <c:v>48.776201999224</c:v>
                </c:pt>
                <c:pt idx="1220">
                  <c:v>48.787150693458699</c:v>
                </c:pt>
                <c:pt idx="1221">
                  <c:v>48.798079382623598</c:v>
                </c:pt>
                <c:pt idx="1222">
                  <c:v>48.808988103085802</c:v>
                </c:pt>
                <c:pt idx="1223">
                  <c:v>48.819876891147203</c:v>
                </c:pt>
                <c:pt idx="1224">
                  <c:v>48.830745783044797</c:v>
                </c:pt>
                <c:pt idx="1225">
                  <c:v>48.841594814951101</c:v>
                </c:pt>
                <c:pt idx="1226">
                  <c:v>48.8524240229738</c:v>
                </c:pt>
                <c:pt idx="1227">
                  <c:v>48.863233443155799</c:v>
                </c:pt>
                <c:pt idx="1228">
                  <c:v>48.874023111476099</c:v>
                </c:pt>
                <c:pt idx="1229">
                  <c:v>48.884793063849102</c:v>
                </c:pt>
                <c:pt idx="1230">
                  <c:v>48.895543336125201</c:v>
                </c:pt>
                <c:pt idx="1231">
                  <c:v>48.906273964090602</c:v>
                </c:pt>
                <c:pt idx="1232">
                  <c:v>48.916984983467799</c:v>
                </c:pt>
                <c:pt idx="1233">
                  <c:v>48.927676429915401</c:v>
                </c:pt>
                <c:pt idx="1234">
                  <c:v>48.938348339028401</c:v>
                </c:pt>
                <c:pt idx="1235">
                  <c:v>48.949000746338299</c:v>
                </c:pt>
                <c:pt idx="1236">
                  <c:v>48.959633687313001</c:v>
                </c:pt>
                <c:pt idx="1237">
                  <c:v>48.970247197357502</c:v>
                </c:pt>
                <c:pt idx="1238">
                  <c:v>48.980841311813201</c:v>
                </c:pt>
                <c:pt idx="1239">
                  <c:v>48.991416065958802</c:v>
                </c:pt>
                <c:pt idx="1240">
                  <c:v>49.001971495009997</c:v>
                </c:pt>
                <c:pt idx="1241">
                  <c:v>49.012507634119601</c:v>
                </c:pt>
                <c:pt idx="1242">
                  <c:v>49.023024518377902</c:v>
                </c:pt>
                <c:pt idx="1243">
                  <c:v>49.033522182812597</c:v>
                </c:pt>
                <c:pt idx="1244">
                  <c:v>49.044000662388903</c:v>
                </c:pt>
                <c:pt idx="1245">
                  <c:v>49.054459991642197</c:v>
                </c:pt>
                <c:pt idx="1246">
                  <c:v>49.064900204649703</c:v>
                </c:pt>
                <c:pt idx="1247">
                  <c:v>49.075321337126397</c:v>
                </c:pt>
                <c:pt idx="1248">
                  <c:v>49.0857234237765</c:v>
                </c:pt>
                <c:pt idx="1249">
                  <c:v>49.096106499241799</c:v>
                </c:pt>
                <c:pt idx="1250">
                  <c:v>49.106470598102</c:v>
                </c:pt>
                <c:pt idx="1251">
                  <c:v>49.116815754874999</c:v>
                </c:pt>
                <c:pt idx="1252">
                  <c:v>49.127142004016598</c:v>
                </c:pt>
                <c:pt idx="1253">
                  <c:v>49.137449379920803</c:v>
                </c:pt>
                <c:pt idx="1254">
                  <c:v>49.1477379169202</c:v>
                </c:pt>
                <c:pt idx="1255">
                  <c:v>49.158007649285601</c:v>
                </c:pt>
                <c:pt idx="1256">
                  <c:v>49.168258611226499</c:v>
                </c:pt>
                <c:pt idx="1257">
                  <c:v>49.1784908368911</c:v>
                </c:pt>
                <c:pt idx="1258">
                  <c:v>49.188704360366302</c:v>
                </c:pt>
                <c:pt idx="1259">
                  <c:v>49.198899215678097</c:v>
                </c:pt>
                <c:pt idx="1260">
                  <c:v>49.209075436791501</c:v>
                </c:pt>
                <c:pt idx="1261">
                  <c:v>49.219233057610502</c:v>
                </c:pt>
                <c:pt idx="1262">
                  <c:v>49.229372111978599</c:v>
                </c:pt>
                <c:pt idx="1263">
                  <c:v>49.239492633678601</c:v>
                </c:pt>
                <c:pt idx="1264">
                  <c:v>49.249594656432798</c:v>
                </c:pt>
                <c:pt idx="1265">
                  <c:v>49.2596782139032</c:v>
                </c:pt>
                <c:pt idx="1266">
                  <c:v>49.269743339691402</c:v>
                </c:pt>
                <c:pt idx="1267">
                  <c:v>49.2797900673391</c:v>
                </c:pt>
                <c:pt idx="1268">
                  <c:v>49.289818430327799</c:v>
                </c:pt>
                <c:pt idx="1269">
                  <c:v>49.299828462079098</c:v>
                </c:pt>
                <c:pt idx="1270">
                  <c:v>49.309820195955098</c:v>
                </c:pt>
                <c:pt idx="1271">
                  <c:v>49.319793665257698</c:v>
                </c:pt>
                <c:pt idx="1272">
                  <c:v>49.329748903229799</c:v>
                </c:pt>
                <c:pt idx="1273">
                  <c:v>49.339685943054597</c:v>
                </c:pt>
                <c:pt idx="1274">
                  <c:v>49.349604817855997</c:v>
                </c:pt>
                <c:pt idx="1275">
                  <c:v>49.3595055606987</c:v>
                </c:pt>
                <c:pt idx="1276">
                  <c:v>49.369388204588397</c:v>
                </c:pt>
                <c:pt idx="1277">
                  <c:v>49.379252781689601</c:v>
                </c:pt>
                <c:pt idx="1278">
                  <c:v>49.3890993253125</c:v>
                </c:pt>
                <c:pt idx="1279">
                  <c:v>49.398927868502</c:v>
                </c:pt>
                <c:pt idx="1280">
                  <c:v>49.4087384440191</c:v>
                </c:pt>
                <c:pt idx="1281">
                  <c:v>49.418531084566297</c:v>
                </c:pt>
                <c:pt idx="1282">
                  <c:v>49.428305822787202</c:v>
                </c:pt>
                <c:pt idx="1283">
                  <c:v>49.438062691267099</c:v>
                </c:pt>
                <c:pt idx="1284">
                  <c:v>49.447801722532503</c:v>
                </c:pt>
                <c:pt idx="1285">
                  <c:v>49.4575229490517</c:v>
                </c:pt>
                <c:pt idx="1286">
                  <c:v>49.467226403234697</c:v>
                </c:pt>
                <c:pt idx="1287">
                  <c:v>49.4769121174334</c:v>
                </c:pt>
                <c:pt idx="1288">
                  <c:v>49.486580123941501</c:v>
                </c:pt>
                <c:pt idx="1289">
                  <c:v>49.496230454995001</c:v>
                </c:pt>
                <c:pt idx="1290">
                  <c:v>49.5058631427721</c:v>
                </c:pt>
                <c:pt idx="1291">
                  <c:v>49.515478219393103</c:v>
                </c:pt>
                <c:pt idx="1292">
                  <c:v>49.525075716920803</c:v>
                </c:pt>
                <c:pt idx="1293">
                  <c:v>49.534655667360703</c:v>
                </c:pt>
                <c:pt idx="1294">
                  <c:v>49.544218102660601</c:v>
                </c:pt>
                <c:pt idx="1295">
                  <c:v>49.553763054711503</c:v>
                </c:pt>
                <c:pt idx="1296">
                  <c:v>49.563290555346804</c:v>
                </c:pt>
                <c:pt idx="1297">
                  <c:v>49.572800636343203</c:v>
                </c:pt>
                <c:pt idx="1298">
                  <c:v>49.582293329420402</c:v>
                </c:pt>
                <c:pt idx="1299">
                  <c:v>49.591768666241201</c:v>
                </c:pt>
                <c:pt idx="1300">
                  <c:v>49.601226678411997</c:v>
                </c:pt>
                <c:pt idx="1301">
                  <c:v>49.610667397482302</c:v>
                </c:pt>
                <c:pt idx="1302">
                  <c:v>49.620090854945197</c:v>
                </c:pt>
                <c:pt idx="1303">
                  <c:v>49.629497082237798</c:v>
                </c:pt>
                <c:pt idx="1304">
                  <c:v>49.638886110740401</c:v>
                </c:pt>
                <c:pt idx="1305">
                  <c:v>49.648257971777603</c:v>
                </c:pt>
                <c:pt idx="1306">
                  <c:v>49.657612696617903</c:v>
                </c:pt>
                <c:pt idx="1307">
                  <c:v>49.666950316473802</c:v>
                </c:pt>
                <c:pt idx="1308">
                  <c:v>49.676270862206202</c:v>
                </c:pt>
                <c:pt idx="1309">
                  <c:v>49.685574364295697</c:v>
                </c:pt>
                <c:pt idx="1310">
                  <c:v>49.694860854546398</c:v>
                </c:pt>
                <c:pt idx="1311">
                  <c:v>49.704130363938098</c:v>
                </c:pt>
                <c:pt idx="1312">
                  <c:v>49.713382923394903</c:v>
                </c:pt>
                <c:pt idx="1313">
                  <c:v>49.722618563785304</c:v>
                </c:pt>
                <c:pt idx="1314">
                  <c:v>49.731837315922199</c:v>
                </c:pt>
                <c:pt idx="1315">
                  <c:v>49.741039210563301</c:v>
                </c:pt>
                <c:pt idx="1316">
                  <c:v>49.750224278410897</c:v>
                </c:pt>
                <c:pt idx="1317">
                  <c:v>49.759392550112103</c:v>
                </c:pt>
                <c:pt idx="1318">
                  <c:v>49.768544056259103</c:v>
                </c:pt>
                <c:pt idx="1319">
                  <c:v>49.777678827389003</c:v>
                </c:pt>
                <c:pt idx="1320">
                  <c:v>49.786796893984103</c:v>
                </c:pt>
                <c:pt idx="1321">
                  <c:v>49.795898286472003</c:v>
                </c:pt>
                <c:pt idx="1322">
                  <c:v>49.804983035225597</c:v>
                </c:pt>
                <c:pt idx="1323">
                  <c:v>49.814051170563197</c:v>
                </c:pt>
                <c:pt idx="1324">
                  <c:v>49.823102722748899</c:v>
                </c:pt>
                <c:pt idx="1325">
                  <c:v>49.832137721992297</c:v>
                </c:pt>
                <c:pt idx="1326">
                  <c:v>49.8411561984489</c:v>
                </c:pt>
                <c:pt idx="1327">
                  <c:v>49.8501581822199</c:v>
                </c:pt>
                <c:pt idx="1328">
                  <c:v>49.859143703352899</c:v>
                </c:pt>
                <c:pt idx="1329">
                  <c:v>49.868112791841099</c:v>
                </c:pt>
                <c:pt idx="1330">
                  <c:v>49.877065477624299</c:v>
                </c:pt>
                <c:pt idx="1331">
                  <c:v>49.886001790588502</c:v>
                </c:pt>
                <c:pt idx="1332">
                  <c:v>49.894921760566099</c:v>
                </c:pt>
                <c:pt idx="1333">
                  <c:v>49.903825417336201</c:v>
                </c:pt>
                <c:pt idx="1334">
                  <c:v>49.912712790624198</c:v>
                </c:pt>
                <c:pt idx="1335">
                  <c:v>49.921583910102697</c:v>
                </c:pt>
                <c:pt idx="1336">
                  <c:v>49.9304388053908</c:v>
                </c:pt>
                <c:pt idx="1337">
                  <c:v>49.939277506054601</c:v>
                </c:pt>
                <c:pt idx="1338">
                  <c:v>49.948100041607603</c:v>
                </c:pt>
                <c:pt idx="1339">
                  <c:v>49.95690644151</c:v>
                </c:pt>
                <c:pt idx="1340">
                  <c:v>49.965696734314903</c:v>
                </c:pt>
                <c:pt idx="1341">
                  <c:v>49.974470949837098</c:v>
                </c:pt>
                <c:pt idx="1342">
                  <c:v>49.983229117616403</c:v>
                </c:pt>
                <c:pt idx="1343">
                  <c:v>49.991971266892897</c:v>
                </c:pt>
                <c:pt idx="1344">
                  <c:v>50.000697426853897</c:v>
                </c:pt>
                <c:pt idx="1345">
                  <c:v>50.009407626634399</c:v>
                </c:pt>
                <c:pt idx="1346">
                  <c:v>50.018101895316804</c:v>
                </c:pt>
                <c:pt idx="1347">
                  <c:v>50.026780261931101</c:v>
                </c:pt>
                <c:pt idx="1348">
                  <c:v>50.0354427554552</c:v>
                </c:pt>
                <c:pt idx="1349">
                  <c:v>50.044089404814798</c:v>
                </c:pt>
                <c:pt idx="1350">
                  <c:v>50.052720238883502</c:v>
                </c:pt>
                <c:pt idx="1351">
                  <c:v>50.0613352864831</c:v>
                </c:pt>
                <c:pt idx="1352">
                  <c:v>50.069934576383503</c:v>
                </c:pt>
                <c:pt idx="1353">
                  <c:v>50.0785181373029</c:v>
                </c:pt>
                <c:pt idx="1354">
                  <c:v>50.087085997907799</c:v>
                </c:pt>
                <c:pt idx="1355">
                  <c:v>50.095638186813197</c:v>
                </c:pt>
                <c:pt idx="1356">
                  <c:v>50.104174732582599</c:v>
                </c:pt>
                <c:pt idx="1357">
                  <c:v>50.112695663728303</c:v>
                </c:pt>
                <c:pt idx="1358">
                  <c:v>50.121201008711402</c:v>
                </c:pt>
                <c:pt idx="1359">
                  <c:v>50.129690795941698</c:v>
                </c:pt>
                <c:pt idx="1360">
                  <c:v>50.138165053778003</c:v>
                </c:pt>
                <c:pt idx="1361">
                  <c:v>50.146623810528403</c:v>
                </c:pt>
                <c:pt idx="1362">
                  <c:v>50.155067094449997</c:v>
                </c:pt>
                <c:pt idx="1363">
                  <c:v>50.163494933749099</c:v>
                </c:pt>
                <c:pt idx="1364">
                  <c:v>50.171907356581599</c:v>
                </c:pt>
                <c:pt idx="1365">
                  <c:v>50.180304391052701</c:v>
                </c:pt>
                <c:pt idx="1366">
                  <c:v>50.188686065217297</c:v>
                </c:pt>
                <c:pt idx="1367">
                  <c:v>50.197052407079802</c:v>
                </c:pt>
                <c:pt idx="1368">
                  <c:v>50.205403444594701</c:v>
                </c:pt>
                <c:pt idx="1369">
                  <c:v>50.213739205666101</c:v>
                </c:pt>
                <c:pt idx="1370">
                  <c:v>50.222059718148202</c:v>
                </c:pt>
                <c:pt idx="1371">
                  <c:v>50.230365009579103</c:v>
                </c:pt>
                <c:pt idx="1372">
                  <c:v>50.238655107149199</c:v>
                </c:pt>
                <c:pt idx="1373">
                  <c:v>50.246930039250799</c:v>
                </c:pt>
                <c:pt idx="1374">
                  <c:v>50.255189833529698</c:v>
                </c:pt>
                <c:pt idx="1375">
                  <c:v>50.263434517581999</c:v>
                </c:pt>
                <c:pt idx="1376">
                  <c:v>50.2716641189539</c:v>
                </c:pt>
                <c:pt idx="1377">
                  <c:v>50.279878665142</c:v>
                </c:pt>
                <c:pt idx="1378">
                  <c:v>50.288078183593498</c:v>
                </c:pt>
                <c:pt idx="1379">
                  <c:v>50.2962627017058</c:v>
                </c:pt>
                <c:pt idx="1380">
                  <c:v>50.304432246827403</c:v>
                </c:pt>
                <c:pt idx="1381">
                  <c:v>50.312586846257098</c:v>
                </c:pt>
                <c:pt idx="1382">
                  <c:v>50.320726527244901</c:v>
                </c:pt>
                <c:pt idx="1383">
                  <c:v>50.328851316991503</c:v>
                </c:pt>
                <c:pt idx="1384">
                  <c:v>50.336961242648698</c:v>
                </c:pt>
                <c:pt idx="1385">
                  <c:v>50.345056331319597</c:v>
                </c:pt>
                <c:pt idx="1386">
                  <c:v>50.353136610058201</c:v>
                </c:pt>
                <c:pt idx="1387">
                  <c:v>50.361202105869999</c:v>
                </c:pt>
                <c:pt idx="1388">
                  <c:v>50.369252845711998</c:v>
                </c:pt>
                <c:pt idx="1389">
                  <c:v>50.377288856492498</c:v>
                </c:pt>
                <c:pt idx="1390">
                  <c:v>50.385310165071601</c:v>
                </c:pt>
                <c:pt idx="1391">
                  <c:v>50.393316798261097</c:v>
                </c:pt>
                <c:pt idx="1392">
                  <c:v>50.401308782824302</c:v>
                </c:pt>
                <c:pt idx="1393">
                  <c:v>50.409286145476798</c:v>
                </c:pt>
                <c:pt idx="1394">
                  <c:v>50.417248912886002</c:v>
                </c:pt>
                <c:pt idx="1395">
                  <c:v>50.425197111671302</c:v>
                </c:pt>
                <c:pt idx="1396">
                  <c:v>50.433130768404503</c:v>
                </c:pt>
                <c:pt idx="1397">
                  <c:v>50.441049909609603</c:v>
                </c:pt>
                <c:pt idx="1398">
                  <c:v>50.448954561762903</c:v>
                </c:pt>
                <c:pt idx="1399">
                  <c:v>50.456844751293197</c:v>
                </c:pt>
                <c:pt idx="1400">
                  <c:v>50.464720504581997</c:v>
                </c:pt>
                <c:pt idx="1401">
                  <c:v>50.472581847963198</c:v>
                </c:pt>
                <c:pt idx="1402">
                  <c:v>50.480428807723698</c:v>
                </c:pt>
                <c:pt idx="1403">
                  <c:v>50.48826140936</c:v>
                </c:pt>
                <c:pt idx="1404">
                  <c:v>50.496079679462603</c:v>
                </c:pt>
                <c:pt idx="1405">
                  <c:v>50.503883644384999</c:v>
                </c:pt>
                <c:pt idx="1406">
                  <c:v>50.511673330217299</c:v>
                </c:pt>
                <c:pt idx="1407">
                  <c:v>50.519448763002302</c:v>
                </c:pt>
                <c:pt idx="1408">
                  <c:v>50.527209968736003</c:v>
                </c:pt>
                <c:pt idx="1409">
                  <c:v>50.5349569733674</c:v>
                </c:pt>
                <c:pt idx="1410">
                  <c:v>50.542689802798897</c:v>
                </c:pt>
                <c:pt idx="1411">
                  <c:v>50.550408482885999</c:v>
                </c:pt>
                <c:pt idx="1412">
                  <c:v>50.5581130394376</c:v>
                </c:pt>
                <c:pt idx="1413">
                  <c:v>50.565803498216297</c:v>
                </c:pt>
                <c:pt idx="1414">
                  <c:v>50.573479884937903</c:v>
                </c:pt>
                <c:pt idx="1415">
                  <c:v>50.581142225272302</c:v>
                </c:pt>
                <c:pt idx="1416">
                  <c:v>50.588790544842801</c:v>
                </c:pt>
                <c:pt idx="1417">
                  <c:v>50.596424869226801</c:v>
                </c:pt>
                <c:pt idx="1418">
                  <c:v>50.604045223955403</c:v>
                </c:pt>
                <c:pt idx="1419">
                  <c:v>50.611651634513997</c:v>
                </c:pt>
                <c:pt idx="1420">
                  <c:v>50.619244126341997</c:v>
                </c:pt>
                <c:pt idx="1421">
                  <c:v>50.626822724832898</c:v>
                </c:pt>
                <c:pt idx="1422">
                  <c:v>50.634387455334597</c:v>
                </c:pt>
                <c:pt idx="1423">
                  <c:v>50.641938343149498</c:v>
                </c:pt>
                <c:pt idx="1424">
                  <c:v>50.649475413534397</c:v>
                </c:pt>
                <c:pt idx="1425">
                  <c:v>50.656998691700601</c:v>
                </c:pt>
                <c:pt idx="1426">
                  <c:v>50.664508202814297</c:v>
                </c:pt>
                <c:pt idx="1427">
                  <c:v>50.672003971996197</c:v>
                </c:pt>
                <c:pt idx="1428">
                  <c:v>50.679486024322003</c:v>
                </c:pt>
                <c:pt idx="1429">
                  <c:v>50.6869543848223</c:v>
                </c:pt>
                <c:pt idx="1430">
                  <c:v>50.694409078482799</c:v>
                </c:pt>
                <c:pt idx="1431">
                  <c:v>50.701850130244303</c:v>
                </c:pt>
                <c:pt idx="1432">
                  <c:v>50.709277565002701</c:v>
                </c:pt>
                <c:pt idx="1433">
                  <c:v>50.716691407609503</c:v>
                </c:pt>
                <c:pt idx="1434">
                  <c:v>50.724091682620397</c:v>
                </c:pt>
                <c:pt idx="1435">
                  <c:v>50.731478414260899</c:v>
                </c:pt>
                <c:pt idx="1436">
                  <c:v>50.738851627901198</c:v>
                </c:pt>
                <c:pt idx="1437">
                  <c:v>50.746211348206103</c:v>
                </c:pt>
                <c:pt idx="1438">
                  <c:v>50.753557599795698</c:v>
                </c:pt>
                <c:pt idx="1439">
                  <c:v>50.760890407245498</c:v>
                </c:pt>
                <c:pt idx="1440">
                  <c:v>50.768209795087003</c:v>
                </c:pt>
                <c:pt idx="1441">
                  <c:v>50.775515787807201</c:v>
                </c:pt>
                <c:pt idx="1442">
                  <c:v>50.782808409848798</c:v>
                </c:pt>
                <c:pt idx="1443">
                  <c:v>50.790087685610601</c:v>
                </c:pt>
                <c:pt idx="1444">
                  <c:v>50.797353639447202</c:v>
                </c:pt>
                <c:pt idx="1445">
                  <c:v>50.804606295669402</c:v>
                </c:pt>
                <c:pt idx="1446">
                  <c:v>50.811845678544202</c:v>
                </c:pt>
                <c:pt idx="1447">
                  <c:v>50.819071812294702</c:v>
                </c:pt>
                <c:pt idx="1448">
                  <c:v>50.826284721100301</c:v>
                </c:pt>
                <c:pt idx="1449">
                  <c:v>50.833484429096998</c:v>
                </c:pt>
                <c:pt idx="1450">
                  <c:v>50.840670960377103</c:v>
                </c:pt>
                <c:pt idx="1451">
                  <c:v>50.847844338989603</c:v>
                </c:pt>
                <c:pt idx="1452">
                  <c:v>50.855004588940197</c:v>
                </c:pt>
                <c:pt idx="1453">
                  <c:v>50.862151734191201</c:v>
                </c:pt>
                <c:pt idx="1454">
                  <c:v>50.869285798661998</c:v>
                </c:pt>
                <c:pt idx="1455">
                  <c:v>50.876406806228701</c:v>
                </c:pt>
                <c:pt idx="1456">
                  <c:v>50.883514780724497</c:v>
                </c:pt>
                <c:pt idx="1457">
                  <c:v>50.890609745939798</c:v>
                </c:pt>
                <c:pt idx="1458">
                  <c:v>50.897691725621897</c:v>
                </c:pt>
                <c:pt idx="1459">
                  <c:v>50.904760743475798</c:v>
                </c:pt>
                <c:pt idx="1460">
                  <c:v>50.911816823163598</c:v>
                </c:pt>
                <c:pt idx="1461">
                  <c:v>50.918859988304902</c:v>
                </c:pt>
                <c:pt idx="1462">
                  <c:v>50.925890262476798</c:v>
                </c:pt>
                <c:pt idx="1463">
                  <c:v>50.932907669214103</c:v>
                </c:pt>
                <c:pt idx="1464">
                  <c:v>50.939912232009398</c:v>
                </c:pt>
                <c:pt idx="1465">
                  <c:v>50.946903974312796</c:v>
                </c:pt>
                <c:pt idx="1466">
                  <c:v>50.953882937550901</c:v>
                </c:pt>
                <c:pt idx="1467">
                  <c:v>50.960849105107499</c:v>
                </c:pt>
                <c:pt idx="1468">
                  <c:v>50.9678025224935</c:v>
                </c:pt>
                <c:pt idx="1469">
                  <c:v>50.974743212947097</c:v>
                </c:pt>
                <c:pt idx="1470">
                  <c:v>50.981671199667097</c:v>
                </c:pt>
                <c:pt idx="1471">
                  <c:v>50.988586505812599</c:v>
                </c:pt>
                <c:pt idx="1472">
                  <c:v>50.9954891545027</c:v>
                </c:pt>
                <c:pt idx="1473">
                  <c:v>51.0023791688172</c:v>
                </c:pt>
                <c:pt idx="1474">
                  <c:v>51.009256571795902</c:v>
                </c:pt>
                <c:pt idx="1475">
                  <c:v>51.016121386438797</c:v>
                </c:pt>
                <c:pt idx="1476">
                  <c:v>51.022973635706499</c:v>
                </c:pt>
                <c:pt idx="1477">
                  <c:v>51.029813342519503</c:v>
                </c:pt>
                <c:pt idx="1478">
                  <c:v>51.036640529758998</c:v>
                </c:pt>
                <c:pt idx="1479">
                  <c:v>51.043455220266203</c:v>
                </c:pt>
                <c:pt idx="1480">
                  <c:v>51.0502574368426</c:v>
                </c:pt>
                <c:pt idx="1481">
                  <c:v>51.057047202249997</c:v>
                </c:pt>
                <c:pt idx="1482">
                  <c:v>51.0638245392107</c:v>
                </c:pt>
                <c:pt idx="1483">
                  <c:v>51.070589470406901</c:v>
                </c:pt>
                <c:pt idx="1484">
                  <c:v>51.077342018481303</c:v>
                </c:pt>
                <c:pt idx="1485">
                  <c:v>51.084082206037003</c:v>
                </c:pt>
                <c:pt idx="1486">
                  <c:v>51.0908100556371</c:v>
                </c:pt>
                <c:pt idx="1487">
                  <c:v>51.097525589805201</c:v>
                </c:pt>
                <c:pt idx="1488">
                  <c:v>51.104228831025097</c:v>
                </c:pt>
                <c:pt idx="1489">
                  <c:v>51.110919801740899</c:v>
                </c:pt>
                <c:pt idx="1490">
                  <c:v>51.1175985243569</c:v>
                </c:pt>
                <c:pt idx="1491">
                  <c:v>51.124265021237903</c:v>
                </c:pt>
                <c:pt idx="1492">
                  <c:v>51.130919314708699</c:v>
                </c:pt>
                <c:pt idx="1493">
                  <c:v>51.1375614270546</c:v>
                </c:pt>
                <c:pt idx="1494">
                  <c:v>51.144191380521001</c:v>
                </c:pt>
                <c:pt idx="1495">
                  <c:v>51.150809197313798</c:v>
                </c:pt>
                <c:pt idx="1496">
                  <c:v>51.157414899599097</c:v>
                </c:pt>
                <c:pt idx="1497">
                  <c:v>51.164008509289097</c:v>
                </c:pt>
                <c:pt idx="1498">
                  <c:v>51.17059004803</c:v>
                </c:pt>
                <c:pt idx="1499">
                  <c:v>51.177159538444101</c:v>
                </c:pt>
                <c:pt idx="1500">
                  <c:v>51.183717002535403</c:v>
                </c:pt>
                <c:pt idx="1501">
                  <c:v>51.190262462268301</c:v>
                </c:pt>
                <c:pt idx="1502">
                  <c:v>51.196795939567103</c:v>
                </c:pt>
                <c:pt idx="1503">
                  <c:v>51.203317456316398</c:v>
                </c:pt>
                <c:pt idx="1504">
                  <c:v>51.209827034361403</c:v>
                </c:pt>
                <c:pt idx="1505">
                  <c:v>51.216324695506998</c:v>
                </c:pt>
                <c:pt idx="1506">
                  <c:v>51.222810461518598</c:v>
                </c:pt>
                <c:pt idx="1507">
                  <c:v>51.229284354121901</c:v>
                </c:pt>
                <c:pt idx="1508">
                  <c:v>51.235746395002799</c:v>
                </c:pt>
                <c:pt idx="1509">
                  <c:v>51.242196605807202</c:v>
                </c:pt>
                <c:pt idx="1510">
                  <c:v>51.248635008141399</c:v>
                </c:pt>
                <c:pt idx="1511">
                  <c:v>51.255061623571997</c:v>
                </c:pt>
                <c:pt idx="1512">
                  <c:v>51.261476473625798</c:v>
                </c:pt>
                <c:pt idx="1513">
                  <c:v>51.2678795797897</c:v>
                </c:pt>
                <c:pt idx="1514">
                  <c:v>51.274270963511</c:v>
                </c:pt>
                <c:pt idx="1515">
                  <c:v>51.280650646197003</c:v>
                </c:pt>
                <c:pt idx="1516">
                  <c:v>51.287018649215597</c:v>
                </c:pt>
                <c:pt idx="1517">
                  <c:v>51.293374993894503</c:v>
                </c:pt>
                <c:pt idx="1518">
                  <c:v>51.299719701521902</c:v>
                </c:pt>
                <c:pt idx="1519">
                  <c:v>51.306052793346197</c:v>
                </c:pt>
                <c:pt idx="1520">
                  <c:v>51.312374290575903</c:v>
                </c:pt>
                <c:pt idx="1521">
                  <c:v>51.3186842143799</c:v>
                </c:pt>
                <c:pt idx="1522">
                  <c:v>51.324982585887298</c:v>
                </c:pt>
                <c:pt idx="1523">
                  <c:v>51.331269426187298</c:v>
                </c:pt>
                <c:pt idx="1524">
                  <c:v>51.3375447563295</c:v>
                </c:pt>
                <c:pt idx="1525">
                  <c:v>51.343808597323601</c:v>
                </c:pt>
                <c:pt idx="1526">
                  <c:v>51.350060970139502</c:v>
                </c:pt>
                <c:pt idx="1527">
                  <c:v>51.356301895707503</c:v>
                </c:pt>
                <c:pt idx="1528">
                  <c:v>51.362531394918001</c:v>
                </c:pt>
                <c:pt idx="1529">
                  <c:v>51.368749488621702</c:v>
                </c:pt>
                <c:pt idx="1530">
                  <c:v>51.374956197629501</c:v>
                </c:pt>
                <c:pt idx="1531">
                  <c:v>51.381151542712402</c:v>
                </c:pt>
                <c:pt idx="1532">
                  <c:v>51.387335544601903</c:v>
                </c:pt>
                <c:pt idx="1533">
                  <c:v>51.393508223989599</c:v>
                </c:pt>
                <c:pt idx="1534">
                  <c:v>51.399669601527101</c:v>
                </c:pt>
                <c:pt idx="1535">
                  <c:v>51.405819697826701</c:v>
                </c:pt>
                <c:pt idx="1536">
                  <c:v>51.411958533460499</c:v>
                </c:pt>
                <c:pt idx="1537">
                  <c:v>51.4180861351023</c:v>
                </c:pt>
                <c:pt idx="1538">
                  <c:v>51.424202520445903</c:v>
                </c:pt>
                <c:pt idx="1539">
                  <c:v>51.430307707447199</c:v>
                </c:pt>
                <c:pt idx="1540">
                  <c:v>51.436401716553199</c:v>
                </c:pt>
                <c:pt idx="1541">
                  <c:v>51.4424845681718</c:v>
                </c:pt>
                <c:pt idx="1542">
                  <c:v>51.448556282671603</c:v>
                </c:pt>
                <c:pt idx="1543">
                  <c:v>51.454616880381899</c:v>
                </c:pt>
                <c:pt idx="1544">
                  <c:v>51.460666381592901</c:v>
                </c:pt>
                <c:pt idx="1545">
                  <c:v>51.466704806555498</c:v>
                </c:pt>
                <c:pt idx="1546">
                  <c:v>51.472732175481497</c:v>
                </c:pt>
                <c:pt idx="1547">
                  <c:v>51.478748508543298</c:v>
                </c:pt>
                <c:pt idx="1548">
                  <c:v>51.484753825874201</c:v>
                </c:pt>
                <c:pt idx="1549">
                  <c:v>51.490748147568198</c:v>
                </c:pt>
                <c:pt idx="1550">
                  <c:v>51.496731493680301</c:v>
                </c:pt>
                <c:pt idx="1551">
                  <c:v>51.502703884226001</c:v>
                </c:pt>
                <c:pt idx="1552">
                  <c:v>51.508665339181597</c:v>
                </c:pt>
                <c:pt idx="1553">
                  <c:v>51.514615878484499</c:v>
                </c:pt>
                <c:pt idx="1554">
                  <c:v>51.520555522032502</c:v>
                </c:pt>
                <c:pt idx="1555">
                  <c:v>51.526484289684397</c:v>
                </c:pt>
                <c:pt idx="1556">
                  <c:v>51.5324022012596</c:v>
                </c:pt>
                <c:pt idx="1557">
                  <c:v>51.538309276538499</c:v>
                </c:pt>
                <c:pt idx="1558">
                  <c:v>51.544205535262201</c:v>
                </c:pt>
                <c:pt idx="1559">
                  <c:v>51.5500909971325</c:v>
                </c:pt>
                <c:pt idx="1560">
                  <c:v>51.555965681811898</c:v>
                </c:pt>
                <c:pt idx="1561">
                  <c:v>51.5618296089241</c:v>
                </c:pt>
                <c:pt idx="1562">
                  <c:v>51.567682798052999</c:v>
                </c:pt>
                <c:pt idx="1563">
                  <c:v>51.573525268743801</c:v>
                </c:pt>
                <c:pt idx="1564">
                  <c:v>51.579357040502202</c:v>
                </c:pt>
                <c:pt idx="1565">
                  <c:v>51.585178132794603</c:v>
                </c:pt>
                <c:pt idx="1566">
                  <c:v>51.590988565048399</c:v>
                </c:pt>
                <c:pt idx="1567">
                  <c:v>51.5967883566517</c:v>
                </c:pt>
                <c:pt idx="1568">
                  <c:v>51.602577526953397</c:v>
                </c:pt>
                <c:pt idx="1569">
                  <c:v>51.608356095263098</c:v>
                </c:pt>
                <c:pt idx="1570">
                  <c:v>51.614124080851198</c:v>
                </c:pt>
                <c:pt idx="1571">
                  <c:v>51.619881502948999</c:v>
                </c:pt>
                <c:pt idx="1572">
                  <c:v>51.625628380748502</c:v>
                </c:pt>
                <c:pt idx="1573">
                  <c:v>51.6313647334023</c:v>
                </c:pt>
                <c:pt idx="1574">
                  <c:v>51.6370905800242</c:v>
                </c:pt>
                <c:pt idx="1575">
                  <c:v>51.642805939688301</c:v>
                </c:pt>
                <c:pt idx="1576">
                  <c:v>51.648510835125897</c:v>
                </c:pt>
                <c:pt idx="1577">
                  <c:v>51.654205306503599</c:v>
                </c:pt>
                <c:pt idx="1578">
                  <c:v>51.659889350527401</c:v>
                </c:pt>
                <c:pt idx="1579">
                  <c:v>51.665562986221097</c:v>
                </c:pt>
                <c:pt idx="1580">
                  <c:v>51.671226232570604</c:v>
                </c:pt>
                <c:pt idx="1581">
                  <c:v>51.676879108524801</c:v>
                </c:pt>
                <c:pt idx="1582">
                  <c:v>51.6825216329947</c:v>
                </c:pt>
                <c:pt idx="1583">
                  <c:v>51.688153824853998</c:v>
                </c:pt>
                <c:pt idx="1584">
                  <c:v>51.693775702939</c:v>
                </c:pt>
                <c:pt idx="1585">
                  <c:v>51.699387286048299</c:v>
                </c:pt>
                <c:pt idx="1586">
                  <c:v>51.704988592943202</c:v>
                </c:pt>
                <c:pt idx="1587">
                  <c:v>51.710579642347497</c:v>
                </c:pt>
                <c:pt idx="1588">
                  <c:v>51.716160452947399</c:v>
                </c:pt>
                <c:pt idx="1589">
                  <c:v>51.721731043391799</c:v>
                </c:pt>
                <c:pt idx="1590">
                  <c:v>51.727291432291999</c:v>
                </c:pt>
                <c:pt idx="1591">
                  <c:v>51.732841638221799</c:v>
                </c:pt>
                <c:pt idx="1592">
                  <c:v>51.738381679717598</c:v>
                </c:pt>
                <c:pt idx="1593">
                  <c:v>51.743911575278403</c:v>
                </c:pt>
                <c:pt idx="1594">
                  <c:v>51.749431343365401</c:v>
                </c:pt>
                <c:pt idx="1595">
                  <c:v>51.754941002402703</c:v>
                </c:pt>
                <c:pt idx="1596">
                  <c:v>51.760440570776701</c:v>
                </c:pt>
                <c:pt idx="1597">
                  <c:v>51.765930066836397</c:v>
                </c:pt>
                <c:pt idx="1598">
                  <c:v>51.7714095088932</c:v>
                </c:pt>
                <c:pt idx="1599">
                  <c:v>51.776878915221197</c:v>
                </c:pt>
                <c:pt idx="1600">
                  <c:v>51.7823383040569</c:v>
                </c:pt>
                <c:pt idx="1601">
                  <c:v>51.787787693599398</c:v>
                </c:pt>
                <c:pt idx="1602">
                  <c:v>51.793227102010299</c:v>
                </c:pt>
                <c:pt idx="1603">
                  <c:v>51.7986565474136</c:v>
                </c:pt>
                <c:pt idx="1604">
                  <c:v>51.804076047895897</c:v>
                </c:pt>
                <c:pt idx="1605">
                  <c:v>51.809485621506397</c:v>
                </c:pt>
                <c:pt idx="1606">
                  <c:v>51.814885286256803</c:v>
                </c:pt>
                <c:pt idx="1607">
                  <c:v>51.820275060121297</c:v>
                </c:pt>
                <c:pt idx="1608">
                  <c:v>51.825654961036399</c:v>
                </c:pt>
                <c:pt idx="1609">
                  <c:v>51.831025006901498</c:v>
                </c:pt>
                <c:pt idx="1610">
                  <c:v>51.836385215578403</c:v>
                </c:pt>
                <c:pt idx="1611">
                  <c:v>51.841735604891099</c:v>
                </c:pt>
                <c:pt idx="1612">
                  <c:v>51.847076192626702</c:v>
                </c:pt>
                <c:pt idx="1613">
                  <c:v>51.852406996534199</c:v>
                </c:pt>
                <c:pt idx="1614">
                  <c:v>51.857728034325604</c:v>
                </c:pt>
                <c:pt idx="1615">
                  <c:v>51.863039323675302</c:v>
                </c:pt>
                <c:pt idx="1616">
                  <c:v>51.868340905061999</c:v>
                </c:pt>
                <c:pt idx="1617">
                  <c:v>51.8736327931056</c:v>
                </c:pt>
                <c:pt idx="1618">
                  <c:v>51.878914989334604</c:v>
                </c:pt>
                <c:pt idx="1619">
                  <c:v>51.884187511427101</c:v>
                </c:pt>
                <c:pt idx="1620">
                  <c:v>51.889450377026201</c:v>
                </c:pt>
                <c:pt idx="1621">
                  <c:v>51.894703603740197</c:v>
                </c:pt>
                <c:pt idx="1622">
                  <c:v>51.899947209142503</c:v>
                </c:pt>
                <c:pt idx="1623">
                  <c:v>51.905181210771197</c:v>
                </c:pt>
                <c:pt idx="1624">
                  <c:v>51.910405626129602</c:v>
                </c:pt>
                <c:pt idx="1625">
                  <c:v>51.915620472686101</c:v>
                </c:pt>
                <c:pt idx="1626">
                  <c:v>51.920825767874</c:v>
                </c:pt>
                <c:pt idx="1627">
                  <c:v>51.926021529091798</c:v>
                </c:pt>
                <c:pt idx="1628">
                  <c:v>51.931207773702702</c:v>
                </c:pt>
                <c:pt idx="1629">
                  <c:v>51.936384519035201</c:v>
                </c:pt>
                <c:pt idx="1630">
                  <c:v>51.941551782382803</c:v>
                </c:pt>
                <c:pt idx="1631">
                  <c:v>51.946709581004001</c:v>
                </c:pt>
                <c:pt idx="1632">
                  <c:v>51.951857932122202</c:v>
                </c:pt>
                <c:pt idx="1633">
                  <c:v>51.956996852925897</c:v>
                </c:pt>
                <c:pt idx="1634">
                  <c:v>51.962126360568703</c:v>
                </c:pt>
                <c:pt idx="1635">
                  <c:v>51.967246472169201</c:v>
                </c:pt>
                <c:pt idx="1636">
                  <c:v>51.972357204810898</c:v>
                </c:pt>
                <c:pt idx="1637">
                  <c:v>51.977458575542499</c:v>
                </c:pt>
                <c:pt idx="1638">
                  <c:v>51.982550601377497</c:v>
                </c:pt>
                <c:pt idx="1639">
                  <c:v>51.987633299294799</c:v>
                </c:pt>
                <c:pt idx="1640">
                  <c:v>51.992706686237803</c:v>
                </c:pt>
                <c:pt idx="1641">
                  <c:v>51.997770779115399</c:v>
                </c:pt>
                <c:pt idx="1642">
                  <c:v>52.002825594801401</c:v>
                </c:pt>
                <c:pt idx="1643">
                  <c:v>52.007871150134299</c:v>
                </c:pt>
                <c:pt idx="1644">
                  <c:v>52.012907461918097</c:v>
                </c:pt>
                <c:pt idx="1645">
                  <c:v>52.017934546921502</c:v>
                </c:pt>
                <c:pt idx="1646">
                  <c:v>52.022952421878401</c:v>
                </c:pt>
                <c:pt idx="1647">
                  <c:v>52.027961103487698</c:v>
                </c:pt>
                <c:pt idx="1648">
                  <c:v>52.032960608413099</c:v>
                </c:pt>
                <c:pt idx="1649">
                  <c:v>52.037950953283598</c:v>
                </c:pt>
                <c:pt idx="1650">
                  <c:v>52.042932154693197</c:v>
                </c:pt>
                <c:pt idx="1651">
                  <c:v>52.047904229200697</c:v>
                </c:pt>
                <c:pt idx="1652">
                  <c:v>52.052867193330201</c:v>
                </c:pt>
                <c:pt idx="1653">
                  <c:v>52.0578210635706</c:v>
                </c:pt>
                <c:pt idx="1654">
                  <c:v>52.062765856375997</c:v>
                </c:pt>
                <c:pt idx="1655">
                  <c:v>52.067701536188302</c:v>
                </c:pt>
                <c:pt idx="1656">
                  <c:v>52.072628271392297</c:v>
                </c:pt>
                <c:pt idx="1657">
                  <c:v>52.0775459815397</c:v>
                </c:pt>
                <c:pt idx="1658">
                  <c:v>52.0824546831481</c:v>
                </c:pt>
                <c:pt idx="1659">
                  <c:v>52.087354392700398</c:v>
                </c:pt>
                <c:pt idx="1660">
                  <c:v>52.092245126644997</c:v>
                </c:pt>
                <c:pt idx="1661">
                  <c:v>52.0971269013951</c:v>
                </c:pt>
                <c:pt idx="1662">
                  <c:v>52.101999733329599</c:v>
                </c:pt>
                <c:pt idx="1663">
                  <c:v>52.106863638792603</c:v>
                </c:pt>
                <c:pt idx="1664">
                  <c:v>52.111718634093897</c:v>
                </c:pt>
                <c:pt idx="1665">
                  <c:v>52.116564735508597</c:v>
                </c:pt>
                <c:pt idx="1666">
                  <c:v>52.121401959277598</c:v>
                </c:pt>
                <c:pt idx="1667">
                  <c:v>52.126230321607402</c:v>
                </c:pt>
                <c:pt idx="1668">
                  <c:v>52.1310498386703</c:v>
                </c:pt>
                <c:pt idx="1669">
                  <c:v>52.135860526604198</c:v>
                </c:pt>
                <c:pt idx="1670">
                  <c:v>52.140662401513197</c:v>
                </c:pt>
                <c:pt idx="1671">
                  <c:v>52.145455479467003</c:v>
                </c:pt>
                <c:pt idx="1672">
                  <c:v>52.1502397765016</c:v>
                </c:pt>
                <c:pt idx="1673">
                  <c:v>52.1550153086188</c:v>
                </c:pt>
                <c:pt idx="1674">
                  <c:v>52.159782091786703</c:v>
                </c:pt>
                <c:pt idx="1675">
                  <c:v>52.164540141939597</c:v>
                </c:pt>
                <c:pt idx="1676">
                  <c:v>52.169289474978001</c:v>
                </c:pt>
                <c:pt idx="1677">
                  <c:v>52.174030106768598</c:v>
                </c:pt>
                <c:pt idx="1678">
                  <c:v>52.178762053144801</c:v>
                </c:pt>
                <c:pt idx="1679">
                  <c:v>52.183485329906198</c:v>
                </c:pt>
                <c:pt idx="1680">
                  <c:v>52.188199952818898</c:v>
                </c:pt>
                <c:pt idx="1681">
                  <c:v>52.192905937615897</c:v>
                </c:pt>
                <c:pt idx="1682">
                  <c:v>52.197603299996501</c:v>
                </c:pt>
                <c:pt idx="1683">
                  <c:v>52.202292055626899</c:v>
                </c:pt>
                <c:pt idx="1684">
                  <c:v>52.206972220140003</c:v>
                </c:pt>
                <c:pt idx="1685">
                  <c:v>52.211643809135701</c:v>
                </c:pt>
                <c:pt idx="1686">
                  <c:v>52.2163068381805</c:v>
                </c:pt>
                <c:pt idx="1687">
                  <c:v>52.220961322808101</c:v>
                </c:pt>
                <c:pt idx="1688">
                  <c:v>52.225607278519298</c:v>
                </c:pt>
                <c:pt idx="1689">
                  <c:v>52.230244720781897</c:v>
                </c:pt>
                <c:pt idx="1690">
                  <c:v>52.234873665030797</c:v>
                </c:pt>
                <c:pt idx="1691">
                  <c:v>52.239494126668298</c:v>
                </c:pt>
                <c:pt idx="1692">
                  <c:v>52.244106121063901</c:v>
                </c:pt>
                <c:pt idx="1693">
                  <c:v>52.2487096635545</c:v>
                </c:pt>
                <c:pt idx="1694">
                  <c:v>52.253304769444398</c:v>
                </c:pt>
                <c:pt idx="1695">
                  <c:v>52.257891474295299</c:v>
                </c:pt>
                <c:pt idx="1696">
                  <c:v>52.2624698004661</c:v>
                </c:pt>
                <c:pt idx="1697">
                  <c:v>52.267039739393503</c:v>
                </c:pt>
                <c:pt idx="1698">
                  <c:v>52.271601306392597</c:v>
                </c:pt>
                <c:pt idx="1699">
                  <c:v>52.276154516748797</c:v>
                </c:pt>
                <c:pt idx="1700">
                  <c:v>52.2806993857183</c:v>
                </c:pt>
                <c:pt idx="1701">
                  <c:v>52.2852359285285</c:v>
                </c:pt>
                <c:pt idx="1702">
                  <c:v>52.289764160377302</c:v>
                </c:pt>
                <c:pt idx="1703">
                  <c:v>52.294284096433898</c:v>
                </c:pt>
                <c:pt idx="1704">
                  <c:v>52.298795751838703</c:v>
                </c:pt>
                <c:pt idx="1705">
                  <c:v>52.303299141703199</c:v>
                </c:pt>
                <c:pt idx="1706">
                  <c:v>52.307794281110198</c:v>
                </c:pt>
                <c:pt idx="1707">
                  <c:v>52.312281185114102</c:v>
                </c:pt>
                <c:pt idx="1708">
                  <c:v>52.316759868740697</c:v>
                </c:pt>
                <c:pt idx="1709">
                  <c:v>52.3212303469872</c:v>
                </c:pt>
                <c:pt idx="1710">
                  <c:v>52.3256926348229</c:v>
                </c:pt>
                <c:pt idx="1711">
                  <c:v>52.3301467471885</c:v>
                </c:pt>
                <c:pt idx="1712">
                  <c:v>52.3345926989969</c:v>
                </c:pt>
                <c:pt idx="1713">
                  <c:v>52.339030505132698</c:v>
                </c:pt>
                <c:pt idx="1714">
                  <c:v>52.343460180452603</c:v>
                </c:pt>
                <c:pt idx="1715">
                  <c:v>52.347881739785699</c:v>
                </c:pt>
                <c:pt idx="1716">
                  <c:v>52.352295197933003</c:v>
                </c:pt>
                <c:pt idx="1717">
                  <c:v>52.356700569668</c:v>
                </c:pt>
                <c:pt idx="1718">
                  <c:v>52.361097869736703</c:v>
                </c:pt>
                <c:pt idx="1719">
                  <c:v>52.365487112857501</c:v>
                </c:pt>
                <c:pt idx="1720">
                  <c:v>52.369868313721398</c:v>
                </c:pt>
                <c:pt idx="1721">
                  <c:v>52.374241486992197</c:v>
                </c:pt>
                <c:pt idx="1722">
                  <c:v>52.378606647306299</c:v>
                </c:pt>
                <c:pt idx="1723">
                  <c:v>52.3829638092732</c:v>
                </c:pt>
                <c:pt idx="1724">
                  <c:v>52.387312987475298</c:v>
                </c:pt>
                <c:pt idx="1725">
                  <c:v>52.391654196467996</c:v>
                </c:pt>
                <c:pt idx="1726">
                  <c:v>52.395987450779998</c:v>
                </c:pt>
                <c:pt idx="1727">
                  <c:v>52.400312764912996</c:v>
                </c:pt>
                <c:pt idx="1728">
                  <c:v>52.404630153342403</c:v>
                </c:pt>
                <c:pt idx="1729">
                  <c:v>52.408939630516699</c:v>
                </c:pt>
                <c:pt idx="1730">
                  <c:v>52.413241210857997</c:v>
                </c:pt>
                <c:pt idx="1731">
                  <c:v>52.417534908762299</c:v>
                </c:pt>
                <c:pt idx="1732">
                  <c:v>52.421820738598797</c:v>
                </c:pt>
                <c:pt idx="1733">
                  <c:v>52.426098714711003</c:v>
                </c:pt>
                <c:pt idx="1734">
                  <c:v>52.430368851415999</c:v>
                </c:pt>
                <c:pt idx="1735">
                  <c:v>52.434631163004902</c:v>
                </c:pt>
                <c:pt idx="1736">
                  <c:v>52.438885663743001</c:v>
                </c:pt>
                <c:pt idx="1737">
                  <c:v>52.443132367869701</c:v>
                </c:pt>
                <c:pt idx="1738">
                  <c:v>52.447371289598699</c:v>
                </c:pt>
                <c:pt idx="1739">
                  <c:v>52.4516024431178</c:v>
                </c:pt>
                <c:pt idx="1740">
                  <c:v>52.455825842589697</c:v>
                </c:pt>
                <c:pt idx="1741">
                  <c:v>52.460041502151199</c:v>
                </c:pt>
                <c:pt idx="1742">
                  <c:v>52.464249435913899</c:v>
                </c:pt>
                <c:pt idx="1743">
                  <c:v>52.4684496579643</c:v>
                </c:pt>
                <c:pt idx="1744">
                  <c:v>52.472642182363302</c:v>
                </c:pt>
                <c:pt idx="1745">
                  <c:v>52.476827023147102</c:v>
                </c:pt>
                <c:pt idx="1746">
                  <c:v>52.481004194326701</c:v>
                </c:pt>
                <c:pt idx="1747">
                  <c:v>52.485173709888102</c:v>
                </c:pt>
                <c:pt idx="1748">
                  <c:v>52.489335583792602</c:v>
                </c:pt>
                <c:pt idx="1749">
                  <c:v>52.493489838236599</c:v>
                </c:pt>
                <c:pt idx="1750">
                  <c:v>52.497636482714498</c:v>
                </c:pt>
                <c:pt idx="1751">
                  <c:v>52.501775528185199</c:v>
                </c:pt>
                <c:pt idx="1752">
                  <c:v>52.505906988546798</c:v>
                </c:pt>
                <c:pt idx="1753">
                  <c:v>52.5100308776736</c:v>
                </c:pt>
                <c:pt idx="1754">
                  <c:v>52.514147209416102</c:v>
                </c:pt>
                <c:pt idx="1755">
                  <c:v>52.518255997601898</c:v>
                </c:pt>
                <c:pt idx="1756">
                  <c:v>52.522357256034702</c:v>
                </c:pt>
                <c:pt idx="1757">
                  <c:v>52.526450998495399</c:v>
                </c:pt>
                <c:pt idx="1758">
                  <c:v>52.530537238741402</c:v>
                </c:pt>
                <c:pt idx="1759">
                  <c:v>52.534615990507397</c:v>
                </c:pt>
                <c:pt idx="1760">
                  <c:v>52.538687267504798</c:v>
                </c:pt>
                <c:pt idx="1761">
                  <c:v>52.542751083422502</c:v>
                </c:pt>
                <c:pt idx="1762">
                  <c:v>52.546807451926199</c:v>
                </c:pt>
                <c:pt idx="1763">
                  <c:v>52.550856386659497</c:v>
                </c:pt>
                <c:pt idx="1764">
                  <c:v>52.554897901242903</c:v>
                </c:pt>
                <c:pt idx="1765">
                  <c:v>52.558932009274898</c:v>
                </c:pt>
                <c:pt idx="1766">
                  <c:v>52.562958724331203</c:v>
                </c:pt>
                <c:pt idx="1767">
                  <c:v>52.566978059965699</c:v>
                </c:pt>
                <c:pt idx="1768">
                  <c:v>52.570990029709698</c:v>
                </c:pt>
                <c:pt idx="1769">
                  <c:v>52.574994647072899</c:v>
                </c:pt>
                <c:pt idx="1770">
                  <c:v>52.578991925542503</c:v>
                </c:pt>
                <c:pt idx="1771">
                  <c:v>52.582981878584199</c:v>
                </c:pt>
                <c:pt idx="1772">
                  <c:v>52.586964519642002</c:v>
                </c:pt>
                <c:pt idx="1773">
                  <c:v>52.590939862137802</c:v>
                </c:pt>
                <c:pt idx="1774">
                  <c:v>52.594907919472298</c:v>
                </c:pt>
                <c:pt idx="1775">
                  <c:v>52.598868705024699</c:v>
                </c:pt>
                <c:pt idx="1776">
                  <c:v>52.602822232152597</c:v>
                </c:pt>
                <c:pt idx="1777">
                  <c:v>52.606768514192503</c:v>
                </c:pt>
                <c:pt idx="1778">
                  <c:v>52.610707564459702</c:v>
                </c:pt>
                <c:pt idx="1779">
                  <c:v>52.6146393962483</c:v>
                </c:pt>
                <c:pt idx="1780">
                  <c:v>52.618564022831698</c:v>
                </c:pt>
                <c:pt idx="1781">
                  <c:v>52.622481457462001</c:v>
                </c:pt>
                <c:pt idx="1782">
                  <c:v>52.6263917133709</c:v>
                </c:pt>
                <c:pt idx="1783">
                  <c:v>52.630294803769097</c:v>
                </c:pt>
                <c:pt idx="1784">
                  <c:v>52.634190741847</c:v>
                </c:pt>
                <c:pt idx="1785">
                  <c:v>52.638079540774299</c:v>
                </c:pt>
                <c:pt idx="1786">
                  <c:v>52.641961213700299</c:v>
                </c:pt>
                <c:pt idx="1787">
                  <c:v>52.6458357737542</c:v>
                </c:pt>
                <c:pt idx="1788">
                  <c:v>52.6497032340448</c:v>
                </c:pt>
                <c:pt idx="1789">
                  <c:v>52.6535636076608</c:v>
                </c:pt>
                <c:pt idx="1790">
                  <c:v>52.657416907671099</c:v>
                </c:pt>
                <c:pt idx="1791">
                  <c:v>52.661263147124501</c:v>
                </c:pt>
                <c:pt idx="1792">
                  <c:v>52.665102339050101</c:v>
                </c:pt>
                <c:pt idx="1793">
                  <c:v>52.668934496457197</c:v>
                </c:pt>
                <c:pt idx="1794">
                  <c:v>52.672759632335598</c:v>
                </c:pt>
                <c:pt idx="1795">
                  <c:v>52.676577759655501</c:v>
                </c:pt>
                <c:pt idx="1796">
                  <c:v>52.680388891367699</c:v>
                </c:pt>
                <c:pt idx="1797">
                  <c:v>52.684193040403798</c:v>
                </c:pt>
                <c:pt idx="1798">
                  <c:v>52.687990219676003</c:v>
                </c:pt>
                <c:pt idx="1799">
                  <c:v>52.691780442077601</c:v>
                </c:pt>
                <c:pt idx="1800">
                  <c:v>52.695563720482703</c:v>
                </c:pt>
                <c:pt idx="1801">
                  <c:v>52.699340067746498</c:v>
                </c:pt>
                <c:pt idx="1802">
                  <c:v>52.7031094963992</c:v>
                </c:pt>
                <c:pt idx="1803">
                  <c:v>52.706871976886902</c:v>
                </c:pt>
                <c:pt idx="1804">
                  <c:v>52.710627561352503</c:v>
                </c:pt>
                <c:pt idx="1805">
                  <c:v>52.714376262447402</c:v>
                </c:pt>
                <c:pt idx="1806">
                  <c:v>52.718118092801497</c:v>
                </c:pt>
                <c:pt idx="1807">
                  <c:v>52.721853065023701</c:v>
                </c:pt>
                <c:pt idx="1808">
                  <c:v>52.725581191701998</c:v>
                </c:pt>
                <c:pt idx="1809">
                  <c:v>52.729302485403402</c:v>
                </c:pt>
                <c:pt idx="1810">
                  <c:v>52.733016958674199</c:v>
                </c:pt>
                <c:pt idx="1811">
                  <c:v>52.736724624039702</c:v>
                </c:pt>
                <c:pt idx="1812">
                  <c:v>52.740425494004498</c:v>
                </c:pt>
                <c:pt idx="1813">
                  <c:v>52.7441195810529</c:v>
                </c:pt>
                <c:pt idx="1814">
                  <c:v>52.747806897648204</c:v>
                </c:pt>
                <c:pt idx="1815">
                  <c:v>52.751487456233399</c:v>
                </c:pt>
                <c:pt idx="1816">
                  <c:v>52.755161269231301</c:v>
                </c:pt>
                <c:pt idx="1817">
                  <c:v>52.758828349044101</c:v>
                </c:pt>
                <c:pt idx="1818">
                  <c:v>52.762488708053702</c:v>
                </c:pt>
                <c:pt idx="1819">
                  <c:v>52.766142358622098</c:v>
                </c:pt>
                <c:pt idx="1820">
                  <c:v>52.769789313090897</c:v>
                </c:pt>
                <c:pt idx="1821">
                  <c:v>52.773429583781699</c:v>
                </c:pt>
                <c:pt idx="1822">
                  <c:v>52.777063182996301</c:v>
                </c:pt>
                <c:pt idx="1823">
                  <c:v>52.780690123016498</c:v>
                </c:pt>
                <c:pt idx="1824">
                  <c:v>52.784310416104198</c:v>
                </c:pt>
                <c:pt idx="1825">
                  <c:v>52.787924074501703</c:v>
                </c:pt>
                <c:pt idx="1826">
                  <c:v>52.791531110431499</c:v>
                </c:pt>
                <c:pt idx="1827">
                  <c:v>52.795131536096598</c:v>
                </c:pt>
                <c:pt idx="1828">
                  <c:v>52.798725363680298</c:v>
                </c:pt>
                <c:pt idx="1829">
                  <c:v>52.802312605346799</c:v>
                </c:pt>
                <c:pt idx="1830">
                  <c:v>52.8058932732404</c:v>
                </c:pt>
                <c:pt idx="1831">
                  <c:v>52.809467379486499</c:v>
                </c:pt>
                <c:pt idx="1832">
                  <c:v>52.813034936191201</c:v>
                </c:pt>
                <c:pt idx="1833">
                  <c:v>52.8165959554414</c:v>
                </c:pt>
                <c:pt idx="1834">
                  <c:v>52.820150449304698</c:v>
                </c:pt>
                <c:pt idx="1835">
                  <c:v>52.823698429830003</c:v>
                </c:pt>
                <c:pt idx="1836">
                  <c:v>52.827239909047201</c:v>
                </c:pt>
                <c:pt idx="1837">
                  <c:v>52.830774898967199</c:v>
                </c:pt>
                <c:pt idx="1838">
                  <c:v>52.834303411582098</c:v>
                </c:pt>
                <c:pt idx="1839">
                  <c:v>52.837825458865403</c:v>
                </c:pt>
                <c:pt idx="1840">
                  <c:v>52.841341052772002</c:v>
                </c:pt>
                <c:pt idx="1841">
                  <c:v>52.844850205238103</c:v>
                </c:pt>
                <c:pt idx="1842">
                  <c:v>52.848352928181299</c:v>
                </c:pt>
                <c:pt idx="1843">
                  <c:v>52.851849233501</c:v>
                </c:pt>
                <c:pt idx="1844">
                  <c:v>52.855339133078203</c:v>
                </c:pt>
                <c:pt idx="1845">
                  <c:v>52.8588226387756</c:v>
                </c:pt>
                <c:pt idx="1846">
                  <c:v>52.862299762437502</c:v>
                </c:pt>
                <c:pt idx="1847">
                  <c:v>52.865770515890397</c:v>
                </c:pt>
                <c:pt idx="1848">
                  <c:v>52.869234910942403</c:v>
                </c:pt>
                <c:pt idx="1849">
                  <c:v>52.872692959383997</c:v>
                </c:pt>
                <c:pt idx="1850">
                  <c:v>52.8761446729875</c:v>
                </c:pt>
                <c:pt idx="1851">
                  <c:v>52.879590063507301</c:v>
                </c:pt>
                <c:pt idx="1852">
                  <c:v>52.8830291426804</c:v>
                </c:pt>
                <c:pt idx="1853">
                  <c:v>52.886461922225699</c:v>
                </c:pt>
                <c:pt idx="1854">
                  <c:v>52.889888413844801</c:v>
                </c:pt>
                <c:pt idx="1855">
                  <c:v>52.893308629221501</c:v>
                </c:pt>
                <c:pt idx="1856">
                  <c:v>52.896722565758203</c:v>
                </c:pt>
                <c:pt idx="1857">
                  <c:v>52.900130211315798</c:v>
                </c:pt>
                <c:pt idx="1858">
                  <c:v>52.903531611562698</c:v>
                </c:pt>
                <c:pt idx="1859">
                  <c:v>52.906926777958198</c:v>
                </c:pt>
                <c:pt idx="1860">
                  <c:v>52.910315721941402</c:v>
                </c:pt>
                <c:pt idx="1861">
                  <c:v>52.913698454930703</c:v>
                </c:pt>
                <c:pt idx="1862">
                  <c:v>52.9170749883246</c:v>
                </c:pt>
                <c:pt idx="1863">
                  <c:v>52.920445333500901</c:v>
                </c:pt>
                <c:pt idx="1864">
                  <c:v>52.923809501817303</c:v>
                </c:pt>
                <c:pt idx="1865">
                  <c:v>52.927167504611397</c:v>
                </c:pt>
                <c:pt idx="1866">
                  <c:v>52.930519353200602</c:v>
                </c:pt>
                <c:pt idx="1867">
                  <c:v>52.933865058881999</c:v>
                </c:pt>
                <c:pt idx="1868">
                  <c:v>52.937204632932897</c:v>
                </c:pt>
                <c:pt idx="1869">
                  <c:v>52.940538086610403</c:v>
                </c:pt>
                <c:pt idx="1870">
                  <c:v>52.9438654311517</c:v>
                </c:pt>
                <c:pt idx="1871">
                  <c:v>52.947186677773999</c:v>
                </c:pt>
                <c:pt idx="1872">
                  <c:v>52.950501837674601</c:v>
                </c:pt>
                <c:pt idx="1873">
                  <c:v>52.953810922031003</c:v>
                </c:pt>
                <c:pt idx="1874">
                  <c:v>52.957113942000902</c:v>
                </c:pt>
                <c:pt idx="1875">
                  <c:v>52.960410908722103</c:v>
                </c:pt>
                <c:pt idx="1876">
                  <c:v>52.963701833312903</c:v>
                </c:pt>
                <c:pt idx="1877">
                  <c:v>52.966986726871703</c:v>
                </c:pt>
                <c:pt idx="1878">
                  <c:v>52.970265600477497</c:v>
                </c:pt>
                <c:pt idx="1879">
                  <c:v>52.973538465189499</c:v>
                </c:pt>
                <c:pt idx="1880">
                  <c:v>52.976805332047498</c:v>
                </c:pt>
                <c:pt idx="1881">
                  <c:v>52.980066212071598</c:v>
                </c:pt>
                <c:pt idx="1882">
                  <c:v>52.9833211162628</c:v>
                </c:pt>
                <c:pt idx="1883">
                  <c:v>52.9865700556023</c:v>
                </c:pt>
                <c:pt idx="1884">
                  <c:v>52.989813041052102</c:v>
                </c:pt>
                <c:pt idx="1885">
                  <c:v>52.993050083554998</c:v>
                </c:pt>
                <c:pt idx="1886">
                  <c:v>52.996281194034403</c:v>
                </c:pt>
                <c:pt idx="1887">
                  <c:v>52.999506383394298</c:v>
                </c:pt>
                <c:pt idx="1888">
                  <c:v>53.002725662519801</c:v>
                </c:pt>
                <c:pt idx="1889">
                  <c:v>53.005939042276601</c:v>
                </c:pt>
                <c:pt idx="1890">
                  <c:v>53.009146533511597</c:v>
                </c:pt>
                <c:pt idx="1891">
                  <c:v>53.012348147052201</c:v>
                </c:pt>
                <c:pt idx="1892">
                  <c:v>53.015543893707303</c:v>
                </c:pt>
                <c:pt idx="1893">
                  <c:v>53.018733784266303</c:v>
                </c:pt>
                <c:pt idx="1894">
                  <c:v>53.021917829500197</c:v>
                </c:pt>
                <c:pt idx="1895">
                  <c:v>53.025096040160598</c:v>
                </c:pt>
                <c:pt idx="1896">
                  <c:v>53.028268426980503</c:v>
                </c:pt>
                <c:pt idx="1897">
                  <c:v>53.0314350006743</c:v>
                </c:pt>
                <c:pt idx="1898">
                  <c:v>53.034595771937298</c:v>
                </c:pt>
                <c:pt idx="1899">
                  <c:v>53.037750751446303</c:v>
                </c:pt>
                <c:pt idx="1900">
                  <c:v>53.040899949859302</c:v>
                </c:pt>
                <c:pt idx="1901">
                  <c:v>53.044043377815797</c:v>
                </c:pt>
                <c:pt idx="1902">
                  <c:v>53.047181045936597</c:v>
                </c:pt>
                <c:pt idx="1903">
                  <c:v>53.050312964824101</c:v>
                </c:pt>
                <c:pt idx="1904">
                  <c:v>53.0534391450622</c:v>
                </c:pt>
                <c:pt idx="1905">
                  <c:v>53.056559597216101</c:v>
                </c:pt>
                <c:pt idx="1906">
                  <c:v>53.059674331833001</c:v>
                </c:pt>
                <c:pt idx="1907">
                  <c:v>53.062783359441397</c:v>
                </c:pt>
                <c:pt idx="1908">
                  <c:v>53.0658866905517</c:v>
                </c:pt>
                <c:pt idx="1909">
                  <c:v>53.068984335655799</c:v>
                </c:pt>
                <c:pt idx="1910">
                  <c:v>53.072076293351302</c:v>
                </c:pt>
                <c:pt idx="1911">
                  <c:v>53.075162575556803</c:v>
                </c:pt>
                <c:pt idx="1912">
                  <c:v>53.0782432014298</c:v>
                </c:pt>
                <c:pt idx="1913">
                  <c:v>53.081318181324498</c:v>
                </c:pt>
                <c:pt idx="1914">
                  <c:v>53.084387525575899</c:v>
                </c:pt>
                <c:pt idx="1915">
                  <c:v>53.087451244499498</c:v>
                </c:pt>
                <c:pt idx="1916">
                  <c:v>53.0905093483914</c:v>
                </c:pt>
                <c:pt idx="1917">
                  <c:v>53.093561847528498</c:v>
                </c:pt>
                <c:pt idx="1918">
                  <c:v>53.0966087521685</c:v>
                </c:pt>
                <c:pt idx="1919">
                  <c:v>53.099650072549601</c:v>
                </c:pt>
                <c:pt idx="1920">
                  <c:v>53.102685818890897</c:v>
                </c:pt>
                <c:pt idx="1921">
                  <c:v>53.105716001392501</c:v>
                </c:pt>
                <c:pt idx="1922">
                  <c:v>53.108740630234998</c:v>
                </c:pt>
                <c:pt idx="1923">
                  <c:v>53.11175971558</c:v>
                </c:pt>
                <c:pt idx="1924">
                  <c:v>53.1147732675702</c:v>
                </c:pt>
                <c:pt idx="1925">
                  <c:v>53.117781296329099</c:v>
                </c:pt>
                <c:pt idx="1926">
                  <c:v>53.120783811960997</c:v>
                </c:pt>
                <c:pt idx="1927">
                  <c:v>53.123780824551403</c:v>
                </c:pt>
                <c:pt idx="1928">
                  <c:v>53.126772344166802</c:v>
                </c:pt>
                <c:pt idx="1929">
                  <c:v>53.129758380854803</c:v>
                </c:pt>
                <c:pt idx="1930">
                  <c:v>53.132738944644103</c:v>
                </c:pt>
                <c:pt idx="1931">
                  <c:v>53.135714045544297</c:v>
                </c:pt>
                <c:pt idx="1932">
                  <c:v>53.138683693546398</c:v>
                </c:pt>
                <c:pt idx="1933">
                  <c:v>53.141647898622601</c:v>
                </c:pt>
                <c:pt idx="1934">
                  <c:v>53.144606670726198</c:v>
                </c:pt>
                <c:pt idx="1935">
                  <c:v>53.147560019791698</c:v>
                </c:pt>
                <c:pt idx="1936">
                  <c:v>53.1505079557352</c:v>
                </c:pt>
                <c:pt idx="1937">
                  <c:v>53.1534504884537</c:v>
                </c:pt>
                <c:pt idx="1938">
                  <c:v>53.156387627825801</c:v>
                </c:pt>
                <c:pt idx="1939">
                  <c:v>53.159319383711399</c:v>
                </c:pt>
                <c:pt idx="1940">
                  <c:v>53.162245765951901</c:v>
                </c:pt>
                <c:pt idx="1941">
                  <c:v>53.165166784370101</c:v>
                </c:pt>
                <c:pt idx="1942">
                  <c:v>53.1680824487702</c:v>
                </c:pt>
                <c:pt idx="1943">
                  <c:v>53.170992768938</c:v>
                </c:pt>
                <c:pt idx="1944">
                  <c:v>53.173897754640699</c:v>
                </c:pt>
                <c:pt idx="1945">
                  <c:v>53.176797415627298</c:v>
                </c:pt>
                <c:pt idx="1946">
                  <c:v>53.179691761628199</c:v>
                </c:pt>
                <c:pt idx="1947">
                  <c:v>53.182580802355503</c:v>
                </c:pt>
                <c:pt idx="1948">
                  <c:v>53.185464547502903</c:v>
                </c:pt>
                <c:pt idx="1949">
                  <c:v>53.188343006746003</c:v>
                </c:pt>
                <c:pt idx="1950">
                  <c:v>53.191216189741901</c:v>
                </c:pt>
                <c:pt idx="1951">
                  <c:v>53.194084106129502</c:v>
                </c:pt>
                <c:pt idx="1952">
                  <c:v>53.196946765529603</c:v>
                </c:pt>
                <c:pt idx="1953">
                  <c:v>53.199804177544699</c:v>
                </c:pt>
                <c:pt idx="1954">
                  <c:v>53.202656351759302</c:v>
                </c:pt>
                <c:pt idx="1955">
                  <c:v>53.205503297739597</c:v>
                </c:pt>
                <c:pt idx="1956">
                  <c:v>53.2083450250338</c:v>
                </c:pt>
                <c:pt idx="1957">
                  <c:v>53.211181543172103</c:v>
                </c:pt>
                <c:pt idx="1958">
                  <c:v>53.214012861666603</c:v>
                </c:pt>
                <c:pt idx="1959">
                  <c:v>53.216838990011503</c:v>
                </c:pt>
                <c:pt idx="1960">
                  <c:v>53.219659937682998</c:v>
                </c:pt>
                <c:pt idx="1961">
                  <c:v>53.2224757141392</c:v>
                </c:pt>
                <c:pt idx="1962">
                  <c:v>53.225286328820701</c:v>
                </c:pt>
                <c:pt idx="1963">
                  <c:v>53.228091791149801</c:v>
                </c:pt>
                <c:pt idx="1964">
                  <c:v>53.230892115922103</c:v>
                </c:pt>
                <c:pt idx="1965">
                  <c:v>53.233687308585097</c:v>
                </c:pt>
                <c:pt idx="1966">
                  <c:v>53.236477377571099</c:v>
                </c:pt>
                <c:pt idx="1967">
                  <c:v>53.239262332251101</c:v>
                </c:pt>
                <c:pt idx="1968">
                  <c:v>53.242042181978697</c:v>
                </c:pt>
                <c:pt idx="1969">
                  <c:v>53.2448169360907</c:v>
                </c:pt>
                <c:pt idx="1970">
                  <c:v>53.2475866039061</c:v>
                </c:pt>
                <c:pt idx="1971">
                  <c:v>53.250351194727003</c:v>
                </c:pt>
                <c:pt idx="1972">
                  <c:v>53.253110717838503</c:v>
                </c:pt>
                <c:pt idx="1973">
                  <c:v>53.255865182508202</c:v>
                </c:pt>
                <c:pt idx="1974">
                  <c:v>53.258614597986899</c:v>
                </c:pt>
                <c:pt idx="1975">
                  <c:v>53.261358973508301</c:v>
                </c:pt>
                <c:pt idx="1976">
                  <c:v>53.264098318289001</c:v>
                </c:pt>
                <c:pt idx="1977">
                  <c:v>53.266832641528701</c:v>
                </c:pt>
                <c:pt idx="1978">
                  <c:v>53.269561952410101</c:v>
                </c:pt>
                <c:pt idx="1979">
                  <c:v>53.272286260099001</c:v>
                </c:pt>
                <c:pt idx="1980">
                  <c:v>53.275005573744501</c:v>
                </c:pt>
                <c:pt idx="1981">
                  <c:v>53.277719902478502</c:v>
                </c:pt>
                <c:pt idx="1982">
                  <c:v>53.280429255416401</c:v>
                </c:pt>
                <c:pt idx="1983">
                  <c:v>53.283133641656804</c:v>
                </c:pt>
                <c:pt idx="1984">
                  <c:v>53.285833070281498</c:v>
                </c:pt>
                <c:pt idx="1985">
                  <c:v>53.288527550355496</c:v>
                </c:pt>
                <c:pt idx="1986">
                  <c:v>53.291217090927397</c:v>
                </c:pt>
                <c:pt idx="1987">
                  <c:v>53.293901701028901</c:v>
                </c:pt>
                <c:pt idx="1988">
                  <c:v>53.296581389675303</c:v>
                </c:pt>
                <c:pt idx="1989">
                  <c:v>53.299256165865202</c:v>
                </c:pt>
                <c:pt idx="1990">
                  <c:v>53.301926038581001</c:v>
                </c:pt>
                <c:pt idx="1991">
                  <c:v>53.304591016788002</c:v>
                </c:pt>
                <c:pt idx="1992">
                  <c:v>53.307251109435803</c:v>
                </c:pt>
                <c:pt idx="1993">
                  <c:v>53.3099063254569</c:v>
                </c:pt>
                <c:pt idx="1994">
                  <c:v>53.312556673768</c:v>
                </c:pt>
                <c:pt idx="1995">
                  <c:v>53.315202163268999</c:v>
                </c:pt>
                <c:pt idx="1996">
                  <c:v>53.3178428028437</c:v>
                </c:pt>
                <c:pt idx="1997">
                  <c:v>53.320478601359603</c:v>
                </c:pt>
                <c:pt idx="1998">
                  <c:v>53.323109567668098</c:v>
                </c:pt>
                <c:pt idx="1999">
                  <c:v>53.325735710604199</c:v>
                </c:pt>
                <c:pt idx="2000">
                  <c:v>53.328357038986702</c:v>
                </c:pt>
                <c:pt idx="2001">
                  <c:v>53.3309735616184</c:v>
                </c:pt>
                <c:pt idx="2002">
                  <c:v>53.333585287286098</c:v>
                </c:pt>
                <c:pt idx="2003">
                  <c:v>53.336192224760197</c:v>
                </c:pt>
                <c:pt idx="2004">
                  <c:v>53.338794382795399</c:v>
                </c:pt>
                <c:pt idx="2005">
                  <c:v>53.3413917701304</c:v>
                </c:pt>
                <c:pt idx="2006">
                  <c:v>53.343984395487603</c:v>
                </c:pt>
                <c:pt idx="2007">
                  <c:v>53.346572267573798</c:v>
                </c:pt>
                <c:pt idx="2008">
                  <c:v>53.349155395079897</c:v>
                </c:pt>
                <c:pt idx="2009">
                  <c:v>53.351733786680803</c:v>
                </c:pt>
                <c:pt idx="2010">
                  <c:v>53.354307451035602</c:v>
                </c:pt>
                <c:pt idx="2011">
                  <c:v>53.356876396787897</c:v>
                </c:pt>
                <c:pt idx="2012">
                  <c:v>53.359440632565097</c:v>
                </c:pt>
                <c:pt idx="2013">
                  <c:v>53.3620001669793</c:v>
                </c:pt>
                <c:pt idx="2014">
                  <c:v>53.364555008626603</c:v>
                </c:pt>
                <c:pt idx="2015">
                  <c:v>53.367105166087697</c:v>
                </c:pt>
                <c:pt idx="2016">
                  <c:v>53.369650647927699</c:v>
                </c:pt>
                <c:pt idx="2017">
                  <c:v>53.372191463171298</c:v>
                </c:pt>
                <c:pt idx="2018">
                  <c:v>53.374727623427198</c:v>
                </c:pt>
                <c:pt idx="2019">
                  <c:v>53.377259133974498</c:v>
                </c:pt>
                <c:pt idx="2020">
                  <c:v>53.379786003328398</c:v>
                </c:pt>
                <c:pt idx="2021">
                  <c:v>53.382308239988397</c:v>
                </c:pt>
                <c:pt idx="2022">
                  <c:v>53.384825852439398</c:v>
                </c:pt>
                <c:pt idx="2023">
                  <c:v>53.3873388491509</c:v>
                </c:pt>
                <c:pt idx="2024">
                  <c:v>53.389847238577403</c:v>
                </c:pt>
                <c:pt idx="2025">
                  <c:v>53.392351029158498</c:v>
                </c:pt>
                <c:pt idx="2026">
                  <c:v>53.3948502293186</c:v>
                </c:pt>
                <c:pt idx="2027">
                  <c:v>53.397344847467302</c:v>
                </c:pt>
                <c:pt idx="2028">
                  <c:v>53.399834891999298</c:v>
                </c:pt>
                <c:pt idx="2029">
                  <c:v>53.402320371294202</c:v>
                </c:pt>
                <c:pt idx="2030">
                  <c:v>53.404801293717199</c:v>
                </c:pt>
                <c:pt idx="2031">
                  <c:v>53.407277667618203</c:v>
                </c:pt>
                <c:pt idx="2032">
                  <c:v>53.409749501332598</c:v>
                </c:pt>
                <c:pt idx="2033">
                  <c:v>53.412216803181202</c:v>
                </c:pt>
                <c:pt idx="2034">
                  <c:v>53.414679581469898</c:v>
                </c:pt>
                <c:pt idx="2035">
                  <c:v>53.41713784449</c:v>
                </c:pt>
                <c:pt idx="2036">
                  <c:v>53.419591600518203</c:v>
                </c:pt>
                <c:pt idx="2037">
                  <c:v>53.422040857816597</c:v>
                </c:pt>
                <c:pt idx="2038">
                  <c:v>53.424485624632901</c:v>
                </c:pt>
                <c:pt idx="2039">
                  <c:v>53.426925909200101</c:v>
                </c:pt>
                <c:pt idx="2040">
                  <c:v>53.429361719736903</c:v>
                </c:pt>
                <c:pt idx="2041">
                  <c:v>53.431793064447497</c:v>
                </c:pt>
                <c:pt idx="2042">
                  <c:v>53.434219951521797</c:v>
                </c:pt>
                <c:pt idx="2043">
                  <c:v>53.436642389135102</c:v>
                </c:pt>
                <c:pt idx="2044">
                  <c:v>53.439060385448698</c:v>
                </c:pt>
                <c:pt idx="2045">
                  <c:v>53.441473948609598</c:v>
                </c:pt>
                <c:pt idx="2046">
                  <c:v>53.443883086750198</c:v>
                </c:pt>
                <c:pt idx="2047">
                  <c:v>53.446287807989201</c:v>
                </c:pt>
                <c:pt idx="2048">
                  <c:v>53.448688120430802</c:v>
                </c:pt>
                <c:pt idx="2049">
                  <c:v>53.451084032165198</c:v>
                </c:pt>
                <c:pt idx="2050">
                  <c:v>53.453475551268497</c:v>
                </c:pt>
                <c:pt idx="2051">
                  <c:v>53.455862685802799</c:v>
                </c:pt>
                <c:pt idx="2052">
                  <c:v>53.458245443815997</c:v>
                </c:pt>
                <c:pt idx="2053">
                  <c:v>53.460623833342297</c:v>
                </c:pt>
                <c:pt idx="2054">
                  <c:v>53.462997862401899</c:v>
                </c:pt>
                <c:pt idx="2055">
                  <c:v>53.465367539000802</c:v>
                </c:pt>
                <c:pt idx="2056">
                  <c:v>53.467732871131602</c:v>
                </c:pt>
                <c:pt idx="2057">
                  <c:v>53.4700938667727</c:v>
                </c:pt>
                <c:pt idx="2058">
                  <c:v>53.472450533889003</c:v>
                </c:pt>
                <c:pt idx="2059">
                  <c:v>53.474802880431497</c:v>
                </c:pt>
                <c:pt idx="2060">
                  <c:v>53.4771509143374</c:v>
                </c:pt>
                <c:pt idx="2061">
                  <c:v>53.479494643530501</c:v>
                </c:pt>
                <c:pt idx="2062">
                  <c:v>53.481834075920702</c:v>
                </c:pt>
                <c:pt idx="2063">
                  <c:v>53.4841692194045</c:v>
                </c:pt>
                <c:pt idx="2064">
                  <c:v>53.486500081864598</c:v>
                </c:pt>
                <c:pt idx="2065">
                  <c:v>53.4888266711705</c:v>
                </c:pt>
                <c:pt idx="2066">
                  <c:v>53.491148995178101</c:v>
                </c:pt>
                <c:pt idx="2067">
                  <c:v>53.493467061729497</c:v>
                </c:pt>
                <c:pt idx="2068">
                  <c:v>53.495780878654003</c:v>
                </c:pt>
                <c:pt idx="2069">
                  <c:v>53.498090453767098</c:v>
                </c:pt>
                <c:pt idx="2070">
                  <c:v>53.500395794870997</c:v>
                </c:pt>
                <c:pt idx="2071">
                  <c:v>53.502696906266202</c:v>
                </c:pt>
                <c:pt idx="2072">
                  <c:v>53.504993793557801</c:v>
                </c:pt>
                <c:pt idx="2073">
                  <c:v>53.507286469468397</c:v>
                </c:pt>
                <c:pt idx="2074">
                  <c:v>53.509574941720402</c:v>
                </c:pt>
                <c:pt idx="2075">
                  <c:v>53.511859218022401</c:v>
                </c:pt>
                <c:pt idx="2076">
                  <c:v>53.514139306069502</c:v>
                </c:pt>
                <c:pt idx="2077">
                  <c:v>53.516415213542999</c:v>
                </c:pt>
                <c:pt idx="2078">
                  <c:v>53.518686948110599</c:v>
                </c:pt>
                <c:pt idx="2079">
                  <c:v>53.520954517426503</c:v>
                </c:pt>
                <c:pt idx="2080">
                  <c:v>53.523217929131398</c:v>
                </c:pt>
                <c:pt idx="2081">
                  <c:v>53.5254771908523</c:v>
                </c:pt>
                <c:pt idx="2082">
                  <c:v>53.5277323102029</c:v>
                </c:pt>
                <c:pt idx="2083">
                  <c:v>53.5299832947833</c:v>
                </c:pt>
                <c:pt idx="2084">
                  <c:v>53.532230152180297</c:v>
                </c:pt>
                <c:pt idx="2085">
                  <c:v>53.534472889967297</c:v>
                </c:pt>
                <c:pt idx="2086">
                  <c:v>53.536711515704198</c:v>
                </c:pt>
                <c:pt idx="2087">
                  <c:v>53.538946036937901</c:v>
                </c:pt>
                <c:pt idx="2088">
                  <c:v>53.541176461201601</c:v>
                </c:pt>
                <c:pt idx="2089">
                  <c:v>53.543402796015698</c:v>
                </c:pt>
                <c:pt idx="2090">
                  <c:v>53.545625048886897</c:v>
                </c:pt>
                <c:pt idx="2091">
                  <c:v>53.547843227309102</c:v>
                </c:pt>
                <c:pt idx="2092">
                  <c:v>53.550057338762798</c:v>
                </c:pt>
                <c:pt idx="2093">
                  <c:v>53.552267390715599</c:v>
                </c:pt>
                <c:pt idx="2094">
                  <c:v>53.554473390621702</c:v>
                </c:pt>
                <c:pt idx="2095">
                  <c:v>53.5566753459225</c:v>
                </c:pt>
                <c:pt idx="2096">
                  <c:v>53.558873264046397</c:v>
                </c:pt>
                <c:pt idx="2097">
                  <c:v>53.561067152408498</c:v>
                </c:pt>
                <c:pt idx="2098">
                  <c:v>53.563257018411299</c:v>
                </c:pt>
                <c:pt idx="2099">
                  <c:v>53.565442869444098</c:v>
                </c:pt>
                <c:pt idx="2100">
                  <c:v>53.567624712883301</c:v>
                </c:pt>
                <c:pt idx="2101">
                  <c:v>53.569802556092803</c:v>
                </c:pt>
                <c:pt idx="2102">
                  <c:v>53.571976406423197</c:v>
                </c:pt>
                <c:pt idx="2103">
                  <c:v>53.574146271212598</c:v>
                </c:pt>
                <c:pt idx="2104">
                  <c:v>53.576312157786198</c:v>
                </c:pt>
                <c:pt idx="2105">
                  <c:v>53.578474073456498</c:v>
                </c:pt>
                <c:pt idx="2106">
                  <c:v>53.580632025523201</c:v>
                </c:pt>
                <c:pt idx="2107">
                  <c:v>53.582786021273698</c:v>
                </c:pt>
                <c:pt idx="2108">
                  <c:v>53.584936067982298</c:v>
                </c:pt>
                <c:pt idx="2109">
                  <c:v>53.587082172910797</c:v>
                </c:pt>
                <c:pt idx="2110">
                  <c:v>53.5892243433087</c:v>
                </c:pt>
                <c:pt idx="2111">
                  <c:v>53.5913625864127</c:v>
                </c:pt>
                <c:pt idx="2112">
                  <c:v>53.593496909446998</c:v>
                </c:pt>
                <c:pt idx="2113">
                  <c:v>53.595627319623503</c:v>
                </c:pt>
                <c:pt idx="2114">
                  <c:v>53.597753824141499</c:v>
                </c:pt>
                <c:pt idx="2115">
                  <c:v>53.599876430187798</c:v>
                </c:pt>
                <c:pt idx="2116">
                  <c:v>53.601995144937199</c:v>
                </c:pt>
                <c:pt idx="2117">
                  <c:v>53.604109975551701</c:v>
                </c:pt>
                <c:pt idx="2118">
                  <c:v>53.606220929181298</c:v>
                </c:pt>
                <c:pt idx="2119">
                  <c:v>53.608328012963597</c:v>
                </c:pt>
                <c:pt idx="2120">
                  <c:v>53.610431234023899</c:v>
                </c:pt>
                <c:pt idx="2121">
                  <c:v>53.612530599475399</c:v>
                </c:pt>
                <c:pt idx="2122">
                  <c:v>53.614626116419103</c:v>
                </c:pt>
                <c:pt idx="2123">
                  <c:v>53.616717791943799</c:v>
                </c:pt>
                <c:pt idx="2124">
                  <c:v>53.618805633126101</c:v>
                </c:pt>
                <c:pt idx="2125">
                  <c:v>53.620889639376202</c:v>
                </c:pt>
                <c:pt idx="2126">
                  <c:v>53.622969821083899</c:v>
                </c:pt>
                <c:pt idx="2127">
                  <c:v>53.625046188701297</c:v>
                </c:pt>
                <c:pt idx="2128">
                  <c:v>53.627118749222099</c:v>
                </c:pt>
                <c:pt idx="2129">
                  <c:v>53.629187509627599</c:v>
                </c:pt>
                <c:pt idx="2130">
                  <c:v>53.631252476886097</c:v>
                </c:pt>
                <c:pt idx="2131">
                  <c:v>53.633313657953501</c:v>
                </c:pt>
                <c:pt idx="2132">
                  <c:v>53.635371059773</c:v>
                </c:pt>
                <c:pt idx="2133">
                  <c:v>53.637424689275399</c:v>
                </c:pt>
                <c:pt idx="2134">
                  <c:v>53.639474553378598</c:v>
                </c:pt>
                <c:pt idx="2135">
                  <c:v>53.641520658988398</c:v>
                </c:pt>
                <c:pt idx="2136">
                  <c:v>53.643563012997703</c:v>
                </c:pt>
                <c:pt idx="2137">
                  <c:v>53.645601622287302</c:v>
                </c:pt>
                <c:pt idx="2138">
                  <c:v>53.647636493725201</c:v>
                </c:pt>
                <c:pt idx="2139">
                  <c:v>53.649667634167301</c:v>
                </c:pt>
                <c:pt idx="2140">
                  <c:v>53.651695050456802</c:v>
                </c:pt>
                <c:pt idx="2141">
                  <c:v>53.653718749424797</c:v>
                </c:pt>
                <c:pt idx="2142">
                  <c:v>53.655738737889799</c:v>
                </c:pt>
                <c:pt idx="2143">
                  <c:v>53.6577550226583</c:v>
                </c:pt>
                <c:pt idx="2144">
                  <c:v>53.659767610524199</c:v>
                </c:pt>
                <c:pt idx="2145">
                  <c:v>53.661776508269199</c:v>
                </c:pt>
                <c:pt idx="2146">
                  <c:v>53.663781722663003</c:v>
                </c:pt>
                <c:pt idx="2147">
                  <c:v>53.665783260462803</c:v>
                </c:pt>
                <c:pt idx="2148">
                  <c:v>53.667781128413701</c:v>
                </c:pt>
                <c:pt idx="2149">
                  <c:v>53.669775333248701</c:v>
                </c:pt>
                <c:pt idx="2150">
                  <c:v>53.6717658816887</c:v>
                </c:pt>
                <c:pt idx="2151">
                  <c:v>53.6737527804422</c:v>
                </c:pt>
                <c:pt idx="2152">
                  <c:v>53.675736036205898</c:v>
                </c:pt>
                <c:pt idx="2153">
                  <c:v>53.6777156556645</c:v>
                </c:pt>
                <c:pt idx="2154">
                  <c:v>53.679691645490301</c:v>
                </c:pt>
                <c:pt idx="2155">
                  <c:v>53.681664012344001</c:v>
                </c:pt>
                <c:pt idx="2156">
                  <c:v>53.683632762874097</c:v>
                </c:pt>
                <c:pt idx="2157">
                  <c:v>53.685597903717202</c:v>
                </c:pt>
                <c:pt idx="2158">
                  <c:v>53.687559441497797</c:v>
                </c:pt>
                <c:pt idx="2159">
                  <c:v>53.689517382828903</c:v>
                </c:pt>
                <c:pt idx="2160">
                  <c:v>53.6914717343112</c:v>
                </c:pt>
                <c:pt idx="2161">
                  <c:v>53.6934225025337</c:v>
                </c:pt>
                <c:pt idx="2162">
                  <c:v>53.695369694073698</c:v>
                </c:pt>
                <c:pt idx="2163">
                  <c:v>53.697313315496601</c:v>
                </c:pt>
                <c:pt idx="2164">
                  <c:v>53.699253373355901</c:v>
                </c:pt>
                <c:pt idx="2165">
                  <c:v>53.701189874193503</c:v>
                </c:pt>
                <c:pt idx="2166">
                  <c:v>53.703122824539697</c:v>
                </c:pt>
                <c:pt idx="2167">
                  <c:v>53.705052230912798</c:v>
                </c:pt>
                <c:pt idx="2168">
                  <c:v>53.706978099819501</c:v>
                </c:pt>
                <c:pt idx="2169">
                  <c:v>53.708900437755197</c:v>
                </c:pt>
                <c:pt idx="2170">
                  <c:v>53.710819251203198</c:v>
                </c:pt>
                <c:pt idx="2171">
                  <c:v>53.712734546635502</c:v>
                </c:pt>
                <c:pt idx="2172">
                  <c:v>53.714646330512402</c:v>
                </c:pt>
                <c:pt idx="2173">
                  <c:v>53.716554609282802</c:v>
                </c:pt>
                <c:pt idx="2174">
                  <c:v>53.718459389383902</c:v>
                </c:pt>
                <c:pt idx="2175">
                  <c:v>53.720360677241501</c:v>
                </c:pt>
                <c:pt idx="2176">
                  <c:v>53.722258479270103</c:v>
                </c:pt>
                <c:pt idx="2177">
                  <c:v>53.7241528018724</c:v>
                </c:pt>
                <c:pt idx="2178">
                  <c:v>53.726043651440101</c:v>
                </c:pt>
                <c:pt idx="2179">
                  <c:v>53.727931029508497</c:v>
                </c:pt>
                <c:pt idx="2180">
                  <c:v>53.729814946706497</c:v>
                </c:pt>
                <c:pt idx="2181">
                  <c:v>53.731695409569497</c:v>
                </c:pt>
                <c:pt idx="2182">
                  <c:v>53.733572424427997</c:v>
                </c:pt>
                <c:pt idx="2183">
                  <c:v>53.735445997600898</c:v>
                </c:pt>
                <c:pt idx="2184">
                  <c:v>53.737316135395702</c:v>
                </c:pt>
                <c:pt idx="2185">
                  <c:v>53.7391828441082</c:v>
                </c:pt>
                <c:pt idx="2186">
                  <c:v>53.741046130022703</c:v>
                </c:pt>
                <c:pt idx="2187">
                  <c:v>53.742905999412002</c:v>
                </c:pt>
                <c:pt idx="2188">
                  <c:v>53.744762458537302</c:v>
                </c:pt>
                <c:pt idx="2189">
                  <c:v>53.7466155136485</c:v>
                </c:pt>
                <c:pt idx="2190">
                  <c:v>53.748465170983998</c:v>
                </c:pt>
                <c:pt idx="2191">
                  <c:v>53.750311436770801</c:v>
                </c:pt>
                <c:pt idx="2192">
                  <c:v>53.752154317224303</c:v>
                </c:pt>
                <c:pt idx="2193">
                  <c:v>53.7539938185488</c:v>
                </c:pt>
                <c:pt idx="2194">
                  <c:v>53.755829946937098</c:v>
                </c:pt>
                <c:pt idx="2195">
                  <c:v>53.757662708570798</c:v>
                </c:pt>
                <c:pt idx="2196">
                  <c:v>53.759492109619899</c:v>
                </c:pt>
                <c:pt idx="2197">
                  <c:v>53.761318156243497</c:v>
                </c:pt>
                <c:pt idx="2198">
                  <c:v>53.763140854589103</c:v>
                </c:pt>
                <c:pt idx="2199">
                  <c:v>53.764960210793198</c:v>
                </c:pt>
                <c:pt idx="2200">
                  <c:v>53.766776230981002</c:v>
                </c:pt>
                <c:pt idx="2201">
                  <c:v>53.768588921266499</c:v>
                </c:pt>
                <c:pt idx="2202">
                  <c:v>53.770398287752499</c:v>
                </c:pt>
                <c:pt idx="2203">
                  <c:v>53.772204336530798</c:v>
                </c:pt>
                <c:pt idx="2204">
                  <c:v>53.774007073681801</c:v>
                </c:pt>
                <c:pt idx="2205">
                  <c:v>53.775806505275099</c:v>
                </c:pt>
                <c:pt idx="2206">
                  <c:v>53.777602637369</c:v>
                </c:pt>
                <c:pt idx="2207">
                  <c:v>53.779395476010897</c:v>
                </c:pt>
                <c:pt idx="2208">
                  <c:v>53.7811850272371</c:v>
                </c:pt>
                <c:pt idx="2209">
                  <c:v>53.782971297072898</c:v>
                </c:pt>
                <c:pt idx="2210">
                  <c:v>53.784754291532501</c:v>
                </c:pt>
                <c:pt idx="2211">
                  <c:v>53.786534016619399</c:v>
                </c:pt>
                <c:pt idx="2212">
                  <c:v>53.788310478325997</c:v>
                </c:pt>
                <c:pt idx="2213">
                  <c:v>53.7900836826337</c:v>
                </c:pt>
                <c:pt idx="2214">
                  <c:v>53.791853635513199</c:v>
                </c:pt>
                <c:pt idx="2215">
                  <c:v>53.7936203429241</c:v>
                </c:pt>
                <c:pt idx="2216">
                  <c:v>53.795383810815402</c:v>
                </c:pt>
                <c:pt idx="2217">
                  <c:v>53.797144045125201</c:v>
                </c:pt>
                <c:pt idx="2218">
                  <c:v>53.798901051780597</c:v>
                </c:pt>
                <c:pt idx="2219">
                  <c:v>53.800654836698101</c:v>
                </c:pt>
                <c:pt idx="2220">
                  <c:v>53.802405405783503</c:v>
                </c:pt>
                <c:pt idx="2221">
                  <c:v>53.8041527649318</c:v>
                </c:pt>
                <c:pt idx="2222">
                  <c:v>53.805896920027202</c:v>
                </c:pt>
                <c:pt idx="2223">
                  <c:v>53.807637876943303</c:v>
                </c:pt>
                <c:pt idx="2224">
                  <c:v>53.809375641543099</c:v>
                </c:pt>
                <c:pt idx="2225">
                  <c:v>53.811110219678802</c:v>
                </c:pt>
                <c:pt idx="2226">
                  <c:v>53.812841617192099</c:v>
                </c:pt>
                <c:pt idx="2227">
                  <c:v>53.8145698399141</c:v>
                </c:pt>
                <c:pt idx="2228">
                  <c:v>53.816294893665301</c:v>
                </c:pt>
                <c:pt idx="2229">
                  <c:v>53.818016784255697</c:v>
                </c:pt>
                <c:pt idx="2230">
                  <c:v>53.819735517484503</c:v>
                </c:pt>
                <c:pt idx="2231">
                  <c:v>53.821451099140901</c:v>
                </c:pt>
                <c:pt idx="2232">
                  <c:v>53.823163534673</c:v>
                </c:pt>
                <c:pt idx="2233">
                  <c:v>53.824872829061803</c:v>
                </c:pt>
                <c:pt idx="2234">
                  <c:v>53.826578989070804</c:v>
                </c:pt>
                <c:pt idx="2235">
                  <c:v>53.8282820204427</c:v>
                </c:pt>
                <c:pt idx="2236">
                  <c:v>53.829981928910101</c:v>
                </c:pt>
                <c:pt idx="2237">
                  <c:v>53.831678720194603</c:v>
                </c:pt>
                <c:pt idx="2238">
                  <c:v>53.833372400008003</c:v>
                </c:pt>
                <c:pt idx="2239">
                  <c:v>53.835062974051098</c:v>
                </c:pt>
                <c:pt idx="2240">
                  <c:v>53.836750448014598</c:v>
                </c:pt>
                <c:pt idx="2241">
                  <c:v>53.838434827578901</c:v>
                </c:pt>
                <c:pt idx="2242">
                  <c:v>53.840116118414002</c:v>
                </c:pt>
                <c:pt idx="2243">
                  <c:v>53.841794326179297</c:v>
                </c:pt>
                <c:pt idx="2244">
                  <c:v>53.843469456524303</c:v>
                </c:pt>
                <c:pt idx="2245">
                  <c:v>53.845141515088102</c:v>
                </c:pt>
                <c:pt idx="2246">
                  <c:v>53.846810507499299</c:v>
                </c:pt>
                <c:pt idx="2247">
                  <c:v>53.848476439376597</c:v>
                </c:pt>
                <c:pt idx="2248">
                  <c:v>53.850139316328203</c:v>
                </c:pt>
                <c:pt idx="2249">
                  <c:v>53.851799143952398</c:v>
                </c:pt>
                <c:pt idx="2250">
                  <c:v>53.853455927837203</c:v>
                </c:pt>
                <c:pt idx="2251">
                  <c:v>53.8551096735603</c:v>
                </c:pt>
                <c:pt idx="2252">
                  <c:v>53.856760386689501</c:v>
                </c:pt>
                <c:pt idx="2253">
                  <c:v>53.858408072782403</c:v>
                </c:pt>
                <c:pt idx="2254">
                  <c:v>53.860052737386603</c:v>
                </c:pt>
                <c:pt idx="2255">
                  <c:v>53.861694386039403</c:v>
                </c:pt>
                <c:pt idx="2256">
                  <c:v>53.8633330242684</c:v>
                </c:pt>
                <c:pt idx="2257">
                  <c:v>53.8649686575909</c:v>
                </c:pt>
                <c:pt idx="2258">
                  <c:v>53.866601291514399</c:v>
                </c:pt>
                <c:pt idx="2259">
                  <c:v>53.868230931536303</c:v>
                </c:pt>
                <c:pt idx="2260">
                  <c:v>53.869857583144203</c:v>
                </c:pt>
                <c:pt idx="2261">
                  <c:v>53.871481251815702</c:v>
                </c:pt>
                <c:pt idx="2262">
                  <c:v>53.873101943018398</c:v>
                </c:pt>
                <c:pt idx="2263">
                  <c:v>53.874719662210097</c:v>
                </c:pt>
                <c:pt idx="2264">
                  <c:v>53.876334414838901</c:v>
                </c:pt>
                <c:pt idx="2265">
                  <c:v>53.877946206342699</c:v>
                </c:pt>
                <c:pt idx="2266">
                  <c:v>53.879555042149903</c:v>
                </c:pt>
                <c:pt idx="2267">
                  <c:v>53.881160927679097</c:v>
                </c:pt>
                <c:pt idx="2268">
                  <c:v>53.882763868338898</c:v>
                </c:pt>
                <c:pt idx="2269">
                  <c:v>53.884363869528201</c:v>
                </c:pt>
                <c:pt idx="2270">
                  <c:v>53.885960936636501</c:v>
                </c:pt>
                <c:pt idx="2271">
                  <c:v>53.887555075043203</c:v>
                </c:pt>
                <c:pt idx="2272">
                  <c:v>53.889146290118198</c:v>
                </c:pt>
                <c:pt idx="2273">
                  <c:v>53.890734587221701</c:v>
                </c:pt>
                <c:pt idx="2274">
                  <c:v>53.892319971704303</c:v>
                </c:pt>
                <c:pt idx="2275">
                  <c:v>53.893902448906999</c:v>
                </c:pt>
                <c:pt idx="2276">
                  <c:v>53.895482024161097</c:v>
                </c:pt>
                <c:pt idx="2277">
                  <c:v>53.897058702788399</c:v>
                </c:pt>
                <c:pt idx="2278">
                  <c:v>53.8986324901012</c:v>
                </c:pt>
                <c:pt idx="2279">
                  <c:v>53.900203391402201</c:v>
                </c:pt>
                <c:pt idx="2280">
                  <c:v>53.901771411984598</c:v>
                </c:pt>
                <c:pt idx="2281">
                  <c:v>53.903336557132199</c:v>
                </c:pt>
                <c:pt idx="2282">
                  <c:v>53.904898832119102</c:v>
                </c:pt>
                <c:pt idx="2283">
                  <c:v>53.906458242210398</c:v>
                </c:pt>
                <c:pt idx="2284">
                  <c:v>53.908014792661298</c:v>
                </c:pt>
                <c:pt idx="2285">
                  <c:v>53.909568488717902</c:v>
                </c:pt>
                <c:pt idx="2286">
                  <c:v>53.911119334802997</c:v>
                </c:pt>
                <c:pt idx="2287">
                  <c:v>53.912667336107901</c:v>
                </c:pt>
                <c:pt idx="2288">
                  <c:v>53.914212498573796</c:v>
                </c:pt>
                <c:pt idx="2289">
                  <c:v>53.915754827404598</c:v>
                </c:pt>
                <c:pt idx="2290">
                  <c:v>53.9172943277947</c:v>
                </c:pt>
                <c:pt idx="2291">
                  <c:v>53.918831004928997</c:v>
                </c:pt>
                <c:pt idx="2292">
                  <c:v>53.920364863983302</c:v>
                </c:pt>
                <c:pt idx="2293">
                  <c:v>53.9218959101241</c:v>
                </c:pt>
                <c:pt idx="2294">
                  <c:v>53.923424148508303</c:v>
                </c:pt>
                <c:pt idx="2295">
                  <c:v>53.924949584283802</c:v>
                </c:pt>
                <c:pt idx="2296">
                  <c:v>53.926472222589197</c:v>
                </c:pt>
                <c:pt idx="2297">
                  <c:v>53.927992068553799</c:v>
                </c:pt>
                <c:pt idx="2298">
                  <c:v>53.929509127297599</c:v>
                </c:pt>
                <c:pt idx="2299">
                  <c:v>53.931023403931597</c:v>
                </c:pt>
                <c:pt idx="2300">
                  <c:v>53.932534903557602</c:v>
                </c:pt>
                <c:pt idx="2301">
                  <c:v>53.934043631267997</c:v>
                </c:pt>
                <c:pt idx="2302">
                  <c:v>53.935549592146401</c:v>
                </c:pt>
                <c:pt idx="2303">
                  <c:v>53.937052791267099</c:v>
                </c:pt>
                <c:pt idx="2304">
                  <c:v>53.938553233695302</c:v>
                </c:pt>
                <c:pt idx="2305">
                  <c:v>53.940050924487302</c:v>
                </c:pt>
                <c:pt idx="2306">
                  <c:v>53.941545868690199</c:v>
                </c:pt>
                <c:pt idx="2307">
                  <c:v>53.943038071342102</c:v>
                </c:pt>
                <c:pt idx="2308">
                  <c:v>53.944527537472197</c:v>
                </c:pt>
                <c:pt idx="2309">
                  <c:v>53.946014272100399</c:v>
                </c:pt>
                <c:pt idx="2310">
                  <c:v>53.9474982802382</c:v>
                </c:pt>
                <c:pt idx="2311">
                  <c:v>53.948979566887601</c:v>
                </c:pt>
                <c:pt idx="2312">
                  <c:v>53.950458137041998</c:v>
                </c:pt>
                <c:pt idx="2313">
                  <c:v>53.951933995685799</c:v>
                </c:pt>
                <c:pt idx="2314">
                  <c:v>53.9534071477946</c:v>
                </c:pt>
                <c:pt idx="2315">
                  <c:v>53.954877598335003</c:v>
                </c:pt>
                <c:pt idx="2316">
                  <c:v>53.956345352264897</c:v>
                </c:pt>
                <c:pt idx="2317">
                  <c:v>53.957810414533299</c:v>
                </c:pt>
                <c:pt idx="2318">
                  <c:v>53.959272790080597</c:v>
                </c:pt>
                <c:pt idx="2319">
                  <c:v>53.9607324838381</c:v>
                </c:pt>
                <c:pt idx="2320">
                  <c:v>53.962189500728698</c:v>
                </c:pt>
                <c:pt idx="2321">
                  <c:v>53.963643845666297</c:v>
                </c:pt>
                <c:pt idx="2322">
                  <c:v>53.965095523556201</c:v>
                </c:pt>
                <c:pt idx="2323">
                  <c:v>53.9665445392951</c:v>
                </c:pt>
                <c:pt idx="2324">
                  <c:v>53.967990897770797</c:v>
                </c:pt>
                <c:pt idx="2325">
                  <c:v>53.969434603862801</c:v>
                </c:pt>
                <c:pt idx="2326">
                  <c:v>53.9708756624416</c:v>
                </c:pt>
                <c:pt idx="2327">
                  <c:v>53.9723140783695</c:v>
                </c:pt>
                <c:pt idx="2328">
                  <c:v>53.973749856499801</c:v>
                </c:pt>
                <c:pt idx="2329">
                  <c:v>53.9751830016776</c:v>
                </c:pt>
                <c:pt idx="2330">
                  <c:v>53.976613518739299</c:v>
                </c:pt>
                <c:pt idx="2331">
                  <c:v>53.978041412512702</c:v>
                </c:pt>
                <c:pt idx="2332">
                  <c:v>53.9794666878173</c:v>
                </c:pt>
                <c:pt idx="2333">
                  <c:v>53.980889349464</c:v>
                </c:pt>
                <c:pt idx="2334">
                  <c:v>53.982309402255403</c:v>
                </c:pt>
                <c:pt idx="2335">
                  <c:v>53.983726850985299</c:v>
                </c:pt>
                <c:pt idx="2336">
                  <c:v>53.985141700439598</c:v>
                </c:pt>
                <c:pt idx="2337">
                  <c:v>53.986553955395401</c:v>
                </c:pt>
                <c:pt idx="2338">
                  <c:v>53.987963620621599</c:v>
                </c:pt>
                <c:pt idx="2339">
                  <c:v>53.989370700878801</c:v>
                </c:pt>
                <c:pt idx="2340">
                  <c:v>53.990775197736198</c:v>
                </c:pt>
                <c:pt idx="2341">
                  <c:v>53.992177118031499</c:v>
                </c:pt>
                <c:pt idx="2342">
                  <c:v>53.9935764672678</c:v>
                </c:pt>
                <c:pt idx="2343">
                  <c:v>53.994973250159902</c:v>
                </c:pt>
                <c:pt idx="2344">
                  <c:v>53.996367471414601</c:v>
                </c:pt>
                <c:pt idx="2345">
                  <c:v>53.9977591357299</c:v>
                </c:pt>
                <c:pt idx="2346">
                  <c:v>53.999148247795397</c:v>
                </c:pt>
                <c:pt idx="2347">
                  <c:v>54.000534812292301</c:v>
                </c:pt>
                <c:pt idx="2348">
                  <c:v>54.001918833893399</c:v>
                </c:pt>
                <c:pt idx="2349">
                  <c:v>54.003300317262998</c:v>
                </c:pt>
                <c:pt idx="2350">
                  <c:v>54.004679267057</c:v>
                </c:pt>
                <c:pt idx="2351">
                  <c:v>54.006055687923201</c:v>
                </c:pt>
                <c:pt idx="2352">
                  <c:v>54.007429584500798</c:v>
                </c:pt>
                <c:pt idx="2353">
                  <c:v>54.008800961420697</c:v>
                </c:pt>
                <c:pt idx="2354">
                  <c:v>54.010169823305702</c:v>
                </c:pt>
                <c:pt idx="2355">
                  <c:v>54.011536174769901</c:v>
                </c:pt>
                <c:pt idx="2356">
                  <c:v>54.012900020419501</c:v>
                </c:pt>
                <c:pt idx="2357">
                  <c:v>54.014261364852402</c:v>
                </c:pt>
                <c:pt idx="2358">
                  <c:v>54.015620212658099</c:v>
                </c:pt>
                <c:pt idx="2359">
                  <c:v>54.016976568418102</c:v>
                </c:pt>
                <c:pt idx="2360">
                  <c:v>54.018330436705497</c:v>
                </c:pt>
                <c:pt idx="2361">
                  <c:v>54.019681822085403</c:v>
                </c:pt>
                <c:pt idx="2362">
                  <c:v>54.0210307291145</c:v>
                </c:pt>
                <c:pt idx="2363">
                  <c:v>54.022377162341698</c:v>
                </c:pt>
                <c:pt idx="2364">
                  <c:v>54.023721126307599</c:v>
                </c:pt>
                <c:pt idx="2365">
                  <c:v>54.025062625544599</c:v>
                </c:pt>
                <c:pt idx="2366">
                  <c:v>54.0264016645772</c:v>
                </c:pt>
                <c:pt idx="2367">
                  <c:v>54.027738247921803</c:v>
                </c:pt>
                <c:pt idx="2368">
                  <c:v>54.029072380086703</c:v>
                </c:pt>
                <c:pt idx="2369">
                  <c:v>54.0304040655721</c:v>
                </c:pt>
                <c:pt idx="2370">
                  <c:v>54.0317333088705</c:v>
                </c:pt>
                <c:pt idx="2371">
                  <c:v>54.033060114465997</c:v>
                </c:pt>
                <c:pt idx="2372">
                  <c:v>54.034384486835101</c:v>
                </c:pt>
                <c:pt idx="2373">
                  <c:v>54.035706430446197</c:v>
                </c:pt>
                <c:pt idx="2374">
                  <c:v>54.037025949759702</c:v>
                </c:pt>
                <c:pt idx="2375">
                  <c:v>54.038343049228203</c:v>
                </c:pt>
                <c:pt idx="2376">
                  <c:v>54.039657733296302</c:v>
                </c:pt>
                <c:pt idx="2377">
                  <c:v>54.040970006400798</c:v>
                </c:pt>
                <c:pt idx="2378">
                  <c:v>54.042279872970802</c:v>
                </c:pt>
                <c:pt idx="2379">
                  <c:v>54.043587337427198</c:v>
                </c:pt>
                <c:pt idx="2380">
                  <c:v>54.0448924041834</c:v>
                </c:pt>
                <c:pt idx="2381">
                  <c:v>54.046195077644903</c:v>
                </c:pt>
                <c:pt idx="2382">
                  <c:v>54.047495362209403</c:v>
                </c:pt>
                <c:pt idx="2383">
                  <c:v>54.048793262266798</c:v>
                </c:pt>
                <c:pt idx="2384">
                  <c:v>54.050088782199403</c:v>
                </c:pt>
                <c:pt idx="2385">
                  <c:v>54.051381926381701</c:v>
                </c:pt>
                <c:pt idx="2386">
                  <c:v>54.052672699180398</c:v>
                </c:pt>
                <c:pt idx="2387">
                  <c:v>54.053961104954702</c:v>
                </c:pt>
                <c:pt idx="2388">
                  <c:v>54.055247148055997</c:v>
                </c:pt>
                <c:pt idx="2389">
                  <c:v>54.056530832828102</c:v>
                </c:pt>
                <c:pt idx="2390">
                  <c:v>54.057812163607203</c:v>
                </c:pt>
                <c:pt idx="2391">
                  <c:v>54.059091144721798</c:v>
                </c:pt>
                <c:pt idx="2392">
                  <c:v>54.060367780493003</c:v>
                </c:pt>
                <c:pt idx="2393">
                  <c:v>54.0616420749271</c:v>
                </c:pt>
                <c:pt idx="2394">
                  <c:v>54.062914028741503</c:v>
                </c:pt>
                <c:pt idx="2395">
                  <c:v>54.064183649804903</c:v>
                </c:pt>
                <c:pt idx="2396">
                  <c:v>54.065450942395501</c:v>
                </c:pt>
                <c:pt idx="2397">
                  <c:v>54.066715910783799</c:v>
                </c:pt>
                <c:pt idx="2398">
                  <c:v>54.067978559232301</c:v>
                </c:pt>
                <c:pt idx="2399">
                  <c:v>54.069238891996299</c:v>
                </c:pt>
                <c:pt idx="2400">
                  <c:v>54.070496913322799</c:v>
                </c:pt>
                <c:pt idx="2401">
                  <c:v>54.071752627451502</c:v>
                </c:pt>
                <c:pt idx="2402">
                  <c:v>54.073006038614302</c:v>
                </c:pt>
                <c:pt idx="2403">
                  <c:v>54.074257151035397</c:v>
                </c:pt>
                <c:pt idx="2404">
                  <c:v>54.075505968931402</c:v>
                </c:pt>
                <c:pt idx="2405">
                  <c:v>54.076752496511197</c:v>
                </c:pt>
                <c:pt idx="2406">
                  <c:v>54.077996737976399</c:v>
                </c:pt>
                <c:pt idx="2407">
                  <c:v>54.079238697520502</c:v>
                </c:pt>
                <c:pt idx="2408">
                  <c:v>54.080478379329698</c:v>
                </c:pt>
                <c:pt idx="2409">
                  <c:v>54.081715787582802</c:v>
                </c:pt>
                <c:pt idx="2410">
                  <c:v>54.082950926450799</c:v>
                </c:pt>
                <c:pt idx="2411">
                  <c:v>54.0841838000972</c:v>
                </c:pt>
                <c:pt idx="2412">
                  <c:v>54.085414412678098</c:v>
                </c:pt>
                <c:pt idx="2413">
                  <c:v>54.086642768342003</c:v>
                </c:pt>
                <c:pt idx="2414">
                  <c:v>54.08786887123</c:v>
                </c:pt>
                <c:pt idx="2415">
                  <c:v>54.089092725475702</c:v>
                </c:pt>
                <c:pt idx="2416">
                  <c:v>54.0903143352052</c:v>
                </c:pt>
                <c:pt idx="2417">
                  <c:v>54.091533704537298</c:v>
                </c:pt>
                <c:pt idx="2418">
                  <c:v>54.092750837583303</c:v>
                </c:pt>
                <c:pt idx="2419">
                  <c:v>54.093965738446997</c:v>
                </c:pt>
                <c:pt idx="2420">
                  <c:v>54.095178411225099</c:v>
                </c:pt>
                <c:pt idx="2421">
                  <c:v>54.096388860006698</c:v>
                </c:pt>
                <c:pt idx="2422">
                  <c:v>54.097597088873599</c:v>
                </c:pt>
                <c:pt idx="2423">
                  <c:v>54.098803101900302</c:v>
                </c:pt>
                <c:pt idx="2424">
                  <c:v>54.100006903154103</c:v>
                </c:pt>
                <c:pt idx="2425">
                  <c:v>54.101208496694703</c:v>
                </c:pt>
                <c:pt idx="2426">
                  <c:v>54.102407886574802</c:v>
                </c:pt>
                <c:pt idx="2427">
                  <c:v>54.103605076839798</c:v>
                </c:pt>
                <c:pt idx="2428">
                  <c:v>54.104800071527599</c:v>
                </c:pt>
                <c:pt idx="2429">
                  <c:v>54.105992874669298</c:v>
                </c:pt>
                <c:pt idx="2430">
                  <c:v>54.1071834902883</c:v>
                </c:pt>
                <c:pt idx="2431">
                  <c:v>54.108371922401197</c:v>
                </c:pt>
                <c:pt idx="2432">
                  <c:v>54.109558175017199</c:v>
                </c:pt>
                <c:pt idx="2433">
                  <c:v>54.110742252138401</c:v>
                </c:pt>
                <c:pt idx="2434">
                  <c:v>54.111924157759802</c:v>
                </c:pt>
                <c:pt idx="2435">
                  <c:v>54.113103895869102</c:v>
                </c:pt>
                <c:pt idx="2436">
                  <c:v>54.114281470446997</c:v>
                </c:pt>
                <c:pt idx="2437">
                  <c:v>54.115456885467303</c:v>
                </c:pt>
                <c:pt idx="2438">
                  <c:v>54.116630144896199</c:v>
                </c:pt>
                <c:pt idx="2439">
                  <c:v>54.117801252693397</c:v>
                </c:pt>
                <c:pt idx="2440">
                  <c:v>54.118970212811199</c:v>
                </c:pt>
                <c:pt idx="2441">
                  <c:v>54.1201370291949</c:v>
                </c:pt>
                <c:pt idx="2442">
                  <c:v>54.121301705782898</c:v>
                </c:pt>
                <c:pt idx="2443">
                  <c:v>54.122464246506603</c:v>
                </c:pt>
                <c:pt idx="2444">
                  <c:v>54.1236246552902</c:v>
                </c:pt>
                <c:pt idx="2445">
                  <c:v>54.124782936051197</c:v>
                </c:pt>
                <c:pt idx="2446">
                  <c:v>54.125939092700101</c:v>
                </c:pt>
                <c:pt idx="2447">
                  <c:v>54.127093128122297</c:v>
                </c:pt>
                <c:pt idx="2448">
                  <c:v>54.128245045231701</c:v>
                </c:pt>
                <c:pt idx="2449">
                  <c:v>54.1293948496876</c:v>
                </c:pt>
                <c:pt idx="2450">
                  <c:v>54.130542545363802</c:v>
                </c:pt>
                <c:pt idx="2451">
                  <c:v>54.131688136127103</c:v>
                </c:pt>
                <c:pt idx="2452">
                  <c:v>54.132831625837497</c:v>
                </c:pt>
                <c:pt idx="2453">
                  <c:v>54.133973018347497</c:v>
                </c:pt>
                <c:pt idx="2454">
                  <c:v>54.135112317502902</c:v>
                </c:pt>
                <c:pt idx="2455">
                  <c:v>54.136249527142503</c:v>
                </c:pt>
                <c:pt idx="2456">
                  <c:v>54.137384651098102</c:v>
                </c:pt>
                <c:pt idx="2457">
                  <c:v>54.138517693194402</c:v>
                </c:pt>
                <c:pt idx="2458">
                  <c:v>54.139648657249303</c:v>
                </c:pt>
                <c:pt idx="2459">
                  <c:v>54.140777547073696</c:v>
                </c:pt>
                <c:pt idx="2460">
                  <c:v>54.1419043664716</c:v>
                </c:pt>
                <c:pt idx="2461">
                  <c:v>54.143029119239998</c:v>
                </c:pt>
                <c:pt idx="2462">
                  <c:v>54.144151809169102</c:v>
                </c:pt>
                <c:pt idx="2463">
                  <c:v>54.145272440042397</c:v>
                </c:pt>
                <c:pt idx="2464">
                  <c:v>54.146391015635999</c:v>
                </c:pt>
                <c:pt idx="2465">
                  <c:v>54.147507539719797</c:v>
                </c:pt>
                <c:pt idx="2466">
                  <c:v>54.1486220160564</c:v>
                </c:pt>
                <c:pt idx="2467">
                  <c:v>54.149734448401702</c:v>
                </c:pt>
                <c:pt idx="2468">
                  <c:v>54.150844840505002</c:v>
                </c:pt>
                <c:pt idx="2469">
                  <c:v>54.151953196108501</c:v>
                </c:pt>
                <c:pt idx="2470">
                  <c:v>54.153059518947799</c:v>
                </c:pt>
                <c:pt idx="2471">
                  <c:v>54.154163812751698</c:v>
                </c:pt>
                <c:pt idx="2472">
                  <c:v>54.155266081242303</c:v>
                </c:pt>
                <c:pt idx="2473">
                  <c:v>54.156366328135</c:v>
                </c:pt>
                <c:pt idx="2474">
                  <c:v>54.157464557138198</c:v>
                </c:pt>
                <c:pt idx="2475">
                  <c:v>54.158560771954001</c:v>
                </c:pt>
                <c:pt idx="2476">
                  <c:v>54.159654976277601</c:v>
                </c:pt>
                <c:pt idx="2477">
                  <c:v>54.160747173797503</c:v>
                </c:pt>
                <c:pt idx="2478">
                  <c:v>54.161837368195599</c:v>
                </c:pt>
                <c:pt idx="2479">
                  <c:v>54.162925563147198</c:v>
                </c:pt>
                <c:pt idx="2480">
                  <c:v>54.164011762320897</c:v>
                </c:pt>
                <c:pt idx="2481">
                  <c:v>54.165095969378697</c:v>
                </c:pt>
                <c:pt idx="2482">
                  <c:v>54.166178187976101</c:v>
                </c:pt>
                <c:pt idx="2483">
                  <c:v>54.1672584217619</c:v>
                </c:pt>
                <c:pt idx="2484">
                  <c:v>54.168336674378303</c:v>
                </c:pt>
                <c:pt idx="2485">
                  <c:v>54.169412949461098</c:v>
                </c:pt>
                <c:pt idx="2486">
                  <c:v>54.170487250639397</c:v>
                </c:pt>
                <c:pt idx="2487">
                  <c:v>54.171559581535902</c:v>
                </c:pt>
                <c:pt idx="2488">
                  <c:v>54.172629945766801</c:v>
                </c:pt>
                <c:pt idx="2489">
                  <c:v>54.173698346941599</c:v>
                </c:pt>
                <c:pt idx="2490">
                  <c:v>54.174764788663602</c:v>
                </c:pt>
                <c:pt idx="2491">
                  <c:v>54.175829274529498</c:v>
                </c:pt>
                <c:pt idx="2492">
                  <c:v>54.176891808129398</c:v>
                </c:pt>
                <c:pt idx="2493">
                  <c:v>54.177952393047299</c:v>
                </c:pt>
                <c:pt idx="2494">
                  <c:v>54.179011032860501</c:v>
                </c:pt>
                <c:pt idx="2495">
                  <c:v>54.180067731140099</c:v>
                </c:pt>
                <c:pt idx="2496">
                  <c:v>54.181122491450502</c:v>
                </c:pt>
                <c:pt idx="2497">
                  <c:v>54.182175317350101</c:v>
                </c:pt>
                <c:pt idx="2498">
                  <c:v>54.1832262123908</c:v>
                </c:pt>
                <c:pt idx="2499">
                  <c:v>54.184275180117901</c:v>
                </c:pt>
                <c:pt idx="2500">
                  <c:v>54.185322224070802</c:v>
                </c:pt>
                <c:pt idx="2501">
                  <c:v>54.1863673465716</c:v>
                </c:pt>
                <c:pt idx="2502">
                  <c:v>54.187410551537297</c:v>
                </c:pt>
                <c:pt idx="2503">
                  <c:v>54.188451843154503</c:v>
                </c:pt>
                <c:pt idx="2504">
                  <c:v>54.189491224931402</c:v>
                </c:pt>
                <c:pt idx="2505">
                  <c:v>54.190528700369597</c:v>
                </c:pt>
                <c:pt idx="2506">
                  <c:v>54.191564272964499</c:v>
                </c:pt>
                <c:pt idx="2507">
                  <c:v>54.192597946205098</c:v>
                </c:pt>
                <c:pt idx="2508">
                  <c:v>54.193629723573999</c:v>
                </c:pt>
                <c:pt idx="2509">
                  <c:v>54.194659608547497</c:v>
                </c:pt>
                <c:pt idx="2510">
                  <c:v>54.195687604595797</c:v>
                </c:pt>
                <c:pt idx="2511">
                  <c:v>54.196713715182497</c:v>
                </c:pt>
                <c:pt idx="2512">
                  <c:v>54.197737943764899</c:v>
                </c:pt>
                <c:pt idx="2513">
                  <c:v>54.1987602937944</c:v>
                </c:pt>
                <c:pt idx="2514">
                  <c:v>54.199780768715797</c:v>
                </c:pt>
                <c:pt idx="2515">
                  <c:v>54.200799371967697</c:v>
                </c:pt>
                <c:pt idx="2516">
                  <c:v>54.201816106982598</c:v>
                </c:pt>
                <c:pt idx="2517">
                  <c:v>54.2028309771867</c:v>
                </c:pt>
                <c:pt idx="2518">
                  <c:v>54.203843985999903</c:v>
                </c:pt>
                <c:pt idx="2519">
                  <c:v>54.204855136836201</c:v>
                </c:pt>
                <c:pt idx="2520">
                  <c:v>54.205864433103102</c:v>
                </c:pt>
                <c:pt idx="2521">
                  <c:v>54.2068718782022</c:v>
                </c:pt>
                <c:pt idx="2522">
                  <c:v>54.207877475528697</c:v>
                </c:pt>
                <c:pt idx="2523">
                  <c:v>54.208881228471803</c:v>
                </c:pt>
                <c:pt idx="2524">
                  <c:v>54.209883140414597</c:v>
                </c:pt>
                <c:pt idx="2525">
                  <c:v>54.210883214734203</c:v>
                </c:pt>
                <c:pt idx="2526">
                  <c:v>54.211881454801301</c:v>
                </c:pt>
                <c:pt idx="2527">
                  <c:v>54.212877863980701</c:v>
                </c:pt>
                <c:pt idx="2528">
                  <c:v>54.213872445631097</c:v>
                </c:pt>
                <c:pt idx="2529">
                  <c:v>54.214865203105298</c:v>
                </c:pt>
                <c:pt idx="2530">
                  <c:v>54.215856139749903</c:v>
                </c:pt>
                <c:pt idx="2531">
                  <c:v>54.216845258905401</c:v>
                </c:pt>
                <c:pt idx="2532">
                  <c:v>54.217832563906498</c:v>
                </c:pt>
                <c:pt idx="2533">
                  <c:v>54.218818058081602</c:v>
                </c:pt>
                <c:pt idx="2534">
                  <c:v>54.219801744753603</c:v>
                </c:pt>
                <c:pt idx="2535">
                  <c:v>54.220783627238902</c:v>
                </c:pt>
                <c:pt idx="2536">
                  <c:v>54.2217637088483</c:v>
                </c:pt>
                <c:pt idx="2537">
                  <c:v>54.222741992886398</c:v>
                </c:pt>
                <c:pt idx="2538">
                  <c:v>54.223718482652203</c:v>
                </c:pt>
                <c:pt idx="2539">
                  <c:v>54.224693181438397</c:v>
                </c:pt>
                <c:pt idx="2540">
                  <c:v>54.225666092532101</c:v>
                </c:pt>
                <c:pt idx="2541">
                  <c:v>54.226637219214403</c:v>
                </c:pt>
                <c:pt idx="2542">
                  <c:v>54.2276065647604</c:v>
                </c:pt>
                <c:pt idx="2543">
                  <c:v>54.228574132439597</c:v>
                </c:pt>
                <c:pt idx="2544">
                  <c:v>54.229539925515397</c:v>
                </c:pt>
                <c:pt idx="2545">
                  <c:v>54.230503947245502</c:v>
                </c:pt>
                <c:pt idx="2546">
                  <c:v>54.231466200881798</c:v>
                </c:pt>
                <c:pt idx="2547">
                  <c:v>54.232426689670298</c:v>
                </c:pt>
                <c:pt idx="2548">
                  <c:v>54.233385416851199</c:v>
                </c:pt>
                <c:pt idx="2549">
                  <c:v>54.234342385659097</c:v>
                </c:pt>
                <c:pt idx="2550">
                  <c:v>54.2352975993226</c:v>
                </c:pt>
                <c:pt idx="2551">
                  <c:v>54.2362510610646</c:v>
                </c:pt>
                <c:pt idx="2552">
                  <c:v>54.237202774102499</c:v>
                </c:pt>
                <c:pt idx="2553">
                  <c:v>54.238152741647603</c:v>
                </c:pt>
                <c:pt idx="2554">
                  <c:v>54.239100966905902</c:v>
                </c:pt>
                <c:pt idx="2555">
                  <c:v>54.2400474515346</c:v>
                </c:pt>
                <c:pt idx="2556">
                  <c:v>54.240992199998502</c:v>
                </c:pt>
                <c:pt idx="2557">
                  <c:v>54.241935215622497</c:v>
                </c:pt>
                <c:pt idx="2558">
                  <c:v>54.242876501584398</c:v>
                </c:pt>
                <c:pt idx="2559">
                  <c:v>54.2438160610564</c:v>
                </c:pt>
                <c:pt idx="2560">
                  <c:v>54.244753897204703</c:v>
                </c:pt>
                <c:pt idx="2561">
                  <c:v>54.245690013190199</c:v>
                </c:pt>
                <c:pt idx="2562">
                  <c:v>54.246624412167598</c:v>
                </c:pt>
                <c:pt idx="2563">
                  <c:v>54.247557097286197</c:v>
                </c:pt>
                <c:pt idx="2564">
                  <c:v>54.2484880716896</c:v>
                </c:pt>
                <c:pt idx="2565">
                  <c:v>54.249417338515698</c:v>
                </c:pt>
                <c:pt idx="2566">
                  <c:v>54.250344900896501</c:v>
                </c:pt>
                <c:pt idx="2567">
                  <c:v>54.2512707619588</c:v>
                </c:pt>
                <c:pt idx="2568">
                  <c:v>54.252194924823399</c:v>
                </c:pt>
                <c:pt idx="2569">
                  <c:v>54.253117392605503</c:v>
                </c:pt>
                <c:pt idx="2570">
                  <c:v>54.254038168414901</c:v>
                </c:pt>
                <c:pt idx="2571">
                  <c:v>54.254957255355698</c:v>
                </c:pt>
                <c:pt idx="2572">
                  <c:v>54.255874656526302</c:v>
                </c:pt>
                <c:pt idx="2573">
                  <c:v>54.256790375019698</c:v>
                </c:pt>
                <c:pt idx="2574">
                  <c:v>54.2577044139232</c:v>
                </c:pt>
                <c:pt idx="2575">
                  <c:v>54.258616776318597</c:v>
                </c:pt>
                <c:pt idx="2576">
                  <c:v>54.259527465282197</c:v>
                </c:pt>
                <c:pt idx="2577">
                  <c:v>54.260436483884703</c:v>
                </c:pt>
                <c:pt idx="2578">
                  <c:v>54.261343835191497</c:v>
                </c:pt>
                <c:pt idx="2579">
                  <c:v>54.262249522262103</c:v>
                </c:pt>
                <c:pt idx="2580">
                  <c:v>54.263153548150903</c:v>
                </c:pt>
                <c:pt idx="2581">
                  <c:v>54.264055915906702</c:v>
                </c:pt>
                <c:pt idx="2582">
                  <c:v>54.264956628572698</c:v>
                </c:pt>
                <c:pt idx="2583">
                  <c:v>54.2658556891869</c:v>
                </c:pt>
                <c:pt idx="2584">
                  <c:v>54.266753100781699</c:v>
                </c:pt>
                <c:pt idx="2585">
                  <c:v>54.2676488663841</c:v>
                </c:pt>
                <c:pt idx="2586">
                  <c:v>54.2685429890157</c:v>
                </c:pt>
                <c:pt idx="2587">
                  <c:v>54.269435471692802</c:v>
                </c:pt>
                <c:pt idx="2588">
                  <c:v>54.270326317425997</c:v>
                </c:pt>
                <c:pt idx="2589">
                  <c:v>54.271215529221003</c:v>
                </c:pt>
                <c:pt idx="2590">
                  <c:v>54.272103110077801</c:v>
                </c:pt>
                <c:pt idx="2591">
                  <c:v>54.272989062991201</c:v>
                </c:pt>
                <c:pt idx="2592">
                  <c:v>54.273873390950499</c:v>
                </c:pt>
                <c:pt idx="2593">
                  <c:v>54.274756096939903</c:v>
                </c:pt>
                <c:pt idx="2594">
                  <c:v>54.275637183938201</c:v>
                </c:pt>
                <c:pt idx="2595">
                  <c:v>54.276516654918801</c:v>
                </c:pt>
                <c:pt idx="2596">
                  <c:v>54.277394512850002</c:v>
                </c:pt>
                <c:pt idx="2597">
                  <c:v>54.278270760694603</c:v>
                </c:pt>
                <c:pt idx="2598">
                  <c:v>54.279145401410503</c:v>
                </c:pt>
                <c:pt idx="2599">
                  <c:v>54.280018437950098</c:v>
                </c:pt>
                <c:pt idx="2600">
                  <c:v>54.280889873260399</c:v>
                </c:pt>
                <c:pt idx="2601">
                  <c:v>54.281759710283602</c:v>
                </c:pt>
                <c:pt idx="2602">
                  <c:v>54.2826279519564</c:v>
                </c:pt>
                <c:pt idx="2603">
                  <c:v>54.2834946012104</c:v>
                </c:pt>
                <c:pt idx="2604">
                  <c:v>54.284359660972001</c:v>
                </c:pt>
                <c:pt idx="2605">
                  <c:v>54.2852231341625</c:v>
                </c:pt>
                <c:pt idx="2606">
                  <c:v>54.2860850236979</c:v>
                </c:pt>
                <c:pt idx="2607">
                  <c:v>54.286945332489097</c:v>
                </c:pt>
                <c:pt idx="2608">
                  <c:v>54.287804063031999</c:v>
                </c:pt>
                <c:pt idx="2609">
                  <c:v>54.288661216811803</c:v>
                </c:pt>
                <c:pt idx="2610">
                  <c:v>54.289516798377498</c:v>
                </c:pt>
                <c:pt idx="2611">
                  <c:v>54.2903708106127</c:v>
                </c:pt>
                <c:pt idx="2612">
                  <c:v>54.291223256396201</c:v>
                </c:pt>
                <c:pt idx="2613">
                  <c:v>54.292074138601201</c:v>
                </c:pt>
                <c:pt idx="2614">
                  <c:v>54.292923460096198</c:v>
                </c:pt>
                <c:pt idx="2615">
                  <c:v>54.293771223744002</c:v>
                </c:pt>
                <c:pt idx="2616">
                  <c:v>54.294617432402497</c:v>
                </c:pt>
                <c:pt idx="2617">
                  <c:v>54.295462088924403</c:v>
                </c:pt>
                <c:pt idx="2618">
                  <c:v>54.296305196157299</c:v>
                </c:pt>
                <c:pt idx="2619">
                  <c:v>54.297146756943498</c:v>
                </c:pt>
                <c:pt idx="2620">
                  <c:v>54.297986774120297</c:v>
                </c:pt>
                <c:pt idx="2621">
                  <c:v>54.298825250519897</c:v>
                </c:pt>
                <c:pt idx="2622">
                  <c:v>54.2996621889693</c:v>
                </c:pt>
                <c:pt idx="2623">
                  <c:v>54.300497592290597</c:v>
                </c:pt>
                <c:pt idx="2624">
                  <c:v>54.3013314633004</c:v>
                </c:pt>
                <c:pt idx="2625">
                  <c:v>54.302163804810696</c:v>
                </c:pt>
                <c:pt idx="2626">
                  <c:v>54.302994619628201</c:v>
                </c:pt>
                <c:pt idx="2627">
                  <c:v>54.303823910554698</c:v>
                </c:pt>
                <c:pt idx="2628">
                  <c:v>54.304651680386598</c:v>
                </c:pt>
                <c:pt idx="2629">
                  <c:v>54.305477931915803</c:v>
                </c:pt>
                <c:pt idx="2630">
                  <c:v>54.306302667928797</c:v>
                </c:pt>
                <c:pt idx="2631">
                  <c:v>54.3071258912071</c:v>
                </c:pt>
                <c:pt idx="2632">
                  <c:v>54.307947604527598</c:v>
                </c:pt>
                <c:pt idx="2633">
                  <c:v>54.308767810661699</c:v>
                </c:pt>
                <c:pt idx="2634">
                  <c:v>54.3095865123762</c:v>
                </c:pt>
                <c:pt idx="2635">
                  <c:v>54.310403712432802</c:v>
                </c:pt>
                <c:pt idx="2636">
                  <c:v>54.311219413588297</c:v>
                </c:pt>
                <c:pt idx="2637">
                  <c:v>54.312033618594398</c:v>
                </c:pt>
                <c:pt idx="2638">
                  <c:v>54.312846330198198</c:v>
                </c:pt>
                <c:pt idx="2639">
                  <c:v>54.313657551141702</c:v>
                </c:pt>
                <c:pt idx="2640">
                  <c:v>54.3144672841618</c:v>
                </c:pt>
                <c:pt idx="2641">
                  <c:v>54.315275531990999</c:v>
                </c:pt>
                <c:pt idx="2642">
                  <c:v>54.316082297356402</c:v>
                </c:pt>
                <c:pt idx="2643">
                  <c:v>54.316887582980598</c:v>
                </c:pt>
                <c:pt idx="2644">
                  <c:v>54.317691391581299</c:v>
                </c:pt>
                <c:pt idx="2645">
                  <c:v>54.3184937258711</c:v>
                </c:pt>
                <c:pt idx="2646">
                  <c:v>54.319294588558002</c:v>
                </c:pt>
                <c:pt idx="2647">
                  <c:v>54.320093982345199</c:v>
                </c:pt>
                <c:pt idx="2648">
                  <c:v>54.3208919099309</c:v>
                </c:pt>
                <c:pt idx="2649">
                  <c:v>54.321688374008801</c:v>
                </c:pt>
                <c:pt idx="2650">
                  <c:v>54.322483377267503</c:v>
                </c:pt>
                <c:pt idx="2651">
                  <c:v>54.323276922391003</c:v>
                </c:pt>
                <c:pt idx="2652">
                  <c:v>54.324069012058501</c:v>
                </c:pt>
                <c:pt idx="2653">
                  <c:v>54.324859648944397</c:v>
                </c:pt>
                <c:pt idx="2654">
                  <c:v>54.325648835718397</c:v>
                </c:pt>
                <c:pt idx="2655">
                  <c:v>54.326436575045598</c:v>
                </c:pt>
                <c:pt idx="2656">
                  <c:v>54.327222869586201</c:v>
                </c:pt>
                <c:pt idx="2657">
                  <c:v>54.328007721995696</c:v>
                </c:pt>
                <c:pt idx="2658">
                  <c:v>54.328791134924998</c:v>
                </c:pt>
                <c:pt idx="2659">
                  <c:v>54.329573111020302</c:v>
                </c:pt>
                <c:pt idx="2660">
                  <c:v>54.330353652923101</c:v>
                </c:pt>
                <c:pt idx="2661">
                  <c:v>54.331132763270197</c:v>
                </c:pt>
                <c:pt idx="2662">
                  <c:v>54.331910443696202</c:v>
                </c:pt>
                <c:pt idx="2663">
                  <c:v>54.332686696584098</c:v>
                </c:pt>
                <c:pt idx="2664">
                  <c:v>54.333461525628401</c:v>
                </c:pt>
                <c:pt idx="2665">
                  <c:v>54.334234933440598</c:v>
                </c:pt>
                <c:pt idx="2666">
                  <c:v>54.335006922627798</c:v>
                </c:pt>
                <c:pt idx="2667">
                  <c:v>54.335777495792399</c:v>
                </c:pt>
                <c:pt idx="2668">
                  <c:v>54.336546655531798</c:v>
                </c:pt>
                <c:pt idx="2669">
                  <c:v>54.3373144044388</c:v>
                </c:pt>
                <c:pt idx="2670">
                  <c:v>54.338080745101699</c:v>
                </c:pt>
                <c:pt idx="2671">
                  <c:v>54.338845680103901</c:v>
                </c:pt>
                <c:pt idx="2672">
                  <c:v>54.339609212024101</c:v>
                </c:pt>
                <c:pt idx="2673">
                  <c:v>54.340371343436402</c:v>
                </c:pt>
                <c:pt idx="2674">
                  <c:v>54.341132076910398</c:v>
                </c:pt>
                <c:pt idx="2675">
                  <c:v>54.341891415010799</c:v>
                </c:pt>
                <c:pt idx="2676">
                  <c:v>54.342649360297699</c:v>
                </c:pt>
                <c:pt idx="2677">
                  <c:v>54.343405915326699</c:v>
                </c:pt>
                <c:pt idx="2678">
                  <c:v>54.344161082648696</c:v>
                </c:pt>
                <c:pt idx="2679">
                  <c:v>54.344914864810001</c:v>
                </c:pt>
                <c:pt idx="2680">
                  <c:v>54.345667264352301</c:v>
                </c:pt>
                <c:pt idx="2681">
                  <c:v>54.346418283812703</c:v>
                </c:pt>
                <c:pt idx="2682">
                  <c:v>54.347167925723802</c:v>
                </c:pt>
                <c:pt idx="2683">
                  <c:v>54.347916192613397</c:v>
                </c:pt>
                <c:pt idx="2684">
                  <c:v>54.3486630870051</c:v>
                </c:pt>
                <c:pt idx="2685">
                  <c:v>54.349408611417701</c:v>
                </c:pt>
                <c:pt idx="2686">
                  <c:v>54.350152768365497</c:v>
                </c:pt>
                <c:pt idx="2687">
                  <c:v>54.350895560358303</c:v>
                </c:pt>
                <c:pt idx="2688">
                  <c:v>54.351636989901401</c:v>
                </c:pt>
                <c:pt idx="2689">
                  <c:v>54.352377059495602</c:v>
                </c:pt>
                <c:pt idx="2690">
                  <c:v>54.3531157716371</c:v>
                </c:pt>
                <c:pt idx="2691">
                  <c:v>54.353853128817697</c:v>
                </c:pt>
                <c:pt idx="2692">
                  <c:v>54.354589133524797</c:v>
                </c:pt>
                <c:pt idx="2693">
                  <c:v>54.355323788241201</c:v>
                </c:pt>
                <c:pt idx="2694">
                  <c:v>54.356057095445301</c:v>
                </c:pt>
                <c:pt idx="2695">
                  <c:v>54.356789057611003</c:v>
                </c:pt>
                <c:pt idx="2696">
                  <c:v>54.357519677207897</c:v>
                </c:pt>
                <c:pt idx="2697">
                  <c:v>54.358248956700997</c:v>
                </c:pt>
                <c:pt idx="2698">
                  <c:v>54.3589768985509</c:v>
                </c:pt>
                <c:pt idx="2699">
                  <c:v>54.3597035052141</c:v>
                </c:pt>
                <c:pt idx="2700">
                  <c:v>54.360428779142303</c:v>
                </c:pt>
                <c:pt idx="2701">
                  <c:v>54.361152722782997</c:v>
                </c:pt>
                <c:pt idx="2702">
                  <c:v>54.361875338579303</c:v>
                </c:pt>
                <c:pt idx="2703">
                  <c:v>54.362596628969897</c:v>
                </c:pt>
                <c:pt idx="2704">
                  <c:v>54.363316596389403</c:v>
                </c:pt>
                <c:pt idx="2705">
                  <c:v>54.364035243267601</c:v>
                </c:pt>
                <c:pt idx="2706">
                  <c:v>54.364752572030298</c:v>
                </c:pt>
                <c:pt idx="2707">
                  <c:v>54.365468585098903</c:v>
                </c:pt>
                <c:pt idx="2708">
                  <c:v>54.366183284890496</c:v>
                </c:pt>
                <c:pt idx="2709">
                  <c:v>54.366896673817799</c:v>
                </c:pt>
                <c:pt idx="2710">
                  <c:v>54.3676087542894</c:v>
                </c:pt>
                <c:pt idx="2711">
                  <c:v>54.3683195287093</c:v>
                </c:pt>
                <c:pt idx="2712">
                  <c:v>54.3690289994775</c:v>
                </c:pt>
                <c:pt idx="2713">
                  <c:v>54.369737168989701</c:v>
                </c:pt>
                <c:pt idx="2714">
                  <c:v>54.370444039637299</c:v>
                </c:pt>
                <c:pt idx="2715">
                  <c:v>54.371149613807397</c:v>
                </c:pt>
                <c:pt idx="2716">
                  <c:v>54.371853892620202</c:v>
                </c:pt>
                <c:pt idx="2717">
                  <c:v>54.372556879181502</c:v>
                </c:pt>
                <c:pt idx="2718">
                  <c:v>54.373258576265698</c:v>
                </c:pt>
                <c:pt idx="2719">
                  <c:v>54.373958986237902</c:v>
                </c:pt>
                <c:pt idx="2720">
                  <c:v>54.374658111458899</c:v>
                </c:pt>
                <c:pt idx="2721">
                  <c:v>54.375355954285297</c:v>
                </c:pt>
                <c:pt idx="2722">
                  <c:v>54.376052517069098</c:v>
                </c:pt>
                <c:pt idx="2723">
                  <c:v>54.376747802158398</c:v>
                </c:pt>
                <c:pt idx="2724">
                  <c:v>54.377441811896901</c:v>
                </c:pt>
                <c:pt idx="2725">
                  <c:v>54.378134548623898</c:v>
                </c:pt>
                <c:pt idx="2726">
                  <c:v>54.378826014674701</c:v>
                </c:pt>
                <c:pt idx="2727">
                  <c:v>54.379516212380203</c:v>
                </c:pt>
                <c:pt idx="2728">
                  <c:v>54.380205144066998</c:v>
                </c:pt>
                <c:pt idx="2729">
                  <c:v>54.380892812057802</c:v>
                </c:pt>
                <c:pt idx="2730">
                  <c:v>54.381579218670801</c:v>
                </c:pt>
                <c:pt idx="2731">
                  <c:v>54.382264366219999</c:v>
                </c:pt>
                <c:pt idx="2732">
                  <c:v>54.382948257015499</c:v>
                </c:pt>
                <c:pt idx="2733">
                  <c:v>54.383630893362799</c:v>
                </c:pt>
                <c:pt idx="2734">
                  <c:v>54.384312277563602</c:v>
                </c:pt>
                <c:pt idx="2735">
                  <c:v>54.384992411915299</c:v>
                </c:pt>
                <c:pt idx="2736">
                  <c:v>54.385671298711003</c:v>
                </c:pt>
                <c:pt idx="2737">
                  <c:v>54.386348940239898</c:v>
                </c:pt>
                <c:pt idx="2738">
                  <c:v>54.387025338786898</c:v>
                </c:pt>
                <c:pt idx="2739">
                  <c:v>54.387700496632803</c:v>
                </c:pt>
                <c:pt idx="2740">
                  <c:v>54.388374416054397</c:v>
                </c:pt>
                <c:pt idx="2741">
                  <c:v>54.389047099324202</c:v>
                </c:pt>
                <c:pt idx="2742">
                  <c:v>54.389718548710803</c:v>
                </c:pt>
                <c:pt idx="2743">
                  <c:v>54.390388766478502</c:v>
                </c:pt>
                <c:pt idx="2744">
                  <c:v>54.391057754887797</c:v>
                </c:pt>
                <c:pt idx="2745">
                  <c:v>54.391725516194803</c:v>
                </c:pt>
                <c:pt idx="2746">
                  <c:v>54.3923920526518</c:v>
                </c:pt>
                <c:pt idx="2747">
                  <c:v>54.393057366506802</c:v>
                </c:pt>
                <c:pt idx="2748">
                  <c:v>54.393721460004201</c:v>
                </c:pt>
                <c:pt idx="2749">
                  <c:v>54.394384335383698</c:v>
                </c:pt>
                <c:pt idx="2750">
                  <c:v>54.395045994881698</c:v>
                </c:pt>
                <c:pt idx="2751">
                  <c:v>54.395706440730002</c:v>
                </c:pt>
                <c:pt idx="2752">
                  <c:v>54.396365675156702</c:v>
                </c:pt>
                <c:pt idx="2753">
                  <c:v>54.397023700385802</c:v>
                </c:pt>
                <c:pt idx="2754">
                  <c:v>54.397680518637401</c:v>
                </c:pt>
                <c:pt idx="2755">
                  <c:v>54.398336132127397</c:v>
                </c:pt>
                <c:pt idx="2756">
                  <c:v>54.398990543068102</c:v>
                </c:pt>
                <c:pt idx="2757">
                  <c:v>54.399643753667497</c:v>
                </c:pt>
                <c:pt idx="2758">
                  <c:v>54.400295766129801</c:v>
                </c:pt>
                <c:pt idx="2759">
                  <c:v>54.400946582655301</c:v>
                </c:pt>
                <c:pt idx="2760">
                  <c:v>54.4015962054402</c:v>
                </c:pt>
                <c:pt idx="2761">
                  <c:v>54.402244636676897</c:v>
                </c:pt>
                <c:pt idx="2762">
                  <c:v>54.402891878553802</c:v>
                </c:pt>
                <c:pt idx="2763">
                  <c:v>54.403537933255599</c:v>
                </c:pt>
                <c:pt idx="2764">
                  <c:v>54.4041828029629</c:v>
                </c:pt>
                <c:pt idx="2765">
                  <c:v>54.404826489852503</c:v>
                </c:pt>
                <c:pt idx="2766">
                  <c:v>54.405468996097198</c:v>
                </c:pt>
                <c:pt idx="2767">
                  <c:v>54.406110323866102</c:v>
                </c:pt>
                <c:pt idx="2768">
                  <c:v>54.406750475324301</c:v>
                </c:pt>
                <c:pt idx="2769">
                  <c:v>54.407389483898903</c:v>
                </c:pt>
                <c:pt idx="2770">
                  <c:v>54.408027285094199</c:v>
                </c:pt>
                <c:pt idx="2771">
                  <c:v>54.408663916554801</c:v>
                </c:pt>
                <c:pt idx="2772">
                  <c:v>54.409299380415</c:v>
                </c:pt>
                <c:pt idx="2773">
                  <c:v>54.409933678805899</c:v>
                </c:pt>
                <c:pt idx="2774">
                  <c:v>54.410566813854899</c:v>
                </c:pt>
                <c:pt idx="2775">
                  <c:v>54.411198787685997</c:v>
                </c:pt>
                <c:pt idx="2776">
                  <c:v>54.411829602419701</c:v>
                </c:pt>
                <c:pt idx="2777">
                  <c:v>54.4124592601732</c:v>
                </c:pt>
                <c:pt idx="2778">
                  <c:v>54.413087763060098</c:v>
                </c:pt>
                <c:pt idx="2779">
                  <c:v>54.413715113190598</c:v>
                </c:pt>
                <c:pt idx="2780">
                  <c:v>54.414341312671297</c:v>
                </c:pt>
                <c:pt idx="2781">
                  <c:v>54.414966363605501</c:v>
                </c:pt>
                <c:pt idx="2782">
                  <c:v>54.415590268093098</c:v>
                </c:pt>
                <c:pt idx="2783">
                  <c:v>54.416213028230203</c:v>
                </c:pt>
                <c:pt idx="2784">
                  <c:v>54.416834646109898</c:v>
                </c:pt>
                <c:pt idx="2785">
                  <c:v>54.417455123821398</c:v>
                </c:pt>
                <c:pt idx="2786">
                  <c:v>54.418074463450701</c:v>
                </c:pt>
                <c:pt idx="2787">
                  <c:v>54.4186926670804</c:v>
                </c:pt>
                <c:pt idx="2788">
                  <c:v>54.419309736789302</c:v>
                </c:pt>
                <c:pt idx="2789">
                  <c:v>54.419925674653101</c:v>
                </c:pt>
                <c:pt idx="2790">
                  <c:v>54.420540482743803</c:v>
                </c:pt>
                <c:pt idx="2791">
                  <c:v>54.421154163130197</c:v>
                </c:pt>
                <c:pt idx="2792">
                  <c:v>54.421766717877198</c:v>
                </c:pt>
                <c:pt idx="2793">
                  <c:v>54.4223781490467</c:v>
                </c:pt>
                <c:pt idx="2794">
                  <c:v>54.422988458696899</c:v>
                </c:pt>
                <c:pt idx="2795">
                  <c:v>54.423597648882598</c:v>
                </c:pt>
                <c:pt idx="2796">
                  <c:v>54.424205721654999</c:v>
                </c:pt>
                <c:pt idx="2797">
                  <c:v>54.4248126790621</c:v>
                </c:pt>
                <c:pt idx="2798">
                  <c:v>54.425418523148302</c:v>
                </c:pt>
                <c:pt idx="2799">
                  <c:v>54.426023255954398</c:v>
                </c:pt>
                <c:pt idx="2800">
                  <c:v>54.426626879517997</c:v>
                </c:pt>
                <c:pt idx="2801">
                  <c:v>54.427229395873098</c:v>
                </c:pt>
                <c:pt idx="2802">
                  <c:v>54.4278308070501</c:v>
                </c:pt>
                <c:pt idx="2803">
                  <c:v>54.428431115076201</c:v>
                </c:pt>
                <c:pt idx="2804">
                  <c:v>54.429030321975098</c:v>
                </c:pt>
                <c:pt idx="2805">
                  <c:v>54.4296284297669</c:v>
                </c:pt>
                <c:pt idx="2806">
                  <c:v>54.430225440468199</c:v>
                </c:pt>
                <c:pt idx="2807">
                  <c:v>54.430821356092402</c:v>
                </c:pt>
                <c:pt idx="2808">
                  <c:v>54.431416178649201</c:v>
                </c:pt>
                <c:pt idx="2809">
                  <c:v>54.432009910144899</c:v>
                </c:pt>
                <c:pt idx="2810">
                  <c:v>54.432602552582402</c:v>
                </c:pt>
                <c:pt idx="2811">
                  <c:v>54.4331941079611</c:v>
                </c:pt>
                <c:pt idx="2812">
                  <c:v>54.4337845782768</c:v>
                </c:pt>
                <c:pt idx="2813">
                  <c:v>54.434373965522198</c:v>
                </c:pt>
                <c:pt idx="2814">
                  <c:v>54.434962271686103</c:v>
                </c:pt>
                <c:pt idx="2815">
                  <c:v>54.435549498754199</c:v>
                </c:pt>
                <c:pt idx="2816">
                  <c:v>54.436135648708401</c:v>
                </c:pt>
                <c:pt idx="2817">
                  <c:v>54.4367207235275</c:v>
                </c:pt>
                <c:pt idx="2818">
                  <c:v>54.4373047251866</c:v>
                </c:pt>
                <c:pt idx="2819">
                  <c:v>54.437887655657399</c:v>
                </c:pt>
                <c:pt idx="2820">
                  <c:v>54.4384695169081</c:v>
                </c:pt>
                <c:pt idx="2821">
                  <c:v>54.439050310903603</c:v>
                </c:pt>
                <c:pt idx="2822">
                  <c:v>54.439630039604999</c:v>
                </c:pt>
                <c:pt idx="2823">
                  <c:v>54.4402087043295</c:v>
                </c:pt>
                <c:pt idx="2824">
                  <c:v>54.440786306163297</c:v>
                </c:pt>
                <c:pt idx="2825">
                  <c:v>54.441362848459697</c:v>
                </c:pt>
                <c:pt idx="2826">
                  <c:v>54.441938333163797</c:v>
                </c:pt>
                <c:pt idx="2827">
                  <c:v>54.442512762217099</c:v>
                </c:pt>
                <c:pt idx="2828">
                  <c:v>54.443086137557998</c:v>
                </c:pt>
                <c:pt idx="2829">
                  <c:v>54.443658461120897</c:v>
                </c:pt>
                <c:pt idx="2830">
                  <c:v>54.444229734837101</c:v>
                </c:pt>
                <c:pt idx="2831">
                  <c:v>54.444799960634299</c:v>
                </c:pt>
                <c:pt idx="2832">
                  <c:v>54.445369140436704</c:v>
                </c:pt>
                <c:pt idx="2833">
                  <c:v>54.445937276164997</c:v>
                </c:pt>
                <c:pt idx="2834">
                  <c:v>54.446504369736502</c:v>
                </c:pt>
                <c:pt idx="2835">
                  <c:v>54.447070423064901</c:v>
                </c:pt>
                <c:pt idx="2836">
                  <c:v>54.447635438060601</c:v>
                </c:pt>
                <c:pt idx="2837">
                  <c:v>54.448199416630302</c:v>
                </c:pt>
                <c:pt idx="2838">
                  <c:v>54.4487623606773</c:v>
                </c:pt>
                <c:pt idx="2839">
                  <c:v>54.449324272101499</c:v>
                </c:pt>
                <c:pt idx="2840">
                  <c:v>54.449885152799197</c:v>
                </c:pt>
                <c:pt idx="2841">
                  <c:v>54.450445004663301</c:v>
                </c:pt>
                <c:pt idx="2842">
                  <c:v>54.4510038295832</c:v>
                </c:pt>
                <c:pt idx="2843">
                  <c:v>54.451561629444697</c:v>
                </c:pt>
                <c:pt idx="2844">
                  <c:v>54.452118406130303</c:v>
                </c:pt>
                <c:pt idx="2845">
                  <c:v>54.452674161518999</c:v>
                </c:pt>
                <c:pt idx="2846">
                  <c:v>54.453228897486099</c:v>
                </c:pt>
                <c:pt idx="2847">
                  <c:v>54.453782615903698</c:v>
                </c:pt>
                <c:pt idx="2848">
                  <c:v>54.454335318640197</c:v>
                </c:pt>
                <c:pt idx="2849">
                  <c:v>54.4548870075606</c:v>
                </c:pt>
                <c:pt idx="2850">
                  <c:v>54.455437684526501</c:v>
                </c:pt>
                <c:pt idx="2851">
                  <c:v>54.455987351395898</c:v>
                </c:pt>
                <c:pt idx="2852">
                  <c:v>54.456536010023399</c:v>
                </c:pt>
                <c:pt idx="2853">
                  <c:v>54.457083662259997</c:v>
                </c:pt>
                <c:pt idx="2854">
                  <c:v>54.457630309953302</c:v>
                </c:pt>
                <c:pt idx="2855">
                  <c:v>54.4581759549474</c:v>
                </c:pt>
                <c:pt idx="2856">
                  <c:v>54.458720599082902</c:v>
                </c:pt>
                <c:pt idx="2857">
                  <c:v>54.459264244197101</c:v>
                </c:pt>
                <c:pt idx="2858">
                  <c:v>54.459806892123503</c:v>
                </c:pt>
                <c:pt idx="2859">
                  <c:v>54.460348544692302</c:v>
                </c:pt>
                <c:pt idx="2860">
                  <c:v>54.460889203730197</c:v>
                </c:pt>
                <c:pt idx="2861">
                  <c:v>54.461428871060498</c:v>
                </c:pt>
                <c:pt idx="2862">
                  <c:v>54.461967548502699</c:v>
                </c:pt>
                <c:pt idx="2863">
                  <c:v>54.462505237873302</c:v>
                </c:pt>
                <c:pt idx="2864">
                  <c:v>54.463041940984901</c:v>
                </c:pt>
                <c:pt idx="2865">
                  <c:v>54.463577659646901</c:v>
                </c:pt>
                <c:pt idx="2866">
                  <c:v>54.464112395664998</c:v>
                </c:pt>
                <c:pt idx="2867">
                  <c:v>54.464646150841503</c:v>
                </c:pt>
                <c:pt idx="2868">
                  <c:v>54.465178926975298</c:v>
                </c:pt>
                <c:pt idx="2869">
                  <c:v>54.465710725861697</c:v>
                </c:pt>
                <c:pt idx="2870">
                  <c:v>54.466241549292498</c:v>
                </c:pt>
                <c:pt idx="2871">
                  <c:v>54.466771399056199</c:v>
                </c:pt>
                <c:pt idx="2872">
                  <c:v>54.467300276937699</c:v>
                </c:pt>
                <c:pt idx="2873">
                  <c:v>54.4678281847183</c:v>
                </c:pt>
                <c:pt idx="2874">
                  <c:v>54.468355124176099</c:v>
                </c:pt>
                <c:pt idx="2875">
                  <c:v>54.468881097085301</c:v>
                </c:pt>
                <c:pt idx="2876">
                  <c:v>54.469406105217097</c:v>
                </c:pt>
                <c:pt idx="2877">
                  <c:v>54.469930150338897</c:v>
                </c:pt>
                <c:pt idx="2878">
                  <c:v>54.470453234214702</c:v>
                </c:pt>
                <c:pt idx="2879">
                  <c:v>54.470975358605003</c:v>
                </c:pt>
                <c:pt idx="2880">
                  <c:v>54.471496525266801</c:v>
                </c:pt>
                <c:pt idx="2881">
                  <c:v>54.472016735953702</c:v>
                </c:pt>
                <c:pt idx="2882">
                  <c:v>54.4725359924158</c:v>
                </c:pt>
                <c:pt idx="2883">
                  <c:v>54.473054296399702</c:v>
                </c:pt>
                <c:pt idx="2884">
                  <c:v>54.473571649648399</c:v>
                </c:pt>
                <c:pt idx="2885">
                  <c:v>54.474088053901497</c:v>
                </c:pt>
                <c:pt idx="2886">
                  <c:v>54.4746035108953</c:v>
                </c:pt>
                <c:pt idx="2887">
                  <c:v>54.475118022362402</c:v>
                </c:pt>
                <c:pt idx="2888">
                  <c:v>54.475631590031902</c:v>
                </c:pt>
                <c:pt idx="2889">
                  <c:v>54.476144215629503</c:v>
                </c:pt>
                <c:pt idx="2890">
                  <c:v>54.476655900877397</c:v>
                </c:pt>
                <c:pt idx="2891">
                  <c:v>54.4771666474944</c:v>
                </c:pt>
                <c:pt idx="2892">
                  <c:v>54.477676457195699</c:v>
                </c:pt>
                <c:pt idx="2893">
                  <c:v>54.478185331693098</c:v>
                </c:pt>
                <c:pt idx="2894">
                  <c:v>54.478693272694699</c:v>
                </c:pt>
                <c:pt idx="2895">
                  <c:v>54.479200281905499</c:v>
                </c:pt>
                <c:pt idx="2896">
                  <c:v>54.479706362298202</c:v>
                </c:pt>
                <c:pt idx="2897">
                  <c:v>54.480211519673801</c:v>
                </c:pt>
                <c:pt idx="2898">
                  <c:v>54.480715750682599</c:v>
                </c:pt>
                <c:pt idx="2899">
                  <c:v>54.481219057022798</c:v>
                </c:pt>
                <c:pt idx="2900">
                  <c:v>54.481721440389101</c:v>
                </c:pt>
                <c:pt idx="2901">
                  <c:v>54.482222902472898</c:v>
                </c:pt>
                <c:pt idx="2902">
                  <c:v>54.482723444962197</c:v>
                </c:pt>
                <c:pt idx="2903">
                  <c:v>54.483223069541403</c:v>
                </c:pt>
                <c:pt idx="2904">
                  <c:v>54.483721777891702</c:v>
                </c:pt>
                <c:pt idx="2905">
                  <c:v>54.484219571690602</c:v>
                </c:pt>
                <c:pt idx="2906">
                  <c:v>54.484716452612503</c:v>
                </c:pt>
                <c:pt idx="2907">
                  <c:v>54.485212422328203</c:v>
                </c:pt>
                <c:pt idx="2908">
                  <c:v>54.485707482505198</c:v>
                </c:pt>
                <c:pt idx="2909">
                  <c:v>54.486201634807301</c:v>
                </c:pt>
                <c:pt idx="2910">
                  <c:v>54.4866948808953</c:v>
                </c:pt>
                <c:pt idx="2911">
                  <c:v>54.487187222426201</c:v>
                </c:pt>
                <c:pt idx="2912">
                  <c:v>54.487678661053899</c:v>
                </c:pt>
                <c:pt idx="2913">
                  <c:v>54.4881691984287</c:v>
                </c:pt>
                <c:pt idx="2914">
                  <c:v>54.488658836197402</c:v>
                </c:pt>
                <c:pt idx="2915">
                  <c:v>54.489147576003703</c:v>
                </c:pt>
                <c:pt idx="2916">
                  <c:v>54.489635419487499</c:v>
                </c:pt>
                <c:pt idx="2917">
                  <c:v>54.490122368285597</c:v>
                </c:pt>
                <c:pt idx="2918">
                  <c:v>54.490608424031201</c:v>
                </c:pt>
                <c:pt idx="2919">
                  <c:v>54.491093588354097</c:v>
                </c:pt>
                <c:pt idx="2920">
                  <c:v>54.491577862880803</c:v>
                </c:pt>
                <c:pt idx="2921">
                  <c:v>54.492061249234197</c:v>
                </c:pt>
                <c:pt idx="2922">
                  <c:v>54.492543749033899</c:v>
                </c:pt>
                <c:pt idx="2923">
                  <c:v>54.493025363896201</c:v>
                </c:pt>
                <c:pt idx="2924">
                  <c:v>54.493506095433602</c:v>
                </c:pt>
                <c:pt idx="2925">
                  <c:v>54.493985945255702</c:v>
                </c:pt>
                <c:pt idx="2926">
                  <c:v>54.494464914968198</c:v>
                </c:pt>
                <c:pt idx="2927">
                  <c:v>54.494943006173699</c:v>
                </c:pt>
                <c:pt idx="2928">
                  <c:v>54.495420220471303</c:v>
                </c:pt>
                <c:pt idx="2929">
                  <c:v>54.495896559456597</c:v>
                </c:pt>
                <c:pt idx="2930">
                  <c:v>54.496372024721801</c:v>
                </c:pt>
                <c:pt idx="2931">
                  <c:v>54.496846617855802</c:v>
                </c:pt>
                <c:pt idx="2932">
                  <c:v>54.497320340444098</c:v>
                </c:pt>
                <c:pt idx="2933">
                  <c:v>54.4977931940685</c:v>
                </c:pt>
                <c:pt idx="2934">
                  <c:v>54.498265180307698</c:v>
                </c:pt>
                <c:pt idx="2935">
                  <c:v>54.498736300736802</c:v>
                </c:pt>
                <c:pt idx="2936">
                  <c:v>54.499206556927703</c:v>
                </c:pt>
                <c:pt idx="2937">
                  <c:v>54.499675950448399</c:v>
                </c:pt>
                <c:pt idx="2938">
                  <c:v>54.500144482864101</c:v>
                </c:pt>
                <c:pt idx="2939">
                  <c:v>54.500612155736199</c:v>
                </c:pt>
                <c:pt idx="2940">
                  <c:v>54.5010789706227</c:v>
                </c:pt>
                <c:pt idx="2941">
                  <c:v>54.501544929078399</c:v>
                </c:pt>
                <c:pt idx="2942">
                  <c:v>54.502010032654397</c:v>
                </c:pt>
                <c:pt idx="2943">
                  <c:v>54.502474282898604</c:v>
                </c:pt>
                <c:pt idx="2944">
                  <c:v>54.502937681355299</c:v>
                </c:pt>
                <c:pt idx="2945">
                  <c:v>54.503400229565699</c:v>
                </c:pt>
                <c:pt idx="2946">
                  <c:v>54.503861929067099</c:v>
                </c:pt>
                <c:pt idx="2947">
                  <c:v>54.504322781393903</c:v>
                </c:pt>
                <c:pt idx="2948">
                  <c:v>54.504782788076596</c:v>
                </c:pt>
                <c:pt idx="2949">
                  <c:v>54.505241950642798</c:v>
                </c:pt>
                <c:pt idx="2950">
                  <c:v>54.505700270616103</c:v>
                </c:pt>
                <c:pt idx="2951">
                  <c:v>54.5061577495172</c:v>
                </c:pt>
                <c:pt idx="2952">
                  <c:v>54.506614388862999</c:v>
                </c:pt>
                <c:pt idx="2953">
                  <c:v>54.507070190167298</c:v>
                </c:pt>
                <c:pt idx="2954">
                  <c:v>54.507525154940303</c:v>
                </c:pt>
                <c:pt idx="2955">
                  <c:v>54.507979284688801</c:v>
                </c:pt>
                <c:pt idx="2956">
                  <c:v>54.5084325809161</c:v>
                </c:pt>
                <c:pt idx="2957">
                  <c:v>54.508885045122298</c:v>
                </c:pt>
                <c:pt idx="2958">
                  <c:v>54.509336678803898</c:v>
                </c:pt>
                <c:pt idx="2959">
                  <c:v>54.509787483454097</c:v>
                </c:pt>
                <c:pt idx="2960">
                  <c:v>54.5102374605626</c:v>
                </c:pt>
                <c:pt idx="2961">
                  <c:v>54.510686611615697</c:v>
                </c:pt>
                <c:pt idx="2962">
                  <c:v>54.511134938096397</c:v>
                </c:pt>
                <c:pt idx="2963">
                  <c:v>54.511582441483903</c:v>
                </c:pt>
                <c:pt idx="2964">
                  <c:v>54.512029123254599</c:v>
                </c:pt>
                <c:pt idx="2965">
                  <c:v>54.512474984880903</c:v>
                </c:pt>
                <c:pt idx="2966">
                  <c:v>54.512920027832202</c:v>
                </c:pt>
                <c:pt idx="2967">
                  <c:v>54.513364253574103</c:v>
                </c:pt>
                <c:pt idx="2968">
                  <c:v>54.513807663569203</c:v>
                </c:pt>
                <c:pt idx="2969">
                  <c:v>54.514250261482402</c:v>
                </c:pt>
                <c:pt idx="2970">
                  <c:v>54.514692070627198</c:v>
                </c:pt>
                <c:pt idx="2971">
                  <c:v>54.515133069702699</c:v>
                </c:pt>
                <c:pt idx="2972">
                  <c:v>54.515573260186599</c:v>
                </c:pt>
                <c:pt idx="2973">
                  <c:v>54.516012643553502</c:v>
                </c:pt>
                <c:pt idx="2974">
                  <c:v>54.516451221274899</c:v>
                </c:pt>
                <c:pt idx="2975">
                  <c:v>54.516888994819098</c:v>
                </c:pt>
                <c:pt idx="2976">
                  <c:v>54.517325965651303</c:v>
                </c:pt>
                <c:pt idx="2977">
                  <c:v>54.517762135233397</c:v>
                </c:pt>
                <c:pt idx="2978">
                  <c:v>54.518197505024297</c:v>
                </c:pt>
                <c:pt idx="2979">
                  <c:v>54.518632076479697</c:v>
                </c:pt>
                <c:pt idx="2980">
                  <c:v>54.519065851052098</c:v>
                </c:pt>
                <c:pt idx="2981">
                  <c:v>54.519498830190898</c:v>
                </c:pt>
                <c:pt idx="2982">
                  <c:v>54.519931015342301</c:v>
                </c:pt>
                <c:pt idx="2983">
                  <c:v>54.5203624079493</c:v>
                </c:pt>
                <c:pt idx="2984">
                  <c:v>54.5207930094519</c:v>
                </c:pt>
                <c:pt idx="2985">
                  <c:v>54.521222821286699</c:v>
                </c:pt>
                <c:pt idx="2986">
                  <c:v>54.521651844887501</c:v>
                </c:pt>
                <c:pt idx="2987">
                  <c:v>54.522080081684599</c:v>
                </c:pt>
                <c:pt idx="2988">
                  <c:v>54.522507533105298</c:v>
                </c:pt>
                <c:pt idx="2989">
                  <c:v>54.5229342005738</c:v>
                </c:pt>
                <c:pt idx="2990">
                  <c:v>54.523360085510902</c:v>
                </c:pt>
                <c:pt idx="2991">
                  <c:v>54.523785189334603</c:v>
                </c:pt>
                <c:pt idx="2992">
                  <c:v>54.524209513459397</c:v>
                </c:pt>
                <c:pt idx="2993">
                  <c:v>54.524633059296903</c:v>
                </c:pt>
                <c:pt idx="2994">
                  <c:v>54.525055828255397</c:v>
                </c:pt>
                <c:pt idx="2995">
                  <c:v>54.525477821740097</c:v>
                </c:pt>
                <c:pt idx="2996">
                  <c:v>54.525899041152996</c:v>
                </c:pt>
                <c:pt idx="2997">
                  <c:v>54.526319487893097</c:v>
                </c:pt>
                <c:pt idx="2998">
                  <c:v>54.526739163355899</c:v>
                </c:pt>
                <c:pt idx="2999">
                  <c:v>54.527158068934099</c:v>
                </c:pt>
                <c:pt idx="3000">
                  <c:v>54.527576206017201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EDD-4B16-8825-6E055FBD1496}"/>
            </c:ext>
          </c:extLst>
        </c:ser>
        <c:ser>
          <c:idx val="5"/>
          <c:order val="3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simulaçoes!$AV$5:$AV$3005</c:f>
              <c:numCache>
                <c:formatCode>General</c:formatCode>
                <c:ptCount val="3001"/>
                <c:pt idx="0">
                  <c:v>0</c:v>
                </c:pt>
                <c:pt idx="1">
                  <c:v>0.120608014773826</c:v>
                </c:pt>
                <c:pt idx="2">
                  <c:v>0.24131212938299401</c:v>
                </c:pt>
                <c:pt idx="3">
                  <c:v>0.36179631523185801</c:v>
                </c:pt>
                <c:pt idx="4">
                  <c:v>0.482038774999132</c:v>
                </c:pt>
                <c:pt idx="5">
                  <c:v>0.60203058497231599</c:v>
                </c:pt>
                <c:pt idx="6">
                  <c:v>0.72176381098840403</c:v>
                </c:pt>
                <c:pt idx="7">
                  <c:v>0.84123102389850102</c:v>
                </c:pt>
                <c:pt idx="8">
                  <c:v>0.96042596986976603</c:v>
                </c:pt>
                <c:pt idx="9">
                  <c:v>1.07934388727932</c:v>
                </c:pt>
                <c:pt idx="10">
                  <c:v>1.1979814406682501</c:v>
                </c:pt>
                <c:pt idx="11">
                  <c:v>1.3163364773270501</c:v>
                </c:pt>
                <c:pt idx="12">
                  <c:v>1.43440775338351</c:v>
                </c:pt>
                <c:pt idx="13">
                  <c:v>1.5521946937928699</c:v>
                </c:pt>
                <c:pt idx="14">
                  <c:v>1.66969720304266</c:v>
                </c:pt>
                <c:pt idx="15">
                  <c:v>1.78691552371843</c:v>
                </c:pt>
                <c:pt idx="16">
                  <c:v>1.90385013274848</c:v>
                </c:pt>
                <c:pt idx="17">
                  <c:v>2.0205016673607599</c:v>
                </c:pt>
                <c:pt idx="18">
                  <c:v>2.1368708720048901</c:v>
                </c:pt>
                <c:pt idx="19">
                  <c:v>2.2529585604687701</c:v>
                </c:pt>
                <c:pt idx="20">
                  <c:v>2.3687655895500401</c:v>
                </c:pt>
                <c:pt idx="21">
                  <c:v>2.4842928403567699</c:v>
                </c:pt>
                <c:pt idx="22">
                  <c:v>2.5995412052120499</c:v>
                </c:pt>
                <c:pt idx="23">
                  <c:v>2.7145115789552601</c:v>
                </c:pt>
                <c:pt idx="24">
                  <c:v>2.82920485293862</c:v>
                </c:pt>
                <c:pt idx="25">
                  <c:v>2.94362191116352</c:v>
                </c:pt>
                <c:pt idx="26">
                  <c:v>3.0577636278233098</c:v>
                </c:pt>
                <c:pt idx="27">
                  <c:v>3.1716308660424</c:v>
                </c:pt>
                <c:pt idx="28">
                  <c:v>3.2852244772238</c:v>
                </c:pt>
                <c:pt idx="29">
                  <c:v>3.39854530096913</c:v>
                </c:pt>
                <c:pt idx="30">
                  <c:v>3.51159416521504</c:v>
                </c:pt>
                <c:pt idx="31">
                  <c:v>3.6243718870855499</c:v>
                </c:pt>
                <c:pt idx="32">
                  <c:v>3.7368792711515102</c:v>
                </c:pt>
                <c:pt idx="33">
                  <c:v>3.8491171142388398</c:v>
                </c:pt>
                <c:pt idx="34">
                  <c:v>3.9610862025152298</c:v>
                </c:pt>
                <c:pt idx="35">
                  <c:v>4.0727873137786101</c:v>
                </c:pt>
                <c:pt idx="36">
                  <c:v>4.1842212168352297</c:v>
                </c:pt>
                <c:pt idx="37">
                  <c:v>4.29538867298049</c:v>
                </c:pt>
                <c:pt idx="38">
                  <c:v>4.4062904365643298</c:v>
                </c:pt>
                <c:pt idx="39">
                  <c:v>4.51692725518215</c:v>
                </c:pt>
                <c:pt idx="40">
                  <c:v>4.62729987009312</c:v>
                </c:pt>
                <c:pt idx="41">
                  <c:v>4.7374090166626299</c:v>
                </c:pt>
                <c:pt idx="42">
                  <c:v>4.8472554247523298</c:v>
                </c:pt>
                <c:pt idx="43">
                  <c:v>4.9568398190042098</c:v>
                </c:pt>
                <c:pt idx="44">
                  <c:v>5.0661629191503703</c:v>
                </c:pt>
                <c:pt idx="45">
                  <c:v>5.1752254403017899</c:v>
                </c:pt>
                <c:pt idx="46">
                  <c:v>5.2840280931505497</c:v>
                </c:pt>
                <c:pt idx="47">
                  <c:v>5.3925715841354398</c:v>
                </c:pt>
                <c:pt idx="48">
                  <c:v>5.5008566155764402</c:v>
                </c:pt>
                <c:pt idx="49">
                  <c:v>5.6088838858990302</c:v>
                </c:pt>
                <c:pt idx="50">
                  <c:v>5.71665408978087</c:v>
                </c:pt>
                <c:pt idx="51">
                  <c:v>5.8241679182691097</c:v>
                </c:pt>
                <c:pt idx="52">
                  <c:v>5.9314260589119696</c:v>
                </c:pt>
                <c:pt idx="53">
                  <c:v>6.0384291958153602</c:v>
                </c:pt>
                <c:pt idx="54">
                  <c:v>6.1451780097897899</c:v>
                </c:pt>
                <c:pt idx="55">
                  <c:v>6.2516731783254498</c:v>
                </c:pt>
                <c:pt idx="56">
                  <c:v>6.3579153757869298</c:v>
                </c:pt>
                <c:pt idx="57">
                  <c:v>6.4639052733708802</c:v>
                </c:pt>
                <c:pt idx="58">
                  <c:v>6.5696435392487702</c:v>
                </c:pt>
                <c:pt idx="59">
                  <c:v>6.6751308385767301</c:v>
                </c:pt>
                <c:pt idx="60">
                  <c:v>6.7803678335564497</c:v>
                </c:pt>
                <c:pt idx="61">
                  <c:v>6.8853551834943501</c:v>
                </c:pt>
                <c:pt idx="62">
                  <c:v>6.9900935449152799</c:v>
                </c:pt>
                <c:pt idx="63">
                  <c:v>7.0945835713667096</c:v>
                </c:pt>
                <c:pt idx="64">
                  <c:v>7.1988259137758304</c:v>
                </c:pt>
                <c:pt idx="65">
                  <c:v>7.3028212203091396</c:v>
                </c:pt>
                <c:pt idx="66">
                  <c:v>7.40657013627062</c:v>
                </c:pt>
                <c:pt idx="67">
                  <c:v>7.5100733044612902</c:v>
                </c:pt>
                <c:pt idx="68">
                  <c:v>7.6133313649473804</c:v>
                </c:pt>
                <c:pt idx="69">
                  <c:v>7.7163449551430396</c:v>
                </c:pt>
                <c:pt idx="70">
                  <c:v>7.8191147099377396</c:v>
                </c:pt>
                <c:pt idx="71">
                  <c:v>7.9216412615996896</c:v>
                </c:pt>
                <c:pt idx="72">
                  <c:v>8.0239252398849299</c:v>
                </c:pt>
                <c:pt idx="73">
                  <c:v>8.1259672720394995</c:v>
                </c:pt>
                <c:pt idx="74">
                  <c:v>8.2277679827914092</c:v>
                </c:pt>
                <c:pt idx="75">
                  <c:v>8.3293279944410799</c:v>
                </c:pt>
                <c:pt idx="76">
                  <c:v>8.4306479268123695</c:v>
                </c:pt>
                <c:pt idx="77">
                  <c:v>8.5317283972986999</c:v>
                </c:pt>
                <c:pt idx="78">
                  <c:v>8.6325700209575</c:v>
                </c:pt>
                <c:pt idx="79">
                  <c:v>8.7331734104658292</c:v>
                </c:pt>
                <c:pt idx="80">
                  <c:v>8.8335391760305697</c:v>
                </c:pt>
                <c:pt idx="81">
                  <c:v>8.9336679256198792</c:v>
                </c:pt>
                <c:pt idx="82">
                  <c:v>9.0335602649045796</c:v>
                </c:pt>
                <c:pt idx="83">
                  <c:v>9.1332167972425395</c:v>
                </c:pt>
                <c:pt idx="84">
                  <c:v>9.2326381235936807</c:v>
                </c:pt>
                <c:pt idx="85">
                  <c:v>9.3318248428100308</c:v>
                </c:pt>
                <c:pt idx="86">
                  <c:v>9.4307775514606291</c:v>
                </c:pt>
                <c:pt idx="87">
                  <c:v>9.5294968438722307</c:v>
                </c:pt>
                <c:pt idx="88">
                  <c:v>9.6279833121432095</c:v>
                </c:pt>
                <c:pt idx="89">
                  <c:v>9.7262375462416308</c:v>
                </c:pt>
                <c:pt idx="90">
                  <c:v>9.8242601339521904</c:v>
                </c:pt>
                <c:pt idx="91">
                  <c:v>9.9220516608823495</c:v>
                </c:pt>
                <c:pt idx="92">
                  <c:v>10.0196127105256</c:v>
                </c:pt>
                <c:pt idx="93">
                  <c:v>10.116943864271899</c:v>
                </c:pt>
                <c:pt idx="94">
                  <c:v>10.2140457014092</c:v>
                </c:pt>
                <c:pt idx="95">
                  <c:v>10.310918799093599</c:v>
                </c:pt>
                <c:pt idx="96">
                  <c:v>10.407563732476399</c:v>
                </c:pt>
                <c:pt idx="97">
                  <c:v>10.5039810746435</c:v>
                </c:pt>
                <c:pt idx="98">
                  <c:v>10.600171396615099</c:v>
                </c:pt>
                <c:pt idx="99">
                  <c:v>10.696135267357</c:v>
                </c:pt>
                <c:pt idx="100">
                  <c:v>10.791873253932</c:v>
                </c:pt>
                <c:pt idx="101">
                  <c:v>10.887385921380099</c:v>
                </c:pt>
                <c:pt idx="102">
                  <c:v>10.9826738327759</c:v>
                </c:pt>
                <c:pt idx="103">
                  <c:v>11.0777375492288</c:v>
                </c:pt>
                <c:pt idx="104">
                  <c:v>11.1725776297012</c:v>
                </c:pt>
                <c:pt idx="105">
                  <c:v>11.267194631520301</c:v>
                </c:pt>
                <c:pt idx="106">
                  <c:v>11.361589109996199</c:v>
                </c:pt>
                <c:pt idx="107">
                  <c:v>11.455761618544701</c:v>
                </c:pt>
                <c:pt idx="108">
                  <c:v>11.5497127087037</c:v>
                </c:pt>
                <c:pt idx="109">
                  <c:v>11.6434429299365</c:v>
                </c:pt>
                <c:pt idx="110">
                  <c:v>11.736952830043901</c:v>
                </c:pt>
                <c:pt idx="111">
                  <c:v>11.8302429549799</c:v>
                </c:pt>
                <c:pt idx="112">
                  <c:v>11.9233138488344</c:v>
                </c:pt>
                <c:pt idx="113">
                  <c:v>12.016166053882699</c:v>
                </c:pt>
                <c:pt idx="114">
                  <c:v>12.1088001104988</c:v>
                </c:pt>
                <c:pt idx="115">
                  <c:v>12.201216557258601</c:v>
                </c:pt>
                <c:pt idx="116">
                  <c:v>12.2934159310808</c:v>
                </c:pt>
                <c:pt idx="117">
                  <c:v>12.385398767053699</c:v>
                </c:pt>
                <c:pt idx="118">
                  <c:v>12.477165598510901</c:v>
                </c:pt>
                <c:pt idx="119">
                  <c:v>12.568716957010301</c:v>
                </c:pt>
                <c:pt idx="120">
                  <c:v>12.660053372264301</c:v>
                </c:pt>
                <c:pt idx="121">
                  <c:v>12.7511753724485</c:v>
                </c:pt>
                <c:pt idx="122">
                  <c:v>12.8420834839556</c:v>
                </c:pt>
                <c:pt idx="123">
                  <c:v>12.9327782314811</c:v>
                </c:pt>
                <c:pt idx="124">
                  <c:v>13.0232601380359</c:v>
                </c:pt>
                <c:pt idx="125">
                  <c:v>13.113529724944399</c:v>
                </c:pt>
                <c:pt idx="126">
                  <c:v>13.203587511491801</c:v>
                </c:pt>
                <c:pt idx="127">
                  <c:v>13.2934340160093</c:v>
                </c:pt>
                <c:pt idx="128">
                  <c:v>13.3830697547866</c:v>
                </c:pt>
                <c:pt idx="129">
                  <c:v>13.472495242510499</c:v>
                </c:pt>
                <c:pt idx="130">
                  <c:v>13.561710992161901</c:v>
                </c:pt>
                <c:pt idx="131">
                  <c:v>13.6507175152184</c:v>
                </c:pt>
                <c:pt idx="132">
                  <c:v>13.739515321587801</c:v>
                </c:pt>
                <c:pt idx="133">
                  <c:v>13.828104919532301</c:v>
                </c:pt>
                <c:pt idx="134">
                  <c:v>13.916486815710501</c:v>
                </c:pt>
                <c:pt idx="135">
                  <c:v>14.0046615151771</c:v>
                </c:pt>
                <c:pt idx="136">
                  <c:v>14.092629521383</c:v>
                </c:pt>
                <c:pt idx="137">
                  <c:v>14.180391336175299</c:v>
                </c:pt>
                <c:pt idx="138">
                  <c:v>14.2679474598309</c:v>
                </c:pt>
                <c:pt idx="139">
                  <c:v>14.3552983942838</c:v>
                </c:pt>
                <c:pt idx="140">
                  <c:v>14.442444634629901</c:v>
                </c:pt>
                <c:pt idx="141">
                  <c:v>14.5293866765453</c:v>
                </c:pt>
                <c:pt idx="142">
                  <c:v>14.6161250141193</c:v>
                </c:pt>
                <c:pt idx="143">
                  <c:v>14.702660139854</c:v>
                </c:pt>
                <c:pt idx="144">
                  <c:v>14.788992544664699</c:v>
                </c:pt>
                <c:pt idx="145">
                  <c:v>14.875122717879799</c:v>
                </c:pt>
                <c:pt idx="146">
                  <c:v>14.9610511472405</c:v>
                </c:pt>
                <c:pt idx="147">
                  <c:v>15.046778322173401</c:v>
                </c:pt>
                <c:pt idx="148">
                  <c:v>15.132304732570301</c:v>
                </c:pt>
                <c:pt idx="149">
                  <c:v>15.2176308573914</c:v>
                </c:pt>
                <c:pt idx="150">
                  <c:v>15.302757178807999</c:v>
                </c:pt>
                <c:pt idx="151">
                  <c:v>15.387684177457301</c:v>
                </c:pt>
                <c:pt idx="152">
                  <c:v>15.4724123324416</c:v>
                </c:pt>
                <c:pt idx="153">
                  <c:v>15.5569421213289</c:v>
                </c:pt>
                <c:pt idx="154">
                  <c:v>15.641274020152499</c:v>
                </c:pt>
                <c:pt idx="155">
                  <c:v>15.7254085034114</c:v>
                </c:pt>
                <c:pt idx="156">
                  <c:v>15.809346053825401</c:v>
                </c:pt>
                <c:pt idx="157">
                  <c:v>15.893087142212</c:v>
                </c:pt>
                <c:pt idx="158">
                  <c:v>15.9766322361661</c:v>
                </c:pt>
                <c:pt idx="159">
                  <c:v>16.0599818051741</c:v>
                </c:pt>
                <c:pt idx="160">
                  <c:v>16.143136317262201</c:v>
                </c:pt>
                <c:pt idx="161">
                  <c:v>16.226096238996099</c:v>
                </c:pt>
                <c:pt idx="162">
                  <c:v>16.308862035481098</c:v>
                </c:pt>
                <c:pt idx="163">
                  <c:v>16.391434170362199</c:v>
                </c:pt>
                <c:pt idx="164">
                  <c:v>16.473813103015001</c:v>
                </c:pt>
                <c:pt idx="165">
                  <c:v>16.5559993164361</c:v>
                </c:pt>
                <c:pt idx="166">
                  <c:v>16.6379932559739</c:v>
                </c:pt>
                <c:pt idx="167">
                  <c:v>16.719795380734901</c:v>
                </c:pt>
                <c:pt idx="168">
                  <c:v>16.801406148382799</c:v>
                </c:pt>
                <c:pt idx="169">
                  <c:v>16.882826015147302</c:v>
                </c:pt>
                <c:pt idx="170">
                  <c:v>16.964055435832499</c:v>
                </c:pt>
                <c:pt idx="171">
                  <c:v>17.0450948638257</c:v>
                </c:pt>
                <c:pt idx="172">
                  <c:v>17.125944751105799</c:v>
                </c:pt>
                <c:pt idx="173">
                  <c:v>17.206605554853201</c:v>
                </c:pt>
                <c:pt idx="174">
                  <c:v>17.287077731710099</c:v>
                </c:pt>
                <c:pt idx="175">
                  <c:v>17.367361721683402</c:v>
                </c:pt>
                <c:pt idx="176">
                  <c:v>17.447457972158801</c:v>
                </c:pt>
                <c:pt idx="177">
                  <c:v>17.527366929234699</c:v>
                </c:pt>
                <c:pt idx="178">
                  <c:v>17.6070890377339</c:v>
                </c:pt>
                <c:pt idx="179">
                  <c:v>17.686624741214299</c:v>
                </c:pt>
                <c:pt idx="180">
                  <c:v>17.765974481980798</c:v>
                </c:pt>
                <c:pt idx="181">
                  <c:v>17.845138701096499</c:v>
                </c:pt>
                <c:pt idx="182">
                  <c:v>17.924117838393901</c:v>
                </c:pt>
                <c:pt idx="183">
                  <c:v>18.002912332486702</c:v>
                </c:pt>
                <c:pt idx="184">
                  <c:v>18.081522620780401</c:v>
                </c:pt>
                <c:pt idx="185">
                  <c:v>18.1599491394845</c:v>
                </c:pt>
                <c:pt idx="186">
                  <c:v>18.2381923258501</c:v>
                </c:pt>
                <c:pt idx="187">
                  <c:v>18.316252616793498</c:v>
                </c:pt>
                <c:pt idx="188">
                  <c:v>18.394130441997099</c:v>
                </c:pt>
                <c:pt idx="189">
                  <c:v>18.471826233347599</c:v>
                </c:pt>
                <c:pt idx="190">
                  <c:v>18.5493404216204</c:v>
                </c:pt>
                <c:pt idx="191">
                  <c:v>18.626673436492599</c:v>
                </c:pt>
                <c:pt idx="192">
                  <c:v>18.703825706554799</c:v>
                </c:pt>
                <c:pt idx="193">
                  <c:v>18.7807976593236</c:v>
                </c:pt>
                <c:pt idx="194">
                  <c:v>18.857589721254101</c:v>
                </c:pt>
                <c:pt idx="195">
                  <c:v>18.934202317752298</c:v>
                </c:pt>
                <c:pt idx="196">
                  <c:v>19.010635873187301</c:v>
                </c:pt>
                <c:pt idx="197">
                  <c:v>19.086890810903601</c:v>
                </c:pt>
                <c:pt idx="198">
                  <c:v>19.162967553233599</c:v>
                </c:pt>
                <c:pt idx="199">
                  <c:v>19.238866515240399</c:v>
                </c:pt>
                <c:pt idx="200">
                  <c:v>19.3145881068045</c:v>
                </c:pt>
                <c:pt idx="201">
                  <c:v>19.3901327570068</c:v>
                </c:pt>
                <c:pt idx="202">
                  <c:v>19.465500883179899</c:v>
                </c:pt>
                <c:pt idx="203">
                  <c:v>19.5406929016183</c:v>
                </c:pt>
                <c:pt idx="204">
                  <c:v>19.6157092275872</c:v>
                </c:pt>
                <c:pt idx="205">
                  <c:v>19.6905502753321</c:v>
                </c:pt>
                <c:pt idx="206">
                  <c:v>19.765216458087998</c:v>
                </c:pt>
                <c:pt idx="207">
                  <c:v>19.839708188088601</c:v>
                </c:pt>
                <c:pt idx="208">
                  <c:v>19.9140258765757</c:v>
                </c:pt>
                <c:pt idx="209">
                  <c:v>19.988169933807999</c:v>
                </c:pt>
                <c:pt idx="210">
                  <c:v>20.062140769071</c:v>
                </c:pt>
                <c:pt idx="211">
                  <c:v>20.135938790686101</c:v>
                </c:pt>
                <c:pt idx="212">
                  <c:v>20.209564398751098</c:v>
                </c:pt>
                <c:pt idx="213">
                  <c:v>20.2830179850069</c:v>
                </c:pt>
                <c:pt idx="214">
                  <c:v>20.356299967927999</c:v>
                </c:pt>
                <c:pt idx="215">
                  <c:v>20.429410750697699</c:v>
                </c:pt>
                <c:pt idx="216">
                  <c:v>20.502350735468902</c:v>
                </c:pt>
                <c:pt idx="217">
                  <c:v>20.575120323369202</c:v>
                </c:pt>
                <c:pt idx="218">
                  <c:v>20.647719914506101</c:v>
                </c:pt>
                <c:pt idx="219">
                  <c:v>20.720149907972498</c:v>
                </c:pt>
                <c:pt idx="220">
                  <c:v>20.7924107018519</c:v>
                </c:pt>
                <c:pt idx="221">
                  <c:v>20.864502693223798</c:v>
                </c:pt>
                <c:pt idx="222">
                  <c:v>20.936426278168799</c:v>
                </c:pt>
                <c:pt idx="223">
                  <c:v>21.008181851773902</c:v>
                </c:pt>
                <c:pt idx="224">
                  <c:v>21.079769808138199</c:v>
                </c:pt>
                <c:pt idx="225">
                  <c:v>21.151190537813399</c:v>
                </c:pt>
                <c:pt idx="226">
                  <c:v>21.222444426661198</c:v>
                </c:pt>
                <c:pt idx="227">
                  <c:v>21.293531871177098</c:v>
                </c:pt>
                <c:pt idx="228">
                  <c:v>21.3644532610205</c:v>
                </c:pt>
                <c:pt idx="229">
                  <c:v>21.435208984844799</c:v>
                </c:pt>
                <c:pt idx="230">
                  <c:v>21.505799430301099</c:v>
                </c:pt>
                <c:pt idx="231">
                  <c:v>21.576224984041598</c:v>
                </c:pt>
                <c:pt idx="232">
                  <c:v>21.646486031723899</c:v>
                </c:pt>
                <c:pt idx="233">
                  <c:v>21.716582958014499</c:v>
                </c:pt>
                <c:pt idx="234">
                  <c:v>21.786516146592199</c:v>
                </c:pt>
                <c:pt idx="235">
                  <c:v>21.8562859801523</c:v>
                </c:pt>
                <c:pt idx="236">
                  <c:v>21.92589284041</c:v>
                </c:pt>
                <c:pt idx="237">
                  <c:v>21.995337108104501</c:v>
                </c:pt>
                <c:pt idx="238">
                  <c:v>22.064619163363801</c:v>
                </c:pt>
                <c:pt idx="239">
                  <c:v>22.133739386064399</c:v>
                </c:pt>
                <c:pt idx="240">
                  <c:v>22.202698153155801</c:v>
                </c:pt>
                <c:pt idx="241">
                  <c:v>22.271495841595002</c:v>
                </c:pt>
                <c:pt idx="242">
                  <c:v>22.340132827388601</c:v>
                </c:pt>
                <c:pt idx="243">
                  <c:v>22.408609485596699</c:v>
                </c:pt>
                <c:pt idx="244">
                  <c:v>22.476926190336599</c:v>
                </c:pt>
                <c:pt idx="245">
                  <c:v>22.545083314787199</c:v>
                </c:pt>
                <c:pt idx="246">
                  <c:v>22.613081231192499</c:v>
                </c:pt>
                <c:pt idx="247">
                  <c:v>22.680920310866099</c:v>
                </c:pt>
                <c:pt idx="248">
                  <c:v>22.7486009241948</c:v>
                </c:pt>
                <c:pt idx="249">
                  <c:v>22.816123440642698</c:v>
                </c:pt>
                <c:pt idx="250">
                  <c:v>22.883488228755201</c:v>
                </c:pt>
                <c:pt idx="251">
                  <c:v>22.9506956564049</c:v>
                </c:pt>
                <c:pt idx="252">
                  <c:v>23.017746091172899</c:v>
                </c:pt>
                <c:pt idx="253">
                  <c:v>23.084639898141099</c:v>
                </c:pt>
                <c:pt idx="254">
                  <c:v>23.151377442270999</c:v>
                </c:pt>
                <c:pt idx="255">
                  <c:v>23.217959087628898</c:v>
                </c:pt>
                <c:pt idx="256">
                  <c:v>23.284385197390201</c:v>
                </c:pt>
                <c:pt idx="257">
                  <c:v>23.350656133843501</c:v>
                </c:pt>
                <c:pt idx="258">
                  <c:v>23.416772258394602</c:v>
                </c:pt>
                <c:pt idx="259">
                  <c:v>23.482733931570401</c:v>
                </c:pt>
                <c:pt idx="260">
                  <c:v>23.548541513023501</c:v>
                </c:pt>
                <c:pt idx="261">
                  <c:v>23.614195361535899</c:v>
                </c:pt>
                <c:pt idx="262">
                  <c:v>23.6796958350232</c:v>
                </c:pt>
                <c:pt idx="263">
                  <c:v>23.7450432905386</c:v>
                </c:pt>
                <c:pt idx="264">
                  <c:v>23.810238084277302</c:v>
                </c:pt>
                <c:pt idx="265">
                  <c:v>23.875280571580301</c:v>
                </c:pt>
                <c:pt idx="266">
                  <c:v>23.940171105273802</c:v>
                </c:pt>
                <c:pt idx="267">
                  <c:v>24.0049100385706</c:v>
                </c:pt>
                <c:pt idx="268">
                  <c:v>24.069497725371502</c:v>
                </c:pt>
                <c:pt idx="269">
                  <c:v>24.1339345175071</c:v>
                </c:pt>
                <c:pt idx="270">
                  <c:v>24.198220765964699</c:v>
                </c:pt>
                <c:pt idx="271">
                  <c:v>24.262356820891799</c:v>
                </c:pt>
                <c:pt idx="272">
                  <c:v>24.3263430316001</c:v>
                </c:pt>
                <c:pt idx="273">
                  <c:v>24.390179746569199</c:v>
                </c:pt>
                <c:pt idx="274">
                  <c:v>24.453867313450701</c:v>
                </c:pt>
                <c:pt idx="275">
                  <c:v>24.5174060790713</c:v>
                </c:pt>
                <c:pt idx="276">
                  <c:v>24.5807963894373</c:v>
                </c:pt>
                <c:pt idx="277">
                  <c:v>24.644038589737999</c:v>
                </c:pt>
                <c:pt idx="278">
                  <c:v>24.707133024349702</c:v>
                </c:pt>
                <c:pt idx="279">
                  <c:v>24.7700800368392</c:v>
                </c:pt>
                <c:pt idx="280">
                  <c:v>24.832879969967902</c:v>
                </c:pt>
                <c:pt idx="281">
                  <c:v>24.895533159375699</c:v>
                </c:pt>
                <c:pt idx="282">
                  <c:v>24.958039949667899</c:v>
                </c:pt>
                <c:pt idx="283">
                  <c:v>25.020400681735801</c:v>
                </c:pt>
                <c:pt idx="284">
                  <c:v>25.0826156948449</c:v>
                </c:pt>
                <c:pt idx="285">
                  <c:v>25.1446853274518</c:v>
                </c:pt>
                <c:pt idx="286">
                  <c:v>25.206609917207299</c:v>
                </c:pt>
                <c:pt idx="287">
                  <c:v>25.268389800959401</c:v>
                </c:pt>
                <c:pt idx="288">
                  <c:v>25.330025314756501</c:v>
                </c:pt>
                <c:pt idx="289">
                  <c:v>25.391516793850599</c:v>
                </c:pt>
                <c:pt idx="290">
                  <c:v>25.452864572699902</c:v>
                </c:pt>
                <c:pt idx="291">
                  <c:v>25.5140689849725</c:v>
                </c:pt>
                <c:pt idx="292">
                  <c:v>25.575130363549199</c:v>
                </c:pt>
                <c:pt idx="293">
                  <c:v>25.6360490405267</c:v>
                </c:pt>
                <c:pt idx="294">
                  <c:v>25.696825347220301</c:v>
                </c:pt>
                <c:pt idx="295">
                  <c:v>25.757459612844102</c:v>
                </c:pt>
                <c:pt idx="296">
                  <c:v>25.8179521620401</c:v>
                </c:pt>
                <c:pt idx="297">
                  <c:v>25.8783033280918</c:v>
                </c:pt>
                <c:pt idx="298">
                  <c:v>25.938513438925099</c:v>
                </c:pt>
                <c:pt idx="299">
                  <c:v>25.998582821678198</c:v>
                </c:pt>
                <c:pt idx="300">
                  <c:v>26.058511802704398</c:v>
                </c:pt>
                <c:pt idx="301">
                  <c:v>26.118300707574502</c:v>
                </c:pt>
                <c:pt idx="302">
                  <c:v>26.177949861078801</c:v>
                </c:pt>
                <c:pt idx="303">
                  <c:v>26.237459587230099</c:v>
                </c:pt>
                <c:pt idx="304">
                  <c:v>26.296830209265401</c:v>
                </c:pt>
                <c:pt idx="305">
                  <c:v>26.3560620496491</c:v>
                </c:pt>
                <c:pt idx="306">
                  <c:v>26.415155430074702</c:v>
                </c:pt>
                <c:pt idx="307">
                  <c:v>26.4741106714675</c:v>
                </c:pt>
                <c:pt idx="308">
                  <c:v>26.532928093987199</c:v>
                </c:pt>
                <c:pt idx="309">
                  <c:v>26.591608017029898</c:v>
                </c:pt>
                <c:pt idx="310">
                  <c:v>26.6501507596269</c:v>
                </c:pt>
                <c:pt idx="311">
                  <c:v>26.708556640475098</c:v>
                </c:pt>
                <c:pt idx="312">
                  <c:v>26.7668259771458</c:v>
                </c:pt>
                <c:pt idx="313">
                  <c:v>26.824959085315999</c:v>
                </c:pt>
                <c:pt idx="314">
                  <c:v>26.8829562809847</c:v>
                </c:pt>
                <c:pt idx="315">
                  <c:v>26.940817878962399</c:v>
                </c:pt>
                <c:pt idx="316">
                  <c:v>26.998544193164101</c:v>
                </c:pt>
                <c:pt idx="317">
                  <c:v>27.0561355367537</c:v>
                </c:pt>
                <c:pt idx="318">
                  <c:v>27.113592222680801</c:v>
                </c:pt>
                <c:pt idx="319">
                  <c:v>27.1709145627072</c:v>
                </c:pt>
                <c:pt idx="320">
                  <c:v>27.228102868608101</c:v>
                </c:pt>
                <c:pt idx="321">
                  <c:v>27.285157449359399</c:v>
                </c:pt>
                <c:pt idx="322">
                  <c:v>27.3420786163442</c:v>
                </c:pt>
                <c:pt idx="323">
                  <c:v>27.398866676305001</c:v>
                </c:pt>
                <c:pt idx="324">
                  <c:v>27.455521938250399</c:v>
                </c:pt>
                <c:pt idx="325">
                  <c:v>27.5120447107677</c:v>
                </c:pt>
                <c:pt idx="326">
                  <c:v>27.568435302264501</c:v>
                </c:pt>
                <c:pt idx="327">
                  <c:v>27.6246940116527</c:v>
                </c:pt>
                <c:pt idx="328">
                  <c:v>27.6808211481714</c:v>
                </c:pt>
                <c:pt idx="329">
                  <c:v>27.736817019859</c:v>
                </c:pt>
                <c:pt idx="330">
                  <c:v>27.792681933588</c:v>
                </c:pt>
                <c:pt idx="331">
                  <c:v>27.8484161815649</c:v>
                </c:pt>
                <c:pt idx="332">
                  <c:v>27.904020070931701</c:v>
                </c:pt>
                <c:pt idx="333">
                  <c:v>27.959493908360901</c:v>
                </c:pt>
                <c:pt idx="334">
                  <c:v>28.014837998230998</c:v>
                </c:pt>
                <c:pt idx="335">
                  <c:v>28.070052628929201</c:v>
                </c:pt>
                <c:pt idx="336">
                  <c:v>28.1251381039271</c:v>
                </c:pt>
                <c:pt idx="337">
                  <c:v>28.180094727820698</c:v>
                </c:pt>
                <c:pt idx="338">
                  <c:v>28.2349228021213</c:v>
                </c:pt>
                <c:pt idx="339">
                  <c:v>28.289622581046999</c:v>
                </c:pt>
                <c:pt idx="340">
                  <c:v>28.344194378434199</c:v>
                </c:pt>
                <c:pt idx="341">
                  <c:v>28.398638506507002</c:v>
                </c:pt>
                <c:pt idx="342">
                  <c:v>28.452955264358</c:v>
                </c:pt>
                <c:pt idx="343">
                  <c:v>28.507144951079201</c:v>
                </c:pt>
                <c:pt idx="344">
                  <c:v>28.561207865762999</c:v>
                </c:pt>
                <c:pt idx="345">
                  <c:v>28.615144307501598</c:v>
                </c:pt>
                <c:pt idx="346">
                  <c:v>28.6689545753872</c:v>
                </c:pt>
                <c:pt idx="347">
                  <c:v>28.722638914102902</c:v>
                </c:pt>
                <c:pt idx="348">
                  <c:v>28.776197586878901</c:v>
                </c:pt>
                <c:pt idx="349">
                  <c:v>28.829630938177001</c:v>
                </c:pt>
                <c:pt idx="350">
                  <c:v>28.882939262484602</c:v>
                </c:pt>
                <c:pt idx="351">
                  <c:v>28.936122854289302</c:v>
                </c:pt>
                <c:pt idx="352">
                  <c:v>28.989182008078501</c:v>
                </c:pt>
                <c:pt idx="353">
                  <c:v>29.042117018339599</c:v>
                </c:pt>
                <c:pt idx="354">
                  <c:v>29.0949281795601</c:v>
                </c:pt>
                <c:pt idx="355">
                  <c:v>29.147615759984401</c:v>
                </c:pt>
                <c:pt idx="356">
                  <c:v>29.2001799467028</c:v>
                </c:pt>
                <c:pt idx="357">
                  <c:v>29.252621115439698</c:v>
                </c:pt>
                <c:pt idx="358">
                  <c:v>29.304939555152501</c:v>
                </c:pt>
                <c:pt idx="359">
                  <c:v>29.357135554798301</c:v>
                </c:pt>
                <c:pt idx="360">
                  <c:v>29.409209403334401</c:v>
                </c:pt>
                <c:pt idx="361">
                  <c:v>29.4611613897181</c:v>
                </c:pt>
                <c:pt idx="362">
                  <c:v>29.512991802906502</c:v>
                </c:pt>
                <c:pt idx="363">
                  <c:v>29.5647009318571</c:v>
                </c:pt>
                <c:pt idx="364">
                  <c:v>29.616288842230901</c:v>
                </c:pt>
                <c:pt idx="365">
                  <c:v>29.667756104631401</c:v>
                </c:pt>
                <c:pt idx="366">
                  <c:v>29.719102878153201</c:v>
                </c:pt>
                <c:pt idx="367">
                  <c:v>29.770329450096501</c:v>
                </c:pt>
                <c:pt idx="368">
                  <c:v>29.821436107078</c:v>
                </c:pt>
                <c:pt idx="369">
                  <c:v>29.872423135031202</c:v>
                </c:pt>
                <c:pt idx="370">
                  <c:v>29.923290819206098</c:v>
                </c:pt>
                <c:pt idx="371">
                  <c:v>29.974039444169598</c:v>
                </c:pt>
                <c:pt idx="372">
                  <c:v>30.024669171889499</c:v>
                </c:pt>
                <c:pt idx="373">
                  <c:v>30.075180302434202</c:v>
                </c:pt>
                <c:pt idx="374">
                  <c:v>30.125573170970601</c:v>
                </c:pt>
                <c:pt idx="375">
                  <c:v>30.175848053873398</c:v>
                </c:pt>
                <c:pt idx="376">
                  <c:v>30.226005226604599</c:v>
                </c:pt>
                <c:pt idx="377">
                  <c:v>30.276044963714199</c:v>
                </c:pt>
                <c:pt idx="378">
                  <c:v>30.3259675388395</c:v>
                </c:pt>
                <c:pt idx="379">
                  <c:v>30.3757732247056</c:v>
                </c:pt>
                <c:pt idx="380">
                  <c:v>30.4254622931253</c:v>
                </c:pt>
                <c:pt idx="381">
                  <c:v>30.475035014998799</c:v>
                </c:pt>
                <c:pt idx="382">
                  <c:v>30.524491660314201</c:v>
                </c:pt>
                <c:pt idx="383">
                  <c:v>30.573832498147102</c:v>
                </c:pt>
                <c:pt idx="384">
                  <c:v>30.6230577966606</c:v>
                </c:pt>
                <c:pt idx="385">
                  <c:v>30.672167823105799</c:v>
                </c:pt>
                <c:pt idx="386">
                  <c:v>30.721162844172301</c:v>
                </c:pt>
                <c:pt idx="387">
                  <c:v>30.770043126662699</c:v>
                </c:pt>
                <c:pt idx="388">
                  <c:v>30.818808933870201</c:v>
                </c:pt>
                <c:pt idx="389">
                  <c:v>30.8674605294507</c:v>
                </c:pt>
                <c:pt idx="390">
                  <c:v>30.915998176149898</c:v>
                </c:pt>
                <c:pt idx="391">
                  <c:v>30.9644221358033</c:v>
                </c:pt>
                <c:pt idx="392">
                  <c:v>31.0127326693366</c:v>
                </c:pt>
                <c:pt idx="393">
                  <c:v>31.060930036765299</c:v>
                </c:pt>
                <c:pt idx="394">
                  <c:v>31.109014497194998</c:v>
                </c:pt>
                <c:pt idx="395">
                  <c:v>31.156986308821001</c:v>
                </c:pt>
                <c:pt idx="396">
                  <c:v>31.204845728928898</c:v>
                </c:pt>
                <c:pt idx="397">
                  <c:v>31.252593013894</c:v>
                </c:pt>
                <c:pt idx="398">
                  <c:v>31.3002284191816</c:v>
                </c:pt>
                <c:pt idx="399">
                  <c:v>31.347752199346999</c:v>
                </c:pt>
                <c:pt idx="400">
                  <c:v>31.3951646080355</c:v>
                </c:pt>
                <c:pt idx="401">
                  <c:v>31.4424660061858</c:v>
                </c:pt>
                <c:pt idx="402">
                  <c:v>31.4896566075309</c:v>
                </c:pt>
                <c:pt idx="403">
                  <c:v>31.536736633608999</c:v>
                </c:pt>
                <c:pt idx="404">
                  <c:v>31.583706338646198</c:v>
                </c:pt>
                <c:pt idx="405">
                  <c:v>31.630565976134999</c:v>
                </c:pt>
                <c:pt idx="406">
                  <c:v>31.677315798834002</c:v>
                </c:pt>
                <c:pt idx="407">
                  <c:v>31.7239560587687</c:v>
                </c:pt>
                <c:pt idx="408">
                  <c:v>31.7704870072305</c:v>
                </c:pt>
                <c:pt idx="409">
                  <c:v>31.816908894777701</c:v>
                </c:pt>
                <c:pt idx="410">
                  <c:v>31.863221971234498</c:v>
                </c:pt>
                <c:pt idx="411">
                  <c:v>31.9094264856918</c:v>
                </c:pt>
                <c:pt idx="412">
                  <c:v>31.9555226865069</c:v>
                </c:pt>
                <c:pt idx="413">
                  <c:v>32.001510821303299</c:v>
                </c:pt>
                <c:pt idx="414">
                  <c:v>32.0473911369712</c:v>
                </c:pt>
                <c:pt idx="415">
                  <c:v>32.093163911841103</c:v>
                </c:pt>
                <c:pt idx="416">
                  <c:v>32.138829458244899</c:v>
                </c:pt>
                <c:pt idx="417">
                  <c:v>32.184387953452898</c:v>
                </c:pt>
                <c:pt idx="418">
                  <c:v>32.229839644793401</c:v>
                </c:pt>
                <c:pt idx="419">
                  <c:v>32.275184779005201</c:v>
                </c:pt>
                <c:pt idx="420">
                  <c:v>32.320423602236801</c:v>
                </c:pt>
                <c:pt idx="421">
                  <c:v>32.365556360047002</c:v>
                </c:pt>
                <c:pt idx="422">
                  <c:v>32.410583297404798</c:v>
                </c:pt>
                <c:pt idx="423">
                  <c:v>32.455504658689101</c:v>
                </c:pt>
                <c:pt idx="424">
                  <c:v>32.500320687689197</c:v>
                </c:pt>
                <c:pt idx="425">
                  <c:v>32.545031627604303</c:v>
                </c:pt>
                <c:pt idx="426">
                  <c:v>32.5896377210438</c:v>
                </c:pt>
                <c:pt idx="427">
                  <c:v>32.634139210027101</c:v>
                </c:pt>
                <c:pt idx="428">
                  <c:v>32.678536335983999</c:v>
                </c:pt>
                <c:pt idx="429">
                  <c:v>32.722829339754099</c:v>
                </c:pt>
                <c:pt idx="430">
                  <c:v>32.767018496076901</c:v>
                </c:pt>
                <c:pt idx="431">
                  <c:v>32.811104026704598</c:v>
                </c:pt>
                <c:pt idx="432">
                  <c:v>32.855086165671601</c:v>
                </c:pt>
                <c:pt idx="433">
                  <c:v>32.898965152648202</c:v>
                </c:pt>
                <c:pt idx="434">
                  <c:v>32.942741226764198</c:v>
                </c:pt>
                <c:pt idx="435">
                  <c:v>32.986414626609097</c:v>
                </c:pt>
                <c:pt idx="436">
                  <c:v>33.0299855902324</c:v>
                </c:pt>
                <c:pt idx="437">
                  <c:v>33.073454355142701</c:v>
                </c:pt>
                <c:pt idx="438">
                  <c:v>33.116821158308703</c:v>
                </c:pt>
                <c:pt idx="439">
                  <c:v>33.160086236158698</c:v>
                </c:pt>
                <c:pt idx="440">
                  <c:v>33.203249824580602</c:v>
                </c:pt>
                <c:pt idx="441">
                  <c:v>33.246312158922002</c:v>
                </c:pt>
                <c:pt idx="442">
                  <c:v>33.2892734739902</c:v>
                </c:pt>
                <c:pt idx="443">
                  <c:v>33.332134004052001</c:v>
                </c:pt>
                <c:pt idx="444">
                  <c:v>33.374893983286803</c:v>
                </c:pt>
                <c:pt idx="445">
                  <c:v>33.417553645338202</c:v>
                </c:pt>
                <c:pt idx="446">
                  <c:v>33.460113222192</c:v>
                </c:pt>
                <c:pt idx="447">
                  <c:v>33.502572945974002</c:v>
                </c:pt>
                <c:pt idx="448">
                  <c:v>33.5449330482707</c:v>
                </c:pt>
                <c:pt idx="449">
                  <c:v>33.587193760128699</c:v>
                </c:pt>
                <c:pt idx="450">
                  <c:v>33.629355312055097</c:v>
                </c:pt>
                <c:pt idx="451">
                  <c:v>33.6714179340172</c:v>
                </c:pt>
                <c:pt idx="452">
                  <c:v>33.713381855442798</c:v>
                </c:pt>
                <c:pt idx="453">
                  <c:v>33.755247305219797</c:v>
                </c:pt>
                <c:pt idx="454">
                  <c:v>33.797014511696702</c:v>
                </c:pt>
                <c:pt idx="455">
                  <c:v>33.838683702682097</c:v>
                </c:pt>
                <c:pt idx="456">
                  <c:v>33.880255105445201</c:v>
                </c:pt>
                <c:pt idx="457">
                  <c:v>33.921728946715398</c:v>
                </c:pt>
                <c:pt idx="458">
                  <c:v>33.963105452682399</c:v>
                </c:pt>
                <c:pt idx="459">
                  <c:v>34.004384848996303</c:v>
                </c:pt>
                <c:pt idx="460">
                  <c:v>34.045567360767599</c:v>
                </c:pt>
                <c:pt idx="461">
                  <c:v>34.086653212567001</c:v>
                </c:pt>
                <c:pt idx="462">
                  <c:v>34.127642628425598</c:v>
                </c:pt>
                <c:pt idx="463">
                  <c:v>34.168535834406597</c:v>
                </c:pt>
                <c:pt idx="464">
                  <c:v>34.209333058129701</c:v>
                </c:pt>
                <c:pt idx="465">
                  <c:v>34.250034516579603</c:v>
                </c:pt>
                <c:pt idx="466">
                  <c:v>34.290640431777</c:v>
                </c:pt>
                <c:pt idx="467">
                  <c:v>34.331151025208101</c:v>
                </c:pt>
                <c:pt idx="468">
                  <c:v>34.371566517823901</c:v>
                </c:pt>
                <c:pt idx="469">
                  <c:v>34.411887130040803</c:v>
                </c:pt>
                <c:pt idx="470">
                  <c:v>34.452113081740599</c:v>
                </c:pt>
                <c:pt idx="471">
                  <c:v>34.492244592269898</c:v>
                </c:pt>
                <c:pt idx="472">
                  <c:v>34.532281880440998</c:v>
                </c:pt>
                <c:pt idx="473">
                  <c:v>34.572225164530998</c:v>
                </c:pt>
                <c:pt idx="474">
                  <c:v>34.612074662282403</c:v>
                </c:pt>
                <c:pt idx="475">
                  <c:v>34.651830590902897</c:v>
                </c:pt>
                <c:pt idx="476">
                  <c:v>34.691493167065502</c:v>
                </c:pt>
                <c:pt idx="477">
                  <c:v>34.731062606908203</c:v>
                </c:pt>
                <c:pt idx="478">
                  <c:v>34.7705391260345</c:v>
                </c:pt>
                <c:pt idx="479">
                  <c:v>34.809922939512902</c:v>
                </c:pt>
                <c:pt idx="480">
                  <c:v>34.849214261877101</c:v>
                </c:pt>
                <c:pt idx="481">
                  <c:v>34.888413307126299</c:v>
                </c:pt>
                <c:pt idx="482">
                  <c:v>34.9275202958897</c:v>
                </c:pt>
                <c:pt idx="483">
                  <c:v>34.966535464250299</c:v>
                </c:pt>
                <c:pt idx="484">
                  <c:v>35.005459001262501</c:v>
                </c:pt>
                <c:pt idx="485">
                  <c:v>35.044291119359599</c:v>
                </c:pt>
                <c:pt idx="486">
                  <c:v>35.083032030458703</c:v>
                </c:pt>
                <c:pt idx="487">
                  <c:v>35.1216819459611</c:v>
                </c:pt>
                <c:pt idx="488">
                  <c:v>35.1602410767522</c:v>
                </c:pt>
                <c:pt idx="489">
                  <c:v>35.198709633201602</c:v>
                </c:pt>
                <c:pt idx="490">
                  <c:v>35.237087825162803</c:v>
                </c:pt>
                <c:pt idx="491">
                  <c:v>35.2753758619737</c:v>
                </c:pt>
                <c:pt idx="492">
                  <c:v>35.313573952455997</c:v>
                </c:pt>
                <c:pt idx="493">
                  <c:v>35.351682304915897</c:v>
                </c:pt>
                <c:pt idx="494">
                  <c:v>35.389701127143297</c:v>
                </c:pt>
                <c:pt idx="495">
                  <c:v>35.427630626412402</c:v>
                </c:pt>
                <c:pt idx="496">
                  <c:v>35.465471009481497</c:v>
                </c:pt>
                <c:pt idx="497">
                  <c:v>35.503222482593202</c:v>
                </c:pt>
                <c:pt idx="498">
                  <c:v>35.540885251473803</c:v>
                </c:pt>
                <c:pt idx="499">
                  <c:v>35.578459521333997</c:v>
                </c:pt>
                <c:pt idx="500">
                  <c:v>35.615945496868697</c:v>
                </c:pt>
                <c:pt idx="501">
                  <c:v>35.653343388201797</c:v>
                </c:pt>
                <c:pt idx="502">
                  <c:v>35.690653436969299</c:v>
                </c:pt>
                <c:pt idx="503">
                  <c:v>35.727875811758302</c:v>
                </c:pt>
                <c:pt idx="504">
                  <c:v>35.7650107159714</c:v>
                </c:pt>
                <c:pt idx="505">
                  <c:v>35.802058352521399</c:v>
                </c:pt>
                <c:pt idx="506">
                  <c:v>35.839018923830103</c:v>
                </c:pt>
                <c:pt idx="507">
                  <c:v>35.875892631829501</c:v>
                </c:pt>
                <c:pt idx="508">
                  <c:v>35.912679677960703</c:v>
                </c:pt>
                <c:pt idx="509">
                  <c:v>35.949380263174803</c:v>
                </c:pt>
                <c:pt idx="510">
                  <c:v>35.985994587932403</c:v>
                </c:pt>
                <c:pt idx="511">
                  <c:v>36.022522852203601</c:v>
                </c:pt>
                <c:pt idx="512">
                  <c:v>36.058965255468202</c:v>
                </c:pt>
                <c:pt idx="513">
                  <c:v>36.095321996715803</c:v>
                </c:pt>
                <c:pt idx="514">
                  <c:v>36.131593274445201</c:v>
                </c:pt>
                <c:pt idx="515">
                  <c:v>36.167779286665201</c:v>
                </c:pt>
                <c:pt idx="516">
                  <c:v>36.2038802308941</c:v>
                </c:pt>
                <c:pt idx="517">
                  <c:v>36.239896304159799</c:v>
                </c:pt>
                <c:pt idx="518">
                  <c:v>36.275827702999798</c:v>
                </c:pt>
                <c:pt idx="519">
                  <c:v>36.311674623461201</c:v>
                </c:pt>
                <c:pt idx="520">
                  <c:v>36.347437263227398</c:v>
                </c:pt>
                <c:pt idx="521">
                  <c:v>36.383115859032003</c:v>
                </c:pt>
                <c:pt idx="522">
                  <c:v>36.418710570345397</c:v>
                </c:pt>
                <c:pt idx="523">
                  <c:v>36.454221591972299</c:v>
                </c:pt>
                <c:pt idx="524">
                  <c:v>36.489649118251201</c:v>
                </c:pt>
                <c:pt idx="525">
                  <c:v>36.524993343053701</c:v>
                </c:pt>
                <c:pt idx="526">
                  <c:v>36.560254459785099</c:v>
                </c:pt>
                <c:pt idx="527">
                  <c:v>36.595432661384002</c:v>
                </c:pt>
                <c:pt idx="528">
                  <c:v>36.630528140322703</c:v>
                </c:pt>
                <c:pt idx="529">
                  <c:v>36.665541088606602</c:v>
                </c:pt>
                <c:pt idx="530">
                  <c:v>36.700471697774802</c:v>
                </c:pt>
                <c:pt idx="531">
                  <c:v>36.735320158899803</c:v>
                </c:pt>
                <c:pt idx="532">
                  <c:v>36.770086662587502</c:v>
                </c:pt>
                <c:pt idx="533">
                  <c:v>36.804771398977401</c:v>
                </c:pt>
                <c:pt idx="534">
                  <c:v>36.839374557742303</c:v>
                </c:pt>
                <c:pt idx="535">
                  <c:v>36.873896328088499</c:v>
                </c:pt>
                <c:pt idx="536">
                  <c:v>36.908336898755799</c:v>
                </c:pt>
                <c:pt idx="537">
                  <c:v>36.942696458017402</c:v>
                </c:pt>
                <c:pt idx="538">
                  <c:v>36.976975193679898</c:v>
                </c:pt>
                <c:pt idx="539">
                  <c:v>37.011173293083601</c:v>
                </c:pt>
                <c:pt idx="540">
                  <c:v>37.045290987505801</c:v>
                </c:pt>
                <c:pt idx="541">
                  <c:v>37.0793284281119</c:v>
                </c:pt>
                <c:pt idx="542">
                  <c:v>37.113285800164597</c:v>
                </c:pt>
                <c:pt idx="543">
                  <c:v>37.1471632897509</c:v>
                </c:pt>
                <c:pt idx="544">
                  <c:v>37.1809610825091</c:v>
                </c:pt>
                <c:pt idx="545">
                  <c:v>37.214679363629102</c:v>
                </c:pt>
                <c:pt idx="546">
                  <c:v>37.248318317851997</c:v>
                </c:pt>
                <c:pt idx="547">
                  <c:v>37.281878129470698</c:v>
                </c:pt>
                <c:pt idx="548">
                  <c:v>37.315358982329002</c:v>
                </c:pt>
                <c:pt idx="549">
                  <c:v>37.348761059822699</c:v>
                </c:pt>
                <c:pt idx="550">
                  <c:v>37.382084544898603</c:v>
                </c:pt>
                <c:pt idx="551">
                  <c:v>37.415329620055097</c:v>
                </c:pt>
                <c:pt idx="552">
                  <c:v>37.448496467342103</c:v>
                </c:pt>
                <c:pt idx="553">
                  <c:v>37.481585268360703</c:v>
                </c:pt>
                <c:pt idx="554">
                  <c:v>37.514596204263697</c:v>
                </c:pt>
                <c:pt idx="555">
                  <c:v>37.547529455755203</c:v>
                </c:pt>
                <c:pt idx="556">
                  <c:v>37.5803852030907</c:v>
                </c:pt>
                <c:pt idx="557">
                  <c:v>37.613163626077103</c:v>
                </c:pt>
                <c:pt idx="558">
                  <c:v>37.645864904072901</c:v>
                </c:pt>
                <c:pt idx="559">
                  <c:v>37.678489215987902</c:v>
                </c:pt>
                <c:pt idx="560">
                  <c:v>37.711036740283298</c:v>
                </c:pt>
                <c:pt idx="561">
                  <c:v>37.743507698490298</c:v>
                </c:pt>
                <c:pt idx="562">
                  <c:v>37.775902238584102</c:v>
                </c:pt>
                <c:pt idx="563">
                  <c:v>37.808220532916501</c:v>
                </c:pt>
                <c:pt idx="564">
                  <c:v>37.840462758819299</c:v>
                </c:pt>
                <c:pt idx="565">
                  <c:v>37.872629093195101</c:v>
                </c:pt>
                <c:pt idx="566">
                  <c:v>37.904719712517497</c:v>
                </c:pt>
                <c:pt idx="567">
                  <c:v>37.936734792831302</c:v>
                </c:pt>
                <c:pt idx="568">
                  <c:v>37.9686745097518</c:v>
                </c:pt>
                <c:pt idx="569">
                  <c:v>38.000539038465703</c:v>
                </c:pt>
                <c:pt idx="570">
                  <c:v>38.032328553730501</c:v>
                </c:pt>
                <c:pt idx="571">
                  <c:v>38.064043229874699</c:v>
                </c:pt>
                <c:pt idx="572">
                  <c:v>38.095683240797797</c:v>
                </c:pt>
                <c:pt idx="573">
                  <c:v>38.127248759970101</c:v>
                </c:pt>
                <c:pt idx="574">
                  <c:v>38.158739960433103</c:v>
                </c:pt>
                <c:pt idx="575">
                  <c:v>38.190157014799198</c:v>
                </c:pt>
                <c:pt idx="576">
                  <c:v>38.221500095251699</c:v>
                </c:pt>
                <c:pt idx="577">
                  <c:v>38.252769373544901</c:v>
                </c:pt>
                <c:pt idx="578">
                  <c:v>38.2839650210042</c:v>
                </c:pt>
                <c:pt idx="579">
                  <c:v>38.315087208525803</c:v>
                </c:pt>
                <c:pt idx="580">
                  <c:v>38.3461361065769</c:v>
                </c:pt>
                <c:pt idx="581">
                  <c:v>38.377111885195802</c:v>
                </c:pt>
                <c:pt idx="582">
                  <c:v>38.4080147542156</c:v>
                </c:pt>
                <c:pt idx="583">
                  <c:v>38.4388448610692</c:v>
                </c:pt>
                <c:pt idx="584">
                  <c:v>38.469602365466002</c:v>
                </c:pt>
                <c:pt idx="585">
                  <c:v>38.500287436415</c:v>
                </c:pt>
                <c:pt idx="586">
                  <c:v>38.530900242516303</c:v>
                </c:pt>
                <c:pt idx="587">
                  <c:v>38.561440951961202</c:v>
                </c:pt>
                <c:pt idx="588">
                  <c:v>38.5919097325324</c:v>
                </c:pt>
                <c:pt idx="589">
                  <c:v>38.622306751603503</c:v>
                </c:pt>
                <c:pt idx="590">
                  <c:v>38.652632176139598</c:v>
                </c:pt>
                <c:pt idx="591">
                  <c:v>38.682886172696797</c:v>
                </c:pt>
                <c:pt idx="592">
                  <c:v>38.713068907422702</c:v>
                </c:pt>
                <c:pt idx="593">
                  <c:v>38.743180546055797</c:v>
                </c:pt>
                <c:pt idx="594">
                  <c:v>38.773221253925897</c:v>
                </c:pt>
                <c:pt idx="595">
                  <c:v>38.803191195954199</c:v>
                </c:pt>
                <c:pt idx="596">
                  <c:v>38.833090536652897</c:v>
                </c:pt>
                <c:pt idx="597">
                  <c:v>38.862919440125602</c:v>
                </c:pt>
                <c:pt idx="598">
                  <c:v>38.892678070066999</c:v>
                </c:pt>
                <c:pt idx="599">
                  <c:v>38.922366589762902</c:v>
                </c:pt>
                <c:pt idx="600">
                  <c:v>38.9519851620907</c:v>
                </c:pt>
                <c:pt idx="601">
                  <c:v>38.9815339495185</c:v>
                </c:pt>
                <c:pt idx="602">
                  <c:v>39.011013114106099</c:v>
                </c:pt>
                <c:pt idx="603">
                  <c:v>39.040422850821002</c:v>
                </c:pt>
                <c:pt idx="604">
                  <c:v>39.069763308704999</c:v>
                </c:pt>
                <c:pt idx="605">
                  <c:v>39.099034636289403</c:v>
                </c:pt>
                <c:pt idx="606">
                  <c:v>39.128236994642599</c:v>
                </c:pt>
                <c:pt idx="607">
                  <c:v>39.157370544443502</c:v>
                </c:pt>
                <c:pt idx="608">
                  <c:v>39.186435445981097</c:v>
                </c:pt>
                <c:pt idx="609">
                  <c:v>39.215431859154698</c:v>
                </c:pt>
                <c:pt idx="610">
                  <c:v>39.244359943473697</c:v>
                </c:pt>
                <c:pt idx="611">
                  <c:v>39.273219858057999</c:v>
                </c:pt>
                <c:pt idx="612">
                  <c:v>39.302011761637601</c:v>
                </c:pt>
                <c:pt idx="613">
                  <c:v>39.330735812552703</c:v>
                </c:pt>
                <c:pt idx="614">
                  <c:v>39.359392168753899</c:v>
                </c:pt>
                <c:pt idx="615">
                  <c:v>39.387980987802003</c:v>
                </c:pt>
                <c:pt idx="616">
                  <c:v>39.416502426868</c:v>
                </c:pt>
                <c:pt idx="617">
                  <c:v>39.444956642733203</c:v>
                </c:pt>
                <c:pt idx="618">
                  <c:v>39.473343791789098</c:v>
                </c:pt>
                <c:pt idx="619">
                  <c:v>39.501664030037396</c:v>
                </c:pt>
                <c:pt idx="620">
                  <c:v>39.529917513090403</c:v>
                </c:pt>
                <c:pt idx="621">
                  <c:v>39.558104396170101</c:v>
                </c:pt>
                <c:pt idx="622">
                  <c:v>39.586224834109203</c:v>
                </c:pt>
                <c:pt idx="623">
                  <c:v>39.614278981350502</c:v>
                </c:pt>
                <c:pt idx="624">
                  <c:v>39.642267019979698</c:v>
                </c:pt>
                <c:pt idx="625">
                  <c:v>39.670189099701702</c:v>
                </c:pt>
                <c:pt idx="626">
                  <c:v>39.6980453582173</c:v>
                </c:pt>
                <c:pt idx="627">
                  <c:v>39.725835949034</c:v>
                </c:pt>
                <c:pt idx="628">
                  <c:v>39.753561025287802</c:v>
                </c:pt>
                <c:pt idx="629">
                  <c:v>39.781220739743503</c:v>
                </c:pt>
                <c:pt idx="630">
                  <c:v>39.808815244794602</c:v>
                </c:pt>
                <c:pt idx="631">
                  <c:v>39.836344692463399</c:v>
                </c:pt>
                <c:pt idx="632">
                  <c:v>39.863809234400897</c:v>
                </c:pt>
                <c:pt idx="633">
                  <c:v>39.891209021886901</c:v>
                </c:pt>
                <c:pt idx="634">
                  <c:v>39.918544205829697</c:v>
                </c:pt>
                <c:pt idx="635">
                  <c:v>39.945814936766503</c:v>
                </c:pt>
                <c:pt idx="636">
                  <c:v>39.9730213648633</c:v>
                </c:pt>
                <c:pt idx="637">
                  <c:v>40.000163639914597</c:v>
                </c:pt>
                <c:pt idx="638">
                  <c:v>40.0272419113439</c:v>
                </c:pt>
                <c:pt idx="639">
                  <c:v>40.054256328203202</c:v>
                </c:pt>
                <c:pt idx="640">
                  <c:v>40.0812070391733</c:v>
                </c:pt>
                <c:pt idx="641">
                  <c:v>40.108094192563797</c:v>
                </c:pt>
                <c:pt idx="642">
                  <c:v>40.134917936313002</c:v>
                </c:pt>
                <c:pt idx="643">
                  <c:v>40.161678417987901</c:v>
                </c:pt>
                <c:pt idx="644">
                  <c:v>40.1883757847841</c:v>
                </c:pt>
                <c:pt idx="645">
                  <c:v>40.215010205022203</c:v>
                </c:pt>
                <c:pt idx="646">
                  <c:v>40.241581828594697</c:v>
                </c:pt>
                <c:pt idx="647">
                  <c:v>40.268090784281497</c:v>
                </c:pt>
                <c:pt idx="648">
                  <c:v>40.294537218355501</c:v>
                </c:pt>
                <c:pt idx="649">
                  <c:v>40.320921276734602</c:v>
                </c:pt>
                <c:pt idx="650">
                  <c:v>40.347243104982397</c:v>
                </c:pt>
                <c:pt idx="651">
                  <c:v>40.373502848307702</c:v>
                </c:pt>
                <c:pt idx="652">
                  <c:v>40.399700651564999</c:v>
                </c:pt>
                <c:pt idx="653">
                  <c:v>40.425836659254102</c:v>
                </c:pt>
                <c:pt idx="654">
                  <c:v>40.451911015520103</c:v>
                </c:pt>
                <c:pt idx="655">
                  <c:v>40.477923864153603</c:v>
                </c:pt>
                <c:pt idx="656">
                  <c:v>40.503875348590803</c:v>
                </c:pt>
                <c:pt idx="657">
                  <c:v>40.529765611913099</c:v>
                </c:pt>
                <c:pt idx="658">
                  <c:v>40.555594796847501</c:v>
                </c:pt>
                <c:pt idx="659">
                  <c:v>40.581363045766203</c:v>
                </c:pt>
                <c:pt idx="660">
                  <c:v>40.607070500687101</c:v>
                </c:pt>
                <c:pt idx="661">
                  <c:v>40.632717303273303</c:v>
                </c:pt>
                <c:pt idx="662">
                  <c:v>40.658303594833399</c:v>
                </c:pt>
                <c:pt idx="663">
                  <c:v>40.683829516321502</c:v>
                </c:pt>
                <c:pt idx="664">
                  <c:v>40.709295208337103</c:v>
                </c:pt>
                <c:pt idx="665">
                  <c:v>40.734700811125002</c:v>
                </c:pt>
                <c:pt idx="666">
                  <c:v>40.760046476605702</c:v>
                </c:pt>
                <c:pt idx="667">
                  <c:v>40.785332352245497</c:v>
                </c:pt>
                <c:pt idx="668">
                  <c:v>40.810558563847501</c:v>
                </c:pt>
                <c:pt idx="669">
                  <c:v>40.835725250842302</c:v>
                </c:pt>
                <c:pt idx="670">
                  <c:v>40.860832552328098</c:v>
                </c:pt>
                <c:pt idx="671">
                  <c:v>40.885880607070902</c:v>
                </c:pt>
                <c:pt idx="672">
                  <c:v>40.910869553504298</c:v>
                </c:pt>
                <c:pt idx="673">
                  <c:v>40.9357995297296</c:v>
                </c:pt>
                <c:pt idx="674">
                  <c:v>40.960670673515899</c:v>
                </c:pt>
                <c:pt idx="675">
                  <c:v>40.985483122299797</c:v>
                </c:pt>
                <c:pt idx="676">
                  <c:v>41.0102370131859</c:v>
                </c:pt>
                <c:pt idx="677">
                  <c:v>41.034932482946097</c:v>
                </c:pt>
                <c:pt idx="678">
                  <c:v>41.059569668020501</c:v>
                </c:pt>
                <c:pt idx="679">
                  <c:v>41.084148704516402</c:v>
                </c:pt>
                <c:pt idx="680">
                  <c:v>41.108669728209101</c:v>
                </c:pt>
                <c:pt idx="681">
                  <c:v>41.133132874541602</c:v>
                </c:pt>
                <c:pt idx="682">
                  <c:v>41.1575382786245</c:v>
                </c:pt>
                <c:pt idx="683">
                  <c:v>41.181886084756798</c:v>
                </c:pt>
                <c:pt idx="684">
                  <c:v>41.206176425628001</c:v>
                </c:pt>
                <c:pt idx="685">
                  <c:v>41.230409431065198</c:v>
                </c:pt>
                <c:pt idx="686">
                  <c:v>41.254585235165202</c:v>
                </c:pt>
                <c:pt idx="687">
                  <c:v>41.278703971704203</c:v>
                </c:pt>
                <c:pt idx="688">
                  <c:v>41.302765774137598</c:v>
                </c:pt>
                <c:pt idx="689">
                  <c:v>41.326770775599897</c:v>
                </c:pt>
                <c:pt idx="690">
                  <c:v>41.350719108905103</c:v>
                </c:pt>
                <c:pt idx="691">
                  <c:v>41.374610906546103</c:v>
                </c:pt>
                <c:pt idx="692">
                  <c:v>41.398446300695397</c:v>
                </c:pt>
                <c:pt idx="693">
                  <c:v>41.422225423204502</c:v>
                </c:pt>
                <c:pt idx="694">
                  <c:v>41.445948405604199</c:v>
                </c:pt>
                <c:pt idx="695">
                  <c:v>41.469615379104603</c:v>
                </c:pt>
                <c:pt idx="696">
                  <c:v>41.493226474594998</c:v>
                </c:pt>
                <c:pt idx="697">
                  <c:v>41.516781822643999</c:v>
                </c:pt>
                <c:pt idx="698">
                  <c:v>41.540281553499298</c:v>
                </c:pt>
                <c:pt idx="699">
                  <c:v>41.563725797087997</c:v>
                </c:pt>
                <c:pt idx="700">
                  <c:v>41.587114694908003</c:v>
                </c:pt>
                <c:pt idx="701">
                  <c:v>41.610448368991101</c:v>
                </c:pt>
                <c:pt idx="702">
                  <c:v>41.633726946917903</c:v>
                </c:pt>
                <c:pt idx="703">
                  <c:v>41.656950557624299</c:v>
                </c:pt>
                <c:pt idx="704">
                  <c:v>41.680119329736002</c:v>
                </c:pt>
                <c:pt idx="705">
                  <c:v>41.703233391568503</c:v>
                </c:pt>
                <c:pt idx="706">
                  <c:v>41.726292871127299</c:v>
                </c:pt>
                <c:pt idx="707">
                  <c:v>41.749297896107599</c:v>
                </c:pt>
                <c:pt idx="708">
                  <c:v>41.772248593894503</c:v>
                </c:pt>
                <c:pt idx="709">
                  <c:v>41.795145091562802</c:v>
                </c:pt>
                <c:pt idx="710">
                  <c:v>41.817987515877398</c:v>
                </c:pt>
                <c:pt idx="711">
                  <c:v>41.840775993292702</c:v>
                </c:pt>
                <c:pt idx="712">
                  <c:v>41.863510649953398</c:v>
                </c:pt>
                <c:pt idx="713">
                  <c:v>41.886191611693498</c:v>
                </c:pt>
                <c:pt idx="714">
                  <c:v>41.908819004037298</c:v>
                </c:pt>
                <c:pt idx="715">
                  <c:v>41.931392952198699</c:v>
                </c:pt>
                <c:pt idx="716">
                  <c:v>41.9539135820703</c:v>
                </c:pt>
                <c:pt idx="717">
                  <c:v>41.976381030171098</c:v>
                </c:pt>
                <c:pt idx="718">
                  <c:v>41.998795410844799</c:v>
                </c:pt>
                <c:pt idx="719">
                  <c:v>42.021156848342898</c:v>
                </c:pt>
                <c:pt idx="720">
                  <c:v>42.043465466617199</c:v>
                </c:pt>
                <c:pt idx="721">
                  <c:v>42.0657213893194</c:v>
                </c:pt>
                <c:pt idx="722">
                  <c:v>42.087924739801899</c:v>
                </c:pt>
                <c:pt idx="723">
                  <c:v>42.110075641117099</c:v>
                </c:pt>
                <c:pt idx="724">
                  <c:v>42.132174216017503</c:v>
                </c:pt>
                <c:pt idx="725">
                  <c:v>42.1542205869562</c:v>
                </c:pt>
                <c:pt idx="726">
                  <c:v>42.176214876086199</c:v>
                </c:pt>
                <c:pt idx="727">
                  <c:v>42.198157205260898</c:v>
                </c:pt>
                <c:pt idx="728">
                  <c:v>42.220047696033902</c:v>
                </c:pt>
                <c:pt idx="729">
                  <c:v>42.241886469658901</c:v>
                </c:pt>
                <c:pt idx="730">
                  <c:v>42.263673647090201</c:v>
                </c:pt>
                <c:pt idx="731">
                  <c:v>42.285409348981901</c:v>
                </c:pt>
                <c:pt idx="732">
                  <c:v>42.3070936956886</c:v>
                </c:pt>
                <c:pt idx="733">
                  <c:v>42.328726811065899</c:v>
                </c:pt>
                <c:pt idx="734">
                  <c:v>42.3503088220371</c:v>
                </c:pt>
                <c:pt idx="735">
                  <c:v>42.371839840174097</c:v>
                </c:pt>
                <c:pt idx="736">
                  <c:v>42.393319984917603</c:v>
                </c:pt>
                <c:pt idx="737">
                  <c:v>42.414749375419198</c:v>
                </c:pt>
                <c:pt idx="738">
                  <c:v>42.436128130541199</c:v>
                </c:pt>
                <c:pt idx="739">
                  <c:v>42.457456368856903</c:v>
                </c:pt>
                <c:pt idx="740">
                  <c:v>42.478734208650003</c:v>
                </c:pt>
                <c:pt idx="741">
                  <c:v>42.4999617679156</c:v>
                </c:pt>
                <c:pt idx="742">
                  <c:v>42.521139164359099</c:v>
                </c:pt>
                <c:pt idx="743">
                  <c:v>42.542266515396904</c:v>
                </c:pt>
                <c:pt idx="744">
                  <c:v>42.563343938156301</c:v>
                </c:pt>
                <c:pt idx="745">
                  <c:v>42.5843715494753</c:v>
                </c:pt>
                <c:pt idx="746">
                  <c:v>42.605349465902698</c:v>
                </c:pt>
                <c:pt idx="747">
                  <c:v>42.626277803698201</c:v>
                </c:pt>
                <c:pt idx="748">
                  <c:v>42.647156678832303</c:v>
                </c:pt>
                <c:pt idx="749">
                  <c:v>42.6679862069862</c:v>
                </c:pt>
                <c:pt idx="750">
                  <c:v>42.688766511009597</c:v>
                </c:pt>
                <c:pt idx="751">
                  <c:v>42.709497708177402</c:v>
                </c:pt>
                <c:pt idx="752">
                  <c:v>42.730179907162501</c:v>
                </c:pt>
                <c:pt idx="753">
                  <c:v>42.750813222808297</c:v>
                </c:pt>
                <c:pt idx="754">
                  <c:v>42.771397769680597</c:v>
                </c:pt>
                <c:pt idx="755">
                  <c:v>42.791933662067997</c:v>
                </c:pt>
                <c:pt idx="756">
                  <c:v>42.8124210139813</c:v>
                </c:pt>
                <c:pt idx="757">
                  <c:v>42.832859939154197</c:v>
                </c:pt>
                <c:pt idx="758">
                  <c:v>42.8532505510425</c:v>
                </c:pt>
                <c:pt idx="759">
                  <c:v>42.8735929628251</c:v>
                </c:pt>
                <c:pt idx="760">
                  <c:v>42.893887287402798</c:v>
                </c:pt>
                <c:pt idx="761">
                  <c:v>42.914133637399502</c:v>
                </c:pt>
                <c:pt idx="762">
                  <c:v>42.934332125161397</c:v>
                </c:pt>
                <c:pt idx="763">
                  <c:v>42.954482862757096</c:v>
                </c:pt>
                <c:pt idx="764">
                  <c:v>42.974585961978001</c:v>
                </c:pt>
                <c:pt idx="765">
                  <c:v>42.994641534337902</c:v>
                </c:pt>
                <c:pt idx="766">
                  <c:v>43.014649691073103</c:v>
                </c:pt>
                <c:pt idx="767">
                  <c:v>43.034610552977497</c:v>
                </c:pt>
                <c:pt idx="768">
                  <c:v>43.054524227210599</c:v>
                </c:pt>
                <c:pt idx="769">
                  <c:v>43.074390821087803</c:v>
                </c:pt>
                <c:pt idx="770">
                  <c:v>43.094210445027102</c:v>
                </c:pt>
                <c:pt idx="771">
                  <c:v>43.113983209179302</c:v>
                </c:pt>
                <c:pt idx="772">
                  <c:v>43.133709223428802</c:v>
                </c:pt>
                <c:pt idx="773">
                  <c:v>43.153388597392997</c:v>
                </c:pt>
                <c:pt idx="774">
                  <c:v>43.173021440422403</c:v>
                </c:pt>
                <c:pt idx="775">
                  <c:v>43.192607861600898</c:v>
                </c:pt>
                <c:pt idx="776">
                  <c:v>43.212147969745203</c:v>
                </c:pt>
                <c:pt idx="777">
                  <c:v>43.2316418734056</c:v>
                </c:pt>
                <c:pt idx="778">
                  <c:v>43.251089680865199</c:v>
                </c:pt>
                <c:pt idx="779">
                  <c:v>43.270491500140501</c:v>
                </c:pt>
                <c:pt idx="780">
                  <c:v>43.289847438981198</c:v>
                </c:pt>
                <c:pt idx="781">
                  <c:v>43.309157604870002</c:v>
                </c:pt>
                <c:pt idx="782">
                  <c:v>43.328422105022803</c:v>
                </c:pt>
                <c:pt idx="783">
                  <c:v>43.347641046388702</c:v>
                </c:pt>
                <c:pt idx="784">
                  <c:v>43.366814547571501</c:v>
                </c:pt>
                <c:pt idx="785">
                  <c:v>43.385942706512999</c:v>
                </c:pt>
                <c:pt idx="786">
                  <c:v>43.4050256289174</c:v>
                </c:pt>
                <c:pt idx="787">
                  <c:v>43.4240634209349</c:v>
                </c:pt>
                <c:pt idx="788">
                  <c:v>43.443056188458499</c:v>
                </c:pt>
                <c:pt idx="789">
                  <c:v>43.462004037124302</c:v>
                </c:pt>
                <c:pt idx="790">
                  <c:v>43.480907072311197</c:v>
                </c:pt>
                <c:pt idx="791">
                  <c:v>43.499765399140799</c:v>
                </c:pt>
                <c:pt idx="792">
                  <c:v>43.518579122477803</c:v>
                </c:pt>
                <c:pt idx="793">
                  <c:v>43.537348346929903</c:v>
                </c:pt>
                <c:pt idx="794">
                  <c:v>43.556073176847299</c:v>
                </c:pt>
                <c:pt idx="795">
                  <c:v>43.574753716323499</c:v>
                </c:pt>
                <c:pt idx="796">
                  <c:v>43.593390069194697</c:v>
                </c:pt>
                <c:pt idx="797">
                  <c:v>43.611982339039798</c:v>
                </c:pt>
                <c:pt idx="798">
                  <c:v>43.630530629181003</c:v>
                </c:pt>
                <c:pt idx="799">
                  <c:v>43.649035042683202</c:v>
                </c:pt>
                <c:pt idx="800">
                  <c:v>43.667495684234297</c:v>
                </c:pt>
                <c:pt idx="801">
                  <c:v>43.685912666496797</c:v>
                </c:pt>
                <c:pt idx="802">
                  <c:v>43.704286082715903</c:v>
                </c:pt>
                <c:pt idx="803">
                  <c:v>43.722616035202201</c:v>
                </c:pt>
                <c:pt idx="804">
                  <c:v>43.740902626019398</c:v>
                </c:pt>
                <c:pt idx="805">
                  <c:v>43.759145956984398</c:v>
                </c:pt>
                <c:pt idx="806">
                  <c:v>43.777346129667201</c:v>
                </c:pt>
                <c:pt idx="807">
                  <c:v>43.795503245390897</c:v>
                </c:pt>
                <c:pt idx="808">
                  <c:v>43.813617405231597</c:v>
                </c:pt>
                <c:pt idx="809">
                  <c:v>43.831688710018703</c:v>
                </c:pt>
                <c:pt idx="810">
                  <c:v>43.849717260334501</c:v>
                </c:pt>
                <c:pt idx="811">
                  <c:v>43.867703156514601</c:v>
                </c:pt>
                <c:pt idx="812">
                  <c:v>43.885646498647603</c:v>
                </c:pt>
                <c:pt idx="813">
                  <c:v>43.903547386575198</c:v>
                </c:pt>
                <c:pt idx="814">
                  <c:v>43.921405919892202</c:v>
                </c:pt>
                <c:pt idx="815">
                  <c:v>43.939222197946698</c:v>
                </c:pt>
                <c:pt idx="816">
                  <c:v>43.956996319839703</c:v>
                </c:pt>
                <c:pt idx="817">
                  <c:v>43.974728387755903</c:v>
                </c:pt>
                <c:pt idx="818">
                  <c:v>43.992418504073598</c:v>
                </c:pt>
                <c:pt idx="819">
                  <c:v>44.010066762213803</c:v>
                </c:pt>
                <c:pt idx="820">
                  <c:v>44.027673260489301</c:v>
                </c:pt>
                <c:pt idx="821">
                  <c:v>44.045238096973101</c:v>
                </c:pt>
                <c:pt idx="822">
                  <c:v>44.062761369498702</c:v>
                </c:pt>
                <c:pt idx="823">
                  <c:v>44.0802431756603</c:v>
                </c:pt>
                <c:pt idx="824">
                  <c:v>44.097683612812098</c:v>
                </c:pt>
                <c:pt idx="825">
                  <c:v>44.115082778069301</c:v>
                </c:pt>
                <c:pt idx="826">
                  <c:v>44.132440768307298</c:v>
                </c:pt>
                <c:pt idx="827">
                  <c:v>44.149757680161798</c:v>
                </c:pt>
                <c:pt idx="828">
                  <c:v>44.167033610029499</c:v>
                </c:pt>
                <c:pt idx="829">
                  <c:v>44.184268654066898</c:v>
                </c:pt>
                <c:pt idx="830">
                  <c:v>44.201462908191601</c:v>
                </c:pt>
                <c:pt idx="831">
                  <c:v>44.218616468081301</c:v>
                </c:pt>
                <c:pt idx="832">
                  <c:v>44.235729429174199</c:v>
                </c:pt>
                <c:pt idx="833">
                  <c:v>44.252801886668998</c:v>
                </c:pt>
                <c:pt idx="834">
                  <c:v>44.269833942920201</c:v>
                </c:pt>
                <c:pt idx="835">
                  <c:v>44.286825692763898</c:v>
                </c:pt>
                <c:pt idx="836">
                  <c:v>44.303777226188998</c:v>
                </c:pt>
                <c:pt idx="837">
                  <c:v>44.320688637711001</c:v>
                </c:pt>
                <c:pt idx="838">
                  <c:v>44.337560021616</c:v>
                </c:pt>
                <c:pt idx="839">
                  <c:v>44.354391471960803</c:v>
                </c:pt>
                <c:pt idx="840">
                  <c:v>44.3711830825725</c:v>
                </c:pt>
                <c:pt idx="841">
                  <c:v>44.387934947049096</c:v>
                </c:pt>
                <c:pt idx="842">
                  <c:v>44.404647158758799</c:v>
                </c:pt>
                <c:pt idx="843">
                  <c:v>44.4213198108406</c:v>
                </c:pt>
                <c:pt idx="844">
                  <c:v>44.437952996203997</c:v>
                </c:pt>
                <c:pt idx="845">
                  <c:v>44.454546807528999</c:v>
                </c:pt>
                <c:pt idx="846">
                  <c:v>44.471101337266198</c:v>
                </c:pt>
                <c:pt idx="847">
                  <c:v>44.487616677636701</c:v>
                </c:pt>
                <c:pt idx="848">
                  <c:v>44.504092920632402</c:v>
                </c:pt>
                <c:pt idx="849">
                  <c:v>44.520530158015397</c:v>
                </c:pt>
                <c:pt idx="850">
                  <c:v>44.536928481318498</c:v>
                </c:pt>
                <c:pt idx="851">
                  <c:v>44.553287990959397</c:v>
                </c:pt>
                <c:pt idx="852">
                  <c:v>44.569608773456302</c:v>
                </c:pt>
                <c:pt idx="853">
                  <c:v>44.585890917805202</c:v>
                </c:pt>
                <c:pt idx="854">
                  <c:v>44.602134514865</c:v>
                </c:pt>
                <c:pt idx="855">
                  <c:v>44.618339655274099</c:v>
                </c:pt>
                <c:pt idx="856">
                  <c:v>44.634506429450497</c:v>
                </c:pt>
                <c:pt idx="857">
                  <c:v>44.650634927591497</c:v>
                </c:pt>
                <c:pt idx="858">
                  <c:v>44.666725239673703</c:v>
                </c:pt>
                <c:pt idx="859">
                  <c:v>44.682777455453397</c:v>
                </c:pt>
                <c:pt idx="860">
                  <c:v>44.698791664466199</c:v>
                </c:pt>
                <c:pt idx="861">
                  <c:v>44.714767956027302</c:v>
                </c:pt>
                <c:pt idx="862">
                  <c:v>44.730706419230899</c:v>
                </c:pt>
                <c:pt idx="863">
                  <c:v>44.746607142951198</c:v>
                </c:pt>
                <c:pt idx="864">
                  <c:v>44.762470215841397</c:v>
                </c:pt>
                <c:pt idx="865">
                  <c:v>44.778295726334498</c:v>
                </c:pt>
                <c:pt idx="866">
                  <c:v>44.794083762642501</c:v>
                </c:pt>
                <c:pt idx="867">
                  <c:v>44.8098344128639</c:v>
                </c:pt>
                <c:pt idx="868">
                  <c:v>44.8255477747201</c:v>
                </c:pt>
                <c:pt idx="869">
                  <c:v>44.841223927895904</c:v>
                </c:pt>
                <c:pt idx="870">
                  <c:v>44.8568629599269</c:v>
                </c:pt>
                <c:pt idx="871">
                  <c:v>44.872464958136099</c:v>
                </c:pt>
                <c:pt idx="872">
                  <c:v>44.888030009633198</c:v>
                </c:pt>
                <c:pt idx="873">
                  <c:v>44.903558201315498</c:v>
                </c:pt>
                <c:pt idx="874">
                  <c:v>44.919049619867202</c:v>
                </c:pt>
                <c:pt idx="875">
                  <c:v>44.9345043517596</c:v>
                </c:pt>
                <c:pt idx="876">
                  <c:v>44.949922483251399</c:v>
                </c:pt>
                <c:pt idx="877">
                  <c:v>44.965304100388103</c:v>
                </c:pt>
                <c:pt idx="878">
                  <c:v>44.980649289002599</c:v>
                </c:pt>
                <c:pt idx="879">
                  <c:v>44.995958134714797</c:v>
                </c:pt>
                <c:pt idx="880">
                  <c:v>45.011230722931899</c:v>
                </c:pt>
                <c:pt idx="881">
                  <c:v>45.026467138847998</c:v>
                </c:pt>
                <c:pt idx="882">
                  <c:v>45.041667467444697</c:v>
                </c:pt>
                <c:pt idx="883">
                  <c:v>45.056831793490304</c:v>
                </c:pt>
                <c:pt idx="884">
                  <c:v>45.071960203803101</c:v>
                </c:pt>
                <c:pt idx="885">
                  <c:v>45.0870527895649</c:v>
                </c:pt>
                <c:pt idx="886">
                  <c:v>45.102109628196203</c:v>
                </c:pt>
                <c:pt idx="887">
                  <c:v>45.117130803835899</c:v>
                </c:pt>
                <c:pt idx="888">
                  <c:v>45.132116400418397</c:v>
                </c:pt>
                <c:pt idx="889">
                  <c:v>45.147066501673599</c:v>
                </c:pt>
                <c:pt idx="890">
                  <c:v>45.161981191126699</c:v>
                </c:pt>
                <c:pt idx="891">
                  <c:v>45.176860552098198</c:v>
                </c:pt>
                <c:pt idx="892">
                  <c:v>45.191704667704201</c:v>
                </c:pt>
                <c:pt idx="893">
                  <c:v>45.206513620856001</c:v>
                </c:pt>
                <c:pt idx="894">
                  <c:v>45.221287494260402</c:v>
                </c:pt>
                <c:pt idx="895">
                  <c:v>45.236026370419502</c:v>
                </c:pt>
                <c:pt idx="896">
                  <c:v>45.250730331630997</c:v>
                </c:pt>
                <c:pt idx="897">
                  <c:v>45.265399459987698</c:v>
                </c:pt>
                <c:pt idx="898">
                  <c:v>45.2800338373779</c:v>
                </c:pt>
                <c:pt idx="899">
                  <c:v>45.294633545485503</c:v>
                </c:pt>
                <c:pt idx="900">
                  <c:v>45.309198665789502</c:v>
                </c:pt>
                <c:pt idx="901">
                  <c:v>45.323729285253997</c:v>
                </c:pt>
                <c:pt idx="902">
                  <c:v>45.338225488195299</c:v>
                </c:pt>
                <c:pt idx="903">
                  <c:v>45.352687349092797</c:v>
                </c:pt>
                <c:pt idx="904">
                  <c:v>45.367114948805401</c:v>
                </c:pt>
                <c:pt idx="905">
                  <c:v>45.381508367993803</c:v>
                </c:pt>
                <c:pt idx="906">
                  <c:v>45.395867687120202</c:v>
                </c:pt>
                <c:pt idx="907">
                  <c:v>45.410192986448699</c:v>
                </c:pt>
                <c:pt idx="908">
                  <c:v>45.424484346044501</c:v>
                </c:pt>
                <c:pt idx="909">
                  <c:v>45.438741845774899</c:v>
                </c:pt>
                <c:pt idx="910">
                  <c:v>45.452965565308503</c:v>
                </c:pt>
                <c:pt idx="911">
                  <c:v>45.467155584115503</c:v>
                </c:pt>
                <c:pt idx="912">
                  <c:v>45.481311981467996</c:v>
                </c:pt>
                <c:pt idx="913">
                  <c:v>45.495434836439401</c:v>
                </c:pt>
                <c:pt idx="914">
                  <c:v>45.509524227904897</c:v>
                </c:pt>
                <c:pt idx="915">
                  <c:v>45.5235802345411</c:v>
                </c:pt>
                <c:pt idx="916">
                  <c:v>45.537602934826502</c:v>
                </c:pt>
                <c:pt idx="917">
                  <c:v>45.5515924070409</c:v>
                </c:pt>
                <c:pt idx="918">
                  <c:v>45.565548729265998</c:v>
                </c:pt>
                <c:pt idx="919">
                  <c:v>45.579471979384898</c:v>
                </c:pt>
                <c:pt idx="920">
                  <c:v>45.593362235082303</c:v>
                </c:pt>
                <c:pt idx="921">
                  <c:v>45.607219581546502</c:v>
                </c:pt>
                <c:pt idx="922">
                  <c:v>45.621044099598599</c:v>
                </c:pt>
                <c:pt idx="923">
                  <c:v>45.634835858388598</c:v>
                </c:pt>
                <c:pt idx="924">
                  <c:v>45.648594935063798</c:v>
                </c:pt>
                <c:pt idx="925">
                  <c:v>45.662321406581299</c:v>
                </c:pt>
                <c:pt idx="926">
                  <c:v>45.676015349707498</c:v>
                </c:pt>
                <c:pt idx="927">
                  <c:v>45.689676841018603</c:v>
                </c:pt>
                <c:pt idx="928">
                  <c:v>45.7033059569006</c:v>
                </c:pt>
                <c:pt idx="929">
                  <c:v>45.716902773548703</c:v>
                </c:pt>
                <c:pt idx="930">
                  <c:v>45.730467366968199</c:v>
                </c:pt>
                <c:pt idx="931">
                  <c:v>45.743999812973598</c:v>
                </c:pt>
                <c:pt idx="932">
                  <c:v>45.7575001871894</c:v>
                </c:pt>
                <c:pt idx="933">
                  <c:v>45.7709685650495</c:v>
                </c:pt>
                <c:pt idx="934">
                  <c:v>45.784405021797603</c:v>
                </c:pt>
                <c:pt idx="935">
                  <c:v>45.797809632486697</c:v>
                </c:pt>
                <c:pt idx="936">
                  <c:v>45.811182471979897</c:v>
                </c:pt>
                <c:pt idx="937">
                  <c:v>45.824523614949499</c:v>
                </c:pt>
                <c:pt idx="938">
                  <c:v>45.837833135877602</c:v>
                </c:pt>
                <c:pt idx="939">
                  <c:v>45.851111109056099</c:v>
                </c:pt>
                <c:pt idx="940">
                  <c:v>45.864357608586303</c:v>
                </c:pt>
                <c:pt idx="941">
                  <c:v>45.877572717649201</c:v>
                </c:pt>
                <c:pt idx="942">
                  <c:v>45.890756513270901</c:v>
                </c:pt>
                <c:pt idx="943">
                  <c:v>45.903909060200498</c:v>
                </c:pt>
                <c:pt idx="944">
                  <c:v>45.9170304320726</c:v>
                </c:pt>
                <c:pt idx="945">
                  <c:v>45.930120702340503</c:v>
                </c:pt>
                <c:pt idx="946">
                  <c:v>45.943179944276302</c:v>
                </c:pt>
                <c:pt idx="947">
                  <c:v>45.956208230971299</c:v>
                </c:pt>
                <c:pt idx="948">
                  <c:v>45.969205635335101</c:v>
                </c:pt>
                <c:pt idx="949">
                  <c:v>45.982172230096502</c:v>
                </c:pt>
                <c:pt idx="950">
                  <c:v>45.995108087803303</c:v>
                </c:pt>
                <c:pt idx="951">
                  <c:v>46.008013280821601</c:v>
                </c:pt>
                <c:pt idx="952">
                  <c:v>46.020887881337003</c:v>
                </c:pt>
                <c:pt idx="953">
                  <c:v>46.033731961353404</c:v>
                </c:pt>
                <c:pt idx="954">
                  <c:v>46.046545592693903</c:v>
                </c:pt>
                <c:pt idx="955">
                  <c:v>46.059328847000302</c:v>
                </c:pt>
                <c:pt idx="956">
                  <c:v>46.072081795733197</c:v>
                </c:pt>
                <c:pt idx="957">
                  <c:v>46.084804510172297</c:v>
                </c:pt>
                <c:pt idx="958">
                  <c:v>46.097497061415801</c:v>
                </c:pt>
                <c:pt idx="959">
                  <c:v>46.110159520381103</c:v>
                </c:pt>
                <c:pt idx="960">
                  <c:v>46.122791957804097</c:v>
                </c:pt>
                <c:pt idx="961">
                  <c:v>46.135394449892402</c:v>
                </c:pt>
                <c:pt idx="962">
                  <c:v>46.147967068858499</c:v>
                </c:pt>
                <c:pt idx="963">
                  <c:v>46.160509880159999</c:v>
                </c:pt>
                <c:pt idx="964">
                  <c:v>46.173022954067001</c:v>
                </c:pt>
                <c:pt idx="965">
                  <c:v>46.185506360678197</c:v>
                </c:pt>
                <c:pt idx="966">
                  <c:v>46.197960169920997</c:v>
                </c:pt>
                <c:pt idx="967">
                  <c:v>46.210384451551299</c:v>
                </c:pt>
                <c:pt idx="968">
                  <c:v>46.222779275153698</c:v>
                </c:pt>
                <c:pt idx="969">
                  <c:v>46.235144710141299</c:v>
                </c:pt>
                <c:pt idx="970">
                  <c:v>46.247480825756</c:v>
                </c:pt>
                <c:pt idx="971">
                  <c:v>46.259787691068098</c:v>
                </c:pt>
                <c:pt idx="972">
                  <c:v>46.272065374976698</c:v>
                </c:pt>
                <c:pt idx="973">
                  <c:v>46.284313946209302</c:v>
                </c:pt>
                <c:pt idx="974">
                  <c:v>46.296533473322199</c:v>
                </c:pt>
                <c:pt idx="975">
                  <c:v>46.308724024700297</c:v>
                </c:pt>
                <c:pt idx="976">
                  <c:v>46.320885668556897</c:v>
                </c:pt>
                <c:pt idx="977">
                  <c:v>46.333018474668201</c:v>
                </c:pt>
                <c:pt idx="978">
                  <c:v>46.3451225184359</c:v>
                </c:pt>
                <c:pt idx="979">
                  <c:v>46.357197860685197</c:v>
                </c:pt>
                <c:pt idx="980">
                  <c:v>46.369244569172402</c:v>
                </c:pt>
                <c:pt idx="981">
                  <c:v>46.381262711490997</c:v>
                </c:pt>
                <c:pt idx="982">
                  <c:v>46.3932523550721</c:v>
                </c:pt>
                <c:pt idx="983">
                  <c:v>46.405213567183999</c:v>
                </c:pt>
                <c:pt idx="984">
                  <c:v>46.417146414932297</c:v>
                </c:pt>
                <c:pt idx="985">
                  <c:v>46.429050965259997</c:v>
                </c:pt>
                <c:pt idx="986">
                  <c:v>46.440927284947499</c:v>
                </c:pt>
                <c:pt idx="987">
                  <c:v>46.452775440612399</c:v>
                </c:pt>
                <c:pt idx="988">
                  <c:v>46.464595498709699</c:v>
                </c:pt>
                <c:pt idx="989">
                  <c:v>46.476387525531898</c:v>
                </c:pt>
                <c:pt idx="990">
                  <c:v>46.488151587208499</c:v>
                </c:pt>
                <c:pt idx="991">
                  <c:v>46.499887749706701</c:v>
                </c:pt>
                <c:pt idx="992">
                  <c:v>46.511596078830898</c:v>
                </c:pt>
                <c:pt idx="993">
                  <c:v>46.523276640222697</c:v>
                </c:pt>
                <c:pt idx="994">
                  <c:v>46.534929501585502</c:v>
                </c:pt>
                <c:pt idx="995">
                  <c:v>46.546554726928598</c:v>
                </c:pt>
                <c:pt idx="996">
                  <c:v>46.558152381123399</c:v>
                </c:pt>
                <c:pt idx="997">
                  <c:v>46.569722529219497</c:v>
                </c:pt>
                <c:pt idx="998">
                  <c:v>46.581265236105899</c:v>
                </c:pt>
                <c:pt idx="999">
                  <c:v>46.592780566511202</c:v>
                </c:pt>
                <c:pt idx="1000">
                  <c:v>46.604268585003503</c:v>
                </c:pt>
                <c:pt idx="1001">
                  <c:v>46.615729355990403</c:v>
                </c:pt>
                <c:pt idx="1002">
                  <c:v>46.6271629437191</c:v>
                </c:pt>
                <c:pt idx="1003">
                  <c:v>46.638569412276198</c:v>
                </c:pt>
                <c:pt idx="1004">
                  <c:v>46.649948825587899</c:v>
                </c:pt>
                <c:pt idx="1005">
                  <c:v>46.6613012474198</c:v>
                </c:pt>
                <c:pt idx="1006">
                  <c:v>46.6726267413773</c:v>
                </c:pt>
                <c:pt idx="1007">
                  <c:v>46.683925370905001</c:v>
                </c:pt>
                <c:pt idx="1008">
                  <c:v>46.6951971992872</c:v>
                </c:pt>
                <c:pt idx="1009">
                  <c:v>46.706442289647597</c:v>
                </c:pt>
                <c:pt idx="1010">
                  <c:v>46.717660708969802</c:v>
                </c:pt>
                <c:pt idx="1011">
                  <c:v>46.728852520911097</c:v>
                </c:pt>
                <c:pt idx="1012">
                  <c:v>46.740017785098999</c:v>
                </c:pt>
                <c:pt idx="1013">
                  <c:v>46.7511565641895</c:v>
                </c:pt>
                <c:pt idx="1014">
                  <c:v>46.762268920684903</c:v>
                </c:pt>
                <c:pt idx="1015">
                  <c:v>46.773354916933499</c:v>
                </c:pt>
                <c:pt idx="1016">
                  <c:v>46.784414615129698</c:v>
                </c:pt>
                <c:pt idx="1017">
                  <c:v>46.7954480773139</c:v>
                </c:pt>
                <c:pt idx="1018">
                  <c:v>46.806455365372699</c:v>
                </c:pt>
                <c:pt idx="1019">
                  <c:v>46.817436541038802</c:v>
                </c:pt>
                <c:pt idx="1020">
                  <c:v>46.828391665890798</c:v>
                </c:pt>
                <c:pt idx="1021">
                  <c:v>46.839320801353701</c:v>
                </c:pt>
                <c:pt idx="1022">
                  <c:v>46.850224008698397</c:v>
                </c:pt>
                <c:pt idx="1023">
                  <c:v>46.861101349041903</c:v>
                </c:pt>
                <c:pt idx="1024">
                  <c:v>46.871952883347298</c:v>
                </c:pt>
                <c:pt idx="1025">
                  <c:v>46.882778672423697</c:v>
                </c:pt>
                <c:pt idx="1026">
                  <c:v>46.893578778647402</c:v>
                </c:pt>
                <c:pt idx="1027">
                  <c:v>46.904353268591301</c:v>
                </c:pt>
                <c:pt idx="1028">
                  <c:v>46.915102196872098</c:v>
                </c:pt>
                <c:pt idx="1029">
                  <c:v>46.925825623879902</c:v>
                </c:pt>
                <c:pt idx="1030">
                  <c:v>46.936523609858597</c:v>
                </c:pt>
                <c:pt idx="1031">
                  <c:v>46.947196214905603</c:v>
                </c:pt>
                <c:pt idx="1032">
                  <c:v>46.957843498971798</c:v>
                </c:pt>
                <c:pt idx="1033">
                  <c:v>46.968465521861901</c:v>
                </c:pt>
                <c:pt idx="1034">
                  <c:v>46.979062343233998</c:v>
                </c:pt>
                <c:pt idx="1035">
                  <c:v>46.989634022599901</c:v>
                </c:pt>
                <c:pt idx="1036">
                  <c:v>47.000180619325</c:v>
                </c:pt>
                <c:pt idx="1037">
                  <c:v>47.010702192628301</c:v>
                </c:pt>
                <c:pt idx="1038">
                  <c:v>47.021198801582301</c:v>
                </c:pt>
                <c:pt idx="1039">
                  <c:v>47.031670505113297</c:v>
                </c:pt>
                <c:pt idx="1040">
                  <c:v>47.042117362000901</c:v>
                </c:pt>
                <c:pt idx="1041">
                  <c:v>47.052539430878703</c:v>
                </c:pt>
                <c:pt idx="1042">
                  <c:v>47.062936770233499</c:v>
                </c:pt>
                <c:pt idx="1043">
                  <c:v>47.073309441653997</c:v>
                </c:pt>
                <c:pt idx="1044">
                  <c:v>47.083657501295498</c:v>
                </c:pt>
                <c:pt idx="1045">
                  <c:v>47.093981006894801</c:v>
                </c:pt>
                <c:pt idx="1046">
                  <c:v>47.104280016436</c:v>
                </c:pt>
                <c:pt idx="1047">
                  <c:v>47.114554587759599</c:v>
                </c:pt>
                <c:pt idx="1048">
                  <c:v>47.124804778562897</c:v>
                </c:pt>
                <c:pt idx="1049">
                  <c:v>47.135030646399898</c:v>
                </c:pt>
                <c:pt idx="1050">
                  <c:v>47.145232248681197</c:v>
                </c:pt>
                <c:pt idx="1051">
                  <c:v>47.155409642674201</c:v>
                </c:pt>
                <c:pt idx="1052">
                  <c:v>47.165562885502901</c:v>
                </c:pt>
                <c:pt idx="1053">
                  <c:v>47.1756920341479</c:v>
                </c:pt>
                <c:pt idx="1054">
                  <c:v>47.1857971454466</c:v>
                </c:pt>
                <c:pt idx="1055">
                  <c:v>47.195878276092998</c:v>
                </c:pt>
                <c:pt idx="1056">
                  <c:v>47.205935482637699</c:v>
                </c:pt>
                <c:pt idx="1057">
                  <c:v>47.215968821488097</c:v>
                </c:pt>
                <c:pt idx="1058">
                  <c:v>47.2259783489082</c:v>
                </c:pt>
                <c:pt idx="1059">
                  <c:v>47.235964124452401</c:v>
                </c:pt>
                <c:pt idx="1060">
                  <c:v>47.245926204478401</c:v>
                </c:pt>
                <c:pt idx="1061">
                  <c:v>47.255864642517203</c:v>
                </c:pt>
                <c:pt idx="1062">
                  <c:v>47.265779494401002</c:v>
                </c:pt>
                <c:pt idx="1063">
                  <c:v>47.275670815823901</c:v>
                </c:pt>
                <c:pt idx="1064">
                  <c:v>47.285538662341999</c:v>
                </c:pt>
                <c:pt idx="1065">
                  <c:v>47.295383089373203</c:v>
                </c:pt>
                <c:pt idx="1066">
                  <c:v>47.305204152197803</c:v>
                </c:pt>
                <c:pt idx="1067">
                  <c:v>47.3150019059578</c:v>
                </c:pt>
                <c:pt idx="1068">
                  <c:v>47.324776405657303</c:v>
                </c:pt>
                <c:pt idx="1069">
                  <c:v>47.334527706162298</c:v>
                </c:pt>
                <c:pt idx="1070">
                  <c:v>47.344255862201003</c:v>
                </c:pt>
                <c:pt idx="1071">
                  <c:v>47.3539609283633</c:v>
                </c:pt>
                <c:pt idx="1072">
                  <c:v>47.363642959101398</c:v>
                </c:pt>
                <c:pt idx="1073">
                  <c:v>47.373302008729397</c:v>
                </c:pt>
                <c:pt idx="1074">
                  <c:v>47.382938131423302</c:v>
                </c:pt>
                <c:pt idx="1075">
                  <c:v>47.392551383252901</c:v>
                </c:pt>
                <c:pt idx="1076">
                  <c:v>47.402141824013597</c:v>
                </c:pt>
                <c:pt idx="1077">
                  <c:v>47.411709501692002</c:v>
                </c:pt>
                <c:pt idx="1078">
                  <c:v>47.421254470117098</c:v>
                </c:pt>
                <c:pt idx="1079">
                  <c:v>47.430776782987699</c:v>
                </c:pt>
                <c:pt idx="1080">
                  <c:v>47.440276493872403</c:v>
                </c:pt>
                <c:pt idx="1081">
                  <c:v>47.449753656209602</c:v>
                </c:pt>
                <c:pt idx="1082">
                  <c:v>47.4592083233075</c:v>
                </c:pt>
                <c:pt idx="1083">
                  <c:v>47.468640548344197</c:v>
                </c:pt>
                <c:pt idx="1084">
                  <c:v>47.478050384367499</c:v>
                </c:pt>
                <c:pt idx="1085">
                  <c:v>47.487437884295097</c:v>
                </c:pt>
                <c:pt idx="1086">
                  <c:v>47.496803100914498</c:v>
                </c:pt>
                <c:pt idx="1087">
                  <c:v>47.5061460868829</c:v>
                </c:pt>
                <c:pt idx="1088">
                  <c:v>47.515466894727503</c:v>
                </c:pt>
                <c:pt idx="1089">
                  <c:v>47.524765576845297</c:v>
                </c:pt>
                <c:pt idx="1090">
                  <c:v>47.534042185502798</c:v>
                </c:pt>
                <c:pt idx="1091">
                  <c:v>47.543296772836698</c:v>
                </c:pt>
                <c:pt idx="1092">
                  <c:v>47.55252939431</c:v>
                </c:pt>
                <c:pt idx="1093">
                  <c:v>47.561740099498998</c:v>
                </c:pt>
                <c:pt idx="1094">
                  <c:v>47.570928939920002</c:v>
                </c:pt>
                <c:pt idx="1095">
                  <c:v>47.580095967274197</c:v>
                </c:pt>
                <c:pt idx="1096">
                  <c:v>47.589241233135198</c:v>
                </c:pt>
                <c:pt idx="1097">
                  <c:v>47.5983647889501</c:v>
                </c:pt>
                <c:pt idx="1098">
                  <c:v>47.607466686038698</c:v>
                </c:pt>
                <c:pt idx="1099">
                  <c:v>47.616546975593899</c:v>
                </c:pt>
                <c:pt idx="1100">
                  <c:v>47.625605708681498</c:v>
                </c:pt>
                <c:pt idx="1101">
                  <c:v>47.634642936240198</c:v>
                </c:pt>
                <c:pt idx="1102">
                  <c:v>47.643658709081997</c:v>
                </c:pt>
                <c:pt idx="1103">
                  <c:v>47.6526530778915</c:v>
                </c:pt>
                <c:pt idx="1104">
                  <c:v>47.661626093226502</c:v>
                </c:pt>
                <c:pt idx="1105">
                  <c:v>47.670577805517702</c:v>
                </c:pt>
                <c:pt idx="1106">
                  <c:v>47.679508265068897</c:v>
                </c:pt>
                <c:pt idx="1107">
                  <c:v>47.688417522056703</c:v>
                </c:pt>
                <c:pt idx="1108">
                  <c:v>47.6973056284981</c:v>
                </c:pt>
                <c:pt idx="1109">
                  <c:v>47.706172634351901</c:v>
                </c:pt>
                <c:pt idx="1110">
                  <c:v>47.715018588235601</c:v>
                </c:pt>
                <c:pt idx="1111">
                  <c:v>47.7238435398951</c:v>
                </c:pt>
                <c:pt idx="1112">
                  <c:v>47.732647538952001</c:v>
                </c:pt>
                <c:pt idx="1113">
                  <c:v>47.741430634903701</c:v>
                </c:pt>
                <c:pt idx="1114">
                  <c:v>47.750192877123503</c:v>
                </c:pt>
                <c:pt idx="1115">
                  <c:v>47.758934314860802</c:v>
                </c:pt>
                <c:pt idx="1116">
                  <c:v>47.767654997240598</c:v>
                </c:pt>
                <c:pt idx="1117">
                  <c:v>47.776354973263999</c:v>
                </c:pt>
                <c:pt idx="1118">
                  <c:v>47.785034291807897</c:v>
                </c:pt>
                <c:pt idx="1119">
                  <c:v>47.793693001625002</c:v>
                </c:pt>
                <c:pt idx="1120">
                  <c:v>47.8023311513439</c:v>
                </c:pt>
                <c:pt idx="1121">
                  <c:v>47.8109487894693</c:v>
                </c:pt>
                <c:pt idx="1122">
                  <c:v>47.819545964381497</c:v>
                </c:pt>
                <c:pt idx="1123">
                  <c:v>47.828122724336801</c:v>
                </c:pt>
                <c:pt idx="1124">
                  <c:v>47.836679119627</c:v>
                </c:pt>
                <c:pt idx="1125">
                  <c:v>47.845215203453897</c:v>
                </c:pt>
                <c:pt idx="1126">
                  <c:v>47.853731018397198</c:v>
                </c:pt>
                <c:pt idx="1127">
                  <c:v>47.862226612411497</c:v>
                </c:pt>
                <c:pt idx="1128">
                  <c:v>47.870702033334801</c:v>
                </c:pt>
                <c:pt idx="1129">
                  <c:v>47.879157328888503</c:v>
                </c:pt>
                <c:pt idx="1130">
                  <c:v>47.887592546677098</c:v>
                </c:pt>
                <c:pt idx="1131">
                  <c:v>47.896007734188402</c:v>
                </c:pt>
                <c:pt idx="1132">
                  <c:v>47.904402938793901</c:v>
                </c:pt>
                <c:pt idx="1133">
                  <c:v>47.912778207747799</c:v>
                </c:pt>
                <c:pt idx="1134">
                  <c:v>47.921133588188198</c:v>
                </c:pt>
                <c:pt idx="1135">
                  <c:v>47.929469127136002</c:v>
                </c:pt>
                <c:pt idx="1136">
                  <c:v>47.937784871495701</c:v>
                </c:pt>
                <c:pt idx="1137">
                  <c:v>47.946080868054999</c:v>
                </c:pt>
                <c:pt idx="1138">
                  <c:v>47.954357163485</c:v>
                </c:pt>
                <c:pt idx="1139">
                  <c:v>47.962613804340002</c:v>
                </c:pt>
                <c:pt idx="1140">
                  <c:v>47.970850837057696</c:v>
                </c:pt>
                <c:pt idx="1141">
                  <c:v>47.979068313020697</c:v>
                </c:pt>
                <c:pt idx="1142">
                  <c:v>47.987266274885798</c:v>
                </c:pt>
                <c:pt idx="1143">
                  <c:v>47.995444768544402</c:v>
                </c:pt>
                <c:pt idx="1144">
                  <c:v>48.003603840088203</c:v>
                </c:pt>
                <c:pt idx="1145">
                  <c:v>48.011743535496599</c:v>
                </c:pt>
                <c:pt idx="1146">
                  <c:v>48.019863900636999</c:v>
                </c:pt>
                <c:pt idx="1147">
                  <c:v>48.027964981264503</c:v>
                </c:pt>
                <c:pt idx="1148">
                  <c:v>48.036046823021998</c:v>
                </c:pt>
                <c:pt idx="1149">
                  <c:v>48.044109471440102</c:v>
                </c:pt>
                <c:pt idx="1150">
                  <c:v>48.052152971937403</c:v>
                </c:pt>
                <c:pt idx="1151">
                  <c:v>48.060177369820003</c:v>
                </c:pt>
                <c:pt idx="1152">
                  <c:v>48.068182710282201</c:v>
                </c:pt>
                <c:pt idx="1153">
                  <c:v>48.076169038405702</c:v>
                </c:pt>
                <c:pt idx="1154">
                  <c:v>48.084136399160201</c:v>
                </c:pt>
                <c:pt idx="1155">
                  <c:v>48.092084837403199</c:v>
                </c:pt>
                <c:pt idx="1156">
                  <c:v>48.100014397879903</c:v>
                </c:pt>
                <c:pt idx="1157">
                  <c:v>48.107925126130397</c:v>
                </c:pt>
                <c:pt idx="1158">
                  <c:v>48.115817066615598</c:v>
                </c:pt>
                <c:pt idx="1159">
                  <c:v>48.123690263260698</c:v>
                </c:pt>
                <c:pt idx="1160">
                  <c:v>48.131544760395997</c:v>
                </c:pt>
                <c:pt idx="1161">
                  <c:v>48.139380602240998</c:v>
                </c:pt>
                <c:pt idx="1162">
                  <c:v>48.147197832903998</c:v>
                </c:pt>
                <c:pt idx="1163">
                  <c:v>48.154996496382701</c:v>
                </c:pt>
                <c:pt idx="1164">
                  <c:v>48.162776636563699</c:v>
                </c:pt>
                <c:pt idx="1165">
                  <c:v>48.170538297222599</c:v>
                </c:pt>
                <c:pt idx="1166">
                  <c:v>48.178281522024399</c:v>
                </c:pt>
                <c:pt idx="1167">
                  <c:v>48.186006354522704</c:v>
                </c:pt>
                <c:pt idx="1168">
                  <c:v>48.193712838160501</c:v>
                </c:pt>
                <c:pt idx="1169">
                  <c:v>48.201401016269699</c:v>
                </c:pt>
                <c:pt idx="1170">
                  <c:v>48.209070932071498</c:v>
                </c:pt>
                <c:pt idx="1171">
                  <c:v>48.216722628675903</c:v>
                </c:pt>
                <c:pt idx="1172">
                  <c:v>48.224356149081999</c:v>
                </c:pt>
                <c:pt idx="1173">
                  <c:v>48.231971538077197</c:v>
                </c:pt>
                <c:pt idx="1174">
                  <c:v>48.239568842238697</c:v>
                </c:pt>
                <c:pt idx="1175">
                  <c:v>48.247148100165603</c:v>
                </c:pt>
                <c:pt idx="1176">
                  <c:v>48.254709354568398</c:v>
                </c:pt>
                <c:pt idx="1177">
                  <c:v>48.262252648052403</c:v>
                </c:pt>
                <c:pt idx="1178">
                  <c:v>48.269778023117901</c:v>
                </c:pt>
                <c:pt idx="1179">
                  <c:v>48.277285522160199</c:v>
                </c:pt>
                <c:pt idx="1180">
                  <c:v>48.284775187469599</c:v>
                </c:pt>
                <c:pt idx="1181">
                  <c:v>48.292247061231301</c:v>
                </c:pt>
                <c:pt idx="1182">
                  <c:v>48.2997011855255</c:v>
                </c:pt>
                <c:pt idx="1183">
                  <c:v>48.307137602327302</c:v>
                </c:pt>
                <c:pt idx="1184">
                  <c:v>48.314556353506902</c:v>
                </c:pt>
                <c:pt idx="1185">
                  <c:v>48.321957480829397</c:v>
                </c:pt>
                <c:pt idx="1186">
                  <c:v>48.329341025954797</c:v>
                </c:pt>
                <c:pt idx="1187">
                  <c:v>48.336707030438198</c:v>
                </c:pt>
                <c:pt idx="1188">
                  <c:v>48.344055535729503</c:v>
                </c:pt>
                <c:pt idx="1189">
                  <c:v>48.351386583173699</c:v>
                </c:pt>
                <c:pt idx="1190">
                  <c:v>48.358700219071899</c:v>
                </c:pt>
                <c:pt idx="1191">
                  <c:v>48.365996480842497</c:v>
                </c:pt>
                <c:pt idx="1192">
                  <c:v>48.373275409450997</c:v>
                </c:pt>
                <c:pt idx="1193">
                  <c:v>48.380537045939597</c:v>
                </c:pt>
                <c:pt idx="1194">
                  <c:v>48.3877814312496</c:v>
                </c:pt>
                <c:pt idx="1195">
                  <c:v>48.395008606221602</c:v>
                </c:pt>
                <c:pt idx="1196">
                  <c:v>48.402218611595799</c:v>
                </c:pt>
                <c:pt idx="1197">
                  <c:v>48.409411488011401</c:v>
                </c:pt>
                <c:pt idx="1198">
                  <c:v>48.4165872760071</c:v>
                </c:pt>
                <c:pt idx="1199">
                  <c:v>48.423746016020701</c:v>
                </c:pt>
                <c:pt idx="1200">
                  <c:v>48.430887748389701</c:v>
                </c:pt>
                <c:pt idx="1201">
                  <c:v>48.4380125133505</c:v>
                </c:pt>
                <c:pt idx="1202">
                  <c:v>48.445120351039201</c:v>
                </c:pt>
                <c:pt idx="1203">
                  <c:v>48.452211301490799</c:v>
                </c:pt>
                <c:pt idx="1204">
                  <c:v>48.459285404639999</c:v>
                </c:pt>
                <c:pt idx="1205">
                  <c:v>48.466342700320503</c:v>
                </c:pt>
                <c:pt idx="1206">
                  <c:v>48.473383230745497</c:v>
                </c:pt>
                <c:pt idx="1207">
                  <c:v>48.480407035192101</c:v>
                </c:pt>
                <c:pt idx="1208">
                  <c:v>48.487414152019198</c:v>
                </c:pt>
                <c:pt idx="1209">
                  <c:v>48.494404620746799</c:v>
                </c:pt>
                <c:pt idx="1210">
                  <c:v>48.501378480797101</c:v>
                </c:pt>
                <c:pt idx="1211">
                  <c:v>48.508335771495297</c:v>
                </c:pt>
                <c:pt idx="1212">
                  <c:v>48.515276532069201</c:v>
                </c:pt>
                <c:pt idx="1213">
                  <c:v>48.522200801648999</c:v>
                </c:pt>
                <c:pt idx="1214">
                  <c:v>48.529108619267703</c:v>
                </c:pt>
                <c:pt idx="1215">
                  <c:v>48.536000023861199</c:v>
                </c:pt>
                <c:pt idx="1216">
                  <c:v>48.542875054267498</c:v>
                </c:pt>
                <c:pt idx="1217">
                  <c:v>48.549733749227798</c:v>
                </c:pt>
                <c:pt idx="1218">
                  <c:v>48.556576147385499</c:v>
                </c:pt>
                <c:pt idx="1219">
                  <c:v>48.563402287286998</c:v>
                </c:pt>
                <c:pt idx="1220">
                  <c:v>48.570212207381097</c:v>
                </c:pt>
                <c:pt idx="1221">
                  <c:v>48.577005946019398</c:v>
                </c:pt>
                <c:pt idx="1222">
                  <c:v>48.583783799467</c:v>
                </c:pt>
                <c:pt idx="1223">
                  <c:v>48.590545236117002</c:v>
                </c:pt>
                <c:pt idx="1224">
                  <c:v>48.597290617347099</c:v>
                </c:pt>
                <c:pt idx="1225">
                  <c:v>48.6040199798529</c:v>
                </c:pt>
                <c:pt idx="1226">
                  <c:v>48.610733360330002</c:v>
                </c:pt>
                <c:pt idx="1227">
                  <c:v>48.617430795474</c:v>
                </c:pt>
                <c:pt idx="1228">
                  <c:v>48.624112321980498</c:v>
                </c:pt>
                <c:pt idx="1229">
                  <c:v>48.630777976544998</c:v>
                </c:pt>
                <c:pt idx="1230">
                  <c:v>48.637427795863097</c:v>
                </c:pt>
                <c:pt idx="1231">
                  <c:v>48.644061816630497</c:v>
                </c:pt>
                <c:pt idx="1232">
                  <c:v>48.650680075542702</c:v>
                </c:pt>
                <c:pt idx="1233">
                  <c:v>48.657282609295301</c:v>
                </c:pt>
                <c:pt idx="1234">
                  <c:v>48.663869454583903</c:v>
                </c:pt>
                <c:pt idx="1235">
                  <c:v>48.670440648103998</c:v>
                </c:pt>
                <c:pt idx="1236">
                  <c:v>48.676996226551204</c:v>
                </c:pt>
                <c:pt idx="1237">
                  <c:v>48.6835362266212</c:v>
                </c:pt>
                <c:pt idx="1238">
                  <c:v>48.690060685009499</c:v>
                </c:pt>
                <c:pt idx="1239">
                  <c:v>48.696569619888599</c:v>
                </c:pt>
                <c:pt idx="1240">
                  <c:v>48.703063083698602</c:v>
                </c:pt>
                <c:pt idx="1241">
                  <c:v>48.709541113204303</c:v>
                </c:pt>
                <c:pt idx="1242">
                  <c:v>48.716003744984299</c:v>
                </c:pt>
                <c:pt idx="1243">
                  <c:v>48.722451015617203</c:v>
                </c:pt>
                <c:pt idx="1244">
                  <c:v>48.728882961681599</c:v>
                </c:pt>
                <c:pt idx="1245">
                  <c:v>48.735299619756098</c:v>
                </c:pt>
                <c:pt idx="1246">
                  <c:v>48.741701026419399</c:v>
                </c:pt>
                <c:pt idx="1247">
                  <c:v>48.748087218250099</c:v>
                </c:pt>
                <c:pt idx="1248">
                  <c:v>48.754458231826703</c:v>
                </c:pt>
                <c:pt idx="1249">
                  <c:v>48.760814103727803</c:v>
                </c:pt>
                <c:pt idx="1250">
                  <c:v>48.767154870532103</c:v>
                </c:pt>
                <c:pt idx="1251">
                  <c:v>48.773480568818201</c:v>
                </c:pt>
                <c:pt idx="1252">
                  <c:v>48.779791235164602</c:v>
                </c:pt>
                <c:pt idx="1253">
                  <c:v>48.786086906149997</c:v>
                </c:pt>
                <c:pt idx="1254">
                  <c:v>48.792367618352998</c:v>
                </c:pt>
                <c:pt idx="1255">
                  <c:v>48.798633408352302</c:v>
                </c:pt>
                <c:pt idx="1256">
                  <c:v>48.804884312726301</c:v>
                </c:pt>
                <c:pt idx="1257">
                  <c:v>48.8111203680537</c:v>
                </c:pt>
                <c:pt idx="1258">
                  <c:v>48.817341610913097</c:v>
                </c:pt>
                <c:pt idx="1259">
                  <c:v>48.823548077883103</c:v>
                </c:pt>
                <c:pt idx="1260">
                  <c:v>48.829739692572602</c:v>
                </c:pt>
                <c:pt idx="1261">
                  <c:v>48.835916561782099</c:v>
                </c:pt>
                <c:pt idx="1262">
                  <c:v>48.842078744751198</c:v>
                </c:pt>
                <c:pt idx="1263">
                  <c:v>48.848226277184601</c:v>
                </c:pt>
                <c:pt idx="1264">
                  <c:v>48.854359194787399</c:v>
                </c:pt>
                <c:pt idx="1265">
                  <c:v>48.860477533264302</c:v>
                </c:pt>
                <c:pt idx="1266">
                  <c:v>48.866581328320201</c:v>
                </c:pt>
                <c:pt idx="1267">
                  <c:v>48.872670615659999</c:v>
                </c:pt>
                <c:pt idx="1268">
                  <c:v>48.878745430988502</c:v>
                </c:pt>
                <c:pt idx="1269">
                  <c:v>48.884805810010597</c:v>
                </c:pt>
                <c:pt idx="1270">
                  <c:v>48.8908517884311</c:v>
                </c:pt>
                <c:pt idx="1271">
                  <c:v>48.896883401954902</c:v>
                </c:pt>
                <c:pt idx="1272">
                  <c:v>48.902900686286898</c:v>
                </c:pt>
                <c:pt idx="1273">
                  <c:v>48.908903677131804</c:v>
                </c:pt>
                <c:pt idx="1274">
                  <c:v>48.914892410194703</c:v>
                </c:pt>
                <c:pt idx="1275">
                  <c:v>48.920866921180298</c:v>
                </c:pt>
                <c:pt idx="1276">
                  <c:v>48.926827245793497</c:v>
                </c:pt>
                <c:pt idx="1277">
                  <c:v>48.932773419739199</c:v>
                </c:pt>
                <c:pt idx="1278">
                  <c:v>48.938705478722099</c:v>
                </c:pt>
                <c:pt idx="1279">
                  <c:v>48.944623458447197</c:v>
                </c:pt>
                <c:pt idx="1280">
                  <c:v>48.9505273946194</c:v>
                </c:pt>
                <c:pt idx="1281">
                  <c:v>48.9564171747271</c:v>
                </c:pt>
                <c:pt idx="1282">
                  <c:v>48.962292874749501</c:v>
                </c:pt>
                <c:pt idx="1283">
                  <c:v>48.968154604812803</c:v>
                </c:pt>
                <c:pt idx="1284">
                  <c:v>48.974002399152702</c:v>
                </c:pt>
                <c:pt idx="1285">
                  <c:v>48.979836292005103</c:v>
                </c:pt>
                <c:pt idx="1286">
                  <c:v>48.985656317605702</c:v>
                </c:pt>
                <c:pt idx="1287">
                  <c:v>48.991462510190203</c:v>
                </c:pt>
                <c:pt idx="1288">
                  <c:v>48.997254903994502</c:v>
                </c:pt>
                <c:pt idx="1289">
                  <c:v>49.003033533254303</c:v>
                </c:pt>
                <c:pt idx="1290">
                  <c:v>49.008798432205303</c:v>
                </c:pt>
                <c:pt idx="1291">
                  <c:v>49.014549635083398</c:v>
                </c:pt>
                <c:pt idx="1292">
                  <c:v>49.020287176124398</c:v>
                </c:pt>
                <c:pt idx="1293">
                  <c:v>49.026011089563902</c:v>
                </c:pt>
                <c:pt idx="1294">
                  <c:v>49.031721409637797</c:v>
                </c:pt>
                <c:pt idx="1295">
                  <c:v>49.037418170581802</c:v>
                </c:pt>
                <c:pt idx="1296">
                  <c:v>49.043101406631699</c:v>
                </c:pt>
                <c:pt idx="1297">
                  <c:v>49.048771152023299</c:v>
                </c:pt>
                <c:pt idx="1298">
                  <c:v>49.054427440992399</c:v>
                </c:pt>
                <c:pt idx="1299">
                  <c:v>49.060070307774602</c:v>
                </c:pt>
                <c:pt idx="1300">
                  <c:v>49.065699786605897</c:v>
                </c:pt>
                <c:pt idx="1301">
                  <c:v>49.071315911721904</c:v>
                </c:pt>
                <c:pt idx="1302">
                  <c:v>49.076917994058299</c:v>
                </c:pt>
                <c:pt idx="1303">
                  <c:v>49.082507338551899</c:v>
                </c:pt>
                <c:pt idx="1304">
                  <c:v>49.088083379062198</c:v>
                </c:pt>
                <c:pt idx="1305">
                  <c:v>49.093646149670001</c:v>
                </c:pt>
                <c:pt idx="1306">
                  <c:v>49.099195684377001</c:v>
                </c:pt>
                <c:pt idx="1307">
                  <c:v>49.104732017106599</c:v>
                </c:pt>
                <c:pt idx="1308">
                  <c:v>49.110255181703302</c:v>
                </c:pt>
                <c:pt idx="1309">
                  <c:v>49.115765211933102</c:v>
                </c:pt>
                <c:pt idx="1310">
                  <c:v>49.1212621414833</c:v>
                </c:pt>
                <c:pt idx="1311">
                  <c:v>49.126746003962602</c:v>
                </c:pt>
                <c:pt idx="1312">
                  <c:v>49.132216832900902</c:v>
                </c:pt>
                <c:pt idx="1313">
                  <c:v>49.1376746617496</c:v>
                </c:pt>
                <c:pt idx="1314">
                  <c:v>49.143119523881403</c:v>
                </c:pt>
                <c:pt idx="1315">
                  <c:v>49.148551452590397</c:v>
                </c:pt>
                <c:pt idx="1316">
                  <c:v>49.153970481091797</c:v>
                </c:pt>
                <c:pt idx="1317">
                  <c:v>49.159376642522602</c:v>
                </c:pt>
                <c:pt idx="1318">
                  <c:v>49.1647699699407</c:v>
                </c:pt>
                <c:pt idx="1319">
                  <c:v>49.170150496325597</c:v>
                </c:pt>
                <c:pt idx="1320">
                  <c:v>49.175518254578101</c:v>
                </c:pt>
                <c:pt idx="1321">
                  <c:v>49.180873277520398</c:v>
                </c:pt>
                <c:pt idx="1322">
                  <c:v>49.186215597895803</c:v>
                </c:pt>
                <c:pt idx="1323">
                  <c:v>49.191545166073603</c:v>
                </c:pt>
                <c:pt idx="1324">
                  <c:v>49.196861885650698</c:v>
                </c:pt>
                <c:pt idx="1325">
                  <c:v>49.202165967506197</c:v>
                </c:pt>
                <c:pt idx="1326">
                  <c:v>49.207457442429003</c:v>
                </c:pt>
                <c:pt idx="1327">
                  <c:v>49.212736341096097</c:v>
                </c:pt>
                <c:pt idx="1328">
                  <c:v>49.218002694073199</c:v>
                </c:pt>
                <c:pt idx="1329">
                  <c:v>49.223256531814101</c:v>
                </c:pt>
                <c:pt idx="1330">
                  <c:v>49.228497884660797</c:v>
                </c:pt>
                <c:pt idx="1331">
                  <c:v>49.233726782843902</c:v>
                </c:pt>
                <c:pt idx="1332">
                  <c:v>49.238943256482202</c:v>
                </c:pt>
                <c:pt idx="1333">
                  <c:v>49.244147335582902</c:v>
                </c:pt>
                <c:pt idx="1334">
                  <c:v>49.249339050041399</c:v>
                </c:pt>
                <c:pt idx="1335">
                  <c:v>49.2545184296415</c:v>
                </c:pt>
                <c:pt idx="1336">
                  <c:v>49.259685504055398</c:v>
                </c:pt>
                <c:pt idx="1337">
                  <c:v>49.264840302843602</c:v>
                </c:pt>
                <c:pt idx="1338">
                  <c:v>49.269982855454799</c:v>
                </c:pt>
                <c:pt idx="1339">
                  <c:v>49.275113191226197</c:v>
                </c:pt>
                <c:pt idx="1340">
                  <c:v>49.280231339383398</c:v>
                </c:pt>
                <c:pt idx="1341">
                  <c:v>49.285337329039898</c:v>
                </c:pt>
                <c:pt idx="1342">
                  <c:v>49.290431189198102</c:v>
                </c:pt>
                <c:pt idx="1343">
                  <c:v>49.295512948748303</c:v>
                </c:pt>
                <c:pt idx="1344">
                  <c:v>49.3005826364694</c:v>
                </c:pt>
                <c:pt idx="1345">
                  <c:v>49.305640281028403</c:v>
                </c:pt>
                <c:pt idx="1346">
                  <c:v>49.310685910980901</c:v>
                </c:pt>
                <c:pt idx="1347">
                  <c:v>49.315719554770503</c:v>
                </c:pt>
                <c:pt idx="1348">
                  <c:v>49.320741240729497</c:v>
                </c:pt>
                <c:pt idx="1349">
                  <c:v>49.325750997078302</c:v>
                </c:pt>
                <c:pt idx="1350">
                  <c:v>49.330748851925598</c:v>
                </c:pt>
                <c:pt idx="1351">
                  <c:v>49.335734833268603</c:v>
                </c:pt>
                <c:pt idx="1352">
                  <c:v>49.340708968992701</c:v>
                </c:pt>
                <c:pt idx="1353">
                  <c:v>49.345671286871699</c:v>
                </c:pt>
                <c:pt idx="1354">
                  <c:v>49.350621814567603</c:v>
                </c:pt>
                <c:pt idx="1355">
                  <c:v>49.355560590911999</c:v>
                </c:pt>
                <c:pt idx="1356">
                  <c:v>49.3604876522067</c:v>
                </c:pt>
                <c:pt idx="1357">
                  <c:v>49.365403009139698</c:v>
                </c:pt>
                <c:pt idx="1358">
                  <c:v>49.370306689100403</c:v>
                </c:pt>
                <c:pt idx="1359">
                  <c:v>49.375198719370502</c:v>
                </c:pt>
                <c:pt idx="1360">
                  <c:v>49.380079127123203</c:v>
                </c:pt>
                <c:pt idx="1361">
                  <c:v>49.384947939423697</c:v>
                </c:pt>
                <c:pt idx="1362">
                  <c:v>49.389805183228901</c:v>
                </c:pt>
                <c:pt idx="1363">
                  <c:v>49.394650885387598</c:v>
                </c:pt>
                <c:pt idx="1364">
                  <c:v>49.399485072640502</c:v>
                </c:pt>
                <c:pt idx="1365">
                  <c:v>49.404307771619997</c:v>
                </c:pt>
                <c:pt idx="1366">
                  <c:v>49.409119008850404</c:v>
                </c:pt>
                <c:pt idx="1367">
                  <c:v>49.413918810747802</c:v>
                </c:pt>
                <c:pt idx="1368">
                  <c:v>49.418707203620301</c:v>
                </c:pt>
                <c:pt idx="1369">
                  <c:v>49.4234842136675</c:v>
                </c:pt>
                <c:pt idx="1370">
                  <c:v>49.428249866981197</c:v>
                </c:pt>
                <c:pt idx="1371">
                  <c:v>49.433004189544697</c:v>
                </c:pt>
                <c:pt idx="1372">
                  <c:v>49.4377472072334</c:v>
                </c:pt>
                <c:pt idx="1373">
                  <c:v>49.442478945814401</c:v>
                </c:pt>
                <c:pt idx="1374">
                  <c:v>49.447199430946696</c:v>
                </c:pt>
                <c:pt idx="1375">
                  <c:v>49.451908688181</c:v>
                </c:pt>
                <c:pt idx="1376">
                  <c:v>49.456606742959899</c:v>
                </c:pt>
                <c:pt idx="1377">
                  <c:v>49.461293620618001</c:v>
                </c:pt>
                <c:pt idx="1378">
                  <c:v>49.465969346381399</c:v>
                </c:pt>
                <c:pt idx="1379">
                  <c:v>49.470633945368299</c:v>
                </c:pt>
                <c:pt idx="1380">
                  <c:v>49.475287442588701</c:v>
                </c:pt>
                <c:pt idx="1381">
                  <c:v>49.479929862944303</c:v>
                </c:pt>
                <c:pt idx="1382">
                  <c:v>49.484561231228803</c:v>
                </c:pt>
                <c:pt idx="1383">
                  <c:v>49.489181572127599</c:v>
                </c:pt>
                <c:pt idx="1384">
                  <c:v>49.493790910217903</c:v>
                </c:pt>
                <c:pt idx="1385">
                  <c:v>49.498389269968897</c:v>
                </c:pt>
                <c:pt idx="1386">
                  <c:v>49.5029766757415</c:v>
                </c:pt>
                <c:pt idx="1387">
                  <c:v>49.507553258334703</c:v>
                </c:pt>
                <c:pt idx="1388">
                  <c:v>49.512119072642903</c:v>
                </c:pt>
                <c:pt idx="1389">
                  <c:v>49.516674032463897</c:v>
                </c:pt>
                <c:pt idx="1390">
                  <c:v>49.521218163067402</c:v>
                </c:pt>
                <c:pt idx="1391">
                  <c:v>49.525751489641898</c:v>
                </c:pt>
                <c:pt idx="1392">
                  <c:v>49.530274037294603</c:v>
                </c:pt>
                <c:pt idx="1393">
                  <c:v>49.534785831051501</c:v>
                </c:pt>
                <c:pt idx="1394">
                  <c:v>49.539286895857401</c:v>
                </c:pt>
                <c:pt idx="1395">
                  <c:v>49.543777256575801</c:v>
                </c:pt>
                <c:pt idx="1396">
                  <c:v>49.548256937988803</c:v>
                </c:pt>
                <c:pt idx="1397">
                  <c:v>49.552725964797503</c:v>
                </c:pt>
                <c:pt idx="1398">
                  <c:v>49.557184361621601</c:v>
                </c:pt>
                <c:pt idx="1399">
                  <c:v>49.5616321529996</c:v>
                </c:pt>
                <c:pt idx="1400">
                  <c:v>49.566069363388699</c:v>
                </c:pt>
                <c:pt idx="1401">
                  <c:v>49.5704960171648</c:v>
                </c:pt>
                <c:pt idx="1402">
                  <c:v>49.574912138622601</c:v>
                </c:pt>
                <c:pt idx="1403">
                  <c:v>49.579317751975701</c:v>
                </c:pt>
                <c:pt idx="1404">
                  <c:v>49.583712881356099</c:v>
                </c:pt>
                <c:pt idx="1405">
                  <c:v>49.588097550814901</c:v>
                </c:pt>
                <c:pt idx="1406">
                  <c:v>49.592471784321702</c:v>
                </c:pt>
                <c:pt idx="1407">
                  <c:v>49.596835605765001</c:v>
                </c:pt>
                <c:pt idx="1408">
                  <c:v>49.601189038951901</c:v>
                </c:pt>
                <c:pt idx="1409">
                  <c:v>49.605532107608397</c:v>
                </c:pt>
                <c:pt idx="1410">
                  <c:v>49.609864835379199</c:v>
                </c:pt>
                <c:pt idx="1411">
                  <c:v>49.614187245827601</c:v>
                </c:pt>
                <c:pt idx="1412">
                  <c:v>49.618499362435799</c:v>
                </c:pt>
                <c:pt idx="1413">
                  <c:v>49.622801208604798</c:v>
                </c:pt>
                <c:pt idx="1414">
                  <c:v>49.627092807654101</c:v>
                </c:pt>
                <c:pt idx="1415">
                  <c:v>49.631374182822299</c:v>
                </c:pt>
                <c:pt idx="1416">
                  <c:v>49.635645357266398</c:v>
                </c:pt>
                <c:pt idx="1417">
                  <c:v>49.639906354062298</c:v>
                </c:pt>
                <c:pt idx="1418">
                  <c:v>49.644157196204702</c:v>
                </c:pt>
                <c:pt idx="1419">
                  <c:v>49.648398006033901</c:v>
                </c:pt>
                <c:pt idx="1420">
                  <c:v>49.652628800878297</c:v>
                </c:pt>
                <c:pt idx="1421">
                  <c:v>49.656849530911202</c:v>
                </c:pt>
                <c:pt idx="1422">
                  <c:v>49.661060219857902</c:v>
                </c:pt>
                <c:pt idx="1423">
                  <c:v>49.665260891383497</c:v>
                </c:pt>
                <c:pt idx="1424">
                  <c:v>49.669451569093098</c:v>
                </c:pt>
                <c:pt idx="1425">
                  <c:v>49.673632276531599</c:v>
                </c:pt>
                <c:pt idx="1426">
                  <c:v>49.677803037183999</c:v>
                </c:pt>
                <c:pt idx="1427">
                  <c:v>49.681963874474803</c:v>
                </c:pt>
                <c:pt idx="1428">
                  <c:v>49.686114811768803</c:v>
                </c:pt>
                <c:pt idx="1429">
                  <c:v>49.690255872370301</c:v>
                </c:pt>
                <c:pt idx="1430">
                  <c:v>49.694387079523899</c:v>
                </c:pt>
                <c:pt idx="1431">
                  <c:v>49.698508456413798</c:v>
                </c:pt>
                <c:pt idx="1432">
                  <c:v>49.702620026163999</c:v>
                </c:pt>
                <c:pt idx="1433">
                  <c:v>49.706721811838797</c:v>
                </c:pt>
                <c:pt idx="1434">
                  <c:v>49.710813836442</c:v>
                </c:pt>
                <c:pt idx="1435">
                  <c:v>49.714896122917501</c:v>
                </c:pt>
                <c:pt idx="1436">
                  <c:v>49.718968694148899</c:v>
                </c:pt>
                <c:pt idx="1437">
                  <c:v>49.723031572959897</c:v>
                </c:pt>
                <c:pt idx="1438">
                  <c:v>49.727084782113998</c:v>
                </c:pt>
                <c:pt idx="1439">
                  <c:v>49.731128344314499</c:v>
                </c:pt>
                <c:pt idx="1440">
                  <c:v>49.735162282204797</c:v>
                </c:pt>
                <c:pt idx="1441">
                  <c:v>49.739186618367903</c:v>
                </c:pt>
                <c:pt idx="1442">
                  <c:v>49.743201375326898</c:v>
                </c:pt>
                <c:pt idx="1443">
                  <c:v>49.747206575544801</c:v>
                </c:pt>
                <c:pt idx="1444">
                  <c:v>49.751202241424302</c:v>
                </c:pt>
                <c:pt idx="1445">
                  <c:v>49.755188395308203</c:v>
                </c:pt>
                <c:pt idx="1446">
                  <c:v>49.759165059479102</c:v>
                </c:pt>
                <c:pt idx="1447">
                  <c:v>49.763132256159501</c:v>
                </c:pt>
                <c:pt idx="1448">
                  <c:v>49.767090007511598</c:v>
                </c:pt>
                <c:pt idx="1449">
                  <c:v>49.771038335637897</c:v>
                </c:pt>
                <c:pt idx="1450">
                  <c:v>49.7749772625804</c:v>
                </c:pt>
                <c:pt idx="1451">
                  <c:v>49.778906852625198</c:v>
                </c:pt>
                <c:pt idx="1452">
                  <c:v>49.7828271146847</c:v>
                </c:pt>
                <c:pt idx="1453">
                  <c:v>49.786738049190703</c:v>
                </c:pt>
                <c:pt idx="1454">
                  <c:v>49.790639678332901</c:v>
                </c:pt>
                <c:pt idx="1455">
                  <c:v>49.794532024248802</c:v>
                </c:pt>
                <c:pt idx="1456">
                  <c:v>49.798415109023097</c:v>
                </c:pt>
                <c:pt idx="1457">
                  <c:v>49.802288954688599</c:v>
                </c:pt>
                <c:pt idx="1458">
                  <c:v>49.806153583225502</c:v>
                </c:pt>
                <c:pt idx="1459">
                  <c:v>49.8100090165617</c:v>
                </c:pt>
                <c:pt idx="1460">
                  <c:v>49.813855276572703</c:v>
                </c:pt>
                <c:pt idx="1461">
                  <c:v>49.817692385081699</c:v>
                </c:pt>
                <c:pt idx="1462">
                  <c:v>49.821520363859698</c:v>
                </c:pt>
                <c:pt idx="1463">
                  <c:v>49.825339234624998</c:v>
                </c:pt>
                <c:pt idx="1464">
                  <c:v>49.829149019043697</c:v>
                </c:pt>
                <c:pt idx="1465">
                  <c:v>49.832949738729802</c:v>
                </c:pt>
                <c:pt idx="1466">
                  <c:v>49.836741415244497</c:v>
                </c:pt>
                <c:pt idx="1467">
                  <c:v>49.840524070096897</c:v>
                </c:pt>
                <c:pt idx="1468">
                  <c:v>49.844297724743797</c:v>
                </c:pt>
                <c:pt idx="1469">
                  <c:v>49.848062400589498</c:v>
                </c:pt>
                <c:pt idx="1470">
                  <c:v>49.851818118986003</c:v>
                </c:pt>
                <c:pt idx="1471">
                  <c:v>49.855564901232903</c:v>
                </c:pt>
                <c:pt idx="1472">
                  <c:v>49.8593027685775</c:v>
                </c:pt>
                <c:pt idx="1473">
                  <c:v>49.863031742214801</c:v>
                </c:pt>
                <c:pt idx="1474">
                  <c:v>49.866751843287297</c:v>
                </c:pt>
                <c:pt idx="1475">
                  <c:v>49.870463092885302</c:v>
                </c:pt>
                <c:pt idx="1476">
                  <c:v>49.874165512046602</c:v>
                </c:pt>
                <c:pt idx="1477">
                  <c:v>49.8778591217567</c:v>
                </c:pt>
                <c:pt idx="1478">
                  <c:v>49.881543942948802</c:v>
                </c:pt>
                <c:pt idx="1479">
                  <c:v>49.8852199965037</c:v>
                </c:pt>
                <c:pt idx="1480">
                  <c:v>49.888887303249902</c:v>
                </c:pt>
                <c:pt idx="1481">
                  <c:v>49.892545883963301</c:v>
                </c:pt>
                <c:pt idx="1482">
                  <c:v>49.896195759367899</c:v>
                </c:pt>
                <c:pt idx="1483">
                  <c:v>49.899836962159497</c:v>
                </c:pt>
                <c:pt idx="1484">
                  <c:v>49.9034695065709</c:v>
                </c:pt>
                <c:pt idx="1485">
                  <c:v>49.907093409039497</c:v>
                </c:pt>
                <c:pt idx="1486">
                  <c:v>49.910708690137596</c:v>
                </c:pt>
                <c:pt idx="1487">
                  <c:v>49.9143153703859</c:v>
                </c:pt>
                <c:pt idx="1488">
                  <c:v>49.917913470253801</c:v>
                </c:pt>
                <c:pt idx="1489">
                  <c:v>49.921503010159199</c:v>
                </c:pt>
                <c:pt idx="1490">
                  <c:v>49.925084010468701</c:v>
                </c:pt>
                <c:pt idx="1491">
                  <c:v>49.9286564914972</c:v>
                </c:pt>
                <c:pt idx="1492">
                  <c:v>49.932220473508202</c:v>
                </c:pt>
                <c:pt idx="1493">
                  <c:v>49.935775976713899</c:v>
                </c:pt>
                <c:pt idx="1494">
                  <c:v>49.939323021274802</c:v>
                </c:pt>
                <c:pt idx="1495">
                  <c:v>49.942861627300402</c:v>
                </c:pt>
                <c:pt idx="1496">
                  <c:v>49.946391814848099</c:v>
                </c:pt>
                <c:pt idx="1497">
                  <c:v>49.9499136039245</c:v>
                </c:pt>
                <c:pt idx="1498">
                  <c:v>49.953427014484198</c:v>
                </c:pt>
                <c:pt idx="1499">
                  <c:v>49.956932066430802</c:v>
                </c:pt>
                <c:pt idx="1500">
                  <c:v>49.960428779616102</c:v>
                </c:pt>
                <c:pt idx="1501">
                  <c:v>49.963917173840699</c:v>
                </c:pt>
                <c:pt idx="1502">
                  <c:v>49.967397268853503</c:v>
                </c:pt>
                <c:pt idx="1503">
                  <c:v>49.970869084352202</c:v>
                </c:pt>
                <c:pt idx="1504">
                  <c:v>49.974332639982997</c:v>
                </c:pt>
                <c:pt idx="1505">
                  <c:v>49.977787955340403</c:v>
                </c:pt>
                <c:pt idx="1506">
                  <c:v>49.981235049967701</c:v>
                </c:pt>
                <c:pt idx="1507">
                  <c:v>49.984673943356697</c:v>
                </c:pt>
                <c:pt idx="1508">
                  <c:v>49.988104654947797</c:v>
                </c:pt>
                <c:pt idx="1509">
                  <c:v>49.991527204129802</c:v>
                </c:pt>
                <c:pt idx="1510">
                  <c:v>49.994941610240197</c:v>
                </c:pt>
                <c:pt idx="1511">
                  <c:v>49.998347892564901</c:v>
                </c:pt>
                <c:pt idx="1512">
                  <c:v>50.001746070338399</c:v>
                </c:pt>
                <c:pt idx="1513">
                  <c:v>50.005136162743902</c:v>
                </c:pt>
                <c:pt idx="1514">
                  <c:v>50.008518188912902</c:v>
                </c:pt>
                <c:pt idx="1515">
                  <c:v>50.011892167925602</c:v>
                </c:pt>
                <c:pt idx="1516">
                  <c:v>50.015258118810699</c:v>
                </c:pt>
                <c:pt idx="1517">
                  <c:v>50.018616060545497</c:v>
                </c:pt>
                <c:pt idx="1518">
                  <c:v>50.021966012055898</c:v>
                </c:pt>
                <c:pt idx="1519">
                  <c:v>50.025307992216099</c:v>
                </c:pt>
                <c:pt idx="1520">
                  <c:v>50.028642019849102</c:v>
                </c:pt>
                <c:pt idx="1521">
                  <c:v>50.0319681137263</c:v>
                </c:pt>
                <c:pt idx="1522">
                  <c:v>50.035286292567797</c:v>
                </c:pt>
                <c:pt idx="1523">
                  <c:v>50.038596575042199</c:v>
                </c:pt>
                <c:pt idx="1524">
                  <c:v>50.041898996426198</c:v>
                </c:pt>
                <c:pt idx="1525">
                  <c:v>50.045193580370402</c:v>
                </c:pt>
                <c:pt idx="1526">
                  <c:v>50.048480326966697</c:v>
                </c:pt>
                <c:pt idx="1527">
                  <c:v>50.051759254806399</c:v>
                </c:pt>
                <c:pt idx="1528">
                  <c:v>50.0550303824309</c:v>
                </c:pt>
                <c:pt idx="1529">
                  <c:v>50.0582937283327</c:v>
                </c:pt>
                <c:pt idx="1530">
                  <c:v>50.061549310954398</c:v>
                </c:pt>
                <c:pt idx="1531">
                  <c:v>50.064797148689401</c:v>
                </c:pt>
                <c:pt idx="1532">
                  <c:v>50.068037259881699</c:v>
                </c:pt>
                <c:pt idx="1533">
                  <c:v>50.0712696628256</c:v>
                </c:pt>
                <c:pt idx="1534">
                  <c:v>50.074494375766299</c:v>
                </c:pt>
                <c:pt idx="1535">
                  <c:v>50.077711416899298</c:v>
                </c:pt>
                <c:pt idx="1536">
                  <c:v>50.080920804370699</c:v>
                </c:pt>
                <c:pt idx="1537">
                  <c:v>50.0841225562773</c:v>
                </c:pt>
                <c:pt idx="1538">
                  <c:v>50.087316690666299</c:v>
                </c:pt>
                <c:pt idx="1539">
                  <c:v>50.090503225535599</c:v>
                </c:pt>
                <c:pt idx="1540">
                  <c:v>50.093682178833397</c:v>
                </c:pt>
                <c:pt idx="1541">
                  <c:v>50.096853568458798</c:v>
                </c:pt>
                <c:pt idx="1542">
                  <c:v>50.100017412261202</c:v>
                </c:pt>
                <c:pt idx="1543">
                  <c:v>50.103173728040701</c:v>
                </c:pt>
                <c:pt idx="1544">
                  <c:v>50.106322533548003</c:v>
                </c:pt>
                <c:pt idx="1545">
                  <c:v>50.109463846483997</c:v>
                </c:pt>
                <c:pt idx="1546">
                  <c:v>50.112597684500699</c:v>
                </c:pt>
                <c:pt idx="1547">
                  <c:v>50.115724065200297</c:v>
                </c:pt>
                <c:pt idx="1548">
                  <c:v>50.118843006135499</c:v>
                </c:pt>
                <c:pt idx="1549">
                  <c:v>50.121954524809901</c:v>
                </c:pt>
                <c:pt idx="1550">
                  <c:v>50.125058638677402</c:v>
                </c:pt>
                <c:pt idx="1551">
                  <c:v>50.128155365142398</c:v>
                </c:pt>
                <c:pt idx="1552">
                  <c:v>50.131244721560201</c:v>
                </c:pt>
                <c:pt idx="1553">
                  <c:v>50.1343267252362</c:v>
                </c:pt>
                <c:pt idx="1554">
                  <c:v>50.137401393426799</c:v>
                </c:pt>
                <c:pt idx="1555">
                  <c:v>50.140468743338502</c:v>
                </c:pt>
                <c:pt idx="1556">
                  <c:v>50.143528792128897</c:v>
                </c:pt>
                <c:pt idx="1557">
                  <c:v>50.146581556905701</c:v>
                </c:pt>
                <c:pt idx="1558">
                  <c:v>50.149627054727297</c:v>
                </c:pt>
                <c:pt idx="1559">
                  <c:v>50.152665302602699</c:v>
                </c:pt>
                <c:pt idx="1560">
                  <c:v>50.155696317491604</c:v>
                </c:pt>
                <c:pt idx="1561">
                  <c:v>50.158720116303897</c:v>
                </c:pt>
                <c:pt idx="1562">
                  <c:v>50.161736715900403</c:v>
                </c:pt>
                <c:pt idx="1563">
                  <c:v>50.164746133092201</c:v>
                </c:pt>
                <c:pt idx="1564">
                  <c:v>50.167748384641101</c:v>
                </c:pt>
                <c:pt idx="1565">
                  <c:v>50.170743501197201</c:v>
                </c:pt>
                <c:pt idx="1566">
                  <c:v>50.173731548410203</c:v>
                </c:pt>
                <c:pt idx="1567">
                  <c:v>50.1767124867036</c:v>
                </c:pt>
                <c:pt idx="1568">
                  <c:v>50.179686332903003</c:v>
                </c:pt>
                <c:pt idx="1569">
                  <c:v>50.1826531037891</c:v>
                </c:pt>
                <c:pt idx="1570">
                  <c:v>50.185612816096999</c:v>
                </c:pt>
                <c:pt idx="1571">
                  <c:v>50.188565486516602</c:v>
                </c:pt>
                <c:pt idx="1572">
                  <c:v>50.191511131692401</c:v>
                </c:pt>
                <c:pt idx="1573">
                  <c:v>50.1944497682235</c:v>
                </c:pt>
                <c:pt idx="1574">
                  <c:v>50.197381412663901</c:v>
                </c:pt>
                <c:pt idx="1575">
                  <c:v>50.2003060815222</c:v>
                </c:pt>
                <c:pt idx="1576">
                  <c:v>50.203223791261401</c:v>
                </c:pt>
                <c:pt idx="1577">
                  <c:v>50.206134558299603</c:v>
                </c:pt>
                <c:pt idx="1578">
                  <c:v>50.209038399009202</c:v>
                </c:pt>
                <c:pt idx="1579">
                  <c:v>50.211935329717697</c:v>
                </c:pt>
                <c:pt idx="1580">
                  <c:v>50.214825366706798</c:v>
                </c:pt>
                <c:pt idx="1581">
                  <c:v>50.217708526213201</c:v>
                </c:pt>
                <c:pt idx="1582">
                  <c:v>50.220584824428101</c:v>
                </c:pt>
                <c:pt idx="1583">
                  <c:v>50.223454277497503</c:v>
                </c:pt>
                <c:pt idx="1584">
                  <c:v>50.226316901522097</c:v>
                </c:pt>
                <c:pt idx="1585">
                  <c:v>50.229172712557002</c:v>
                </c:pt>
                <c:pt idx="1586">
                  <c:v>50.232021726612402</c:v>
                </c:pt>
                <c:pt idx="1587">
                  <c:v>50.234863959652799</c:v>
                </c:pt>
                <c:pt idx="1588">
                  <c:v>50.237699427597498</c:v>
                </c:pt>
                <c:pt idx="1589">
                  <c:v>50.240528146320699</c:v>
                </c:pt>
                <c:pt idx="1590">
                  <c:v>50.2433501316508</c:v>
                </c:pt>
                <c:pt idx="1591">
                  <c:v>50.246165399371399</c:v>
                </c:pt>
                <c:pt idx="1592">
                  <c:v>50.248973965220301</c:v>
                </c:pt>
                <c:pt idx="1593">
                  <c:v>50.251775844890403</c:v>
                </c:pt>
                <c:pt idx="1594">
                  <c:v>50.254571054029</c:v>
                </c:pt>
                <c:pt idx="1595">
                  <c:v>50.257359608238097</c:v>
                </c:pt>
                <c:pt idx="1596">
                  <c:v>50.260141523074502</c:v>
                </c:pt>
                <c:pt idx="1597">
                  <c:v>50.262916814049497</c:v>
                </c:pt>
                <c:pt idx="1598">
                  <c:v>50.265685496629203</c:v>
                </c:pt>
                <c:pt idx="1599">
                  <c:v>50.268447586234501</c:v>
                </c:pt>
                <c:pt idx="1600">
                  <c:v>50.271203098240598</c:v>
                </c:pt>
                <c:pt idx="1601">
                  <c:v>50.273952047977701</c:v>
                </c:pt>
                <c:pt idx="1602">
                  <c:v>50.276694450730702</c:v>
                </c:pt>
                <c:pt idx="1603">
                  <c:v>50.279430321738801</c:v>
                </c:pt>
                <c:pt idx="1604">
                  <c:v>50.282159676196301</c:v>
                </c:pt>
                <c:pt idx="1605">
                  <c:v>50.284882529252002</c:v>
                </c:pt>
                <c:pt idx="1606">
                  <c:v>50.2875988960093</c:v>
                </c:pt>
                <c:pt idx="1607">
                  <c:v>50.290308870709701</c:v>
                </c:pt>
                <c:pt idx="1608">
                  <c:v>50.293012403390897</c:v>
                </c:pt>
                <c:pt idx="1609">
                  <c:v>50.295709502723703</c:v>
                </c:pt>
                <c:pt idx="1610">
                  <c:v>50.298400183932898</c:v>
                </c:pt>
                <c:pt idx="1611">
                  <c:v>50.301084462202503</c:v>
                </c:pt>
                <c:pt idx="1612">
                  <c:v>50.303762352676102</c:v>
                </c:pt>
                <c:pt idx="1613">
                  <c:v>50.306433870456402</c:v>
                </c:pt>
                <c:pt idx="1614">
                  <c:v>50.309099030605701</c:v>
                </c:pt>
                <c:pt idx="1615">
                  <c:v>50.311757848145596</c:v>
                </c:pt>
                <c:pt idx="1616">
                  <c:v>50.314410338057201</c:v>
                </c:pt>
                <c:pt idx="1617">
                  <c:v>50.317056515280697</c:v>
                </c:pt>
                <c:pt idx="1618">
                  <c:v>50.319696394715898</c:v>
                </c:pt>
                <c:pt idx="1619">
                  <c:v>50.322329991221999</c:v>
                </c:pt>
                <c:pt idx="1620">
                  <c:v>50.324957319617397</c:v>
                </c:pt>
                <c:pt idx="1621">
                  <c:v>50.327578394679897</c:v>
                </c:pt>
                <c:pt idx="1622">
                  <c:v>50.330193231147</c:v>
                </c:pt>
                <c:pt idx="1623">
                  <c:v>50.332801843715202</c:v>
                </c:pt>
                <c:pt idx="1624">
                  <c:v>50.335404247040501</c:v>
                </c:pt>
                <c:pt idx="1625">
                  <c:v>50.338000455738303</c:v>
                </c:pt>
                <c:pt idx="1626">
                  <c:v>50.340590484383398</c:v>
                </c:pt>
                <c:pt idx="1627">
                  <c:v>50.343174347509901</c:v>
                </c:pt>
                <c:pt idx="1628">
                  <c:v>50.345752059611399</c:v>
                </c:pt>
                <c:pt idx="1629">
                  <c:v>50.348323635140801</c:v>
                </c:pt>
                <c:pt idx="1630">
                  <c:v>50.3508890885103</c:v>
                </c:pt>
                <c:pt idx="1631">
                  <c:v>50.353448434091597</c:v>
                </c:pt>
                <c:pt idx="1632">
                  <c:v>50.356001686215698</c:v>
                </c:pt>
                <c:pt idx="1633">
                  <c:v>50.358548859173098</c:v>
                </c:pt>
                <c:pt idx="1634">
                  <c:v>50.361089967213601</c:v>
                </c:pt>
                <c:pt idx="1635">
                  <c:v>50.363625024546302</c:v>
                </c:pt>
                <c:pt idx="1636">
                  <c:v>50.366154045339897</c:v>
                </c:pt>
                <c:pt idx="1637">
                  <c:v>50.368677043722101</c:v>
                </c:pt>
                <c:pt idx="1638">
                  <c:v>50.371194033780398</c:v>
                </c:pt>
                <c:pt idx="1639">
                  <c:v>50.3737050295614</c:v>
                </c:pt>
                <c:pt idx="1640">
                  <c:v>50.376210045071097</c:v>
                </c:pt>
                <c:pt idx="1641">
                  <c:v>50.378709094275102</c:v>
                </c:pt>
                <c:pt idx="1642">
                  <c:v>50.381202191098197</c:v>
                </c:pt>
                <c:pt idx="1643">
                  <c:v>50.3836893494245</c:v>
                </c:pt>
                <c:pt idx="1644">
                  <c:v>50.386170583097702</c:v>
                </c:pt>
                <c:pt idx="1645">
                  <c:v>50.388645905920598</c:v>
                </c:pt>
                <c:pt idx="1646">
                  <c:v>50.391115331655698</c:v>
                </c:pt>
                <c:pt idx="1647">
                  <c:v>50.393578874024598</c:v>
                </c:pt>
                <c:pt idx="1648">
                  <c:v>50.396036596076897</c:v>
                </c:pt>
                <c:pt idx="1649">
                  <c:v>50.398488494384303</c:v>
                </c:pt>
                <c:pt idx="1650">
                  <c:v>50.400934557251297</c:v>
                </c:pt>
                <c:pt idx="1651">
                  <c:v>50.403374798506697</c:v>
                </c:pt>
                <c:pt idx="1652">
                  <c:v>50.405809231942598</c:v>
                </c:pt>
                <c:pt idx="1653">
                  <c:v>50.408237871315201</c:v>
                </c:pt>
                <c:pt idx="1654">
                  <c:v>50.4106607303437</c:v>
                </c:pt>
                <c:pt idx="1655">
                  <c:v>50.413077822711301</c:v>
                </c:pt>
                <c:pt idx="1656">
                  <c:v>50.415489162064702</c:v>
                </c:pt>
                <c:pt idx="1657">
                  <c:v>50.417894762014001</c:v>
                </c:pt>
                <c:pt idx="1658">
                  <c:v>50.420294636133001</c:v>
                </c:pt>
                <c:pt idx="1659">
                  <c:v>50.422688797959196</c:v>
                </c:pt>
                <c:pt idx="1660">
                  <c:v>50.425077260993604</c:v>
                </c:pt>
                <c:pt idx="1661">
                  <c:v>50.427460038700602</c:v>
                </c:pt>
                <c:pt idx="1662">
                  <c:v>50.429837144508603</c:v>
                </c:pt>
                <c:pt idx="1663">
                  <c:v>50.4322085918092</c:v>
                </c:pt>
                <c:pt idx="1664">
                  <c:v>50.434574393957703</c:v>
                </c:pt>
                <c:pt idx="1665">
                  <c:v>50.436934564273102</c:v>
                </c:pt>
                <c:pt idx="1666">
                  <c:v>50.439289116037799</c:v>
                </c:pt>
                <c:pt idx="1667">
                  <c:v>50.441638062498001</c:v>
                </c:pt>
                <c:pt idx="1668">
                  <c:v>50.443981416863302</c:v>
                </c:pt>
                <c:pt idx="1669">
                  <c:v>50.446319192307001</c:v>
                </c:pt>
                <c:pt idx="1670">
                  <c:v>50.448651401965897</c:v>
                </c:pt>
                <c:pt idx="1671">
                  <c:v>50.4509780589404</c:v>
                </c:pt>
                <c:pt idx="1672">
                  <c:v>50.4532991762946</c:v>
                </c:pt>
                <c:pt idx="1673">
                  <c:v>50.455614767055998</c:v>
                </c:pt>
                <c:pt idx="1674">
                  <c:v>50.457924844215903</c:v>
                </c:pt>
                <c:pt idx="1675">
                  <c:v>50.460229420728901</c:v>
                </c:pt>
                <c:pt idx="1676">
                  <c:v>50.462528509513497</c:v>
                </c:pt>
                <c:pt idx="1677">
                  <c:v>50.464822123451597</c:v>
                </c:pt>
                <c:pt idx="1678">
                  <c:v>50.467110275388599</c:v>
                </c:pt>
                <c:pt idx="1679">
                  <c:v>50.469392978133797</c:v>
                </c:pt>
                <c:pt idx="1680">
                  <c:v>50.471670244459801</c:v>
                </c:pt>
                <c:pt idx="1681">
                  <c:v>50.473942087102898</c:v>
                </c:pt>
                <c:pt idx="1682">
                  <c:v>50.476208518763002</c:v>
                </c:pt>
                <c:pt idx="1683">
                  <c:v>50.478469552103398</c:v>
                </c:pt>
                <c:pt idx="1684">
                  <c:v>50.480725199751397</c:v>
                </c:pt>
                <c:pt idx="1685">
                  <c:v>50.482975474297298</c:v>
                </c:pt>
                <c:pt idx="1686">
                  <c:v>50.485220388295602</c:v>
                </c:pt>
                <c:pt idx="1687">
                  <c:v>50.487459954263898</c:v>
                </c:pt>
                <c:pt idx="1688">
                  <c:v>50.4896941846836</c:v>
                </c:pt>
                <c:pt idx="1689">
                  <c:v>50.491923093992099</c:v>
                </c:pt>
                <c:pt idx="1690">
                  <c:v>50.494146697689096</c:v>
                </c:pt>
                <c:pt idx="1691">
                  <c:v>50.496365006019403</c:v>
                </c:pt>
                <c:pt idx="1692">
                  <c:v>50.498578031778798</c:v>
                </c:pt>
                <c:pt idx="1693">
                  <c:v>50.5007857877631</c:v>
                </c:pt>
                <c:pt idx="1694">
                  <c:v>50.502988286768002</c:v>
                </c:pt>
                <c:pt idx="1695">
                  <c:v>50.505185541661902</c:v>
                </c:pt>
                <c:pt idx="1696">
                  <c:v>50.507377565410202</c:v>
                </c:pt>
                <c:pt idx="1697">
                  <c:v>50.509564370699003</c:v>
                </c:pt>
                <c:pt idx="1698">
                  <c:v>50.511745970341899</c:v>
                </c:pt>
                <c:pt idx="1699">
                  <c:v>50.513922377152703</c:v>
                </c:pt>
                <c:pt idx="1700">
                  <c:v>50.516093603945201</c:v>
                </c:pt>
                <c:pt idx="1701">
                  <c:v>50.5182596626722</c:v>
                </c:pt>
                <c:pt idx="1702">
                  <c:v>50.520420563016501</c:v>
                </c:pt>
                <c:pt idx="1703">
                  <c:v>50.522576319704598</c:v>
                </c:pt>
                <c:pt idx="1704">
                  <c:v>50.524726945265598</c:v>
                </c:pt>
                <c:pt idx="1705">
                  <c:v>50.526872452228702</c:v>
                </c:pt>
                <c:pt idx="1706">
                  <c:v>50.529012853123</c:v>
                </c:pt>
                <c:pt idx="1707">
                  <c:v>50.531148581892701</c:v>
                </c:pt>
                <c:pt idx="1708">
                  <c:v>50.533278623657701</c:v>
                </c:pt>
                <c:pt idx="1709">
                  <c:v>50.535403655090001</c:v>
                </c:pt>
                <c:pt idx="1710">
                  <c:v>50.537523676189601</c:v>
                </c:pt>
                <c:pt idx="1711">
                  <c:v>50.539638686956501</c:v>
                </c:pt>
                <c:pt idx="1712">
                  <c:v>50.5417486873908</c:v>
                </c:pt>
                <c:pt idx="1713">
                  <c:v>50.543853692358297</c:v>
                </c:pt>
                <c:pt idx="1714">
                  <c:v>50.545953861889103</c:v>
                </c:pt>
                <c:pt idx="1715">
                  <c:v>50.548049056998799</c:v>
                </c:pt>
                <c:pt idx="1716">
                  <c:v>50.5501392776874</c:v>
                </c:pt>
                <c:pt idx="1717">
                  <c:v>50.552224523954798</c:v>
                </c:pt>
                <c:pt idx="1718">
                  <c:v>50.554304795801201</c:v>
                </c:pt>
                <c:pt idx="1719">
                  <c:v>50.556380093226402</c:v>
                </c:pt>
                <c:pt idx="1720">
                  <c:v>50.5584504162305</c:v>
                </c:pt>
                <c:pt idx="1721">
                  <c:v>50.560515764813402</c:v>
                </c:pt>
                <c:pt idx="1722">
                  <c:v>50.562576138975302</c:v>
                </c:pt>
                <c:pt idx="1723">
                  <c:v>50.564631835717897</c:v>
                </c:pt>
                <c:pt idx="1724">
                  <c:v>50.566682761079001</c:v>
                </c:pt>
                <c:pt idx="1725">
                  <c:v>50.568728796908502</c:v>
                </c:pt>
                <c:pt idx="1726">
                  <c:v>50.570769943206301</c:v>
                </c:pt>
                <c:pt idx="1727">
                  <c:v>50.572806199972398</c:v>
                </c:pt>
                <c:pt idx="1728">
                  <c:v>50.574837567206799</c:v>
                </c:pt>
                <c:pt idx="1729">
                  <c:v>50.576864044909598</c:v>
                </c:pt>
                <c:pt idx="1730">
                  <c:v>50.578885633080702</c:v>
                </c:pt>
                <c:pt idx="1731">
                  <c:v>50.580902331720097</c:v>
                </c:pt>
                <c:pt idx="1732">
                  <c:v>50.582912955255203</c:v>
                </c:pt>
                <c:pt idx="1733">
                  <c:v>50.584920815498201</c:v>
                </c:pt>
                <c:pt idx="1734">
                  <c:v>50.586923800011597</c:v>
                </c:pt>
                <c:pt idx="1735">
                  <c:v>50.5889219194123</c:v>
                </c:pt>
                <c:pt idx="1736">
                  <c:v>50.590915184316998</c:v>
                </c:pt>
                <c:pt idx="1737">
                  <c:v>50.5929036053424</c:v>
                </c:pt>
                <c:pt idx="1738">
                  <c:v>50.594887193105102</c:v>
                </c:pt>
                <c:pt idx="1739">
                  <c:v>50.596865958222097</c:v>
                </c:pt>
                <c:pt idx="1740">
                  <c:v>50.598839911310002</c:v>
                </c:pt>
                <c:pt idx="1741">
                  <c:v>50.600809062985597</c:v>
                </c:pt>
                <c:pt idx="1742">
                  <c:v>50.602773684988598</c:v>
                </c:pt>
                <c:pt idx="1743">
                  <c:v>50.604733612955798</c:v>
                </c:pt>
                <c:pt idx="1744">
                  <c:v>50.606688837608203</c:v>
                </c:pt>
                <c:pt idx="1745">
                  <c:v>50.608639373863099</c:v>
                </c:pt>
                <c:pt idx="1746">
                  <c:v>50.610585236637498</c:v>
                </c:pt>
                <c:pt idx="1747">
                  <c:v>50.612526440848598</c:v>
                </c:pt>
                <c:pt idx="1748">
                  <c:v>50.614463001413597</c:v>
                </c:pt>
                <c:pt idx="1749">
                  <c:v>50.616394933249502</c:v>
                </c:pt>
                <c:pt idx="1750">
                  <c:v>50.618322251273597</c:v>
                </c:pt>
                <c:pt idx="1751">
                  <c:v>50.620244970402801</c:v>
                </c:pt>
                <c:pt idx="1752">
                  <c:v>50.622163105554399</c:v>
                </c:pt>
                <c:pt idx="1753">
                  <c:v>50.624076671645497</c:v>
                </c:pt>
                <c:pt idx="1754">
                  <c:v>50.625985683593299</c:v>
                </c:pt>
                <c:pt idx="1755">
                  <c:v>50.627890118235698</c:v>
                </c:pt>
                <c:pt idx="1756">
                  <c:v>50.629789958679503</c:v>
                </c:pt>
                <c:pt idx="1757">
                  <c:v>50.631685267818099</c:v>
                </c:pt>
                <c:pt idx="1758">
                  <c:v>50.633576059098502</c:v>
                </c:pt>
                <c:pt idx="1759">
                  <c:v>50.635462345967802</c:v>
                </c:pt>
                <c:pt idx="1760">
                  <c:v>50.637344141873101</c:v>
                </c:pt>
                <c:pt idx="1761">
                  <c:v>50.639221460261503</c:v>
                </c:pt>
                <c:pt idx="1762">
                  <c:v>50.641094314580002</c:v>
                </c:pt>
                <c:pt idx="1763">
                  <c:v>50.642962718275697</c:v>
                </c:pt>
                <c:pt idx="1764">
                  <c:v>50.644826684795703</c:v>
                </c:pt>
                <c:pt idx="1765">
                  <c:v>50.646686227586997</c:v>
                </c:pt>
                <c:pt idx="1766">
                  <c:v>50.6485413600968</c:v>
                </c:pt>
                <c:pt idx="1767">
                  <c:v>50.650392095772098</c:v>
                </c:pt>
                <c:pt idx="1768">
                  <c:v>50.652238448059997</c:v>
                </c:pt>
                <c:pt idx="1769">
                  <c:v>50.654080315896103</c:v>
                </c:pt>
                <c:pt idx="1770">
                  <c:v>50.655917789903498</c:v>
                </c:pt>
                <c:pt idx="1771">
                  <c:v>50.6577508919069</c:v>
                </c:pt>
                <c:pt idx="1772">
                  <c:v>50.659579633474003</c:v>
                </c:pt>
                <c:pt idx="1773">
                  <c:v>50.661404026172399</c:v>
                </c:pt>
                <c:pt idx="1774">
                  <c:v>50.663224081569801</c:v>
                </c:pt>
                <c:pt idx="1775">
                  <c:v>50.665039811233797</c:v>
                </c:pt>
                <c:pt idx="1776">
                  <c:v>50.666851226732099</c:v>
                </c:pt>
                <c:pt idx="1777">
                  <c:v>50.668658339632401</c:v>
                </c:pt>
                <c:pt idx="1778">
                  <c:v>50.670461161502203</c:v>
                </c:pt>
                <c:pt idx="1779">
                  <c:v>50.672259703909297</c:v>
                </c:pt>
                <c:pt idx="1780">
                  <c:v>50.674053978421298</c:v>
                </c:pt>
                <c:pt idx="1781">
                  <c:v>50.675843996605899</c:v>
                </c:pt>
                <c:pt idx="1782">
                  <c:v>50.677629740737899</c:v>
                </c:pt>
                <c:pt idx="1783">
                  <c:v>50.679411198467797</c:v>
                </c:pt>
                <c:pt idx="1784">
                  <c:v>50.681188417834697</c:v>
                </c:pt>
                <c:pt idx="1785">
                  <c:v>50.6829614092835</c:v>
                </c:pt>
                <c:pt idx="1786">
                  <c:v>50.684730183259099</c:v>
                </c:pt>
                <c:pt idx="1787">
                  <c:v>50.686494750206499</c:v>
                </c:pt>
                <c:pt idx="1788">
                  <c:v>50.688255120570602</c:v>
                </c:pt>
                <c:pt idx="1789">
                  <c:v>50.690011304796499</c:v>
                </c:pt>
                <c:pt idx="1790">
                  <c:v>50.691763313328998</c:v>
                </c:pt>
                <c:pt idx="1791">
                  <c:v>50.693511156613098</c:v>
                </c:pt>
                <c:pt idx="1792">
                  <c:v>50.6952548450938</c:v>
                </c:pt>
                <c:pt idx="1793">
                  <c:v>50.696994389215902</c:v>
                </c:pt>
                <c:pt idx="1794">
                  <c:v>50.698729799424598</c:v>
                </c:pt>
                <c:pt idx="1795">
                  <c:v>50.700461086164601</c:v>
                </c:pt>
                <c:pt idx="1796">
                  <c:v>50.7021881824544</c:v>
                </c:pt>
                <c:pt idx="1797">
                  <c:v>50.703911158761997</c:v>
                </c:pt>
                <c:pt idx="1798">
                  <c:v>50.705630032136597</c:v>
                </c:pt>
                <c:pt idx="1799">
                  <c:v>50.707344812607502</c:v>
                </c:pt>
                <c:pt idx="1800">
                  <c:v>50.709055510204102</c:v>
                </c:pt>
                <c:pt idx="1801">
                  <c:v>50.710762134955701</c:v>
                </c:pt>
                <c:pt idx="1802">
                  <c:v>50.712464696891601</c:v>
                </c:pt>
                <c:pt idx="1803">
                  <c:v>50.714163206041199</c:v>
                </c:pt>
                <c:pt idx="1804">
                  <c:v>50.7158576724336</c:v>
                </c:pt>
                <c:pt idx="1805">
                  <c:v>50.717548106098398</c:v>
                </c:pt>
                <c:pt idx="1806">
                  <c:v>50.719234517064699</c:v>
                </c:pt>
                <c:pt idx="1807">
                  <c:v>50.720916915361897</c:v>
                </c:pt>
                <c:pt idx="1808">
                  <c:v>50.722595311019298</c:v>
                </c:pt>
                <c:pt idx="1809">
                  <c:v>50.724269714066303</c:v>
                </c:pt>
                <c:pt idx="1810">
                  <c:v>50.725940134532102</c:v>
                </c:pt>
                <c:pt idx="1811">
                  <c:v>50.7276065824461</c:v>
                </c:pt>
                <c:pt idx="1812">
                  <c:v>50.729269067837599</c:v>
                </c:pt>
                <c:pt idx="1813">
                  <c:v>50.730927600735903</c:v>
                </c:pt>
                <c:pt idx="1814">
                  <c:v>50.732582191170401</c:v>
                </c:pt>
                <c:pt idx="1815">
                  <c:v>50.734232849170297</c:v>
                </c:pt>
                <c:pt idx="1816">
                  <c:v>50.735879584765001</c:v>
                </c:pt>
                <c:pt idx="1817">
                  <c:v>50.737522407983697</c:v>
                </c:pt>
                <c:pt idx="1818">
                  <c:v>50.7391613288559</c:v>
                </c:pt>
                <c:pt idx="1819">
                  <c:v>50.740796357410801</c:v>
                </c:pt>
                <c:pt idx="1820">
                  <c:v>50.742427419923601</c:v>
                </c:pt>
                <c:pt idx="1821">
                  <c:v>50.744054583159802</c:v>
                </c:pt>
                <c:pt idx="1822">
                  <c:v>50.7456778714865</c:v>
                </c:pt>
                <c:pt idx="1823">
                  <c:v>50.747297294443598</c:v>
                </c:pt>
                <c:pt idx="1824">
                  <c:v>50.7489128615711</c:v>
                </c:pt>
                <c:pt idx="1825">
                  <c:v>50.750524582409</c:v>
                </c:pt>
                <c:pt idx="1826">
                  <c:v>50.752132466497301</c:v>
                </c:pt>
                <c:pt idx="1827">
                  <c:v>50.7537365233758</c:v>
                </c:pt>
                <c:pt idx="1828">
                  <c:v>50.755336762584498</c:v>
                </c:pt>
                <c:pt idx="1829">
                  <c:v>50.7569331936635</c:v>
                </c:pt>
                <c:pt idx="1830">
                  <c:v>50.758525826152699</c:v>
                </c:pt>
                <c:pt idx="1831">
                  <c:v>50.760114669591999</c:v>
                </c:pt>
                <c:pt idx="1832">
                  <c:v>50.761699733521503</c:v>
                </c:pt>
                <c:pt idx="1833">
                  <c:v>50.763281027481</c:v>
                </c:pt>
                <c:pt idx="1834">
                  <c:v>50.764858561010499</c:v>
                </c:pt>
                <c:pt idx="1835">
                  <c:v>50.766432343650102</c:v>
                </c:pt>
                <c:pt idx="1836">
                  <c:v>50.768002384939599</c:v>
                </c:pt>
                <c:pt idx="1837">
                  <c:v>50.7695686944191</c:v>
                </c:pt>
                <c:pt idx="1838">
                  <c:v>50.771131281628399</c:v>
                </c:pt>
                <c:pt idx="1839">
                  <c:v>50.7726901561077</c:v>
                </c:pt>
                <c:pt idx="1840">
                  <c:v>50.774245327396699</c:v>
                </c:pt>
                <c:pt idx="1841">
                  <c:v>50.775796805035498</c:v>
                </c:pt>
                <c:pt idx="1842">
                  <c:v>50.777344598564099</c:v>
                </c:pt>
                <c:pt idx="1843">
                  <c:v>50.778888717522399</c:v>
                </c:pt>
                <c:pt idx="1844">
                  <c:v>50.780429090759597</c:v>
                </c:pt>
                <c:pt idx="1845">
                  <c:v>50.781965773142403</c:v>
                </c:pt>
                <c:pt idx="1846">
                  <c:v>50.783498796220499</c:v>
                </c:pt>
                <c:pt idx="1847">
                  <c:v>50.785028169016996</c:v>
                </c:pt>
                <c:pt idx="1848">
                  <c:v>50.786553900555198</c:v>
                </c:pt>
                <c:pt idx="1849">
                  <c:v>50.788075999858201</c:v>
                </c:pt>
                <c:pt idx="1850">
                  <c:v>50.789594475949201</c:v>
                </c:pt>
                <c:pt idx="1851">
                  <c:v>50.791109337851402</c:v>
                </c:pt>
                <c:pt idx="1852">
                  <c:v>50.792620594587902</c:v>
                </c:pt>
                <c:pt idx="1853">
                  <c:v>50.794128255182002</c:v>
                </c:pt>
                <c:pt idx="1854">
                  <c:v>50.7956323286569</c:v>
                </c:pt>
                <c:pt idx="1855">
                  <c:v>50.797132824035799</c:v>
                </c:pt>
                <c:pt idx="1856">
                  <c:v>50.798629750341703</c:v>
                </c:pt>
                <c:pt idx="1857">
                  <c:v>50.800123116598002</c:v>
                </c:pt>
                <c:pt idx="1858">
                  <c:v>50.801612931827698</c:v>
                </c:pt>
                <c:pt idx="1859">
                  <c:v>50.803099205054103</c:v>
                </c:pt>
                <c:pt idx="1860">
                  <c:v>50.804581945300399</c:v>
                </c:pt>
                <c:pt idx="1861">
                  <c:v>50.806061161589803</c:v>
                </c:pt>
                <c:pt idx="1862">
                  <c:v>50.807536862945398</c:v>
                </c:pt>
                <c:pt idx="1863">
                  <c:v>50.809009058390401</c:v>
                </c:pt>
                <c:pt idx="1864">
                  <c:v>50.810477756948004</c:v>
                </c:pt>
                <c:pt idx="1865">
                  <c:v>50.8119429676414</c:v>
                </c:pt>
                <c:pt idx="1866">
                  <c:v>50.813404699493802</c:v>
                </c:pt>
                <c:pt idx="1867">
                  <c:v>50.814862961528398</c:v>
                </c:pt>
                <c:pt idx="1868">
                  <c:v>50.816317430027098</c:v>
                </c:pt>
                <c:pt idx="1869">
                  <c:v>50.817768708694302</c:v>
                </c:pt>
                <c:pt idx="1870">
                  <c:v>50.819216526311699</c:v>
                </c:pt>
                <c:pt idx="1871">
                  <c:v>50.820660891856299</c:v>
                </c:pt>
                <c:pt idx="1872">
                  <c:v>50.822101814283897</c:v>
                </c:pt>
                <c:pt idx="1873">
                  <c:v>50.823539302529497</c:v>
                </c:pt>
                <c:pt idx="1874">
                  <c:v>50.824973365506899</c:v>
                </c:pt>
                <c:pt idx="1875">
                  <c:v>50.826404012109002</c:v>
                </c:pt>
                <c:pt idx="1876">
                  <c:v>50.827831251207598</c:v>
                </c:pt>
                <c:pt idx="1877">
                  <c:v>50.829255091653401</c:v>
                </c:pt>
                <c:pt idx="1878">
                  <c:v>50.830675542276303</c:v>
                </c:pt>
                <c:pt idx="1879">
                  <c:v>50.832092611885002</c:v>
                </c:pt>
                <c:pt idx="1880">
                  <c:v>50.8335063092673</c:v>
                </c:pt>
                <c:pt idx="1881">
                  <c:v>50.834916643189899</c:v>
                </c:pt>
                <c:pt idx="1882">
                  <c:v>50.836323622398403</c:v>
                </c:pt>
                <c:pt idx="1883">
                  <c:v>50.837727255617501</c:v>
                </c:pt>
                <c:pt idx="1884">
                  <c:v>50.839127551550902</c:v>
                </c:pt>
                <c:pt idx="1885">
                  <c:v>50.840524518881303</c:v>
                </c:pt>
                <c:pt idx="1886">
                  <c:v>50.841918166270098</c:v>
                </c:pt>
                <c:pt idx="1887">
                  <c:v>50.843308502358099</c:v>
                </c:pt>
                <c:pt idx="1888">
                  <c:v>50.8446955357647</c:v>
                </c:pt>
                <c:pt idx="1889">
                  <c:v>50.846079275088599</c:v>
                </c:pt>
                <c:pt idx="1890">
                  <c:v>50.847459728907097</c:v>
                </c:pt>
                <c:pt idx="1891">
                  <c:v>50.848836905776899</c:v>
                </c:pt>
                <c:pt idx="1892">
                  <c:v>50.850210714507398</c:v>
                </c:pt>
                <c:pt idx="1893">
                  <c:v>50.8515811949365</c:v>
                </c:pt>
                <c:pt idx="1894">
                  <c:v>50.8529484115356</c:v>
                </c:pt>
                <c:pt idx="1895">
                  <c:v>50.854312372365598</c:v>
                </c:pt>
                <c:pt idx="1896">
                  <c:v>50.8556730854609</c:v>
                </c:pt>
                <c:pt idx="1897">
                  <c:v>50.857030558829301</c:v>
                </c:pt>
                <c:pt idx="1898">
                  <c:v>50.8583848004522</c:v>
                </c:pt>
                <c:pt idx="1899">
                  <c:v>50.8597358182842</c:v>
                </c:pt>
                <c:pt idx="1900">
                  <c:v>50.861083620253503</c:v>
                </c:pt>
                <c:pt idx="1901">
                  <c:v>50.862428214261797</c:v>
                </c:pt>
                <c:pt idx="1902">
                  <c:v>50.863769608184199</c:v>
                </c:pt>
                <c:pt idx="1903">
                  <c:v>50.865107809869002</c:v>
                </c:pt>
                <c:pt idx="1904">
                  <c:v>50.8664428271384</c:v>
                </c:pt>
                <c:pt idx="1905">
                  <c:v>50.867774667787799</c:v>
                </c:pt>
                <c:pt idx="1906">
                  <c:v>50.869103339585898</c:v>
                </c:pt>
                <c:pt idx="1907">
                  <c:v>50.870428850275097</c:v>
                </c:pt>
                <c:pt idx="1908">
                  <c:v>50.871751207571201</c:v>
                </c:pt>
                <c:pt idx="1909">
                  <c:v>50.873070419163298</c:v>
                </c:pt>
                <c:pt idx="1910">
                  <c:v>50.874386492714102</c:v>
                </c:pt>
                <c:pt idx="1911">
                  <c:v>50.875699435859701</c:v>
                </c:pt>
                <c:pt idx="1912">
                  <c:v>50.877009256209703</c:v>
                </c:pt>
                <c:pt idx="1913">
                  <c:v>50.878315961346999</c:v>
                </c:pt>
                <c:pt idx="1914">
                  <c:v>50.879619558828097</c:v>
                </c:pt>
                <c:pt idx="1915">
                  <c:v>50.880920056182802</c:v>
                </c:pt>
                <c:pt idx="1916">
                  <c:v>50.882217460914397</c:v>
                </c:pt>
                <c:pt idx="1917">
                  <c:v>50.883511780499902</c:v>
                </c:pt>
                <c:pt idx="1918">
                  <c:v>50.8848030223892</c:v>
                </c:pt>
                <c:pt idx="1919">
                  <c:v>50.886091194006298</c:v>
                </c:pt>
                <c:pt idx="1920">
                  <c:v>50.887376302748102</c:v>
                </c:pt>
                <c:pt idx="1921">
                  <c:v>50.8886583559852</c:v>
                </c:pt>
                <c:pt idx="1922">
                  <c:v>50.889937361061698</c:v>
                </c:pt>
                <c:pt idx="1923">
                  <c:v>50.891213325294899</c:v>
                </c:pt>
                <c:pt idx="1924">
                  <c:v>50.892486255975797</c:v>
                </c:pt>
                <c:pt idx="1925">
                  <c:v>50.893756160368802</c:v>
                </c:pt>
                <c:pt idx="1926">
                  <c:v>50.895023045711604</c:v>
                </c:pt>
                <c:pt idx="1927">
                  <c:v>50.896286919215598</c:v>
                </c:pt>
                <c:pt idx="1928">
                  <c:v>50.897547788065197</c:v>
                </c:pt>
                <c:pt idx="1929">
                  <c:v>50.898805659418798</c:v>
                </c:pt>
                <c:pt idx="1930">
                  <c:v>50.9000605404079</c:v>
                </c:pt>
                <c:pt idx="1931">
                  <c:v>50.901312438137602</c:v>
                </c:pt>
                <c:pt idx="1932">
                  <c:v>50.902561359686203</c:v>
                </c:pt>
                <c:pt idx="1933">
                  <c:v>50.903807312105798</c:v>
                </c:pt>
                <c:pt idx="1934">
                  <c:v>50.905050302421699</c:v>
                </c:pt>
                <c:pt idx="1935">
                  <c:v>50.906290337632697</c:v>
                </c:pt>
                <c:pt idx="1936">
                  <c:v>50.907527424711198</c:v>
                </c:pt>
                <c:pt idx="1937">
                  <c:v>50.908761570602699</c:v>
                </c:pt>
                <c:pt idx="1938">
                  <c:v>50.909992782226503</c:v>
                </c:pt>
                <c:pt idx="1939">
                  <c:v>50.9112210664752</c:v>
                </c:pt>
                <c:pt idx="1940">
                  <c:v>50.912446437344599</c:v>
                </c:pt>
                <c:pt idx="1941">
                  <c:v>50.913668903731001</c:v>
                </c:pt>
                <c:pt idx="1942">
                  <c:v>50.9148884644747</c:v>
                </c:pt>
                <c:pt idx="1943">
                  <c:v>50.9161051264024</c:v>
                </c:pt>
                <c:pt idx="1944">
                  <c:v>50.917318896314903</c:v>
                </c:pt>
                <c:pt idx="1945">
                  <c:v>50.918529780986802</c:v>
                </c:pt>
                <c:pt idx="1946">
                  <c:v>50.919737787166902</c:v>
                </c:pt>
                <c:pt idx="1947">
                  <c:v>50.920942921577897</c:v>
                </c:pt>
                <c:pt idx="1948">
                  <c:v>50.922145190916403</c:v>
                </c:pt>
                <c:pt idx="1949">
                  <c:v>50.923344601853103</c:v>
                </c:pt>
                <c:pt idx="1950">
                  <c:v>50.9245411610326</c:v>
                </c:pt>
                <c:pt idx="1951">
                  <c:v>50.925734875073701</c:v>
                </c:pt>
                <c:pt idx="1952">
                  <c:v>50.926925750568898</c:v>
                </c:pt>
                <c:pt idx="1953">
                  <c:v>50.928113794084901</c:v>
                </c:pt>
                <c:pt idx="1954">
                  <c:v>50.929299012162403</c:v>
                </c:pt>
                <c:pt idx="1955">
                  <c:v>50.930481411315803</c:v>
                </c:pt>
                <c:pt idx="1956">
                  <c:v>50.931660998033898</c:v>
                </c:pt>
                <c:pt idx="1957">
                  <c:v>50.932837778779202</c:v>
                </c:pt>
                <c:pt idx="1958">
                  <c:v>50.934011759988302</c:v>
                </c:pt>
                <c:pt idx="1959">
                  <c:v>50.935182948071798</c:v>
                </c:pt>
                <c:pt idx="1960">
                  <c:v>50.936351349414203</c:v>
                </c:pt>
                <c:pt idx="1961">
                  <c:v>50.937516970374098</c:v>
                </c:pt>
                <c:pt idx="1962">
                  <c:v>50.938679817284097</c:v>
                </c:pt>
                <c:pt idx="1963">
                  <c:v>50.9398398964506</c:v>
                </c:pt>
                <c:pt idx="1964">
                  <c:v>50.940997214154201</c:v>
                </c:pt>
                <c:pt idx="1965">
                  <c:v>50.942151776649503</c:v>
                </c:pt>
                <c:pt idx="1966">
                  <c:v>50.943303590164902</c:v>
                </c:pt>
                <c:pt idx="1967">
                  <c:v>50.944452660902897</c:v>
                </c:pt>
                <c:pt idx="1968">
                  <c:v>50.945598995040001</c:v>
                </c:pt>
                <c:pt idx="1969">
                  <c:v>50.946742598726701</c:v>
                </c:pt>
                <c:pt idx="1970">
                  <c:v>50.947883478087398</c:v>
                </c:pt>
                <c:pt idx="1971">
                  <c:v>50.949021639220703</c:v>
                </c:pt>
                <c:pt idx="1972">
                  <c:v>50.9501570881989</c:v>
                </c:pt>
                <c:pt idx="1973">
                  <c:v>50.9512898310685</c:v>
                </c:pt>
                <c:pt idx="1974">
                  <c:v>50.952419873849998</c:v>
                </c:pt>
                <c:pt idx="1975">
                  <c:v>50.953547222537701</c:v>
                </c:pt>
                <c:pt idx="1976">
                  <c:v>50.954671883099998</c:v>
                </c:pt>
                <c:pt idx="1977">
                  <c:v>50.9557938614794</c:v>
                </c:pt>
                <c:pt idx="1978">
                  <c:v>50.956913163592297</c:v>
                </c:pt>
                <c:pt idx="1979">
                  <c:v>50.958029795328997</c:v>
                </c:pt>
                <c:pt idx="1980">
                  <c:v>50.9591437625539</c:v>
                </c:pt>
                <c:pt idx="1981">
                  <c:v>50.960255071105301</c:v>
                </c:pt>
                <c:pt idx="1982">
                  <c:v>50.961363726795703</c:v>
                </c:pt>
                <c:pt idx="1983">
                  <c:v>50.962469735411297</c:v>
                </c:pt>
                <c:pt idx="1984">
                  <c:v>50.963573102712502</c:v>
                </c:pt>
                <c:pt idx="1985">
                  <c:v>50.964673834433597</c:v>
                </c:pt>
                <c:pt idx="1986">
                  <c:v>50.965771936282898</c:v>
                </c:pt>
                <c:pt idx="1987">
                  <c:v>50.966867413942801</c:v>
                </c:pt>
                <c:pt idx="1988">
                  <c:v>50.967960321847301</c:v>
                </c:pt>
                <c:pt idx="1989">
                  <c:v>50.969050742940297</c:v>
                </c:pt>
                <c:pt idx="1990">
                  <c:v>50.970138569833701</c:v>
                </c:pt>
                <c:pt idx="1991">
                  <c:v>50.971223808542497</c:v>
                </c:pt>
                <c:pt idx="1992">
                  <c:v>50.9723064650615</c:v>
                </c:pt>
                <c:pt idx="1993">
                  <c:v>50.9733865453654</c:v>
                </c:pt>
                <c:pt idx="1994">
                  <c:v>50.974464055408802</c:v>
                </c:pt>
                <c:pt idx="1995">
                  <c:v>50.975539001126201</c:v>
                </c:pt>
                <c:pt idx="1996">
                  <c:v>50.976611388431998</c:v>
                </c:pt>
                <c:pt idx="1997">
                  <c:v>50.977681223220401</c:v>
                </c:pt>
                <c:pt idx="1998">
                  <c:v>50.978748511365602</c:v>
                </c:pt>
                <c:pt idx="1999">
                  <c:v>50.979813258721599</c:v>
                </c:pt>
                <c:pt idx="2000">
                  <c:v>50.980875471122403</c:v>
                </c:pt>
                <c:pt idx="2001">
                  <c:v>50.981935154381702</c:v>
                </c:pt>
                <c:pt idx="2002">
                  <c:v>50.982992314293199</c:v>
                </c:pt>
                <c:pt idx="2003">
                  <c:v>50.9840469566306</c:v>
                </c:pt>
                <c:pt idx="2004">
                  <c:v>50.985099087147397</c:v>
                </c:pt>
                <c:pt idx="2005">
                  <c:v>50.986148711576803</c:v>
                </c:pt>
                <c:pt idx="2006">
                  <c:v>50.9871958356321</c:v>
                </c:pt>
                <c:pt idx="2007">
                  <c:v>50.988240465006498</c:v>
                </c:pt>
                <c:pt idx="2008">
                  <c:v>50.989282605372999</c:v>
                </c:pt>
                <c:pt idx="2009">
                  <c:v>50.990322262384502</c:v>
                </c:pt>
                <c:pt idx="2010">
                  <c:v>50.991359441673801</c:v>
                </c:pt>
                <c:pt idx="2011">
                  <c:v>50.992394148853698</c:v>
                </c:pt>
                <c:pt idx="2012">
                  <c:v>50.9934263895166</c:v>
                </c:pt>
                <c:pt idx="2013">
                  <c:v>50.994456169235001</c:v>
                </c:pt>
                <c:pt idx="2014">
                  <c:v>50.995483493561302</c:v>
                </c:pt>
                <c:pt idx="2015">
                  <c:v>50.996508368027797</c:v>
                </c:pt>
                <c:pt idx="2016">
                  <c:v>50.997530798146499</c:v>
                </c:pt>
                <c:pt idx="2017">
                  <c:v>50.998550789409499</c:v>
                </c:pt>
                <c:pt idx="2018">
                  <c:v>50.999568347288701</c:v>
                </c:pt>
                <c:pt idx="2019">
                  <c:v>51.0005834772358</c:v>
                </c:pt>
                <c:pt idx="2020">
                  <c:v>51.001596184682597</c:v>
                </c:pt>
                <c:pt idx="2021">
                  <c:v>51.002606475040601</c:v>
                </c:pt>
                <c:pt idx="2022">
                  <c:v>51.003614353701302</c:v>
                </c:pt>
                <c:pt idx="2023">
                  <c:v>51.004619826035899</c:v>
                </c:pt>
                <c:pt idx="2024">
                  <c:v>51.005622897395803</c:v>
                </c:pt>
                <c:pt idx="2025">
                  <c:v>51.006623573112101</c:v>
                </c:pt>
                <c:pt idx="2026">
                  <c:v>51.007621858495703</c:v>
                </c:pt>
                <c:pt idx="2027">
                  <c:v>51.008617758837502</c:v>
                </c:pt>
                <c:pt idx="2028">
                  <c:v>51.009611279408396</c:v>
                </c:pt>
                <c:pt idx="2029">
                  <c:v>51.010602425458998</c:v>
                </c:pt>
                <c:pt idx="2030">
                  <c:v>51.011591202219797</c:v>
                </c:pt>
                <c:pt idx="2031">
                  <c:v>51.012577614901303</c:v>
                </c:pt>
                <c:pt idx="2032">
                  <c:v>51.013561668693796</c:v>
                </c:pt>
                <c:pt idx="2033">
                  <c:v>51.014543368767498</c:v>
                </c:pt>
                <c:pt idx="2034">
                  <c:v>51.0155227202726</c:v>
                </c:pt>
                <c:pt idx="2035">
                  <c:v>51.016499728338999</c:v>
                </c:pt>
                <c:pt idx="2036">
                  <c:v>51.017474416523299</c:v>
                </c:pt>
                <c:pt idx="2037">
                  <c:v>51.018446908047999</c:v>
                </c:pt>
                <c:pt idx="2038">
                  <c:v>51.019417083096002</c:v>
                </c:pt>
                <c:pt idx="2039">
                  <c:v>51.020384947108099</c:v>
                </c:pt>
                <c:pt idx="2040">
                  <c:v>51.021350505509901</c:v>
                </c:pt>
                <c:pt idx="2041">
                  <c:v>51.022313763712603</c:v>
                </c:pt>
                <c:pt idx="2042">
                  <c:v>51.023274727112202</c:v>
                </c:pt>
                <c:pt idx="2043">
                  <c:v>51.0242334010901</c:v>
                </c:pt>
                <c:pt idx="2044">
                  <c:v>51.025189791012899</c:v>
                </c:pt>
                <c:pt idx="2045">
                  <c:v>51.026143902232299</c:v>
                </c:pt>
                <c:pt idx="2046">
                  <c:v>51.027095740085102</c:v>
                </c:pt>
                <c:pt idx="2047">
                  <c:v>51.0280453098935</c:v>
                </c:pt>
                <c:pt idx="2048">
                  <c:v>51.028992616964601</c:v>
                </c:pt>
                <c:pt idx="2049">
                  <c:v>51.029937666591103</c:v>
                </c:pt>
                <c:pt idx="2050">
                  <c:v>51.030880464050298</c:v>
                </c:pt>
                <c:pt idx="2051">
                  <c:v>51.031821014605299</c:v>
                </c:pt>
                <c:pt idx="2052">
                  <c:v>51.032759323503903</c:v>
                </c:pt>
                <c:pt idx="2053">
                  <c:v>51.033695395979301</c:v>
                </c:pt>
                <c:pt idx="2054">
                  <c:v>51.034629237249803</c:v>
                </c:pt>
                <c:pt idx="2055">
                  <c:v>51.035560852519097</c:v>
                </c:pt>
                <c:pt idx="2056">
                  <c:v>51.036490246975802</c:v>
                </c:pt>
                <c:pt idx="2057">
                  <c:v>51.037417425793699</c:v>
                </c:pt>
                <c:pt idx="2058">
                  <c:v>51.038342394132002</c:v>
                </c:pt>
                <c:pt idx="2059">
                  <c:v>51.039265157134999</c:v>
                </c:pt>
                <c:pt idx="2060">
                  <c:v>51.040185719931898</c:v>
                </c:pt>
                <c:pt idx="2061">
                  <c:v>51.041104087637599</c:v>
                </c:pt>
                <c:pt idx="2062">
                  <c:v>51.042020265351702</c:v>
                </c:pt>
                <c:pt idx="2063">
                  <c:v>51.042934258159299</c:v>
                </c:pt>
                <c:pt idx="2064">
                  <c:v>51.043846071130503</c:v>
                </c:pt>
                <c:pt idx="2065">
                  <c:v>51.044755709320597</c:v>
                </c:pt>
                <c:pt idx="2066">
                  <c:v>51.045663177770201</c:v>
                </c:pt>
                <c:pt idx="2067">
                  <c:v>51.046568481504899</c:v>
                </c:pt>
                <c:pt idx="2068">
                  <c:v>51.047471625535799</c:v>
                </c:pt>
                <c:pt idx="2069">
                  <c:v>51.0483726148587</c:v>
                </c:pt>
                <c:pt idx="2070">
                  <c:v>51.049271454455102</c:v>
                </c:pt>
                <c:pt idx="2071">
                  <c:v>51.050168149291203</c:v>
                </c:pt>
                <c:pt idx="2072">
                  <c:v>51.051062704318802</c:v>
                </c:pt>
                <c:pt idx="2073">
                  <c:v>51.051955124474503</c:v>
                </c:pt>
                <c:pt idx="2074">
                  <c:v>51.052845414680498</c:v>
                </c:pt>
                <c:pt idx="2075">
                  <c:v>51.053733579843801</c:v>
                </c:pt>
                <c:pt idx="2076">
                  <c:v>51.054619624856798</c:v>
                </c:pt>
                <c:pt idx="2077">
                  <c:v>51.055503554597003</c:v>
                </c:pt>
                <c:pt idx="2078">
                  <c:v>51.056385373927</c:v>
                </c:pt>
                <c:pt idx="2079">
                  <c:v>51.057265087694901</c:v>
                </c:pt>
                <c:pt idx="2080">
                  <c:v>51.058142700733598</c:v>
                </c:pt>
                <c:pt idx="2081">
                  <c:v>51.059018217861301</c:v>
                </c:pt>
                <c:pt idx="2082">
                  <c:v>51.059891643881599</c:v>
                </c:pt>
                <c:pt idx="2083">
                  <c:v>51.060762983582997</c:v>
                </c:pt>
                <c:pt idx="2084">
                  <c:v>51.061632241739296</c:v>
                </c:pt>
                <c:pt idx="2085">
                  <c:v>51.062499493498599</c:v>
                </c:pt>
                <c:pt idx="2086">
                  <c:v>51.063364681958099</c:v>
                </c:pt>
                <c:pt idx="2087">
                  <c:v>51.064227808878101</c:v>
                </c:pt>
                <c:pt idx="2088">
                  <c:v>51.065088879163099</c:v>
                </c:pt>
                <c:pt idx="2089">
                  <c:v>51.065947897705499</c:v>
                </c:pt>
                <c:pt idx="2090">
                  <c:v>51.066804869385102</c:v>
                </c:pt>
                <c:pt idx="2091">
                  <c:v>51.067659799069602</c:v>
                </c:pt>
                <c:pt idx="2092">
                  <c:v>51.068512691614401</c:v>
                </c:pt>
                <c:pt idx="2093">
                  <c:v>51.0693635518627</c:v>
                </c:pt>
                <c:pt idx="2094">
                  <c:v>51.070212384645203</c:v>
                </c:pt>
                <c:pt idx="2095">
                  <c:v>51.071059194780602</c:v>
                </c:pt>
                <c:pt idx="2096">
                  <c:v>51.071903987075203</c:v>
                </c:pt>
                <c:pt idx="2097">
                  <c:v>51.072746766323</c:v>
                </c:pt>
                <c:pt idx="2098">
                  <c:v>51.073587537305698</c:v>
                </c:pt>
                <c:pt idx="2099">
                  <c:v>51.074426304792802</c:v>
                </c:pt>
                <c:pt idx="2100">
                  <c:v>51.0752630735415</c:v>
                </c:pt>
                <c:pt idx="2101">
                  <c:v>51.076097848296698</c:v>
                </c:pt>
                <c:pt idx="2102">
                  <c:v>51.0769306337911</c:v>
                </c:pt>
                <c:pt idx="2103">
                  <c:v>51.077761434745099</c:v>
                </c:pt>
                <c:pt idx="2104">
                  <c:v>51.078590255866601</c:v>
                </c:pt>
                <c:pt idx="2105">
                  <c:v>51.079417101851703</c:v>
                </c:pt>
                <c:pt idx="2106">
                  <c:v>51.0802419773837</c:v>
                </c:pt>
                <c:pt idx="2107">
                  <c:v>51.081064887133998</c:v>
                </c:pt>
                <c:pt idx="2108">
                  <c:v>51.081885835761597</c:v>
                </c:pt>
                <c:pt idx="2109">
                  <c:v>51.082704827913098</c:v>
                </c:pt>
                <c:pt idx="2110">
                  <c:v>51.083521868223102</c:v>
                </c:pt>
                <c:pt idx="2111">
                  <c:v>51.084336961313603</c:v>
                </c:pt>
                <c:pt idx="2112">
                  <c:v>51.085150111794597</c:v>
                </c:pt>
                <c:pt idx="2113">
                  <c:v>51.0859613242637</c:v>
                </c:pt>
                <c:pt idx="2114">
                  <c:v>51.086770603306199</c:v>
                </c:pt>
                <c:pt idx="2115">
                  <c:v>51.087577953495298</c:v>
                </c:pt>
                <c:pt idx="2116">
                  <c:v>51.088383379391502</c:v>
                </c:pt>
                <c:pt idx="2117">
                  <c:v>51.089186885543597</c:v>
                </c:pt>
                <c:pt idx="2118">
                  <c:v>51.089988476487697</c:v>
                </c:pt>
                <c:pt idx="2119">
                  <c:v>51.090788156747799</c:v>
                </c:pt>
                <c:pt idx="2120">
                  <c:v>51.091585930835599</c:v>
                </c:pt>
                <c:pt idx="2121">
                  <c:v>51.092381803250497</c:v>
                </c:pt>
                <c:pt idx="2122">
                  <c:v>51.093175778479498</c:v>
                </c:pt>
                <c:pt idx="2123">
                  <c:v>51.093967860997701</c:v>
                </c:pt>
                <c:pt idx="2124">
                  <c:v>51.094758055267498</c:v>
                </c:pt>
                <c:pt idx="2125">
                  <c:v>51.095546365739303</c:v>
                </c:pt>
                <c:pt idx="2126">
                  <c:v>51.096332796851101</c:v>
                </c:pt>
                <c:pt idx="2127">
                  <c:v>51.097117353028601</c:v>
                </c:pt>
                <c:pt idx="2128">
                  <c:v>51.097900038685403</c:v>
                </c:pt>
                <c:pt idx="2129">
                  <c:v>51.0986808582226</c:v>
                </c:pt>
                <c:pt idx="2130">
                  <c:v>51.099459816029302</c:v>
                </c:pt>
                <c:pt idx="2131">
                  <c:v>51.100236916481897</c:v>
                </c:pt>
                <c:pt idx="2132">
                  <c:v>51.101012163945001</c:v>
                </c:pt>
                <c:pt idx="2133">
                  <c:v>51.101785590183503</c:v>
                </c:pt>
                <c:pt idx="2134">
                  <c:v>51.102557181572202</c:v>
                </c:pt>
                <c:pt idx="2135">
                  <c:v>51.1033269353157</c:v>
                </c:pt>
                <c:pt idx="2136">
                  <c:v>51.104094855795204</c:v>
                </c:pt>
                <c:pt idx="2137">
                  <c:v>51.104860947380203</c:v>
                </c:pt>
                <c:pt idx="2138">
                  <c:v>51.105625214428898</c:v>
                </c:pt>
                <c:pt idx="2139">
                  <c:v>51.106387661287897</c:v>
                </c:pt>
                <c:pt idx="2140">
                  <c:v>51.107148292292202</c:v>
                </c:pt>
                <c:pt idx="2141">
                  <c:v>51.1079071117654</c:v>
                </c:pt>
                <c:pt idx="2142">
                  <c:v>51.108664124019498</c:v>
                </c:pt>
                <c:pt idx="2143">
                  <c:v>51.109419333355</c:v>
                </c:pt>
                <c:pt idx="2144">
                  <c:v>51.110172744061003</c:v>
                </c:pt>
                <c:pt idx="2145">
                  <c:v>51.110924360414799</c:v>
                </c:pt>
                <c:pt idx="2146">
                  <c:v>51.111674186682599</c:v>
                </c:pt>
                <c:pt idx="2147">
                  <c:v>51.1124222271186</c:v>
                </c:pt>
                <c:pt idx="2148">
                  <c:v>51.1131684859659</c:v>
                </c:pt>
                <c:pt idx="2149">
                  <c:v>51.113912967455903</c:v>
                </c:pt>
                <c:pt idx="2150">
                  <c:v>51.1146556758085</c:v>
                </c:pt>
                <c:pt idx="2151">
                  <c:v>51.115396615231901</c:v>
                </c:pt>
                <c:pt idx="2152">
                  <c:v>51.116135789923199</c:v>
                </c:pt>
                <c:pt idx="2153">
                  <c:v>51.116873204067701</c:v>
                </c:pt>
                <c:pt idx="2154">
                  <c:v>51.117608861839102</c:v>
                </c:pt>
                <c:pt idx="2155">
                  <c:v>51.118342767399803</c:v>
                </c:pt>
                <c:pt idx="2156">
                  <c:v>51.119074924900602</c:v>
                </c:pt>
                <c:pt idx="2157">
                  <c:v>51.119805338480802</c:v>
                </c:pt>
                <c:pt idx="2158">
                  <c:v>51.120534012268003</c:v>
                </c:pt>
                <c:pt idx="2159">
                  <c:v>51.121260950378698</c:v>
                </c:pt>
                <c:pt idx="2160">
                  <c:v>51.121986156917401</c:v>
                </c:pt>
                <c:pt idx="2161">
                  <c:v>51.122709635977401</c:v>
                </c:pt>
                <c:pt idx="2162">
                  <c:v>51.123431391640402</c:v>
                </c:pt>
                <c:pt idx="2163">
                  <c:v>51.1241514279765</c:v>
                </c:pt>
                <c:pt idx="2164">
                  <c:v>51.1248697490445</c:v>
                </c:pt>
                <c:pt idx="2165">
                  <c:v>51.125586358891397</c:v>
                </c:pt>
                <c:pt idx="2166">
                  <c:v>51.126301261552797</c:v>
                </c:pt>
                <c:pt idx="2167">
                  <c:v>51.127014461053001</c:v>
                </c:pt>
                <c:pt idx="2168">
                  <c:v>51.127725961404401</c:v>
                </c:pt>
                <c:pt idx="2169">
                  <c:v>51.128435766608199</c:v>
                </c:pt>
                <c:pt idx="2170">
                  <c:v>51.1291438806538</c:v>
                </c:pt>
                <c:pt idx="2171">
                  <c:v>51.129850307519298</c:v>
                </c:pt>
                <c:pt idx="2172">
                  <c:v>51.130555051171299</c:v>
                </c:pt>
                <c:pt idx="2173">
                  <c:v>51.131258115564798</c:v>
                </c:pt>
                <c:pt idx="2174">
                  <c:v>51.131959504643099</c:v>
                </c:pt>
                <c:pt idx="2175">
                  <c:v>51.132659222338397</c:v>
                </c:pt>
                <c:pt idx="2176">
                  <c:v>51.133357272570997</c:v>
                </c:pt>
                <c:pt idx="2177">
                  <c:v>51.134053659249901</c:v>
                </c:pt>
                <c:pt idx="2178">
                  <c:v>51.134748386272399</c:v>
                </c:pt>
                <c:pt idx="2179">
                  <c:v>51.1354414575246</c:v>
                </c:pt>
                <c:pt idx="2180">
                  <c:v>51.136132876880701</c:v>
                </c:pt>
                <c:pt idx="2181">
                  <c:v>51.136822648203697</c:v>
                </c:pt>
                <c:pt idx="2182">
                  <c:v>51.137510775344801</c:v>
                </c:pt>
                <c:pt idx="2183">
                  <c:v>51.138197262143997</c:v>
                </c:pt>
                <c:pt idx="2184">
                  <c:v>51.1388821124294</c:v>
                </c:pt>
                <c:pt idx="2185">
                  <c:v>51.139565330018002</c:v>
                </c:pt>
                <c:pt idx="2186">
                  <c:v>51.140246918715</c:v>
                </c:pt>
                <c:pt idx="2187">
                  <c:v>51.140926882314197</c:v>
                </c:pt>
                <c:pt idx="2188">
                  <c:v>51.141605224597697</c:v>
                </c:pt>
                <c:pt idx="2189">
                  <c:v>51.142281965916297</c:v>
                </c:pt>
                <c:pt idx="2190">
                  <c:v>51.142957118584199</c:v>
                </c:pt>
                <c:pt idx="2191">
                  <c:v>51.143630663878902</c:v>
                </c:pt>
                <c:pt idx="2192">
                  <c:v>51.144302605612602</c:v>
                </c:pt>
                <c:pt idx="2193">
                  <c:v>51.144972947586702</c:v>
                </c:pt>
                <c:pt idx="2194">
                  <c:v>51.145641693592097</c:v>
                </c:pt>
                <c:pt idx="2195">
                  <c:v>51.146308847409102</c:v>
                </c:pt>
                <c:pt idx="2196">
                  <c:v>51.146974412807197</c:v>
                </c:pt>
                <c:pt idx="2197">
                  <c:v>51.1476383935453</c:v>
                </c:pt>
                <c:pt idx="2198">
                  <c:v>51.148300793371803</c:v>
                </c:pt>
                <c:pt idx="2199">
                  <c:v>51.148961616024302</c:v>
                </c:pt>
                <c:pt idx="2200">
                  <c:v>51.149620865229899</c:v>
                </c:pt>
                <c:pt idx="2201">
                  <c:v>51.150278544704797</c:v>
                </c:pt>
                <c:pt idx="2202">
                  <c:v>51.150934658155002</c:v>
                </c:pt>
                <c:pt idx="2203">
                  <c:v>51.1515892092754</c:v>
                </c:pt>
                <c:pt idx="2204">
                  <c:v>51.152242201750497</c:v>
                </c:pt>
                <c:pt idx="2205">
                  <c:v>51.152893639254202</c:v>
                </c:pt>
                <c:pt idx="2206">
                  <c:v>51.153543525449599</c:v>
                </c:pt>
                <c:pt idx="2207">
                  <c:v>51.154191863989404</c:v>
                </c:pt>
                <c:pt idx="2208">
                  <c:v>51.154838658515402</c:v>
                </c:pt>
                <c:pt idx="2209">
                  <c:v>51.155483912658802</c:v>
                </c:pt>
                <c:pt idx="2210">
                  <c:v>51.156127630040402</c:v>
                </c:pt>
                <c:pt idx="2211">
                  <c:v>51.156769814270199</c:v>
                </c:pt>
                <c:pt idx="2212">
                  <c:v>51.157410468947397</c:v>
                </c:pt>
                <c:pt idx="2213">
                  <c:v>51.158049597660799</c:v>
                </c:pt>
                <c:pt idx="2214">
                  <c:v>51.158687203988499</c:v>
                </c:pt>
                <c:pt idx="2215">
                  <c:v>51.159323291497898</c:v>
                </c:pt>
                <c:pt idx="2216">
                  <c:v>51.159957863745802</c:v>
                </c:pt>
                <c:pt idx="2217">
                  <c:v>51.160590924278402</c:v>
                </c:pt>
                <c:pt idx="2218">
                  <c:v>51.161222476631202</c:v>
                </c:pt>
                <c:pt idx="2219">
                  <c:v>51.161852524329198</c:v>
                </c:pt>
                <c:pt idx="2220">
                  <c:v>51.1624810708864</c:v>
                </c:pt>
                <c:pt idx="2221">
                  <c:v>51.163108119806701</c:v>
                </c:pt>
                <c:pt idx="2222">
                  <c:v>51.163733674582801</c:v>
                </c:pt>
                <c:pt idx="2223">
                  <c:v>51.164357738697198</c:v>
                </c:pt>
                <c:pt idx="2224">
                  <c:v>51.164980315621499</c:v>
                </c:pt>
                <c:pt idx="2225">
                  <c:v>51.165601408816897</c:v>
                </c:pt>
                <c:pt idx="2226">
                  <c:v>51.166221021733598</c:v>
                </c:pt>
                <c:pt idx="2227">
                  <c:v>51.166839157811602</c:v>
                </c:pt>
                <c:pt idx="2228">
                  <c:v>51.167455820479802</c:v>
                </c:pt>
                <c:pt idx="2229">
                  <c:v>51.168071013156897</c:v>
                </c:pt>
                <c:pt idx="2230">
                  <c:v>51.1686847392507</c:v>
                </c:pt>
                <c:pt idx="2231">
                  <c:v>51.169297002158402</c:v>
                </c:pt>
                <c:pt idx="2232">
                  <c:v>51.169907805266597</c:v>
                </c:pt>
                <c:pt idx="2233">
                  <c:v>51.170517151951202</c:v>
                </c:pt>
                <c:pt idx="2234">
                  <c:v>51.171125045577497</c:v>
                </c:pt>
                <c:pt idx="2235">
                  <c:v>51.171731489500203</c:v>
                </c:pt>
                <c:pt idx="2236">
                  <c:v>51.172336487063397</c:v>
                </c:pt>
                <c:pt idx="2237">
                  <c:v>51.172940041600299</c:v>
                </c:pt>
                <c:pt idx="2238">
                  <c:v>51.173542156433903</c:v>
                </c:pt>
                <c:pt idx="2239">
                  <c:v>51.1741428348761</c:v>
                </c:pt>
                <c:pt idx="2240">
                  <c:v>51.174742080228398</c:v>
                </c:pt>
                <c:pt idx="2241">
                  <c:v>51.175339895781697</c:v>
                </c:pt>
                <c:pt idx="2242">
                  <c:v>51.175936284816203</c:v>
                </c:pt>
                <c:pt idx="2243">
                  <c:v>51.176531250601499</c:v>
                </c:pt>
                <c:pt idx="2244">
                  <c:v>51.177124796396299</c:v>
                </c:pt>
                <c:pt idx="2245">
                  <c:v>51.177716927968802</c:v>
                </c:pt>
                <c:pt idx="2246">
                  <c:v>51.178307701692397</c:v>
                </c:pt>
                <c:pt idx="2247">
                  <c:v>51.178897068903296</c:v>
                </c:pt>
                <c:pt idx="2248">
                  <c:v>51.179485032926003</c:v>
                </c:pt>
                <c:pt idx="2249">
                  <c:v>51.180071597075397</c:v>
                </c:pt>
                <c:pt idx="2250">
                  <c:v>51.180656764657002</c:v>
                </c:pt>
                <c:pt idx="2251">
                  <c:v>51.181240538967202</c:v>
                </c:pt>
                <c:pt idx="2252">
                  <c:v>51.1818229232926</c:v>
                </c:pt>
                <c:pt idx="2253">
                  <c:v>51.182403920910701</c:v>
                </c:pt>
                <c:pt idx="2254">
                  <c:v>51.182983535089598</c:v>
                </c:pt>
                <c:pt idx="2255">
                  <c:v>51.183561769087902</c:v>
                </c:pt>
                <c:pt idx="2256">
                  <c:v>51.184138626154798</c:v>
                </c:pt>
                <c:pt idx="2257">
                  <c:v>51.184714109530297</c:v>
                </c:pt>
                <c:pt idx="2258">
                  <c:v>51.185288222444903</c:v>
                </c:pt>
                <c:pt idx="2259">
                  <c:v>51.185860968119599</c:v>
                </c:pt>
                <c:pt idx="2260">
                  <c:v>51.186432349766299</c:v>
                </c:pt>
                <c:pt idx="2261">
                  <c:v>51.187002370587201</c:v>
                </c:pt>
                <c:pt idx="2262">
                  <c:v>51.187571033775299</c:v>
                </c:pt>
                <c:pt idx="2263">
                  <c:v>51.1881383425142</c:v>
                </c:pt>
                <c:pt idx="2264">
                  <c:v>51.188704299978099</c:v>
                </c:pt>
                <c:pt idx="2265">
                  <c:v>51.189268909331801</c:v>
                </c:pt>
                <c:pt idx="2266">
                  <c:v>51.1898321737307</c:v>
                </c:pt>
                <c:pt idx="2267">
                  <c:v>51.190394096320802</c:v>
                </c:pt>
                <c:pt idx="2268">
                  <c:v>51.190954680238903</c:v>
                </c:pt>
                <c:pt idx="2269">
                  <c:v>51.191513928612203</c:v>
                </c:pt>
                <c:pt idx="2270">
                  <c:v>51.192071844558498</c:v>
                </c:pt>
                <c:pt idx="2271">
                  <c:v>51.192628431186399</c:v>
                </c:pt>
                <c:pt idx="2272">
                  <c:v>51.193183691595003</c:v>
                </c:pt>
                <c:pt idx="2273">
                  <c:v>51.193737628873997</c:v>
                </c:pt>
                <c:pt idx="2274">
                  <c:v>51.194290246103797</c:v>
                </c:pt>
                <c:pt idx="2275">
                  <c:v>51.194841546355299</c:v>
                </c:pt>
                <c:pt idx="2276">
                  <c:v>51.195391532690103</c:v>
                </c:pt>
                <c:pt idx="2277">
                  <c:v>51.195940208160401</c:v>
                </c:pt>
                <c:pt idx="2278">
                  <c:v>51.196487575809101</c:v>
                </c:pt>
                <c:pt idx="2279">
                  <c:v>51.197033638669403</c:v>
                </c:pt>
                <c:pt idx="2280">
                  <c:v>51.197578399765597</c:v>
                </c:pt>
                <c:pt idx="2281">
                  <c:v>51.198121862112103</c:v>
                </c:pt>
                <c:pt idx="2282">
                  <c:v>51.198664028714397</c:v>
                </c:pt>
                <c:pt idx="2283">
                  <c:v>51.199204902568198</c:v>
                </c:pt>
                <c:pt idx="2284">
                  <c:v>51.199744486660201</c:v>
                </c:pt>
                <c:pt idx="2285">
                  <c:v>51.200282783967303</c:v>
                </c:pt>
                <c:pt idx="2286">
                  <c:v>51.200819797457399</c:v>
                </c:pt>
                <c:pt idx="2287">
                  <c:v>51.201355530088698</c:v>
                </c:pt>
                <c:pt idx="2288">
                  <c:v>51.2018899848103</c:v>
                </c:pt>
                <c:pt idx="2289">
                  <c:v>51.202423164561701</c:v>
                </c:pt>
                <c:pt idx="2290">
                  <c:v>51.202955072273198</c:v>
                </c:pt>
                <c:pt idx="2291">
                  <c:v>51.203485710865401</c:v>
                </c:pt>
                <c:pt idx="2292">
                  <c:v>51.204015083249899</c:v>
                </c:pt>
                <c:pt idx="2293">
                  <c:v>51.2045431923287</c:v>
                </c:pt>
                <c:pt idx="2294">
                  <c:v>51.205070040994499</c:v>
                </c:pt>
                <c:pt idx="2295">
                  <c:v>51.205595632130397</c:v>
                </c:pt>
                <c:pt idx="2296">
                  <c:v>51.206119968610501</c:v>
                </c:pt>
                <c:pt idx="2297">
                  <c:v>51.206643053299203</c:v>
                </c:pt>
                <c:pt idx="2298">
                  <c:v>51.207164889051597</c:v>
                </c:pt>
                <c:pt idx="2299">
                  <c:v>51.207685478713401</c:v>
                </c:pt>
                <c:pt idx="2300">
                  <c:v>51.208204825121001</c:v>
                </c:pt>
                <c:pt idx="2301">
                  <c:v>51.208722931101399</c:v>
                </c:pt>
                <c:pt idx="2302">
                  <c:v>51.209239839404503</c:v>
                </c:pt>
                <c:pt idx="2303">
                  <c:v>51.209755535470698</c:v>
                </c:pt>
                <c:pt idx="2304">
                  <c:v>51.210270003491303</c:v>
                </c:pt>
                <c:pt idx="2305">
                  <c:v>51.210783246368003</c:v>
                </c:pt>
                <c:pt idx="2306">
                  <c:v>51.211295266994597</c:v>
                </c:pt>
                <c:pt idx="2307">
                  <c:v>51.2118060682565</c:v>
                </c:pt>
                <c:pt idx="2308">
                  <c:v>51.212315653031297</c:v>
                </c:pt>
                <c:pt idx="2309">
                  <c:v>51.212824024188301</c:v>
                </c:pt>
                <c:pt idx="2310">
                  <c:v>51.213331184588803</c:v>
                </c:pt>
                <c:pt idx="2311">
                  <c:v>51.213837137086003</c:v>
                </c:pt>
                <c:pt idx="2312">
                  <c:v>51.214341884524998</c:v>
                </c:pt>
                <c:pt idx="2313">
                  <c:v>51.214845429742702</c:v>
                </c:pt>
                <c:pt idx="2314">
                  <c:v>51.215347775568198</c:v>
                </c:pt>
                <c:pt idx="2315">
                  <c:v>51.215848924822303</c:v>
                </c:pt>
                <c:pt idx="2316">
                  <c:v>51.216348880317703</c:v>
                </c:pt>
                <c:pt idx="2317">
                  <c:v>51.216847644859101</c:v>
                </c:pt>
                <c:pt idx="2318">
                  <c:v>51.217345221242901</c:v>
                </c:pt>
                <c:pt idx="2319">
                  <c:v>51.2178416122578</c:v>
                </c:pt>
                <c:pt idx="2320">
                  <c:v>51.218336820684101</c:v>
                </c:pt>
                <c:pt idx="2321">
                  <c:v>51.2188308492941</c:v>
                </c:pt>
                <c:pt idx="2322">
                  <c:v>51.219323700852001</c:v>
                </c:pt>
                <c:pt idx="2323">
                  <c:v>51.2198153781139</c:v>
                </c:pt>
                <c:pt idx="2324">
                  <c:v>51.220305883827898</c:v>
                </c:pt>
                <c:pt idx="2325">
                  <c:v>51.220795220733798</c:v>
                </c:pt>
                <c:pt idx="2326">
                  <c:v>51.221283391563603</c:v>
                </c:pt>
                <c:pt idx="2327">
                  <c:v>51.221770399040999</c:v>
                </c:pt>
                <c:pt idx="2328">
                  <c:v>51.222256245881603</c:v>
                </c:pt>
                <c:pt idx="2329">
                  <c:v>51.222740934793102</c:v>
                </c:pt>
                <c:pt idx="2330">
                  <c:v>51.223224468474903</c:v>
                </c:pt>
                <c:pt idx="2331">
                  <c:v>51.223706849618402</c:v>
                </c:pt>
                <c:pt idx="2332">
                  <c:v>51.224188080906998</c:v>
                </c:pt>
                <c:pt idx="2333">
                  <c:v>51.224668165015899</c:v>
                </c:pt>
                <c:pt idx="2334">
                  <c:v>51.225147104612098</c:v>
                </c:pt>
                <c:pt idx="2335">
                  <c:v>51.225624902354802</c:v>
                </c:pt>
                <c:pt idx="2336">
                  <c:v>51.226101560894797</c:v>
                </c:pt>
                <c:pt idx="2337">
                  <c:v>51.226577082875103</c:v>
                </c:pt>
                <c:pt idx="2338">
                  <c:v>51.227051470930498</c:v>
                </c:pt>
                <c:pt idx="2339">
                  <c:v>51.227524727687502</c:v>
                </c:pt>
                <c:pt idx="2340">
                  <c:v>51.2279968557648</c:v>
                </c:pt>
                <c:pt idx="2341">
                  <c:v>51.228467857772898</c:v>
                </c:pt>
                <c:pt idx="2342">
                  <c:v>51.2289377363143</c:v>
                </c:pt>
                <c:pt idx="2343">
                  <c:v>51.229406493983099</c:v>
                </c:pt>
                <c:pt idx="2344">
                  <c:v>51.229874133365797</c:v>
                </c:pt>
                <c:pt idx="2345">
                  <c:v>51.230340657040301</c:v>
                </c:pt>
                <c:pt idx="2346">
                  <c:v>51.2308060675768</c:v>
                </c:pt>
                <c:pt idx="2347">
                  <c:v>51.231270367537299</c:v>
                </c:pt>
                <c:pt idx="2348">
                  <c:v>51.231733559475501</c:v>
                </c:pt>
                <c:pt idx="2349">
                  <c:v>51.232195645937402</c:v>
                </c:pt>
                <c:pt idx="2350">
                  <c:v>51.2326566294605</c:v>
                </c:pt>
                <c:pt idx="2351">
                  <c:v>51.233116512574597</c:v>
                </c:pt>
                <c:pt idx="2352">
                  <c:v>51.233575297801004</c:v>
                </c:pt>
                <c:pt idx="2353">
                  <c:v>51.2340329876533</c:v>
                </c:pt>
                <c:pt idx="2354">
                  <c:v>51.234489584636798</c:v>
                </c:pt>
                <c:pt idx="2355">
                  <c:v>51.234945091248697</c:v>
                </c:pt>
                <c:pt idx="2356">
                  <c:v>51.235399509978102</c:v>
                </c:pt>
                <c:pt idx="2357">
                  <c:v>51.235852843306198</c:v>
                </c:pt>
                <c:pt idx="2358">
                  <c:v>51.236305108793402</c:v>
                </c:pt>
                <c:pt idx="2359">
                  <c:v>51.236756330692899</c:v>
                </c:pt>
                <c:pt idx="2360">
                  <c:v>51.237206477918299</c:v>
                </c:pt>
                <c:pt idx="2361">
                  <c:v>51.237655553013497</c:v>
                </c:pt>
                <c:pt idx="2362">
                  <c:v>51.238103558515299</c:v>
                </c:pt>
                <c:pt idx="2363">
                  <c:v>51.2385504969536</c:v>
                </c:pt>
                <c:pt idx="2364">
                  <c:v>51.238996370851503</c:v>
                </c:pt>
                <c:pt idx="2365">
                  <c:v>51.239441182724697</c:v>
                </c:pt>
                <c:pt idx="2366">
                  <c:v>51.239884935082301</c:v>
                </c:pt>
                <c:pt idx="2367">
                  <c:v>51.240327630426101</c:v>
                </c:pt>
                <c:pt idx="2368">
                  <c:v>51.240769271251303</c:v>
                </c:pt>
                <c:pt idx="2369">
                  <c:v>51.2412098600457</c:v>
                </c:pt>
                <c:pt idx="2370">
                  <c:v>51.241649399290303</c:v>
                </c:pt>
                <c:pt idx="2371">
                  <c:v>51.2420878914592</c:v>
                </c:pt>
                <c:pt idx="2372">
                  <c:v>51.242525339019302</c:v>
                </c:pt>
                <c:pt idx="2373">
                  <c:v>51.242961744430701</c:v>
                </c:pt>
                <c:pt idx="2374">
                  <c:v>51.243397110146503</c:v>
                </c:pt>
                <c:pt idx="2375">
                  <c:v>51.243831438612602</c:v>
                </c:pt>
                <c:pt idx="2376">
                  <c:v>51.244264732268199</c:v>
                </c:pt>
                <c:pt idx="2377">
                  <c:v>51.244696993545297</c:v>
                </c:pt>
                <c:pt idx="2378">
                  <c:v>51.245128224869099</c:v>
                </c:pt>
                <c:pt idx="2379">
                  <c:v>51.245558428657503</c:v>
                </c:pt>
                <c:pt idx="2380">
                  <c:v>51.245987607321801</c:v>
                </c:pt>
                <c:pt idx="2381">
                  <c:v>51.2464157632661</c:v>
                </c:pt>
                <c:pt idx="2382">
                  <c:v>51.2468428988875</c:v>
                </c:pt>
                <c:pt idx="2383">
                  <c:v>51.247269016576098</c:v>
                </c:pt>
                <c:pt idx="2384">
                  <c:v>51.247694118715202</c:v>
                </c:pt>
                <c:pt idx="2385">
                  <c:v>51.248118207680903</c:v>
                </c:pt>
                <c:pt idx="2386">
                  <c:v>51.2485412858424</c:v>
                </c:pt>
                <c:pt idx="2387">
                  <c:v>51.248963355561798</c:v>
                </c:pt>
                <c:pt idx="2388">
                  <c:v>51.249384419194499</c:v>
                </c:pt>
                <c:pt idx="2389">
                  <c:v>51.249804479088603</c:v>
                </c:pt>
                <c:pt idx="2390">
                  <c:v>51.250223537585399</c:v>
                </c:pt>
                <c:pt idx="2391">
                  <c:v>51.250641597019197</c:v>
                </c:pt>
                <c:pt idx="2392">
                  <c:v>51.251058659717103</c:v>
                </c:pt>
                <c:pt idx="2393">
                  <c:v>51.251474727999501</c:v>
                </c:pt>
                <c:pt idx="2394">
                  <c:v>51.251889804179598</c:v>
                </c:pt>
                <c:pt idx="2395">
                  <c:v>51.252303890563802</c:v>
                </c:pt>
                <c:pt idx="2396">
                  <c:v>51.2527169894514</c:v>
                </c:pt>
                <c:pt idx="2397">
                  <c:v>51.253129103134597</c:v>
                </c:pt>
                <c:pt idx="2398">
                  <c:v>51.253540233898903</c:v>
                </c:pt>
                <c:pt idx="2399">
                  <c:v>51.253950384022602</c:v>
                </c:pt>
                <c:pt idx="2400">
                  <c:v>51.2543595557771</c:v>
                </c:pt>
                <c:pt idx="2401">
                  <c:v>51.254767751426598</c:v>
                </c:pt>
                <c:pt idx="2402">
                  <c:v>51.255174973228698</c:v>
                </c:pt>
                <c:pt idx="2403">
                  <c:v>51.255581223433701</c:v>
                </c:pt>
                <c:pt idx="2404">
                  <c:v>51.255986504284998</c:v>
                </c:pt>
                <c:pt idx="2405">
                  <c:v>51.256390818019099</c:v>
                </c:pt>
                <c:pt idx="2406">
                  <c:v>51.256794166865298</c:v>
                </c:pt>
                <c:pt idx="2407">
                  <c:v>51.257196553046199</c:v>
                </c:pt>
                <c:pt idx="2408">
                  <c:v>51.257597978777099</c:v>
                </c:pt>
                <c:pt idx="2409">
                  <c:v>51.257998446266697</c:v>
                </c:pt>
                <c:pt idx="2410">
                  <c:v>51.258397957716198</c:v>
                </c:pt>
                <c:pt idx="2411">
                  <c:v>51.258796515320398</c:v>
                </c:pt>
                <c:pt idx="2412">
                  <c:v>51.259194121266603</c:v>
                </c:pt>
                <c:pt idx="2413">
                  <c:v>51.259590777735397</c:v>
                </c:pt>
                <c:pt idx="2414">
                  <c:v>51.259986486900303</c:v>
                </c:pt>
                <c:pt idx="2415">
                  <c:v>51.2603813014574</c:v>
                </c:pt>
                <c:pt idx="2416">
                  <c:v>51.260775179618598</c:v>
                </c:pt>
                <c:pt idx="2417">
                  <c:v>51.261168120003603</c:v>
                </c:pt>
                <c:pt idx="2418">
                  <c:v>51.261560124831298</c:v>
                </c:pt>
                <c:pt idx="2419">
                  <c:v>51.261951196314101</c:v>
                </c:pt>
                <c:pt idx="2420">
                  <c:v>51.262341336658402</c:v>
                </c:pt>
                <c:pt idx="2421">
                  <c:v>51.262730548063999</c:v>
                </c:pt>
                <c:pt idx="2422">
                  <c:v>51.263118832724601</c:v>
                </c:pt>
                <c:pt idx="2423">
                  <c:v>51.263506192827798</c:v>
                </c:pt>
                <c:pt idx="2424">
                  <c:v>51.263892630554501</c:v>
                </c:pt>
                <c:pt idx="2425">
                  <c:v>51.264278148079804</c:v>
                </c:pt>
                <c:pt idx="2426">
                  <c:v>51.264662747572203</c:v>
                </c:pt>
                <c:pt idx="2427">
                  <c:v>51.265046431194101</c:v>
                </c:pt>
                <c:pt idx="2428">
                  <c:v>51.265429201101497</c:v>
                </c:pt>
                <c:pt idx="2429">
                  <c:v>51.265811059444196</c:v>
                </c:pt>
                <c:pt idx="2430">
                  <c:v>51.266192008365699</c:v>
                </c:pt>
                <c:pt idx="2431">
                  <c:v>51.266572050003198</c:v>
                </c:pt>
                <c:pt idx="2432">
                  <c:v>51.266951186487802</c:v>
                </c:pt>
                <c:pt idx="2433">
                  <c:v>51.267329419944097</c:v>
                </c:pt>
                <c:pt idx="2434">
                  <c:v>51.267706752490597</c:v>
                </c:pt>
                <c:pt idx="2435">
                  <c:v>51.268083186239302</c:v>
                </c:pt>
                <c:pt idx="2436">
                  <c:v>51.268458723296298</c:v>
                </c:pt>
                <c:pt idx="2437">
                  <c:v>51.268833365760997</c:v>
                </c:pt>
                <c:pt idx="2438">
                  <c:v>51.2692071157269</c:v>
                </c:pt>
                <c:pt idx="2439">
                  <c:v>51.269579975280998</c:v>
                </c:pt>
                <c:pt idx="2440">
                  <c:v>51.269951946504001</c:v>
                </c:pt>
                <c:pt idx="2441">
                  <c:v>51.270323031470497</c:v>
                </c:pt>
                <c:pt idx="2442">
                  <c:v>51.270693232248803</c:v>
                </c:pt>
                <c:pt idx="2443">
                  <c:v>51.271062550900801</c:v>
                </c:pt>
                <c:pt idx="2444">
                  <c:v>51.271430989482099</c:v>
                </c:pt>
                <c:pt idx="2445">
                  <c:v>51.271798550042398</c:v>
                </c:pt>
                <c:pt idx="2446">
                  <c:v>51.272165234624602</c:v>
                </c:pt>
                <c:pt idx="2447">
                  <c:v>51.272531045265602</c:v>
                </c:pt>
                <c:pt idx="2448">
                  <c:v>51.2728959839962</c:v>
                </c:pt>
                <c:pt idx="2449">
                  <c:v>51.273260052840598</c:v>
                </c:pt>
                <c:pt idx="2450">
                  <c:v>51.273623253816801</c:v>
                </c:pt>
                <c:pt idx="2451">
                  <c:v>51.273985588936803</c:v>
                </c:pt>
                <c:pt idx="2452">
                  <c:v>51.274347060205898</c:v>
                </c:pt>
                <c:pt idx="2453">
                  <c:v>51.274707669623403</c:v>
                </c:pt>
                <c:pt idx="2454">
                  <c:v>51.275067419182399</c:v>
                </c:pt>
                <c:pt idx="2455">
                  <c:v>51.275426310869499</c:v>
                </c:pt>
                <c:pt idx="2456">
                  <c:v>51.275784346665098</c:v>
                </c:pt>
                <c:pt idx="2457">
                  <c:v>51.276141528543398</c:v>
                </c:pt>
                <c:pt idx="2458">
                  <c:v>51.276497858472297</c:v>
                </c:pt>
                <c:pt idx="2459">
                  <c:v>51.276853338413297</c:v>
                </c:pt>
                <c:pt idx="2460">
                  <c:v>51.277207970321903</c:v>
                </c:pt>
                <c:pt idx="2461">
                  <c:v>51.277561756147101</c:v>
                </c:pt>
                <c:pt idx="2462">
                  <c:v>51.277914697831697</c:v>
                </c:pt>
                <c:pt idx="2463">
                  <c:v>51.278266797312099</c:v>
                </c:pt>
                <c:pt idx="2464">
                  <c:v>51.278618056518702</c:v>
                </c:pt>
                <c:pt idx="2465">
                  <c:v>51.2789684773755</c:v>
                </c:pt>
                <c:pt idx="2466">
                  <c:v>51.279318061799998</c:v>
                </c:pt>
                <c:pt idx="2467">
                  <c:v>51.279666811703898</c:v>
                </c:pt>
                <c:pt idx="2468">
                  <c:v>51.2800147289921</c:v>
                </c:pt>
                <c:pt idx="2469">
                  <c:v>51.280361815563602</c:v>
                </c:pt>
                <c:pt idx="2470">
                  <c:v>51.280708073311096</c:v>
                </c:pt>
                <c:pt idx="2471">
                  <c:v>51.281053504120798</c:v>
                </c:pt>
                <c:pt idx="2472">
                  <c:v>51.281398109872796</c:v>
                </c:pt>
                <c:pt idx="2473">
                  <c:v>51.281741892440998</c:v>
                </c:pt>
                <c:pt idx="2474">
                  <c:v>51.282084853692702</c:v>
                </c:pt>
                <c:pt idx="2475">
                  <c:v>51.282426995489402</c:v>
                </c:pt>
                <c:pt idx="2476">
                  <c:v>51.2827683196859</c:v>
                </c:pt>
                <c:pt idx="2477">
                  <c:v>51.283108828130999</c:v>
                </c:pt>
                <c:pt idx="2478">
                  <c:v>51.283448522667001</c:v>
                </c:pt>
                <c:pt idx="2479">
                  <c:v>51.283787405130198</c:v>
                </c:pt>
                <c:pt idx="2480">
                  <c:v>51.2841254773505</c:v>
                </c:pt>
                <c:pt idx="2481">
                  <c:v>51.284462760568502</c:v>
                </c:pt>
                <c:pt idx="2482">
                  <c:v>51.2847992833848</c:v>
                </c:pt>
                <c:pt idx="2483">
                  <c:v>51.285135004977803</c:v>
                </c:pt>
                <c:pt idx="2484">
                  <c:v>51.2854699272389</c:v>
                </c:pt>
                <c:pt idx="2485">
                  <c:v>51.285804052053898</c:v>
                </c:pt>
                <c:pt idx="2486">
                  <c:v>51.286137381303099</c:v>
                </c:pt>
                <c:pt idx="2487">
                  <c:v>51.2864699168614</c:v>
                </c:pt>
                <c:pt idx="2488">
                  <c:v>51.2868016605984</c:v>
                </c:pt>
                <c:pt idx="2489">
                  <c:v>51.287132614378201</c:v>
                </c:pt>
                <c:pt idx="2490">
                  <c:v>51.2874627800594</c:v>
                </c:pt>
                <c:pt idx="2491">
                  <c:v>51.287792159495297</c:v>
                </c:pt>
                <c:pt idx="2492">
                  <c:v>51.288120754533701</c:v>
                </c:pt>
                <c:pt idx="2493">
                  <c:v>51.288448567017099</c:v>
                </c:pt>
                <c:pt idx="2494">
                  <c:v>51.288775598782401</c:v>
                </c:pt>
                <c:pt idx="2495">
                  <c:v>51.289101851661201</c:v>
                </c:pt>
                <c:pt idx="2496">
                  <c:v>51.289427327479501</c:v>
                </c:pt>
                <c:pt idx="2497">
                  <c:v>51.289752028058203</c:v>
                </c:pt>
                <c:pt idx="2498">
                  <c:v>51.290075955212501</c:v>
                </c:pt>
                <c:pt idx="2499">
                  <c:v>51.290399110752297</c:v>
                </c:pt>
                <c:pt idx="2500">
                  <c:v>51.290721496482</c:v>
                </c:pt>
                <c:pt idx="2501">
                  <c:v>51.291043114200697</c:v>
                </c:pt>
                <c:pt idx="2502">
                  <c:v>51.291363965701798</c:v>
                </c:pt>
                <c:pt idx="2503">
                  <c:v>51.291684052773697</c:v>
                </c:pt>
                <c:pt idx="2504">
                  <c:v>51.292003377199002</c:v>
                </c:pt>
                <c:pt idx="2505">
                  <c:v>51.292321940755201</c:v>
                </c:pt>
                <c:pt idx="2506">
                  <c:v>51.292639745213997</c:v>
                </c:pt>
                <c:pt idx="2507">
                  <c:v>51.292956792341997</c:v>
                </c:pt>
                <c:pt idx="2508">
                  <c:v>51.293273083900203</c:v>
                </c:pt>
                <c:pt idx="2509">
                  <c:v>51.293588621644197</c:v>
                </c:pt>
                <c:pt idx="2510">
                  <c:v>51.2939034073244</c:v>
                </c:pt>
                <c:pt idx="2511">
                  <c:v>51.294217442685301</c:v>
                </c:pt>
                <c:pt idx="2512">
                  <c:v>51.294530729466601</c:v>
                </c:pt>
                <c:pt idx="2513">
                  <c:v>51.294843269401902</c:v>
                </c:pt>
                <c:pt idx="2514">
                  <c:v>51.295155064219998</c:v>
                </c:pt>
                <c:pt idx="2515">
                  <c:v>51.295466115643798</c:v>
                </c:pt>
                <c:pt idx="2516">
                  <c:v>51.295776425391097</c:v>
                </c:pt>
                <c:pt idx="2517">
                  <c:v>51.296085995174003</c:v>
                </c:pt>
                <c:pt idx="2518">
                  <c:v>51.296394826699498</c:v>
                </c:pt>
                <c:pt idx="2519">
                  <c:v>51.296702921668903</c:v>
                </c:pt>
                <c:pt idx="2520">
                  <c:v>51.297010281778199</c:v>
                </c:pt>
                <c:pt idx="2521">
                  <c:v>51.297316908717903</c:v>
                </c:pt>
                <c:pt idx="2522">
                  <c:v>51.297622804173301</c:v>
                </c:pt>
                <c:pt idx="2523">
                  <c:v>51.297927969823903</c:v>
                </c:pt>
                <c:pt idx="2524">
                  <c:v>51.298232407344102</c:v>
                </c:pt>
                <c:pt idx="2525">
                  <c:v>51.298536118402801</c:v>
                </c:pt>
                <c:pt idx="2526">
                  <c:v>51.298839104663301</c:v>
                </c:pt>
                <c:pt idx="2527">
                  <c:v>51.299141367783697</c:v>
                </c:pt>
                <c:pt idx="2528">
                  <c:v>51.299442909416697</c:v>
                </c:pt>
                <c:pt idx="2529">
                  <c:v>51.299743731209198</c:v>
                </c:pt>
                <c:pt idx="2530">
                  <c:v>51.300043834803198</c:v>
                </c:pt>
                <c:pt idx="2531">
                  <c:v>51.3003432218349</c:v>
                </c:pt>
                <c:pt idx="2532">
                  <c:v>51.3006418939353</c:v>
                </c:pt>
                <c:pt idx="2533">
                  <c:v>51.300939852729698</c:v>
                </c:pt>
                <c:pt idx="2534">
                  <c:v>51.301237099838303</c:v>
                </c:pt>
                <c:pt idx="2535">
                  <c:v>51.301533636875703</c:v>
                </c:pt>
                <c:pt idx="2536">
                  <c:v>51.3018294654511</c:v>
                </c:pt>
                <c:pt idx="2537">
                  <c:v>51.302124587168301</c:v>
                </c:pt>
                <c:pt idx="2538">
                  <c:v>51.302419003625602</c:v>
                </c:pt>
                <c:pt idx="2539">
                  <c:v>51.302712716416004</c:v>
                </c:pt>
                <c:pt idx="2540">
                  <c:v>51.303005727127001</c:v>
                </c:pt>
                <c:pt idx="2541">
                  <c:v>51.303298037340603</c:v>
                </c:pt>
                <c:pt idx="2542">
                  <c:v>51.303589648633597</c:v>
                </c:pt>
                <c:pt idx="2543">
                  <c:v>51.303880562577199</c:v>
                </c:pt>
                <c:pt idx="2544">
                  <c:v>51.304170780737302</c:v>
                </c:pt>
                <c:pt idx="2545">
                  <c:v>51.304460304674102</c:v>
                </c:pt>
                <c:pt idx="2546">
                  <c:v>51.3047491359427</c:v>
                </c:pt>
                <c:pt idx="2547">
                  <c:v>51.305037276092698</c:v>
                </c:pt>
                <c:pt idx="2548">
                  <c:v>51.305324768741499</c:v>
                </c:pt>
                <c:pt idx="2549">
                  <c:v>51.305611595872897</c:v>
                </c:pt>
                <c:pt idx="2550">
                  <c:v>51.3058977399753</c:v>
                </c:pt>
                <c:pt idx="2551">
                  <c:v>51.3061832026603</c:v>
                </c:pt>
                <c:pt idx="2552">
                  <c:v>51.306467985534802</c:v>
                </c:pt>
                <c:pt idx="2553">
                  <c:v>51.306752090201002</c:v>
                </c:pt>
                <c:pt idx="2554">
                  <c:v>51.307035518256903</c:v>
                </c:pt>
                <c:pt idx="2555">
                  <c:v>51.307318271295401</c:v>
                </c:pt>
                <c:pt idx="2556">
                  <c:v>51.307600350905098</c:v>
                </c:pt>
                <c:pt idx="2557">
                  <c:v>51.3078817586699</c:v>
                </c:pt>
                <c:pt idx="2558">
                  <c:v>51.308162496169302</c:v>
                </c:pt>
                <c:pt idx="2559">
                  <c:v>51.308442564977803</c:v>
                </c:pt>
                <c:pt idx="2560">
                  <c:v>51.308721966665502</c:v>
                </c:pt>
                <c:pt idx="2561">
                  <c:v>51.309000702798102</c:v>
                </c:pt>
                <c:pt idx="2562">
                  <c:v>51.309278774936402</c:v>
                </c:pt>
                <c:pt idx="2563">
                  <c:v>51.309556184636698</c:v>
                </c:pt>
                <c:pt idx="2564">
                  <c:v>51.3098329334507</c:v>
                </c:pt>
                <c:pt idx="2565">
                  <c:v>51.310109022925602</c:v>
                </c:pt>
                <c:pt idx="2566">
                  <c:v>51.3103844546037</c:v>
                </c:pt>
                <c:pt idx="2567">
                  <c:v>51.3106592300229</c:v>
                </c:pt>
                <c:pt idx="2568">
                  <c:v>51.310933350716702</c:v>
                </c:pt>
                <c:pt idx="2569">
                  <c:v>51.311206818213599</c:v>
                </c:pt>
                <c:pt idx="2570">
                  <c:v>51.311479634037703</c:v>
                </c:pt>
                <c:pt idx="2571">
                  <c:v>51.311751799708503</c:v>
                </c:pt>
                <c:pt idx="2572">
                  <c:v>51.312023316740898</c:v>
                </c:pt>
                <c:pt idx="2573">
                  <c:v>51.312294186645097</c:v>
                </c:pt>
                <c:pt idx="2574">
                  <c:v>51.312564410926797</c:v>
                </c:pt>
                <c:pt idx="2575">
                  <c:v>51.312833991086997</c:v>
                </c:pt>
                <c:pt idx="2576">
                  <c:v>51.3131029286222</c:v>
                </c:pt>
                <c:pt idx="2577">
                  <c:v>51.313371225024298</c:v>
                </c:pt>
                <c:pt idx="2578">
                  <c:v>51.313638881780498</c:v>
                </c:pt>
                <c:pt idx="2579">
                  <c:v>51.313905900373499</c:v>
                </c:pt>
                <c:pt idx="2580">
                  <c:v>51.314172282281199</c:v>
                </c:pt>
                <c:pt idx="2581">
                  <c:v>51.314438028977101</c:v>
                </c:pt>
                <c:pt idx="2582">
                  <c:v>51.314703141930103</c:v>
                </c:pt>
                <c:pt idx="2583">
                  <c:v>51.3149676226043</c:v>
                </c:pt>
                <c:pt idx="2584">
                  <c:v>51.315231472459502</c:v>
                </c:pt>
                <c:pt idx="2585">
                  <c:v>51.315494692950502</c:v>
                </c:pt>
                <c:pt idx="2586">
                  <c:v>51.315757285528001</c:v>
                </c:pt>
                <c:pt idx="2587">
                  <c:v>51.316019251637499</c:v>
                </c:pt>
                <c:pt idx="2588">
                  <c:v>51.316280592720503</c:v>
                </c:pt>
                <c:pt idx="2589">
                  <c:v>51.316541310213402</c:v>
                </c:pt>
                <c:pt idx="2590">
                  <c:v>51.316801405548198</c:v>
                </c:pt>
                <c:pt idx="2591">
                  <c:v>51.317060880152503</c:v>
                </c:pt>
                <c:pt idx="2592">
                  <c:v>51.317319735448898</c:v>
                </c:pt>
                <c:pt idx="2593">
                  <c:v>51.317577972855602</c:v>
                </c:pt>
                <c:pt idx="2594">
                  <c:v>51.317835593786299</c:v>
                </c:pt>
                <c:pt idx="2595">
                  <c:v>51.318092599650001</c:v>
                </c:pt>
                <c:pt idx="2596">
                  <c:v>51.318348991850897</c:v>
                </c:pt>
                <c:pt idx="2597">
                  <c:v>51.318604771788898</c:v>
                </c:pt>
                <c:pt idx="2598">
                  <c:v>51.318859940859198</c:v>
                </c:pt>
                <c:pt idx="2599">
                  <c:v>51.319114500452301</c:v>
                </c:pt>
                <c:pt idx="2600">
                  <c:v>51.319368451954197</c:v>
                </c:pt>
                <c:pt idx="2601">
                  <c:v>51.319621796746297</c:v>
                </c:pt>
                <c:pt idx="2602">
                  <c:v>51.319874536205198</c:v>
                </c:pt>
                <c:pt idx="2603">
                  <c:v>51.3201266717032</c:v>
                </c:pt>
                <c:pt idx="2604">
                  <c:v>51.320378204607898</c:v>
                </c:pt>
                <c:pt idx="2605">
                  <c:v>51.320629136282101</c:v>
                </c:pt>
                <c:pt idx="2606">
                  <c:v>51.3208794680842</c:v>
                </c:pt>
                <c:pt idx="2607">
                  <c:v>51.321129201367903</c:v>
                </c:pt>
                <c:pt idx="2608">
                  <c:v>51.3213783374825</c:v>
                </c:pt>
                <c:pt idx="2609">
                  <c:v>51.321626877772303</c:v>
                </c:pt>
                <c:pt idx="2610">
                  <c:v>51.321874823577403</c:v>
                </c:pt>
                <c:pt idx="2611">
                  <c:v>51.322122176233101</c:v>
                </c:pt>
                <c:pt idx="2612">
                  <c:v>51.322368937070003</c:v>
                </c:pt>
                <c:pt idx="2613">
                  <c:v>51.3226151074143</c:v>
                </c:pt>
                <c:pt idx="2614">
                  <c:v>51.322860691522401</c:v>
                </c:pt>
                <c:pt idx="2615">
                  <c:v>51.323105738349902</c:v>
                </c:pt>
                <c:pt idx="2616">
                  <c:v>51.323350201566697</c:v>
                </c:pt>
                <c:pt idx="2617">
                  <c:v>51.323594082551701</c:v>
                </c:pt>
                <c:pt idx="2618">
                  <c:v>51.323837382679997</c:v>
                </c:pt>
                <c:pt idx="2619">
                  <c:v>51.3240801033227</c:v>
                </c:pt>
                <c:pt idx="2620">
                  <c:v>51.324322245847</c:v>
                </c:pt>
                <c:pt idx="2621">
                  <c:v>51.3245638116164</c:v>
                </c:pt>
                <c:pt idx="2622">
                  <c:v>51.324804801990297</c:v>
                </c:pt>
                <c:pt idx="2623">
                  <c:v>51.325045218324099</c:v>
                </c:pt>
                <c:pt idx="2624">
                  <c:v>51.325285061969701</c:v>
                </c:pt>
                <c:pt idx="2625">
                  <c:v>51.325524334274597</c:v>
                </c:pt>
                <c:pt idx="2626">
                  <c:v>51.3257630365827</c:v>
                </c:pt>
                <c:pt idx="2627">
                  <c:v>51.326001170234001</c:v>
                </c:pt>
                <c:pt idx="2628">
                  <c:v>51.326238736564498</c:v>
                </c:pt>
                <c:pt idx="2629">
                  <c:v>51.326475736906403</c:v>
                </c:pt>
                <c:pt idx="2630">
                  <c:v>51.326712172587797</c:v>
                </c:pt>
                <c:pt idx="2631">
                  <c:v>51.326948044933197</c:v>
                </c:pt>
                <c:pt idx="2632">
                  <c:v>51.327183355262797</c:v>
                </c:pt>
                <c:pt idx="2633">
                  <c:v>51.327418104893397</c:v>
                </c:pt>
                <c:pt idx="2634">
                  <c:v>51.327652295137398</c:v>
                </c:pt>
                <c:pt idx="2635">
                  <c:v>51.327885927303697</c:v>
                </c:pt>
                <c:pt idx="2636">
                  <c:v>51.328119002696901</c:v>
                </c:pt>
                <c:pt idx="2637">
                  <c:v>51.328351522618199</c:v>
                </c:pt>
                <c:pt idx="2638">
                  <c:v>51.328583488364401</c:v>
                </c:pt>
                <c:pt idx="2639">
                  <c:v>51.328814901228696</c:v>
                </c:pt>
                <c:pt idx="2640">
                  <c:v>51.3290457625003</c:v>
                </c:pt>
                <c:pt idx="2641">
                  <c:v>51.329276073464499</c:v>
                </c:pt>
                <c:pt idx="2642">
                  <c:v>51.329505835402799</c:v>
                </c:pt>
                <c:pt idx="2643">
                  <c:v>51.3297350495926</c:v>
                </c:pt>
                <c:pt idx="2644">
                  <c:v>51.329963717307599</c:v>
                </c:pt>
                <c:pt idx="2645">
                  <c:v>51.330191839817502</c:v>
                </c:pt>
                <c:pt idx="2646">
                  <c:v>51.330419418387997</c:v>
                </c:pt>
                <c:pt idx="2647">
                  <c:v>51.330646454281101</c:v>
                </c:pt>
                <c:pt idx="2648">
                  <c:v>51.330872948754703</c:v>
                </c:pt>
                <c:pt idx="2649">
                  <c:v>51.331098903063101</c:v>
                </c:pt>
                <c:pt idx="2650">
                  <c:v>51.331324318456304</c:v>
                </c:pt>
                <c:pt idx="2651">
                  <c:v>51.331549196180703</c:v>
                </c:pt>
                <c:pt idx="2652">
                  <c:v>51.331773537478703</c:v>
                </c:pt>
                <c:pt idx="2653">
                  <c:v>51.331997343588803</c:v>
                </c:pt>
                <c:pt idx="2654">
                  <c:v>51.332220615745499</c:v>
                </c:pt>
                <c:pt idx="2655">
                  <c:v>51.3324433551795</c:v>
                </c:pt>
                <c:pt idx="2656">
                  <c:v>51.3326655631177</c:v>
                </c:pt>
                <c:pt idx="2657">
                  <c:v>51.332887240783002</c:v>
                </c:pt>
                <c:pt idx="2658">
                  <c:v>51.333108389394198</c:v>
                </c:pt>
                <c:pt idx="2659">
                  <c:v>51.333329010166501</c:v>
                </c:pt>
                <c:pt idx="2660">
                  <c:v>51.333549104311103</c:v>
                </c:pt>
                <c:pt idx="2661">
                  <c:v>51.333768673035301</c:v>
                </c:pt>
                <c:pt idx="2662">
                  <c:v>51.333987717542399</c:v>
                </c:pt>
                <c:pt idx="2663">
                  <c:v>51.334206239032</c:v>
                </c:pt>
                <c:pt idx="2664">
                  <c:v>51.334424238699498</c:v>
                </c:pt>
                <c:pt idx="2665">
                  <c:v>51.334641717736702</c:v>
                </c:pt>
                <c:pt idx="2666">
                  <c:v>51.334858677331297</c:v>
                </c:pt>
                <c:pt idx="2667">
                  <c:v>51.335075118667298</c:v>
                </c:pt>
                <c:pt idx="2668">
                  <c:v>51.335291042924503</c:v>
                </c:pt>
                <c:pt idx="2669">
                  <c:v>51.335506451279102</c:v>
                </c:pt>
                <c:pt idx="2670">
                  <c:v>51.335721344903199</c:v>
                </c:pt>
                <c:pt idx="2671">
                  <c:v>51.335935724965097</c:v>
                </c:pt>
                <c:pt idx="2672">
                  <c:v>51.336149592629098</c:v>
                </c:pt>
                <c:pt idx="2673">
                  <c:v>51.336362949055697</c:v>
                </c:pt>
                <c:pt idx="2674">
                  <c:v>51.336575795401501</c:v>
                </c:pt>
                <c:pt idx="2675">
                  <c:v>51.336788132819102</c:v>
                </c:pt>
                <c:pt idx="2676">
                  <c:v>51.336999962457298</c:v>
                </c:pt>
                <c:pt idx="2677">
                  <c:v>51.337211285460903</c:v>
                </c:pt>
                <c:pt idx="2678">
                  <c:v>51.337422102970898</c:v>
                </c:pt>
                <c:pt idx="2679">
                  <c:v>51.337632416124301</c:v>
                </c:pt>
                <c:pt idx="2680">
                  <c:v>51.337842226054299</c:v>
                </c:pt>
                <c:pt idx="2681">
                  <c:v>51.338051552445997</c:v>
                </c:pt>
                <c:pt idx="2682">
                  <c:v>51.338260404027999</c:v>
                </c:pt>
                <c:pt idx="2683">
                  <c:v>51.338468758184902</c:v>
                </c:pt>
                <c:pt idx="2684">
                  <c:v>51.338676616092897</c:v>
                </c:pt>
                <c:pt idx="2685">
                  <c:v>51.338883978924798</c:v>
                </c:pt>
                <c:pt idx="2686">
                  <c:v>51.339090847849903</c:v>
                </c:pt>
                <c:pt idx="2687">
                  <c:v>51.339297224034397</c:v>
                </c:pt>
                <c:pt idx="2688">
                  <c:v>51.339503108641203</c:v>
                </c:pt>
                <c:pt idx="2689">
                  <c:v>51.339708502829701</c:v>
                </c:pt>
                <c:pt idx="2690">
                  <c:v>51.339913407756001</c:v>
                </c:pt>
                <c:pt idx="2691">
                  <c:v>51.340117824572999</c:v>
                </c:pt>
                <c:pt idx="2692">
                  <c:v>51.3403217544302</c:v>
                </c:pt>
                <c:pt idx="2693">
                  <c:v>51.340525198473799</c:v>
                </c:pt>
                <c:pt idx="2694">
                  <c:v>51.340728157846499</c:v>
                </c:pt>
                <c:pt idx="2695">
                  <c:v>51.340930633687996</c:v>
                </c:pt>
                <c:pt idx="2696">
                  <c:v>51.3411326271343</c:v>
                </c:pt>
                <c:pt idx="2697">
                  <c:v>51.341334139318498</c:v>
                </c:pt>
                <c:pt idx="2698">
                  <c:v>51.341535171369898</c:v>
                </c:pt>
                <c:pt idx="2699">
                  <c:v>51.341735724414796</c:v>
                </c:pt>
                <c:pt idx="2700">
                  <c:v>51.341935799576198</c:v>
                </c:pt>
                <c:pt idx="2701">
                  <c:v>51.342135397973401</c:v>
                </c:pt>
                <c:pt idx="2702">
                  <c:v>51.3423345207229</c:v>
                </c:pt>
                <c:pt idx="2703">
                  <c:v>51.3425331689375</c:v>
                </c:pt>
                <c:pt idx="2704">
                  <c:v>51.342731343726697</c:v>
                </c:pt>
                <c:pt idx="2705">
                  <c:v>51.3429290461969</c:v>
                </c:pt>
                <c:pt idx="2706">
                  <c:v>51.3431262774508</c:v>
                </c:pt>
                <c:pt idx="2707">
                  <c:v>51.343323038588302</c:v>
                </c:pt>
                <c:pt idx="2708">
                  <c:v>51.343519330705398</c:v>
                </c:pt>
                <c:pt idx="2709">
                  <c:v>51.343715154895101</c:v>
                </c:pt>
                <c:pt idx="2710">
                  <c:v>51.343910512247199</c:v>
                </c:pt>
                <c:pt idx="2711">
                  <c:v>51.344105403847799</c:v>
                </c:pt>
                <c:pt idx="2712">
                  <c:v>51.344299830779903</c:v>
                </c:pt>
                <c:pt idx="2713">
                  <c:v>51.344493794123103</c:v>
                </c:pt>
                <c:pt idx="2714">
                  <c:v>51.3446872949539</c:v>
                </c:pt>
                <c:pt idx="2715">
                  <c:v>51.344880334345099</c:v>
                </c:pt>
                <c:pt idx="2716">
                  <c:v>51.345072913366302</c:v>
                </c:pt>
                <c:pt idx="2717">
                  <c:v>51.345265033083997</c:v>
                </c:pt>
                <c:pt idx="2718">
                  <c:v>51.3454566945612</c:v>
                </c:pt>
                <c:pt idx="2719">
                  <c:v>51.345647898857401</c:v>
                </c:pt>
                <c:pt idx="2720">
                  <c:v>51.345838647029098</c:v>
                </c:pt>
                <c:pt idx="2721">
                  <c:v>51.346028940129301</c:v>
                </c:pt>
                <c:pt idx="2722">
                  <c:v>51.346218779207703</c:v>
                </c:pt>
                <c:pt idx="2723">
                  <c:v>51.346408165310599</c:v>
                </c:pt>
                <c:pt idx="2724">
                  <c:v>51.346597099481102</c:v>
                </c:pt>
                <c:pt idx="2725">
                  <c:v>51.346785582758997</c:v>
                </c:pt>
                <c:pt idx="2726">
                  <c:v>51.346973616180499</c:v>
                </c:pt>
                <c:pt idx="2727">
                  <c:v>51.3471612007787</c:v>
                </c:pt>
                <c:pt idx="2728">
                  <c:v>51.347348337583497</c:v>
                </c:pt>
                <c:pt idx="2729">
                  <c:v>51.347535027621099</c:v>
                </c:pt>
                <c:pt idx="2730">
                  <c:v>51.3477212719148</c:v>
                </c:pt>
                <c:pt idx="2731">
                  <c:v>51.347907071484101</c:v>
                </c:pt>
                <c:pt idx="2732">
                  <c:v>51.348092427345698</c:v>
                </c:pt>
                <c:pt idx="2733">
                  <c:v>51.348277340512503</c:v>
                </c:pt>
                <c:pt idx="2734">
                  <c:v>51.348461811994298</c:v>
                </c:pt>
                <c:pt idx="2735">
                  <c:v>51.348645842797701</c:v>
                </c:pt>
                <c:pt idx="2736">
                  <c:v>51.348829433925602</c:v>
                </c:pt>
                <c:pt idx="2737">
                  <c:v>51.349012586378002</c:v>
                </c:pt>
                <c:pt idx="2738">
                  <c:v>51.349195301151198</c:v>
                </c:pt>
                <c:pt idx="2739">
                  <c:v>51.349377579238499</c:v>
                </c:pt>
                <c:pt idx="2740">
                  <c:v>51.3495594216295</c:v>
                </c:pt>
                <c:pt idx="2741">
                  <c:v>51.349740829310903</c:v>
                </c:pt>
                <c:pt idx="2742">
                  <c:v>51.349921803265801</c:v>
                </c:pt>
                <c:pt idx="2743">
                  <c:v>51.350102344474003</c:v>
                </c:pt>
                <c:pt idx="2744">
                  <c:v>51.350282453912001</c:v>
                </c:pt>
                <c:pt idx="2745">
                  <c:v>51.350462132553098</c:v>
                </c:pt>
                <c:pt idx="2746">
                  <c:v>51.350641381366998</c:v>
                </c:pt>
                <c:pt idx="2747">
                  <c:v>51.350820201320197</c:v>
                </c:pt>
                <c:pt idx="2748">
                  <c:v>51.350998634945597</c:v>
                </c:pt>
                <c:pt idx="2749">
                  <c:v>51.351176653732999</c:v>
                </c:pt>
                <c:pt idx="2750">
                  <c:v>51.3513542489234</c:v>
                </c:pt>
                <c:pt idx="2751">
                  <c:v>51.351531421517599</c:v>
                </c:pt>
                <c:pt idx="2752">
                  <c:v>51.351708172513398</c:v>
                </c:pt>
                <c:pt idx="2753">
                  <c:v>51.351884502905598</c:v>
                </c:pt>
                <c:pt idx="2754">
                  <c:v>51.352060413686097</c:v>
                </c:pt>
                <c:pt idx="2755">
                  <c:v>51.352235905843798</c:v>
                </c:pt>
                <c:pt idx="2756">
                  <c:v>51.352410980364802</c:v>
                </c:pt>
                <c:pt idx="2757">
                  <c:v>51.352585638232</c:v>
                </c:pt>
                <c:pt idx="2758">
                  <c:v>51.352759880425701</c:v>
                </c:pt>
                <c:pt idx="2759">
                  <c:v>51.352933707923</c:v>
                </c:pt>
                <c:pt idx="2760">
                  <c:v>51.353107121698002</c:v>
                </c:pt>
                <c:pt idx="2761">
                  <c:v>51.353280122722197</c:v>
                </c:pt>
                <c:pt idx="2762">
                  <c:v>51.353452711963897</c:v>
                </c:pt>
                <c:pt idx="2763">
                  <c:v>51.353624890388502</c:v>
                </c:pt>
                <c:pt idx="2764">
                  <c:v>51.353796658958402</c:v>
                </c:pt>
                <c:pt idx="2765">
                  <c:v>51.353968018633203</c:v>
                </c:pt>
                <c:pt idx="2766">
                  <c:v>51.354138970369497</c:v>
                </c:pt>
                <c:pt idx="2767">
                  <c:v>51.354309515120804</c:v>
                </c:pt>
                <c:pt idx="2768">
                  <c:v>51.354479653837998</c:v>
                </c:pt>
                <c:pt idx="2769">
                  <c:v>51.354649387468697</c:v>
                </c:pt>
                <c:pt idx="2770">
                  <c:v>51.354818716957801</c:v>
                </c:pt>
                <c:pt idx="2771">
                  <c:v>51.3549876432471</c:v>
                </c:pt>
                <c:pt idx="2772">
                  <c:v>51.355156167275702</c:v>
                </c:pt>
                <c:pt idx="2773">
                  <c:v>51.3553242899794</c:v>
                </c:pt>
                <c:pt idx="2774">
                  <c:v>51.3554920122914</c:v>
                </c:pt>
                <c:pt idx="2775">
                  <c:v>51.355659335141603</c:v>
                </c:pt>
                <c:pt idx="2776">
                  <c:v>51.355826259457402</c:v>
                </c:pt>
                <c:pt idx="2777">
                  <c:v>51.355992786162901</c:v>
                </c:pt>
                <c:pt idx="2778">
                  <c:v>51.356158916179403</c:v>
                </c:pt>
                <c:pt idx="2779">
                  <c:v>51.3563246504253</c:v>
                </c:pt>
                <c:pt idx="2780">
                  <c:v>51.356489989815898</c:v>
                </c:pt>
                <c:pt idx="2781">
                  <c:v>51.356654935263698</c:v>
                </c:pt>
                <c:pt idx="2782">
                  <c:v>51.356819487678202</c:v>
                </c:pt>
                <c:pt idx="2783">
                  <c:v>51.356983647965897</c:v>
                </c:pt>
                <c:pt idx="2784">
                  <c:v>51.357147417030603</c:v>
                </c:pt>
                <c:pt idx="2785">
                  <c:v>51.357310795773003</c:v>
                </c:pt>
                <c:pt idx="2786">
                  <c:v>51.357473785090598</c:v>
                </c:pt>
                <c:pt idx="2787">
                  <c:v>51.357636385878401</c:v>
                </c:pt>
                <c:pt idx="2788">
                  <c:v>51.3577985990282</c:v>
                </c:pt>
                <c:pt idx="2789">
                  <c:v>51.357960425428999</c:v>
                </c:pt>
                <c:pt idx="2790">
                  <c:v>51.358121865966702</c:v>
                </c:pt>
                <c:pt idx="2791">
                  <c:v>51.3582829215243</c:v>
                </c:pt>
                <c:pt idx="2792">
                  <c:v>51.358443592981999</c:v>
                </c:pt>
                <c:pt idx="2793">
                  <c:v>51.358603881216901</c:v>
                </c:pt>
                <c:pt idx="2794">
                  <c:v>51.3587637871032</c:v>
                </c:pt>
                <c:pt idx="2795">
                  <c:v>51.3589233115122</c:v>
                </c:pt>
                <c:pt idx="2796">
                  <c:v>51.359082455312198</c:v>
                </c:pt>
                <c:pt idx="2797">
                  <c:v>51.359241219368599</c:v>
                </c:pt>
                <c:pt idx="2798">
                  <c:v>51.359399604543903</c:v>
                </c:pt>
                <c:pt idx="2799">
                  <c:v>51.359557611697497</c:v>
                </c:pt>
                <c:pt idx="2800">
                  <c:v>51.359715241685997</c:v>
                </c:pt>
                <c:pt idx="2801">
                  <c:v>51.359872495363</c:v>
                </c:pt>
                <c:pt idx="2802">
                  <c:v>51.360029373579202</c:v>
                </c:pt>
                <c:pt idx="2803">
                  <c:v>51.360185877182403</c:v>
                </c:pt>
                <c:pt idx="2804">
                  <c:v>51.360342007017302</c:v>
                </c:pt>
                <c:pt idx="2805">
                  <c:v>51.3604977639257</c:v>
                </c:pt>
                <c:pt idx="2806">
                  <c:v>51.3606531487467</c:v>
                </c:pt>
                <c:pt idx="2807">
                  <c:v>51.360808162316097</c:v>
                </c:pt>
                <c:pt idx="2808">
                  <c:v>51.360962805466997</c:v>
                </c:pt>
                <c:pt idx="2809">
                  <c:v>51.361117079029398</c:v>
                </c:pt>
                <c:pt idx="2810">
                  <c:v>51.3612709838306</c:v>
                </c:pt>
                <c:pt idx="2811">
                  <c:v>51.361424520694698</c:v>
                </c:pt>
                <c:pt idx="2812">
                  <c:v>51.3615776904429</c:v>
                </c:pt>
                <c:pt idx="2813">
                  <c:v>51.361730493893603</c:v>
                </c:pt>
                <c:pt idx="2814">
                  <c:v>51.361882931862198</c:v>
                </c:pt>
                <c:pt idx="2815">
                  <c:v>51.362035005160998</c:v>
                </c:pt>
                <c:pt idx="2816">
                  <c:v>51.362186714599602</c:v>
                </c:pt>
                <c:pt idx="2817">
                  <c:v>51.362338060984598</c:v>
                </c:pt>
                <c:pt idx="2818">
                  <c:v>51.362489045119403</c:v>
                </c:pt>
                <c:pt idx="2819">
                  <c:v>51.362639667804899</c:v>
                </c:pt>
                <c:pt idx="2820">
                  <c:v>51.362789929838698</c:v>
                </c:pt>
                <c:pt idx="2821">
                  <c:v>51.362939832015599</c:v>
                </c:pt>
                <c:pt idx="2822">
                  <c:v>51.363089375127402</c:v>
                </c:pt>
                <c:pt idx="2823">
                  <c:v>51.363238559963101</c:v>
                </c:pt>
                <c:pt idx="2824">
                  <c:v>51.363387387308599</c:v>
                </c:pt>
                <c:pt idx="2825">
                  <c:v>51.3635358579468</c:v>
                </c:pt>
                <c:pt idx="2826">
                  <c:v>51.363683972657903</c:v>
                </c:pt>
                <c:pt idx="2827">
                  <c:v>51.363831732219097</c:v>
                </c:pt>
                <c:pt idx="2828">
                  <c:v>51.363979141948398</c:v>
                </c:pt>
                <c:pt idx="2829">
                  <c:v>51.364126255375098</c:v>
                </c:pt>
                <c:pt idx="2830">
                  <c:v>51.364273018762503</c:v>
                </c:pt>
                <c:pt idx="2831">
                  <c:v>51.364419432932003</c:v>
                </c:pt>
                <c:pt idx="2832">
                  <c:v>51.364565498702703</c:v>
                </c:pt>
                <c:pt idx="2833">
                  <c:v>51.364711216891301</c:v>
                </c:pt>
                <c:pt idx="2834">
                  <c:v>51.364856588311802</c:v>
                </c:pt>
                <c:pt idx="2835">
                  <c:v>51.365001613775803</c:v>
                </c:pt>
                <c:pt idx="2836">
                  <c:v>51.365146294092597</c:v>
                </c:pt>
                <c:pt idx="2837">
                  <c:v>51.365290630068699</c:v>
                </c:pt>
                <c:pt idx="2838">
                  <c:v>51.365434622508303</c:v>
                </c:pt>
                <c:pt idx="2839">
                  <c:v>51.365578272213199</c:v>
                </c:pt>
                <c:pt idx="2840">
                  <c:v>51.365721579982498</c:v>
                </c:pt>
                <c:pt idx="2841">
                  <c:v>51.365864546612897</c:v>
                </c:pt>
                <c:pt idx="2842">
                  <c:v>51.366007172898698</c:v>
                </c:pt>
                <c:pt idx="2843">
                  <c:v>51.3661494596317</c:v>
                </c:pt>
                <c:pt idx="2844">
                  <c:v>51.366291407600997</c:v>
                </c:pt>
                <c:pt idx="2845">
                  <c:v>51.3664330175936</c:v>
                </c:pt>
                <c:pt idx="2846">
                  <c:v>51.366574290393601</c:v>
                </c:pt>
                <c:pt idx="2847">
                  <c:v>51.366715226783001</c:v>
                </c:pt>
                <c:pt idx="2848">
                  <c:v>51.366855827541002</c:v>
                </c:pt>
                <c:pt idx="2849">
                  <c:v>51.366996093444499</c:v>
                </c:pt>
                <c:pt idx="2850">
                  <c:v>51.367136025267897</c:v>
                </c:pt>
                <c:pt idx="2851">
                  <c:v>51.367275623783001</c:v>
                </c:pt>
                <c:pt idx="2852">
                  <c:v>51.367414889759303</c:v>
                </c:pt>
                <c:pt idx="2853">
                  <c:v>51.367553823963597</c:v>
                </c:pt>
                <c:pt idx="2854">
                  <c:v>51.367692427160499</c:v>
                </c:pt>
                <c:pt idx="2855">
                  <c:v>51.367830700111803</c:v>
                </c:pt>
                <c:pt idx="2856">
                  <c:v>51.367968643577001</c:v>
                </c:pt>
                <c:pt idx="2857">
                  <c:v>51.368106258313098</c:v>
                </c:pt>
                <c:pt idx="2858">
                  <c:v>51.368243545074598</c:v>
                </c:pt>
                <c:pt idx="2859">
                  <c:v>51.368380504613498</c:v>
                </c:pt>
                <c:pt idx="2860">
                  <c:v>51.368517137679298</c:v>
                </c:pt>
                <c:pt idx="2861">
                  <c:v>51.368653445019099</c:v>
                </c:pt>
                <c:pt idx="2862">
                  <c:v>51.368789427377401</c:v>
                </c:pt>
                <c:pt idx="2863">
                  <c:v>51.3689250854964</c:v>
                </c:pt>
                <c:pt idx="2864">
                  <c:v>51.369060420115602</c:v>
                </c:pt>
                <c:pt idx="2865">
                  <c:v>51.369195431972102</c:v>
                </c:pt>
                <c:pt idx="2866">
                  <c:v>51.369330121800601</c:v>
                </c:pt>
                <c:pt idx="2867">
                  <c:v>51.369464490333101</c:v>
                </c:pt>
                <c:pt idx="2868">
                  <c:v>51.369598538299499</c:v>
                </c:pt>
                <c:pt idx="2869">
                  <c:v>51.369732266426702</c:v>
                </c:pt>
                <c:pt idx="2870">
                  <c:v>51.369865675439598</c:v>
                </c:pt>
                <c:pt idx="2871">
                  <c:v>51.369998766060299</c:v>
                </c:pt>
                <c:pt idx="2872">
                  <c:v>51.370131539008597</c:v>
                </c:pt>
                <c:pt idx="2873">
                  <c:v>51.3702639950017</c:v>
                </c:pt>
                <c:pt idx="2874">
                  <c:v>51.370396134754301</c:v>
                </c:pt>
                <c:pt idx="2875">
                  <c:v>51.370527958978698</c:v>
                </c:pt>
                <c:pt idx="2876">
                  <c:v>51.370659468384801</c:v>
                </c:pt>
                <c:pt idx="2877">
                  <c:v>51.370790663679799</c:v>
                </c:pt>
                <c:pt idx="2878">
                  <c:v>51.3709215455685</c:v>
                </c:pt>
                <c:pt idx="2879">
                  <c:v>51.371052114753397</c:v>
                </c:pt>
                <c:pt idx="2880">
                  <c:v>51.371182371934097</c:v>
                </c:pt>
                <c:pt idx="2881">
                  <c:v>51.371312317808197</c:v>
                </c:pt>
                <c:pt idx="2882">
                  <c:v>51.371441953070402</c:v>
                </c:pt>
                <c:pt idx="2883">
                  <c:v>51.371571278413299</c:v>
                </c:pt>
                <c:pt idx="2884">
                  <c:v>51.371700294526697</c:v>
                </c:pt>
                <c:pt idx="2885">
                  <c:v>51.371829002098004</c:v>
                </c:pt>
                <c:pt idx="2886">
                  <c:v>51.371957401812203</c:v>
                </c:pt>
                <c:pt idx="2887">
                  <c:v>51.3720854943519</c:v>
                </c:pt>
                <c:pt idx="2888">
                  <c:v>51.372213280396799</c:v>
                </c:pt>
                <c:pt idx="2889">
                  <c:v>51.372340760624603</c:v>
                </c:pt>
                <c:pt idx="2890">
                  <c:v>51.372467935710297</c:v>
                </c:pt>
                <c:pt idx="2891">
                  <c:v>51.372594806326397</c:v>
                </c:pt>
                <c:pt idx="2892">
                  <c:v>51.372721373143001</c:v>
                </c:pt>
                <c:pt idx="2893">
                  <c:v>51.372847636827601</c:v>
                </c:pt>
                <c:pt idx="2894">
                  <c:v>51.372973598045199</c:v>
                </c:pt>
                <c:pt idx="2895">
                  <c:v>51.373099257458598</c:v>
                </c:pt>
                <c:pt idx="2896">
                  <c:v>51.3732246157278</c:v>
                </c:pt>
                <c:pt idx="2897">
                  <c:v>51.373349673510504</c:v>
                </c:pt>
                <c:pt idx="2898">
                  <c:v>51.373474431461702</c:v>
                </c:pt>
                <c:pt idx="2899">
                  <c:v>51.373598890234199</c:v>
                </c:pt>
                <c:pt idx="2900">
                  <c:v>51.373723050478098</c:v>
                </c:pt>
                <c:pt idx="2901">
                  <c:v>51.373846912841103</c:v>
                </c:pt>
                <c:pt idx="2902">
                  <c:v>51.373970477968498</c:v>
                </c:pt>
                <c:pt idx="2903">
                  <c:v>51.374093746503</c:v>
                </c:pt>
                <c:pt idx="2904">
                  <c:v>51.3742167190847</c:v>
                </c:pt>
                <c:pt idx="2905">
                  <c:v>51.374339396351601</c:v>
                </c:pt>
                <c:pt idx="2906">
                  <c:v>51.374461778938802</c:v>
                </c:pt>
                <c:pt idx="2907">
                  <c:v>51.374583867479103</c:v>
                </c:pt>
                <c:pt idx="2908">
                  <c:v>51.374705662602899</c:v>
                </c:pt>
                <c:pt idx="2909">
                  <c:v>51.374827185954601</c:v>
                </c:pt>
                <c:pt idx="2910">
                  <c:v>51.374948459046998</c:v>
                </c:pt>
                <c:pt idx="2911">
                  <c:v>51.375069443425602</c:v>
                </c:pt>
                <c:pt idx="2912">
                  <c:v>51.375190139767298</c:v>
                </c:pt>
                <c:pt idx="2913">
                  <c:v>51.375310548747102</c:v>
                </c:pt>
                <c:pt idx="2914">
                  <c:v>51.375430671038004</c:v>
                </c:pt>
                <c:pt idx="2915">
                  <c:v>51.375550507310798</c:v>
                </c:pt>
                <c:pt idx="2916">
                  <c:v>51.375670058234398</c:v>
                </c:pt>
                <c:pt idx="2917">
                  <c:v>51.375789324475797</c:v>
                </c:pt>
                <c:pt idx="2918">
                  <c:v>51.375908306699799</c:v>
                </c:pt>
                <c:pt idx="2919">
                  <c:v>51.3760270055691</c:v>
                </c:pt>
                <c:pt idx="2920">
                  <c:v>51.376145421744702</c:v>
                </c:pt>
                <c:pt idx="2921">
                  <c:v>51.376263555885203</c:v>
                </c:pt>
                <c:pt idx="2922">
                  <c:v>51.376381408647497</c:v>
                </c:pt>
                <c:pt idx="2923">
                  <c:v>51.3764989806863</c:v>
                </c:pt>
                <c:pt idx="2924">
                  <c:v>51.376616272654203</c:v>
                </c:pt>
                <c:pt idx="2925">
                  <c:v>51.376733285202</c:v>
                </c:pt>
                <c:pt idx="2926">
                  <c:v>51.376850018978402</c:v>
                </c:pt>
                <c:pt idx="2927">
                  <c:v>51.376966474629903</c:v>
                </c:pt>
                <c:pt idx="2928">
                  <c:v>51.377082652801199</c:v>
                </c:pt>
                <c:pt idx="2929">
                  <c:v>51.3771985541349</c:v>
                </c:pt>
                <c:pt idx="2930">
                  <c:v>51.377314179271501</c:v>
                </c:pt>
                <c:pt idx="2931">
                  <c:v>51.377429528849703</c:v>
                </c:pt>
                <c:pt idx="2932">
                  <c:v>51.377544603505797</c:v>
                </c:pt>
                <c:pt idx="2933">
                  <c:v>51.377659403874503</c:v>
                </c:pt>
                <c:pt idx="2934">
                  <c:v>51.377773930588198</c:v>
                </c:pt>
                <c:pt idx="2935">
                  <c:v>51.377888184277403</c:v>
                </c:pt>
                <c:pt idx="2936">
                  <c:v>51.3780021655704</c:v>
                </c:pt>
                <c:pt idx="2937">
                  <c:v>51.378115875093698</c:v>
                </c:pt>
                <c:pt idx="2938">
                  <c:v>51.378229313471799</c:v>
                </c:pt>
                <c:pt idx="2939">
                  <c:v>51.378342481326797</c:v>
                </c:pt>
                <c:pt idx="2940">
                  <c:v>51.378455379279202</c:v>
                </c:pt>
                <c:pt idx="2941">
                  <c:v>51.378568007947301</c:v>
                </c:pt>
                <c:pt idx="2942">
                  <c:v>51.378680367947403</c:v>
                </c:pt>
                <c:pt idx="2943">
                  <c:v>51.378792459893802</c:v>
                </c:pt>
                <c:pt idx="2944">
                  <c:v>51.378904284398601</c:v>
                </c:pt>
                <c:pt idx="2945">
                  <c:v>51.379015842072199</c:v>
                </c:pt>
                <c:pt idx="2946">
                  <c:v>51.379127133522701</c:v>
                </c:pt>
                <c:pt idx="2947">
                  <c:v>51.379238159356298</c:v>
                </c:pt>
                <c:pt idx="2948">
                  <c:v>51.379348920177101</c:v>
                </c:pt>
                <c:pt idx="2949">
                  <c:v>51.379459416587203</c:v>
                </c:pt>
                <c:pt idx="2950">
                  <c:v>51.379569649186898</c:v>
                </c:pt>
                <c:pt idx="2951">
                  <c:v>51.379679618574102</c:v>
                </c:pt>
                <c:pt idx="2952">
                  <c:v>51.379789325344902</c:v>
                </c:pt>
                <c:pt idx="2953">
                  <c:v>51.379898770093398</c:v>
                </c:pt>
                <c:pt idx="2954">
                  <c:v>51.3800079534115</c:v>
                </c:pt>
                <c:pt idx="2955">
                  <c:v>51.3801168758893</c:v>
                </c:pt>
                <c:pt idx="2956">
                  <c:v>51.380225538114701</c:v>
                </c:pt>
                <c:pt idx="2957">
                  <c:v>51.380333940673701</c:v>
                </c:pt>
                <c:pt idx="2958">
                  <c:v>51.380442084150197</c:v>
                </c:pt>
                <c:pt idx="2959">
                  <c:v>51.380549969126001</c:v>
                </c:pt>
                <c:pt idx="2960">
                  <c:v>51.380657596181003</c:v>
                </c:pt>
                <c:pt idx="2961">
                  <c:v>51.380764965893199</c:v>
                </c:pt>
                <c:pt idx="2962">
                  <c:v>51.380872078838301</c:v>
                </c:pt>
                <c:pt idx="2963">
                  <c:v>51.3809789355901</c:v>
                </c:pt>
                <c:pt idx="2964">
                  <c:v>51.381085536720398</c:v>
                </c:pt>
                <c:pt idx="2965">
                  <c:v>51.381191882799001</c:v>
                </c:pt>
                <c:pt idx="2966">
                  <c:v>51.381297974393497</c:v>
                </c:pt>
                <c:pt idx="2967">
                  <c:v>51.381403812069799</c:v>
                </c:pt>
                <c:pt idx="2968">
                  <c:v>51.381509396391401</c:v>
                </c:pt>
                <c:pt idx="2969">
                  <c:v>51.381614727920102</c:v>
                </c:pt>
                <c:pt idx="2970">
                  <c:v>51.381719807215497</c:v>
                </c:pt>
                <c:pt idx="2971">
                  <c:v>51.381824634835297</c:v>
                </c:pt>
                <c:pt idx="2972">
                  <c:v>51.381929211334899</c:v>
                </c:pt>
                <c:pt idx="2973">
                  <c:v>51.382033537267901</c:v>
                </c:pt>
                <c:pt idx="2974">
                  <c:v>51.382137613186003</c:v>
                </c:pt>
                <c:pt idx="2975">
                  <c:v>51.382241439638697</c:v>
                </c:pt>
                <c:pt idx="2976">
                  <c:v>51.3823450171734</c:v>
                </c:pt>
                <c:pt idx="2977">
                  <c:v>51.3824483463356</c:v>
                </c:pt>
                <c:pt idx="2978">
                  <c:v>51.382551427668702</c:v>
                </c:pt>
                <c:pt idx="2979">
                  <c:v>51.382654261714301</c:v>
                </c:pt>
                <c:pt idx="2980">
                  <c:v>51.382756849011699</c:v>
                </c:pt>
                <c:pt idx="2981">
                  <c:v>51.382859190098301</c:v>
                </c:pt>
                <c:pt idx="2982">
                  <c:v>51.382961285509403</c:v>
                </c:pt>
                <c:pt idx="2983">
                  <c:v>51.383063135778499</c:v>
                </c:pt>
                <c:pt idx="2984">
                  <c:v>51.383164741436701</c:v>
                </c:pt>
                <c:pt idx="2985">
                  <c:v>51.383266103013398</c:v>
                </c:pt>
                <c:pt idx="2986">
                  <c:v>51.383367221036004</c:v>
                </c:pt>
                <c:pt idx="2987">
                  <c:v>51.383468096029503</c:v>
                </c:pt>
                <c:pt idx="2988">
                  <c:v>51.383568728517197</c:v>
                </c:pt>
                <c:pt idx="2989">
                  <c:v>51.383669119020396</c:v>
                </c:pt>
                <c:pt idx="2990">
                  <c:v>51.3837692990923</c:v>
                </c:pt>
                <c:pt idx="2991">
                  <c:v>51.383869259645898</c:v>
                </c:pt>
                <c:pt idx="2992">
                  <c:v>51.383968982107902</c:v>
                </c:pt>
                <c:pt idx="2993">
                  <c:v>51.384068467038198</c:v>
                </c:pt>
                <c:pt idx="2994">
                  <c:v>51.384167714994803</c:v>
                </c:pt>
                <c:pt idx="2995">
                  <c:v>51.384266726534499</c:v>
                </c:pt>
                <c:pt idx="2996">
                  <c:v>51.384365502212098</c:v>
                </c:pt>
                <c:pt idx="2997">
                  <c:v>51.384464042580902</c:v>
                </c:pt>
                <c:pt idx="2998">
                  <c:v>51.384562348192503</c:v>
                </c:pt>
                <c:pt idx="2999">
                  <c:v>51.384660419596898</c:v>
                </c:pt>
                <c:pt idx="3000">
                  <c:v>51.384758257342497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EDD-4B16-8825-6E055FBD1496}"/>
            </c:ext>
          </c:extLst>
        </c:ser>
        <c:ser>
          <c:idx val="7"/>
          <c:order val="4"/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simulaçoes!$AT$5:$AT$3005</c:f>
              <c:numCache>
                <c:formatCode>General</c:formatCode>
                <c:ptCount val="3001"/>
                <c:pt idx="0">
                  <c:v>0</c:v>
                </c:pt>
                <c:pt idx="1">
                  <c:v>7.4915508275256698E-2</c:v>
                </c:pt>
                <c:pt idx="2">
                  <c:v>0.15033028796105399</c:v>
                </c:pt>
                <c:pt idx="3">
                  <c:v>0.225745531679968</c:v>
                </c:pt>
                <c:pt idx="4">
                  <c:v>0.30111838411491798</c:v>
                </c:pt>
                <c:pt idx="5">
                  <c:v>0.37643420009747403</c:v>
                </c:pt>
                <c:pt idx="6">
                  <c:v>0.45168610238117501</c:v>
                </c:pt>
                <c:pt idx="7">
                  <c:v>0.52686969688926999</c:v>
                </c:pt>
                <c:pt idx="8">
                  <c:v>0.60198145621598498</c:v>
                </c:pt>
                <c:pt idx="9">
                  <c:v>0.67701823940200001</c:v>
                </c:pt>
                <c:pt idx="10">
                  <c:v>0.75197719478857705</c:v>
                </c:pt>
                <c:pt idx="11">
                  <c:v>0.82685577813960798</c:v>
                </c:pt>
                <c:pt idx="12">
                  <c:v>0.90165178190097495</c:v>
                </c:pt>
                <c:pt idx="13">
                  <c:v>0.97636334245673895</c:v>
                </c:pt>
                <c:pt idx="14">
                  <c:v>1.05098892338679</c:v>
                </c:pt>
                <c:pt idx="15">
                  <c:v>1.12552728281168</c:v>
                </c:pt>
                <c:pt idx="16">
                  <c:v>1.19997743377827</c:v>
                </c:pt>
                <c:pt idx="17">
                  <c:v>1.2743386041071301</c:v>
                </c:pt>
                <c:pt idx="18">
                  <c:v>1.3486101990322299</c:v>
                </c:pt>
                <c:pt idx="19">
                  <c:v>1.42279176802612</c:v>
                </c:pt>
                <c:pt idx="20">
                  <c:v>1.49688297801292</c:v>
                </c:pt>
                <c:pt idx="21">
                  <c:v>1.57088358975577</c:v>
                </c:pt>
                <c:pt idx="22">
                  <c:v>1.6447934390005601</c:v>
                </c:pt>
                <c:pt idx="23">
                  <c:v>1.7186124216698699</c:v>
                </c:pt>
                <c:pt idx="24">
                  <c:v>1.7923404814766299</c:v>
                </c:pt>
                <c:pt idx="25">
                  <c:v>1.86597759995457</c:v>
                </c:pt>
                <c:pt idx="26">
                  <c:v>1.93952378857538</c:v>
                </c:pt>
                <c:pt idx="27">
                  <c:v>2.0129790824062299</c:v>
                </c:pt>
                <c:pt idx="28">
                  <c:v>2.0863435350800601</c:v>
                </c:pt>
                <c:pt idx="29">
                  <c:v>2.1596172147185499</c:v>
                </c:pt>
                <c:pt idx="30">
                  <c:v>2.2328002006345602</c:v>
                </c:pt>
                <c:pt idx="31">
                  <c:v>2.30589258076294</c:v>
                </c:pt>
                <c:pt idx="32">
                  <c:v>2.3788944496342901</c:v>
                </c:pt>
                <c:pt idx="33">
                  <c:v>2.4518059067128699</c:v>
                </c:pt>
                <c:pt idx="34">
                  <c:v>2.5246270550816399</c:v>
                </c:pt>
                <c:pt idx="35">
                  <c:v>2.5973580003805399</c:v>
                </c:pt>
                <c:pt idx="36">
                  <c:v>2.6699988500075902</c:v>
                </c:pt>
                <c:pt idx="37">
                  <c:v>2.7425497124946498</c:v>
                </c:pt>
                <c:pt idx="38">
                  <c:v>2.81501069700851</c:v>
                </c:pt>
                <c:pt idx="39">
                  <c:v>2.8873819129564202</c:v>
                </c:pt>
                <c:pt idx="40">
                  <c:v>2.9596634696981501</c:v>
                </c:pt>
                <c:pt idx="41">
                  <c:v>3.0318554763077099</c:v>
                </c:pt>
                <c:pt idx="42">
                  <c:v>3.10395804142125</c:v>
                </c:pt>
                <c:pt idx="43">
                  <c:v>3.1759712731279199</c:v>
                </c:pt>
                <c:pt idx="44">
                  <c:v>3.2478952788908999</c:v>
                </c:pt>
                <c:pt idx="45">
                  <c:v>3.31973016549553</c:v>
                </c:pt>
                <c:pt idx="46">
                  <c:v>3.39147603901475</c:v>
                </c:pt>
                <c:pt idx="47">
                  <c:v>3.46313300480083</c:v>
                </c:pt>
                <c:pt idx="48">
                  <c:v>3.5347011674738802</c:v>
                </c:pt>
                <c:pt idx="49">
                  <c:v>3.6061806309509299</c:v>
                </c:pt>
                <c:pt idx="50">
                  <c:v>3.6775714984466301</c:v>
                </c:pt>
                <c:pt idx="51">
                  <c:v>3.74887387251324</c:v>
                </c:pt>
                <c:pt idx="52">
                  <c:v>3.8200878550657</c:v>
                </c:pt>
                <c:pt idx="53">
                  <c:v>3.89121354740172</c:v>
                </c:pt>
                <c:pt idx="54">
                  <c:v>3.9622510502347801</c:v>
                </c:pt>
                <c:pt idx="55">
                  <c:v>4.0332004637252501</c:v>
                </c:pt>
                <c:pt idx="56">
                  <c:v>4.1040618875124597</c:v>
                </c:pt>
                <c:pt idx="57">
                  <c:v>4.1748354207395098</c:v>
                </c:pt>
                <c:pt idx="58">
                  <c:v>4.2455211620855602</c:v>
                </c:pt>
                <c:pt idx="59">
                  <c:v>4.3161192097951897</c:v>
                </c:pt>
                <c:pt idx="60">
                  <c:v>4.3866296617068397</c:v>
                </c:pt>
                <c:pt idx="61">
                  <c:v>4.45705261526596</c:v>
                </c:pt>
                <c:pt idx="62">
                  <c:v>4.5273881675490797</c:v>
                </c:pt>
                <c:pt idx="63">
                  <c:v>4.5976364153346898</c:v>
                </c:pt>
                <c:pt idx="64">
                  <c:v>4.6677974550815202</c:v>
                </c:pt>
                <c:pt idx="65">
                  <c:v>4.7378713827887298</c:v>
                </c:pt>
                <c:pt idx="66">
                  <c:v>4.8078582942681098</c:v>
                </c:pt>
                <c:pt idx="67">
                  <c:v>4.8777582852689596</c:v>
                </c:pt>
                <c:pt idx="68">
                  <c:v>4.9475714511250297</c:v>
                </c:pt>
                <c:pt idx="69">
                  <c:v>5.0172978868361797</c:v>
                </c:pt>
                <c:pt idx="70">
                  <c:v>5.0869376872884002</c:v>
                </c:pt>
                <c:pt idx="71">
                  <c:v>5.1564909472152802</c:v>
                </c:pt>
                <c:pt idx="72">
                  <c:v>5.2259577611618999</c:v>
                </c:pt>
                <c:pt idx="73">
                  <c:v>5.29533822335212</c:v>
                </c:pt>
                <c:pt idx="74">
                  <c:v>5.3646324276339996</c:v>
                </c:pt>
                <c:pt idx="75">
                  <c:v>5.4338404678327397</c:v>
                </c:pt>
                <c:pt idx="76">
                  <c:v>5.5029624379093001</c:v>
                </c:pt>
                <c:pt idx="77">
                  <c:v>5.5719984314603703</c:v>
                </c:pt>
                <c:pt idx="78">
                  <c:v>5.6409485418697596</c:v>
                </c:pt>
                <c:pt idx="79">
                  <c:v>5.7098128625424103</c:v>
                </c:pt>
                <c:pt idx="80">
                  <c:v>5.7785914864919699</c:v>
                </c:pt>
                <c:pt idx="81">
                  <c:v>5.8472845065916497</c:v>
                </c:pt>
                <c:pt idx="82">
                  <c:v>5.9158920156366799</c:v>
                </c:pt>
                <c:pt idx="83">
                  <c:v>5.9844141066230803</c:v>
                </c:pt>
                <c:pt idx="84">
                  <c:v>6.0528508722723897</c:v>
                </c:pt>
                <c:pt idx="85">
                  <c:v>6.1212024052211902</c:v>
                </c:pt>
                <c:pt idx="86">
                  <c:v>6.1894687975760201</c:v>
                </c:pt>
                <c:pt idx="87">
                  <c:v>6.2576501416903501</c:v>
                </c:pt>
                <c:pt idx="88">
                  <c:v>6.3257465296702797</c:v>
                </c:pt>
                <c:pt idx="89">
                  <c:v>6.3937580533014398</c:v>
                </c:pt>
                <c:pt idx="90">
                  <c:v>6.4616848043083204</c:v>
                </c:pt>
                <c:pt idx="91">
                  <c:v>6.5295268743278099</c:v>
                </c:pt>
                <c:pt idx="92">
                  <c:v>6.5972843557792702</c:v>
                </c:pt>
                <c:pt idx="93">
                  <c:v>6.6649573402985496</c:v>
                </c:pt>
                <c:pt idx="94">
                  <c:v>6.7325459196107698</c:v>
                </c:pt>
                <c:pt idx="95">
                  <c:v>6.8000501847677404</c:v>
                </c:pt>
                <c:pt idx="96">
                  <c:v>6.8674702273979698</c:v>
                </c:pt>
                <c:pt idx="97">
                  <c:v>6.9348061386085398</c:v>
                </c:pt>
                <c:pt idx="98">
                  <c:v>7.0020580090557702</c:v>
                </c:pt>
                <c:pt idx="99">
                  <c:v>7.06922592944552</c:v>
                </c:pt>
                <c:pt idx="100">
                  <c:v>7.1363099909433396</c:v>
                </c:pt>
                <c:pt idx="101">
                  <c:v>7.2033102851276096</c:v>
                </c:pt>
                <c:pt idx="102">
                  <c:v>7.27022690288109</c:v>
                </c:pt>
                <c:pt idx="103">
                  <c:v>7.3370599347254997</c:v>
                </c:pt>
                <c:pt idx="104">
                  <c:v>7.4038094711563298</c:v>
                </c:pt>
                <c:pt idx="105">
                  <c:v>7.47047560294242</c:v>
                </c:pt>
                <c:pt idx="106">
                  <c:v>7.5370584200328699</c:v>
                </c:pt>
                <c:pt idx="107">
                  <c:v>7.6035580123375102</c:v>
                </c:pt>
                <c:pt idx="108">
                  <c:v>7.6699744695225496</c:v>
                </c:pt>
                <c:pt idx="109">
                  <c:v>7.7363078830163996</c:v>
                </c:pt>
                <c:pt idx="110">
                  <c:v>7.8025583428793901</c:v>
                </c:pt>
                <c:pt idx="111">
                  <c:v>7.8687259395771001</c:v>
                </c:pt>
                <c:pt idx="112">
                  <c:v>7.9348107620277402</c:v>
                </c:pt>
                <c:pt idx="113">
                  <c:v>8.0008129004605095</c:v>
                </c:pt>
                <c:pt idx="114">
                  <c:v>8.0667324445631099</c:v>
                </c:pt>
                <c:pt idx="115">
                  <c:v>8.1325694842201308</c:v>
                </c:pt>
                <c:pt idx="116">
                  <c:v>8.1983241089003194</c:v>
                </c:pt>
                <c:pt idx="117">
                  <c:v>8.2639964081288397</c:v>
                </c:pt>
                <c:pt idx="118">
                  <c:v>8.3295864715655608</c:v>
                </c:pt>
                <c:pt idx="119">
                  <c:v>8.3950943886178102</c:v>
                </c:pt>
                <c:pt idx="120">
                  <c:v>8.4605202484488107</c:v>
                </c:pt>
                <c:pt idx="121">
                  <c:v>8.5258641397573403</c:v>
                </c:pt>
                <c:pt idx="122">
                  <c:v>8.5911261514070603</c:v>
                </c:pt>
                <c:pt idx="123">
                  <c:v>8.6563063728460499</c:v>
                </c:pt>
                <c:pt idx="124">
                  <c:v>8.7214048934444595</c:v>
                </c:pt>
                <c:pt idx="125">
                  <c:v>8.7864218014450906</c:v>
                </c:pt>
                <c:pt idx="126">
                  <c:v>8.8513571853532405</c:v>
                </c:pt>
                <c:pt idx="127">
                  <c:v>8.9162111346995001</c:v>
                </c:pt>
                <c:pt idx="128">
                  <c:v>8.9809837377159596</c:v>
                </c:pt>
                <c:pt idx="129">
                  <c:v>9.0456750828433599</c:v>
                </c:pt>
                <c:pt idx="130">
                  <c:v>9.1102852586253302</c:v>
                </c:pt>
                <c:pt idx="131">
                  <c:v>9.1748143538579896</c:v>
                </c:pt>
                <c:pt idx="132">
                  <c:v>9.2392624567595494</c:v>
                </c:pt>
                <c:pt idx="133">
                  <c:v>9.3036296556746905</c:v>
                </c:pt>
                <c:pt idx="134">
                  <c:v>9.3679160387496392</c:v>
                </c:pt>
                <c:pt idx="135">
                  <c:v>9.4321216941223298</c:v>
                </c:pt>
                <c:pt idx="136">
                  <c:v>9.4962467099085206</c:v>
                </c:pt>
                <c:pt idx="137">
                  <c:v>9.5602911746042896</c:v>
                </c:pt>
                <c:pt idx="138">
                  <c:v>9.6242551747326299</c:v>
                </c:pt>
                <c:pt idx="139">
                  <c:v>9.6881387992624397</c:v>
                </c:pt>
                <c:pt idx="140">
                  <c:v>9.7519421358005101</c:v>
                </c:pt>
                <c:pt idx="141">
                  <c:v>9.8156652716567692</c:v>
                </c:pt>
                <c:pt idx="142">
                  <c:v>9.8793082942253996</c:v>
                </c:pt>
                <c:pt idx="143">
                  <c:v>9.9428712913348107</c:v>
                </c:pt>
                <c:pt idx="144">
                  <c:v>10.006354350557899</c:v>
                </c:pt>
                <c:pt idx="145">
                  <c:v>10.0697575594676</c:v>
                </c:pt>
                <c:pt idx="146">
                  <c:v>10.133081005636701</c:v>
                </c:pt>
                <c:pt idx="147">
                  <c:v>10.196324776638299</c:v>
                </c:pt>
                <c:pt idx="148">
                  <c:v>10.2594889579628</c:v>
                </c:pt>
                <c:pt idx="149">
                  <c:v>10.322573635622</c:v>
                </c:pt>
                <c:pt idx="150">
                  <c:v>10.385578898785299</c:v>
                </c:pt>
                <c:pt idx="151">
                  <c:v>10.4485048347843</c:v>
                </c:pt>
                <c:pt idx="152">
                  <c:v>10.5113515309507</c:v>
                </c:pt>
                <c:pt idx="153">
                  <c:v>10.574119074615901</c:v>
                </c:pt>
                <c:pt idx="154">
                  <c:v>10.636807553111799</c:v>
                </c:pt>
                <c:pt idx="155">
                  <c:v>10.699417050256001</c:v>
                </c:pt>
                <c:pt idx="156">
                  <c:v>10.761947650625601</c:v>
                </c:pt>
                <c:pt idx="157">
                  <c:v>10.824399444318701</c:v>
                </c:pt>
                <c:pt idx="158">
                  <c:v>10.8867725182538</c:v>
                </c:pt>
                <c:pt idx="159">
                  <c:v>10.9490669593494</c:v>
                </c:pt>
                <c:pt idx="160">
                  <c:v>11.011282854524101</c:v>
                </c:pt>
                <c:pt idx="161">
                  <c:v>11.073420290696401</c:v>
                </c:pt>
                <c:pt idx="162">
                  <c:v>11.1354793456956</c:v>
                </c:pt>
                <c:pt idx="163">
                  <c:v>11.1974601159638</c:v>
                </c:pt>
                <c:pt idx="164">
                  <c:v>11.2593626829504</c:v>
                </c:pt>
                <c:pt idx="165">
                  <c:v>11.321187133441599</c:v>
                </c:pt>
                <c:pt idx="166">
                  <c:v>11.382933554156599</c:v>
                </c:pt>
                <c:pt idx="167">
                  <c:v>11.444602031746699</c:v>
                </c:pt>
                <c:pt idx="168">
                  <c:v>11.506192652796299</c:v>
                </c:pt>
                <c:pt idx="169">
                  <c:v>11.5677055002367</c:v>
                </c:pt>
                <c:pt idx="170">
                  <c:v>11.6291406575761</c:v>
                </c:pt>
                <c:pt idx="171">
                  <c:v>11.690498214137399</c:v>
                </c:pt>
                <c:pt idx="172">
                  <c:v>11.751778255669199</c:v>
                </c:pt>
                <c:pt idx="173">
                  <c:v>11.812980867817</c:v>
                </c:pt>
                <c:pt idx="174">
                  <c:v>11.874106136123601</c:v>
                </c:pt>
                <c:pt idx="175">
                  <c:v>11.9351541460289</c:v>
                </c:pt>
                <c:pt idx="176">
                  <c:v>11.9961249828695</c:v>
                </c:pt>
                <c:pt idx="177">
                  <c:v>12.057018731879401</c:v>
                </c:pt>
                <c:pt idx="178">
                  <c:v>12.117835478295101</c:v>
                </c:pt>
                <c:pt idx="179">
                  <c:v>12.178575307735301</c:v>
                </c:pt>
                <c:pt idx="180">
                  <c:v>12.239238304728801</c:v>
                </c:pt>
                <c:pt idx="181">
                  <c:v>12.2998245541465</c:v>
                </c:pt>
                <c:pt idx="182">
                  <c:v>12.360334140759299</c:v>
                </c:pt>
                <c:pt idx="183">
                  <c:v>12.420767149238401</c:v>
                </c:pt>
                <c:pt idx="184">
                  <c:v>12.4811236641552</c:v>
                </c:pt>
                <c:pt idx="185">
                  <c:v>12.541403769981301</c:v>
                </c:pt>
                <c:pt idx="186">
                  <c:v>12.6016075510882</c:v>
                </c:pt>
                <c:pt idx="187">
                  <c:v>12.661735091748</c:v>
                </c:pt>
                <c:pt idx="188">
                  <c:v>12.721786480658499</c:v>
                </c:pt>
                <c:pt idx="189">
                  <c:v>12.7817617999573</c:v>
                </c:pt>
                <c:pt idx="190">
                  <c:v>12.841661133383299</c:v>
                </c:pt>
                <c:pt idx="191">
                  <c:v>12.9014845651682</c:v>
                </c:pt>
                <c:pt idx="192">
                  <c:v>12.9612321794661</c:v>
                </c:pt>
                <c:pt idx="193">
                  <c:v>13.020904060353001</c:v>
                </c:pt>
                <c:pt idx="194">
                  <c:v>13.080500291827301</c:v>
                </c:pt>
                <c:pt idx="195">
                  <c:v>13.1400209578097</c:v>
                </c:pt>
                <c:pt idx="196">
                  <c:v>13.1994661421428</c:v>
                </c:pt>
                <c:pt idx="197">
                  <c:v>13.2588359308462</c:v>
                </c:pt>
                <c:pt idx="198">
                  <c:v>13.3181304082767</c:v>
                </c:pt>
                <c:pt idx="199">
                  <c:v>13.3773496569206</c:v>
                </c:pt>
                <c:pt idx="200">
                  <c:v>13.436493760591</c:v>
                </c:pt>
                <c:pt idx="201">
                  <c:v>13.495562803040899</c:v>
                </c:pt>
                <c:pt idx="202">
                  <c:v>13.554556867963001</c:v>
                </c:pt>
                <c:pt idx="203">
                  <c:v>13.613476038989599</c:v>
                </c:pt>
                <c:pt idx="204">
                  <c:v>13.672320399693101</c:v>
                </c:pt>
                <c:pt idx="205">
                  <c:v>13.7310900335856</c:v>
                </c:pt>
                <c:pt idx="206">
                  <c:v>13.789785024198499</c:v>
                </c:pt>
                <c:pt idx="207">
                  <c:v>13.8484054551277</c:v>
                </c:pt>
                <c:pt idx="208">
                  <c:v>13.9069514095539</c:v>
                </c:pt>
                <c:pt idx="209">
                  <c:v>13.9654229707697</c:v>
                </c:pt>
                <c:pt idx="210">
                  <c:v>14.0238202220087</c:v>
                </c:pt>
                <c:pt idx="211">
                  <c:v>14.082143246445799</c:v>
                </c:pt>
                <c:pt idx="212">
                  <c:v>14.140392127197</c:v>
                </c:pt>
                <c:pt idx="213">
                  <c:v>14.198566947319501</c:v>
                </c:pt>
                <c:pt idx="214">
                  <c:v>14.2566677898114</c:v>
                </c:pt>
                <c:pt idx="215">
                  <c:v>14.3146947376122</c:v>
                </c:pt>
                <c:pt idx="216">
                  <c:v>14.3726478734275</c:v>
                </c:pt>
                <c:pt idx="217">
                  <c:v>14.430527280182201</c:v>
                </c:pt>
                <c:pt idx="218">
                  <c:v>14.488333040630501</c:v>
                </c:pt>
                <c:pt idx="219">
                  <c:v>14.5460652374645</c:v>
                </c:pt>
                <c:pt idx="220">
                  <c:v>14.603723953316299</c:v>
                </c:pt>
                <c:pt idx="221">
                  <c:v>14.6613092707587</c:v>
                </c:pt>
                <c:pt idx="222">
                  <c:v>14.7188212723046</c:v>
                </c:pt>
                <c:pt idx="223">
                  <c:v>14.776260040407699</c:v>
                </c:pt>
                <c:pt idx="224">
                  <c:v>14.833625657461701</c:v>
                </c:pt>
                <c:pt idx="225">
                  <c:v>14.890918205521601</c:v>
                </c:pt>
                <c:pt idx="226">
                  <c:v>14.948137766877</c:v>
                </c:pt>
                <c:pt idx="227">
                  <c:v>15.0052844238219</c:v>
                </c:pt>
                <c:pt idx="228">
                  <c:v>15.0623582584831</c:v>
                </c:pt>
                <c:pt idx="229">
                  <c:v>15.119359352926001</c:v>
                </c:pt>
                <c:pt idx="230">
                  <c:v>15.1762877891546</c:v>
                </c:pt>
                <c:pt idx="231">
                  <c:v>15.233143649111501</c:v>
                </c:pt>
                <c:pt idx="232">
                  <c:v>15.289927014678099</c:v>
                </c:pt>
                <c:pt idx="233">
                  <c:v>15.346637967674299</c:v>
                </c:pt>
                <c:pt idx="234">
                  <c:v>15.403276590107399</c:v>
                </c:pt>
                <c:pt idx="235">
                  <c:v>15.4598429639955</c:v>
                </c:pt>
                <c:pt idx="236">
                  <c:v>15.5163371706986</c:v>
                </c:pt>
                <c:pt idx="237">
                  <c:v>15.5727592918377</c:v>
                </c:pt>
                <c:pt idx="238">
                  <c:v>15.6291094089755</c:v>
                </c:pt>
                <c:pt idx="239">
                  <c:v>15.685387603616199</c:v>
                </c:pt>
                <c:pt idx="240">
                  <c:v>15.7415939572057</c:v>
                </c:pt>
                <c:pt idx="241">
                  <c:v>15.797728551131399</c:v>
                </c:pt>
                <c:pt idx="242">
                  <c:v>15.8537914667222</c:v>
                </c:pt>
                <c:pt idx="243">
                  <c:v>15.9097827851666</c:v>
                </c:pt>
                <c:pt idx="244">
                  <c:v>15.965702586800999</c:v>
                </c:pt>
                <c:pt idx="245">
                  <c:v>16.021550953401398</c:v>
                </c:pt>
                <c:pt idx="246">
                  <c:v>16.077327966016099</c:v>
                </c:pt>
                <c:pt idx="247">
                  <c:v>16.1330337056324</c:v>
                </c:pt>
                <c:pt idx="248">
                  <c:v>16.1886682531768</c:v>
                </c:pt>
                <c:pt idx="249">
                  <c:v>16.2442316895145</c:v>
                </c:pt>
                <c:pt idx="250">
                  <c:v>16.2997240954498</c:v>
                </c:pt>
                <c:pt idx="251">
                  <c:v>16.3551455517261</c:v>
                </c:pt>
                <c:pt idx="252">
                  <c:v>16.410496139025501</c:v>
                </c:pt>
                <c:pt idx="253">
                  <c:v>16.465775937969202</c:v>
                </c:pt>
                <c:pt idx="254">
                  <c:v>16.5209850291604</c:v>
                </c:pt>
                <c:pt idx="255">
                  <c:v>16.576123493485301</c:v>
                </c:pt>
                <c:pt idx="256">
                  <c:v>16.6311914111043</c:v>
                </c:pt>
                <c:pt idx="257">
                  <c:v>16.686188862415701</c:v>
                </c:pt>
                <c:pt idx="258">
                  <c:v>16.741115927758301</c:v>
                </c:pt>
                <c:pt idx="259">
                  <c:v>16.7959726874106</c:v>
                </c:pt>
                <c:pt idx="260">
                  <c:v>16.850759221591499</c:v>
                </c:pt>
                <c:pt idx="261">
                  <c:v>16.905475610460002</c:v>
                </c:pt>
                <c:pt idx="262">
                  <c:v>16.9601219341152</c:v>
                </c:pt>
                <c:pt idx="263">
                  <c:v>17.014698272596501</c:v>
                </c:pt>
                <c:pt idx="264">
                  <c:v>17.069204705883401</c:v>
                </c:pt>
                <c:pt idx="265">
                  <c:v>17.123641313914298</c:v>
                </c:pt>
                <c:pt idx="266">
                  <c:v>17.178008176696999</c:v>
                </c:pt>
                <c:pt idx="267">
                  <c:v>17.232305373924198</c:v>
                </c:pt>
                <c:pt idx="268">
                  <c:v>17.286532985344198</c:v>
                </c:pt>
                <c:pt idx="269">
                  <c:v>17.3406910906462</c:v>
                </c:pt>
                <c:pt idx="270">
                  <c:v>17.3947797694596</c:v>
                </c:pt>
                <c:pt idx="271">
                  <c:v>17.448799101354801</c:v>
                </c:pt>
                <c:pt idx="272">
                  <c:v>17.502749165842602</c:v>
                </c:pt>
                <c:pt idx="273">
                  <c:v>17.556630042374501</c:v>
                </c:pt>
                <c:pt idx="274">
                  <c:v>17.610441810342401</c:v>
                </c:pt>
                <c:pt idx="275">
                  <c:v>17.664184549079199</c:v>
                </c:pt>
                <c:pt idx="276">
                  <c:v>17.717858337874699</c:v>
                </c:pt>
                <c:pt idx="277">
                  <c:v>17.771463256055402</c:v>
                </c:pt>
                <c:pt idx="278">
                  <c:v>17.824999382693299</c:v>
                </c:pt>
                <c:pt idx="279">
                  <c:v>17.878466796890098</c:v>
                </c:pt>
                <c:pt idx="280">
                  <c:v>17.931865577688502</c:v>
                </c:pt>
                <c:pt idx="281">
                  <c:v>17.9851958040719</c:v>
                </c:pt>
                <c:pt idx="282">
                  <c:v>18.038457554964999</c:v>
                </c:pt>
                <c:pt idx="283">
                  <c:v>18.091650909233199</c:v>
                </c:pt>
                <c:pt idx="284">
                  <c:v>18.1447759456832</c:v>
                </c:pt>
                <c:pt idx="285">
                  <c:v>18.1978327430623</c:v>
                </c:pt>
                <c:pt idx="286">
                  <c:v>18.250821380059001</c:v>
                </c:pt>
                <c:pt idx="287">
                  <c:v>18.303741935287601</c:v>
                </c:pt>
                <c:pt idx="288">
                  <c:v>18.356594487228399</c:v>
                </c:pt>
                <c:pt idx="289">
                  <c:v>18.409379114459401</c:v>
                </c:pt>
                <c:pt idx="290">
                  <c:v>18.462095895427801</c:v>
                </c:pt>
                <c:pt idx="291">
                  <c:v>18.514744908521099</c:v>
                </c:pt>
                <c:pt idx="292">
                  <c:v>18.5673262320676</c:v>
                </c:pt>
                <c:pt idx="293">
                  <c:v>18.619839944336402</c:v>
                </c:pt>
                <c:pt idx="294">
                  <c:v>18.672286123537202</c:v>
                </c:pt>
                <c:pt idx="295">
                  <c:v>18.7246648478203</c:v>
                </c:pt>
                <c:pt idx="296">
                  <c:v>18.776976195276799</c:v>
                </c:pt>
                <c:pt idx="297">
                  <c:v>18.829220243938401</c:v>
                </c:pt>
                <c:pt idx="298">
                  <c:v>18.881397071744999</c:v>
                </c:pt>
                <c:pt idx="299">
                  <c:v>18.9335067564508</c:v>
                </c:pt>
                <c:pt idx="300">
                  <c:v>18.985549376052301</c:v>
                </c:pt>
                <c:pt idx="301">
                  <c:v>19.037525008339198</c:v>
                </c:pt>
                <c:pt idx="302">
                  <c:v>19.0894337310419</c:v>
                </c:pt>
                <c:pt idx="303">
                  <c:v>19.141275621831198</c:v>
                </c:pt>
                <c:pt idx="304">
                  <c:v>19.1930507583183</c:v>
                </c:pt>
                <c:pt idx="305">
                  <c:v>19.244759218055101</c:v>
                </c:pt>
                <c:pt idx="306">
                  <c:v>19.296401078533801</c:v>
                </c:pt>
                <c:pt idx="307">
                  <c:v>19.347976417187301</c:v>
                </c:pt>
                <c:pt idx="308">
                  <c:v>19.399485311388698</c:v>
                </c:pt>
                <c:pt idx="309">
                  <c:v>19.4509278384519</c:v>
                </c:pt>
                <c:pt idx="310">
                  <c:v>19.502304075631301</c:v>
                </c:pt>
                <c:pt idx="311">
                  <c:v>19.5536141001215</c:v>
                </c:pt>
                <c:pt idx="312">
                  <c:v>19.604857989057901</c:v>
                </c:pt>
                <c:pt idx="313">
                  <c:v>19.656035819516202</c:v>
                </c:pt>
                <c:pt idx="314">
                  <c:v>19.7071476685128</c:v>
                </c:pt>
                <c:pt idx="315">
                  <c:v>19.758193612823899</c:v>
                </c:pt>
                <c:pt idx="316">
                  <c:v>19.809173729435901</c:v>
                </c:pt>
                <c:pt idx="317">
                  <c:v>19.8600880952228</c:v>
                </c:pt>
                <c:pt idx="318">
                  <c:v>19.910936786957901</c:v>
                </c:pt>
                <c:pt idx="319">
                  <c:v>19.961719881354799</c:v>
                </c:pt>
                <c:pt idx="320">
                  <c:v>20.012437455067101</c:v>
                </c:pt>
                <c:pt idx="321">
                  <c:v>20.063089584689099</c:v>
                </c:pt>
                <c:pt idx="322">
                  <c:v>20.113676346755199</c:v>
                </c:pt>
                <c:pt idx="323">
                  <c:v>20.164197817740199</c:v>
                </c:pt>
                <c:pt idx="324">
                  <c:v>20.214654074059101</c:v>
                </c:pt>
                <c:pt idx="325">
                  <c:v>20.265045192067301</c:v>
                </c:pt>
                <c:pt idx="326">
                  <c:v>20.3153712480606</c:v>
                </c:pt>
                <c:pt idx="327">
                  <c:v>20.365632318274798</c:v>
                </c:pt>
                <c:pt idx="328">
                  <c:v>20.4158284788864</c:v>
                </c:pt>
                <c:pt idx="329">
                  <c:v>20.465959806011899</c:v>
                </c:pt>
                <c:pt idx="330">
                  <c:v>20.5160263757084</c:v>
                </c:pt>
                <c:pt idx="331">
                  <c:v>20.5660282638352</c:v>
                </c:pt>
                <c:pt idx="332">
                  <c:v>20.6159655462335</c:v>
                </c:pt>
                <c:pt idx="333">
                  <c:v>20.665838298936901</c:v>
                </c:pt>
                <c:pt idx="334">
                  <c:v>20.715646597756201</c:v>
                </c:pt>
                <c:pt idx="335">
                  <c:v>20.765390518442299</c:v>
                </c:pt>
                <c:pt idx="336">
                  <c:v>20.815070136686</c:v>
                </c:pt>
                <c:pt idx="337">
                  <c:v>20.864685528118301</c:v>
                </c:pt>
                <c:pt idx="338">
                  <c:v>20.914236768310101</c:v>
                </c:pt>
                <c:pt idx="339">
                  <c:v>20.9637239327723</c:v>
                </c:pt>
                <c:pt idx="340">
                  <c:v>21.013147096955901</c:v>
                </c:pt>
                <c:pt idx="341">
                  <c:v>21.062506336252099</c:v>
                </c:pt>
                <c:pt idx="342">
                  <c:v>21.1118017259918</c:v>
                </c:pt>
                <c:pt idx="343">
                  <c:v>21.1610333414461</c:v>
                </c:pt>
                <c:pt idx="344">
                  <c:v>21.210201257826199</c:v>
                </c:pt>
                <c:pt idx="345">
                  <c:v>21.259305550283202</c:v>
                </c:pt>
                <c:pt idx="346">
                  <c:v>21.3083462939084</c:v>
                </c:pt>
                <c:pt idx="347">
                  <c:v>21.357323563703702</c:v>
                </c:pt>
                <c:pt idx="348">
                  <c:v>21.406237434180401</c:v>
                </c:pt>
                <c:pt idx="349">
                  <c:v>21.455087980625098</c:v>
                </c:pt>
                <c:pt idx="350">
                  <c:v>21.503875277878201</c:v>
                </c:pt>
                <c:pt idx="351">
                  <c:v>21.5525994007197</c:v>
                </c:pt>
                <c:pt idx="352">
                  <c:v>21.601260423869299</c:v>
                </c:pt>
                <c:pt idx="353">
                  <c:v>21.649858421986099</c:v>
                </c:pt>
                <c:pt idx="354">
                  <c:v>21.698393469669099</c:v>
                </c:pt>
                <c:pt idx="355">
                  <c:v>21.746865641456601</c:v>
                </c:pt>
                <c:pt idx="356">
                  <c:v>21.795275011826899</c:v>
                </c:pt>
                <c:pt idx="357">
                  <c:v>21.843621655197602</c:v>
                </c:pt>
                <c:pt idx="358">
                  <c:v>21.891905645925899</c:v>
                </c:pt>
                <c:pt idx="359">
                  <c:v>21.940127058308899</c:v>
                </c:pt>
                <c:pt idx="360">
                  <c:v>21.988285966583099</c:v>
                </c:pt>
                <c:pt idx="361">
                  <c:v>22.036382444924602</c:v>
                </c:pt>
                <c:pt idx="362">
                  <c:v>22.0844165674491</c:v>
                </c:pt>
                <c:pt idx="363">
                  <c:v>22.132388408212201</c:v>
                </c:pt>
                <c:pt idx="364">
                  <c:v>22.180298040860599</c:v>
                </c:pt>
                <c:pt idx="365">
                  <c:v>22.228145539429999</c:v>
                </c:pt>
                <c:pt idx="366">
                  <c:v>22.275930977919799</c:v>
                </c:pt>
                <c:pt idx="367">
                  <c:v>22.3236544301325</c:v>
                </c:pt>
                <c:pt idx="368">
                  <c:v>22.3713159698097</c:v>
                </c:pt>
                <c:pt idx="369">
                  <c:v>22.418915670632501</c:v>
                </c:pt>
                <c:pt idx="370">
                  <c:v>22.466453606220899</c:v>
                </c:pt>
                <c:pt idx="371">
                  <c:v>22.5139298501343</c:v>
                </c:pt>
                <c:pt idx="372">
                  <c:v>22.561344475871099</c:v>
                </c:pt>
                <c:pt idx="373">
                  <c:v>22.608697556869</c:v>
                </c:pt>
                <c:pt idx="374">
                  <c:v>22.655989166504899</c:v>
                </c:pt>
                <c:pt idx="375">
                  <c:v>22.703219378095</c:v>
                </c:pt>
                <c:pt idx="376">
                  <c:v>22.750388264894301</c:v>
                </c:pt>
                <c:pt idx="377">
                  <c:v>22.797495900097399</c:v>
                </c:pt>
                <c:pt idx="378">
                  <c:v>22.844542356838001</c:v>
                </c:pt>
                <c:pt idx="379">
                  <c:v>22.8915277081888</c:v>
                </c:pt>
                <c:pt idx="380">
                  <c:v>22.938452026928001</c:v>
                </c:pt>
                <c:pt idx="381">
                  <c:v>22.9853153856806</c:v>
                </c:pt>
                <c:pt idx="382">
                  <c:v>23.0321178577647</c:v>
                </c:pt>
                <c:pt idx="383">
                  <c:v>23.078859516000101</c:v>
                </c:pt>
                <c:pt idx="384">
                  <c:v>23.1255404331453</c:v>
                </c:pt>
                <c:pt idx="385">
                  <c:v>23.172160681898099</c:v>
                </c:pt>
                <c:pt idx="386">
                  <c:v>23.218720334894801</c:v>
                </c:pt>
                <c:pt idx="387">
                  <c:v>23.2652194647108</c:v>
                </c:pt>
                <c:pt idx="388">
                  <c:v>23.311658143860502</c:v>
                </c:pt>
                <c:pt idx="389">
                  <c:v>23.358036444797001</c:v>
                </c:pt>
                <c:pt idx="390">
                  <c:v>23.404354439912499</c:v>
                </c:pt>
                <c:pt idx="391">
                  <c:v>23.450612201537702</c:v>
                </c:pt>
                <c:pt idx="392">
                  <c:v>23.496809801942799</c:v>
                </c:pt>
                <c:pt idx="393">
                  <c:v>23.542947313336299</c:v>
                </c:pt>
                <c:pt idx="394">
                  <c:v>23.589024807866</c:v>
                </c:pt>
                <c:pt idx="395">
                  <c:v>23.635042357618499</c:v>
                </c:pt>
                <c:pt idx="396">
                  <c:v>23.681000034619199</c:v>
                </c:pt>
                <c:pt idx="397">
                  <c:v>23.726897910832601</c:v>
                </c:pt>
                <c:pt idx="398">
                  <c:v>23.772736058161801</c:v>
                </c:pt>
                <c:pt idx="399">
                  <c:v>23.818514548448999</c:v>
                </c:pt>
                <c:pt idx="400">
                  <c:v>23.8642334534753</c:v>
                </c:pt>
                <c:pt idx="401">
                  <c:v>23.909892844708502</c:v>
                </c:pt>
                <c:pt idx="402">
                  <c:v>23.955492792879301</c:v>
                </c:pt>
                <c:pt idx="403">
                  <c:v>24.0010333705238</c:v>
                </c:pt>
                <c:pt idx="404">
                  <c:v>24.046514649160699</c:v>
                </c:pt>
                <c:pt idx="405">
                  <c:v>24.091936700247</c:v>
                </c:pt>
                <c:pt idx="406">
                  <c:v>24.137299595178</c:v>
                </c:pt>
                <c:pt idx="407">
                  <c:v>24.182603405287502</c:v>
                </c:pt>
                <c:pt idx="408">
                  <c:v>24.227848201847401</c:v>
                </c:pt>
                <c:pt idx="409">
                  <c:v>24.273034056068301</c:v>
                </c:pt>
                <c:pt idx="410">
                  <c:v>24.3181610390989</c:v>
                </c:pt>
                <c:pt idx="411">
                  <c:v>24.363229222026298</c:v>
                </c:pt>
                <c:pt idx="412">
                  <c:v>24.408238675876198</c:v>
                </c:pt>
                <c:pt idx="413">
                  <c:v>24.453189471612198</c:v>
                </c:pt>
                <c:pt idx="414">
                  <c:v>24.4980816801366</c:v>
                </c:pt>
                <c:pt idx="415">
                  <c:v>24.5429153722901</c:v>
                </c:pt>
                <c:pt idx="416">
                  <c:v>24.5876906188515</c:v>
                </c:pt>
                <c:pt idx="417">
                  <c:v>24.632407490538199</c:v>
                </c:pt>
                <c:pt idx="418">
                  <c:v>24.6770660580057</c:v>
                </c:pt>
                <c:pt idx="419">
                  <c:v>24.721666391848199</c:v>
                </c:pt>
                <c:pt idx="420">
                  <c:v>24.766208562597999</c:v>
                </c:pt>
                <c:pt idx="421">
                  <c:v>24.810692640725801</c:v>
                </c:pt>
                <c:pt idx="422">
                  <c:v>24.855118696560702</c:v>
                </c:pt>
                <c:pt idx="423">
                  <c:v>24.899486799151799</c:v>
                </c:pt>
                <c:pt idx="424">
                  <c:v>24.943797019914101</c:v>
                </c:pt>
                <c:pt idx="425">
                  <c:v>24.9880494290529</c:v>
                </c:pt>
                <c:pt idx="426">
                  <c:v>25.032244096711601</c:v>
                </c:pt>
                <c:pt idx="427">
                  <c:v>25.0763810929712</c:v>
                </c:pt>
                <c:pt idx="428">
                  <c:v>25.1204604878506</c:v>
                </c:pt>
                <c:pt idx="429">
                  <c:v>25.1644823513064</c:v>
                </c:pt>
                <c:pt idx="430">
                  <c:v>25.208446753233201</c:v>
                </c:pt>
                <c:pt idx="431">
                  <c:v>25.252353763463201</c:v>
                </c:pt>
                <c:pt idx="432">
                  <c:v>25.296203451766399</c:v>
                </c:pt>
                <c:pt idx="433">
                  <c:v>25.339995887850701</c:v>
                </c:pt>
                <c:pt idx="434">
                  <c:v>25.3837311413618</c:v>
                </c:pt>
                <c:pt idx="435">
                  <c:v>25.4274092818832</c:v>
                </c:pt>
                <c:pt idx="436">
                  <c:v>25.4710303789359</c:v>
                </c:pt>
                <c:pt idx="437">
                  <c:v>25.5145945019792</c:v>
                </c:pt>
                <c:pt idx="438">
                  <c:v>25.558101720409802</c:v>
                </c:pt>
                <c:pt idx="439">
                  <c:v>25.601552103562401</c:v>
                </c:pt>
                <c:pt idx="440">
                  <c:v>25.644945720709501</c:v>
                </c:pt>
                <c:pt idx="441">
                  <c:v>25.6882826410612</c:v>
                </c:pt>
                <c:pt idx="442">
                  <c:v>25.731562933765499</c:v>
                </c:pt>
                <c:pt idx="443">
                  <c:v>25.774786667908401</c:v>
                </c:pt>
                <c:pt idx="444">
                  <c:v>25.817953911666098</c:v>
                </c:pt>
                <c:pt idx="445">
                  <c:v>25.861064734627</c:v>
                </c:pt>
                <c:pt idx="446">
                  <c:v>25.904119205741299</c:v>
                </c:pt>
                <c:pt idx="447">
                  <c:v>25.9471173938337</c:v>
                </c:pt>
                <c:pt idx="448">
                  <c:v>25.9900593676666</c:v>
                </c:pt>
                <c:pt idx="449">
                  <c:v>26.032945195939401</c:v>
                </c:pt>
                <c:pt idx="450">
                  <c:v>26.075774947289499</c:v>
                </c:pt>
                <c:pt idx="451">
                  <c:v>26.118548690291199</c:v>
                </c:pt>
                <c:pt idx="452">
                  <c:v>26.161266493456498</c:v>
                </c:pt>
                <c:pt idx="453">
                  <c:v>26.203928425234899</c:v>
                </c:pt>
                <c:pt idx="454">
                  <c:v>26.246534554013198</c:v>
                </c:pt>
                <c:pt idx="455">
                  <c:v>26.289084948115701</c:v>
                </c:pt>
                <c:pt idx="456">
                  <c:v>26.3315796758041</c:v>
                </c:pt>
                <c:pt idx="457">
                  <c:v>26.374018805277601</c:v>
                </c:pt>
                <c:pt idx="458">
                  <c:v>26.416402404672699</c:v>
                </c:pt>
                <c:pt idx="459">
                  <c:v>26.458730542063599</c:v>
                </c:pt>
                <c:pt idx="460">
                  <c:v>26.501003285461699</c:v>
                </c:pt>
                <c:pt idx="461">
                  <c:v>26.543220702816001</c:v>
                </c:pt>
                <c:pt idx="462">
                  <c:v>26.5853828620127</c:v>
                </c:pt>
                <c:pt idx="463">
                  <c:v>26.6274898308756</c:v>
                </c:pt>
                <c:pt idx="464">
                  <c:v>26.669541677166102</c:v>
                </c:pt>
                <c:pt idx="465">
                  <c:v>26.711538467768399</c:v>
                </c:pt>
                <c:pt idx="466">
                  <c:v>26.753480270757699</c:v>
                </c:pt>
                <c:pt idx="467">
                  <c:v>26.795367153892101</c:v>
                </c:pt>
                <c:pt idx="468">
                  <c:v>26.837199184668599</c:v>
                </c:pt>
                <c:pt idx="469">
                  <c:v>26.878976430521401</c:v>
                </c:pt>
                <c:pt idx="470">
                  <c:v>26.920698958821699</c:v>
                </c:pt>
                <c:pt idx="471">
                  <c:v>26.962366836877599</c:v>
                </c:pt>
                <c:pt idx="472">
                  <c:v>27.003980131934501</c:v>
                </c:pt>
                <c:pt idx="473">
                  <c:v>27.045538911174599</c:v>
                </c:pt>
                <c:pt idx="474">
                  <c:v>27.0870432417172</c:v>
                </c:pt>
                <c:pt idx="475">
                  <c:v>27.128493190618599</c:v>
                </c:pt>
                <c:pt idx="476">
                  <c:v>27.169888824872299</c:v>
                </c:pt>
                <c:pt idx="477">
                  <c:v>27.211230211408601</c:v>
                </c:pt>
                <c:pt idx="478">
                  <c:v>27.252517417095</c:v>
                </c:pt>
                <c:pt idx="479">
                  <c:v>27.293750508735901</c:v>
                </c:pt>
                <c:pt idx="480">
                  <c:v>27.334929553072801</c:v>
                </c:pt>
                <c:pt idx="481">
                  <c:v>27.376054616784199</c:v>
                </c:pt>
                <c:pt idx="482">
                  <c:v>27.4171257664858</c:v>
                </c:pt>
                <c:pt idx="483">
                  <c:v>27.458143068729999</c:v>
                </c:pt>
                <c:pt idx="484">
                  <c:v>27.499106590006399</c:v>
                </c:pt>
                <c:pt idx="485">
                  <c:v>27.540016396741802</c:v>
                </c:pt>
                <c:pt idx="486">
                  <c:v>27.580872554652402</c:v>
                </c:pt>
                <c:pt idx="487">
                  <c:v>27.621675130204899</c:v>
                </c:pt>
                <c:pt idx="488">
                  <c:v>27.662424189935201</c:v>
                </c:pt>
                <c:pt idx="489">
                  <c:v>27.703119800004799</c:v>
                </c:pt>
                <c:pt idx="490">
                  <c:v>27.7437620265117</c:v>
                </c:pt>
                <c:pt idx="491">
                  <c:v>27.7843509354906</c:v>
                </c:pt>
                <c:pt idx="492">
                  <c:v>27.824886592912701</c:v>
                </c:pt>
                <c:pt idx="493">
                  <c:v>27.865369064686</c:v>
                </c:pt>
                <c:pt idx="494">
                  <c:v>27.905798416655099</c:v>
                </c:pt>
                <c:pt idx="495">
                  <c:v>27.946174714601099</c:v>
                </c:pt>
                <c:pt idx="496">
                  <c:v>27.986498024241801</c:v>
                </c:pt>
                <c:pt idx="497">
                  <c:v>28.026768411231799</c:v>
                </c:pt>
                <c:pt idx="498">
                  <c:v>28.066985941162201</c:v>
                </c:pt>
                <c:pt idx="499">
                  <c:v>28.1071506795607</c:v>
                </c:pt>
                <c:pt idx="500">
                  <c:v>28.147262691891601</c:v>
                </c:pt>
                <c:pt idx="501">
                  <c:v>28.187322043556001</c:v>
                </c:pt>
                <c:pt idx="502">
                  <c:v>28.227328799891499</c:v>
                </c:pt>
                <c:pt idx="503">
                  <c:v>28.2672830261725</c:v>
                </c:pt>
                <c:pt idx="504">
                  <c:v>28.3071847876097</c:v>
                </c:pt>
                <c:pt idx="505">
                  <c:v>28.347034149350801</c:v>
                </c:pt>
                <c:pt idx="506">
                  <c:v>28.386831176480001</c:v>
                </c:pt>
                <c:pt idx="507">
                  <c:v>28.426575933833899</c:v>
                </c:pt>
                <c:pt idx="508">
                  <c:v>28.466268486338102</c:v>
                </c:pt>
                <c:pt idx="509">
                  <c:v>28.505908899037099</c:v>
                </c:pt>
                <c:pt idx="510">
                  <c:v>28.545497236756699</c:v>
                </c:pt>
                <c:pt idx="511">
                  <c:v>28.585033564259401</c:v>
                </c:pt>
                <c:pt idx="512">
                  <c:v>28.624517946244001</c:v>
                </c:pt>
                <c:pt idx="513">
                  <c:v>28.663950447346</c:v>
                </c:pt>
                <c:pt idx="514">
                  <c:v>28.703331132137102</c:v>
                </c:pt>
                <c:pt idx="515">
                  <c:v>28.7426600651259</c:v>
                </c:pt>
                <c:pt idx="516">
                  <c:v>28.781937310757002</c:v>
                </c:pt>
                <c:pt idx="517">
                  <c:v>28.821162933411902</c:v>
                </c:pt>
                <c:pt idx="518">
                  <c:v>28.860336997408499</c:v>
                </c:pt>
                <c:pt idx="519">
                  <c:v>28.8994595670009</c:v>
                </c:pt>
                <c:pt idx="520">
                  <c:v>28.938530706380199</c:v>
                </c:pt>
                <c:pt idx="521">
                  <c:v>28.977550479673599</c:v>
                </c:pt>
                <c:pt idx="522">
                  <c:v>29.0165189509448</c:v>
                </c:pt>
                <c:pt idx="523">
                  <c:v>29.055436184194299</c:v>
                </c:pt>
                <c:pt idx="524">
                  <c:v>29.094302243358701</c:v>
                </c:pt>
                <c:pt idx="525">
                  <c:v>29.133117192311499</c:v>
                </c:pt>
                <c:pt idx="526">
                  <c:v>29.1718810948623</c:v>
                </c:pt>
                <c:pt idx="527">
                  <c:v>29.210594014757501</c:v>
                </c:pt>
                <c:pt idx="528">
                  <c:v>29.2492560156042</c:v>
                </c:pt>
                <c:pt idx="529">
                  <c:v>29.287867160953599</c:v>
                </c:pt>
                <c:pt idx="530">
                  <c:v>29.326427514468801</c:v>
                </c:pt>
                <c:pt idx="531">
                  <c:v>29.364937139639199</c:v>
                </c:pt>
                <c:pt idx="532">
                  <c:v>29.403396099890902</c:v>
                </c:pt>
                <c:pt idx="533">
                  <c:v>29.441804458586201</c:v>
                </c:pt>
                <c:pt idx="534">
                  <c:v>29.480162279023901</c:v>
                </c:pt>
                <c:pt idx="535">
                  <c:v>29.518469624439199</c:v>
                </c:pt>
                <c:pt idx="536">
                  <c:v>29.5567265580037</c:v>
                </c:pt>
                <c:pt idx="537">
                  <c:v>29.5949331428255</c:v>
                </c:pt>
                <c:pt idx="538">
                  <c:v>29.633089441949</c:v>
                </c:pt>
                <c:pt idx="539">
                  <c:v>29.671195518354899</c:v>
                </c:pt>
                <c:pt idx="540">
                  <c:v>29.709251434960699</c:v>
                </c:pt>
                <c:pt idx="541">
                  <c:v>29.7472572546199</c:v>
                </c:pt>
                <c:pt idx="542">
                  <c:v>29.785213040122699</c:v>
                </c:pt>
                <c:pt idx="543">
                  <c:v>29.823118854195599</c:v>
                </c:pt>
                <c:pt idx="544">
                  <c:v>29.860974759501399</c:v>
                </c:pt>
                <c:pt idx="545">
                  <c:v>29.898780818639501</c:v>
                </c:pt>
                <c:pt idx="546">
                  <c:v>29.936537094145599</c:v>
                </c:pt>
                <c:pt idx="547">
                  <c:v>29.9742436484918</c:v>
                </c:pt>
                <c:pt idx="548">
                  <c:v>30.011900544086799</c:v>
                </c:pt>
                <c:pt idx="549">
                  <c:v>30.0495078432719</c:v>
                </c:pt>
                <c:pt idx="550">
                  <c:v>30.087065608319701</c:v>
                </c:pt>
                <c:pt idx="551">
                  <c:v>30.124573901457701</c:v>
                </c:pt>
                <c:pt idx="552">
                  <c:v>30.162032784840001</c:v>
                </c:pt>
                <c:pt idx="553">
                  <c:v>30.199442320556798</c:v>
                </c:pt>
                <c:pt idx="554">
                  <c:v>30.236802570635099</c:v>
                </c:pt>
                <c:pt idx="555">
                  <c:v>30.274113597037999</c:v>
                </c:pt>
                <c:pt idx="556">
                  <c:v>30.3113754616653</c:v>
                </c:pt>
                <c:pt idx="557">
                  <c:v>30.348588226352899</c:v>
                </c:pt>
                <c:pt idx="558">
                  <c:v>30.385751952873299</c:v>
                </c:pt>
                <c:pt idx="559">
                  <c:v>30.422866702935298</c:v>
                </c:pt>
                <c:pt idx="560">
                  <c:v>30.459932538184201</c:v>
                </c:pt>
                <c:pt idx="561">
                  <c:v>30.496949520201699</c:v>
                </c:pt>
                <c:pt idx="562">
                  <c:v>30.5339177105059</c:v>
                </c:pt>
                <c:pt idx="563">
                  <c:v>30.570837170551201</c:v>
                </c:pt>
                <c:pt idx="564">
                  <c:v>30.607707961728501</c:v>
                </c:pt>
                <c:pt idx="565">
                  <c:v>30.644530145365</c:v>
                </c:pt>
                <c:pt idx="566">
                  <c:v>30.681303782724601</c:v>
                </c:pt>
                <c:pt idx="567">
                  <c:v>30.718028935007201</c:v>
                </c:pt>
                <c:pt idx="568">
                  <c:v>30.754705663349501</c:v>
                </c:pt>
                <c:pt idx="569">
                  <c:v>30.791334028824298</c:v>
                </c:pt>
                <c:pt idx="570">
                  <c:v>30.827914092465701</c:v>
                </c:pt>
                <c:pt idx="571">
                  <c:v>30.864445915401799</c:v>
                </c:pt>
                <c:pt idx="572">
                  <c:v>30.900929558347102</c:v>
                </c:pt>
                <c:pt idx="573">
                  <c:v>30.937365082123101</c:v>
                </c:pt>
                <c:pt idx="574">
                  <c:v>30.973752547487599</c:v>
                </c:pt>
                <c:pt idx="575">
                  <c:v>31.010092015135299</c:v>
                </c:pt>
                <c:pt idx="576">
                  <c:v>31.046383545697001</c:v>
                </c:pt>
                <c:pt idx="577">
                  <c:v>31.082627199740202</c:v>
                </c:pt>
                <c:pt idx="578">
                  <c:v>31.118823037769001</c:v>
                </c:pt>
                <c:pt idx="579">
                  <c:v>31.154971120223699</c:v>
                </c:pt>
                <c:pt idx="580">
                  <c:v>31.1910715074814</c:v>
                </c:pt>
                <c:pt idx="581">
                  <c:v>31.227124259855401</c:v>
                </c:pt>
                <c:pt idx="582">
                  <c:v>31.263129437595801</c:v>
                </c:pt>
                <c:pt idx="583">
                  <c:v>31.299087100888801</c:v>
                </c:pt>
                <c:pt idx="584">
                  <c:v>31.334997309857599</c:v>
                </c:pt>
                <c:pt idx="585">
                  <c:v>31.370860124561499</c:v>
                </c:pt>
                <c:pt idx="586">
                  <c:v>31.406675604996401</c:v>
                </c:pt>
                <c:pt idx="587">
                  <c:v>31.442443811094801</c:v>
                </c:pt>
                <c:pt idx="588">
                  <c:v>31.478164802725502</c:v>
                </c:pt>
                <c:pt idx="589">
                  <c:v>31.513838639694001</c:v>
                </c:pt>
                <c:pt idx="590">
                  <c:v>31.549465381742099</c:v>
                </c:pt>
                <c:pt idx="591">
                  <c:v>31.585045088548299</c:v>
                </c:pt>
                <c:pt idx="592">
                  <c:v>31.620577820129601</c:v>
                </c:pt>
                <c:pt idx="593">
                  <c:v>31.656063635711899</c:v>
                </c:pt>
                <c:pt idx="594">
                  <c:v>31.691502594782101</c:v>
                </c:pt>
                <c:pt idx="595">
                  <c:v>31.726894756769902</c:v>
                </c:pt>
                <c:pt idx="596">
                  <c:v>31.7622401810418</c:v>
                </c:pt>
                <c:pt idx="597">
                  <c:v>31.797538926901002</c:v>
                </c:pt>
                <c:pt idx="598">
                  <c:v>31.832791053587201</c:v>
                </c:pt>
                <c:pt idx="599">
                  <c:v>31.867996620276902</c:v>
                </c:pt>
                <c:pt idx="600">
                  <c:v>31.903155686083199</c:v>
                </c:pt>
                <c:pt idx="601">
                  <c:v>31.9382683100558</c:v>
                </c:pt>
                <c:pt idx="602">
                  <c:v>31.9733345511812</c:v>
                </c:pt>
                <c:pt idx="603">
                  <c:v>32.0083544683824</c:v>
                </c:pt>
                <c:pt idx="604">
                  <c:v>32.043328120519</c:v>
                </c:pt>
                <c:pt idx="605">
                  <c:v>32.078255566387497</c:v>
                </c:pt>
                <c:pt idx="606">
                  <c:v>32.1131368647209</c:v>
                </c:pt>
                <c:pt idx="607">
                  <c:v>32.1479720741889</c:v>
                </c:pt>
                <c:pt idx="608">
                  <c:v>32.1827612533978</c:v>
                </c:pt>
                <c:pt idx="609">
                  <c:v>32.217504460890503</c:v>
                </c:pt>
                <c:pt idx="610">
                  <c:v>32.2522017551467</c:v>
                </c:pt>
                <c:pt idx="611">
                  <c:v>32.286853194582797</c:v>
                </c:pt>
                <c:pt idx="612">
                  <c:v>32.321458837551504</c:v>
                </c:pt>
                <c:pt idx="613">
                  <c:v>32.3560187432292</c:v>
                </c:pt>
                <c:pt idx="614">
                  <c:v>32.390532969257002</c:v>
                </c:pt>
                <c:pt idx="615">
                  <c:v>32.425001573660602</c:v>
                </c:pt>
                <c:pt idx="616">
                  <c:v>32.459424614550002</c:v>
                </c:pt>
                <c:pt idx="617">
                  <c:v>32.493802149971899</c:v>
                </c:pt>
                <c:pt idx="618">
                  <c:v>32.528134237910002</c:v>
                </c:pt>
                <c:pt idx="619">
                  <c:v>32.562420936284902</c:v>
                </c:pt>
                <c:pt idx="620">
                  <c:v>32.596662302954201</c:v>
                </c:pt>
                <c:pt idx="621">
                  <c:v>32.630858395712202</c:v>
                </c:pt>
                <c:pt idx="622">
                  <c:v>32.665009272290398</c:v>
                </c:pt>
                <c:pt idx="623">
                  <c:v>32.699114990357003</c:v>
                </c:pt>
                <c:pt idx="624">
                  <c:v>32.733175607517197</c:v>
                </c:pt>
                <c:pt idx="625">
                  <c:v>32.767191181313102</c:v>
                </c:pt>
                <c:pt idx="626">
                  <c:v>32.801161769223803</c:v>
                </c:pt>
                <c:pt idx="627">
                  <c:v>32.835087428665098</c:v>
                </c:pt>
                <c:pt idx="628">
                  <c:v>32.868968216989998</c:v>
                </c:pt>
                <c:pt idx="629">
                  <c:v>32.902804191488201</c:v>
                </c:pt>
                <c:pt idx="630">
                  <c:v>32.936595409386399</c:v>
                </c:pt>
                <c:pt idx="631">
                  <c:v>32.970341927848203</c:v>
                </c:pt>
                <c:pt idx="632">
                  <c:v>33.004043803974099</c:v>
                </c:pt>
                <c:pt idx="633">
                  <c:v>33.037701094801498</c:v>
                </c:pt>
                <c:pt idx="634">
                  <c:v>33.071313857304901</c:v>
                </c:pt>
                <c:pt idx="635">
                  <c:v>33.104882148395397</c:v>
                </c:pt>
                <c:pt idx="636">
                  <c:v>33.138406024921302</c:v>
                </c:pt>
                <c:pt idx="637">
                  <c:v>33.171885543953898</c:v>
                </c:pt>
                <c:pt idx="638">
                  <c:v>33.205320763311299</c:v>
                </c:pt>
                <c:pt idx="639">
                  <c:v>33.238711738512698</c:v>
                </c:pt>
                <c:pt idx="640">
                  <c:v>33.272058526169403</c:v>
                </c:pt>
                <c:pt idx="641">
                  <c:v>33.305361182830197</c:v>
                </c:pt>
                <c:pt idx="642">
                  <c:v>33.338619764981097</c:v>
                </c:pt>
                <c:pt idx="643">
                  <c:v>33.371834329045697</c:v>
                </c:pt>
                <c:pt idx="644">
                  <c:v>33.405004931384397</c:v>
                </c:pt>
                <c:pt idx="645">
                  <c:v>33.438131628295501</c:v>
                </c:pt>
                <c:pt idx="646">
                  <c:v>33.471214476014197</c:v>
                </c:pt>
                <c:pt idx="647">
                  <c:v>33.5042535307131</c:v>
                </c:pt>
                <c:pt idx="648">
                  <c:v>33.537248848502301</c:v>
                </c:pt>
                <c:pt idx="649">
                  <c:v>33.570200485428998</c:v>
                </c:pt>
                <c:pt idx="650">
                  <c:v>33.603108497477898</c:v>
                </c:pt>
                <c:pt idx="651">
                  <c:v>33.635972940570802</c:v>
                </c:pt>
                <c:pt idx="652">
                  <c:v>33.6687938705671</c:v>
                </c:pt>
                <c:pt idx="653">
                  <c:v>33.701571343263304</c:v>
                </c:pt>
                <c:pt idx="654">
                  <c:v>33.734305414393297</c:v>
                </c:pt>
                <c:pt idx="655">
                  <c:v>33.766996139628297</c:v>
                </c:pt>
                <c:pt idx="656">
                  <c:v>33.799643574576898</c:v>
                </c:pt>
                <c:pt idx="657">
                  <c:v>33.832247774784797</c:v>
                </c:pt>
                <c:pt idx="658">
                  <c:v>33.8648087957352</c:v>
                </c:pt>
                <c:pt idx="659">
                  <c:v>33.897326692848601</c:v>
                </c:pt>
                <c:pt idx="660">
                  <c:v>33.929801521482901</c:v>
                </c:pt>
                <c:pt idx="661">
                  <c:v>33.962233336933103</c:v>
                </c:pt>
                <c:pt idx="662">
                  <c:v>33.9946221955597</c:v>
                </c:pt>
                <c:pt idx="663">
                  <c:v>34.026968152667699</c:v>
                </c:pt>
                <c:pt idx="664">
                  <c:v>34.059271262439601</c:v>
                </c:pt>
                <c:pt idx="665">
                  <c:v>34.091531579941403</c:v>
                </c:pt>
                <c:pt idx="666">
                  <c:v>34.1237491601768</c:v>
                </c:pt>
                <c:pt idx="667">
                  <c:v>34.1559240580874</c:v>
                </c:pt>
                <c:pt idx="668">
                  <c:v>34.188056328552697</c:v>
                </c:pt>
                <c:pt idx="669">
                  <c:v>34.220146026390097</c:v>
                </c:pt>
                <c:pt idx="670">
                  <c:v>34.252193206354697</c:v>
                </c:pt>
                <c:pt idx="671">
                  <c:v>34.2841979231398</c:v>
                </c:pt>
                <c:pt idx="672">
                  <c:v>34.316160231376202</c:v>
                </c:pt>
                <c:pt idx="673">
                  <c:v>34.348080185632703</c:v>
                </c:pt>
                <c:pt idx="674">
                  <c:v>34.379957840416203</c:v>
                </c:pt>
                <c:pt idx="675">
                  <c:v>34.411793250171101</c:v>
                </c:pt>
                <c:pt idx="676">
                  <c:v>34.4435864692799</c:v>
                </c:pt>
                <c:pt idx="677">
                  <c:v>34.475337552063003</c:v>
                </c:pt>
                <c:pt idx="678">
                  <c:v>34.507046552778398</c:v>
                </c:pt>
                <c:pt idx="679">
                  <c:v>34.538713525622299</c:v>
                </c:pt>
                <c:pt idx="680">
                  <c:v>34.570338524728598</c:v>
                </c:pt>
                <c:pt idx="681">
                  <c:v>34.601921604169</c:v>
                </c:pt>
                <c:pt idx="682">
                  <c:v>34.633462817953301</c:v>
                </c:pt>
                <c:pt idx="683">
                  <c:v>34.664962220028997</c:v>
                </c:pt>
                <c:pt idx="684">
                  <c:v>34.696419864281303</c:v>
                </c:pt>
                <c:pt idx="685">
                  <c:v>34.727835804533797</c:v>
                </c:pt>
                <c:pt idx="686">
                  <c:v>34.759210094547399</c:v>
                </c:pt>
                <c:pt idx="687">
                  <c:v>34.790542789282398</c:v>
                </c:pt>
                <c:pt idx="688">
                  <c:v>34.821833941570503</c:v>
                </c:pt>
                <c:pt idx="689">
                  <c:v>34.853083604828697</c:v>
                </c:pt>
                <c:pt idx="690">
                  <c:v>34.8842918325931</c:v>
                </c:pt>
                <c:pt idx="691">
                  <c:v>34.915458678338602</c:v>
                </c:pt>
                <c:pt idx="692">
                  <c:v>34.946584195478401</c:v>
                </c:pt>
                <c:pt idx="693">
                  <c:v>34.977668437364798</c:v>
                </c:pt>
                <c:pt idx="694">
                  <c:v>35.008711457288399</c:v>
                </c:pt>
                <c:pt idx="695">
                  <c:v>35.039713308478397</c:v>
                </c:pt>
                <c:pt idx="696">
                  <c:v>35.070674044102702</c:v>
                </c:pt>
                <c:pt idx="697">
                  <c:v>35.101593717268003</c:v>
                </c:pt>
                <c:pt idx="698">
                  <c:v>35.132472381019298</c:v>
                </c:pt>
                <c:pt idx="699">
                  <c:v>35.163310088340403</c:v>
                </c:pt>
                <c:pt idx="700">
                  <c:v>35.194106892153798</c:v>
                </c:pt>
                <c:pt idx="701">
                  <c:v>35.224862845320501</c:v>
                </c:pt>
                <c:pt idx="702">
                  <c:v>35.255578000640099</c:v>
                </c:pt>
                <c:pt idx="703">
                  <c:v>35.286252410850899</c:v>
                </c:pt>
                <c:pt idx="704">
                  <c:v>35.316886128629903</c:v>
                </c:pt>
                <c:pt idx="705">
                  <c:v>35.347479206592404</c:v>
                </c:pt>
                <c:pt idx="706">
                  <c:v>35.378031698000903</c:v>
                </c:pt>
                <c:pt idx="707">
                  <c:v>35.408543655328401</c:v>
                </c:pt>
                <c:pt idx="708">
                  <c:v>35.4390151306253</c:v>
                </c:pt>
                <c:pt idx="709">
                  <c:v>35.469446176291903</c:v>
                </c:pt>
                <c:pt idx="710">
                  <c:v>35.4998368446686</c:v>
                </c:pt>
                <c:pt idx="711">
                  <c:v>35.530187188035399</c:v>
                </c:pt>
                <c:pt idx="712">
                  <c:v>35.5604972586125</c:v>
                </c:pt>
                <c:pt idx="713">
                  <c:v>35.590767108559398</c:v>
                </c:pt>
                <c:pt idx="714">
                  <c:v>35.620996789975997</c:v>
                </c:pt>
                <c:pt idx="715">
                  <c:v>35.651186354901697</c:v>
                </c:pt>
                <c:pt idx="716">
                  <c:v>35.681335855315702</c:v>
                </c:pt>
                <c:pt idx="717">
                  <c:v>35.711445343137299</c:v>
                </c:pt>
                <c:pt idx="718">
                  <c:v>35.741514870225402</c:v>
                </c:pt>
                <c:pt idx="719">
                  <c:v>35.7715444883789</c:v>
                </c:pt>
                <c:pt idx="720">
                  <c:v>35.801534249336399</c:v>
                </c:pt>
                <c:pt idx="721">
                  <c:v>35.831484204749103</c:v>
                </c:pt>
                <c:pt idx="722">
                  <c:v>35.861394406181503</c:v>
                </c:pt>
                <c:pt idx="723">
                  <c:v>35.8912649052482</c:v>
                </c:pt>
                <c:pt idx="724">
                  <c:v>35.921095753444703</c:v>
                </c:pt>
                <c:pt idx="725">
                  <c:v>35.950887002206201</c:v>
                </c:pt>
                <c:pt idx="726">
                  <c:v>35.980638702907797</c:v>
                </c:pt>
                <c:pt idx="727">
                  <c:v>36.010350906864097</c:v>
                </c:pt>
                <c:pt idx="728">
                  <c:v>36.040023665329699</c:v>
                </c:pt>
                <c:pt idx="729">
                  <c:v>36.0696570294987</c:v>
                </c:pt>
                <c:pt idx="730">
                  <c:v>36.099251050505103</c:v>
                </c:pt>
                <c:pt idx="731">
                  <c:v>36.1288057794225</c:v>
                </c:pt>
                <c:pt idx="732">
                  <c:v>36.158321267264398</c:v>
                </c:pt>
                <c:pt idx="733">
                  <c:v>36.187797564983804</c:v>
                </c:pt>
                <c:pt idx="734">
                  <c:v>36.217234723473702</c:v>
                </c:pt>
                <c:pt idx="735">
                  <c:v>36.246632793566697</c:v>
                </c:pt>
                <c:pt idx="736">
                  <c:v>36.275991826035103</c:v>
                </c:pt>
                <c:pt idx="737">
                  <c:v>36.305311871665701</c:v>
                </c:pt>
                <c:pt idx="738">
                  <c:v>36.334592981140602</c:v>
                </c:pt>
                <c:pt idx="739">
                  <c:v>36.363835205078402</c:v>
                </c:pt>
                <c:pt idx="740">
                  <c:v>36.393038593888399</c:v>
                </c:pt>
                <c:pt idx="741">
                  <c:v>36.422203198275398</c:v>
                </c:pt>
                <c:pt idx="742">
                  <c:v>36.451329068555701</c:v>
                </c:pt>
                <c:pt idx="743">
                  <c:v>36.480416255081899</c:v>
                </c:pt>
                <c:pt idx="744">
                  <c:v>36.509464808418201</c:v>
                </c:pt>
                <c:pt idx="745">
                  <c:v>36.538474818798903</c:v>
                </c:pt>
                <c:pt idx="746">
                  <c:v>36.567446218379501</c:v>
                </c:pt>
                <c:pt idx="747">
                  <c:v>36.596379247815598</c:v>
                </c:pt>
                <c:pt idx="748">
                  <c:v>36.6252740589578</c:v>
                </c:pt>
                <c:pt idx="749">
                  <c:v>36.654130510572699</c:v>
                </c:pt>
                <c:pt idx="750">
                  <c:v>36.682948602660097</c:v>
                </c:pt>
                <c:pt idx="751">
                  <c:v>36.711728335220201</c:v>
                </c:pt>
                <c:pt idx="752">
                  <c:v>36.740469708252903</c:v>
                </c:pt>
                <c:pt idx="753">
                  <c:v>36.769173358464798</c:v>
                </c:pt>
                <c:pt idx="754">
                  <c:v>36.797838867248998</c:v>
                </c:pt>
                <c:pt idx="755">
                  <c:v>36.826466222730701</c:v>
                </c:pt>
                <c:pt idx="756">
                  <c:v>36.855055424910198</c:v>
                </c:pt>
                <c:pt idx="757">
                  <c:v>36.883606473787303</c:v>
                </c:pt>
                <c:pt idx="758">
                  <c:v>36.912119053249803</c:v>
                </c:pt>
                <c:pt idx="759">
                  <c:v>36.940595131564997</c:v>
                </c:pt>
                <c:pt idx="760">
                  <c:v>36.9690331319905</c:v>
                </c:pt>
                <c:pt idx="761">
                  <c:v>36.997433100372</c:v>
                </c:pt>
                <c:pt idx="762">
                  <c:v>37.025795082555298</c:v>
                </c:pt>
                <c:pt idx="763">
                  <c:v>37.054119255793502</c:v>
                </c:pt>
                <c:pt idx="764">
                  <c:v>37.082405926799602</c:v>
                </c:pt>
                <c:pt idx="765">
                  <c:v>37.110654918169402</c:v>
                </c:pt>
                <c:pt idx="766">
                  <c:v>37.138866293501302</c:v>
                </c:pt>
                <c:pt idx="767">
                  <c:v>37.1670401163938</c:v>
                </c:pt>
                <c:pt idx="768">
                  <c:v>37.195176450445302</c:v>
                </c:pt>
                <c:pt idx="769">
                  <c:v>37.223275359254202</c:v>
                </c:pt>
                <c:pt idx="770">
                  <c:v>37.251336906419098</c:v>
                </c:pt>
                <c:pt idx="771">
                  <c:v>37.279361143971002</c:v>
                </c:pt>
                <c:pt idx="772">
                  <c:v>37.307348021747899</c:v>
                </c:pt>
                <c:pt idx="773">
                  <c:v>37.335297682542098</c:v>
                </c:pt>
                <c:pt idx="774">
                  <c:v>37.363210184997698</c:v>
                </c:pt>
                <c:pt idx="775">
                  <c:v>37.391085587758504</c:v>
                </c:pt>
                <c:pt idx="776">
                  <c:v>37.4189239494685</c:v>
                </c:pt>
                <c:pt idx="777">
                  <c:v>37.446725328771699</c:v>
                </c:pt>
                <c:pt idx="778">
                  <c:v>37.474489784311899</c:v>
                </c:pt>
                <c:pt idx="779">
                  <c:v>37.502217374733199</c:v>
                </c:pt>
                <c:pt idx="780">
                  <c:v>37.529908004749402</c:v>
                </c:pt>
                <c:pt idx="781">
                  <c:v>37.557561811607201</c:v>
                </c:pt>
                <c:pt idx="782">
                  <c:v>37.585178862933702</c:v>
                </c:pt>
                <c:pt idx="783">
                  <c:v>37.6127592108054</c:v>
                </c:pt>
                <c:pt idx="784">
                  <c:v>37.640302907299002</c:v>
                </c:pt>
                <c:pt idx="785">
                  <c:v>37.667810004490903</c:v>
                </c:pt>
                <c:pt idx="786">
                  <c:v>37.695280554457803</c:v>
                </c:pt>
                <c:pt idx="787">
                  <c:v>37.722714609275997</c:v>
                </c:pt>
                <c:pt idx="788">
                  <c:v>37.7501121591323</c:v>
                </c:pt>
                <c:pt idx="789">
                  <c:v>37.777473262195301</c:v>
                </c:pt>
                <c:pt idx="790">
                  <c:v>37.804797990972503</c:v>
                </c:pt>
                <c:pt idx="791">
                  <c:v>37.832086393965199</c:v>
                </c:pt>
                <c:pt idx="792">
                  <c:v>37.8593385196748</c:v>
                </c:pt>
                <c:pt idx="793">
                  <c:v>37.886554416602799</c:v>
                </c:pt>
                <c:pt idx="794">
                  <c:v>37.9137341332505</c:v>
                </c:pt>
                <c:pt idx="795">
                  <c:v>37.940877718119403</c:v>
                </c:pt>
                <c:pt idx="796">
                  <c:v>37.967985204133001</c:v>
                </c:pt>
                <c:pt idx="797">
                  <c:v>37.995056629262798</c:v>
                </c:pt>
                <c:pt idx="798">
                  <c:v>38.0220920550857</c:v>
                </c:pt>
                <c:pt idx="799">
                  <c:v>38.049091528757302</c:v>
                </c:pt>
                <c:pt idx="800">
                  <c:v>38.076055097433098</c:v>
                </c:pt>
                <c:pt idx="801">
                  <c:v>38.102982808268699</c:v>
                </c:pt>
                <c:pt idx="802">
                  <c:v>38.129874708419401</c:v>
                </c:pt>
                <c:pt idx="803">
                  <c:v>38.156730845040897</c:v>
                </c:pt>
                <c:pt idx="804">
                  <c:v>38.183551262564301</c:v>
                </c:pt>
                <c:pt idx="805">
                  <c:v>38.210336000858</c:v>
                </c:pt>
                <c:pt idx="806">
                  <c:v>38.237085112938701</c:v>
                </c:pt>
                <c:pt idx="807">
                  <c:v>38.263798645523799</c:v>
                </c:pt>
                <c:pt idx="808">
                  <c:v>38.2904766453306</c:v>
                </c:pt>
                <c:pt idx="809">
                  <c:v>38.317119159076697</c:v>
                </c:pt>
                <c:pt idx="810">
                  <c:v>38.343726233479401</c:v>
                </c:pt>
                <c:pt idx="811">
                  <c:v>38.370297915256202</c:v>
                </c:pt>
                <c:pt idx="812">
                  <c:v>38.396834250753898</c:v>
                </c:pt>
                <c:pt idx="813">
                  <c:v>38.4233352792671</c:v>
                </c:pt>
                <c:pt idx="814">
                  <c:v>38.449801052527299</c:v>
                </c:pt>
                <c:pt idx="815">
                  <c:v>38.476231616951999</c:v>
                </c:pt>
                <c:pt idx="816">
                  <c:v>38.502627018958499</c:v>
                </c:pt>
                <c:pt idx="817">
                  <c:v>38.528987304964303</c:v>
                </c:pt>
                <c:pt idx="818">
                  <c:v>38.555312521386803</c:v>
                </c:pt>
                <c:pt idx="819">
                  <c:v>38.581602714643402</c:v>
                </c:pt>
                <c:pt idx="820">
                  <c:v>38.6078579311515</c:v>
                </c:pt>
                <c:pt idx="821">
                  <c:v>38.634078207213697</c:v>
                </c:pt>
                <c:pt idx="822">
                  <c:v>38.660263594284999</c:v>
                </c:pt>
                <c:pt idx="823">
                  <c:v>38.686414140062297</c:v>
                </c:pt>
                <c:pt idx="824">
                  <c:v>38.7125298906399</c:v>
                </c:pt>
                <c:pt idx="825">
                  <c:v>38.738610892112398</c:v>
                </c:pt>
                <c:pt idx="826">
                  <c:v>38.764657190574198</c:v>
                </c:pt>
                <c:pt idx="827">
                  <c:v>38.7906688321196</c:v>
                </c:pt>
                <c:pt idx="828">
                  <c:v>38.816645862843203</c:v>
                </c:pt>
                <c:pt idx="829">
                  <c:v>38.842588328839298</c:v>
                </c:pt>
                <c:pt idx="830">
                  <c:v>38.868496276202301</c:v>
                </c:pt>
                <c:pt idx="831">
                  <c:v>38.894369734050002</c:v>
                </c:pt>
                <c:pt idx="832">
                  <c:v>38.920208759110501</c:v>
                </c:pt>
                <c:pt idx="833">
                  <c:v>38.946013398068601</c:v>
                </c:pt>
                <c:pt idx="834">
                  <c:v>38.971783696533102</c:v>
                </c:pt>
                <c:pt idx="835">
                  <c:v>38.997519700112697</c:v>
                </c:pt>
                <c:pt idx="836">
                  <c:v>39.023221454416202</c:v>
                </c:pt>
                <c:pt idx="837">
                  <c:v>39.048889005052303</c:v>
                </c:pt>
                <c:pt idx="838">
                  <c:v>39.074522397629799</c:v>
                </c:pt>
                <c:pt idx="839">
                  <c:v>39.1001216777575</c:v>
                </c:pt>
                <c:pt idx="840">
                  <c:v>39.125686890718598</c:v>
                </c:pt>
                <c:pt idx="841">
                  <c:v>39.151218062260902</c:v>
                </c:pt>
                <c:pt idx="842">
                  <c:v>39.176715252290101</c:v>
                </c:pt>
                <c:pt idx="843">
                  <c:v>39.202178505876198</c:v>
                </c:pt>
                <c:pt idx="844">
                  <c:v>39.227607868089201</c:v>
                </c:pt>
                <c:pt idx="845">
                  <c:v>39.253003383999101</c:v>
                </c:pt>
                <c:pt idx="846">
                  <c:v>39.278365098675899</c:v>
                </c:pt>
                <c:pt idx="847">
                  <c:v>39.303693057189598</c:v>
                </c:pt>
                <c:pt idx="848">
                  <c:v>39.328987304610301</c:v>
                </c:pt>
                <c:pt idx="849">
                  <c:v>39.354247886007798</c:v>
                </c:pt>
                <c:pt idx="850">
                  <c:v>39.37947484451</c:v>
                </c:pt>
                <c:pt idx="851">
                  <c:v>39.404668207434398</c:v>
                </c:pt>
                <c:pt idx="852">
                  <c:v>39.4298280334298</c:v>
                </c:pt>
                <c:pt idx="853">
                  <c:v>39.454954367011197</c:v>
                </c:pt>
                <c:pt idx="854">
                  <c:v>39.480047252693403</c:v>
                </c:pt>
                <c:pt idx="855">
                  <c:v>39.5051067349915</c:v>
                </c:pt>
                <c:pt idx="856">
                  <c:v>39.530132858420302</c:v>
                </c:pt>
                <c:pt idx="857">
                  <c:v>39.555125667494899</c:v>
                </c:pt>
                <c:pt idx="858">
                  <c:v>39.580085206730097</c:v>
                </c:pt>
                <c:pt idx="859">
                  <c:v>39.6050115206409</c:v>
                </c:pt>
                <c:pt idx="860">
                  <c:v>39.629904644611102</c:v>
                </c:pt>
                <c:pt idx="861">
                  <c:v>39.6547645889151</c:v>
                </c:pt>
                <c:pt idx="862">
                  <c:v>39.679591432855702</c:v>
                </c:pt>
                <c:pt idx="863">
                  <c:v>39.704385220488298</c:v>
                </c:pt>
                <c:pt idx="864">
                  <c:v>39.729145995868002</c:v>
                </c:pt>
                <c:pt idx="865">
                  <c:v>39.753873803049899</c:v>
                </c:pt>
                <c:pt idx="866">
                  <c:v>39.778568686089201</c:v>
                </c:pt>
                <c:pt idx="867">
                  <c:v>39.803230689041101</c:v>
                </c:pt>
                <c:pt idx="868">
                  <c:v>39.827859855960803</c:v>
                </c:pt>
                <c:pt idx="869">
                  <c:v>39.8524562309033</c:v>
                </c:pt>
                <c:pt idx="870">
                  <c:v>39.877019857923898</c:v>
                </c:pt>
                <c:pt idx="871">
                  <c:v>39.901550781077702</c:v>
                </c:pt>
                <c:pt idx="872">
                  <c:v>39.926049044419898</c:v>
                </c:pt>
                <c:pt idx="873">
                  <c:v>39.950514692005598</c:v>
                </c:pt>
                <c:pt idx="874">
                  <c:v>39.9749477678901</c:v>
                </c:pt>
                <c:pt idx="875">
                  <c:v>39.999348316128398</c:v>
                </c:pt>
                <c:pt idx="876">
                  <c:v>40.023716380775802</c:v>
                </c:pt>
                <c:pt idx="877">
                  <c:v>40.048052005887399</c:v>
                </c:pt>
                <c:pt idx="878">
                  <c:v>40.072355174990101</c:v>
                </c:pt>
                <c:pt idx="879">
                  <c:v>40.096625956205898</c:v>
                </c:pt>
                <c:pt idx="880">
                  <c:v>40.120864415018801</c:v>
                </c:pt>
                <c:pt idx="881">
                  <c:v>40.145070594700698</c:v>
                </c:pt>
                <c:pt idx="882">
                  <c:v>40.1692445385235</c:v>
                </c:pt>
                <c:pt idx="883">
                  <c:v>40.193386289759097</c:v>
                </c:pt>
                <c:pt idx="884">
                  <c:v>40.217495891679299</c:v>
                </c:pt>
                <c:pt idx="885">
                  <c:v>40.241573387556002</c:v>
                </c:pt>
                <c:pt idx="886">
                  <c:v>40.265618820661203</c:v>
                </c:pt>
                <c:pt idx="887">
                  <c:v>40.289632234266698</c:v>
                </c:pt>
                <c:pt idx="888">
                  <c:v>40.313613671644298</c:v>
                </c:pt>
                <c:pt idx="889">
                  <c:v>40.337563176065999</c:v>
                </c:pt>
                <c:pt idx="890">
                  <c:v>40.361480790803697</c:v>
                </c:pt>
                <c:pt idx="891">
                  <c:v>40.385366559129103</c:v>
                </c:pt>
                <c:pt idx="892">
                  <c:v>40.409220524314399</c:v>
                </c:pt>
                <c:pt idx="893">
                  <c:v>40.433042729631197</c:v>
                </c:pt>
                <c:pt idx="894">
                  <c:v>40.456833218351498</c:v>
                </c:pt>
                <c:pt idx="895">
                  <c:v>40.480592011179603</c:v>
                </c:pt>
                <c:pt idx="896">
                  <c:v>40.504319091196201</c:v>
                </c:pt>
                <c:pt idx="897">
                  <c:v>40.5280145672941</c:v>
                </c:pt>
                <c:pt idx="898">
                  <c:v>40.551678481829498</c:v>
                </c:pt>
                <c:pt idx="899">
                  <c:v>40.5753108771585</c:v>
                </c:pt>
                <c:pt idx="900">
                  <c:v>40.598911795637299</c:v>
                </c:pt>
                <c:pt idx="901">
                  <c:v>40.622481279621901</c:v>
                </c:pt>
                <c:pt idx="902">
                  <c:v>40.646019371468498</c:v>
                </c:pt>
                <c:pt idx="903">
                  <c:v>40.669526113533301</c:v>
                </c:pt>
                <c:pt idx="904">
                  <c:v>40.693001548172397</c:v>
                </c:pt>
                <c:pt idx="905">
                  <c:v>40.716445717741898</c:v>
                </c:pt>
                <c:pt idx="906">
                  <c:v>40.739858664597897</c:v>
                </c:pt>
                <c:pt idx="907">
                  <c:v>40.763240431096698</c:v>
                </c:pt>
                <c:pt idx="908">
                  <c:v>40.786591059594201</c:v>
                </c:pt>
                <c:pt idx="909">
                  <c:v>40.809910592446798</c:v>
                </c:pt>
                <c:pt idx="910">
                  <c:v>40.833199072010402</c:v>
                </c:pt>
                <c:pt idx="911">
                  <c:v>40.856456540641297</c:v>
                </c:pt>
                <c:pt idx="912">
                  <c:v>40.879683040695497</c:v>
                </c:pt>
                <c:pt idx="913">
                  <c:v>40.902878363787998</c:v>
                </c:pt>
                <c:pt idx="914">
                  <c:v>40.926042975407299</c:v>
                </c:pt>
                <c:pt idx="915">
                  <c:v>40.949176720966697</c:v>
                </c:pt>
                <c:pt idx="916">
                  <c:v>40.9722796427017</c:v>
                </c:pt>
                <c:pt idx="917">
                  <c:v>40.995351782794501</c:v>
                </c:pt>
                <c:pt idx="918">
                  <c:v>41.018393183373597</c:v>
                </c:pt>
                <c:pt idx="919">
                  <c:v>41.041403886514402</c:v>
                </c:pt>
                <c:pt idx="920">
                  <c:v>41.064383934238897</c:v>
                </c:pt>
                <c:pt idx="921">
                  <c:v>41.087333368515402</c:v>
                </c:pt>
                <c:pt idx="922">
                  <c:v>41.110252231259103</c:v>
                </c:pt>
                <c:pt idx="923">
                  <c:v>41.133140564331697</c:v>
                </c:pt>
                <c:pt idx="924">
                  <c:v>41.155998409541603</c:v>
                </c:pt>
                <c:pt idx="925">
                  <c:v>41.178825808643602</c:v>
                </c:pt>
                <c:pt idx="926">
                  <c:v>41.201622803339298</c:v>
                </c:pt>
                <c:pt idx="927">
                  <c:v>41.224389435276798</c:v>
                </c:pt>
                <c:pt idx="928">
                  <c:v>41.247125746050997</c:v>
                </c:pt>
                <c:pt idx="929">
                  <c:v>41.269831777203002</c:v>
                </c:pt>
                <c:pt idx="930">
                  <c:v>41.292507536940498</c:v>
                </c:pt>
                <c:pt idx="931">
                  <c:v>41.315153005638699</c:v>
                </c:pt>
                <c:pt idx="932">
                  <c:v>41.337768303059597</c:v>
                </c:pt>
                <c:pt idx="933">
                  <c:v>41.360353469644899</c:v>
                </c:pt>
                <c:pt idx="934">
                  <c:v>41.382908545763101</c:v>
                </c:pt>
                <c:pt idx="935">
                  <c:v>41.4054335717097</c:v>
                </c:pt>
                <c:pt idx="936">
                  <c:v>41.427928587706504</c:v>
                </c:pt>
                <c:pt idx="937">
                  <c:v>41.4503936339025</c:v>
                </c:pt>
                <c:pt idx="938">
                  <c:v>41.472828750373203</c:v>
                </c:pt>
                <c:pt idx="939">
                  <c:v>41.495233977120897</c:v>
                </c:pt>
                <c:pt idx="940">
                  <c:v>41.5176093540747</c:v>
                </c:pt>
                <c:pt idx="941">
                  <c:v>41.539954921090498</c:v>
                </c:pt>
                <c:pt idx="942">
                  <c:v>41.562270717950803</c:v>
                </c:pt>
                <c:pt idx="943">
                  <c:v>41.584556784364999</c:v>
                </c:pt>
                <c:pt idx="944">
                  <c:v>41.606813159969199</c:v>
                </c:pt>
                <c:pt idx="945">
                  <c:v>41.629039884326197</c:v>
                </c:pt>
                <c:pt idx="946">
                  <c:v>41.651236996925697</c:v>
                </c:pt>
                <c:pt idx="947">
                  <c:v>41.673404537184098</c:v>
                </c:pt>
                <c:pt idx="948">
                  <c:v>41.6955425444445</c:v>
                </c:pt>
                <c:pt idx="949">
                  <c:v>41.717651057976703</c:v>
                </c:pt>
                <c:pt idx="950">
                  <c:v>41.739730116977398</c:v>
                </c:pt>
                <c:pt idx="951">
                  <c:v>41.7617797605701</c:v>
                </c:pt>
                <c:pt idx="952">
                  <c:v>41.783800027804801</c:v>
                </c:pt>
                <c:pt idx="953">
                  <c:v>41.805790957658502</c:v>
                </c:pt>
                <c:pt idx="954">
                  <c:v>41.827752589034802</c:v>
                </c:pt>
                <c:pt idx="955">
                  <c:v>41.849684960764201</c:v>
                </c:pt>
                <c:pt idx="956">
                  <c:v>41.871588111603899</c:v>
                </c:pt>
                <c:pt idx="957">
                  <c:v>41.893462080237697</c:v>
                </c:pt>
                <c:pt idx="958">
                  <c:v>41.915306905276402</c:v>
                </c:pt>
                <c:pt idx="959">
                  <c:v>41.937122626549701</c:v>
                </c:pt>
                <c:pt idx="960">
                  <c:v>41.958909281945402</c:v>
                </c:pt>
                <c:pt idx="961">
                  <c:v>41.980666909382698</c:v>
                </c:pt>
                <c:pt idx="962">
                  <c:v>42.002395547192698</c:v>
                </c:pt>
                <c:pt idx="963">
                  <c:v>42.024095233633503</c:v>
                </c:pt>
                <c:pt idx="964">
                  <c:v>42.045766006890403</c:v>
                </c:pt>
                <c:pt idx="965">
                  <c:v>42.067407905075498</c:v>
                </c:pt>
                <c:pt idx="966">
                  <c:v>42.089020966228198</c:v>
                </c:pt>
                <c:pt idx="967">
                  <c:v>42.110605228314697</c:v>
                </c:pt>
                <c:pt idx="968">
                  <c:v>42.132160729228602</c:v>
                </c:pt>
                <c:pt idx="969">
                  <c:v>42.153687506790199</c:v>
                </c:pt>
                <c:pt idx="970">
                  <c:v>42.175185598747099</c:v>
                </c:pt>
                <c:pt idx="971">
                  <c:v>42.196655042773799</c:v>
                </c:pt>
                <c:pt idx="972">
                  <c:v>42.218095876471899</c:v>
                </c:pt>
                <c:pt idx="973">
                  <c:v>42.239508137370102</c:v>
                </c:pt>
                <c:pt idx="974">
                  <c:v>42.260891862924197</c:v>
                </c:pt>
                <c:pt idx="975">
                  <c:v>42.282247090516698</c:v>
                </c:pt>
                <c:pt idx="976">
                  <c:v>42.3035738574577</c:v>
                </c:pt>
                <c:pt idx="977">
                  <c:v>42.324872200983897</c:v>
                </c:pt>
                <c:pt idx="978">
                  <c:v>42.346142158259298</c:v>
                </c:pt>
                <c:pt idx="979">
                  <c:v>42.3673837663749</c:v>
                </c:pt>
                <c:pt idx="980">
                  <c:v>42.388597062348701</c:v>
                </c:pt>
                <c:pt idx="981">
                  <c:v>42.409782083125798</c:v>
                </c:pt>
                <c:pt idx="982">
                  <c:v>42.430938865578298</c:v>
                </c:pt>
                <c:pt idx="983">
                  <c:v>42.452067446505403</c:v>
                </c:pt>
                <c:pt idx="984">
                  <c:v>42.473167862633403</c:v>
                </c:pt>
                <c:pt idx="985">
                  <c:v>42.494240150615497</c:v>
                </c:pt>
                <c:pt idx="986">
                  <c:v>42.5152843470321</c:v>
                </c:pt>
                <c:pt idx="987">
                  <c:v>42.536300500776903</c:v>
                </c:pt>
                <c:pt idx="988">
                  <c:v>42.557288714600702</c:v>
                </c:pt>
                <c:pt idx="989">
                  <c:v>42.578248957657898</c:v>
                </c:pt>
                <c:pt idx="990">
                  <c:v>42.599181266877999</c:v>
                </c:pt>
                <c:pt idx="991">
                  <c:v>42.620085679132202</c:v>
                </c:pt>
                <c:pt idx="992">
                  <c:v>42.640962231232898</c:v>
                </c:pt>
                <c:pt idx="993">
                  <c:v>42.661810959934101</c:v>
                </c:pt>
                <c:pt idx="994">
                  <c:v>42.682631901931202</c:v>
                </c:pt>
                <c:pt idx="995">
                  <c:v>42.703425093861199</c:v>
                </c:pt>
                <c:pt idx="996">
                  <c:v>42.724190572302199</c:v>
                </c:pt>
                <c:pt idx="997">
                  <c:v>42.7449283737743</c:v>
                </c:pt>
                <c:pt idx="998">
                  <c:v>42.7656385347385</c:v>
                </c:pt>
                <c:pt idx="999">
                  <c:v>42.786321091597699</c:v>
                </c:pt>
                <c:pt idx="1000">
                  <c:v>42.806976080695897</c:v>
                </c:pt>
                <c:pt idx="1001">
                  <c:v>42.827603538318897</c:v>
                </c:pt>
                <c:pt idx="1002">
                  <c:v>42.8482035006937</c:v>
                </c:pt>
                <c:pt idx="1003">
                  <c:v>42.868776003988899</c:v>
                </c:pt>
                <c:pt idx="1004">
                  <c:v>42.889321084314503</c:v>
                </c:pt>
                <c:pt idx="1005">
                  <c:v>42.909838777721902</c:v>
                </c:pt>
                <c:pt idx="1006">
                  <c:v>42.9303291202041</c:v>
                </c:pt>
                <c:pt idx="1007">
                  <c:v>42.950792147695502</c:v>
                </c:pt>
                <c:pt idx="1008">
                  <c:v>42.971227896071902</c:v>
                </c:pt>
                <c:pt idx="1009">
                  <c:v>42.9916364011506</c:v>
                </c:pt>
                <c:pt idx="1010">
                  <c:v>43.0120176986903</c:v>
                </c:pt>
                <c:pt idx="1011">
                  <c:v>43.032371824391298</c:v>
                </c:pt>
                <c:pt idx="1012">
                  <c:v>43.052698813895297</c:v>
                </c:pt>
                <c:pt idx="1013">
                  <c:v>43.072998702785398</c:v>
                </c:pt>
                <c:pt idx="1014">
                  <c:v>43.0932715265862</c:v>
                </c:pt>
                <c:pt idx="1015">
                  <c:v>43.113517320763698</c:v>
                </c:pt>
                <c:pt idx="1016">
                  <c:v>43.133736160509699</c:v>
                </c:pt>
                <c:pt idx="1017">
                  <c:v>43.153928077438799</c:v>
                </c:pt>
                <c:pt idx="1018">
                  <c:v>43.174093080092</c:v>
                </c:pt>
                <c:pt idx="1019">
                  <c:v>43.1942312042125</c:v>
                </c:pt>
                <c:pt idx="1020">
                  <c:v>43.214342485496601</c:v>
                </c:pt>
                <c:pt idx="1021">
                  <c:v>43.2344269595932</c:v>
                </c:pt>
                <c:pt idx="1022">
                  <c:v>43.254484662104197</c:v>
                </c:pt>
                <c:pt idx="1023">
                  <c:v>43.274515628584098</c:v>
                </c:pt>
                <c:pt idx="1024">
                  <c:v>43.294519894540699</c:v>
                </c:pt>
                <c:pt idx="1025">
                  <c:v>43.314497495434097</c:v>
                </c:pt>
                <c:pt idx="1026">
                  <c:v>43.3344484666776</c:v>
                </c:pt>
                <c:pt idx="1027">
                  <c:v>43.354372843637201</c:v>
                </c:pt>
                <c:pt idx="1028">
                  <c:v>43.374270661631797</c:v>
                </c:pt>
                <c:pt idx="1029">
                  <c:v>43.394141955933101</c:v>
                </c:pt>
                <c:pt idx="1030">
                  <c:v>43.413986761765699</c:v>
                </c:pt>
                <c:pt idx="1031">
                  <c:v>43.433805114306899</c:v>
                </c:pt>
                <c:pt idx="1032">
                  <c:v>43.453597048687101</c:v>
                </c:pt>
                <c:pt idx="1033">
                  <c:v>43.473362599989301</c:v>
                </c:pt>
                <c:pt idx="1034">
                  <c:v>43.493101803249402</c:v>
                </c:pt>
                <c:pt idx="1035">
                  <c:v>43.5128146934561</c:v>
                </c:pt>
                <c:pt idx="1036">
                  <c:v>43.5325013055512</c:v>
                </c:pt>
                <c:pt idx="1037">
                  <c:v>43.552161674429001</c:v>
                </c:pt>
                <c:pt idx="1038">
                  <c:v>43.571795834936701</c:v>
                </c:pt>
                <c:pt idx="1039">
                  <c:v>43.5914038218747</c:v>
                </c:pt>
                <c:pt idx="1040">
                  <c:v>43.610985669995699</c:v>
                </c:pt>
                <c:pt idx="1041">
                  <c:v>43.630541414005698</c:v>
                </c:pt>
                <c:pt idx="1042">
                  <c:v>43.650071088563301</c:v>
                </c:pt>
                <c:pt idx="1043">
                  <c:v>43.669574728279898</c:v>
                </c:pt>
                <c:pt idx="1044">
                  <c:v>43.689052367926799</c:v>
                </c:pt>
                <c:pt idx="1045">
                  <c:v>43.7085040641565</c:v>
                </c:pt>
                <c:pt idx="1046">
                  <c:v>43.727929831969099</c:v>
                </c:pt>
                <c:pt idx="1047">
                  <c:v>43.747329705948196</c:v>
                </c:pt>
                <c:pt idx="1048">
                  <c:v>43.766703720634197</c:v>
                </c:pt>
                <c:pt idx="1049">
                  <c:v>43.786051910523597</c:v>
                </c:pt>
                <c:pt idx="1050">
                  <c:v>43.805374310069602</c:v>
                </c:pt>
                <c:pt idx="1051">
                  <c:v>43.824670953681903</c:v>
                </c:pt>
                <c:pt idx="1052">
                  <c:v>43.843941875726401</c:v>
                </c:pt>
                <c:pt idx="1053">
                  <c:v>43.8631871105258</c:v>
                </c:pt>
                <c:pt idx="1054">
                  <c:v>43.882406692358998</c:v>
                </c:pt>
                <c:pt idx="1055">
                  <c:v>43.9016006554616</c:v>
                </c:pt>
                <c:pt idx="1056">
                  <c:v>43.920769034025398</c:v>
                </c:pt>
                <c:pt idx="1057">
                  <c:v>43.939911862198898</c:v>
                </c:pt>
                <c:pt idx="1058">
                  <c:v>43.9590291740871</c:v>
                </c:pt>
                <c:pt idx="1059">
                  <c:v>43.978121003751099</c:v>
                </c:pt>
                <c:pt idx="1060">
                  <c:v>43.997187385208903</c:v>
                </c:pt>
                <c:pt idx="1061">
                  <c:v>44.016228352434801</c:v>
                </c:pt>
                <c:pt idx="1062">
                  <c:v>44.035243939359503</c:v>
                </c:pt>
                <c:pt idx="1063">
                  <c:v>44.0542341798701</c:v>
                </c:pt>
                <c:pt idx="1064">
                  <c:v>44.073199107810503</c:v>
                </c:pt>
                <c:pt idx="1065">
                  <c:v>44.092138756980702</c:v>
                </c:pt>
                <c:pt idx="1066">
                  <c:v>44.111053161137498</c:v>
                </c:pt>
                <c:pt idx="1067">
                  <c:v>44.129942353993798</c:v>
                </c:pt>
                <c:pt idx="1068">
                  <c:v>44.148806369219301</c:v>
                </c:pt>
                <c:pt idx="1069">
                  <c:v>44.167645240439903</c:v>
                </c:pt>
                <c:pt idx="1070">
                  <c:v>44.186459001238198</c:v>
                </c:pt>
                <c:pt idx="1071">
                  <c:v>44.205247685153097</c:v>
                </c:pt>
                <c:pt idx="1072">
                  <c:v>44.224011325680102</c:v>
                </c:pt>
                <c:pt idx="1073">
                  <c:v>44.242749955293398</c:v>
                </c:pt>
                <c:pt idx="1074">
                  <c:v>44.261463606999797</c:v>
                </c:pt>
                <c:pt idx="1075">
                  <c:v>44.280152315338903</c:v>
                </c:pt>
                <c:pt idx="1076">
                  <c:v>44.298816113624</c:v>
                </c:pt>
                <c:pt idx="1077">
                  <c:v>44.317455035124802</c:v>
                </c:pt>
                <c:pt idx="1078">
                  <c:v>44.336069113067502</c:v>
                </c:pt>
                <c:pt idx="1079">
                  <c:v>44.354658380634397</c:v>
                </c:pt>
                <c:pt idx="1080">
                  <c:v>44.373222870964199</c:v>
                </c:pt>
                <c:pt idx="1081">
                  <c:v>44.391762617152096</c:v>
                </c:pt>
                <c:pt idx="1082">
                  <c:v>44.410277652249398</c:v>
                </c:pt>
                <c:pt idx="1083">
                  <c:v>44.428768009264097</c:v>
                </c:pt>
                <c:pt idx="1084">
                  <c:v>44.447233721160202</c:v>
                </c:pt>
                <c:pt idx="1085">
                  <c:v>44.465674820858098</c:v>
                </c:pt>
                <c:pt idx="1086">
                  <c:v>44.484091341234702</c:v>
                </c:pt>
                <c:pt idx="1087">
                  <c:v>44.5024833151232</c:v>
                </c:pt>
                <c:pt idx="1088">
                  <c:v>44.520850775313001</c:v>
                </c:pt>
                <c:pt idx="1089">
                  <c:v>44.539193754549899</c:v>
                </c:pt>
                <c:pt idx="1090">
                  <c:v>44.557512285536298</c:v>
                </c:pt>
                <c:pt idx="1091">
                  <c:v>44.575806400930503</c:v>
                </c:pt>
                <c:pt idx="1092">
                  <c:v>44.5940761333474</c:v>
                </c:pt>
                <c:pt idx="1093">
                  <c:v>44.612321515358403</c:v>
                </c:pt>
                <c:pt idx="1094">
                  <c:v>44.6305425794909</c:v>
                </c:pt>
                <c:pt idx="1095">
                  <c:v>44.648739358228802</c:v>
                </c:pt>
                <c:pt idx="1096">
                  <c:v>44.6669118840124</c:v>
                </c:pt>
                <c:pt idx="1097">
                  <c:v>44.6850601892382</c:v>
                </c:pt>
                <c:pt idx="1098">
                  <c:v>44.703184306259303</c:v>
                </c:pt>
                <c:pt idx="1099">
                  <c:v>44.721284267384803</c:v>
                </c:pt>
                <c:pt idx="1100">
                  <c:v>44.739360104880497</c:v>
                </c:pt>
                <c:pt idx="1101">
                  <c:v>44.757411850968097</c:v>
                </c:pt>
                <c:pt idx="1102">
                  <c:v>44.775439537826102</c:v>
                </c:pt>
                <c:pt idx="1103">
                  <c:v>44.793443197589099</c:v>
                </c:pt>
                <c:pt idx="1104">
                  <c:v>44.811422862348202</c:v>
                </c:pt>
                <c:pt idx="1105">
                  <c:v>44.829378564150502</c:v>
                </c:pt>
                <c:pt idx="1106">
                  <c:v>44.847310334999797</c:v>
                </c:pt>
                <c:pt idx="1107">
                  <c:v>44.865218206856198</c:v>
                </c:pt>
                <c:pt idx="1108">
                  <c:v>44.883102211635901</c:v>
                </c:pt>
                <c:pt idx="1109">
                  <c:v>44.900962381211698</c:v>
                </c:pt>
                <c:pt idx="1110">
                  <c:v>44.918798747412701</c:v>
                </c:pt>
                <c:pt idx="1111">
                  <c:v>44.9366113420242</c:v>
                </c:pt>
                <c:pt idx="1112">
                  <c:v>44.954400196788001</c:v>
                </c:pt>
                <c:pt idx="1113">
                  <c:v>44.972165343402203</c:v>
                </c:pt>
                <c:pt idx="1114">
                  <c:v>44.989906814898198</c:v>
                </c:pt>
                <c:pt idx="1115">
                  <c:v>45.007624645706002</c:v>
                </c:pt>
                <c:pt idx="1116">
                  <c:v>45.025318863684198</c:v>
                </c:pt>
                <c:pt idx="1117">
                  <c:v>45.042989500375199</c:v>
                </c:pt>
                <c:pt idx="1118">
                  <c:v>45.060636587278097</c:v>
                </c:pt>
                <c:pt idx="1119">
                  <c:v>45.078260155848703</c:v>
                </c:pt>
                <c:pt idx="1120">
                  <c:v>45.095860237499203</c:v>
                </c:pt>
                <c:pt idx="1121">
                  <c:v>45.1134368635987</c:v>
                </c:pt>
                <c:pt idx="1122">
                  <c:v>45.130990065472801</c:v>
                </c:pt>
                <c:pt idx="1123">
                  <c:v>45.148519874403803</c:v>
                </c:pt>
                <c:pt idx="1124">
                  <c:v>45.166026321630603</c:v>
                </c:pt>
                <c:pt idx="1125">
                  <c:v>45.1835094383487</c:v>
                </c:pt>
                <c:pt idx="1126">
                  <c:v>45.200969255710397</c:v>
                </c:pt>
                <c:pt idx="1127">
                  <c:v>45.218405804824499</c:v>
                </c:pt>
                <c:pt idx="1128">
                  <c:v>45.235819116756502</c:v>
                </c:pt>
                <c:pt idx="1129">
                  <c:v>45.253209222528497</c:v>
                </c:pt>
                <c:pt idx="1130">
                  <c:v>45.2705761531193</c:v>
                </c:pt>
                <c:pt idx="1131">
                  <c:v>45.287919939464402</c:v>
                </c:pt>
                <c:pt idx="1132">
                  <c:v>45.305240612455698</c:v>
                </c:pt>
                <c:pt idx="1133">
                  <c:v>45.322538202941899</c:v>
                </c:pt>
                <c:pt idx="1134">
                  <c:v>45.339812741728501</c:v>
                </c:pt>
                <c:pt idx="1135">
                  <c:v>45.357064259577299</c:v>
                </c:pt>
                <c:pt idx="1136">
                  <c:v>45.374292787206997</c:v>
                </c:pt>
                <c:pt idx="1137">
                  <c:v>45.391498355293002</c:v>
                </c:pt>
                <c:pt idx="1138">
                  <c:v>45.408680994466899</c:v>
                </c:pt>
                <c:pt idx="1139">
                  <c:v>45.4258407353176</c:v>
                </c:pt>
                <c:pt idx="1140">
                  <c:v>45.442977608390002</c:v>
                </c:pt>
                <c:pt idx="1141">
                  <c:v>45.4600916441861</c:v>
                </c:pt>
                <c:pt idx="1142">
                  <c:v>45.477182873164203</c:v>
                </c:pt>
                <c:pt idx="1143">
                  <c:v>45.494251325739697</c:v>
                </c:pt>
                <c:pt idx="1144">
                  <c:v>45.511297032284098</c:v>
                </c:pt>
                <c:pt idx="1145">
                  <c:v>45.5283200231259</c:v>
                </c:pt>
                <c:pt idx="1146">
                  <c:v>45.545320328550197</c:v>
                </c:pt>
                <c:pt idx="1147">
                  <c:v>45.562297978798497</c:v>
                </c:pt>
                <c:pt idx="1148">
                  <c:v>45.5792530040694</c:v>
                </c:pt>
                <c:pt idx="1149">
                  <c:v>45.596185434517601</c:v>
                </c:pt>
                <c:pt idx="1150">
                  <c:v>45.613095300254898</c:v>
                </c:pt>
                <c:pt idx="1151">
                  <c:v>45.629982631349399</c:v>
                </c:pt>
                <c:pt idx="1152">
                  <c:v>45.646847457826098</c:v>
                </c:pt>
                <c:pt idx="1153">
                  <c:v>45.663689809666501</c:v>
                </c:pt>
                <c:pt idx="1154">
                  <c:v>45.6805097168088</c:v>
                </c:pt>
                <c:pt idx="1155">
                  <c:v>45.6973072113447</c:v>
                </c:pt>
                <c:pt idx="1156">
                  <c:v>45.714082347324698</c:v>
                </c:pt>
                <c:pt idx="1157">
                  <c:v>45.730835130685001</c:v>
                </c:pt>
                <c:pt idx="1158">
                  <c:v>45.747565591288698</c:v>
                </c:pt>
                <c:pt idx="1159">
                  <c:v>45.764273758957501</c:v>
                </c:pt>
                <c:pt idx="1160">
                  <c:v>45.780959663471101</c:v>
                </c:pt>
                <c:pt idx="1161">
                  <c:v>45.797623334567398</c:v>
                </c:pt>
                <c:pt idx="1162">
                  <c:v>45.8142648019424</c:v>
                </c:pt>
                <c:pt idx="1163">
                  <c:v>45.830884095250703</c:v>
                </c:pt>
                <c:pt idx="1164">
                  <c:v>45.8474812441045</c:v>
                </c:pt>
                <c:pt idx="1165">
                  <c:v>45.864056278074699</c:v>
                </c:pt>
                <c:pt idx="1166">
                  <c:v>45.880609226690197</c:v>
                </c:pt>
                <c:pt idx="1167">
                  <c:v>45.897140119438099</c:v>
                </c:pt>
                <c:pt idx="1168">
                  <c:v>45.9136489857637</c:v>
                </c:pt>
                <c:pt idx="1169">
                  <c:v>45.930135855070503</c:v>
                </c:pt>
                <c:pt idx="1170">
                  <c:v>45.946600756720102</c:v>
                </c:pt>
                <c:pt idx="1171">
                  <c:v>45.963043720032601</c:v>
                </c:pt>
                <c:pt idx="1172">
                  <c:v>45.979464774286001</c:v>
                </c:pt>
                <c:pt idx="1173">
                  <c:v>45.995863948716597</c:v>
                </c:pt>
                <c:pt idx="1174">
                  <c:v>46.012241272518899</c:v>
                </c:pt>
                <c:pt idx="1175">
                  <c:v>46.028596774845603</c:v>
                </c:pt>
                <c:pt idx="1176">
                  <c:v>46.044930484807601</c:v>
                </c:pt>
                <c:pt idx="1177">
                  <c:v>46.0612424314739</c:v>
                </c:pt>
                <c:pt idx="1178">
                  <c:v>46.077532643871997</c:v>
                </c:pt>
                <c:pt idx="1179">
                  <c:v>46.093801150987197</c:v>
                </c:pt>
                <c:pt idx="1180">
                  <c:v>46.110047981763202</c:v>
                </c:pt>
                <c:pt idx="1181">
                  <c:v>46.1262731651019</c:v>
                </c:pt>
                <c:pt idx="1182">
                  <c:v>46.142476729863503</c:v>
                </c:pt>
                <c:pt idx="1183">
                  <c:v>46.158658704866099</c:v>
                </c:pt>
                <c:pt idx="1184">
                  <c:v>46.174819118886298</c:v>
                </c:pt>
                <c:pt idx="1185">
                  <c:v>46.190958000658703</c:v>
                </c:pt>
                <c:pt idx="1186">
                  <c:v>46.207075378876198</c:v>
                </c:pt>
                <c:pt idx="1187">
                  <c:v>46.223171282189902</c:v>
                </c:pt>
                <c:pt idx="1188">
                  <c:v>46.239245739209103</c:v>
                </c:pt>
                <c:pt idx="1189">
                  <c:v>46.255298778501199</c:v>
                </c:pt>
                <c:pt idx="1190">
                  <c:v>46.271330428591803</c:v>
                </c:pt>
                <c:pt idx="1191">
                  <c:v>46.287340717964902</c:v>
                </c:pt>
                <c:pt idx="1192">
                  <c:v>46.3033296750625</c:v>
                </c:pt>
                <c:pt idx="1193">
                  <c:v>46.319297328284897</c:v>
                </c:pt>
                <c:pt idx="1194">
                  <c:v>46.3352437059905</c:v>
                </c:pt>
                <c:pt idx="1195">
                  <c:v>46.351168836495901</c:v>
                </c:pt>
                <c:pt idx="1196">
                  <c:v>46.367072748076097</c:v>
                </c:pt>
                <c:pt idx="1197">
                  <c:v>46.382955504628299</c:v>
                </c:pt>
                <c:pt idx="1198">
                  <c:v>46.398817105981301</c:v>
                </c:pt>
                <c:pt idx="1199">
                  <c:v>46.414657576633601</c:v>
                </c:pt>
                <c:pt idx="1200">
                  <c:v>46.430476944832598</c:v>
                </c:pt>
                <c:pt idx="1201">
                  <c:v>46.446275238786498</c:v>
                </c:pt>
                <c:pt idx="1202">
                  <c:v>46.462052486663502</c:v>
                </c:pt>
                <c:pt idx="1203">
                  <c:v>46.477808716592499</c:v>
                </c:pt>
                <c:pt idx="1204">
                  <c:v>46.493543956662599</c:v>
                </c:pt>
                <c:pt idx="1205">
                  <c:v>46.509258234923202</c:v>
                </c:pt>
                <c:pt idx="1206">
                  <c:v>46.524951579384201</c:v>
                </c:pt>
                <c:pt idx="1207">
                  <c:v>46.540624018015997</c:v>
                </c:pt>
                <c:pt idx="1208">
                  <c:v>46.556275578749201</c:v>
                </c:pt>
                <c:pt idx="1209">
                  <c:v>46.571906289474697</c:v>
                </c:pt>
                <c:pt idx="1210">
                  <c:v>46.587516178043998</c:v>
                </c:pt>
                <c:pt idx="1211">
                  <c:v>46.603105272268898</c:v>
                </c:pt>
                <c:pt idx="1212">
                  <c:v>46.6186735999216</c:v>
                </c:pt>
                <c:pt idx="1213">
                  <c:v>46.6342211887345</c:v>
                </c:pt>
                <c:pt idx="1214">
                  <c:v>46.649748066400598</c:v>
                </c:pt>
                <c:pt idx="1215">
                  <c:v>46.665254260573199</c:v>
                </c:pt>
                <c:pt idx="1216">
                  <c:v>46.680739798865901</c:v>
                </c:pt>
                <c:pt idx="1217">
                  <c:v>46.696204708852903</c:v>
                </c:pt>
                <c:pt idx="1218">
                  <c:v>46.711649018068599</c:v>
                </c:pt>
                <c:pt idx="1219">
                  <c:v>46.7270727540078</c:v>
                </c:pt>
                <c:pt idx="1220">
                  <c:v>46.742475944125601</c:v>
                </c:pt>
                <c:pt idx="1221">
                  <c:v>46.757858615837698</c:v>
                </c:pt>
                <c:pt idx="1222">
                  <c:v>46.77322079652</c:v>
                </c:pt>
                <c:pt idx="1223">
                  <c:v>46.788562513508801</c:v>
                </c:pt>
                <c:pt idx="1224">
                  <c:v>46.803883794100898</c:v>
                </c:pt>
                <c:pt idx="1225">
                  <c:v>46.819184665553301</c:v>
                </c:pt>
                <c:pt idx="1226">
                  <c:v>46.834465155083599</c:v>
                </c:pt>
                <c:pt idx="1227">
                  <c:v>46.849725289869497</c:v>
                </c:pt>
                <c:pt idx="1228">
                  <c:v>46.8649650970493</c:v>
                </c:pt>
                <c:pt idx="1229">
                  <c:v>46.880184603721602</c:v>
                </c:pt>
                <c:pt idx="1230">
                  <c:v>46.895383836945399</c:v>
                </c:pt>
                <c:pt idx="1231">
                  <c:v>46.910562823740001</c:v>
                </c:pt>
                <c:pt idx="1232">
                  <c:v>46.9257215910852</c:v>
                </c:pt>
                <c:pt idx="1233">
                  <c:v>46.940860165921201</c:v>
                </c:pt>
                <c:pt idx="1234">
                  <c:v>46.955978575148301</c:v>
                </c:pt>
                <c:pt idx="1235">
                  <c:v>46.9710768456276</c:v>
                </c:pt>
                <c:pt idx="1236">
                  <c:v>46.986155004180297</c:v>
                </c:pt>
                <c:pt idx="1237">
                  <c:v>47.001213077587998</c:v>
                </c:pt>
                <c:pt idx="1238">
                  <c:v>47.016251073424598</c:v>
                </c:pt>
                <c:pt idx="1239">
                  <c:v>47.031269103681502</c:v>
                </c:pt>
                <c:pt idx="1240">
                  <c:v>47.046267131919599</c:v>
                </c:pt>
                <c:pt idx="1241">
                  <c:v>47.061245184937903</c:v>
                </c:pt>
                <c:pt idx="1242">
                  <c:v>47.076203289496299</c:v>
                </c:pt>
                <c:pt idx="1243">
                  <c:v>47.091141472314902</c:v>
                </c:pt>
                <c:pt idx="1244">
                  <c:v>47.1060597600748</c:v>
                </c:pt>
                <c:pt idx="1245">
                  <c:v>47.120958179417499</c:v>
                </c:pt>
                <c:pt idx="1246">
                  <c:v>47.135836756945302</c:v>
                </c:pt>
                <c:pt idx="1247">
                  <c:v>47.150695519221202</c:v>
                </c:pt>
                <c:pt idx="1248">
                  <c:v>47.165534492769403</c:v>
                </c:pt>
                <c:pt idx="1249">
                  <c:v>47.180353704074399</c:v>
                </c:pt>
                <c:pt idx="1250">
                  <c:v>47.195153179582199</c:v>
                </c:pt>
                <c:pt idx="1251">
                  <c:v>47.2099329456993</c:v>
                </c:pt>
                <c:pt idx="1252">
                  <c:v>47.224693028793602</c:v>
                </c:pt>
                <c:pt idx="1253">
                  <c:v>47.239433455194003</c:v>
                </c:pt>
                <c:pt idx="1254">
                  <c:v>47.2541542511904</c:v>
                </c:pt>
                <c:pt idx="1255">
                  <c:v>47.268855443033999</c:v>
                </c:pt>
                <c:pt idx="1256">
                  <c:v>47.283537056937298</c:v>
                </c:pt>
                <c:pt idx="1257">
                  <c:v>47.298199119073999</c:v>
                </c:pt>
                <c:pt idx="1258">
                  <c:v>47.312841655579298</c:v>
                </c:pt>
                <c:pt idx="1259">
                  <c:v>47.327464692549498</c:v>
                </c:pt>
                <c:pt idx="1260">
                  <c:v>47.342068256042602</c:v>
                </c:pt>
                <c:pt idx="1261">
                  <c:v>47.356652372078202</c:v>
                </c:pt>
                <c:pt idx="1262">
                  <c:v>47.3712170666372</c:v>
                </c:pt>
                <c:pt idx="1263">
                  <c:v>47.385762365662103</c:v>
                </c:pt>
                <c:pt idx="1264">
                  <c:v>47.4002882950574</c:v>
                </c:pt>
                <c:pt idx="1265">
                  <c:v>47.414794880689001</c:v>
                </c:pt>
                <c:pt idx="1266">
                  <c:v>47.429282148384601</c:v>
                </c:pt>
                <c:pt idx="1267">
                  <c:v>47.443750123933903</c:v>
                </c:pt>
                <c:pt idx="1268">
                  <c:v>47.458198833088197</c:v>
                </c:pt>
                <c:pt idx="1269">
                  <c:v>47.472628301561002</c:v>
                </c:pt>
                <c:pt idx="1270">
                  <c:v>47.487038555027503</c:v>
                </c:pt>
                <c:pt idx="1271">
                  <c:v>47.501429619125197</c:v>
                </c:pt>
                <c:pt idx="1272">
                  <c:v>47.515801519453397</c:v>
                </c:pt>
                <c:pt idx="1273">
                  <c:v>47.5301542815738</c:v>
                </c:pt>
                <c:pt idx="1274">
                  <c:v>47.544487931010003</c:v>
                </c:pt>
                <c:pt idx="1275">
                  <c:v>47.558802493248102</c:v>
                </c:pt>
                <c:pt idx="1276">
                  <c:v>47.573097993736297</c:v>
                </c:pt>
                <c:pt idx="1277">
                  <c:v>47.587374457885197</c:v>
                </c:pt>
                <c:pt idx="1278">
                  <c:v>47.601631911067798</c:v>
                </c:pt>
                <c:pt idx="1279">
                  <c:v>47.615870394079202</c:v>
                </c:pt>
                <c:pt idx="1280">
                  <c:v>47.630089932016404</c:v>
                </c:pt>
                <c:pt idx="1281">
                  <c:v>47.6442905376326</c:v>
                </c:pt>
                <c:pt idx="1282">
                  <c:v>47.658472236275699</c:v>
                </c:pt>
                <c:pt idx="1283">
                  <c:v>47.672635053259</c:v>
                </c:pt>
                <c:pt idx="1284">
                  <c:v>47.686779013861901</c:v>
                </c:pt>
                <c:pt idx="1285">
                  <c:v>47.700904143329304</c:v>
                </c:pt>
                <c:pt idx="1286">
                  <c:v>47.715010466872499</c:v>
                </c:pt>
                <c:pt idx="1287">
                  <c:v>47.729098009668498</c:v>
                </c:pt>
                <c:pt idx="1288">
                  <c:v>47.743166796860599</c:v>
                </c:pt>
                <c:pt idx="1289">
                  <c:v>47.757216853558198</c:v>
                </c:pt>
                <c:pt idx="1290">
                  <c:v>47.7712482048372</c:v>
                </c:pt>
                <c:pt idx="1291">
                  <c:v>47.785260875739802</c:v>
                </c:pt>
                <c:pt idx="1292">
                  <c:v>47.799254891274501</c:v>
                </c:pt>
                <c:pt idx="1293">
                  <c:v>47.813230276416597</c:v>
                </c:pt>
                <c:pt idx="1294">
                  <c:v>47.827187056107903</c:v>
                </c:pt>
                <c:pt idx="1295">
                  <c:v>47.841125255256998</c:v>
                </c:pt>
                <c:pt idx="1296">
                  <c:v>47.855044898739301</c:v>
                </c:pt>
                <c:pt idx="1297">
                  <c:v>47.868946011397</c:v>
                </c:pt>
                <c:pt idx="1298">
                  <c:v>47.882828618039497</c:v>
                </c:pt>
                <c:pt idx="1299">
                  <c:v>47.896692743442898</c:v>
                </c:pt>
                <c:pt idx="1300">
                  <c:v>47.910538412350903</c:v>
                </c:pt>
                <c:pt idx="1301">
                  <c:v>47.924365649473998</c:v>
                </c:pt>
                <c:pt idx="1302">
                  <c:v>47.938174479490399</c:v>
                </c:pt>
                <c:pt idx="1303">
                  <c:v>47.951964927045402</c:v>
                </c:pt>
                <c:pt idx="1304">
                  <c:v>47.965737016752001</c:v>
                </c:pt>
                <c:pt idx="1305">
                  <c:v>47.979490773190697</c:v>
                </c:pt>
                <c:pt idx="1306">
                  <c:v>47.993226220909499</c:v>
                </c:pt>
                <c:pt idx="1307">
                  <c:v>48.006943384424403</c:v>
                </c:pt>
                <c:pt idx="1308">
                  <c:v>48.020642288219101</c:v>
                </c:pt>
                <c:pt idx="1309">
                  <c:v>48.034322956745299</c:v>
                </c:pt>
                <c:pt idx="1310">
                  <c:v>48.047985414422499</c:v>
                </c:pt>
                <c:pt idx="1311">
                  <c:v>48.061629685638401</c:v>
                </c:pt>
                <c:pt idx="1312">
                  <c:v>48.075255794748898</c:v>
                </c:pt>
                <c:pt idx="1313">
                  <c:v>48.088863766078099</c:v>
                </c:pt>
                <c:pt idx="1314">
                  <c:v>48.102453623918599</c:v>
                </c:pt>
                <c:pt idx="1315">
                  <c:v>48.116025392531</c:v>
                </c:pt>
                <c:pt idx="1316">
                  <c:v>48.129579096144901</c:v>
                </c:pt>
                <c:pt idx="1317">
                  <c:v>48.143114758958198</c:v>
                </c:pt>
                <c:pt idx="1318">
                  <c:v>48.156632405137501</c:v>
                </c:pt>
                <c:pt idx="1319">
                  <c:v>48.170132058818197</c:v>
                </c:pt>
                <c:pt idx="1320">
                  <c:v>48.183613744104598</c:v>
                </c:pt>
                <c:pt idx="1321">
                  <c:v>48.197077485069698</c:v>
                </c:pt>
                <c:pt idx="1322">
                  <c:v>48.210523305755899</c:v>
                </c:pt>
                <c:pt idx="1323">
                  <c:v>48.223951230174301</c:v>
                </c:pt>
                <c:pt idx="1324">
                  <c:v>48.237361282372198</c:v>
                </c:pt>
                <c:pt idx="1325">
                  <c:v>48.250753486955198</c:v>
                </c:pt>
                <c:pt idx="1326">
                  <c:v>48.264127867191696</c:v>
                </c:pt>
                <c:pt idx="1327">
                  <c:v>48.277484446973702</c:v>
                </c:pt>
                <c:pt idx="1328">
                  <c:v>48.290823250162497</c:v>
                </c:pt>
                <c:pt idx="1329">
                  <c:v>48.304144300589101</c:v>
                </c:pt>
                <c:pt idx="1330">
                  <c:v>48.317447622054601</c:v>
                </c:pt>
                <c:pt idx="1331">
                  <c:v>48.330733238329501</c:v>
                </c:pt>
                <c:pt idx="1332">
                  <c:v>48.344001173154503</c:v>
                </c:pt>
                <c:pt idx="1333">
                  <c:v>48.357251450240398</c:v>
                </c:pt>
                <c:pt idx="1334">
                  <c:v>48.370484093267997</c:v>
                </c:pt>
                <c:pt idx="1335">
                  <c:v>48.383699125888199</c:v>
                </c:pt>
                <c:pt idx="1336">
                  <c:v>48.396896571722301</c:v>
                </c:pt>
                <c:pt idx="1337">
                  <c:v>48.410076454361999</c:v>
                </c:pt>
                <c:pt idx="1338">
                  <c:v>48.4232387973694</c:v>
                </c:pt>
                <c:pt idx="1339">
                  <c:v>48.436383624277298</c:v>
                </c:pt>
                <c:pt idx="1340">
                  <c:v>48.449510958588803</c:v>
                </c:pt>
                <c:pt idx="1341">
                  <c:v>48.462620823777897</c:v>
                </c:pt>
                <c:pt idx="1342">
                  <c:v>48.475713243289597</c:v>
                </c:pt>
                <c:pt idx="1343">
                  <c:v>48.4887882405394</c:v>
                </c:pt>
                <c:pt idx="1344">
                  <c:v>48.501845838914001</c:v>
                </c:pt>
                <c:pt idx="1345">
                  <c:v>48.514886061771101</c:v>
                </c:pt>
                <c:pt idx="1346">
                  <c:v>48.527908932439601</c:v>
                </c:pt>
                <c:pt idx="1347">
                  <c:v>48.540914474219498</c:v>
                </c:pt>
                <c:pt idx="1348">
                  <c:v>48.553902710382303</c:v>
                </c:pt>
                <c:pt idx="1349">
                  <c:v>48.5668736641707</c:v>
                </c:pt>
                <c:pt idx="1350">
                  <c:v>48.579827358798902</c:v>
                </c:pt>
                <c:pt idx="1351">
                  <c:v>48.592763817452898</c:v>
                </c:pt>
                <c:pt idx="1352">
                  <c:v>48.605683063290201</c:v>
                </c:pt>
                <c:pt idx="1353">
                  <c:v>48.6185851194398</c:v>
                </c:pt>
                <c:pt idx="1354">
                  <c:v>48.631470009003003</c:v>
                </c:pt>
                <c:pt idx="1355">
                  <c:v>48.644337755052597</c:v>
                </c:pt>
                <c:pt idx="1356">
                  <c:v>48.657188380633698</c:v>
                </c:pt>
                <c:pt idx="1357">
                  <c:v>48.670021908763196</c:v>
                </c:pt>
                <c:pt idx="1358">
                  <c:v>48.682838362430402</c:v>
                </c:pt>
                <c:pt idx="1359">
                  <c:v>48.695637764596803</c:v>
                </c:pt>
                <c:pt idx="1360">
                  <c:v>48.708420138196097</c:v>
                </c:pt>
                <c:pt idx="1361">
                  <c:v>48.721185506134503</c:v>
                </c:pt>
                <c:pt idx="1362">
                  <c:v>48.733933891290903</c:v>
                </c:pt>
                <c:pt idx="1363">
                  <c:v>48.746665316516498</c:v>
                </c:pt>
                <c:pt idx="1364">
                  <c:v>48.759379804635302</c:v>
                </c:pt>
                <c:pt idx="1365">
                  <c:v>48.772077378444202</c:v>
                </c:pt>
                <c:pt idx="1366">
                  <c:v>48.784758060712697</c:v>
                </c:pt>
                <c:pt idx="1367">
                  <c:v>48.797421874183399</c:v>
                </c:pt>
                <c:pt idx="1368">
                  <c:v>48.810068841571898</c:v>
                </c:pt>
                <c:pt idx="1369">
                  <c:v>48.822698985566902</c:v>
                </c:pt>
                <c:pt idx="1370">
                  <c:v>48.835312313972302</c:v>
                </c:pt>
                <c:pt idx="1371">
                  <c:v>48.847908854119297</c:v>
                </c:pt>
                <c:pt idx="1372">
                  <c:v>48.860488636546798</c:v>
                </c:pt>
                <c:pt idx="1373">
                  <c:v>48.873051683735802</c:v>
                </c:pt>
                <c:pt idx="1374">
                  <c:v>48.885598018138403</c:v>
                </c:pt>
                <c:pt idx="1375">
                  <c:v>48.898127662177799</c:v>
                </c:pt>
                <c:pt idx="1376">
                  <c:v>48.910640638248502</c:v>
                </c:pt>
                <c:pt idx="1377">
                  <c:v>48.923136968716101</c:v>
                </c:pt>
                <c:pt idx="1378">
                  <c:v>48.935616675917601</c:v>
                </c:pt>
                <c:pt idx="1379">
                  <c:v>48.948079782161201</c:v>
                </c:pt>
                <c:pt idx="1380">
                  <c:v>48.960526309726802</c:v>
                </c:pt>
                <c:pt idx="1381">
                  <c:v>48.972956280865397</c:v>
                </c:pt>
                <c:pt idx="1382">
                  <c:v>48.985369717799898</c:v>
                </c:pt>
                <c:pt idx="1383">
                  <c:v>48.9977666427244</c:v>
                </c:pt>
                <c:pt idx="1384">
                  <c:v>49.010147077805001</c:v>
                </c:pt>
                <c:pt idx="1385">
                  <c:v>49.0225110451794</c:v>
                </c:pt>
                <c:pt idx="1386">
                  <c:v>49.034858566956999</c:v>
                </c:pt>
                <c:pt idx="1387">
                  <c:v>49.047189665219001</c:v>
                </c:pt>
                <c:pt idx="1388">
                  <c:v>49.0595043620186</c:v>
                </c:pt>
                <c:pt idx="1389">
                  <c:v>49.071802679380902</c:v>
                </c:pt>
                <c:pt idx="1390">
                  <c:v>49.084084639303001</c:v>
                </c:pt>
                <c:pt idx="1391">
                  <c:v>49.096350263754097</c:v>
                </c:pt>
                <c:pt idx="1392">
                  <c:v>49.108599574675402</c:v>
                </c:pt>
                <c:pt idx="1393">
                  <c:v>49.120832593980403</c:v>
                </c:pt>
                <c:pt idx="1394">
                  <c:v>49.133049343554802</c:v>
                </c:pt>
                <c:pt idx="1395">
                  <c:v>49.1452498452567</c:v>
                </c:pt>
                <c:pt idx="1396">
                  <c:v>49.157434120916299</c:v>
                </c:pt>
                <c:pt idx="1397">
                  <c:v>49.169602192336598</c:v>
                </c:pt>
                <c:pt idx="1398">
                  <c:v>49.181754081292603</c:v>
                </c:pt>
                <c:pt idx="1399">
                  <c:v>49.193889809532301</c:v>
                </c:pt>
                <c:pt idx="1400">
                  <c:v>49.206009398775898</c:v>
                </c:pt>
                <c:pt idx="1401">
                  <c:v>49.218112870716702</c:v>
                </c:pt>
                <c:pt idx="1402">
                  <c:v>49.2302002470202</c:v>
                </c:pt>
                <c:pt idx="1403">
                  <c:v>49.242271549324997</c:v>
                </c:pt>
                <c:pt idx="1404">
                  <c:v>49.254326799242598</c:v>
                </c:pt>
                <c:pt idx="1405">
                  <c:v>49.266366018356997</c:v>
                </c:pt>
                <c:pt idx="1406">
                  <c:v>49.278389228225599</c:v>
                </c:pt>
                <c:pt idx="1407">
                  <c:v>49.290396450378601</c:v>
                </c:pt>
                <c:pt idx="1408">
                  <c:v>49.302387706319102</c:v>
                </c:pt>
                <c:pt idx="1409">
                  <c:v>49.314363017523597</c:v>
                </c:pt>
                <c:pt idx="1410">
                  <c:v>49.326322405441701</c:v>
                </c:pt>
                <c:pt idx="1411">
                  <c:v>49.338265891496199</c:v>
                </c:pt>
                <c:pt idx="1412">
                  <c:v>49.350193497083197</c:v>
                </c:pt>
                <c:pt idx="1413">
                  <c:v>49.362105243572202</c:v>
                </c:pt>
                <c:pt idx="1414">
                  <c:v>49.374001152306199</c:v>
                </c:pt>
                <c:pt idx="1415">
                  <c:v>49.385881240931397</c:v>
                </c:pt>
                <c:pt idx="1416">
                  <c:v>49.3977455175392</c:v>
                </c:pt>
                <c:pt idx="1417">
                  <c:v>49.409594018393904</c:v>
                </c:pt>
                <c:pt idx="1418">
                  <c:v>49.4214267646474</c:v>
                </c:pt>
                <c:pt idx="1419">
                  <c:v>49.4332437774233</c:v>
                </c:pt>
                <c:pt idx="1420">
                  <c:v>49.4450450778168</c:v>
                </c:pt>
                <c:pt idx="1421">
                  <c:v>49.456830686894698</c:v>
                </c:pt>
                <c:pt idx="1422">
                  <c:v>49.468600625695601</c:v>
                </c:pt>
                <c:pt idx="1423">
                  <c:v>49.480354915230002</c:v>
                </c:pt>
                <c:pt idx="1424">
                  <c:v>49.492093576480002</c:v>
                </c:pt>
                <c:pt idx="1425">
                  <c:v>49.503816630399498</c:v>
                </c:pt>
                <c:pt idx="1426">
                  <c:v>49.515524097914401</c:v>
                </c:pt>
                <c:pt idx="1427">
                  <c:v>49.527215999922603</c:v>
                </c:pt>
                <c:pt idx="1428">
                  <c:v>49.538892357293598</c:v>
                </c:pt>
                <c:pt idx="1429">
                  <c:v>49.550553190869103</c:v>
                </c:pt>
                <c:pt idx="1430">
                  <c:v>49.562198521462903</c:v>
                </c:pt>
                <c:pt idx="1431">
                  <c:v>49.573828369860699</c:v>
                </c:pt>
                <c:pt idx="1432">
                  <c:v>49.5854427568202</c:v>
                </c:pt>
                <c:pt idx="1433">
                  <c:v>49.597041703071497</c:v>
                </c:pt>
                <c:pt idx="1434">
                  <c:v>49.608625229316601</c:v>
                </c:pt>
                <c:pt idx="1435">
                  <c:v>49.620193356229798</c:v>
                </c:pt>
                <c:pt idx="1436">
                  <c:v>49.631746104457697</c:v>
                </c:pt>
                <c:pt idx="1437">
                  <c:v>49.643283494618998</c:v>
                </c:pt>
                <c:pt idx="1438">
                  <c:v>49.654805547304797</c:v>
                </c:pt>
                <c:pt idx="1439">
                  <c:v>49.666312283078703</c:v>
                </c:pt>
                <c:pt idx="1440">
                  <c:v>49.677803722476298</c:v>
                </c:pt>
                <c:pt idx="1441">
                  <c:v>49.689279886005899</c:v>
                </c:pt>
                <c:pt idx="1442">
                  <c:v>49.700740794148302</c:v>
                </c:pt>
                <c:pt idx="1443">
                  <c:v>49.712186467356503</c:v>
                </c:pt>
                <c:pt idx="1444">
                  <c:v>49.723616926056302</c:v>
                </c:pt>
                <c:pt idx="1445">
                  <c:v>49.735032190645803</c:v>
                </c:pt>
                <c:pt idx="1446">
                  <c:v>49.746432281495998</c:v>
                </c:pt>
                <c:pt idx="1447">
                  <c:v>49.757817218950301</c:v>
                </c:pt>
                <c:pt idx="1448">
                  <c:v>49.769187023324903</c:v>
                </c:pt>
                <c:pt idx="1449">
                  <c:v>49.780541714908601</c:v>
                </c:pt>
                <c:pt idx="1450">
                  <c:v>49.791881313962897</c:v>
                </c:pt>
                <c:pt idx="1451">
                  <c:v>49.803205840722399</c:v>
                </c:pt>
                <c:pt idx="1452">
                  <c:v>49.814515315393997</c:v>
                </c:pt>
                <c:pt idx="1453">
                  <c:v>49.825809758157902</c:v>
                </c:pt>
                <c:pt idx="1454">
                  <c:v>49.837089189167003</c:v>
                </c:pt>
                <c:pt idx="1455">
                  <c:v>49.848353628547201</c:v>
                </c:pt>
                <c:pt idx="1456">
                  <c:v>49.859603096397201</c:v>
                </c:pt>
                <c:pt idx="1457">
                  <c:v>49.870837612788797</c:v>
                </c:pt>
                <c:pt idx="1458">
                  <c:v>49.882057197766798</c:v>
                </c:pt>
                <c:pt idx="1459">
                  <c:v>49.893261871349303</c:v>
                </c:pt>
                <c:pt idx="1460">
                  <c:v>49.904451653527097</c:v>
                </c:pt>
                <c:pt idx="1461">
                  <c:v>49.915626561264098</c:v>
                </c:pt>
                <c:pt idx="1462">
                  <c:v>49.926786616109801</c:v>
                </c:pt>
                <c:pt idx="1463">
                  <c:v>49.9379318389731</c:v>
                </c:pt>
                <c:pt idx="1464">
                  <c:v>49.9490622497202</c:v>
                </c:pt>
                <c:pt idx="1465">
                  <c:v>49.9601778681902</c:v>
                </c:pt>
                <c:pt idx="1466">
                  <c:v>49.971278714195002</c:v>
                </c:pt>
                <c:pt idx="1467">
                  <c:v>49.982364807519502</c:v>
                </c:pt>
                <c:pt idx="1468">
                  <c:v>49.993436167921502</c:v>
                </c:pt>
                <c:pt idx="1469">
                  <c:v>50.004492815131798</c:v>
                </c:pt>
                <c:pt idx="1470">
                  <c:v>50.015534768854302</c:v>
                </c:pt>
                <c:pt idx="1471">
                  <c:v>50.026562048765797</c:v>
                </c:pt>
                <c:pt idx="1472">
                  <c:v>50.0375746745163</c:v>
                </c:pt>
                <c:pt idx="1473">
                  <c:v>50.048572665728699</c:v>
                </c:pt>
                <c:pt idx="1474">
                  <c:v>50.0595560419994</c:v>
                </c:pt>
                <c:pt idx="1475">
                  <c:v>50.070524822897802</c:v>
                </c:pt>
                <c:pt idx="1476">
                  <c:v>50.081479027966303</c:v>
                </c:pt>
                <c:pt idx="1477">
                  <c:v>50.092418676720797</c:v>
                </c:pt>
                <c:pt idx="1478">
                  <c:v>50.103343788650498</c:v>
                </c:pt>
                <c:pt idx="1479">
                  <c:v>50.114254383217698</c:v>
                </c:pt>
                <c:pt idx="1480">
                  <c:v>50.125150479858199</c:v>
                </c:pt>
                <c:pt idx="1481">
                  <c:v>50.136032097981001</c:v>
                </c:pt>
                <c:pt idx="1482">
                  <c:v>50.146899256968702</c:v>
                </c:pt>
                <c:pt idx="1483">
                  <c:v>50.157751976177103</c:v>
                </c:pt>
                <c:pt idx="1484">
                  <c:v>50.168590274935802</c:v>
                </c:pt>
                <c:pt idx="1485">
                  <c:v>50.179414172547503</c:v>
                </c:pt>
                <c:pt idx="1486">
                  <c:v>50.190223688288697</c:v>
                </c:pt>
                <c:pt idx="1487">
                  <c:v>50.201018841409301</c:v>
                </c:pt>
                <c:pt idx="1488">
                  <c:v>50.211799651132999</c:v>
                </c:pt>
                <c:pt idx="1489">
                  <c:v>50.222566136656802</c:v>
                </c:pt>
                <c:pt idx="1490">
                  <c:v>50.2333183171516</c:v>
                </c:pt>
                <c:pt idx="1491">
                  <c:v>50.244056211762</c:v>
                </c:pt>
                <c:pt idx="1492">
                  <c:v>50.254779839606101</c:v>
                </c:pt>
                <c:pt idx="1493">
                  <c:v>50.265489219775901</c:v>
                </c:pt>
                <c:pt idx="1494">
                  <c:v>50.276184371337301</c:v>
                </c:pt>
                <c:pt idx="1495">
                  <c:v>50.286865313329699</c:v>
                </c:pt>
                <c:pt idx="1496">
                  <c:v>50.2975320647666</c:v>
                </c:pt>
                <c:pt idx="1497">
                  <c:v>50.308184644635297</c:v>
                </c:pt>
                <c:pt idx="1498">
                  <c:v>50.318823071897</c:v>
                </c:pt>
                <c:pt idx="1499">
                  <c:v>50.3294473654868</c:v>
                </c:pt>
                <c:pt idx="1500">
                  <c:v>50.340057544313801</c:v>
                </c:pt>
                <c:pt idx="1501">
                  <c:v>50.350653627261202</c:v>
                </c:pt>
                <c:pt idx="1502">
                  <c:v>50.361235633186098</c:v>
                </c:pt>
                <c:pt idx="1503">
                  <c:v>50.371803580919703</c:v>
                </c:pt>
                <c:pt idx="1504">
                  <c:v>50.382357489267299</c:v>
                </c:pt>
                <c:pt idx="1505">
                  <c:v>50.392897377008403</c:v>
                </c:pt>
                <c:pt idx="1506">
                  <c:v>50.403423264067797</c:v>
                </c:pt>
                <c:pt idx="1507">
                  <c:v>50.413935171136799</c:v>
                </c:pt>
                <c:pt idx="1508">
                  <c:v>50.424433114172601</c:v>
                </c:pt>
                <c:pt idx="1509">
                  <c:v>50.434917111869296</c:v>
                </c:pt>
                <c:pt idx="1510">
                  <c:v>50.445387182895601</c:v>
                </c:pt>
                <c:pt idx="1511">
                  <c:v>50.455843345895097</c:v>
                </c:pt>
                <c:pt idx="1512">
                  <c:v>50.466285619486001</c:v>
                </c:pt>
                <c:pt idx="1513">
                  <c:v>50.476714022261703</c:v>
                </c:pt>
                <c:pt idx="1514">
                  <c:v>50.487128572789999</c:v>
                </c:pt>
                <c:pt idx="1515">
                  <c:v>50.4975292896141</c:v>
                </c:pt>
                <c:pt idx="1516">
                  <c:v>50.507916191251702</c:v>
                </c:pt>
                <c:pt idx="1517">
                  <c:v>50.518289296195803</c:v>
                </c:pt>
                <c:pt idx="1518">
                  <c:v>50.528648622914197</c:v>
                </c:pt>
                <c:pt idx="1519">
                  <c:v>50.538994189850001</c:v>
                </c:pt>
                <c:pt idx="1520">
                  <c:v>50.549326015421201</c:v>
                </c:pt>
                <c:pt idx="1521">
                  <c:v>50.559644118020898</c:v>
                </c:pt>
                <c:pt idx="1522">
                  <c:v>50.569948516017597</c:v>
                </c:pt>
                <c:pt idx="1523">
                  <c:v>50.580239227754703</c:v>
                </c:pt>
                <c:pt idx="1524">
                  <c:v>50.590516271551202</c:v>
                </c:pt>
                <c:pt idx="1525">
                  <c:v>50.600779665700898</c:v>
                </c:pt>
                <c:pt idx="1526">
                  <c:v>50.611029428473401</c:v>
                </c:pt>
                <c:pt idx="1527">
                  <c:v>50.621265578113402</c:v>
                </c:pt>
                <c:pt idx="1528">
                  <c:v>50.6314881328409</c:v>
                </c:pt>
                <c:pt idx="1529">
                  <c:v>50.641697110851503</c:v>
                </c:pt>
                <c:pt idx="1530">
                  <c:v>50.651892530316204</c:v>
                </c:pt>
                <c:pt idx="1531">
                  <c:v>50.662074409381397</c:v>
                </c:pt>
                <c:pt idx="1532">
                  <c:v>50.672242766169298</c:v>
                </c:pt>
                <c:pt idx="1533">
                  <c:v>50.682397618777401</c:v>
                </c:pt>
                <c:pt idx="1534">
                  <c:v>50.692538985278901</c:v>
                </c:pt>
                <c:pt idx="1535">
                  <c:v>50.7026668837226</c:v>
                </c:pt>
                <c:pt idx="1536">
                  <c:v>50.712781332132998</c:v>
                </c:pt>
                <c:pt idx="1537">
                  <c:v>50.722882348510304</c:v>
                </c:pt>
                <c:pt idx="1538">
                  <c:v>50.7329699508307</c:v>
                </c:pt>
                <c:pt idx="1539">
                  <c:v>50.743044157045702</c:v>
                </c:pt>
                <c:pt idx="1540">
                  <c:v>50.753104985082899</c:v>
                </c:pt>
                <c:pt idx="1541">
                  <c:v>50.763152452846001</c:v>
                </c:pt>
                <c:pt idx="1542">
                  <c:v>50.773186578214002</c:v>
                </c:pt>
                <c:pt idx="1543">
                  <c:v>50.783207379042501</c:v>
                </c:pt>
                <c:pt idx="1544">
                  <c:v>50.793214873162498</c:v>
                </c:pt>
                <c:pt idx="1545">
                  <c:v>50.8032090783814</c:v>
                </c:pt>
                <c:pt idx="1546">
                  <c:v>50.813190012482401</c:v>
                </c:pt>
                <c:pt idx="1547">
                  <c:v>50.823157693224999</c:v>
                </c:pt>
                <c:pt idx="1548">
                  <c:v>50.833112138344497</c:v>
                </c:pt>
                <c:pt idx="1549">
                  <c:v>50.843053365552798</c:v>
                </c:pt>
                <c:pt idx="1550">
                  <c:v>50.852981392537501</c:v>
                </c:pt>
                <c:pt idx="1551">
                  <c:v>50.862896236962797</c:v>
                </c:pt>
                <c:pt idx="1552">
                  <c:v>50.872797918622503</c:v>
                </c:pt>
                <c:pt idx="1553">
                  <c:v>50.882686453583801</c:v>
                </c:pt>
                <c:pt idx="1554">
                  <c:v>50.892561859047703</c:v>
                </c:pt>
                <c:pt idx="1555">
                  <c:v>50.902424152591898</c:v>
                </c:pt>
                <c:pt idx="1556">
                  <c:v>50.912273351770402</c:v>
                </c:pt>
                <c:pt idx="1557">
                  <c:v>50.922109474114301</c:v>
                </c:pt>
                <c:pt idx="1558">
                  <c:v>50.931932537130898</c:v>
                </c:pt>
                <c:pt idx="1559">
                  <c:v>50.941742558304497</c:v>
                </c:pt>
                <c:pt idx="1560">
                  <c:v>50.951539555095898</c:v>
                </c:pt>
                <c:pt idx="1561">
                  <c:v>50.961323544942999</c:v>
                </c:pt>
                <c:pt idx="1562">
                  <c:v>50.9710945452602</c:v>
                </c:pt>
                <c:pt idx="1563">
                  <c:v>50.980852573438902</c:v>
                </c:pt>
                <c:pt idx="1564">
                  <c:v>50.990597646847398</c:v>
                </c:pt>
                <c:pt idx="1565">
                  <c:v>51.000329782830804</c:v>
                </c:pt>
                <c:pt idx="1566">
                  <c:v>51.010048998711298</c:v>
                </c:pt>
                <c:pt idx="1567">
                  <c:v>51.019755311788202</c:v>
                </c:pt>
                <c:pt idx="1568">
                  <c:v>51.029448739337496</c:v>
                </c:pt>
                <c:pt idx="1569">
                  <c:v>51.039129298612501</c:v>
                </c:pt>
                <c:pt idx="1570">
                  <c:v>51.048797006843799</c:v>
                </c:pt>
                <c:pt idx="1571">
                  <c:v>51.058451881238803</c:v>
                </c:pt>
                <c:pt idx="1572">
                  <c:v>51.068093938982301</c:v>
                </c:pt>
                <c:pt idx="1573">
                  <c:v>51.077723197236402</c:v>
                </c:pt>
                <c:pt idx="1574">
                  <c:v>51.0873396731401</c:v>
                </c:pt>
                <c:pt idx="1575">
                  <c:v>51.096943383810299</c:v>
                </c:pt>
                <c:pt idx="1576">
                  <c:v>51.106534346340702</c:v>
                </c:pt>
                <c:pt idx="1577">
                  <c:v>51.116112577802603</c:v>
                </c:pt>
                <c:pt idx="1578">
                  <c:v>51.125678095244901</c:v>
                </c:pt>
                <c:pt idx="1579">
                  <c:v>51.135230915693697</c:v>
                </c:pt>
                <c:pt idx="1580">
                  <c:v>51.144771056152699</c:v>
                </c:pt>
                <c:pt idx="1581">
                  <c:v>51.154298533603097</c:v>
                </c:pt>
                <c:pt idx="1582">
                  <c:v>51.163813365003797</c:v>
                </c:pt>
                <c:pt idx="1583">
                  <c:v>51.173315567291198</c:v>
                </c:pt>
                <c:pt idx="1584">
                  <c:v>51.182805157379399</c:v>
                </c:pt>
                <c:pt idx="1585">
                  <c:v>51.192282152160097</c:v>
                </c:pt>
                <c:pt idx="1586">
                  <c:v>51.201746568502898</c:v>
                </c:pt>
                <c:pt idx="1587">
                  <c:v>51.211198423254999</c:v>
                </c:pt>
                <c:pt idx="1588">
                  <c:v>51.220637733241603</c:v>
                </c:pt>
                <c:pt idx="1589">
                  <c:v>51.230064515265397</c:v>
                </c:pt>
                <c:pt idx="1590">
                  <c:v>51.239478786107398</c:v>
                </c:pt>
                <c:pt idx="1591">
                  <c:v>51.248880562526303</c:v>
                </c:pt>
                <c:pt idx="1592">
                  <c:v>51.258269861258803</c:v>
                </c:pt>
                <c:pt idx="1593">
                  <c:v>51.267646699019501</c:v>
                </c:pt>
                <c:pt idx="1594">
                  <c:v>51.277011092501198</c:v>
                </c:pt>
                <c:pt idx="1595">
                  <c:v>51.286363058374597</c:v>
                </c:pt>
                <c:pt idx="1596">
                  <c:v>51.295702613288697</c:v>
                </c:pt>
                <c:pt idx="1597">
                  <c:v>51.305029773870601</c:v>
                </c:pt>
                <c:pt idx="1598">
                  <c:v>51.314344556725402</c:v>
                </c:pt>
                <c:pt idx="1599">
                  <c:v>51.323646978436599</c:v>
                </c:pt>
                <c:pt idx="1600">
                  <c:v>51.332937055565999</c:v>
                </c:pt>
                <c:pt idx="1601">
                  <c:v>51.3422148046537</c:v>
                </c:pt>
                <c:pt idx="1602">
                  <c:v>51.351480242217903</c:v>
                </c:pt>
                <c:pt idx="1603">
                  <c:v>51.360733384755498</c:v>
                </c:pt>
                <c:pt idx="1604">
                  <c:v>51.369974246881803</c:v>
                </c:pt>
                <c:pt idx="1605">
                  <c:v>51.379202843079099</c:v>
                </c:pt>
                <c:pt idx="1606">
                  <c:v>51.388419193164701</c:v>
                </c:pt>
                <c:pt idx="1607">
                  <c:v>51.397623313531703</c:v>
                </c:pt>
                <c:pt idx="1608">
                  <c:v>51.406815220551302</c:v>
                </c:pt>
                <c:pt idx="1609">
                  <c:v>51.415994930573</c:v>
                </c:pt>
                <c:pt idx="1610">
                  <c:v>51.4251624599246</c:v>
                </c:pt>
                <c:pt idx="1611">
                  <c:v>51.4343178249121</c:v>
                </c:pt>
                <c:pt idx="1612">
                  <c:v>51.443461041819802</c:v>
                </c:pt>
                <c:pt idx="1613">
                  <c:v>51.452592126910503</c:v>
                </c:pt>
                <c:pt idx="1614">
                  <c:v>51.461711096425198</c:v>
                </c:pt>
                <c:pt idx="1615">
                  <c:v>51.470817966583702</c:v>
                </c:pt>
                <c:pt idx="1616">
                  <c:v>51.479912753583903</c:v>
                </c:pt>
                <c:pt idx="1617">
                  <c:v>51.488995473602401</c:v>
                </c:pt>
                <c:pt idx="1618">
                  <c:v>51.498066142794201</c:v>
                </c:pt>
                <c:pt idx="1619">
                  <c:v>51.507124777293001</c:v>
                </c:pt>
                <c:pt idx="1620">
                  <c:v>51.516171393211202</c:v>
                </c:pt>
                <c:pt idx="1621">
                  <c:v>51.5252060066395</c:v>
                </c:pt>
                <c:pt idx="1622">
                  <c:v>51.5342286336477</c:v>
                </c:pt>
                <c:pt idx="1623">
                  <c:v>51.5432392902839</c:v>
                </c:pt>
                <c:pt idx="1624">
                  <c:v>51.5522379925753</c:v>
                </c:pt>
                <c:pt idx="1625">
                  <c:v>51.5612247565277</c:v>
                </c:pt>
                <c:pt idx="1626">
                  <c:v>51.570199598125797</c:v>
                </c:pt>
                <c:pt idx="1627">
                  <c:v>51.579162533332997</c:v>
                </c:pt>
                <c:pt idx="1628">
                  <c:v>51.5881135780918</c:v>
                </c:pt>
                <c:pt idx="1629">
                  <c:v>51.597052748323499</c:v>
                </c:pt>
                <c:pt idx="1630">
                  <c:v>51.605980059928299</c:v>
                </c:pt>
                <c:pt idx="1631">
                  <c:v>51.614895528785503</c:v>
                </c:pt>
                <c:pt idx="1632">
                  <c:v>51.623799170753401</c:v>
                </c:pt>
                <c:pt idx="1633">
                  <c:v>51.632691001669301</c:v>
                </c:pt>
                <c:pt idx="1634">
                  <c:v>51.641571037349699</c:v>
                </c:pt>
                <c:pt idx="1635">
                  <c:v>51.650439293590203</c:v>
                </c:pt>
                <c:pt idx="1636">
                  <c:v>51.659295786165501</c:v>
                </c:pt>
                <c:pt idx="1637">
                  <c:v>51.668140530829398</c:v>
                </c:pt>
                <c:pt idx="1638">
                  <c:v>51.676973543315299</c:v>
                </c:pt>
                <c:pt idx="1639">
                  <c:v>51.6857948393355</c:v>
                </c:pt>
                <c:pt idx="1640">
                  <c:v>51.694604434581699</c:v>
                </c:pt>
                <c:pt idx="1641">
                  <c:v>51.703402344725099</c:v>
                </c:pt>
                <c:pt idx="1642">
                  <c:v>51.712188585416101</c:v>
                </c:pt>
                <c:pt idx="1643">
                  <c:v>51.720963172284499</c:v>
                </c:pt>
                <c:pt idx="1644">
                  <c:v>51.729726120939603</c:v>
                </c:pt>
                <c:pt idx="1645">
                  <c:v>51.7384774469703</c:v>
                </c:pt>
                <c:pt idx="1646">
                  <c:v>51.747217165944697</c:v>
                </c:pt>
                <c:pt idx="1647">
                  <c:v>51.755945293410797</c:v>
                </c:pt>
                <c:pt idx="1648">
                  <c:v>51.764661844895798</c:v>
                </c:pt>
                <c:pt idx="1649">
                  <c:v>51.773366835906998</c:v>
                </c:pt>
                <c:pt idx="1650">
                  <c:v>51.782060281930796</c:v>
                </c:pt>
                <c:pt idx="1651">
                  <c:v>51.790742198433698</c:v>
                </c:pt>
                <c:pt idx="1652">
                  <c:v>51.7994126008617</c:v>
                </c:pt>
                <c:pt idx="1653">
                  <c:v>51.8080715046408</c:v>
                </c:pt>
                <c:pt idx="1654">
                  <c:v>51.816718925176403</c:v>
                </c:pt>
                <c:pt idx="1655">
                  <c:v>51.825354877853997</c:v>
                </c:pt>
                <c:pt idx="1656">
                  <c:v>51.833979378038997</c:v>
                </c:pt>
                <c:pt idx="1657">
                  <c:v>51.842592432849898</c:v>
                </c:pt>
                <c:pt idx="1658">
                  <c:v>51.851194063682797</c:v>
                </c:pt>
                <c:pt idx="1659">
                  <c:v>51.8597842872001</c:v>
                </c:pt>
                <c:pt idx="1660">
                  <c:v>51.868363118655701</c:v>
                </c:pt>
                <c:pt idx="1661">
                  <c:v>51.8769305732826</c:v>
                </c:pt>
                <c:pt idx="1662">
                  <c:v>51.885486666293502</c:v>
                </c:pt>
                <c:pt idx="1663">
                  <c:v>51.894031412880501</c:v>
                </c:pt>
                <c:pt idx="1664">
                  <c:v>51.902564828214899</c:v>
                </c:pt>
                <c:pt idx="1665">
                  <c:v>51.911086927447897</c:v>
                </c:pt>
                <c:pt idx="1666">
                  <c:v>51.9195977257097</c:v>
                </c:pt>
                <c:pt idx="1667">
                  <c:v>51.928097238110503</c:v>
                </c:pt>
                <c:pt idx="1668">
                  <c:v>51.936585479739897</c:v>
                </c:pt>
                <c:pt idx="1669">
                  <c:v>51.945062465666901</c:v>
                </c:pt>
                <c:pt idx="1670">
                  <c:v>51.953528210940398</c:v>
                </c:pt>
                <c:pt idx="1671">
                  <c:v>51.961982730588801</c:v>
                </c:pt>
                <c:pt idx="1672">
                  <c:v>51.9704260396203</c:v>
                </c:pt>
                <c:pt idx="1673">
                  <c:v>51.9788581530226</c:v>
                </c:pt>
                <c:pt idx="1674">
                  <c:v>51.987279085763397</c:v>
                </c:pt>
                <c:pt idx="1675">
                  <c:v>51.995688852790003</c:v>
                </c:pt>
                <c:pt idx="1676">
                  <c:v>52.0040874690295</c:v>
                </c:pt>
                <c:pt idx="1677">
                  <c:v>52.012474949388803</c:v>
                </c:pt>
                <c:pt idx="1678">
                  <c:v>52.0208513087548</c:v>
                </c:pt>
                <c:pt idx="1679">
                  <c:v>52.029216561994197</c:v>
                </c:pt>
                <c:pt idx="1680">
                  <c:v>52.0375707239535</c:v>
                </c:pt>
                <c:pt idx="1681">
                  <c:v>52.045913809459201</c:v>
                </c:pt>
                <c:pt idx="1682">
                  <c:v>52.054245833317999</c:v>
                </c:pt>
                <c:pt idx="1683">
                  <c:v>52.062566810316198</c:v>
                </c:pt>
                <c:pt idx="1684">
                  <c:v>52.070876755220297</c:v>
                </c:pt>
                <c:pt idx="1685">
                  <c:v>52.079175682776999</c:v>
                </c:pt>
                <c:pt idx="1686">
                  <c:v>52.087463607712898</c:v>
                </c:pt>
                <c:pt idx="1687">
                  <c:v>52.095740544734603</c:v>
                </c:pt>
                <c:pt idx="1688">
                  <c:v>52.104006508529203</c:v>
                </c:pt>
                <c:pt idx="1689">
                  <c:v>52.112261513763599</c:v>
                </c:pt>
                <c:pt idx="1690">
                  <c:v>52.120505575085097</c:v>
                </c:pt>
                <c:pt idx="1691">
                  <c:v>52.128738707121101</c:v>
                </c:pt>
                <c:pt idx="1692">
                  <c:v>52.136960924479503</c:v>
                </c:pt>
                <c:pt idx="1693">
                  <c:v>52.145172241748099</c:v>
                </c:pt>
                <c:pt idx="1694">
                  <c:v>52.153372673495198</c:v>
                </c:pt>
                <c:pt idx="1695">
                  <c:v>52.161562234269603</c:v>
                </c:pt>
                <c:pt idx="1696">
                  <c:v>52.169740938600199</c:v>
                </c:pt>
                <c:pt idx="1697">
                  <c:v>52.177908800996398</c:v>
                </c:pt>
                <c:pt idx="1698">
                  <c:v>52.186065835948</c:v>
                </c:pt>
                <c:pt idx="1699">
                  <c:v>52.194212057925398</c:v>
                </c:pt>
                <c:pt idx="1700">
                  <c:v>52.2023474813791</c:v>
                </c:pt>
                <c:pt idx="1701">
                  <c:v>52.210472120740597</c:v>
                </c:pt>
                <c:pt idx="1702">
                  <c:v>52.218585990421502</c:v>
                </c:pt>
                <c:pt idx="1703">
                  <c:v>52.226689104814298</c:v>
                </c:pt>
                <c:pt idx="1704">
                  <c:v>52.234781478291801</c:v>
                </c:pt>
                <c:pt idx="1705">
                  <c:v>52.242863125207698</c:v>
                </c:pt>
                <c:pt idx="1706">
                  <c:v>52.250934059896103</c:v>
                </c:pt>
                <c:pt idx="1707">
                  <c:v>52.258994296672</c:v>
                </c:pt>
                <c:pt idx="1708">
                  <c:v>52.267043849830998</c:v>
                </c:pt>
                <c:pt idx="1709">
                  <c:v>52.275082734367103</c:v>
                </c:pt>
                <c:pt idx="1710">
                  <c:v>52.283110965221603</c:v>
                </c:pt>
                <c:pt idx="1711">
                  <c:v>52.291128555396497</c:v>
                </c:pt>
                <c:pt idx="1712">
                  <c:v>52.299135519117002</c:v>
                </c:pt>
                <c:pt idx="1713">
                  <c:v>52.307131870589501</c:v>
                </c:pt>
                <c:pt idx="1714">
                  <c:v>52.315117624001097</c:v>
                </c:pt>
                <c:pt idx="1715">
                  <c:v>52.323092793520303</c:v>
                </c:pt>
                <c:pt idx="1716">
                  <c:v>52.331057393296298</c:v>
                </c:pt>
                <c:pt idx="1717">
                  <c:v>52.339011437459803</c:v>
                </c:pt>
                <c:pt idx="1718">
                  <c:v>52.346954940122302</c:v>
                </c:pt>
                <c:pt idx="1719">
                  <c:v>52.3548879153768</c:v>
                </c:pt>
                <c:pt idx="1720">
                  <c:v>52.362810377297102</c:v>
                </c:pt>
                <c:pt idx="1721">
                  <c:v>52.370722339938503</c:v>
                </c:pt>
                <c:pt idx="1722">
                  <c:v>52.378623817337498</c:v>
                </c:pt>
                <c:pt idx="1723">
                  <c:v>52.386514823512002</c:v>
                </c:pt>
                <c:pt idx="1724">
                  <c:v>52.394395372460899</c:v>
                </c:pt>
                <c:pt idx="1725">
                  <c:v>52.4022654781649</c:v>
                </c:pt>
                <c:pt idx="1726">
                  <c:v>52.4101251545856</c:v>
                </c:pt>
                <c:pt idx="1727">
                  <c:v>52.417974415666301</c:v>
                </c:pt>
                <c:pt idx="1728">
                  <c:v>52.425813275331699</c:v>
                </c:pt>
                <c:pt idx="1729">
                  <c:v>52.433641747487997</c:v>
                </c:pt>
                <c:pt idx="1730">
                  <c:v>52.441459846022703</c:v>
                </c:pt>
                <c:pt idx="1731">
                  <c:v>52.449267584805</c:v>
                </c:pt>
                <c:pt idx="1732">
                  <c:v>52.457064977685697</c:v>
                </c:pt>
                <c:pt idx="1733">
                  <c:v>52.4648520384969</c:v>
                </c:pt>
                <c:pt idx="1734">
                  <c:v>52.472628781052798</c:v>
                </c:pt>
                <c:pt idx="1735">
                  <c:v>52.480395219148697</c:v>
                </c:pt>
                <c:pt idx="1736">
                  <c:v>52.488151366561901</c:v>
                </c:pt>
                <c:pt idx="1737">
                  <c:v>52.495897237051501</c:v>
                </c:pt>
                <c:pt idx="1738">
                  <c:v>52.503632844358002</c:v>
                </c:pt>
                <c:pt idx="1739">
                  <c:v>52.511358202203802</c:v>
                </c:pt>
                <c:pt idx="1740">
                  <c:v>52.519073324293302</c:v>
                </c:pt>
                <c:pt idx="1741">
                  <c:v>52.526778224312501</c:v>
                </c:pt>
                <c:pt idx="1742">
                  <c:v>52.5344729159293</c:v>
                </c:pt>
                <c:pt idx="1743">
                  <c:v>52.542157412793401</c:v>
                </c:pt>
                <c:pt idx="1744">
                  <c:v>52.549831728536603</c:v>
                </c:pt>
                <c:pt idx="1745">
                  <c:v>52.557495876772599</c:v>
                </c:pt>
                <c:pt idx="1746">
                  <c:v>52.565149871096999</c:v>
                </c:pt>
                <c:pt idx="1747">
                  <c:v>52.572793725087301</c:v>
                </c:pt>
                <c:pt idx="1748">
                  <c:v>52.580427452303297</c:v>
                </c:pt>
                <c:pt idx="1749">
                  <c:v>52.588051066286702</c:v>
                </c:pt>
                <c:pt idx="1750">
                  <c:v>52.595664580561298</c:v>
                </c:pt>
                <c:pt idx="1751">
                  <c:v>52.603268008632902</c:v>
                </c:pt>
                <c:pt idx="1752">
                  <c:v>52.610861363989898</c:v>
                </c:pt>
                <c:pt idx="1753">
                  <c:v>52.618444660102298</c:v>
                </c:pt>
                <c:pt idx="1754">
                  <c:v>52.626017910422597</c:v>
                </c:pt>
                <c:pt idx="1755">
                  <c:v>52.6335811283857</c:v>
                </c:pt>
                <c:pt idx="1756">
                  <c:v>52.641134327408501</c:v>
                </c:pt>
                <c:pt idx="1757">
                  <c:v>52.648677520890303</c:v>
                </c:pt>
                <c:pt idx="1758">
                  <c:v>52.656210722212698</c:v>
                </c:pt>
                <c:pt idx="1759">
                  <c:v>52.663733944739697</c:v>
                </c:pt>
                <c:pt idx="1760">
                  <c:v>52.6712472018177</c:v>
                </c:pt>
                <c:pt idx="1761">
                  <c:v>52.678750506775401</c:v>
                </c:pt>
                <c:pt idx="1762">
                  <c:v>52.686243871038201</c:v>
                </c:pt>
                <c:pt idx="1763">
                  <c:v>52.693727308713001</c:v>
                </c:pt>
                <c:pt idx="1764">
                  <c:v>52.701200833188899</c:v>
                </c:pt>
                <c:pt idx="1765">
                  <c:v>52.708664457581598</c:v>
                </c:pt>
                <c:pt idx="1766">
                  <c:v>52.716118194980602</c:v>
                </c:pt>
                <c:pt idx="1767">
                  <c:v>52.723562058449502</c:v>
                </c:pt>
                <c:pt idx="1768">
                  <c:v>52.730996061025401</c:v>
                </c:pt>
                <c:pt idx="1769">
                  <c:v>52.738420215719501</c:v>
                </c:pt>
                <c:pt idx="1770">
                  <c:v>52.745834535517098</c:v>
                </c:pt>
                <c:pt idx="1771">
                  <c:v>52.753239034358501</c:v>
                </c:pt>
                <c:pt idx="1772">
                  <c:v>52.760633726982299</c:v>
                </c:pt>
                <c:pt idx="1773">
                  <c:v>52.768018624844203</c:v>
                </c:pt>
                <c:pt idx="1774">
                  <c:v>52.775393741033596</c:v>
                </c:pt>
                <c:pt idx="1775">
                  <c:v>52.782759088626499</c:v>
                </c:pt>
                <c:pt idx="1776">
                  <c:v>52.790114680685903</c:v>
                </c:pt>
                <c:pt idx="1777">
                  <c:v>52.797460530261802</c:v>
                </c:pt>
                <c:pt idx="1778">
                  <c:v>52.8047966503906</c:v>
                </c:pt>
                <c:pt idx="1779">
                  <c:v>52.812123054095998</c:v>
                </c:pt>
                <c:pt idx="1780">
                  <c:v>52.8194397543881</c:v>
                </c:pt>
                <c:pt idx="1781">
                  <c:v>52.826746764100598</c:v>
                </c:pt>
                <c:pt idx="1782">
                  <c:v>52.834044096267903</c:v>
                </c:pt>
                <c:pt idx="1783">
                  <c:v>52.841331763883304</c:v>
                </c:pt>
                <c:pt idx="1784">
                  <c:v>52.848609779890801</c:v>
                </c:pt>
                <c:pt idx="1785">
                  <c:v>52.855878157220303</c:v>
                </c:pt>
                <c:pt idx="1786">
                  <c:v>52.863136908787901</c:v>
                </c:pt>
                <c:pt idx="1787">
                  <c:v>52.870386047495799</c:v>
                </c:pt>
                <c:pt idx="1788">
                  <c:v>52.877625586232</c:v>
                </c:pt>
                <c:pt idx="1789">
                  <c:v>52.8848555378705</c:v>
                </c:pt>
                <c:pt idx="1790">
                  <c:v>52.892075915077598</c:v>
                </c:pt>
                <c:pt idx="1791">
                  <c:v>52.899286730154898</c:v>
                </c:pt>
                <c:pt idx="1792">
                  <c:v>52.906487996338299</c:v>
                </c:pt>
                <c:pt idx="1793">
                  <c:v>52.913679726393397</c:v>
                </c:pt>
                <c:pt idx="1794">
                  <c:v>52.920861933068501</c:v>
                </c:pt>
                <c:pt idx="1795">
                  <c:v>52.928034629094597</c:v>
                </c:pt>
                <c:pt idx="1796">
                  <c:v>52.935197827185597</c:v>
                </c:pt>
                <c:pt idx="1797">
                  <c:v>52.942351540037897</c:v>
                </c:pt>
                <c:pt idx="1798">
                  <c:v>52.9494957803308</c:v>
                </c:pt>
                <c:pt idx="1799">
                  <c:v>52.956630560726403</c:v>
                </c:pt>
                <c:pt idx="1800">
                  <c:v>52.963755898292</c:v>
                </c:pt>
                <c:pt idx="1801">
                  <c:v>52.970871794593002</c:v>
                </c:pt>
                <c:pt idx="1802">
                  <c:v>52.977978269302703</c:v>
                </c:pt>
                <c:pt idx="1803">
                  <c:v>52.985075334856802</c:v>
                </c:pt>
                <c:pt idx="1804">
                  <c:v>52.9921630036906</c:v>
                </c:pt>
                <c:pt idx="1805">
                  <c:v>52.999241288239602</c:v>
                </c:pt>
                <c:pt idx="1806">
                  <c:v>53.006310200939303</c:v>
                </c:pt>
                <c:pt idx="1807">
                  <c:v>53.013369754225003</c:v>
                </c:pt>
                <c:pt idx="1808">
                  <c:v>53.020419960532401</c:v>
                </c:pt>
                <c:pt idx="1809">
                  <c:v>53.027460832038798</c:v>
                </c:pt>
                <c:pt idx="1810">
                  <c:v>53.034492380188503</c:v>
                </c:pt>
                <c:pt idx="1811">
                  <c:v>53.041514618384298</c:v>
                </c:pt>
                <c:pt idx="1812">
                  <c:v>53.048527559044501</c:v>
                </c:pt>
                <c:pt idx="1813">
                  <c:v>53.055531214587504</c:v>
                </c:pt>
                <c:pt idx="1814">
                  <c:v>53.062525597431303</c:v>
                </c:pt>
                <c:pt idx="1815">
                  <c:v>53.069510719994298</c:v>
                </c:pt>
                <c:pt idx="1816">
                  <c:v>53.0764865946946</c:v>
                </c:pt>
                <c:pt idx="1817">
                  <c:v>53.083453233950699</c:v>
                </c:pt>
                <c:pt idx="1818">
                  <c:v>53.090410650180601</c:v>
                </c:pt>
                <c:pt idx="1819">
                  <c:v>53.097358855802703</c:v>
                </c:pt>
                <c:pt idx="1820">
                  <c:v>53.104297863235097</c:v>
                </c:pt>
                <c:pt idx="1821">
                  <c:v>53.1112276848962</c:v>
                </c:pt>
                <c:pt idx="1822">
                  <c:v>53.118148333204097</c:v>
                </c:pt>
                <c:pt idx="1823">
                  <c:v>53.1250598205771</c:v>
                </c:pt>
                <c:pt idx="1824">
                  <c:v>53.131962159298297</c:v>
                </c:pt>
                <c:pt idx="1825">
                  <c:v>53.138855351756497</c:v>
                </c:pt>
                <c:pt idx="1826">
                  <c:v>53.145739418566997</c:v>
                </c:pt>
                <c:pt idx="1827">
                  <c:v>53.152614372026598</c:v>
                </c:pt>
                <c:pt idx="1828">
                  <c:v>53.159480224432002</c:v>
                </c:pt>
                <c:pt idx="1829">
                  <c:v>53.166336988079898</c:v>
                </c:pt>
                <c:pt idx="1830">
                  <c:v>53.173184675267201</c:v>
                </c:pt>
                <c:pt idx="1831">
                  <c:v>53.180023298290401</c:v>
                </c:pt>
                <c:pt idx="1832">
                  <c:v>53.186852869446398</c:v>
                </c:pt>
                <c:pt idx="1833">
                  <c:v>53.193673401031901</c:v>
                </c:pt>
                <c:pt idx="1834">
                  <c:v>53.2004849053436</c:v>
                </c:pt>
                <c:pt idx="1835">
                  <c:v>53.207287394678197</c:v>
                </c:pt>
                <c:pt idx="1836">
                  <c:v>53.214080881332499</c:v>
                </c:pt>
                <c:pt idx="1837">
                  <c:v>53.220865377603197</c:v>
                </c:pt>
                <c:pt idx="1838">
                  <c:v>53.227640895786998</c:v>
                </c:pt>
                <c:pt idx="1839">
                  <c:v>53.234407448180697</c:v>
                </c:pt>
                <c:pt idx="1840">
                  <c:v>53.241165032497797</c:v>
                </c:pt>
                <c:pt idx="1841">
                  <c:v>53.247913669699201</c:v>
                </c:pt>
                <c:pt idx="1842">
                  <c:v>53.254653374441602</c:v>
                </c:pt>
                <c:pt idx="1843">
                  <c:v>53.261384158812703</c:v>
                </c:pt>
                <c:pt idx="1844">
                  <c:v>53.268106034900001</c:v>
                </c:pt>
                <c:pt idx="1845">
                  <c:v>53.274819014790999</c:v>
                </c:pt>
                <c:pt idx="1846">
                  <c:v>53.281523110573303</c:v>
                </c:pt>
                <c:pt idx="1847">
                  <c:v>53.288218334334402</c:v>
                </c:pt>
                <c:pt idx="1848">
                  <c:v>53.294904698162</c:v>
                </c:pt>
                <c:pt idx="1849">
                  <c:v>53.301582214143501</c:v>
                </c:pt>
                <c:pt idx="1850">
                  <c:v>53.308250894366601</c:v>
                </c:pt>
                <c:pt idx="1851">
                  <c:v>53.314910750918798</c:v>
                </c:pt>
                <c:pt idx="1852">
                  <c:v>53.321561795887497</c:v>
                </c:pt>
                <c:pt idx="1853">
                  <c:v>53.3282040413605</c:v>
                </c:pt>
                <c:pt idx="1854">
                  <c:v>53.334837499425198</c:v>
                </c:pt>
                <c:pt idx="1855">
                  <c:v>53.341462169013703</c:v>
                </c:pt>
                <c:pt idx="1856">
                  <c:v>53.348078065381003</c:v>
                </c:pt>
                <c:pt idx="1857">
                  <c:v>53.3546852065056</c:v>
                </c:pt>
                <c:pt idx="1858">
                  <c:v>53.361283604231502</c:v>
                </c:pt>
                <c:pt idx="1859">
                  <c:v>53.367873270402903</c:v>
                </c:pt>
                <c:pt idx="1860">
                  <c:v>53.374454216864201</c:v>
                </c:pt>
                <c:pt idx="1861">
                  <c:v>53.381026455459597</c:v>
                </c:pt>
                <c:pt idx="1862">
                  <c:v>53.3875899980331</c:v>
                </c:pt>
                <c:pt idx="1863">
                  <c:v>53.394144856429101</c:v>
                </c:pt>
                <c:pt idx="1864">
                  <c:v>53.4006910424918</c:v>
                </c:pt>
                <c:pt idx="1865">
                  <c:v>53.407228568065399</c:v>
                </c:pt>
                <c:pt idx="1866">
                  <c:v>53.413757444993998</c:v>
                </c:pt>
                <c:pt idx="1867">
                  <c:v>53.420277685122002</c:v>
                </c:pt>
                <c:pt idx="1868">
                  <c:v>53.4267893002935</c:v>
                </c:pt>
                <c:pt idx="1869">
                  <c:v>53.433292302352797</c:v>
                </c:pt>
                <c:pt idx="1870">
                  <c:v>53.439786659411901</c:v>
                </c:pt>
                <c:pt idx="1871">
                  <c:v>53.446272374765996</c:v>
                </c:pt>
                <c:pt idx="1872">
                  <c:v>53.4527495049119</c:v>
                </c:pt>
                <c:pt idx="1873">
                  <c:v>53.459218061491796</c:v>
                </c:pt>
                <c:pt idx="1874">
                  <c:v>53.465678056148299</c:v>
                </c:pt>
                <c:pt idx="1875">
                  <c:v>53.472129500523501</c:v>
                </c:pt>
                <c:pt idx="1876">
                  <c:v>53.47857240626</c:v>
                </c:pt>
                <c:pt idx="1877">
                  <c:v>53.485006784999896</c:v>
                </c:pt>
                <c:pt idx="1878">
                  <c:v>53.491432648385697</c:v>
                </c:pt>
                <c:pt idx="1879">
                  <c:v>53.4978500080597</c:v>
                </c:pt>
                <c:pt idx="1880">
                  <c:v>53.504258875664299</c:v>
                </c:pt>
                <c:pt idx="1881">
                  <c:v>53.510659262841799</c:v>
                </c:pt>
                <c:pt idx="1882">
                  <c:v>53.5170511812345</c:v>
                </c:pt>
                <c:pt idx="1883">
                  <c:v>53.523434642484801</c:v>
                </c:pt>
                <c:pt idx="1884">
                  <c:v>53.529809658235102</c:v>
                </c:pt>
                <c:pt idx="1885">
                  <c:v>53.536176240127702</c:v>
                </c:pt>
                <c:pt idx="1886">
                  <c:v>53.542534399805</c:v>
                </c:pt>
                <c:pt idx="1887">
                  <c:v>53.548884148909202</c:v>
                </c:pt>
                <c:pt idx="1888">
                  <c:v>53.555225499082802</c:v>
                </c:pt>
                <c:pt idx="1889">
                  <c:v>53.561558461967998</c:v>
                </c:pt>
                <c:pt idx="1890">
                  <c:v>53.567883049207303</c:v>
                </c:pt>
                <c:pt idx="1891">
                  <c:v>53.574199272443003</c:v>
                </c:pt>
                <c:pt idx="1892">
                  <c:v>53.580507143317497</c:v>
                </c:pt>
                <c:pt idx="1893">
                  <c:v>53.586806673472999</c:v>
                </c:pt>
                <c:pt idx="1894">
                  <c:v>53.593097874551901</c:v>
                </c:pt>
                <c:pt idx="1895">
                  <c:v>53.599380758196702</c:v>
                </c:pt>
                <c:pt idx="1896">
                  <c:v>53.605655336049502</c:v>
                </c:pt>
                <c:pt idx="1897">
                  <c:v>53.611921619752898</c:v>
                </c:pt>
                <c:pt idx="1898">
                  <c:v>53.618179620949</c:v>
                </c:pt>
                <c:pt idx="1899">
                  <c:v>53.624429351280398</c:v>
                </c:pt>
                <c:pt idx="1900">
                  <c:v>53.630670822389199</c:v>
                </c:pt>
                <c:pt idx="1901">
                  <c:v>53.636904045917902</c:v>
                </c:pt>
                <c:pt idx="1902">
                  <c:v>53.643129033508899</c:v>
                </c:pt>
                <c:pt idx="1903">
                  <c:v>53.649345796804397</c:v>
                </c:pt>
                <c:pt idx="1904">
                  <c:v>53.655554347446802</c:v>
                </c:pt>
                <c:pt idx="1905">
                  <c:v>53.6617546970785</c:v>
                </c:pt>
                <c:pt idx="1906">
                  <c:v>53.667946824130702</c:v>
                </c:pt>
                <c:pt idx="1907">
                  <c:v>53.674130609080002</c:v>
                </c:pt>
                <c:pt idx="1908">
                  <c:v>53.680306211991599</c:v>
                </c:pt>
                <c:pt idx="1909">
                  <c:v>53.686473644082199</c:v>
                </c:pt>
                <c:pt idx="1910">
                  <c:v>53.692632916568598</c:v>
                </c:pt>
                <c:pt idx="1911">
                  <c:v>53.698784040667398</c:v>
                </c:pt>
                <c:pt idx="1912">
                  <c:v>53.704927027595303</c:v>
                </c:pt>
                <c:pt idx="1913">
                  <c:v>53.711061888569198</c:v>
                </c:pt>
                <c:pt idx="1914">
                  <c:v>53.717188634805602</c:v>
                </c:pt>
                <c:pt idx="1915">
                  <c:v>53.7233072775214</c:v>
                </c:pt>
                <c:pt idx="1916">
                  <c:v>53.729417827933197</c:v>
                </c:pt>
                <c:pt idx="1917">
                  <c:v>53.7355202972577</c:v>
                </c:pt>
                <c:pt idx="1918">
                  <c:v>53.7416146967117</c:v>
                </c:pt>
                <c:pt idx="1919">
                  <c:v>53.747701037511902</c:v>
                </c:pt>
                <c:pt idx="1920">
                  <c:v>53.753779330875098</c:v>
                </c:pt>
                <c:pt idx="1921">
                  <c:v>53.759849588017801</c:v>
                </c:pt>
                <c:pt idx="1922">
                  <c:v>53.765911820156902</c:v>
                </c:pt>
                <c:pt idx="1923">
                  <c:v>53.771966038509099</c:v>
                </c:pt>
                <c:pt idx="1924">
                  <c:v>53.778012254290999</c:v>
                </c:pt>
                <c:pt idx="1925">
                  <c:v>53.7840504787195</c:v>
                </c:pt>
                <c:pt idx="1926">
                  <c:v>53.790080723011201</c:v>
                </c:pt>
                <c:pt idx="1927">
                  <c:v>53.7961029983828</c:v>
                </c:pt>
                <c:pt idx="1928">
                  <c:v>53.802117316051103</c:v>
                </c:pt>
                <c:pt idx="1929">
                  <c:v>53.808123687232701</c:v>
                </c:pt>
                <c:pt idx="1930">
                  <c:v>53.8141221231445</c:v>
                </c:pt>
                <c:pt idx="1931">
                  <c:v>53.820112635002999</c:v>
                </c:pt>
                <c:pt idx="1932">
                  <c:v>53.826095234025097</c:v>
                </c:pt>
                <c:pt idx="1933">
                  <c:v>53.832069931427498</c:v>
                </c:pt>
                <c:pt idx="1934">
                  <c:v>53.838036738426801</c:v>
                </c:pt>
                <c:pt idx="1935">
                  <c:v>53.843995666239799</c:v>
                </c:pt>
                <c:pt idx="1936">
                  <c:v>53.849946726083203</c:v>
                </c:pt>
                <c:pt idx="1937">
                  <c:v>53.855889929173699</c:v>
                </c:pt>
                <c:pt idx="1938">
                  <c:v>53.861825286728099</c:v>
                </c:pt>
                <c:pt idx="1939">
                  <c:v>53.8677528099631</c:v>
                </c:pt>
                <c:pt idx="1940">
                  <c:v>53.873672510095297</c:v>
                </c:pt>
                <c:pt idx="1941">
                  <c:v>53.8795843983415</c:v>
                </c:pt>
                <c:pt idx="1942">
                  <c:v>53.885488485918501</c:v>
                </c:pt>
                <c:pt idx="1943">
                  <c:v>53.891384578388603</c:v>
                </c:pt>
                <c:pt idx="1944">
                  <c:v>53.897272843612598</c:v>
                </c:pt>
                <c:pt idx="1945">
                  <c:v>53.90315332198</c:v>
                </c:pt>
                <c:pt idx="1946">
                  <c:v>53.909026024188101</c:v>
                </c:pt>
                <c:pt idx="1947">
                  <c:v>53.914890960933903</c:v>
                </c:pt>
                <c:pt idx="1948">
                  <c:v>53.920748142914498</c:v>
                </c:pt>
                <c:pt idx="1949">
                  <c:v>53.926597580827</c:v>
                </c:pt>
                <c:pt idx="1950">
                  <c:v>53.932439285368503</c:v>
                </c:pt>
                <c:pt idx="1951">
                  <c:v>53.938273267235999</c:v>
                </c:pt>
                <c:pt idx="1952">
                  <c:v>53.944099537126696</c:v>
                </c:pt>
                <c:pt idx="1953">
                  <c:v>53.949918105737702</c:v>
                </c:pt>
                <c:pt idx="1954">
                  <c:v>53.955728983766001</c:v>
                </c:pt>
                <c:pt idx="1955">
                  <c:v>53.961532181908801</c:v>
                </c:pt>
                <c:pt idx="1956">
                  <c:v>53.967327710863103</c:v>
                </c:pt>
                <c:pt idx="1957">
                  <c:v>53.973115581326098</c:v>
                </c:pt>
                <c:pt idx="1958">
                  <c:v>53.978895803994803</c:v>
                </c:pt>
                <c:pt idx="1959">
                  <c:v>53.984668389566302</c:v>
                </c:pt>
                <c:pt idx="1960">
                  <c:v>53.990433348737803</c:v>
                </c:pt>
                <c:pt idx="1961">
                  <c:v>53.996190692206198</c:v>
                </c:pt>
                <c:pt idx="1962">
                  <c:v>54.001940430668803</c:v>
                </c:pt>
                <c:pt idx="1963">
                  <c:v>54.007682574822503</c:v>
                </c:pt>
                <c:pt idx="1964">
                  <c:v>54.013417135364598</c:v>
                </c:pt>
                <c:pt idx="1965">
                  <c:v>54.019144122992003</c:v>
                </c:pt>
                <c:pt idx="1966">
                  <c:v>54.024863548401903</c:v>
                </c:pt>
                <c:pt idx="1967">
                  <c:v>54.030575422291399</c:v>
                </c:pt>
                <c:pt idx="1968">
                  <c:v>54.036279755357498</c:v>
                </c:pt>
                <c:pt idx="1969">
                  <c:v>54.041976558297399</c:v>
                </c:pt>
                <c:pt idx="1970">
                  <c:v>54.047665841808197</c:v>
                </c:pt>
                <c:pt idx="1971">
                  <c:v>54.053347616586898</c:v>
                </c:pt>
                <c:pt idx="1972">
                  <c:v>54.059021893330701</c:v>
                </c:pt>
                <c:pt idx="1973">
                  <c:v>54.064688682736502</c:v>
                </c:pt>
                <c:pt idx="1974">
                  <c:v>54.070347995501699</c:v>
                </c:pt>
                <c:pt idx="1975">
                  <c:v>54.0759998423231</c:v>
                </c:pt>
                <c:pt idx="1976">
                  <c:v>54.081644233897897</c:v>
                </c:pt>
                <c:pt idx="1977">
                  <c:v>54.087281180923299</c:v>
                </c:pt>
                <c:pt idx="1978">
                  <c:v>54.092910694096197</c:v>
                </c:pt>
                <c:pt idx="1979">
                  <c:v>54.098531668295202</c:v>
                </c:pt>
                <c:pt idx="1980">
                  <c:v>54.104146200201299</c:v>
                </c:pt>
                <c:pt idx="1981">
                  <c:v>54.109753301748</c:v>
                </c:pt>
                <c:pt idx="1982">
                  <c:v>54.115352983602598</c:v>
                </c:pt>
                <c:pt idx="1983">
                  <c:v>54.120945256417997</c:v>
                </c:pt>
                <c:pt idx="1984">
                  <c:v>54.126530130832499</c:v>
                </c:pt>
                <c:pt idx="1985">
                  <c:v>54.132107617469998</c:v>
                </c:pt>
                <c:pt idx="1986">
                  <c:v>54.137677726940098</c:v>
                </c:pt>
                <c:pt idx="1987">
                  <c:v>54.1432404698377</c:v>
                </c:pt>
                <c:pt idx="1988">
                  <c:v>54.148795856743398</c:v>
                </c:pt>
                <c:pt idx="1989">
                  <c:v>54.154343898223303</c:v>
                </c:pt>
                <c:pt idx="1990">
                  <c:v>54.159884604829102</c:v>
                </c:pt>
                <c:pt idx="1991">
                  <c:v>54.165417987098003</c:v>
                </c:pt>
                <c:pt idx="1992">
                  <c:v>54.170944055552702</c:v>
                </c:pt>
                <c:pt idx="1993">
                  <c:v>54.176462820701602</c:v>
                </c:pt>
                <c:pt idx="1994">
                  <c:v>54.181974293038401</c:v>
                </c:pt>
                <c:pt idx="1995">
                  <c:v>54.187478483042597</c:v>
                </c:pt>
                <c:pt idx="1996">
                  <c:v>54.192975401178998</c:v>
                </c:pt>
                <c:pt idx="1997">
                  <c:v>54.198465057898197</c:v>
                </c:pt>
                <c:pt idx="1998">
                  <c:v>54.203947463636197</c:v>
                </c:pt>
                <c:pt idx="1999">
                  <c:v>54.2094226288146</c:v>
                </c:pt>
                <c:pt idx="2000">
                  <c:v>54.214890563840498</c:v>
                </c:pt>
                <c:pt idx="2001">
                  <c:v>54.220351279106502</c:v>
                </c:pt>
                <c:pt idx="2002">
                  <c:v>54.225804784990899</c:v>
                </c:pt>
                <c:pt idx="2003">
                  <c:v>54.231251091857402</c:v>
                </c:pt>
                <c:pt idx="2004">
                  <c:v>54.2366902100554</c:v>
                </c:pt>
                <c:pt idx="2005">
                  <c:v>54.242122149919602</c:v>
                </c:pt>
                <c:pt idx="2006">
                  <c:v>54.2475469217705</c:v>
                </c:pt>
                <c:pt idx="2007">
                  <c:v>54.252964535914103</c:v>
                </c:pt>
                <c:pt idx="2008">
                  <c:v>54.258375002641699</c:v>
                </c:pt>
                <c:pt idx="2009">
                  <c:v>54.263778332230501</c:v>
                </c:pt>
                <c:pt idx="2010">
                  <c:v>54.269174534942998</c:v>
                </c:pt>
                <c:pt idx="2011">
                  <c:v>54.274563621027397</c:v>
                </c:pt>
                <c:pt idx="2012">
                  <c:v>54.279945600717298</c:v>
                </c:pt>
                <c:pt idx="2013">
                  <c:v>54.285320484232003</c:v>
                </c:pt>
                <c:pt idx="2014">
                  <c:v>54.290688281776198</c:v>
                </c:pt>
                <c:pt idx="2015">
                  <c:v>54.296048944165904</c:v>
                </c:pt>
                <c:pt idx="2016">
                  <c:v>54.301402357582198</c:v>
                </c:pt>
                <c:pt idx="2017">
                  <c:v>54.306748699177902</c:v>
                </c:pt>
                <c:pt idx="2018">
                  <c:v>54.312087978608297</c:v>
                </c:pt>
                <c:pt idx="2019">
                  <c:v>54.317420205508299</c:v>
                </c:pt>
                <c:pt idx="2020">
                  <c:v>54.322745389492603</c:v>
                </c:pt>
                <c:pt idx="2021">
                  <c:v>54.328063540155199</c:v>
                </c:pt>
                <c:pt idx="2022">
                  <c:v>54.333374667069798</c:v>
                </c:pt>
                <c:pt idx="2023">
                  <c:v>54.338678779789603</c:v>
                </c:pt>
                <c:pt idx="2024">
                  <c:v>54.343975887847499</c:v>
                </c:pt>
                <c:pt idx="2025">
                  <c:v>54.349266000755797</c:v>
                </c:pt>
                <c:pt idx="2026">
                  <c:v>54.354549128006397</c:v>
                </c:pt>
                <c:pt idx="2027">
                  <c:v>54.359825279070797</c:v>
                </c:pt>
                <c:pt idx="2028">
                  <c:v>54.365094463400098</c:v>
                </c:pt>
                <c:pt idx="2029">
                  <c:v>54.370356690424998</c:v>
                </c:pt>
                <c:pt idx="2030">
                  <c:v>54.375611969555699</c:v>
                </c:pt>
                <c:pt idx="2031">
                  <c:v>54.380860310181902</c:v>
                </c:pt>
                <c:pt idx="2032">
                  <c:v>54.386101721673</c:v>
                </c:pt>
                <c:pt idx="2033">
                  <c:v>54.391336213377798</c:v>
                </c:pt>
                <c:pt idx="2034">
                  <c:v>54.396563794624903</c:v>
                </c:pt>
                <c:pt idx="2035">
                  <c:v>54.401784474722298</c:v>
                </c:pt>
                <c:pt idx="2036">
                  <c:v>54.4069982629577</c:v>
                </c:pt>
                <c:pt idx="2037">
                  <c:v>54.412205168598099</c:v>
                </c:pt>
                <c:pt idx="2038">
                  <c:v>54.4174052008903</c:v>
                </c:pt>
                <c:pt idx="2039">
                  <c:v>54.422598369060701</c:v>
                </c:pt>
                <c:pt idx="2040">
                  <c:v>54.427784682315099</c:v>
                </c:pt>
                <c:pt idx="2041">
                  <c:v>54.432964149839002</c:v>
                </c:pt>
                <c:pt idx="2042">
                  <c:v>54.4381367807974</c:v>
                </c:pt>
                <c:pt idx="2043">
                  <c:v>54.443302584334802</c:v>
                </c:pt>
                <c:pt idx="2044">
                  <c:v>54.4484615695754</c:v>
                </c:pt>
                <c:pt idx="2045">
                  <c:v>54.453613745623002</c:v>
                </c:pt>
                <c:pt idx="2046">
                  <c:v>54.458759121560803</c:v>
                </c:pt>
                <c:pt idx="2047">
                  <c:v>54.463897706451597</c:v>
                </c:pt>
                <c:pt idx="2048">
                  <c:v>54.469029509338</c:v>
                </c:pt>
                <c:pt idx="2049">
                  <c:v>54.474154539241802</c:v>
                </c:pt>
                <c:pt idx="2050">
                  <c:v>54.479272805164598</c:v>
                </c:pt>
                <c:pt idx="2051">
                  <c:v>54.4843843160875</c:v>
                </c:pt>
                <c:pt idx="2052">
                  <c:v>54.489489080971303</c:v>
                </c:pt>
                <c:pt idx="2053">
                  <c:v>54.4945871087561</c:v>
                </c:pt>
                <c:pt idx="2054">
                  <c:v>54.499678408361902</c:v>
                </c:pt>
                <c:pt idx="2055">
                  <c:v>54.504762988687901</c:v>
                </c:pt>
                <c:pt idx="2056">
                  <c:v>54.509840858613202</c:v>
                </c:pt>
                <c:pt idx="2057">
                  <c:v>54.5149120269962</c:v>
                </c:pt>
                <c:pt idx="2058">
                  <c:v>54.5199765026751</c:v>
                </c:pt>
                <c:pt idx="2059">
                  <c:v>54.525034294467503</c:v>
                </c:pt>
                <c:pt idx="2060">
                  <c:v>54.530085411170603</c:v>
                </c:pt>
                <c:pt idx="2061">
                  <c:v>54.535129861561202</c:v>
                </c:pt>
                <c:pt idx="2062">
                  <c:v>54.540167654395802</c:v>
                </c:pt>
                <c:pt idx="2063">
                  <c:v>54.545198798410098</c:v>
                </c:pt>
                <c:pt idx="2064">
                  <c:v>54.5502233023198</c:v>
                </c:pt>
                <c:pt idx="2065">
                  <c:v>54.555241174819798</c:v>
                </c:pt>
                <c:pt idx="2066">
                  <c:v>54.560252424584803</c:v>
                </c:pt>
                <c:pt idx="2067">
                  <c:v>54.565257060268998</c:v>
                </c:pt>
                <c:pt idx="2068">
                  <c:v>54.570255090506201</c:v>
                </c:pt>
                <c:pt idx="2069">
                  <c:v>54.575246545688799</c:v>
                </c:pt>
                <c:pt idx="2070">
                  <c:v>54.580231428143001</c:v>
                </c:pt>
                <c:pt idx="2071">
                  <c:v>54.585209733412199</c:v>
                </c:pt>
                <c:pt idx="2072">
                  <c:v>54.590181470122303</c:v>
                </c:pt>
                <c:pt idx="2073">
                  <c:v>54.595146646880103</c:v>
                </c:pt>
                <c:pt idx="2074">
                  <c:v>54.600105272272401</c:v>
                </c:pt>
                <c:pt idx="2075">
                  <c:v>54.605057354866801</c:v>
                </c:pt>
                <c:pt idx="2076">
                  <c:v>54.610002903211203</c:v>
                </c:pt>
                <c:pt idx="2077">
                  <c:v>54.614941925834003</c:v>
                </c:pt>
                <c:pt idx="2078">
                  <c:v>54.619874431244099</c:v>
                </c:pt>
                <c:pt idx="2079">
                  <c:v>54.6248004279309</c:v>
                </c:pt>
                <c:pt idx="2080">
                  <c:v>54.629719924364203</c:v>
                </c:pt>
                <c:pt idx="2081">
                  <c:v>54.634632928994101</c:v>
                </c:pt>
                <c:pt idx="2082">
                  <c:v>54.639539450251597</c:v>
                </c:pt>
                <c:pt idx="2083">
                  <c:v>54.644439496547598</c:v>
                </c:pt>
                <c:pt idx="2084">
                  <c:v>54.649333076273997</c:v>
                </c:pt>
                <c:pt idx="2085">
                  <c:v>54.6542201978028</c:v>
                </c:pt>
                <c:pt idx="2086">
                  <c:v>54.659100869486601</c:v>
                </c:pt>
                <c:pt idx="2087">
                  <c:v>54.6639750996586</c:v>
                </c:pt>
                <c:pt idx="2088">
                  <c:v>54.6688428966321</c:v>
                </c:pt>
                <c:pt idx="2089">
                  <c:v>54.673704268701201</c:v>
                </c:pt>
                <c:pt idx="2090">
                  <c:v>54.678559224140301</c:v>
                </c:pt>
                <c:pt idx="2091">
                  <c:v>54.683407771204301</c:v>
                </c:pt>
                <c:pt idx="2092">
                  <c:v>54.688249918128697</c:v>
                </c:pt>
                <c:pt idx="2093">
                  <c:v>54.693085673129197</c:v>
                </c:pt>
                <c:pt idx="2094">
                  <c:v>54.697915044402102</c:v>
                </c:pt>
                <c:pt idx="2095">
                  <c:v>54.702738040124302</c:v>
                </c:pt>
                <c:pt idx="2096">
                  <c:v>54.7075546684529</c:v>
                </c:pt>
                <c:pt idx="2097">
                  <c:v>54.712364937525699</c:v>
                </c:pt>
                <c:pt idx="2098">
                  <c:v>54.717168855460699</c:v>
                </c:pt>
                <c:pt idx="2099">
                  <c:v>54.721966430356701</c:v>
                </c:pt>
                <c:pt idx="2100">
                  <c:v>54.726757670292699</c:v>
                </c:pt>
                <c:pt idx="2101">
                  <c:v>54.731542583328199</c:v>
                </c:pt>
                <c:pt idx="2102">
                  <c:v>54.736321177503399</c:v>
                </c:pt>
                <c:pt idx="2103">
                  <c:v>54.741093460838499</c:v>
                </c:pt>
                <c:pt idx="2104">
                  <c:v>54.745859441334702</c:v>
                </c:pt>
                <c:pt idx="2105">
                  <c:v>54.750619126973298</c:v>
                </c:pt>
                <c:pt idx="2106">
                  <c:v>54.755372525716197</c:v>
                </c:pt>
                <c:pt idx="2107">
                  <c:v>54.760119645505704</c:v>
                </c:pt>
                <c:pt idx="2108">
                  <c:v>54.764860494264603</c:v>
                </c:pt>
                <c:pt idx="2109">
                  <c:v>54.769595079896199</c:v>
                </c:pt>
                <c:pt idx="2110">
                  <c:v>54.774323410284197</c:v>
                </c:pt>
                <c:pt idx="2111">
                  <c:v>54.779045493292799</c:v>
                </c:pt>
                <c:pt idx="2112">
                  <c:v>54.783761336766702</c:v>
                </c:pt>
                <c:pt idx="2113">
                  <c:v>54.7884709485309</c:v>
                </c:pt>
                <c:pt idx="2114">
                  <c:v>54.793174336391203</c:v>
                </c:pt>
                <c:pt idx="2115">
                  <c:v>54.797871508133397</c:v>
                </c:pt>
                <c:pt idx="2116">
                  <c:v>54.802562471524197</c:v>
                </c:pt>
                <c:pt idx="2117">
                  <c:v>54.807247234310502</c:v>
                </c:pt>
                <c:pt idx="2118">
                  <c:v>54.811925804219698</c:v>
                </c:pt>
                <c:pt idx="2119">
                  <c:v>54.816598188959802</c:v>
                </c:pt>
                <c:pt idx="2120">
                  <c:v>54.8212643962191</c:v>
                </c:pt>
                <c:pt idx="2121">
                  <c:v>54.825924433666501</c:v>
                </c:pt>
                <c:pt idx="2122">
                  <c:v>54.830578308951303</c:v>
                </c:pt>
                <c:pt idx="2123">
                  <c:v>54.835226225636099</c:v>
                </c:pt>
                <c:pt idx="2124">
                  <c:v>54.839868013406203</c:v>
                </c:pt>
                <c:pt idx="2125">
                  <c:v>54.844503675908598</c:v>
                </c:pt>
                <c:pt idx="2126">
                  <c:v>54.849133221131297</c:v>
                </c:pt>
                <c:pt idx="2127">
                  <c:v>54.853756657047803</c:v>
                </c:pt>
                <c:pt idx="2128">
                  <c:v>54.858373991616901</c:v>
                </c:pt>
                <c:pt idx="2129">
                  <c:v>54.862985232783103</c:v>
                </c:pt>
                <c:pt idx="2130">
                  <c:v>54.867590388476401</c:v>
                </c:pt>
                <c:pt idx="2131">
                  <c:v>54.872189466612099</c:v>
                </c:pt>
                <c:pt idx="2132">
                  <c:v>54.876782475091197</c:v>
                </c:pt>
                <c:pt idx="2133">
                  <c:v>54.881369421799903</c:v>
                </c:pt>
                <c:pt idx="2134">
                  <c:v>54.885950314610298</c:v>
                </c:pt>
                <c:pt idx="2135">
                  <c:v>54.890525161379699</c:v>
                </c:pt>
                <c:pt idx="2136">
                  <c:v>54.8950939699508</c:v>
                </c:pt>
                <c:pt idx="2137">
                  <c:v>54.899656748152204</c:v>
                </c:pt>
                <c:pt idx="2138">
                  <c:v>54.9042135037976</c:v>
                </c:pt>
                <c:pt idx="2139">
                  <c:v>54.908764244686303</c:v>
                </c:pt>
                <c:pt idx="2140">
                  <c:v>54.913308978603197</c:v>
                </c:pt>
                <c:pt idx="2141">
                  <c:v>54.917847713318601</c:v>
                </c:pt>
                <c:pt idx="2142">
                  <c:v>54.922380456588201</c:v>
                </c:pt>
                <c:pt idx="2143">
                  <c:v>54.926907216153303</c:v>
                </c:pt>
                <c:pt idx="2144">
                  <c:v>54.931427999740798</c:v>
                </c:pt>
                <c:pt idx="2145">
                  <c:v>54.935942815062901</c:v>
                </c:pt>
                <c:pt idx="2146">
                  <c:v>54.940451669817399</c:v>
                </c:pt>
                <c:pt idx="2147">
                  <c:v>54.944954571687397</c:v>
                </c:pt>
                <c:pt idx="2148">
                  <c:v>54.949451528341797</c:v>
                </c:pt>
                <c:pt idx="2149">
                  <c:v>54.9539425474347</c:v>
                </c:pt>
                <c:pt idx="2150">
                  <c:v>54.958427636605897</c:v>
                </c:pt>
                <c:pt idx="2151">
                  <c:v>54.9629068034805</c:v>
                </c:pt>
                <c:pt idx="2152">
                  <c:v>54.967380055669402</c:v>
                </c:pt>
                <c:pt idx="2153">
                  <c:v>54.971847400768603</c:v>
                </c:pt>
                <c:pt idx="2154">
                  <c:v>54.9763088463598</c:v>
                </c:pt>
                <c:pt idx="2155">
                  <c:v>54.980764400010202</c:v>
                </c:pt>
                <c:pt idx="2156">
                  <c:v>54.985214069272502</c:v>
                </c:pt>
                <c:pt idx="2157">
                  <c:v>54.989657861684698</c:v>
                </c:pt>
                <c:pt idx="2158">
                  <c:v>54.9940957847706</c:v>
                </c:pt>
                <c:pt idx="2159">
                  <c:v>54.998527846039202</c:v>
                </c:pt>
                <c:pt idx="2160">
                  <c:v>55.002954052985203</c:v>
                </c:pt>
                <c:pt idx="2161">
                  <c:v>55.007374413088598</c:v>
                </c:pt>
                <c:pt idx="2162">
                  <c:v>55.011788933815097</c:v>
                </c:pt>
                <c:pt idx="2163">
                  <c:v>55.016197622615699</c:v>
                </c:pt>
                <c:pt idx="2164">
                  <c:v>55.020600486927002</c:v>
                </c:pt>
                <c:pt idx="2165">
                  <c:v>55.024997534171099</c:v>
                </c:pt>
                <c:pt idx="2166">
                  <c:v>55.029388771755599</c:v>
                </c:pt>
                <c:pt idx="2167">
                  <c:v>55.0337742070733</c:v>
                </c:pt>
                <c:pt idx="2168">
                  <c:v>55.038153847502997</c:v>
                </c:pt>
                <c:pt idx="2169">
                  <c:v>55.042527700408598</c:v>
                </c:pt>
                <c:pt idx="2170">
                  <c:v>55.046895773139603</c:v>
                </c:pt>
                <c:pt idx="2171">
                  <c:v>55.0512580730311</c:v>
                </c:pt>
                <c:pt idx="2172">
                  <c:v>55.055614607403399</c:v>
                </c:pt>
                <c:pt idx="2173">
                  <c:v>55.059965383562698</c:v>
                </c:pt>
                <c:pt idx="2174">
                  <c:v>55.064310408800303</c:v>
                </c:pt>
                <c:pt idx="2175">
                  <c:v>55.068649690393201</c:v>
                </c:pt>
                <c:pt idx="2176">
                  <c:v>55.072983286034003</c:v>
                </c:pt>
                <c:pt idx="2177">
                  <c:v>55.077311257852699</c:v>
                </c:pt>
                <c:pt idx="2178">
                  <c:v>55.081633518246498</c:v>
                </c:pt>
                <c:pt idx="2179">
                  <c:v>55.085950074747998</c:v>
                </c:pt>
                <c:pt idx="2180">
                  <c:v>55.090260934879602</c:v>
                </c:pt>
                <c:pt idx="2181">
                  <c:v>55.094566106152698</c:v>
                </c:pt>
                <c:pt idx="2182">
                  <c:v>55.098865596068002</c:v>
                </c:pt>
                <c:pt idx="2183">
                  <c:v>55.103159412115701</c:v>
                </c:pt>
                <c:pt idx="2184">
                  <c:v>55.107447561775103</c:v>
                </c:pt>
                <c:pt idx="2185">
                  <c:v>55.111730052515</c:v>
                </c:pt>
                <c:pt idx="2186">
                  <c:v>55.116006891793397</c:v>
                </c:pt>
                <c:pt idx="2187">
                  <c:v>55.1202780870575</c:v>
                </c:pt>
                <c:pt idx="2188">
                  <c:v>55.124543645743998</c:v>
                </c:pt>
                <c:pt idx="2189">
                  <c:v>55.128803575278802</c:v>
                </c:pt>
                <c:pt idx="2190">
                  <c:v>55.1330578830771</c:v>
                </c:pt>
                <c:pt idx="2191">
                  <c:v>55.137306576543502</c:v>
                </c:pt>
                <c:pt idx="2192">
                  <c:v>55.1415496630717</c:v>
                </c:pt>
                <c:pt idx="2193">
                  <c:v>55.145787150044903</c:v>
                </c:pt>
                <c:pt idx="2194">
                  <c:v>55.150019044835602</c:v>
                </c:pt>
                <c:pt idx="2195">
                  <c:v>55.154245354805497</c:v>
                </c:pt>
                <c:pt idx="2196">
                  <c:v>55.158466087305598</c:v>
                </c:pt>
                <c:pt idx="2197">
                  <c:v>55.162681249676297</c:v>
                </c:pt>
                <c:pt idx="2198">
                  <c:v>55.166890849247203</c:v>
                </c:pt>
                <c:pt idx="2199">
                  <c:v>55.171094893337397</c:v>
                </c:pt>
                <c:pt idx="2200">
                  <c:v>55.175293389255103</c:v>
                </c:pt>
                <c:pt idx="2201">
                  <c:v>55.1794863442978</c:v>
                </c:pt>
                <c:pt idx="2202">
                  <c:v>55.183673765752502</c:v>
                </c:pt>
                <c:pt idx="2203">
                  <c:v>55.187855660895302</c:v>
                </c:pt>
                <c:pt idx="2204">
                  <c:v>55.192032036991698</c:v>
                </c:pt>
                <c:pt idx="2205">
                  <c:v>55.196202901296502</c:v>
                </c:pt>
                <c:pt idx="2206">
                  <c:v>55.200368261053796</c:v>
                </c:pt>
                <c:pt idx="2207">
                  <c:v>55.204528123496999</c:v>
                </c:pt>
                <c:pt idx="2208">
                  <c:v>55.208682495848699</c:v>
                </c:pt>
                <c:pt idx="2209">
                  <c:v>55.212831385321103</c:v>
                </c:pt>
                <c:pt idx="2210">
                  <c:v>55.216974799115498</c:v>
                </c:pt>
                <c:pt idx="2211">
                  <c:v>55.2211127444223</c:v>
                </c:pt>
                <c:pt idx="2212">
                  <c:v>55.225245228421699</c:v>
                </c:pt>
                <c:pt idx="2213">
                  <c:v>55.229372258282702</c:v>
                </c:pt>
                <c:pt idx="2214">
                  <c:v>55.233493841163998</c:v>
                </c:pt>
                <c:pt idx="2215">
                  <c:v>55.2376099842133</c:v>
                </c:pt>
                <c:pt idx="2216">
                  <c:v>55.241720694567803</c:v>
                </c:pt>
                <c:pt idx="2217">
                  <c:v>55.245825979354002</c:v>
                </c:pt>
                <c:pt idx="2218">
                  <c:v>55.249925845687599</c:v>
                </c:pt>
                <c:pt idx="2219">
                  <c:v>55.254020300673702</c:v>
                </c:pt>
                <c:pt idx="2220">
                  <c:v>55.258109351406603</c:v>
                </c:pt>
                <c:pt idx="2221">
                  <c:v>55.262193004970001</c:v>
                </c:pt>
                <c:pt idx="2222">
                  <c:v>55.266271268436903</c:v>
                </c:pt>
                <c:pt idx="2223">
                  <c:v>55.270344148869498</c:v>
                </c:pt>
                <c:pt idx="2224">
                  <c:v>55.274411653319397</c:v>
                </c:pt>
                <c:pt idx="2225">
                  <c:v>55.278473788827498</c:v>
                </c:pt>
                <c:pt idx="2226">
                  <c:v>55.282530562424</c:v>
                </c:pt>
                <c:pt idx="2227">
                  <c:v>55.2865819811284</c:v>
                </c:pt>
                <c:pt idx="2228">
                  <c:v>55.290628051949497</c:v>
                </c:pt>
                <c:pt idx="2229">
                  <c:v>55.294668781885399</c:v>
                </c:pt>
                <c:pt idx="2230">
                  <c:v>55.298704214755098</c:v>
                </c:pt>
                <c:pt idx="2231">
                  <c:v>55.302734339556501</c:v>
                </c:pt>
                <c:pt idx="2232">
                  <c:v>55.3067591480998</c:v>
                </c:pt>
                <c:pt idx="2233">
                  <c:v>55.310778647450398</c:v>
                </c:pt>
                <c:pt idx="2234">
                  <c:v>55.314792844664296</c:v>
                </c:pt>
                <c:pt idx="2235">
                  <c:v>55.318801746788303</c:v>
                </c:pt>
                <c:pt idx="2236">
                  <c:v>55.322805360859697</c:v>
                </c:pt>
                <c:pt idx="2237">
                  <c:v>55.326803693906399</c:v>
                </c:pt>
                <c:pt idx="2238">
                  <c:v>55.330796752947101</c:v>
                </c:pt>
                <c:pt idx="2239">
                  <c:v>55.334784544990903</c:v>
                </c:pt>
                <c:pt idx="2240">
                  <c:v>55.338767077037801</c:v>
                </c:pt>
                <c:pt idx="2241">
                  <c:v>55.342744356078299</c:v>
                </c:pt>
                <c:pt idx="2242">
                  <c:v>55.346716389093402</c:v>
                </c:pt>
                <c:pt idx="2243">
                  <c:v>55.350683183054997</c:v>
                </c:pt>
                <c:pt idx="2244">
                  <c:v>55.354644744925601</c:v>
                </c:pt>
                <c:pt idx="2245">
                  <c:v>55.358601081658001</c:v>
                </c:pt>
                <c:pt idx="2246">
                  <c:v>55.362552200196099</c:v>
                </c:pt>
                <c:pt idx="2247">
                  <c:v>55.3664981074742</c:v>
                </c:pt>
                <c:pt idx="2248">
                  <c:v>55.370438810417298</c:v>
                </c:pt>
                <c:pt idx="2249">
                  <c:v>55.374374315940798</c:v>
                </c:pt>
                <c:pt idx="2250">
                  <c:v>55.378304630951199</c:v>
                </c:pt>
                <c:pt idx="2251">
                  <c:v>55.382229762345197</c:v>
                </c:pt>
                <c:pt idx="2252">
                  <c:v>55.386149717010397</c:v>
                </c:pt>
                <c:pt idx="2253">
                  <c:v>55.390064501824803</c:v>
                </c:pt>
                <c:pt idx="2254">
                  <c:v>55.393974123657401</c:v>
                </c:pt>
                <c:pt idx="2255">
                  <c:v>55.397878589367501</c:v>
                </c:pt>
                <c:pt idx="2256">
                  <c:v>55.401777905805197</c:v>
                </c:pt>
                <c:pt idx="2257">
                  <c:v>55.405672079811097</c:v>
                </c:pt>
                <c:pt idx="2258">
                  <c:v>55.409561118216601</c:v>
                </c:pt>
                <c:pt idx="2259">
                  <c:v>55.4134450278437</c:v>
                </c:pt>
                <c:pt idx="2260">
                  <c:v>55.417323815504901</c:v>
                </c:pt>
                <c:pt idx="2261">
                  <c:v>55.4211974880036</c:v>
                </c:pt>
                <c:pt idx="2262">
                  <c:v>55.425066052133502</c:v>
                </c:pt>
                <c:pt idx="2263">
                  <c:v>55.428929514679297</c:v>
                </c:pt>
                <c:pt idx="2264">
                  <c:v>55.432787882415901</c:v>
                </c:pt>
                <c:pt idx="2265">
                  <c:v>55.436641162109403</c:v>
                </c:pt>
                <c:pt idx="2266">
                  <c:v>55.440489360515897</c:v>
                </c:pt>
                <c:pt idx="2267">
                  <c:v>55.444332484382699</c:v>
                </c:pt>
                <c:pt idx="2268">
                  <c:v>55.4481705404474</c:v>
                </c:pt>
                <c:pt idx="2269">
                  <c:v>55.452003535438401</c:v>
                </c:pt>
                <c:pt idx="2270">
                  <c:v>55.455831476074501</c:v>
                </c:pt>
                <c:pt idx="2271">
                  <c:v>55.459654369065497</c:v>
                </c:pt>
                <c:pt idx="2272">
                  <c:v>55.463472221111502</c:v>
                </c:pt>
                <c:pt idx="2273">
                  <c:v>55.467285038903498</c:v>
                </c:pt>
                <c:pt idx="2274">
                  <c:v>55.471092829122902</c:v>
                </c:pt>
                <c:pt idx="2275">
                  <c:v>55.474895598441996</c:v>
                </c:pt>
                <c:pt idx="2276">
                  <c:v>55.478693353523397</c:v>
                </c:pt>
                <c:pt idx="2277">
                  <c:v>55.482486101020697</c:v>
                </c:pt>
                <c:pt idx="2278">
                  <c:v>55.486273847577898</c:v>
                </c:pt>
                <c:pt idx="2279">
                  <c:v>55.4900565998296</c:v>
                </c:pt>
                <c:pt idx="2280">
                  <c:v>55.493834364401202</c:v>
                </c:pt>
                <c:pt idx="2281">
                  <c:v>55.497607147908802</c:v>
                </c:pt>
                <c:pt idx="2282">
                  <c:v>55.501374956958799</c:v>
                </c:pt>
                <c:pt idx="2283">
                  <c:v>55.505137798719701</c:v>
                </c:pt>
                <c:pt idx="2284">
                  <c:v>55.508895688269703</c:v>
                </c:pt>
                <c:pt idx="2285">
                  <c:v>55.512648623662699</c:v>
                </c:pt>
                <c:pt idx="2286">
                  <c:v>55.516396611480999</c:v>
                </c:pt>
                <c:pt idx="2287">
                  <c:v>55.5201396582979</c:v>
                </c:pt>
                <c:pt idx="2288">
                  <c:v>55.523877770677203</c:v>
                </c:pt>
                <c:pt idx="2289">
                  <c:v>55.527610955173898</c:v>
                </c:pt>
                <c:pt idx="2290">
                  <c:v>55.531339218333301</c:v>
                </c:pt>
                <c:pt idx="2291">
                  <c:v>55.535062566691799</c:v>
                </c:pt>
                <c:pt idx="2292">
                  <c:v>55.538781006776297</c:v>
                </c:pt>
                <c:pt idx="2293">
                  <c:v>55.542494545104702</c:v>
                </c:pt>
                <c:pt idx="2294">
                  <c:v>55.546203188185601</c:v>
                </c:pt>
                <c:pt idx="2295">
                  <c:v>55.549906942518398</c:v>
                </c:pt>
                <c:pt idx="2296">
                  <c:v>55.553605814593098</c:v>
                </c:pt>
                <c:pt idx="2297">
                  <c:v>55.557299810890697</c:v>
                </c:pt>
                <c:pt idx="2298">
                  <c:v>55.560988937882797</c:v>
                </c:pt>
                <c:pt idx="2299">
                  <c:v>55.564673202031898</c:v>
                </c:pt>
                <c:pt idx="2300">
                  <c:v>55.568352609791098</c:v>
                </c:pt>
                <c:pt idx="2301">
                  <c:v>55.572027167604503</c:v>
                </c:pt>
                <c:pt idx="2302">
                  <c:v>55.575696881906701</c:v>
                </c:pt>
                <c:pt idx="2303">
                  <c:v>55.579361759123302</c:v>
                </c:pt>
                <c:pt idx="2304">
                  <c:v>55.583021805670597</c:v>
                </c:pt>
                <c:pt idx="2305">
                  <c:v>55.586677027955602</c:v>
                </c:pt>
                <c:pt idx="2306">
                  <c:v>55.5903274323761</c:v>
                </c:pt>
                <c:pt idx="2307">
                  <c:v>55.5939730253208</c:v>
                </c:pt>
                <c:pt idx="2308">
                  <c:v>55.597613813168898</c:v>
                </c:pt>
                <c:pt idx="2309">
                  <c:v>55.601249802290702</c:v>
                </c:pt>
                <c:pt idx="2310">
                  <c:v>55.604880999046998</c:v>
                </c:pt>
                <c:pt idx="2311">
                  <c:v>55.608507409789397</c:v>
                </c:pt>
                <c:pt idx="2312">
                  <c:v>55.612129040860502</c:v>
                </c:pt>
                <c:pt idx="2313">
                  <c:v>55.615745898593403</c:v>
                </c:pt>
                <c:pt idx="2314">
                  <c:v>55.6193579893121</c:v>
                </c:pt>
                <c:pt idx="2315">
                  <c:v>55.622965319331399</c:v>
                </c:pt>
                <c:pt idx="2316">
                  <c:v>55.6265678949567</c:v>
                </c:pt>
                <c:pt idx="2317">
                  <c:v>55.630165722484399</c:v>
                </c:pt>
                <c:pt idx="2318">
                  <c:v>55.633758808201499</c:v>
                </c:pt>
                <c:pt idx="2319">
                  <c:v>55.637347158385801</c:v>
                </c:pt>
                <c:pt idx="2320">
                  <c:v>55.640930779305997</c:v>
                </c:pt>
                <c:pt idx="2321">
                  <c:v>55.644509677221301</c:v>
                </c:pt>
                <c:pt idx="2322">
                  <c:v>55.648083858382002</c:v>
                </c:pt>
                <c:pt idx="2323">
                  <c:v>55.651653329028903</c:v>
                </c:pt>
                <c:pt idx="2324">
                  <c:v>55.6552180953937</c:v>
                </c:pt>
                <c:pt idx="2325">
                  <c:v>55.658778163698898</c:v>
                </c:pt>
                <c:pt idx="2326">
                  <c:v>55.662333540157597</c:v>
                </c:pt>
                <c:pt idx="2327">
                  <c:v>55.665884230973901</c:v>
                </c:pt>
                <c:pt idx="2328">
                  <c:v>55.6694302423425</c:v>
                </c:pt>
                <c:pt idx="2329">
                  <c:v>55.672971580448902</c:v>
                </c:pt>
                <c:pt idx="2330">
                  <c:v>55.6765082514694</c:v>
                </c:pt>
                <c:pt idx="2331">
                  <c:v>55.680040261571001</c:v>
                </c:pt>
                <c:pt idx="2332">
                  <c:v>55.683567616911702</c:v>
                </c:pt>
                <c:pt idx="2333">
                  <c:v>55.6870903236399</c:v>
                </c:pt>
                <c:pt idx="2334">
                  <c:v>55.690608387895203</c:v>
                </c:pt>
                <c:pt idx="2335">
                  <c:v>55.694121815807499</c:v>
                </c:pt>
                <c:pt idx="2336">
                  <c:v>55.6976306134978</c:v>
                </c:pt>
                <c:pt idx="2337">
                  <c:v>55.701134787077898</c:v>
                </c:pt>
                <c:pt idx="2338">
                  <c:v>55.704634342650003</c:v>
                </c:pt>
                <c:pt idx="2339">
                  <c:v>55.708129286307603</c:v>
                </c:pt>
                <c:pt idx="2340">
                  <c:v>55.711619624134499</c:v>
                </c:pt>
                <c:pt idx="2341">
                  <c:v>55.715105362205399</c:v>
                </c:pt>
                <c:pt idx="2342">
                  <c:v>55.718586506586</c:v>
                </c:pt>
                <c:pt idx="2343">
                  <c:v>55.722063063332598</c:v>
                </c:pt>
                <c:pt idx="2344">
                  <c:v>55.725535038492097</c:v>
                </c:pt>
                <c:pt idx="2345">
                  <c:v>55.729002438102398</c:v>
                </c:pt>
                <c:pt idx="2346">
                  <c:v>55.7324652681922</c:v>
                </c:pt>
                <c:pt idx="2347">
                  <c:v>55.735923534780802</c:v>
                </c:pt>
                <c:pt idx="2348">
                  <c:v>55.739377243878302</c:v>
                </c:pt>
                <c:pt idx="2349">
                  <c:v>55.742826414349103</c:v>
                </c:pt>
                <c:pt idx="2350">
                  <c:v>55.746271049521603</c:v>
                </c:pt>
                <c:pt idx="2351">
                  <c:v>55.749711146443303</c:v>
                </c:pt>
                <c:pt idx="2352">
                  <c:v>55.753146711118497</c:v>
                </c:pt>
                <c:pt idx="2353">
                  <c:v>55.7565777495426</c:v>
                </c:pt>
                <c:pt idx="2354">
                  <c:v>55.760004267701902</c:v>
                </c:pt>
                <c:pt idx="2355">
                  <c:v>55.763426271573998</c:v>
                </c:pt>
                <c:pt idx="2356">
                  <c:v>55.766843767127497</c:v>
                </c:pt>
                <c:pt idx="2357">
                  <c:v>55.770256760322098</c:v>
                </c:pt>
                <c:pt idx="2358">
                  <c:v>55.773665257108398</c:v>
                </c:pt>
                <c:pt idx="2359">
                  <c:v>55.777069263428302</c:v>
                </c:pt>
                <c:pt idx="2360">
                  <c:v>55.780468785214801</c:v>
                </c:pt>
                <c:pt idx="2361">
                  <c:v>55.783863828391802</c:v>
                </c:pt>
                <c:pt idx="2362">
                  <c:v>55.787254398874303</c:v>
                </c:pt>
                <c:pt idx="2363">
                  <c:v>55.7906405025686</c:v>
                </c:pt>
                <c:pt idx="2364">
                  <c:v>55.794022145371798</c:v>
                </c:pt>
                <c:pt idx="2365">
                  <c:v>55.797399333172201</c:v>
                </c:pt>
                <c:pt idx="2366">
                  <c:v>55.800772071849302</c:v>
                </c:pt>
                <c:pt idx="2367">
                  <c:v>55.804140367273398</c:v>
                </c:pt>
                <c:pt idx="2368">
                  <c:v>55.807504225306197</c:v>
                </c:pt>
                <c:pt idx="2369">
                  <c:v>55.810863651800297</c:v>
                </c:pt>
                <c:pt idx="2370">
                  <c:v>55.814218652599202</c:v>
                </c:pt>
                <c:pt idx="2371">
                  <c:v>55.817569233537903</c:v>
                </c:pt>
                <c:pt idx="2372">
                  <c:v>55.820915400442203</c:v>
                </c:pt>
                <c:pt idx="2373">
                  <c:v>55.824257159128997</c:v>
                </c:pt>
                <c:pt idx="2374">
                  <c:v>55.827594515406297</c:v>
                </c:pt>
                <c:pt idx="2375">
                  <c:v>55.830927475073203</c:v>
                </c:pt>
                <c:pt idx="2376">
                  <c:v>55.83425604392</c:v>
                </c:pt>
                <c:pt idx="2377">
                  <c:v>55.837580227727699</c:v>
                </c:pt>
                <c:pt idx="2378">
                  <c:v>55.840900032268898</c:v>
                </c:pt>
                <c:pt idx="2379">
                  <c:v>55.844215463306902</c:v>
                </c:pt>
                <c:pt idx="2380">
                  <c:v>55.847526526596099</c:v>
                </c:pt>
                <c:pt idx="2381">
                  <c:v>55.850833227882198</c:v>
                </c:pt>
                <c:pt idx="2382">
                  <c:v>55.854135572901797</c:v>
                </c:pt>
                <c:pt idx="2383">
                  <c:v>55.8574335673826</c:v>
                </c:pt>
                <c:pt idx="2384">
                  <c:v>55.860727217043397</c:v>
                </c:pt>
                <c:pt idx="2385">
                  <c:v>55.864016527594202</c:v>
                </c:pt>
                <c:pt idx="2386">
                  <c:v>55.867301504735899</c:v>
                </c:pt>
                <c:pt idx="2387">
                  <c:v>55.870582154160502</c:v>
                </c:pt>
                <c:pt idx="2388">
                  <c:v>55.873858481551103</c:v>
                </c:pt>
                <c:pt idx="2389">
                  <c:v>55.877130492581998</c:v>
                </c:pt>
                <c:pt idx="2390">
                  <c:v>55.880398192918399</c:v>
                </c:pt>
                <c:pt idx="2391">
                  <c:v>55.883661588216803</c:v>
                </c:pt>
                <c:pt idx="2392">
                  <c:v>55.886920684124398</c:v>
                </c:pt>
                <c:pt idx="2393">
                  <c:v>55.89017548628</c:v>
                </c:pt>
                <c:pt idx="2394">
                  <c:v>55.893426000312999</c:v>
                </c:pt>
                <c:pt idx="2395">
                  <c:v>55.8966722318441</c:v>
                </c:pt>
                <c:pt idx="2396">
                  <c:v>55.899914186485098</c:v>
                </c:pt>
                <c:pt idx="2397">
                  <c:v>55.903151869838901</c:v>
                </c:pt>
                <c:pt idx="2398">
                  <c:v>55.906385287499297</c:v>
                </c:pt>
                <c:pt idx="2399">
                  <c:v>55.909614445051403</c:v>
                </c:pt>
                <c:pt idx="2400">
                  <c:v>55.912839348071103</c:v>
                </c:pt>
                <c:pt idx="2401">
                  <c:v>55.916060002125803</c:v>
                </c:pt>
                <c:pt idx="2402">
                  <c:v>55.919276412773499</c:v>
                </c:pt>
                <c:pt idx="2403">
                  <c:v>55.922488585563599</c:v>
                </c:pt>
                <c:pt idx="2404">
                  <c:v>55.925696526036603</c:v>
                </c:pt>
                <c:pt idx="2405">
                  <c:v>55.928900239723802</c:v>
                </c:pt>
                <c:pt idx="2406">
                  <c:v>55.932099732147798</c:v>
                </c:pt>
                <c:pt idx="2407">
                  <c:v>55.935295008822301</c:v>
                </c:pt>
                <c:pt idx="2408">
                  <c:v>55.938486075251902</c:v>
                </c:pt>
                <c:pt idx="2409">
                  <c:v>55.941672936932498</c:v>
                </c:pt>
                <c:pt idx="2410">
                  <c:v>55.944855599350902</c:v>
                </c:pt>
                <c:pt idx="2411">
                  <c:v>55.948034067985098</c:v>
                </c:pt>
                <c:pt idx="2412">
                  <c:v>55.951208348304</c:v>
                </c:pt>
                <c:pt idx="2413">
                  <c:v>55.954378445767802</c:v>
                </c:pt>
                <c:pt idx="2414">
                  <c:v>55.957544370855501</c:v>
                </c:pt>
                <c:pt idx="2415">
                  <c:v>55.960706168843799</c:v>
                </c:pt>
                <c:pt idx="2416">
                  <c:v>55.963863803080201</c:v>
                </c:pt>
                <c:pt idx="2417">
                  <c:v>55.967017279057998</c:v>
                </c:pt>
                <c:pt idx="2418">
                  <c:v>55.970166602261699</c:v>
                </c:pt>
                <c:pt idx="2419">
                  <c:v>55.973311778167997</c:v>
                </c:pt>
                <c:pt idx="2420">
                  <c:v>55.976452812245299</c:v>
                </c:pt>
                <c:pt idx="2421">
                  <c:v>55.9795897099537</c:v>
                </c:pt>
                <c:pt idx="2422">
                  <c:v>55.982722476744897</c:v>
                </c:pt>
                <c:pt idx="2423">
                  <c:v>55.985851118062698</c:v>
                </c:pt>
                <c:pt idx="2424">
                  <c:v>55.988975639342499</c:v>
                </c:pt>
                <c:pt idx="2425">
                  <c:v>55.992096046011397</c:v>
                </c:pt>
                <c:pt idx="2426">
                  <c:v>55.995212343488298</c:v>
                </c:pt>
                <c:pt idx="2427">
                  <c:v>55.998324537184097</c:v>
                </c:pt>
                <c:pt idx="2428">
                  <c:v>56.001432632501</c:v>
                </c:pt>
                <c:pt idx="2429">
                  <c:v>56.0045366348334</c:v>
                </c:pt>
                <c:pt idx="2430">
                  <c:v>56.007636549567302</c:v>
                </c:pt>
                <c:pt idx="2431">
                  <c:v>56.010732382080398</c:v>
                </c:pt>
                <c:pt idx="2432">
                  <c:v>56.013824137742198</c:v>
                </c:pt>
                <c:pt idx="2433">
                  <c:v>56.016911821914199</c:v>
                </c:pt>
                <c:pt idx="2434">
                  <c:v>56.019995439949298</c:v>
                </c:pt>
                <c:pt idx="2435">
                  <c:v>56.023074997192303</c:v>
                </c:pt>
                <c:pt idx="2436">
                  <c:v>56.026150498979902</c:v>
                </c:pt>
                <c:pt idx="2437">
                  <c:v>56.029221950640498</c:v>
                </c:pt>
                <c:pt idx="2438">
                  <c:v>56.032289357494101</c:v>
                </c:pt>
                <c:pt idx="2439">
                  <c:v>56.0353527248527</c:v>
                </c:pt>
                <c:pt idx="2440">
                  <c:v>56.03841205802</c:v>
                </c:pt>
                <c:pt idx="2441">
                  <c:v>56.0414673622913</c:v>
                </c:pt>
                <c:pt idx="2442">
                  <c:v>56.044518642953904</c:v>
                </c:pt>
                <c:pt idx="2443">
                  <c:v>56.047565905286703</c:v>
                </c:pt>
                <c:pt idx="2444">
                  <c:v>56.050609154560497</c:v>
                </c:pt>
                <c:pt idx="2445">
                  <c:v>56.053648396037801</c:v>
                </c:pt>
                <c:pt idx="2446">
                  <c:v>56.056683634972799</c:v>
                </c:pt>
                <c:pt idx="2447">
                  <c:v>56.0597148766117</c:v>
                </c:pt>
                <c:pt idx="2448">
                  <c:v>56.062742126191999</c:v>
                </c:pt>
                <c:pt idx="2449">
                  <c:v>56.065765388943603</c:v>
                </c:pt>
                <c:pt idx="2450">
                  <c:v>56.068784670087602</c:v>
                </c:pt>
                <c:pt idx="2451">
                  <c:v>56.071799974837099</c:v>
                </c:pt>
                <c:pt idx="2452">
                  <c:v>56.074811308397102</c:v>
                </c:pt>
                <c:pt idx="2453">
                  <c:v>56.077818675964203</c:v>
                </c:pt>
                <c:pt idx="2454">
                  <c:v>56.080822082726797</c:v>
                </c:pt>
                <c:pt idx="2455">
                  <c:v>56.083821533864999</c:v>
                </c:pt>
                <c:pt idx="2456">
                  <c:v>56.086817034550698</c:v>
                </c:pt>
                <c:pt idx="2457">
                  <c:v>56.089808589947701</c:v>
                </c:pt>
                <c:pt idx="2458">
                  <c:v>56.092796205211499</c:v>
                </c:pt>
                <c:pt idx="2459">
                  <c:v>56.0957798854892</c:v>
                </c:pt>
                <c:pt idx="2460">
                  <c:v>56.098759635919897</c:v>
                </c:pt>
                <c:pt idx="2461">
                  <c:v>56.101735461634298</c:v>
                </c:pt>
                <c:pt idx="2462">
                  <c:v>56.104707367754997</c:v>
                </c:pt>
                <c:pt idx="2463">
                  <c:v>56.107675359396197</c:v>
                </c:pt>
                <c:pt idx="2464">
                  <c:v>56.110639441664098</c:v>
                </c:pt>
                <c:pt idx="2465">
                  <c:v>56.113599619656398</c:v>
                </c:pt>
                <c:pt idx="2466">
                  <c:v>56.116555898462799</c:v>
                </c:pt>
                <c:pt idx="2467">
                  <c:v>56.119508283164599</c:v>
                </c:pt>
                <c:pt idx="2468">
                  <c:v>56.122456778834902</c:v>
                </c:pt>
                <c:pt idx="2469">
                  <c:v>56.125401390538698</c:v>
                </c:pt>
                <c:pt idx="2470">
                  <c:v>56.128342123332601</c:v>
                </c:pt>
                <c:pt idx="2471">
                  <c:v>56.131278982265002</c:v>
                </c:pt>
                <c:pt idx="2472">
                  <c:v>56.1342119723762</c:v>
                </c:pt>
                <c:pt idx="2473">
                  <c:v>56.137141098698002</c:v>
                </c:pt>
                <c:pt idx="2474">
                  <c:v>56.140066366254302</c:v>
                </c:pt>
                <c:pt idx="2475">
                  <c:v>56.142987780060601</c:v>
                </c:pt>
                <c:pt idx="2476">
                  <c:v>56.145905345124</c:v>
                </c:pt>
                <c:pt idx="2477">
                  <c:v>56.1488190664436</c:v>
                </c:pt>
                <c:pt idx="2478">
                  <c:v>56.151728949010298</c:v>
                </c:pt>
                <c:pt idx="2479">
                  <c:v>56.154634997806603</c:v>
                </c:pt>
                <c:pt idx="2480">
                  <c:v>56.157537253058699</c:v>
                </c:pt>
                <c:pt idx="2481">
                  <c:v>56.160435708169501</c:v>
                </c:pt>
                <c:pt idx="2482">
                  <c:v>56.163330347637398</c:v>
                </c:pt>
                <c:pt idx="2483">
                  <c:v>56.166221176491298</c:v>
                </c:pt>
                <c:pt idx="2484">
                  <c:v>56.169108199752401</c:v>
                </c:pt>
                <c:pt idx="2485">
                  <c:v>56.1719914224349</c:v>
                </c:pt>
                <c:pt idx="2486">
                  <c:v>56.174870849545101</c:v>
                </c:pt>
                <c:pt idx="2487">
                  <c:v>56.177746486082199</c:v>
                </c:pt>
                <c:pt idx="2488">
                  <c:v>56.1806183370377</c:v>
                </c:pt>
                <c:pt idx="2489">
                  <c:v>56.183486407395797</c:v>
                </c:pt>
                <c:pt idx="2490">
                  <c:v>56.186350702133304</c:v>
                </c:pt>
                <c:pt idx="2491">
                  <c:v>56.1892112262193</c:v>
                </c:pt>
                <c:pt idx="2492">
                  <c:v>56.192067984615797</c:v>
                </c:pt>
                <c:pt idx="2493">
                  <c:v>56.194920982277203</c:v>
                </c:pt>
                <c:pt idx="2494">
                  <c:v>56.197770224150297</c:v>
                </c:pt>
                <c:pt idx="2495">
                  <c:v>56.200615715174699</c:v>
                </c:pt>
                <c:pt idx="2496">
                  <c:v>56.2034574602825</c:v>
                </c:pt>
                <c:pt idx="2497">
                  <c:v>56.206295464398202</c:v>
                </c:pt>
                <c:pt idx="2498">
                  <c:v>56.209129732439003</c:v>
                </c:pt>
                <c:pt idx="2499">
                  <c:v>56.211960269314702</c:v>
                </c:pt>
                <c:pt idx="2500">
                  <c:v>56.214787079927497</c:v>
                </c:pt>
                <c:pt idx="2501">
                  <c:v>56.217610169172303</c:v>
                </c:pt>
                <c:pt idx="2502">
                  <c:v>56.220429541936497</c:v>
                </c:pt>
                <c:pt idx="2503">
                  <c:v>56.223245203099999</c:v>
                </c:pt>
                <c:pt idx="2504">
                  <c:v>56.226057157535301</c:v>
                </c:pt>
                <c:pt idx="2505">
                  <c:v>56.228865410107502</c:v>
                </c:pt>
                <c:pt idx="2506">
                  <c:v>56.2316699656742</c:v>
                </c:pt>
                <c:pt idx="2507">
                  <c:v>56.234470829085602</c:v>
                </c:pt>
                <c:pt idx="2508">
                  <c:v>56.237268005184298</c:v>
                </c:pt>
                <c:pt idx="2509">
                  <c:v>56.240061498805801</c:v>
                </c:pt>
                <c:pt idx="2510">
                  <c:v>56.242851314777802</c:v>
                </c:pt>
                <c:pt idx="2511">
                  <c:v>56.245637457920701</c:v>
                </c:pt>
                <c:pt idx="2512">
                  <c:v>56.248419933047501</c:v>
                </c:pt>
                <c:pt idx="2513">
                  <c:v>56.251198744963602</c:v>
                </c:pt>
                <c:pt idx="2514">
                  <c:v>56.253973898467301</c:v>
                </c:pt>
                <c:pt idx="2515">
                  <c:v>56.256745398348997</c:v>
                </c:pt>
                <c:pt idx="2516">
                  <c:v>56.259513249391901</c:v>
                </c:pt>
                <c:pt idx="2517">
                  <c:v>56.262277456371798</c:v>
                </c:pt>
                <c:pt idx="2518">
                  <c:v>56.265038024056999</c:v>
                </c:pt>
                <c:pt idx="2519">
                  <c:v>56.267794957208302</c:v>
                </c:pt>
                <c:pt idx="2520">
                  <c:v>56.270548260579197</c:v>
                </c:pt>
                <c:pt idx="2521">
                  <c:v>56.273297938915398</c:v>
                </c:pt>
                <c:pt idx="2522">
                  <c:v>56.2760439969557</c:v>
                </c:pt>
                <c:pt idx="2523">
                  <c:v>56.278786439431002</c:v>
                </c:pt>
                <c:pt idx="2524">
                  <c:v>56.281525271064901</c:v>
                </c:pt>
                <c:pt idx="2525">
                  <c:v>56.284260496573701</c:v>
                </c:pt>
                <c:pt idx="2526">
                  <c:v>56.286992120666099</c:v>
                </c:pt>
                <c:pt idx="2527">
                  <c:v>56.289720148043401</c:v>
                </c:pt>
                <c:pt idx="2528">
                  <c:v>56.292444583399401</c:v>
                </c:pt>
                <c:pt idx="2529">
                  <c:v>56.2951654314205</c:v>
                </c:pt>
                <c:pt idx="2530">
                  <c:v>56.297882696785699</c:v>
                </c:pt>
                <c:pt idx="2531">
                  <c:v>56.300596384166397</c:v>
                </c:pt>
                <c:pt idx="2532">
                  <c:v>56.303306498226902</c:v>
                </c:pt>
                <c:pt idx="2533">
                  <c:v>56.306013043623601</c:v>
                </c:pt>
                <c:pt idx="2534">
                  <c:v>56.308716025005801</c:v>
                </c:pt>
                <c:pt idx="2535">
                  <c:v>56.3114154470152</c:v>
                </c:pt>
                <c:pt idx="2536">
                  <c:v>56.314111314286102</c:v>
                </c:pt>
                <c:pt idx="2537">
                  <c:v>56.316803631445303</c:v>
                </c:pt>
                <c:pt idx="2538">
                  <c:v>56.319492403112399</c:v>
                </c:pt>
                <c:pt idx="2539">
                  <c:v>56.322177633899102</c:v>
                </c:pt>
                <c:pt idx="2540">
                  <c:v>56.324859328410099</c:v>
                </c:pt>
                <c:pt idx="2541">
                  <c:v>56.327537491242403</c:v>
                </c:pt>
                <c:pt idx="2542">
                  <c:v>56.3302121269856</c:v>
                </c:pt>
                <c:pt idx="2543">
                  <c:v>56.332883240221904</c:v>
                </c:pt>
                <c:pt idx="2544">
                  <c:v>56.335550835526099</c:v>
                </c:pt>
                <c:pt idx="2545">
                  <c:v>56.338214922558301</c:v>
                </c:pt>
                <c:pt idx="2546">
                  <c:v>56.340875531797998</c:v>
                </c:pt>
                <c:pt idx="2547">
                  <c:v>56.343532639292697</c:v>
                </c:pt>
                <c:pt idx="2548">
                  <c:v>56.346186249664797</c:v>
                </c:pt>
                <c:pt idx="2549">
                  <c:v>56.348836367529998</c:v>
                </c:pt>
                <c:pt idx="2550">
                  <c:v>56.351482997497598</c:v>
                </c:pt>
                <c:pt idx="2551">
                  <c:v>56.3541261441706</c:v>
                </c:pt>
                <c:pt idx="2552">
                  <c:v>56.356765812145198</c:v>
                </c:pt>
                <c:pt idx="2553">
                  <c:v>56.359402006011301</c:v>
                </c:pt>
                <c:pt idx="2554">
                  <c:v>56.362034730352299</c:v>
                </c:pt>
                <c:pt idx="2555">
                  <c:v>56.364663989745097</c:v>
                </c:pt>
                <c:pt idx="2556">
                  <c:v>56.367289788760303</c:v>
                </c:pt>
                <c:pt idx="2557">
                  <c:v>56.369912131961598</c:v>
                </c:pt>
                <c:pt idx="2558">
                  <c:v>56.372531023906703</c:v>
                </c:pt>
                <c:pt idx="2559">
                  <c:v>56.3751464691465</c:v>
                </c:pt>
                <c:pt idx="2560">
                  <c:v>56.377758472225501</c:v>
                </c:pt>
                <c:pt idx="2561">
                  <c:v>56.3803670376818</c:v>
                </c:pt>
                <c:pt idx="2562">
                  <c:v>56.382972170046997</c:v>
                </c:pt>
                <c:pt idx="2563">
                  <c:v>56.385573873846099</c:v>
                </c:pt>
                <c:pt idx="2564">
                  <c:v>56.388172153597701</c:v>
                </c:pt>
                <c:pt idx="2565">
                  <c:v>56.390767013813999</c:v>
                </c:pt>
                <c:pt idx="2566">
                  <c:v>56.393358459000602</c:v>
                </c:pt>
                <c:pt idx="2567">
                  <c:v>56.395946493656702</c:v>
                </c:pt>
                <c:pt idx="2568">
                  <c:v>56.398531122275003</c:v>
                </c:pt>
                <c:pt idx="2569">
                  <c:v>56.401112349341702</c:v>
                </c:pt>
                <c:pt idx="2570">
                  <c:v>56.4036901793365</c:v>
                </c:pt>
                <c:pt idx="2571">
                  <c:v>56.406264616732699</c:v>
                </c:pt>
                <c:pt idx="2572">
                  <c:v>56.408835665997003</c:v>
                </c:pt>
                <c:pt idx="2573">
                  <c:v>56.411403331589803</c:v>
                </c:pt>
                <c:pt idx="2574">
                  <c:v>56.4139676179649</c:v>
                </c:pt>
                <c:pt idx="2575">
                  <c:v>56.416528529569597</c:v>
                </c:pt>
                <c:pt idx="2576">
                  <c:v>56.419086070844699</c:v>
                </c:pt>
                <c:pt idx="2577">
                  <c:v>56.421640246224698</c:v>
                </c:pt>
                <c:pt idx="2578">
                  <c:v>56.424191060137403</c:v>
                </c:pt>
                <c:pt idx="2579">
                  <c:v>56.426738517004303</c:v>
                </c:pt>
                <c:pt idx="2580">
                  <c:v>56.429282621240297</c:v>
                </c:pt>
                <c:pt idx="2581">
                  <c:v>56.431823377253899</c:v>
                </c:pt>
                <c:pt idx="2582">
                  <c:v>56.434360789447098</c:v>
                </c:pt>
                <c:pt idx="2583">
                  <c:v>56.436894862215297</c:v>
                </c:pt>
                <c:pt idx="2584">
                  <c:v>56.439425599947597</c:v>
                </c:pt>
                <c:pt idx="2585">
                  <c:v>56.441953007026598</c:v>
                </c:pt>
                <c:pt idx="2586">
                  <c:v>56.444477087828297</c:v>
                </c:pt>
                <c:pt idx="2587">
                  <c:v>56.446997846722297</c:v>
                </c:pt>
                <c:pt idx="2588">
                  <c:v>56.449515288071701</c:v>
                </c:pt>
                <c:pt idx="2589">
                  <c:v>56.452029416233103</c:v>
                </c:pt>
                <c:pt idx="2590">
                  <c:v>56.454540235556799</c:v>
                </c:pt>
                <c:pt idx="2591">
                  <c:v>56.457047750386302</c:v>
                </c:pt>
                <c:pt idx="2592">
                  <c:v>56.4595519650589</c:v>
                </c:pt>
                <c:pt idx="2593">
                  <c:v>56.462052883905301</c:v>
                </c:pt>
                <c:pt idx="2594">
                  <c:v>56.464550511249797</c:v>
                </c:pt>
                <c:pt idx="2595">
                  <c:v>56.467044851410002</c:v>
                </c:pt>
                <c:pt idx="2596">
                  <c:v>56.469535908697303</c:v>
                </c:pt>
                <c:pt idx="2597">
                  <c:v>56.472023687416403</c:v>
                </c:pt>
                <c:pt idx="2598">
                  <c:v>56.474508200779297</c:v>
                </c:pt>
                <c:pt idx="2599">
                  <c:v>56.476989446643103</c:v>
                </c:pt>
                <c:pt idx="2600">
                  <c:v>56.479467427757399</c:v>
                </c:pt>
                <c:pt idx="2601">
                  <c:v>56.481942148436303</c:v>
                </c:pt>
                <c:pt idx="2602">
                  <c:v>56.484413612988</c:v>
                </c:pt>
                <c:pt idx="2603">
                  <c:v>56.486881825714498</c:v>
                </c:pt>
                <c:pt idx="2604">
                  <c:v>56.489346790912101</c:v>
                </c:pt>
                <c:pt idx="2605">
                  <c:v>56.491808512871103</c:v>
                </c:pt>
                <c:pt idx="2606">
                  <c:v>56.494266995875797</c:v>
                </c:pt>
                <c:pt idx="2607">
                  <c:v>56.496722244204598</c:v>
                </c:pt>
                <c:pt idx="2608">
                  <c:v>56.499174262129998</c:v>
                </c:pt>
                <c:pt idx="2609">
                  <c:v>56.501623053918401</c:v>
                </c:pt>
                <c:pt idx="2610">
                  <c:v>56.504068623830399</c:v>
                </c:pt>
                <c:pt idx="2611">
                  <c:v>56.506510976120602</c:v>
                </c:pt>
                <c:pt idx="2612">
                  <c:v>56.508950115037599</c:v>
                </c:pt>
                <c:pt idx="2613">
                  <c:v>56.511386044824199</c:v>
                </c:pt>
                <c:pt idx="2614">
                  <c:v>56.513818769717197</c:v>
                </c:pt>
                <c:pt idx="2615">
                  <c:v>56.5162482939472</c:v>
                </c:pt>
                <c:pt idx="2616">
                  <c:v>56.518674621739301</c:v>
                </c:pt>
                <c:pt idx="2617">
                  <c:v>56.521097757312397</c:v>
                </c:pt>
                <c:pt idx="2618">
                  <c:v>56.523517704879403</c:v>
                </c:pt>
                <c:pt idx="2619">
                  <c:v>56.5259344686473</c:v>
                </c:pt>
                <c:pt idx="2620">
                  <c:v>56.5283480528173</c:v>
                </c:pt>
                <c:pt idx="2621">
                  <c:v>56.530758461584597</c:v>
                </c:pt>
                <c:pt idx="2622">
                  <c:v>56.533165699138202</c:v>
                </c:pt>
                <c:pt idx="2623">
                  <c:v>56.5355697696615</c:v>
                </c:pt>
                <c:pt idx="2624">
                  <c:v>56.5379706773317</c:v>
                </c:pt>
                <c:pt idx="2625">
                  <c:v>56.540368426320299</c:v>
                </c:pt>
                <c:pt idx="2626">
                  <c:v>56.542763020792599</c:v>
                </c:pt>
                <c:pt idx="2627">
                  <c:v>56.545154464908201</c:v>
                </c:pt>
                <c:pt idx="2628">
                  <c:v>56.547542762820399</c:v>
                </c:pt>
                <c:pt idx="2629">
                  <c:v>56.549927918677</c:v>
                </c:pt>
                <c:pt idx="2630">
                  <c:v>56.552309936619601</c:v>
                </c:pt>
                <c:pt idx="2631">
                  <c:v>56.554688820783703</c:v>
                </c:pt>
                <c:pt idx="2632">
                  <c:v>56.5570645752993</c:v>
                </c:pt>
                <c:pt idx="2633">
                  <c:v>56.559437204289999</c:v>
                </c:pt>
                <c:pt idx="2634">
                  <c:v>56.5618067118737</c:v>
                </c:pt>
                <c:pt idx="2635">
                  <c:v>56.5641731021624</c:v>
                </c:pt>
                <c:pt idx="2636">
                  <c:v>56.566536379261898</c:v>
                </c:pt>
                <c:pt idx="2637">
                  <c:v>56.568896547272303</c:v>
                </c:pt>
                <c:pt idx="2638">
                  <c:v>56.571253610287698</c:v>
                </c:pt>
                <c:pt idx="2639">
                  <c:v>56.573607572396099</c:v>
                </c:pt>
                <c:pt idx="2640">
                  <c:v>56.575958439896397</c:v>
                </c:pt>
                <c:pt idx="2641">
                  <c:v>56.578306218033802</c:v>
                </c:pt>
                <c:pt idx="2642">
                  <c:v>56.580650907965698</c:v>
                </c:pt>
                <c:pt idx="2643">
                  <c:v>56.582992513774101</c:v>
                </c:pt>
                <c:pt idx="2644">
                  <c:v>56.585331039535703</c:v>
                </c:pt>
                <c:pt idx="2645">
                  <c:v>56.587666489321002</c:v>
                </c:pt>
                <c:pt idx="2646">
                  <c:v>56.589998867195298</c:v>
                </c:pt>
                <c:pt idx="2647">
                  <c:v>56.592328177218</c:v>
                </c:pt>
                <c:pt idx="2648">
                  <c:v>56.594654423442897</c:v>
                </c:pt>
                <c:pt idx="2649">
                  <c:v>56.5969776099179</c:v>
                </c:pt>
                <c:pt idx="2650">
                  <c:v>56.5992977406856</c:v>
                </c:pt>
                <c:pt idx="2651">
                  <c:v>56.601614819782696</c:v>
                </c:pt>
                <c:pt idx="2652">
                  <c:v>56.603928851240198</c:v>
                </c:pt>
                <c:pt idx="2653">
                  <c:v>56.606239839083599</c:v>
                </c:pt>
                <c:pt idx="2654">
                  <c:v>56.608547787332498</c:v>
                </c:pt>
                <c:pt idx="2655">
                  <c:v>56.610852700000898</c:v>
                </c:pt>
                <c:pt idx="2656">
                  <c:v>56.613154581097398</c:v>
                </c:pt>
                <c:pt idx="2657">
                  <c:v>56.615453434624399</c:v>
                </c:pt>
                <c:pt idx="2658">
                  <c:v>56.617749264579203</c:v>
                </c:pt>
                <c:pt idx="2659">
                  <c:v>56.620042074952899</c:v>
                </c:pt>
                <c:pt idx="2660">
                  <c:v>56.622331869731298</c:v>
                </c:pt>
                <c:pt idx="2661">
                  <c:v>56.624618652894299</c:v>
                </c:pt>
                <c:pt idx="2662">
                  <c:v>56.6269024284164</c:v>
                </c:pt>
                <c:pt idx="2663">
                  <c:v>56.629183200265999</c:v>
                </c:pt>
                <c:pt idx="2664">
                  <c:v>56.631460972406302</c:v>
                </c:pt>
                <c:pt idx="2665">
                  <c:v>56.6337357487945</c:v>
                </c:pt>
                <c:pt idx="2666">
                  <c:v>56.636007533382099</c:v>
                </c:pt>
                <c:pt idx="2667">
                  <c:v>56.638276330115303</c:v>
                </c:pt>
                <c:pt idx="2668">
                  <c:v>56.640542142934102</c:v>
                </c:pt>
                <c:pt idx="2669">
                  <c:v>56.642804975773302</c:v>
                </c:pt>
                <c:pt idx="2670">
                  <c:v>56.6450648325618</c:v>
                </c:pt>
                <c:pt idx="2671">
                  <c:v>56.647321717222702</c:v>
                </c:pt>
                <c:pt idx="2672">
                  <c:v>56.649575633673798</c:v>
                </c:pt>
                <c:pt idx="2673">
                  <c:v>56.651826585826797</c:v>
                </c:pt>
                <c:pt idx="2674">
                  <c:v>56.654074577587998</c:v>
                </c:pt>
                <c:pt idx="2675">
                  <c:v>56.656319612857999</c:v>
                </c:pt>
                <c:pt idx="2676">
                  <c:v>56.658561695531702</c:v>
                </c:pt>
                <c:pt idx="2677">
                  <c:v>56.6608008294982</c:v>
                </c:pt>
                <c:pt idx="2678">
                  <c:v>56.663037018640999</c:v>
                </c:pt>
                <c:pt idx="2679">
                  <c:v>56.6652702668381</c:v>
                </c:pt>
                <c:pt idx="2680">
                  <c:v>56.667500577961597</c:v>
                </c:pt>
                <c:pt idx="2681">
                  <c:v>56.669727955878002</c:v>
                </c:pt>
                <c:pt idx="2682">
                  <c:v>56.671952404448099</c:v>
                </c:pt>
                <c:pt idx="2683">
                  <c:v>56.674173928018199</c:v>
                </c:pt>
                <c:pt idx="2684">
                  <c:v>56.676392530133597</c:v>
                </c:pt>
                <c:pt idx="2685">
                  <c:v>56.6786082146658</c:v>
                </c:pt>
                <c:pt idx="2686">
                  <c:v>56.680820985488097</c:v>
                </c:pt>
                <c:pt idx="2687">
                  <c:v>56.683030846473798</c:v>
                </c:pt>
                <c:pt idx="2688">
                  <c:v>56.685237801496399</c:v>
                </c:pt>
                <c:pt idx="2689">
                  <c:v>56.687441854429103</c:v>
                </c:pt>
                <c:pt idx="2690">
                  <c:v>56.689643008914601</c:v>
                </c:pt>
                <c:pt idx="2691">
                  <c:v>56.691841268465303</c:v>
                </c:pt>
                <c:pt idx="2692">
                  <c:v>56.694036637266002</c:v>
                </c:pt>
                <c:pt idx="2693">
                  <c:v>56.696229119158801</c:v>
                </c:pt>
                <c:pt idx="2694">
                  <c:v>56.698418717986101</c:v>
                </c:pt>
                <c:pt idx="2695">
                  <c:v>56.7006054375898</c:v>
                </c:pt>
                <c:pt idx="2696">
                  <c:v>56.7027892818124</c:v>
                </c:pt>
                <c:pt idx="2697">
                  <c:v>56.704970254495798</c:v>
                </c:pt>
                <c:pt idx="2698">
                  <c:v>56.707148358901399</c:v>
                </c:pt>
                <c:pt idx="2699">
                  <c:v>56.709323598957297</c:v>
                </c:pt>
                <c:pt idx="2700">
                  <c:v>56.711495978659798</c:v>
                </c:pt>
                <c:pt idx="2701">
                  <c:v>56.713665501814504</c:v>
                </c:pt>
                <c:pt idx="2702">
                  <c:v>56.715832172227202</c:v>
                </c:pt>
                <c:pt idx="2703">
                  <c:v>56.717995993703703</c:v>
                </c:pt>
                <c:pt idx="2704">
                  <c:v>56.7201569700498</c:v>
                </c:pt>
                <c:pt idx="2705">
                  <c:v>56.722315376791599</c:v>
                </c:pt>
                <c:pt idx="2706">
                  <c:v>56.724470579211598</c:v>
                </c:pt>
                <c:pt idx="2707">
                  <c:v>56.726622972318403</c:v>
                </c:pt>
                <c:pt idx="2708">
                  <c:v>56.728772556111998</c:v>
                </c:pt>
                <c:pt idx="2709">
                  <c:v>56.7309193305924</c:v>
                </c:pt>
                <c:pt idx="2710">
                  <c:v>56.733063295759599</c:v>
                </c:pt>
                <c:pt idx="2711">
                  <c:v>56.735204451613598</c:v>
                </c:pt>
                <c:pt idx="2712">
                  <c:v>56.737342798154302</c:v>
                </c:pt>
                <c:pt idx="2713">
                  <c:v>56.7394783986135</c:v>
                </c:pt>
                <c:pt idx="2714">
                  <c:v>56.741611284880598</c:v>
                </c:pt>
                <c:pt idx="2715">
                  <c:v>56.743741380299802</c:v>
                </c:pt>
                <c:pt idx="2716">
                  <c:v>56.745868684871098</c:v>
                </c:pt>
                <c:pt idx="2717">
                  <c:v>56.747993198594401</c:v>
                </c:pt>
                <c:pt idx="2718">
                  <c:v>56.750114921469802</c:v>
                </c:pt>
                <c:pt idx="2719">
                  <c:v>56.752233853497202</c:v>
                </c:pt>
                <c:pt idx="2720">
                  <c:v>56.754349994676701</c:v>
                </c:pt>
                <c:pt idx="2721">
                  <c:v>56.7564633450082</c:v>
                </c:pt>
                <c:pt idx="2722">
                  <c:v>56.758573904491897</c:v>
                </c:pt>
                <c:pt idx="2723">
                  <c:v>56.7606816731275</c:v>
                </c:pt>
                <c:pt idx="2724">
                  <c:v>56.762786650915203</c:v>
                </c:pt>
                <c:pt idx="2725">
                  <c:v>56.764888837854997</c:v>
                </c:pt>
                <c:pt idx="2726">
                  <c:v>56.766988233946897</c:v>
                </c:pt>
                <c:pt idx="2727">
                  <c:v>56.769084839190803</c:v>
                </c:pt>
                <c:pt idx="2728">
                  <c:v>56.771178705475101</c:v>
                </c:pt>
                <c:pt idx="2729">
                  <c:v>56.773270086671197</c:v>
                </c:pt>
                <c:pt idx="2730">
                  <c:v>56.775358720130903</c:v>
                </c:pt>
                <c:pt idx="2731">
                  <c:v>56.7774446058542</c:v>
                </c:pt>
                <c:pt idx="2732">
                  <c:v>56.7795277438413</c:v>
                </c:pt>
                <c:pt idx="2733">
                  <c:v>56.781608134091897</c:v>
                </c:pt>
                <c:pt idx="2734">
                  <c:v>56.783685776606198</c:v>
                </c:pt>
                <c:pt idx="2735">
                  <c:v>56.785760671384203</c:v>
                </c:pt>
                <c:pt idx="2736">
                  <c:v>56.787832818425798</c:v>
                </c:pt>
                <c:pt idx="2737">
                  <c:v>56.789902217731097</c:v>
                </c:pt>
                <c:pt idx="2738">
                  <c:v>56.7919688692999</c:v>
                </c:pt>
                <c:pt idx="2739">
                  <c:v>56.7940327731325</c:v>
                </c:pt>
                <c:pt idx="2740">
                  <c:v>56.796093929228697</c:v>
                </c:pt>
                <c:pt idx="2741">
                  <c:v>56.798152337588498</c:v>
                </c:pt>
                <c:pt idx="2742">
                  <c:v>56.800207998212002</c:v>
                </c:pt>
                <c:pt idx="2743">
                  <c:v>56.802260911099197</c:v>
                </c:pt>
                <c:pt idx="2744">
                  <c:v>56.804309783988799</c:v>
                </c:pt>
                <c:pt idx="2745">
                  <c:v>56.8063579784626</c:v>
                </c:pt>
                <c:pt idx="2746">
                  <c:v>56.808403431417801</c:v>
                </c:pt>
                <c:pt idx="2747">
                  <c:v>56.8104461461688</c:v>
                </c:pt>
                <c:pt idx="2748">
                  <c:v>56.812486126029697</c:v>
                </c:pt>
                <c:pt idx="2749">
                  <c:v>56.814523374314703</c:v>
                </c:pt>
                <c:pt idx="2750">
                  <c:v>56.816557894338104</c:v>
                </c:pt>
                <c:pt idx="2751">
                  <c:v>56.818589689413997</c:v>
                </c:pt>
                <c:pt idx="2752">
                  <c:v>56.820618762856803</c:v>
                </c:pt>
                <c:pt idx="2753">
                  <c:v>56.822645117980599</c:v>
                </c:pt>
                <c:pt idx="2754">
                  <c:v>56.824668758099598</c:v>
                </c:pt>
                <c:pt idx="2755">
                  <c:v>56.826689686528098</c:v>
                </c:pt>
                <c:pt idx="2756">
                  <c:v>56.828707906580298</c:v>
                </c:pt>
                <c:pt idx="2757">
                  <c:v>56.830723421570497</c:v>
                </c:pt>
                <c:pt idx="2758">
                  <c:v>56.8327362348127</c:v>
                </c:pt>
                <c:pt idx="2759">
                  <c:v>56.834746485917996</c:v>
                </c:pt>
                <c:pt idx="2760">
                  <c:v>56.836754158546903</c:v>
                </c:pt>
                <c:pt idx="2761">
                  <c:v>56.838759171031803</c:v>
                </c:pt>
                <c:pt idx="2762">
                  <c:v>56.840761528011299</c:v>
                </c:pt>
                <c:pt idx="2763">
                  <c:v>56.842761234124303</c:v>
                </c:pt>
                <c:pt idx="2764">
                  <c:v>56.844758294009502</c:v>
                </c:pt>
                <c:pt idx="2765">
                  <c:v>56.846752712305701</c:v>
                </c:pt>
                <c:pt idx="2766">
                  <c:v>56.848744493651701</c:v>
                </c:pt>
                <c:pt idx="2767">
                  <c:v>56.850733642686201</c:v>
                </c:pt>
                <c:pt idx="2768">
                  <c:v>56.852720164048201</c:v>
                </c:pt>
                <c:pt idx="2769">
                  <c:v>56.8547040623762</c:v>
                </c:pt>
                <c:pt idx="2770">
                  <c:v>56.856685342309099</c:v>
                </c:pt>
                <c:pt idx="2771">
                  <c:v>56.858664008485803</c:v>
                </c:pt>
                <c:pt idx="2772">
                  <c:v>56.860640065544999</c:v>
                </c:pt>
                <c:pt idx="2773">
                  <c:v>56.8626135181254</c:v>
                </c:pt>
                <c:pt idx="2774">
                  <c:v>56.864584370865799</c:v>
                </c:pt>
                <c:pt idx="2775">
                  <c:v>56.866552628405103</c:v>
                </c:pt>
                <c:pt idx="2776">
                  <c:v>56.868518295382003</c:v>
                </c:pt>
                <c:pt idx="2777">
                  <c:v>56.870481376435301</c:v>
                </c:pt>
                <c:pt idx="2778">
                  <c:v>56.872441876203801</c:v>
                </c:pt>
                <c:pt idx="2779">
                  <c:v>56.874399799326298</c:v>
                </c:pt>
                <c:pt idx="2780">
                  <c:v>56.876355150441498</c:v>
                </c:pt>
                <c:pt idx="2781">
                  <c:v>56.878307912426102</c:v>
                </c:pt>
                <c:pt idx="2782">
                  <c:v>56.880258051714797</c:v>
                </c:pt>
                <c:pt idx="2783">
                  <c:v>56.8822056224219</c:v>
                </c:pt>
                <c:pt idx="2784">
                  <c:v>56.8841506287417</c:v>
                </c:pt>
                <c:pt idx="2785">
                  <c:v>56.886093074868199</c:v>
                </c:pt>
                <c:pt idx="2786">
                  <c:v>56.888032964995602</c:v>
                </c:pt>
                <c:pt idx="2787">
                  <c:v>56.8899703033183</c:v>
                </c:pt>
                <c:pt idx="2788">
                  <c:v>56.891905094030299</c:v>
                </c:pt>
                <c:pt idx="2789">
                  <c:v>56.893837341325899</c:v>
                </c:pt>
                <c:pt idx="2790">
                  <c:v>56.895767049399197</c:v>
                </c:pt>
                <c:pt idx="2791">
                  <c:v>56.8976942224444</c:v>
                </c:pt>
                <c:pt idx="2792">
                  <c:v>56.8996188646558</c:v>
                </c:pt>
                <c:pt idx="2793">
                  <c:v>56.901540980227502</c:v>
                </c:pt>
                <c:pt idx="2794">
                  <c:v>56.903460573353698</c:v>
                </c:pt>
                <c:pt idx="2795">
                  <c:v>56.905377648228601</c:v>
                </c:pt>
                <c:pt idx="2796">
                  <c:v>56.907292209046403</c:v>
                </c:pt>
                <c:pt idx="2797">
                  <c:v>56.909204260001303</c:v>
                </c:pt>
                <c:pt idx="2798">
                  <c:v>56.9111138052874</c:v>
                </c:pt>
                <c:pt idx="2799">
                  <c:v>56.913020849098999</c:v>
                </c:pt>
                <c:pt idx="2800">
                  <c:v>56.914925395630299</c:v>
                </c:pt>
                <c:pt idx="2801">
                  <c:v>56.916827449075498</c:v>
                </c:pt>
                <c:pt idx="2802">
                  <c:v>56.918727013628697</c:v>
                </c:pt>
                <c:pt idx="2803">
                  <c:v>56.920624093484101</c:v>
                </c:pt>
                <c:pt idx="2804">
                  <c:v>56.922518593728903</c:v>
                </c:pt>
                <c:pt idx="2805">
                  <c:v>56.924410602753802</c:v>
                </c:pt>
                <c:pt idx="2806">
                  <c:v>56.926300125821797</c:v>
                </c:pt>
                <c:pt idx="2807">
                  <c:v>56.928187166557301</c:v>
                </c:pt>
                <c:pt idx="2808">
                  <c:v>56.930071728584501</c:v>
                </c:pt>
                <c:pt idx="2809">
                  <c:v>56.931953815527798</c:v>
                </c:pt>
                <c:pt idx="2810">
                  <c:v>56.9338334310116</c:v>
                </c:pt>
                <c:pt idx="2811">
                  <c:v>56.9357105786601</c:v>
                </c:pt>
                <c:pt idx="2812">
                  <c:v>56.937585262097699</c:v>
                </c:pt>
                <c:pt idx="2813">
                  <c:v>56.939457484948697</c:v>
                </c:pt>
                <c:pt idx="2814">
                  <c:v>56.941327250837503</c:v>
                </c:pt>
                <c:pt idx="2815">
                  <c:v>56.943194563388197</c:v>
                </c:pt>
                <c:pt idx="2816">
                  <c:v>56.945059426225399</c:v>
                </c:pt>
                <c:pt idx="2817">
                  <c:v>56.946921842973303</c:v>
                </c:pt>
                <c:pt idx="2818">
                  <c:v>56.948781817256297</c:v>
                </c:pt>
                <c:pt idx="2819">
                  <c:v>56.950639352698602</c:v>
                </c:pt>
                <c:pt idx="2820">
                  <c:v>56.952494452924597</c:v>
                </c:pt>
                <c:pt idx="2821">
                  <c:v>56.954347121558598</c:v>
                </c:pt>
                <c:pt idx="2822">
                  <c:v>56.956197362224998</c:v>
                </c:pt>
                <c:pt idx="2823">
                  <c:v>56.958045178548097</c:v>
                </c:pt>
                <c:pt idx="2824">
                  <c:v>56.959890574152098</c:v>
                </c:pt>
                <c:pt idx="2825">
                  <c:v>56.961733552661499</c:v>
                </c:pt>
                <c:pt idx="2826">
                  <c:v>56.963574078033602</c:v>
                </c:pt>
                <c:pt idx="2827">
                  <c:v>56.965412167987097</c:v>
                </c:pt>
                <c:pt idx="2828">
                  <c:v>56.967247843604902</c:v>
                </c:pt>
                <c:pt idx="2829">
                  <c:v>56.969081108172901</c:v>
                </c:pt>
                <c:pt idx="2830">
                  <c:v>56.970911964977098</c:v>
                </c:pt>
                <c:pt idx="2831">
                  <c:v>56.972740417303399</c:v>
                </c:pt>
                <c:pt idx="2832">
                  <c:v>56.974566468437999</c:v>
                </c:pt>
                <c:pt idx="2833">
                  <c:v>56.976390121666697</c:v>
                </c:pt>
                <c:pt idx="2834">
                  <c:v>56.978211380275702</c:v>
                </c:pt>
                <c:pt idx="2835">
                  <c:v>56.9800302475508</c:v>
                </c:pt>
                <c:pt idx="2836">
                  <c:v>56.981846726778002</c:v>
                </c:pt>
                <c:pt idx="2837">
                  <c:v>56.983660821243497</c:v>
                </c:pt>
                <c:pt idx="2838">
                  <c:v>56.985472534233097</c:v>
                </c:pt>
                <c:pt idx="2839">
                  <c:v>56.987281869032799</c:v>
                </c:pt>
                <c:pt idx="2840">
                  <c:v>56.989088828928701</c:v>
                </c:pt>
                <c:pt idx="2841">
                  <c:v>56.990893417206799</c:v>
                </c:pt>
                <c:pt idx="2842">
                  <c:v>56.992695637152899</c:v>
                </c:pt>
                <c:pt idx="2843">
                  <c:v>56.994495492053296</c:v>
                </c:pt>
                <c:pt idx="2844">
                  <c:v>56.996292985193698</c:v>
                </c:pt>
                <c:pt idx="2845">
                  <c:v>56.998088119860299</c:v>
                </c:pt>
                <c:pt idx="2846">
                  <c:v>56.999880899338997</c:v>
                </c:pt>
                <c:pt idx="2847">
                  <c:v>57.001671326915698</c:v>
                </c:pt>
                <c:pt idx="2848">
                  <c:v>57.003459385737798</c:v>
                </c:pt>
                <c:pt idx="2849">
                  <c:v>57.0052450616258</c:v>
                </c:pt>
                <c:pt idx="2850">
                  <c:v>57.007028390737403</c:v>
                </c:pt>
                <c:pt idx="2851">
                  <c:v>57.008809376229898</c:v>
                </c:pt>
                <c:pt idx="2852">
                  <c:v>57.010588021260503</c:v>
                </c:pt>
                <c:pt idx="2853">
                  <c:v>57.012364328986401</c:v>
                </c:pt>
                <c:pt idx="2854">
                  <c:v>57.014138302564803</c:v>
                </c:pt>
                <c:pt idx="2855">
                  <c:v>57.015909945152899</c:v>
                </c:pt>
                <c:pt idx="2856">
                  <c:v>57.017679259908</c:v>
                </c:pt>
                <c:pt idx="2857">
                  <c:v>57.019446249987197</c:v>
                </c:pt>
                <c:pt idx="2858">
                  <c:v>57.021210918547801</c:v>
                </c:pt>
                <c:pt idx="2859">
                  <c:v>57.022973268747002</c:v>
                </c:pt>
                <c:pt idx="2860">
                  <c:v>57.024733303742003</c:v>
                </c:pt>
                <c:pt idx="2861">
                  <c:v>57.026491026690003</c:v>
                </c:pt>
                <c:pt idx="2862">
                  <c:v>57.028246440748198</c:v>
                </c:pt>
                <c:pt idx="2863">
                  <c:v>57.0299995490738</c:v>
                </c:pt>
                <c:pt idx="2864">
                  <c:v>57.031750354823998</c:v>
                </c:pt>
                <c:pt idx="2865">
                  <c:v>57.033498861156197</c:v>
                </c:pt>
                <c:pt idx="2866">
                  <c:v>57.035245071227301</c:v>
                </c:pt>
                <c:pt idx="2867">
                  <c:v>57.0369889881948</c:v>
                </c:pt>
                <c:pt idx="2868">
                  <c:v>57.038730615215798</c:v>
                </c:pt>
                <c:pt idx="2869">
                  <c:v>57.040469955447399</c:v>
                </c:pt>
                <c:pt idx="2870">
                  <c:v>57.042207012047001</c:v>
                </c:pt>
                <c:pt idx="2871">
                  <c:v>57.043941788171701</c:v>
                </c:pt>
                <c:pt idx="2872">
                  <c:v>57.045674286978802</c:v>
                </c:pt>
                <c:pt idx="2873">
                  <c:v>57.047404511625402</c:v>
                </c:pt>
                <c:pt idx="2874">
                  <c:v>57.049132465268798</c:v>
                </c:pt>
                <c:pt idx="2875">
                  <c:v>57.050858151066102</c:v>
                </c:pt>
                <c:pt idx="2876">
                  <c:v>57.052581572174702</c:v>
                </c:pt>
                <c:pt idx="2877">
                  <c:v>57.054302731751697</c:v>
                </c:pt>
                <c:pt idx="2878">
                  <c:v>57.056021632954199</c:v>
                </c:pt>
                <c:pt idx="2879">
                  <c:v>57.057738278939603</c:v>
                </c:pt>
                <c:pt idx="2880">
                  <c:v>57.059452672865099</c:v>
                </c:pt>
                <c:pt idx="2881">
                  <c:v>57.0611648178878</c:v>
                </c:pt>
                <c:pt idx="2882">
                  <c:v>57.062874717165002</c:v>
                </c:pt>
                <c:pt idx="2883">
                  <c:v>57.064582373853902</c:v>
                </c:pt>
                <c:pt idx="2884">
                  <c:v>57.066287734350503</c:v>
                </c:pt>
                <c:pt idx="2885">
                  <c:v>57.067990853258799</c:v>
                </c:pt>
                <c:pt idx="2886">
                  <c:v>57.069691734126302</c:v>
                </c:pt>
                <c:pt idx="2887">
                  <c:v>57.071390379978602</c:v>
                </c:pt>
                <c:pt idx="2888">
                  <c:v>57.073086793841</c:v>
                </c:pt>
                <c:pt idx="2889">
                  <c:v>57.074780978739099</c:v>
                </c:pt>
                <c:pt idx="2890">
                  <c:v>57.076472937698199</c:v>
                </c:pt>
                <c:pt idx="2891">
                  <c:v>57.078162673743797</c:v>
                </c:pt>
                <c:pt idx="2892">
                  <c:v>57.0798501899013</c:v>
                </c:pt>
                <c:pt idx="2893">
                  <c:v>57.081535489196298</c:v>
                </c:pt>
                <c:pt idx="2894">
                  <c:v>57.083218574653998</c:v>
                </c:pt>
                <c:pt idx="2895">
                  <c:v>57.084899449300103</c:v>
                </c:pt>
                <c:pt idx="2896">
                  <c:v>57.086578116159799</c:v>
                </c:pt>
                <c:pt idx="2897">
                  <c:v>57.088254578258798</c:v>
                </c:pt>
                <c:pt idx="2898">
                  <c:v>57.089928838622299</c:v>
                </c:pt>
                <c:pt idx="2899">
                  <c:v>57.0916009002759</c:v>
                </c:pt>
                <c:pt idx="2900">
                  <c:v>57.093270766244999</c:v>
                </c:pt>
                <c:pt idx="2901">
                  <c:v>57.094938439555101</c:v>
                </c:pt>
                <c:pt idx="2902">
                  <c:v>57.096603923231498</c:v>
                </c:pt>
                <c:pt idx="2903">
                  <c:v>57.098267220299803</c:v>
                </c:pt>
                <c:pt idx="2904">
                  <c:v>57.0999283337853</c:v>
                </c:pt>
                <c:pt idx="2905">
                  <c:v>57.101587266713601</c:v>
                </c:pt>
                <c:pt idx="2906">
                  <c:v>57.103244022109998</c:v>
                </c:pt>
                <c:pt idx="2907">
                  <c:v>57.104898603000102</c:v>
                </c:pt>
                <c:pt idx="2908">
                  <c:v>57.106551012409199</c:v>
                </c:pt>
                <c:pt idx="2909">
                  <c:v>57.1082012533628</c:v>
                </c:pt>
                <c:pt idx="2910">
                  <c:v>57.109849328886398</c:v>
                </c:pt>
                <c:pt idx="2911">
                  <c:v>57.111495242005297</c:v>
                </c:pt>
                <c:pt idx="2912">
                  <c:v>57.113138995745103</c:v>
                </c:pt>
                <c:pt idx="2913">
                  <c:v>57.114780593131201</c:v>
                </c:pt>
                <c:pt idx="2914">
                  <c:v>57.116420037188902</c:v>
                </c:pt>
                <c:pt idx="2915">
                  <c:v>57.118057330943898</c:v>
                </c:pt>
                <c:pt idx="2916">
                  <c:v>57.119692477421502</c:v>
                </c:pt>
                <c:pt idx="2917">
                  <c:v>57.121325479647098</c:v>
                </c:pt>
                <c:pt idx="2918">
                  <c:v>57.122956340646198</c:v>
                </c:pt>
                <c:pt idx="2919">
                  <c:v>57.124585028330301</c:v>
                </c:pt>
                <c:pt idx="2920">
                  <c:v>57.126211554672402</c:v>
                </c:pt>
                <c:pt idx="2921">
                  <c:v>57.127835943906597</c:v>
                </c:pt>
                <c:pt idx="2922">
                  <c:v>57.129458198924098</c:v>
                </c:pt>
                <c:pt idx="2923">
                  <c:v>57.131078322616403</c:v>
                </c:pt>
                <c:pt idx="2924">
                  <c:v>57.132696317875002</c:v>
                </c:pt>
                <c:pt idx="2925">
                  <c:v>57.134312187591199</c:v>
                </c:pt>
                <c:pt idx="2926">
                  <c:v>57.135925934656498</c:v>
                </c:pt>
                <c:pt idx="2927">
                  <c:v>57.137537561962198</c:v>
                </c:pt>
                <c:pt idx="2928">
                  <c:v>57.139147072399901</c:v>
                </c:pt>
                <c:pt idx="2929">
                  <c:v>57.140754468860898</c:v>
                </c:pt>
                <c:pt idx="2930">
                  <c:v>57.142359754236502</c:v>
                </c:pt>
                <c:pt idx="2931">
                  <c:v>57.1439629314184</c:v>
                </c:pt>
                <c:pt idx="2932">
                  <c:v>57.1455640032978</c:v>
                </c:pt>
                <c:pt idx="2933">
                  <c:v>57.147162972766097</c:v>
                </c:pt>
                <c:pt idx="2934">
                  <c:v>57.148759842714803</c:v>
                </c:pt>
                <c:pt idx="2935">
                  <c:v>57.150354616035401</c:v>
                </c:pt>
                <c:pt idx="2936">
                  <c:v>57.151947295619102</c:v>
                </c:pt>
                <c:pt idx="2937">
                  <c:v>57.153537884357497</c:v>
                </c:pt>
                <c:pt idx="2938">
                  <c:v>57.155126385141898</c:v>
                </c:pt>
                <c:pt idx="2939">
                  <c:v>57.156712800863701</c:v>
                </c:pt>
                <c:pt idx="2940">
                  <c:v>57.158297134414397</c:v>
                </c:pt>
                <c:pt idx="2941">
                  <c:v>57.159879388685397</c:v>
                </c:pt>
                <c:pt idx="2942">
                  <c:v>57.161459566568098</c:v>
                </c:pt>
                <c:pt idx="2943">
                  <c:v>57.163037670953898</c:v>
                </c:pt>
                <c:pt idx="2944">
                  <c:v>57.164613704734201</c:v>
                </c:pt>
                <c:pt idx="2945">
                  <c:v>57.166187670800497</c:v>
                </c:pt>
                <c:pt idx="2946">
                  <c:v>57.167759572044098</c:v>
                </c:pt>
                <c:pt idx="2947">
                  <c:v>57.1693294113565</c:v>
                </c:pt>
                <c:pt idx="2948">
                  <c:v>57.170897191629102</c:v>
                </c:pt>
                <c:pt idx="2949">
                  <c:v>57.1724629157533</c:v>
                </c:pt>
                <c:pt idx="2950">
                  <c:v>57.1740265866204</c:v>
                </c:pt>
                <c:pt idx="2951">
                  <c:v>57.175588207122097</c:v>
                </c:pt>
                <c:pt idx="2952">
                  <c:v>57.177147780149497</c:v>
                </c:pt>
                <c:pt idx="2953">
                  <c:v>57.178705308594203</c:v>
                </c:pt>
                <c:pt idx="2954">
                  <c:v>57.180260782371001</c:v>
                </c:pt>
                <c:pt idx="2955">
                  <c:v>57.181814171819099</c:v>
                </c:pt>
                <c:pt idx="2956">
                  <c:v>57.183365520528497</c:v>
                </c:pt>
                <c:pt idx="2957">
                  <c:v>57.184914831258901</c:v>
                </c:pt>
                <c:pt idx="2958">
                  <c:v>57.186462106769703</c:v>
                </c:pt>
                <c:pt idx="2959">
                  <c:v>57.188007349820303</c:v>
                </c:pt>
                <c:pt idx="2960">
                  <c:v>57.1895505631704</c:v>
                </c:pt>
                <c:pt idx="2961">
                  <c:v>57.1910917495794</c:v>
                </c:pt>
                <c:pt idx="2962">
                  <c:v>57.192630911806702</c:v>
                </c:pt>
                <c:pt idx="2963">
                  <c:v>57.194168052611801</c:v>
                </c:pt>
                <c:pt idx="2964">
                  <c:v>57.1957031747543</c:v>
                </c:pt>
                <c:pt idx="2965">
                  <c:v>57.1972362809937</c:v>
                </c:pt>
                <c:pt idx="2966">
                  <c:v>57.1987673740893</c:v>
                </c:pt>
                <c:pt idx="2967">
                  <c:v>57.2002964568008</c:v>
                </c:pt>
                <c:pt idx="2968">
                  <c:v>57.201823531887499</c:v>
                </c:pt>
                <c:pt idx="2969">
                  <c:v>57.203348602109102</c:v>
                </c:pt>
                <c:pt idx="2970">
                  <c:v>57.204871670224897</c:v>
                </c:pt>
                <c:pt idx="2971">
                  <c:v>57.206392738994502</c:v>
                </c:pt>
                <c:pt idx="2972">
                  <c:v>57.207911811177297</c:v>
                </c:pt>
                <c:pt idx="2973">
                  <c:v>57.209428889532902</c:v>
                </c:pt>
                <c:pt idx="2974">
                  <c:v>57.210943976820701</c:v>
                </c:pt>
                <c:pt idx="2975">
                  <c:v>57.212457075800202</c:v>
                </c:pt>
                <c:pt idx="2976">
                  <c:v>57.213968189230897</c:v>
                </c:pt>
                <c:pt idx="2977">
                  <c:v>57.215477319872299</c:v>
                </c:pt>
                <c:pt idx="2978">
                  <c:v>57.216984470483901</c:v>
                </c:pt>
                <c:pt idx="2979">
                  <c:v>57.218489643825201</c:v>
                </c:pt>
                <c:pt idx="2980">
                  <c:v>57.2199928426556</c:v>
                </c:pt>
                <c:pt idx="2981">
                  <c:v>57.221494069734597</c:v>
                </c:pt>
                <c:pt idx="2982">
                  <c:v>57.222993327821897</c:v>
                </c:pt>
                <c:pt idx="2983">
                  <c:v>57.2244906196767</c:v>
                </c:pt>
                <c:pt idx="2984">
                  <c:v>57.2259859480586</c:v>
                </c:pt>
                <c:pt idx="2985">
                  <c:v>57.227479315727201</c:v>
                </c:pt>
                <c:pt idx="2986">
                  <c:v>57.228970725441798</c:v>
                </c:pt>
                <c:pt idx="2987">
                  <c:v>57.230460179962002</c:v>
                </c:pt>
                <c:pt idx="2988">
                  <c:v>57.231947682047299</c:v>
                </c:pt>
                <c:pt idx="2989">
                  <c:v>57.233433234457102</c:v>
                </c:pt>
                <c:pt idx="2990">
                  <c:v>57.234916747876497</c:v>
                </c:pt>
                <c:pt idx="2991">
                  <c:v>57.236398295965799</c:v>
                </c:pt>
                <c:pt idx="2992">
                  <c:v>57.237877896571703</c:v>
                </c:pt>
                <c:pt idx="2993">
                  <c:v>57.239355552343902</c:v>
                </c:pt>
                <c:pt idx="2994">
                  <c:v>57.240831265932201</c:v>
                </c:pt>
                <c:pt idx="2995">
                  <c:v>57.242305039986398</c:v>
                </c:pt>
                <c:pt idx="2996">
                  <c:v>57.243776877156201</c:v>
                </c:pt>
                <c:pt idx="2997">
                  <c:v>57.245246780091598</c:v>
                </c:pt>
                <c:pt idx="2998">
                  <c:v>57.246714751442198</c:v>
                </c:pt>
                <c:pt idx="2999">
                  <c:v>57.248180793857998</c:v>
                </c:pt>
                <c:pt idx="3000">
                  <c:v>57.249644909988596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EDD-4B16-8825-6E055FBD1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simulaçoes!$AW$5:$AW$3005</c:f>
              <c:numCache>
                <c:formatCode>General</c:formatCode>
                <c:ptCount val="3001"/>
                <c:pt idx="0">
                  <c:v>0</c:v>
                </c:pt>
                <c:pt idx="1">
                  <c:v>8.8901189596643407E-2</c:v>
                </c:pt>
                <c:pt idx="2">
                  <c:v>0.17885332855105199</c:v>
                </c:pt>
                <c:pt idx="3">
                  <c:v>0.26887976299161098</c:v>
                </c:pt>
                <c:pt idx="4">
                  <c:v>0.35889229312227799</c:v>
                </c:pt>
                <c:pt idx="5">
                  <c:v>0.44885932321019001</c:v>
                </c:pt>
                <c:pt idx="6">
                  <c:v>0.53876509469992295</c:v>
                </c:pt>
                <c:pt idx="7">
                  <c:v>0.628599468885228</c:v>
                </c:pt>
                <c:pt idx="8">
                  <c:v>0.71835470413893399</c:v>
                </c:pt>
                <c:pt idx="9">
                  <c:v>0.80802437513385394</c:v>
                </c:pt>
                <c:pt idx="10">
                  <c:v>0.89760302675223202</c:v>
                </c:pt>
                <c:pt idx="11">
                  <c:v>0.98708606050604497</c:v>
                </c:pt>
                <c:pt idx="12">
                  <c:v>1.07646966632857</c:v>
                </c:pt>
                <c:pt idx="13">
                  <c:v>1.16575074462877</c:v>
                </c:pt>
                <c:pt idx="14">
                  <c:v>1.2549268121199699</c:v>
                </c:pt>
                <c:pt idx="15">
                  <c:v>1.34399590744266</c:v>
                </c:pt>
                <c:pt idx="16">
                  <c:v>1.4329564976909099</c:v>
                </c:pt>
                <c:pt idx="17">
                  <c:v>1.5218073970404999</c:v>
                </c:pt>
                <c:pt idx="18">
                  <c:v>1.6105476979342701</c:v>
                </c:pt>
                <c:pt idx="19">
                  <c:v>1.6991767128856501</c:v>
                </c:pt>
                <c:pt idx="20">
                  <c:v>1.78769393023568</c:v>
                </c:pt>
                <c:pt idx="21">
                  <c:v>1.8760989760804301</c:v>
                </c:pt>
                <c:pt idx="22">
                  <c:v>1.96439158496882</c:v>
                </c:pt>
                <c:pt idx="23">
                  <c:v>2.0525715773632101</c:v>
                </c:pt>
                <c:pt idx="24">
                  <c:v>2.1406388412343</c:v>
                </c:pt>
                <c:pt idx="25">
                  <c:v>2.2285933174101502</c:v>
                </c:pt>
                <c:pt idx="26">
                  <c:v>2.3164349884317499</c:v>
                </c:pt>
                <c:pt idx="27">
                  <c:v>2.4041638698457901</c:v>
                </c:pt>
                <c:pt idx="28">
                  <c:v>2.4917800030694801</c:v>
                </c:pt>
                <c:pt idx="29">
                  <c:v>2.5792834497936701</c:v>
                </c:pt>
                <c:pt idx="30">
                  <c:v>2.6666742876250402</c:v>
                </c:pt>
                <c:pt idx="31">
                  <c:v>2.7539526067026401</c:v>
                </c:pt>
                <c:pt idx="32">
                  <c:v>2.84111850715481</c:v>
                </c:pt>
                <c:pt idx="33">
                  <c:v>2.9281720960573199</c:v>
                </c:pt>
                <c:pt idx="34">
                  <c:v>3.0151134877027101</c:v>
                </c:pt>
                <c:pt idx="35">
                  <c:v>3.1019428004037701</c:v>
                </c:pt>
                <c:pt idx="36">
                  <c:v>3.1886601563825301</c:v>
                </c:pt>
                <c:pt idx="37">
                  <c:v>3.27526567899289</c:v>
                </c:pt>
                <c:pt idx="38">
                  <c:v>3.3617594957483101</c:v>
                </c:pt>
                <c:pt idx="39">
                  <c:v>3.4481417350470598</c:v>
                </c:pt>
                <c:pt idx="40">
                  <c:v>3.5344125261641599</c:v>
                </c:pt>
                <c:pt idx="41">
                  <c:v>3.6205720000036199</c:v>
                </c:pt>
                <c:pt idx="42">
                  <c:v>3.7066202858595498</c:v>
                </c:pt>
                <c:pt idx="43">
                  <c:v>3.7925575189982199</c:v>
                </c:pt>
                <c:pt idx="44">
                  <c:v>3.87838382455329</c:v>
                </c:pt>
                <c:pt idx="45">
                  <c:v>3.9640993424568101</c:v>
                </c:pt>
                <c:pt idx="46">
                  <c:v>4.0497042020269696</c:v>
                </c:pt>
                <c:pt idx="47">
                  <c:v>4.1351985349524103</c:v>
                </c:pt>
                <c:pt idx="48">
                  <c:v>4.2205824710361197</c:v>
                </c:pt>
                <c:pt idx="49">
                  <c:v>4.3058561442612602</c:v>
                </c:pt>
                <c:pt idx="50">
                  <c:v>4.3910196869677502</c:v>
                </c:pt>
                <c:pt idx="51">
                  <c:v>4.4760732308792903</c:v>
                </c:pt>
                <c:pt idx="52">
                  <c:v>4.5610169077508598</c:v>
                </c:pt>
                <c:pt idx="53">
                  <c:v>4.6458508492851598</c:v>
                </c:pt>
                <c:pt idx="54">
                  <c:v>4.7305751870718797</c:v>
                </c:pt>
                <c:pt idx="55">
                  <c:v>4.8151900526051197</c:v>
                </c:pt>
                <c:pt idx="56">
                  <c:v>4.8996955772203403</c:v>
                </c:pt>
                <c:pt idx="57">
                  <c:v>4.9840918921260604</c:v>
                </c:pt>
                <c:pt idx="58">
                  <c:v>5.0683791284092203</c:v>
                </c:pt>
                <c:pt idx="59">
                  <c:v>5.1525574170355197</c:v>
                </c:pt>
                <c:pt idx="60">
                  <c:v>5.2366268888515997</c:v>
                </c:pt>
                <c:pt idx="61">
                  <c:v>5.32058767459064</c:v>
                </c:pt>
                <c:pt idx="62">
                  <c:v>5.4044399048685099</c:v>
                </c:pt>
                <c:pt idx="63">
                  <c:v>5.4881837101882498</c:v>
                </c:pt>
                <c:pt idx="64">
                  <c:v>5.5718192209424302</c:v>
                </c:pt>
                <c:pt idx="65">
                  <c:v>5.6553465674129297</c:v>
                </c:pt>
                <c:pt idx="66">
                  <c:v>5.73876587977432</c:v>
                </c:pt>
                <c:pt idx="67">
                  <c:v>5.8220772880982796</c:v>
                </c:pt>
                <c:pt idx="68">
                  <c:v>5.9052809223487897</c:v>
                </c:pt>
                <c:pt idx="69">
                  <c:v>5.98837691239134</c:v>
                </c:pt>
                <c:pt idx="70">
                  <c:v>6.0713653879917304</c:v>
                </c:pt>
                <c:pt idx="71">
                  <c:v>6.1542464788154199</c:v>
                </c:pt>
                <c:pt idx="72">
                  <c:v>6.2370203144342398</c:v>
                </c:pt>
                <c:pt idx="73">
                  <c:v>6.3196870243177896</c:v>
                </c:pt>
                <c:pt idx="74">
                  <c:v>6.4022467378439902</c:v>
                </c:pt>
                <c:pt idx="75">
                  <c:v>6.48469958429322</c:v>
                </c:pt>
                <c:pt idx="76">
                  <c:v>6.56704569285258</c:v>
                </c:pt>
                <c:pt idx="77">
                  <c:v>6.64928519261567</c:v>
                </c:pt>
                <c:pt idx="78">
                  <c:v>6.7314182125831197</c:v>
                </c:pt>
                <c:pt idx="79">
                  <c:v>6.8134448816634903</c:v>
                </c:pt>
                <c:pt idx="80">
                  <c:v>6.8953653286748304</c:v>
                </c:pt>
                <c:pt idx="81">
                  <c:v>6.97717968234344</c:v>
                </c:pt>
                <c:pt idx="82">
                  <c:v>7.0588880713028797</c:v>
                </c:pt>
                <c:pt idx="83">
                  <c:v>7.1404906241006296</c:v>
                </c:pt>
                <c:pt idx="84">
                  <c:v>7.2219874691921904</c:v>
                </c:pt>
                <c:pt idx="85">
                  <c:v>7.3033787349387804</c:v>
                </c:pt>
                <c:pt idx="86">
                  <c:v>7.3846645496182202</c:v>
                </c:pt>
                <c:pt idx="87">
                  <c:v>7.4658450414164799</c:v>
                </c:pt>
                <c:pt idx="88">
                  <c:v>7.5469203384262302</c:v>
                </c:pt>
                <c:pt idx="89">
                  <c:v>7.6278905686553697</c:v>
                </c:pt>
                <c:pt idx="90">
                  <c:v>7.70875586002105</c:v>
                </c:pt>
                <c:pt idx="91">
                  <c:v>7.7895163403497998</c:v>
                </c:pt>
                <c:pt idx="92">
                  <c:v>7.8701721373807301</c:v>
                </c:pt>
                <c:pt idx="93">
                  <c:v>7.9507233787634704</c:v>
                </c:pt>
                <c:pt idx="94">
                  <c:v>8.0311701920580596</c:v>
                </c:pt>
                <c:pt idx="95">
                  <c:v>8.1115127047365192</c:v>
                </c:pt>
                <c:pt idx="96">
                  <c:v>8.1917510441816805</c:v>
                </c:pt>
                <c:pt idx="97">
                  <c:v>8.2718853376839796</c:v>
                </c:pt>
                <c:pt idx="98">
                  <c:v>8.3519157124506105</c:v>
                </c:pt>
                <c:pt idx="99">
                  <c:v>8.4318422955982193</c:v>
                </c:pt>
                <c:pt idx="100">
                  <c:v>8.5116652141551405</c:v>
                </c:pt>
                <c:pt idx="101">
                  <c:v>8.5913845950613101</c:v>
                </c:pt>
                <c:pt idx="102">
                  <c:v>8.6710005651621707</c:v>
                </c:pt>
                <c:pt idx="103">
                  <c:v>8.7505132512133503</c:v>
                </c:pt>
                <c:pt idx="104">
                  <c:v>8.8299227798914703</c:v>
                </c:pt>
                <c:pt idx="105">
                  <c:v>8.9092292777799305</c:v>
                </c:pt>
                <c:pt idx="106">
                  <c:v>8.9884328713735506</c:v>
                </c:pt>
                <c:pt idx="107">
                  <c:v>9.0675336870786598</c:v>
                </c:pt>
                <c:pt idx="108">
                  <c:v>9.1465318511967499</c:v>
                </c:pt>
                <c:pt idx="109">
                  <c:v>9.2254274899582391</c:v>
                </c:pt>
                <c:pt idx="110">
                  <c:v>9.3042207295008694</c:v>
                </c:pt>
                <c:pt idx="111">
                  <c:v>9.3829116958714796</c:v>
                </c:pt>
                <c:pt idx="112">
                  <c:v>9.4615005150277902</c:v>
                </c:pt>
                <c:pt idx="113">
                  <c:v>9.5399873128360202</c:v>
                </c:pt>
                <c:pt idx="114">
                  <c:v>9.6183722150678506</c:v>
                </c:pt>
                <c:pt idx="115">
                  <c:v>9.6966553474145698</c:v>
                </c:pt>
                <c:pt idx="116">
                  <c:v>9.7748368354738897</c:v>
                </c:pt>
                <c:pt idx="117">
                  <c:v>9.8529168047537095</c:v>
                </c:pt>
                <c:pt idx="118">
                  <c:v>9.9308953806719806</c:v>
                </c:pt>
                <c:pt idx="119">
                  <c:v>10.008772688555201</c:v>
                </c:pt>
                <c:pt idx="120">
                  <c:v>10.086548853640799</c:v>
                </c:pt>
                <c:pt idx="121">
                  <c:v>10.164224001076599</c:v>
                </c:pt>
                <c:pt idx="122">
                  <c:v>10.241798255919599</c:v>
                </c:pt>
                <c:pt idx="123">
                  <c:v>10.3192717431365</c:v>
                </c:pt>
                <c:pt idx="124">
                  <c:v>10.3966445876036</c:v>
                </c:pt>
                <c:pt idx="125">
                  <c:v>10.4739169141041</c:v>
                </c:pt>
                <c:pt idx="126">
                  <c:v>10.551088847333901</c:v>
                </c:pt>
                <c:pt idx="127">
                  <c:v>10.628160511897301</c:v>
                </c:pt>
                <c:pt idx="128">
                  <c:v>10.705132032307301</c:v>
                </c:pt>
                <c:pt idx="129">
                  <c:v>10.782003532986399</c:v>
                </c:pt>
                <c:pt idx="130">
                  <c:v>10.8587751382621</c:v>
                </c:pt>
                <c:pt idx="131">
                  <c:v>10.935446972371199</c:v>
                </c:pt>
                <c:pt idx="132">
                  <c:v>11.012019159465799</c:v>
                </c:pt>
                <c:pt idx="133">
                  <c:v>11.088491823603199</c:v>
                </c:pt>
                <c:pt idx="134">
                  <c:v>11.164865088749099</c:v>
                </c:pt>
                <c:pt idx="135">
                  <c:v>11.241139078777801</c:v>
                </c:pt>
                <c:pt idx="136">
                  <c:v>11.317313917472299</c:v>
                </c:pt>
                <c:pt idx="137">
                  <c:v>11.3933897285236</c:v>
                </c:pt>
                <c:pt idx="138">
                  <c:v>11.469366635531401</c:v>
                </c:pt>
                <c:pt idx="139">
                  <c:v>11.5452447620016</c:v>
                </c:pt>
                <c:pt idx="140">
                  <c:v>11.621024231333999</c:v>
                </c:pt>
                <c:pt idx="141">
                  <c:v>11.6967051668598</c:v>
                </c:pt>
                <c:pt idx="142">
                  <c:v>11.772287691808</c:v>
                </c:pt>
                <c:pt idx="143">
                  <c:v>11.847771929315099</c:v>
                </c:pt>
                <c:pt idx="144">
                  <c:v>11.923158002425099</c:v>
                </c:pt>
                <c:pt idx="145">
                  <c:v>11.998446034089399</c:v>
                </c:pt>
                <c:pt idx="146">
                  <c:v>12.073636147166299</c:v>
                </c:pt>
                <c:pt idx="147">
                  <c:v>12.1487284644139</c:v>
                </c:pt>
                <c:pt idx="148">
                  <c:v>12.2237231085034</c:v>
                </c:pt>
                <c:pt idx="149">
                  <c:v>12.298620202015099</c:v>
                </c:pt>
                <c:pt idx="150">
                  <c:v>12.373419867433199</c:v>
                </c:pt>
                <c:pt idx="151">
                  <c:v>12.448122227148099</c:v>
                </c:pt>
                <c:pt idx="152">
                  <c:v>12.522727403456599</c:v>
                </c:pt>
                <c:pt idx="153">
                  <c:v>12.597235518561799</c:v>
                </c:pt>
                <c:pt idx="154">
                  <c:v>12.6716466945735</c:v>
                </c:pt>
                <c:pt idx="155">
                  <c:v>12.7459610535092</c:v>
                </c:pt>
                <c:pt idx="156">
                  <c:v>12.820178717288499</c:v>
                </c:pt>
                <c:pt idx="157">
                  <c:v>12.8942998077383</c:v>
                </c:pt>
                <c:pt idx="158">
                  <c:v>12.968324446591099</c:v>
                </c:pt>
                <c:pt idx="159">
                  <c:v>13.042252755485199</c:v>
                </c:pt>
                <c:pt idx="160">
                  <c:v>13.1160848559639</c:v>
                </c:pt>
                <c:pt idx="161">
                  <c:v>13.189820869476</c:v>
                </c:pt>
                <c:pt idx="162">
                  <c:v>13.2634609173755</c:v>
                </c:pt>
                <c:pt idx="163">
                  <c:v>13.337005120921299</c:v>
                </c:pt>
                <c:pt idx="164">
                  <c:v>13.4104536012774</c:v>
                </c:pt>
                <c:pt idx="165">
                  <c:v>13.4838064795125</c:v>
                </c:pt>
                <c:pt idx="166">
                  <c:v>13.557063876599999</c:v>
                </c:pt>
                <c:pt idx="167">
                  <c:v>13.630225913418</c:v>
                </c:pt>
                <c:pt idx="168">
                  <c:v>13.703292710748901</c:v>
                </c:pt>
                <c:pt idx="169">
                  <c:v>13.7762643892751</c:v>
                </c:pt>
                <c:pt idx="170">
                  <c:v>13.849141069581499</c:v>
                </c:pt>
                <c:pt idx="171">
                  <c:v>13.9219228721663</c:v>
                </c:pt>
                <c:pt idx="172">
                  <c:v>13.994609917426599</c:v>
                </c:pt>
                <c:pt idx="173">
                  <c:v>14.067202325663301</c:v>
                </c:pt>
                <c:pt idx="174">
                  <c:v>14.139700217080801</c:v>
                </c:pt>
                <c:pt idx="175">
                  <c:v>14.2121037117867</c:v>
                </c:pt>
                <c:pt idx="176">
                  <c:v>14.284412929792</c:v>
                </c:pt>
                <c:pt idx="177">
                  <c:v>14.3566279910043</c:v>
                </c:pt>
                <c:pt idx="178">
                  <c:v>14.4287490152433</c:v>
                </c:pt>
                <c:pt idx="179">
                  <c:v>14.5007761222278</c:v>
                </c:pt>
                <c:pt idx="180">
                  <c:v>14.572709431579399</c:v>
                </c:pt>
                <c:pt idx="181">
                  <c:v>14.644549062821801</c:v>
                </c:pt>
                <c:pt idx="182">
                  <c:v>14.716295135381101</c:v>
                </c:pt>
                <c:pt idx="183">
                  <c:v>14.787947768585701</c:v>
                </c:pt>
                <c:pt idx="184">
                  <c:v>14.859507081670801</c:v>
                </c:pt>
                <c:pt idx="185">
                  <c:v>14.930973193771299</c:v>
                </c:pt>
                <c:pt idx="186">
                  <c:v>15.0023462239197</c:v>
                </c:pt>
                <c:pt idx="187">
                  <c:v>15.073626291052999</c:v>
                </c:pt>
                <c:pt idx="188">
                  <c:v>15.144813514010099</c:v>
                </c:pt>
                <c:pt idx="189">
                  <c:v>15.215908011531001</c:v>
                </c:pt>
                <c:pt idx="190">
                  <c:v>15.2869099022575</c:v>
                </c:pt>
                <c:pt idx="191">
                  <c:v>15.3578193047332</c:v>
                </c:pt>
                <c:pt idx="192">
                  <c:v>15.4286363374059</c:v>
                </c:pt>
                <c:pt idx="193">
                  <c:v>15.499361118619101</c:v>
                </c:pt>
                <c:pt idx="194">
                  <c:v>15.5699937666196</c:v>
                </c:pt>
                <c:pt idx="195">
                  <c:v>15.640534399554999</c:v>
                </c:pt>
                <c:pt idx="196">
                  <c:v>15.7109831354737</c:v>
                </c:pt>
                <c:pt idx="197">
                  <c:v>15.7813400923246</c:v>
                </c:pt>
                <c:pt idx="198">
                  <c:v>15.851605387957401</c:v>
                </c:pt>
                <c:pt idx="199">
                  <c:v>15.9217791400933</c:v>
                </c:pt>
                <c:pt idx="200">
                  <c:v>15.991861466423201</c:v>
                </c:pt>
                <c:pt idx="201">
                  <c:v>16.061852484468599</c:v>
                </c:pt>
                <c:pt idx="202">
                  <c:v>16.131752311678699</c:v>
                </c:pt>
                <c:pt idx="203">
                  <c:v>16.201561065401801</c:v>
                </c:pt>
                <c:pt idx="204">
                  <c:v>16.2712788628846</c:v>
                </c:pt>
                <c:pt idx="205">
                  <c:v>16.340905821272901</c:v>
                </c:pt>
                <c:pt idx="206">
                  <c:v>16.410442057609099</c:v>
                </c:pt>
                <c:pt idx="207">
                  <c:v>16.479887688831401</c:v>
                </c:pt>
                <c:pt idx="208">
                  <c:v>16.549242831785499</c:v>
                </c:pt>
                <c:pt idx="209">
                  <c:v>16.6185076032117</c:v>
                </c:pt>
                <c:pt idx="210">
                  <c:v>16.687682119749201</c:v>
                </c:pt>
                <c:pt idx="211">
                  <c:v>16.7567664979357</c:v>
                </c:pt>
                <c:pt idx="212">
                  <c:v>16.825760854207999</c:v>
                </c:pt>
                <c:pt idx="213">
                  <c:v>16.894665304901402</c:v>
                </c:pt>
                <c:pt idx="214">
                  <c:v>16.963479966251601</c:v>
                </c:pt>
                <c:pt idx="215">
                  <c:v>17.032204954415398</c:v>
                </c:pt>
                <c:pt idx="216">
                  <c:v>17.100840385410699</c:v>
                </c:pt>
                <c:pt idx="217">
                  <c:v>17.169386375170099</c:v>
                </c:pt>
                <c:pt idx="218">
                  <c:v>17.237843039525199</c:v>
                </c:pt>
                <c:pt idx="219">
                  <c:v>17.306210494206301</c:v>
                </c:pt>
                <c:pt idx="220">
                  <c:v>17.374488854842902</c:v>
                </c:pt>
                <c:pt idx="221">
                  <c:v>17.4426782369632</c:v>
                </c:pt>
                <c:pt idx="222">
                  <c:v>17.510778755994501</c:v>
                </c:pt>
                <c:pt idx="223">
                  <c:v>17.578790527160901</c:v>
                </c:pt>
                <c:pt idx="224">
                  <c:v>17.646713665717801</c:v>
                </c:pt>
                <c:pt idx="225">
                  <c:v>17.7145482867965</c:v>
                </c:pt>
                <c:pt idx="226">
                  <c:v>17.782294505409201</c:v>
                </c:pt>
                <c:pt idx="227">
                  <c:v>17.849952436465902</c:v>
                </c:pt>
                <c:pt idx="228">
                  <c:v>17.917522194775199</c:v>
                </c:pt>
                <c:pt idx="229">
                  <c:v>17.985003895043501</c:v>
                </c:pt>
                <c:pt idx="230">
                  <c:v>18.052397651875602</c:v>
                </c:pt>
                <c:pt idx="231">
                  <c:v>18.119703579641602</c:v>
                </c:pt>
                <c:pt idx="232">
                  <c:v>18.186921792698499</c:v>
                </c:pt>
                <c:pt idx="233">
                  <c:v>18.254052405402799</c:v>
                </c:pt>
                <c:pt idx="234">
                  <c:v>18.321095531931199</c:v>
                </c:pt>
                <c:pt idx="235">
                  <c:v>18.388051286357001</c:v>
                </c:pt>
                <c:pt idx="236">
                  <c:v>18.454919782650599</c:v>
                </c:pt>
                <c:pt idx="237">
                  <c:v>18.5217011346788</c:v>
                </c:pt>
                <c:pt idx="238">
                  <c:v>18.588395456205099</c:v>
                </c:pt>
                <c:pt idx="239">
                  <c:v>18.6550028608542</c:v>
                </c:pt>
                <c:pt idx="240">
                  <c:v>18.7215234621167</c:v>
                </c:pt>
                <c:pt idx="241">
                  <c:v>18.787957373492802</c:v>
                </c:pt>
                <c:pt idx="242">
                  <c:v>18.854304708323198</c:v>
                </c:pt>
                <c:pt idx="243">
                  <c:v>18.920565579844698</c:v>
                </c:pt>
                <c:pt idx="244">
                  <c:v>18.986740101189898</c:v>
                </c:pt>
                <c:pt idx="245">
                  <c:v>19.052828385387599</c:v>
                </c:pt>
                <c:pt idx="246">
                  <c:v>19.118830545362599</c:v>
                </c:pt>
                <c:pt idx="247">
                  <c:v>19.184746693924101</c:v>
                </c:pt>
                <c:pt idx="248">
                  <c:v>19.250576943668701</c:v>
                </c:pt>
                <c:pt idx="249">
                  <c:v>19.316321407292701</c:v>
                </c:pt>
                <c:pt idx="250">
                  <c:v>19.381980197297999</c:v>
                </c:pt>
                <c:pt idx="251">
                  <c:v>19.447553426081999</c:v>
                </c:pt>
                <c:pt idx="252">
                  <c:v>19.513041205937899</c:v>
                </c:pt>
                <c:pt idx="253">
                  <c:v>19.5784436490543</c:v>
                </c:pt>
                <c:pt idx="254">
                  <c:v>19.643760867515699</c:v>
                </c:pt>
                <c:pt idx="255">
                  <c:v>19.708992973302099</c:v>
                </c:pt>
                <c:pt idx="256">
                  <c:v>19.774140078289101</c:v>
                </c:pt>
                <c:pt idx="257">
                  <c:v>19.839202294248</c:v>
                </c:pt>
                <c:pt idx="258">
                  <c:v>19.904179732518699</c:v>
                </c:pt>
                <c:pt idx="259">
                  <c:v>19.969072504669999</c:v>
                </c:pt>
                <c:pt idx="260">
                  <c:v>20.033880722280198</c:v>
                </c:pt>
                <c:pt idx="261">
                  <c:v>20.0986044966752</c:v>
                </c:pt>
                <c:pt idx="262">
                  <c:v>20.163243939074601</c:v>
                </c:pt>
                <c:pt idx="263">
                  <c:v>20.227799160592401</c:v>
                </c:pt>
                <c:pt idx="264">
                  <c:v>20.2922702722365</c:v>
                </c:pt>
                <c:pt idx="265">
                  <c:v>20.356657384908701</c:v>
                </c:pt>
                <c:pt idx="266">
                  <c:v>20.4209606094051</c:v>
                </c:pt>
                <c:pt idx="267">
                  <c:v>20.4851800564158</c:v>
                </c:pt>
                <c:pt idx="268">
                  <c:v>20.549315836466899</c:v>
                </c:pt>
                <c:pt idx="269">
                  <c:v>20.613368059807598</c:v>
                </c:pt>
                <c:pt idx="270">
                  <c:v>20.677336836982501</c:v>
                </c:pt>
                <c:pt idx="271">
                  <c:v>20.741222278241199</c:v>
                </c:pt>
                <c:pt idx="272">
                  <c:v>20.8050244937264</c:v>
                </c:pt>
                <c:pt idx="273">
                  <c:v>20.868743593473901</c:v>
                </c:pt>
                <c:pt idx="274">
                  <c:v>20.932379687412698</c:v>
                </c:pt>
                <c:pt idx="275">
                  <c:v>20.995932885364901</c:v>
                </c:pt>
                <c:pt idx="276">
                  <c:v>21.059403297045499</c:v>
                </c:pt>
                <c:pt idx="277">
                  <c:v>21.1227910320628</c:v>
                </c:pt>
                <c:pt idx="278">
                  <c:v>21.186096199918101</c:v>
                </c:pt>
                <c:pt idx="279">
                  <c:v>21.2493189097796</c:v>
                </c:pt>
                <c:pt idx="280">
                  <c:v>21.3124592709969</c:v>
                </c:pt>
                <c:pt idx="281">
                  <c:v>21.375517392795899</c:v>
                </c:pt>
                <c:pt idx="282">
                  <c:v>21.438493384233901</c:v>
                </c:pt>
                <c:pt idx="283">
                  <c:v>21.501387354260199</c:v>
                </c:pt>
                <c:pt idx="284">
                  <c:v>21.564199411716299</c:v>
                </c:pt>
                <c:pt idx="285">
                  <c:v>21.626929665336199</c:v>
                </c:pt>
                <c:pt idx="286">
                  <c:v>21.689578223745599</c:v>
                </c:pt>
                <c:pt idx="287">
                  <c:v>21.752145195462699</c:v>
                </c:pt>
                <c:pt idx="288">
                  <c:v>21.8146306888978</c:v>
                </c:pt>
                <c:pt idx="289">
                  <c:v>21.877034812294301</c:v>
                </c:pt>
                <c:pt idx="290">
                  <c:v>21.9393576737302</c:v>
                </c:pt>
                <c:pt idx="291">
                  <c:v>22.001599381391401</c:v>
                </c:pt>
                <c:pt idx="292">
                  <c:v>22.0637600432458</c:v>
                </c:pt>
                <c:pt idx="293">
                  <c:v>22.1258397671529</c:v>
                </c:pt>
                <c:pt idx="294">
                  <c:v>22.1878386608639</c:v>
                </c:pt>
                <c:pt idx="295">
                  <c:v>22.249756832021301</c:v>
                </c:pt>
                <c:pt idx="296">
                  <c:v>22.3115943881592</c:v>
                </c:pt>
                <c:pt idx="297">
                  <c:v>22.373351436703501</c:v>
                </c:pt>
                <c:pt idx="298">
                  <c:v>22.4350280849713</c:v>
                </c:pt>
                <c:pt idx="299">
                  <c:v>22.496624440171399</c:v>
                </c:pt>
                <c:pt idx="300">
                  <c:v>22.5581406088207</c:v>
                </c:pt>
                <c:pt idx="301">
                  <c:v>22.6195766982243</c:v>
                </c:pt>
                <c:pt idx="302">
                  <c:v>22.680932815321601</c:v>
                </c:pt>
                <c:pt idx="303">
                  <c:v>22.742209066862799</c:v>
                </c:pt>
                <c:pt idx="304">
                  <c:v>22.803405559488699</c:v>
                </c:pt>
                <c:pt idx="305">
                  <c:v>22.8645223997305</c:v>
                </c:pt>
                <c:pt idx="306">
                  <c:v>22.925559694009699</c:v>
                </c:pt>
                <c:pt idx="307">
                  <c:v>22.986517548638201</c:v>
                </c:pt>
                <c:pt idx="308">
                  <c:v>23.0473960698186</c:v>
                </c:pt>
                <c:pt idx="309">
                  <c:v>23.1081953636434</c:v>
                </c:pt>
                <c:pt idx="310">
                  <c:v>23.168915536095898</c:v>
                </c:pt>
                <c:pt idx="311">
                  <c:v>23.229556693049702</c:v>
                </c:pt>
                <c:pt idx="312">
                  <c:v>23.290118940242699</c:v>
                </c:pt>
                <c:pt idx="313">
                  <c:v>23.350602382982899</c:v>
                </c:pt>
                <c:pt idx="314">
                  <c:v>23.411007127076399</c:v>
                </c:pt>
                <c:pt idx="315">
                  <c:v>23.471333277944701</c:v>
                </c:pt>
                <c:pt idx="316">
                  <c:v>23.5315809408993</c:v>
                </c:pt>
                <c:pt idx="317">
                  <c:v>23.591750221141499</c:v>
                </c:pt>
                <c:pt idx="318">
                  <c:v>23.651841223762201</c:v>
                </c:pt>
                <c:pt idx="319">
                  <c:v>23.711854053742101</c:v>
                </c:pt>
                <c:pt idx="320">
                  <c:v>23.771788815951702</c:v>
                </c:pt>
                <c:pt idx="321">
                  <c:v>23.831645615151299</c:v>
                </c:pt>
                <c:pt idx="322">
                  <c:v>23.891424555990699</c:v>
                </c:pt>
                <c:pt idx="323">
                  <c:v>23.951125743009801</c:v>
                </c:pt>
                <c:pt idx="324">
                  <c:v>24.010749280637999</c:v>
                </c:pt>
                <c:pt idx="325">
                  <c:v>24.070295273053201</c:v>
                </c:pt>
                <c:pt idx="326">
                  <c:v>24.129763824161</c:v>
                </c:pt>
                <c:pt idx="327">
                  <c:v>24.189155038346101</c:v>
                </c:pt>
                <c:pt idx="328">
                  <c:v>24.248469019578099</c:v>
                </c:pt>
                <c:pt idx="329">
                  <c:v>24.3077058717152</c:v>
                </c:pt>
                <c:pt idx="330">
                  <c:v>24.3668656985048</c:v>
                </c:pt>
                <c:pt idx="331">
                  <c:v>24.4259486035828</c:v>
                </c:pt>
                <c:pt idx="332">
                  <c:v>24.4849546904743</c:v>
                </c:pt>
                <c:pt idx="333">
                  <c:v>24.543884062592898</c:v>
                </c:pt>
                <c:pt idx="334">
                  <c:v>24.602736823241301</c:v>
                </c:pt>
                <c:pt idx="335">
                  <c:v>24.661513075611101</c:v>
                </c:pt>
                <c:pt idx="336">
                  <c:v>24.720212922782402</c:v>
                </c:pt>
                <c:pt idx="337">
                  <c:v>24.778836467724499</c:v>
                </c:pt>
                <c:pt idx="338">
                  <c:v>24.8373838131293</c:v>
                </c:pt>
                <c:pt idx="339">
                  <c:v>24.895855061669899</c:v>
                </c:pt>
                <c:pt idx="340">
                  <c:v>24.9542503161151</c:v>
                </c:pt>
                <c:pt idx="341">
                  <c:v>25.0125696789767</c:v>
                </c:pt>
                <c:pt idx="342">
                  <c:v>25.070813252655</c:v>
                </c:pt>
                <c:pt idx="343">
                  <c:v>25.128981139438501</c:v>
                </c:pt>
                <c:pt idx="344">
                  <c:v>25.187073441503902</c:v>
                </c:pt>
                <c:pt idx="345">
                  <c:v>25.245090260916299</c:v>
                </c:pt>
                <c:pt idx="346">
                  <c:v>25.3030316996288</c:v>
                </c:pt>
                <c:pt idx="347">
                  <c:v>25.360897859483</c:v>
                </c:pt>
                <c:pt idx="348">
                  <c:v>25.418688842208699</c:v>
                </c:pt>
                <c:pt idx="349">
                  <c:v>25.476404749423899</c:v>
                </c:pt>
                <c:pt idx="350">
                  <c:v>25.534045682634801</c:v>
                </c:pt>
                <c:pt idx="351">
                  <c:v>25.591611742945499</c:v>
                </c:pt>
                <c:pt idx="352">
                  <c:v>25.6491030317097</c:v>
                </c:pt>
                <c:pt idx="353">
                  <c:v>25.7065196501873</c:v>
                </c:pt>
                <c:pt idx="354">
                  <c:v>25.763861699422499</c:v>
                </c:pt>
                <c:pt idx="355">
                  <c:v>25.821129280346899</c:v>
                </c:pt>
                <c:pt idx="356">
                  <c:v>25.878322493779699</c:v>
                </c:pt>
                <c:pt idx="357">
                  <c:v>25.935441440427802</c:v>
                </c:pt>
                <c:pt idx="358">
                  <c:v>25.9924862208854</c:v>
                </c:pt>
                <c:pt idx="359">
                  <c:v>26.0494569356343</c:v>
                </c:pt>
                <c:pt idx="360">
                  <c:v>26.106353685043999</c:v>
                </c:pt>
                <c:pt idx="361">
                  <c:v>26.163176569371402</c:v>
                </c:pt>
                <c:pt idx="362">
                  <c:v>26.219925688760998</c:v>
                </c:pt>
                <c:pt idx="363">
                  <c:v>26.2766011432448</c:v>
                </c:pt>
                <c:pt idx="364">
                  <c:v>26.333203032326701</c:v>
                </c:pt>
                <c:pt idx="365">
                  <c:v>26.389731456109899</c:v>
                </c:pt>
                <c:pt idx="366">
                  <c:v>26.446186514314601</c:v>
                </c:pt>
                <c:pt idx="367">
                  <c:v>26.5025683065154</c:v>
                </c:pt>
                <c:pt idx="368">
                  <c:v>26.558876932174201</c:v>
                </c:pt>
                <c:pt idx="369">
                  <c:v>26.615112490640399</c:v>
                </c:pt>
                <c:pt idx="370">
                  <c:v>26.671275081150402</c:v>
                </c:pt>
                <c:pt idx="371">
                  <c:v>26.727364802828301</c:v>
                </c:pt>
                <c:pt idx="372">
                  <c:v>26.783381754684999</c:v>
                </c:pt>
                <c:pt idx="373">
                  <c:v>26.839326035619202</c:v>
                </c:pt>
                <c:pt idx="374">
                  <c:v>26.8951977444165</c:v>
                </c:pt>
                <c:pt idx="375">
                  <c:v>26.950996979749998</c:v>
                </c:pt>
                <c:pt idx="376">
                  <c:v>27.006723840180001</c:v>
                </c:pt>
                <c:pt idx="377">
                  <c:v>27.062378424154399</c:v>
                </c:pt>
                <c:pt idx="378">
                  <c:v>27.117960830007899</c:v>
                </c:pt>
                <c:pt idx="379">
                  <c:v>27.173471155963</c:v>
                </c:pt>
                <c:pt idx="380">
                  <c:v>27.228909500128999</c:v>
                </c:pt>
                <c:pt idx="381">
                  <c:v>27.284275960502999</c:v>
                </c:pt>
                <c:pt idx="382">
                  <c:v>27.339570634951201</c:v>
                </c:pt>
                <c:pt idx="383">
                  <c:v>27.394793620663201</c:v>
                </c:pt>
                <c:pt idx="384">
                  <c:v>27.4499450157792</c:v>
                </c:pt>
                <c:pt idx="385">
                  <c:v>27.505024917835399</c:v>
                </c:pt>
                <c:pt idx="386">
                  <c:v>27.560033424255</c:v>
                </c:pt>
                <c:pt idx="387">
                  <c:v>27.614970632348001</c:v>
                </c:pt>
                <c:pt idx="388">
                  <c:v>27.669836639311601</c:v>
                </c:pt>
                <c:pt idx="389">
                  <c:v>27.724631542229801</c:v>
                </c:pt>
                <c:pt idx="390">
                  <c:v>27.779355438073502</c:v>
                </c:pt>
                <c:pt idx="391">
                  <c:v>27.834008423700801</c:v>
                </c:pt>
                <c:pt idx="392">
                  <c:v>27.888590595856702</c:v>
                </c:pt>
                <c:pt idx="393">
                  <c:v>27.943102051173</c:v>
                </c:pt>
                <c:pt idx="394">
                  <c:v>27.997542886168699</c:v>
                </c:pt>
                <c:pt idx="395">
                  <c:v>28.051913197249501</c:v>
                </c:pt>
                <c:pt idx="396">
                  <c:v>28.106213080708301</c:v>
                </c:pt>
                <c:pt idx="397">
                  <c:v>28.160442632725001</c:v>
                </c:pt>
                <c:pt idx="398">
                  <c:v>28.214601949366301</c:v>
                </c:pt>
                <c:pt idx="399">
                  <c:v>28.2686911265858</c:v>
                </c:pt>
                <c:pt idx="400">
                  <c:v>28.322710260224401</c:v>
                </c:pt>
                <c:pt idx="401">
                  <c:v>28.376659445943599</c:v>
                </c:pt>
                <c:pt idx="402">
                  <c:v>28.4305387789781</c:v>
                </c:pt>
                <c:pt idx="403">
                  <c:v>28.484348355178501</c:v>
                </c:pt>
                <c:pt idx="404">
                  <c:v>28.538088269925399</c:v>
                </c:pt>
                <c:pt idx="405">
                  <c:v>28.591758618486001</c:v>
                </c:pt>
                <c:pt idx="406">
                  <c:v>28.645359496014201</c:v>
                </c:pt>
                <c:pt idx="407">
                  <c:v>28.6988909975505</c:v>
                </c:pt>
                <c:pt idx="408">
                  <c:v>28.7523532180224</c:v>
                </c:pt>
                <c:pt idx="409">
                  <c:v>28.8057462522438</c:v>
                </c:pt>
                <c:pt idx="410">
                  <c:v>28.859070194915301</c:v>
                </c:pt>
                <c:pt idx="411">
                  <c:v>28.9123251406245</c:v>
                </c:pt>
                <c:pt idx="412">
                  <c:v>28.9655111838454</c:v>
                </c:pt>
                <c:pt idx="413">
                  <c:v>29.0186284189388</c:v>
                </c:pt>
                <c:pt idx="414">
                  <c:v>29.071676940152201</c:v>
                </c:pt>
                <c:pt idx="415">
                  <c:v>29.1246568416198</c:v>
                </c:pt>
                <c:pt idx="416">
                  <c:v>29.177568217362499</c:v>
                </c:pt>
                <c:pt idx="417">
                  <c:v>29.230411161288</c:v>
                </c:pt>
                <c:pt idx="418">
                  <c:v>29.283185767190499</c:v>
                </c:pt>
                <c:pt idx="419">
                  <c:v>29.335892128750999</c:v>
                </c:pt>
                <c:pt idx="420">
                  <c:v>29.388530339517999</c:v>
                </c:pt>
                <c:pt idx="421">
                  <c:v>29.441100492900201</c:v>
                </c:pt>
                <c:pt idx="422">
                  <c:v>29.493602682287701</c:v>
                </c:pt>
                <c:pt idx="423">
                  <c:v>29.546037000907301</c:v>
                </c:pt>
                <c:pt idx="424">
                  <c:v>29.5984035418719</c:v>
                </c:pt>
                <c:pt idx="425">
                  <c:v>29.650702398181402</c:v>
                </c:pt>
                <c:pt idx="426">
                  <c:v>29.702933662722302</c:v>
                </c:pt>
                <c:pt idx="427">
                  <c:v>29.7550974282676</c:v>
                </c:pt>
                <c:pt idx="428">
                  <c:v>29.8071937874772</c:v>
                </c:pt>
                <c:pt idx="429">
                  <c:v>29.859222832897501</c:v>
                </c:pt>
                <c:pt idx="430">
                  <c:v>29.911184656961598</c:v>
                </c:pt>
                <c:pt idx="431">
                  <c:v>29.963079351989101</c:v>
                </c:pt>
                <c:pt idx="432">
                  <c:v>30.014907010186601</c:v>
                </c:pt>
                <c:pt idx="433">
                  <c:v>30.066667723647001</c:v>
                </c:pt>
                <c:pt idx="434">
                  <c:v>30.118361584350101</c:v>
                </c:pt>
                <c:pt idx="435">
                  <c:v>30.169988684162199</c:v>
                </c:pt>
                <c:pt idx="436">
                  <c:v>30.221549114836399</c:v>
                </c:pt>
                <c:pt idx="437">
                  <c:v>30.273042968012401</c:v>
                </c:pt>
                <c:pt idx="438">
                  <c:v>30.3244703352164</c:v>
                </c:pt>
                <c:pt idx="439">
                  <c:v>30.3758313077835</c:v>
                </c:pt>
                <c:pt idx="440">
                  <c:v>30.4271259777076</c:v>
                </c:pt>
                <c:pt idx="441">
                  <c:v>30.478354435636401</c:v>
                </c:pt>
                <c:pt idx="442">
                  <c:v>30.529516772651998</c:v>
                </c:pt>
                <c:pt idx="443">
                  <c:v>30.5806130797233</c:v>
                </c:pt>
                <c:pt idx="444">
                  <c:v>30.631643447705901</c:v>
                </c:pt>
                <c:pt idx="445">
                  <c:v>30.682607967342001</c:v>
                </c:pt>
                <c:pt idx="446">
                  <c:v>30.733506729260601</c:v>
                </c:pt>
                <c:pt idx="447">
                  <c:v>30.784339823977501</c:v>
                </c:pt>
                <c:pt idx="448">
                  <c:v>30.8351073418951</c:v>
                </c:pt>
                <c:pt idx="449">
                  <c:v>30.885809373302699</c:v>
                </c:pt>
                <c:pt idx="450">
                  <c:v>30.936446008376301</c:v>
                </c:pt>
                <c:pt idx="451">
                  <c:v>30.987017337178798</c:v>
                </c:pt>
                <c:pt idx="452">
                  <c:v>31.037523449659702</c:v>
                </c:pt>
                <c:pt idx="453">
                  <c:v>31.0879644356555</c:v>
                </c:pt>
                <c:pt idx="454">
                  <c:v>31.138340384889499</c:v>
                </c:pt>
                <c:pt idx="455">
                  <c:v>31.188651386971699</c:v>
                </c:pt>
                <c:pt idx="456">
                  <c:v>31.2388975313991</c:v>
                </c:pt>
                <c:pt idx="457">
                  <c:v>31.289078907555499</c:v>
                </c:pt>
                <c:pt idx="458">
                  <c:v>31.3391956052245</c:v>
                </c:pt>
                <c:pt idx="459">
                  <c:v>31.389247713743799</c:v>
                </c:pt>
                <c:pt idx="460">
                  <c:v>31.439235321660401</c:v>
                </c:pt>
                <c:pt idx="461">
                  <c:v>31.489158517921599</c:v>
                </c:pt>
                <c:pt idx="462">
                  <c:v>31.539017391362599</c:v>
                </c:pt>
                <c:pt idx="463">
                  <c:v>31.588812030706102</c:v>
                </c:pt>
                <c:pt idx="464">
                  <c:v>31.638542524562499</c:v>
                </c:pt>
                <c:pt idx="465">
                  <c:v>31.688208961430099</c:v>
                </c:pt>
                <c:pt idx="466">
                  <c:v>31.737811429694599</c:v>
                </c:pt>
                <c:pt idx="467">
                  <c:v>31.787350017629901</c:v>
                </c:pt>
                <c:pt idx="468">
                  <c:v>31.8368248133973</c:v>
                </c:pt>
                <c:pt idx="469">
                  <c:v>31.886235905046199</c:v>
                </c:pt>
                <c:pt idx="470">
                  <c:v>31.935583380513702</c:v>
                </c:pt>
                <c:pt idx="471">
                  <c:v>31.984867327624901</c:v>
                </c:pt>
                <c:pt idx="472">
                  <c:v>32.034087834092702</c:v>
                </c:pt>
                <c:pt idx="473">
                  <c:v>32.083244987518</c:v>
                </c:pt>
                <c:pt idx="474">
                  <c:v>32.1323388753896</c:v>
                </c:pt>
                <c:pt idx="475">
                  <c:v>32.181369585084397</c:v>
                </c:pt>
                <c:pt idx="476">
                  <c:v>32.230337203867101</c:v>
                </c:pt>
                <c:pt idx="477">
                  <c:v>32.279241818890704</c:v>
                </c:pt>
                <c:pt idx="478">
                  <c:v>32.328083517195999</c:v>
                </c:pt>
                <c:pt idx="479">
                  <c:v>32.376862385712201</c:v>
                </c:pt>
                <c:pt idx="480">
                  <c:v>32.425578511256298</c:v>
                </c:pt>
                <c:pt idx="481">
                  <c:v>32.474231980533602</c:v>
                </c:pt>
                <c:pt idx="482">
                  <c:v>32.522822880137603</c:v>
                </c:pt>
                <c:pt idx="483">
                  <c:v>32.571351297286903</c:v>
                </c:pt>
                <c:pt idx="484">
                  <c:v>32.619817318093702</c:v>
                </c:pt>
                <c:pt idx="485">
                  <c:v>32.668221028531001</c:v>
                </c:pt>
                <c:pt idx="486">
                  <c:v>32.716562514760703</c:v>
                </c:pt>
                <c:pt idx="487">
                  <c:v>32.764841862834103</c:v>
                </c:pt>
                <c:pt idx="488">
                  <c:v>32.813059158691502</c:v>
                </c:pt>
                <c:pt idx="489">
                  <c:v>32.861214488162098</c:v>
                </c:pt>
                <c:pt idx="490">
                  <c:v>32.909307936964403</c:v>
                </c:pt>
                <c:pt idx="491">
                  <c:v>32.957339590705899</c:v>
                </c:pt>
                <c:pt idx="492">
                  <c:v>33.005309534883402</c:v>
                </c:pt>
                <c:pt idx="493">
                  <c:v>33.053217854882803</c:v>
                </c:pt>
                <c:pt idx="494">
                  <c:v>33.101064635979597</c:v>
                </c:pt>
                <c:pt idx="495">
                  <c:v>33.1488499633383</c:v>
                </c:pt>
                <c:pt idx="496">
                  <c:v>33.196573922012902</c:v>
                </c:pt>
                <c:pt idx="497">
                  <c:v>33.2442365969466</c:v>
                </c:pt>
                <c:pt idx="498">
                  <c:v>33.291838072972403</c:v>
                </c:pt>
                <c:pt idx="499">
                  <c:v>33.339378434812502</c:v>
                </c:pt>
                <c:pt idx="500">
                  <c:v>33.386857767078602</c:v>
                </c:pt>
                <c:pt idx="501">
                  <c:v>33.434276154272098</c:v>
                </c:pt>
                <c:pt idx="502">
                  <c:v>33.481633680783901</c:v>
                </c:pt>
                <c:pt idx="503">
                  <c:v>33.528930430894697</c:v>
                </c:pt>
                <c:pt idx="504">
                  <c:v>33.576166488774597</c:v>
                </c:pt>
                <c:pt idx="505">
                  <c:v>33.623341938483698</c:v>
                </c:pt>
                <c:pt idx="506">
                  <c:v>33.670456863971502</c:v>
                </c:pt>
                <c:pt idx="507">
                  <c:v>33.717511349077697</c:v>
                </c:pt>
                <c:pt idx="508">
                  <c:v>33.764505478699597</c:v>
                </c:pt>
                <c:pt idx="509">
                  <c:v>33.811439335615603</c:v>
                </c:pt>
                <c:pt idx="510">
                  <c:v>33.858313003242401</c:v>
                </c:pt>
                <c:pt idx="511">
                  <c:v>33.905126564998099</c:v>
                </c:pt>
                <c:pt idx="512">
                  <c:v>33.951880104191503</c:v>
                </c:pt>
                <c:pt idx="513">
                  <c:v>33.998573704022398</c:v>
                </c:pt>
                <c:pt idx="514">
                  <c:v>34.045207447581497</c:v>
                </c:pt>
                <c:pt idx="515">
                  <c:v>34.091781417850399</c:v>
                </c:pt>
                <c:pt idx="516">
                  <c:v>34.1382956977018</c:v>
                </c:pt>
                <c:pt idx="517">
                  <c:v>34.184750369899497</c:v>
                </c:pt>
                <c:pt idx="518">
                  <c:v>34.231145517098597</c:v>
                </c:pt>
                <c:pt idx="519">
                  <c:v>34.2774812218452</c:v>
                </c:pt>
                <c:pt idx="520">
                  <c:v>34.323757566576802</c:v>
                </c:pt>
                <c:pt idx="521">
                  <c:v>34.369974633622199</c:v>
                </c:pt>
                <c:pt idx="522">
                  <c:v>34.416132505201503</c:v>
                </c:pt>
                <c:pt idx="523">
                  <c:v>34.462231263426297</c:v>
                </c:pt>
                <c:pt idx="524">
                  <c:v>34.5082709902997</c:v>
                </c:pt>
                <c:pt idx="525">
                  <c:v>34.554251767716302</c:v>
                </c:pt>
                <c:pt idx="526">
                  <c:v>34.6001736774625</c:v>
                </c:pt>
                <c:pt idx="527">
                  <c:v>34.646036801216098</c:v>
                </c:pt>
                <c:pt idx="528">
                  <c:v>34.6918412205466</c:v>
                </c:pt>
                <c:pt idx="529">
                  <c:v>34.737587016915597</c:v>
                </c:pt>
                <c:pt idx="530">
                  <c:v>34.783274271676198</c:v>
                </c:pt>
                <c:pt idx="531">
                  <c:v>34.828903066073401</c:v>
                </c:pt>
                <c:pt idx="532">
                  <c:v>34.874473481244998</c:v>
                </c:pt>
                <c:pt idx="533">
                  <c:v>34.919985598224301</c:v>
                </c:pt>
                <c:pt idx="534">
                  <c:v>34.965439497928401</c:v>
                </c:pt>
                <c:pt idx="535">
                  <c:v>35.010835261170399</c:v>
                </c:pt>
                <c:pt idx="536">
                  <c:v>35.056172968655801</c:v>
                </c:pt>
                <c:pt idx="537">
                  <c:v>35.1014527009822</c:v>
                </c:pt>
                <c:pt idx="538">
                  <c:v>35.146674538639601</c:v>
                </c:pt>
                <c:pt idx="539">
                  <c:v>35.191838562010098</c:v>
                </c:pt>
                <c:pt idx="540">
                  <c:v>35.236944851368399</c:v>
                </c:pt>
                <c:pt idx="541">
                  <c:v>35.281993486881603</c:v>
                </c:pt>
                <c:pt idx="542">
                  <c:v>35.326984548609097</c:v>
                </c:pt>
                <c:pt idx="543">
                  <c:v>35.371918116503203</c:v>
                </c:pt>
                <c:pt idx="544">
                  <c:v>35.416794270408502</c:v>
                </c:pt>
                <c:pt idx="545">
                  <c:v>35.461613090062301</c:v>
                </c:pt>
                <c:pt idx="546">
                  <c:v>35.506374655095001</c:v>
                </c:pt>
                <c:pt idx="547">
                  <c:v>35.551079045029098</c:v>
                </c:pt>
                <c:pt idx="548">
                  <c:v>35.595726339280603</c:v>
                </c:pt>
                <c:pt idx="549">
                  <c:v>35.640316617158</c:v>
                </c:pt>
                <c:pt idx="550">
                  <c:v>35.684849957862802</c:v>
                </c:pt>
                <c:pt idx="551">
                  <c:v>35.729326440489601</c:v>
                </c:pt>
                <c:pt idx="552">
                  <c:v>35.7737461440259</c:v>
                </c:pt>
                <c:pt idx="553">
                  <c:v>35.818109147352502</c:v>
                </c:pt>
                <c:pt idx="554">
                  <c:v>35.862415529243201</c:v>
                </c:pt>
                <c:pt idx="555">
                  <c:v>35.906665368365097</c:v>
                </c:pt>
                <c:pt idx="556">
                  <c:v>35.950858743278502</c:v>
                </c:pt>
                <c:pt idx="557">
                  <c:v>35.994995732740101</c:v>
                </c:pt>
                <c:pt idx="558">
                  <c:v>36.039076415503096</c:v>
                </c:pt>
                <c:pt idx="559">
                  <c:v>36.083100869267803</c:v>
                </c:pt>
                <c:pt idx="560">
                  <c:v>36.127069172180903</c:v>
                </c:pt>
                <c:pt idx="561">
                  <c:v>36.1709814022825</c:v>
                </c:pt>
                <c:pt idx="562">
                  <c:v>36.214837637506797</c:v>
                </c:pt>
                <c:pt idx="563">
                  <c:v>36.2586379556816</c:v>
                </c:pt>
                <c:pt idx="564">
                  <c:v>36.302382434528603</c:v>
                </c:pt>
                <c:pt idx="565">
                  <c:v>36.346071151663203</c:v>
                </c:pt>
                <c:pt idx="566">
                  <c:v>36.389704184594699</c:v>
                </c:pt>
                <c:pt idx="567">
                  <c:v>36.433281610726098</c:v>
                </c:pt>
                <c:pt idx="568">
                  <c:v>36.476803507354397</c:v>
                </c:pt>
                <c:pt idx="569">
                  <c:v>36.520269951670002</c:v>
                </c:pt>
                <c:pt idx="570">
                  <c:v>36.563681020757699</c:v>
                </c:pt>
                <c:pt idx="571">
                  <c:v>36.607036791595498</c:v>
                </c:pt>
                <c:pt idx="572">
                  <c:v>36.650337341055497</c:v>
                </c:pt>
                <c:pt idx="573">
                  <c:v>36.693582745903598</c:v>
                </c:pt>
                <c:pt idx="574">
                  <c:v>36.736773082799502</c:v>
                </c:pt>
                <c:pt idx="575">
                  <c:v>36.779908428296601</c:v>
                </c:pt>
                <c:pt idx="576">
                  <c:v>36.822988858842201</c:v>
                </c:pt>
                <c:pt idx="577">
                  <c:v>36.8660144507773</c:v>
                </c:pt>
                <c:pt idx="578">
                  <c:v>36.9089852807409</c:v>
                </c:pt>
                <c:pt idx="579">
                  <c:v>36.951901425988403</c:v>
                </c:pt>
                <c:pt idx="580">
                  <c:v>36.994762961337599</c:v>
                </c:pt>
                <c:pt idx="581">
                  <c:v>37.037569962729002</c:v>
                </c:pt>
                <c:pt idx="582">
                  <c:v>37.0803225059976</c:v>
                </c:pt>
                <c:pt idx="583">
                  <c:v>37.123020666873202</c:v>
                </c:pt>
                <c:pt idx="584">
                  <c:v>37.165664520979902</c:v>
                </c:pt>
                <c:pt idx="585">
                  <c:v>37.2082541438362</c:v>
                </c:pt>
                <c:pt idx="586">
                  <c:v>37.250789610855499</c:v>
                </c:pt>
                <c:pt idx="587">
                  <c:v>37.293270997345502</c:v>
                </c:pt>
                <c:pt idx="588">
                  <c:v>37.335698378508297</c:v>
                </c:pt>
                <c:pt idx="589">
                  <c:v>37.378071829440799</c:v>
                </c:pt>
                <c:pt idx="590">
                  <c:v>37.420391425134298</c:v>
                </c:pt>
                <c:pt idx="591">
                  <c:v>37.462657240474499</c:v>
                </c:pt>
                <c:pt idx="592">
                  <c:v>37.504869350241997</c:v>
                </c:pt>
                <c:pt idx="593">
                  <c:v>37.547027829111499</c:v>
                </c:pt>
                <c:pt idx="594">
                  <c:v>37.5891327516525</c:v>
                </c:pt>
                <c:pt idx="595">
                  <c:v>37.631184192328902</c:v>
                </c:pt>
                <c:pt idx="596">
                  <c:v>37.673182225499197</c:v>
                </c:pt>
                <c:pt idx="597">
                  <c:v>37.7151269254163</c:v>
                </c:pt>
                <c:pt idx="598">
                  <c:v>37.757018366227904</c:v>
                </c:pt>
                <c:pt idx="599">
                  <c:v>37.798856622429298</c:v>
                </c:pt>
                <c:pt idx="600">
                  <c:v>37.840641770923703</c:v>
                </c:pt>
                <c:pt idx="601">
                  <c:v>37.882373882781302</c:v>
                </c:pt>
                <c:pt idx="602">
                  <c:v>37.9240530317769</c:v>
                </c:pt>
                <c:pt idx="603">
                  <c:v>37.965679291581601</c:v>
                </c:pt>
                <c:pt idx="604">
                  <c:v>38.0072527357623</c:v>
                </c:pt>
                <c:pt idx="605">
                  <c:v>38.048773437782103</c:v>
                </c:pt>
                <c:pt idx="606">
                  <c:v>38.0902414709998</c:v>
                </c:pt>
                <c:pt idx="607">
                  <c:v>38.1316569086705</c:v>
                </c:pt>
                <c:pt idx="608">
                  <c:v>38.173019823945303</c:v>
                </c:pt>
                <c:pt idx="609">
                  <c:v>38.2143302898711</c:v>
                </c:pt>
                <c:pt idx="610">
                  <c:v>38.255588379391</c:v>
                </c:pt>
                <c:pt idx="611">
                  <c:v>38.296794165343996</c:v>
                </c:pt>
                <c:pt idx="612">
                  <c:v>38.337947720465202</c:v>
                </c:pt>
                <c:pt idx="613">
                  <c:v>38.379049117385698</c:v>
                </c:pt>
                <c:pt idx="614">
                  <c:v>38.4200984286324</c:v>
                </c:pt>
                <c:pt idx="615">
                  <c:v>38.4610957266285</c:v>
                </c:pt>
                <c:pt idx="616">
                  <c:v>38.5020410836932</c:v>
                </c:pt>
                <c:pt idx="617">
                  <c:v>38.542934572041403</c:v>
                </c:pt>
                <c:pt idx="618">
                  <c:v>38.583776263784301</c:v>
                </c:pt>
                <c:pt idx="619">
                  <c:v>38.624566230928998</c:v>
                </c:pt>
                <c:pt idx="620">
                  <c:v>38.665304545474797</c:v>
                </c:pt>
                <c:pt idx="621">
                  <c:v>38.705991283091599</c:v>
                </c:pt>
                <c:pt idx="622">
                  <c:v>38.746626512205303</c:v>
                </c:pt>
                <c:pt idx="623">
                  <c:v>38.787210304459599</c:v>
                </c:pt>
                <c:pt idx="624">
                  <c:v>38.827742731395702</c:v>
                </c:pt>
                <c:pt idx="625">
                  <c:v>38.868223864452297</c:v>
                </c:pt>
                <c:pt idx="626">
                  <c:v>38.908653774965799</c:v>
                </c:pt>
                <c:pt idx="627">
                  <c:v>38.9490325341703</c:v>
                </c:pt>
                <c:pt idx="628">
                  <c:v>38.989360213197301</c:v>
                </c:pt>
                <c:pt idx="629">
                  <c:v>39.029636883076002</c:v>
                </c:pt>
                <c:pt idx="630">
                  <c:v>39.069862614732997</c:v>
                </c:pt>
                <c:pt idx="631">
                  <c:v>39.110037478992801</c:v>
                </c:pt>
                <c:pt idx="632">
                  <c:v>39.150161546577301</c:v>
                </c:pt>
                <c:pt idx="633">
                  <c:v>39.190234888105898</c:v>
                </c:pt>
                <c:pt idx="634">
                  <c:v>39.230257574095901</c:v>
                </c:pt>
                <c:pt idx="635">
                  <c:v>39.270229674961897</c:v>
                </c:pt>
                <c:pt idx="636">
                  <c:v>39.310151261016102</c:v>
                </c:pt>
                <c:pt idx="637">
                  <c:v>39.350022402468603</c:v>
                </c:pt>
                <c:pt idx="638">
                  <c:v>39.389843169426698</c:v>
                </c:pt>
                <c:pt idx="639">
                  <c:v>39.429613631895499</c:v>
                </c:pt>
                <c:pt idx="640">
                  <c:v>39.469333859777699</c:v>
                </c:pt>
                <c:pt idx="641">
                  <c:v>39.509003922873497</c:v>
                </c:pt>
                <c:pt idx="642">
                  <c:v>39.548623896221002</c:v>
                </c:pt>
                <c:pt idx="643">
                  <c:v>39.588193845481598</c:v>
                </c:pt>
                <c:pt idx="644">
                  <c:v>39.627713839814</c:v>
                </c:pt>
                <c:pt idx="645">
                  <c:v>39.6671839486865</c:v>
                </c:pt>
                <c:pt idx="646">
                  <c:v>39.706604241467097</c:v>
                </c:pt>
                <c:pt idx="647">
                  <c:v>39.745974787423698</c:v>
                </c:pt>
                <c:pt idx="648">
                  <c:v>39.785295655723999</c:v>
                </c:pt>
                <c:pt idx="649">
                  <c:v>39.824566915435803</c:v>
                </c:pt>
                <c:pt idx="650">
                  <c:v>39.863788635526397</c:v>
                </c:pt>
                <c:pt idx="651">
                  <c:v>39.902960884863298</c:v>
                </c:pt>
                <c:pt idx="652">
                  <c:v>39.942083732213703</c:v>
                </c:pt>
                <c:pt idx="653">
                  <c:v>39.981157246244599</c:v>
                </c:pt>
                <c:pt idx="654">
                  <c:v>40.020181495523097</c:v>
                </c:pt>
                <c:pt idx="655">
                  <c:v>40.059156548516</c:v>
                </c:pt>
                <c:pt idx="656">
                  <c:v>40.098082473589898</c:v>
                </c:pt>
                <c:pt idx="657">
                  <c:v>40.136959339011398</c:v>
                </c:pt>
                <c:pt idx="658">
                  <c:v>40.175787212947</c:v>
                </c:pt>
                <c:pt idx="659">
                  <c:v>40.214566163462898</c:v>
                </c:pt>
                <c:pt idx="660">
                  <c:v>40.253296258525303</c:v>
                </c:pt>
                <c:pt idx="661">
                  <c:v>40.291977566000199</c:v>
                </c:pt>
                <c:pt idx="662">
                  <c:v>40.330610153653502</c:v>
                </c:pt>
                <c:pt idx="663">
                  <c:v>40.369194094775601</c:v>
                </c:pt>
                <c:pt idx="664">
                  <c:v>40.407729453488002</c:v>
                </c:pt>
                <c:pt idx="665">
                  <c:v>40.446216296180303</c:v>
                </c:pt>
                <c:pt idx="666">
                  <c:v>40.484654690288501</c:v>
                </c:pt>
                <c:pt idx="667">
                  <c:v>40.523044703150497</c:v>
                </c:pt>
                <c:pt idx="668">
                  <c:v>40.561386402005901</c:v>
                </c:pt>
                <c:pt idx="669">
                  <c:v>40.599679853995802</c:v>
                </c:pt>
                <c:pt idx="670">
                  <c:v>40.637925126163097</c:v>
                </c:pt>
                <c:pt idx="671">
                  <c:v>40.6761222854526</c:v>
                </c:pt>
                <c:pt idx="672">
                  <c:v>40.714271398710601</c:v>
                </c:pt>
                <c:pt idx="673">
                  <c:v>40.752372532685001</c:v>
                </c:pt>
                <c:pt idx="674">
                  <c:v>40.790425754025797</c:v>
                </c:pt>
                <c:pt idx="675">
                  <c:v>40.828431129284297</c:v>
                </c:pt>
                <c:pt idx="676">
                  <c:v>40.866388724913598</c:v>
                </c:pt>
                <c:pt idx="677">
                  <c:v>40.9042986072688</c:v>
                </c:pt>
                <c:pt idx="678">
                  <c:v>40.942160842606199</c:v>
                </c:pt>
                <c:pt idx="679">
                  <c:v>40.979975497084297</c:v>
                </c:pt>
                <c:pt idx="680">
                  <c:v>41.017742636762897</c:v>
                </c:pt>
                <c:pt idx="681">
                  <c:v>41.055462327603799</c:v>
                </c:pt>
                <c:pt idx="682">
                  <c:v>41.0931346354703</c:v>
                </c:pt>
                <c:pt idx="683">
                  <c:v>41.130759626127599</c:v>
                </c:pt>
                <c:pt idx="684">
                  <c:v>41.168337365242401</c:v>
                </c:pt>
                <c:pt idx="685">
                  <c:v>41.205867918383298</c:v>
                </c:pt>
                <c:pt idx="686">
                  <c:v>41.243351351020401</c:v>
                </c:pt>
                <c:pt idx="687">
                  <c:v>41.280787733885603</c:v>
                </c:pt>
                <c:pt idx="688">
                  <c:v>41.318177130217798</c:v>
                </c:pt>
                <c:pt idx="689">
                  <c:v>41.355519603107602</c:v>
                </c:pt>
                <c:pt idx="690">
                  <c:v>41.3928152177116</c:v>
                </c:pt>
                <c:pt idx="691">
                  <c:v>41.430064039090603</c:v>
                </c:pt>
                <c:pt idx="692">
                  <c:v>41.467266132209097</c:v>
                </c:pt>
                <c:pt idx="693">
                  <c:v>41.504421561935096</c:v>
                </c:pt>
                <c:pt idx="694">
                  <c:v>41.541530393040603</c:v>
                </c:pt>
                <c:pt idx="695">
                  <c:v>41.578592690201603</c:v>
                </c:pt>
                <c:pt idx="696">
                  <c:v>41.615608517997401</c:v>
                </c:pt>
                <c:pt idx="697">
                  <c:v>41.652577940911499</c:v>
                </c:pt>
                <c:pt idx="698">
                  <c:v>41.689501023330997</c:v>
                </c:pt>
                <c:pt idx="699">
                  <c:v>41.726377829546699</c:v>
                </c:pt>
                <c:pt idx="700">
                  <c:v>41.763208423753397</c:v>
                </c:pt>
                <c:pt idx="701">
                  <c:v>41.7999928700496</c:v>
                </c:pt>
                <c:pt idx="702">
                  <c:v>41.836731232437501</c:v>
                </c:pt>
                <c:pt idx="703">
                  <c:v>41.8734235748232</c:v>
                </c:pt>
                <c:pt idx="704">
                  <c:v>41.910069961016497</c:v>
                </c:pt>
                <c:pt idx="705">
                  <c:v>41.946670454730899</c:v>
                </c:pt>
                <c:pt idx="706">
                  <c:v>41.983225119583999</c:v>
                </c:pt>
                <c:pt idx="707">
                  <c:v>42.019734019096902</c:v>
                </c:pt>
                <c:pt idx="708">
                  <c:v>42.0561972166945</c:v>
                </c:pt>
                <c:pt idx="709">
                  <c:v>42.092614775705599</c:v>
                </c:pt>
                <c:pt idx="710">
                  <c:v>42.128986759362803</c:v>
                </c:pt>
                <c:pt idx="711">
                  <c:v>42.165313236407101</c:v>
                </c:pt>
                <c:pt idx="712">
                  <c:v>42.201594269615299</c:v>
                </c:pt>
                <c:pt idx="713">
                  <c:v>42.237829918167698</c:v>
                </c:pt>
                <c:pt idx="714">
                  <c:v>42.274020245013901</c:v>
                </c:pt>
                <c:pt idx="715">
                  <c:v>42.310165313010202</c:v>
                </c:pt>
                <c:pt idx="716">
                  <c:v>42.346265184919197</c:v>
                </c:pt>
                <c:pt idx="717">
                  <c:v>42.382319923409902</c:v>
                </c:pt>
                <c:pt idx="718">
                  <c:v>42.418329591057699</c:v>
                </c:pt>
                <c:pt idx="719">
                  <c:v>42.454294250344702</c:v>
                </c:pt>
                <c:pt idx="720">
                  <c:v>42.490213963659201</c:v>
                </c:pt>
                <c:pt idx="721">
                  <c:v>42.526088793296097</c:v>
                </c:pt>
                <c:pt idx="722">
                  <c:v>42.561918801456699</c:v>
                </c:pt>
                <c:pt idx="723">
                  <c:v>42.597704050248801</c:v>
                </c:pt>
                <c:pt idx="724">
                  <c:v>42.633444601686499</c:v>
                </c:pt>
                <c:pt idx="725">
                  <c:v>42.669140517690401</c:v>
                </c:pt>
                <c:pt idx="726">
                  <c:v>42.704791860087802</c:v>
                </c:pt>
                <c:pt idx="727">
                  <c:v>42.740398690612103</c:v>
                </c:pt>
                <c:pt idx="728">
                  <c:v>42.775961070903399</c:v>
                </c:pt>
                <c:pt idx="729">
                  <c:v>42.811479062508099</c:v>
                </c:pt>
                <c:pt idx="730">
                  <c:v>42.846952726879103</c:v>
                </c:pt>
                <c:pt idx="731">
                  <c:v>42.882382125375699</c:v>
                </c:pt>
                <c:pt idx="732">
                  <c:v>42.917767319263902</c:v>
                </c:pt>
                <c:pt idx="733">
                  <c:v>42.9531083697158</c:v>
                </c:pt>
                <c:pt idx="734">
                  <c:v>42.9884053378102</c:v>
                </c:pt>
                <c:pt idx="735">
                  <c:v>43.023658288774499</c:v>
                </c:pt>
                <c:pt idx="736">
                  <c:v>43.058867285483501</c:v>
                </c:pt>
                <c:pt idx="737">
                  <c:v>43.0940323840329</c:v>
                </c:pt>
                <c:pt idx="738">
                  <c:v>43.129153645226303</c:v>
                </c:pt>
                <c:pt idx="739">
                  <c:v>43.164231129775999</c:v>
                </c:pt>
                <c:pt idx="740">
                  <c:v>43.199264898303703</c:v>
                </c:pt>
                <c:pt idx="741">
                  <c:v>43.234255011339897</c:v>
                </c:pt>
                <c:pt idx="742">
                  <c:v>43.269201529324299</c:v>
                </c:pt>
                <c:pt idx="743">
                  <c:v>43.304104512605598</c:v>
                </c:pt>
                <c:pt idx="744">
                  <c:v>43.338964021441498</c:v>
                </c:pt>
                <c:pt idx="745">
                  <c:v>43.373780115998699</c:v>
                </c:pt>
                <c:pt idx="746">
                  <c:v>43.408552856353197</c:v>
                </c:pt>
                <c:pt idx="747">
                  <c:v>43.443282302489699</c:v>
                </c:pt>
                <c:pt idx="748">
                  <c:v>43.477968514302198</c:v>
                </c:pt>
                <c:pt idx="749">
                  <c:v>43.512611551593601</c:v>
                </c:pt>
                <c:pt idx="750">
                  <c:v>43.547211474075901</c:v>
                </c:pt>
                <c:pt idx="751">
                  <c:v>43.5817683413702</c:v>
                </c:pt>
                <c:pt idx="752">
                  <c:v>43.616282213006599</c:v>
                </c:pt>
                <c:pt idx="753">
                  <c:v>43.6507531484243</c:v>
                </c:pt>
                <c:pt idx="754">
                  <c:v>43.685181206971301</c:v>
                </c:pt>
                <c:pt idx="755">
                  <c:v>43.719566447904903</c:v>
                </c:pt>
                <c:pt idx="756">
                  <c:v>43.753908930391397</c:v>
                </c:pt>
                <c:pt idx="757">
                  <c:v>43.788208713506201</c:v>
                </c:pt>
                <c:pt idx="758">
                  <c:v>43.822465856233499</c:v>
                </c:pt>
                <c:pt idx="759">
                  <c:v>43.856680420449003</c:v>
                </c:pt>
                <c:pt idx="760">
                  <c:v>43.890852469038201</c:v>
                </c:pt>
                <c:pt idx="761">
                  <c:v>43.924982055123401</c:v>
                </c:pt>
                <c:pt idx="762">
                  <c:v>43.959069237421403</c:v>
                </c:pt>
                <c:pt idx="763">
                  <c:v>43.993114074560701</c:v>
                </c:pt>
                <c:pt idx="764">
                  <c:v>44.027116625081298</c:v>
                </c:pt>
                <c:pt idx="765">
                  <c:v>44.061076947434799</c:v>
                </c:pt>
                <c:pt idx="766">
                  <c:v>44.094995099984402</c:v>
                </c:pt>
                <c:pt idx="767">
                  <c:v>44.1288711410049</c:v>
                </c:pt>
                <c:pt idx="768">
                  <c:v>44.162705128682703</c:v>
                </c:pt>
                <c:pt idx="769">
                  <c:v>44.196497121115598</c:v>
                </c:pt>
                <c:pt idx="770">
                  <c:v>44.230247176313199</c:v>
                </c:pt>
                <c:pt idx="771">
                  <c:v>44.263955352196703</c:v>
                </c:pt>
                <c:pt idx="772">
                  <c:v>44.297621706598598</c:v>
                </c:pt>
                <c:pt idx="773">
                  <c:v>44.3312462972631</c:v>
                </c:pt>
                <c:pt idx="774">
                  <c:v>44.364829181846297</c:v>
                </c:pt>
                <c:pt idx="775">
                  <c:v>44.398370417915402</c:v>
                </c:pt>
                <c:pt idx="776">
                  <c:v>44.4318700629495</c:v>
                </c:pt>
                <c:pt idx="777">
                  <c:v>44.465328174339</c:v>
                </c:pt>
                <c:pt idx="778">
                  <c:v>44.498744809386302</c:v>
                </c:pt>
                <c:pt idx="779">
                  <c:v>44.532120025304998</c:v>
                </c:pt>
                <c:pt idx="780">
                  <c:v>44.5654538792203</c:v>
                </c:pt>
                <c:pt idx="781">
                  <c:v>44.598746428169299</c:v>
                </c:pt>
                <c:pt idx="782">
                  <c:v>44.631997729100298</c:v>
                </c:pt>
                <c:pt idx="783">
                  <c:v>44.6652078407215</c:v>
                </c:pt>
                <c:pt idx="784">
                  <c:v>44.698376826015398</c:v>
                </c:pt>
                <c:pt idx="785">
                  <c:v>44.731504735075603</c:v>
                </c:pt>
                <c:pt idx="786">
                  <c:v>44.7645916245934</c:v>
                </c:pt>
                <c:pt idx="787">
                  <c:v>44.797637551174098</c:v>
                </c:pt>
                <c:pt idx="788">
                  <c:v>44.830642571336902</c:v>
                </c:pt>
                <c:pt idx="789">
                  <c:v>44.863606741515397</c:v>
                </c:pt>
                <c:pt idx="790">
                  <c:v>44.896530118057299</c:v>
                </c:pt>
                <c:pt idx="791">
                  <c:v>44.929412757224299</c:v>
                </c:pt>
                <c:pt idx="792">
                  <c:v>44.962254715192302</c:v>
                </c:pt>
                <c:pt idx="793">
                  <c:v>44.995056048051303</c:v>
                </c:pt>
                <c:pt idx="794">
                  <c:v>45.027816811805401</c:v>
                </c:pt>
                <c:pt idx="795">
                  <c:v>45.060537062372902</c:v>
                </c:pt>
                <c:pt idx="796">
                  <c:v>45.093216855586199</c:v>
                </c:pt>
                <c:pt idx="797">
                  <c:v>45.125856247191599</c:v>
                </c:pt>
                <c:pt idx="798">
                  <c:v>45.158455292849901</c:v>
                </c:pt>
                <c:pt idx="799">
                  <c:v>45.191014048135798</c:v>
                </c:pt>
                <c:pt idx="800">
                  <c:v>45.223532568538197</c:v>
                </c:pt>
                <c:pt idx="801">
                  <c:v>45.256010909460002</c:v>
                </c:pt>
                <c:pt idx="802">
                  <c:v>45.288449126218303</c:v>
                </c:pt>
                <c:pt idx="803">
                  <c:v>45.320847274044397</c:v>
                </c:pt>
                <c:pt idx="804">
                  <c:v>45.353205408083703</c:v>
                </c:pt>
                <c:pt idx="805">
                  <c:v>45.385523583395603</c:v>
                </c:pt>
                <c:pt idx="806">
                  <c:v>45.417801854953602</c:v>
                </c:pt>
                <c:pt idx="807">
                  <c:v>45.450040278373599</c:v>
                </c:pt>
                <c:pt idx="808">
                  <c:v>45.482238916784297</c:v>
                </c:pt>
                <c:pt idx="809">
                  <c:v>45.514397817312101</c:v>
                </c:pt>
                <c:pt idx="810">
                  <c:v>45.546517034683497</c:v>
                </c:pt>
                <c:pt idx="811">
                  <c:v>45.578596623541898</c:v>
                </c:pt>
                <c:pt idx="812">
                  <c:v>45.610636638447303</c:v>
                </c:pt>
                <c:pt idx="813">
                  <c:v>45.642637133876399</c:v>
                </c:pt>
                <c:pt idx="814">
                  <c:v>45.674598164222502</c:v>
                </c:pt>
                <c:pt idx="815">
                  <c:v>45.706519783795599</c:v>
                </c:pt>
                <c:pt idx="816">
                  <c:v>45.738402046822401</c:v>
                </c:pt>
                <c:pt idx="817">
                  <c:v>45.770245007446398</c:v>
                </c:pt>
                <c:pt idx="818">
                  <c:v>45.802048719727502</c:v>
                </c:pt>
                <c:pt idx="819">
                  <c:v>45.833813237642602</c:v>
                </c:pt>
                <c:pt idx="820">
                  <c:v>45.865538615085001</c:v>
                </c:pt>
                <c:pt idx="821">
                  <c:v>45.897224905864903</c:v>
                </c:pt>
                <c:pt idx="822">
                  <c:v>45.928872163709002</c:v>
                </c:pt>
                <c:pt idx="823">
                  <c:v>45.960480442260803</c:v>
                </c:pt>
                <c:pt idx="824">
                  <c:v>45.992049795080497</c:v>
                </c:pt>
                <c:pt idx="825">
                  <c:v>46.023580275644797</c:v>
                </c:pt>
                <c:pt idx="826">
                  <c:v>46.055071937347201</c:v>
                </c:pt>
                <c:pt idx="827">
                  <c:v>46.086524833497997</c:v>
                </c:pt>
                <c:pt idx="828">
                  <c:v>46.117939017323899</c:v>
                </c:pt>
                <c:pt idx="829">
                  <c:v>46.1493145419686</c:v>
                </c:pt>
                <c:pt idx="830">
                  <c:v>46.1806514604922</c:v>
                </c:pt>
                <c:pt idx="831">
                  <c:v>46.211949825871599</c:v>
                </c:pt>
                <c:pt idx="832">
                  <c:v>46.243209700355898</c:v>
                </c:pt>
                <c:pt idx="833">
                  <c:v>46.274431129259497</c:v>
                </c:pt>
                <c:pt idx="834">
                  <c:v>46.305614165020799</c:v>
                </c:pt>
                <c:pt idx="835">
                  <c:v>46.336758860383704</c:v>
                </c:pt>
                <c:pt idx="836">
                  <c:v>46.367865268011101</c:v>
                </c:pt>
                <c:pt idx="837">
                  <c:v>46.398933440485401</c:v>
                </c:pt>
                <c:pt idx="838">
                  <c:v>46.429963430308099</c:v>
                </c:pt>
                <c:pt idx="839">
                  <c:v>46.460955289899999</c:v>
                </c:pt>
                <c:pt idx="840">
                  <c:v>46.491909071601299</c:v>
                </c:pt>
                <c:pt idx="841">
                  <c:v>46.5228248276714</c:v>
                </c:pt>
                <c:pt idx="842">
                  <c:v>46.553702610288802</c:v>
                </c:pt>
                <c:pt idx="843">
                  <c:v>46.5845424715516</c:v>
                </c:pt>
                <c:pt idx="844">
                  <c:v>46.615344463476902</c:v>
                </c:pt>
                <c:pt idx="845">
                  <c:v>46.646108638001103</c:v>
                </c:pt>
                <c:pt idx="846">
                  <c:v>46.676835046980003</c:v>
                </c:pt>
                <c:pt idx="847">
                  <c:v>46.707523742188599</c:v>
                </c:pt>
                <c:pt idx="848">
                  <c:v>46.738174775321198</c:v>
                </c:pt>
                <c:pt idx="849">
                  <c:v>46.768788197991398</c:v>
                </c:pt>
                <c:pt idx="850">
                  <c:v>46.799364061731801</c:v>
                </c:pt>
                <c:pt idx="851">
                  <c:v>46.829902417994703</c:v>
                </c:pt>
                <c:pt idx="852">
                  <c:v>46.860403318151299</c:v>
                </c:pt>
                <c:pt idx="853">
                  <c:v>46.890866813492401</c:v>
                </c:pt>
                <c:pt idx="854">
                  <c:v>46.921292955227699</c:v>
                </c:pt>
                <c:pt idx="855">
                  <c:v>46.951681794486603</c:v>
                </c:pt>
                <c:pt idx="856">
                  <c:v>46.982033393306999</c:v>
                </c:pt>
                <c:pt idx="857">
                  <c:v>47.012347795386702</c:v>
                </c:pt>
                <c:pt idx="858">
                  <c:v>47.042625049655499</c:v>
                </c:pt>
                <c:pt idx="859">
                  <c:v>47.072865207015099</c:v>
                </c:pt>
                <c:pt idx="860">
                  <c:v>47.103068318288599</c:v>
                </c:pt>
                <c:pt idx="861">
                  <c:v>47.133234434220398</c:v>
                </c:pt>
                <c:pt idx="862">
                  <c:v>47.163363605476398</c:v>
                </c:pt>
                <c:pt idx="863">
                  <c:v>47.193455882643697</c:v>
                </c:pt>
                <c:pt idx="864">
                  <c:v>47.223511316230997</c:v>
                </c:pt>
                <c:pt idx="865">
                  <c:v>47.253529956668103</c:v>
                </c:pt>
                <c:pt idx="866">
                  <c:v>47.283511854306397</c:v>
                </c:pt>
                <c:pt idx="867">
                  <c:v>47.313457059418504</c:v>
                </c:pt>
                <c:pt idx="868">
                  <c:v>47.343365622198498</c:v>
                </c:pt>
                <c:pt idx="869">
                  <c:v>47.373237592761697</c:v>
                </c:pt>
                <c:pt idx="870">
                  <c:v>47.403073021144998</c:v>
                </c:pt>
                <c:pt idx="871">
                  <c:v>47.432871957306403</c:v>
                </c:pt>
                <c:pt idx="872">
                  <c:v>47.462634451125602</c:v>
                </c:pt>
                <c:pt idx="873">
                  <c:v>47.492360552403397</c:v>
                </c:pt>
                <c:pt idx="874">
                  <c:v>47.5220503108619</c:v>
                </c:pt>
                <c:pt idx="875">
                  <c:v>47.551703776144997</c:v>
                </c:pt>
                <c:pt idx="876">
                  <c:v>47.5813209978175</c:v>
                </c:pt>
                <c:pt idx="877">
                  <c:v>47.610902025365696</c:v>
                </c:pt>
                <c:pt idx="878">
                  <c:v>47.640446908197603</c:v>
                </c:pt>
                <c:pt idx="879">
                  <c:v>47.669955695642003</c:v>
                </c:pt>
                <c:pt idx="880">
                  <c:v>47.699428436949603</c:v>
                </c:pt>
                <c:pt idx="881">
                  <c:v>47.728865181292001</c:v>
                </c:pt>
                <c:pt idx="882">
                  <c:v>47.758265977762598</c:v>
                </c:pt>
                <c:pt idx="883">
                  <c:v>47.787630875375903</c:v>
                </c:pt>
                <c:pt idx="884">
                  <c:v>47.816959924045399</c:v>
                </c:pt>
                <c:pt idx="885">
                  <c:v>47.846253188557</c:v>
                </c:pt>
                <c:pt idx="886">
                  <c:v>47.875510703037399</c:v>
                </c:pt>
                <c:pt idx="887">
                  <c:v>47.904732516311903</c:v>
                </c:pt>
                <c:pt idx="888">
                  <c:v>47.933918677129803</c:v>
                </c:pt>
                <c:pt idx="889">
                  <c:v>47.963069234164799</c:v>
                </c:pt>
                <c:pt idx="890">
                  <c:v>47.992184236014602</c:v>
                </c:pt>
                <c:pt idx="891">
                  <c:v>48.021263731201003</c:v>
                </c:pt>
                <c:pt idx="892">
                  <c:v>48.0503077681701</c:v>
                </c:pt>
                <c:pt idx="893">
                  <c:v>48.079316395292103</c:v>
                </c:pt>
                <c:pt idx="894">
                  <c:v>48.108289660861502</c:v>
                </c:pt>
                <c:pt idx="895">
                  <c:v>48.137227613096798</c:v>
                </c:pt>
                <c:pt idx="896">
                  <c:v>48.166130300140701</c:v>
                </c:pt>
                <c:pt idx="897">
                  <c:v>48.194997770060198</c:v>
                </c:pt>
                <c:pt idx="898">
                  <c:v>48.223830070846397</c:v>
                </c:pt>
                <c:pt idx="899">
                  <c:v>48.252627250414299</c:v>
                </c:pt>
                <c:pt idx="900">
                  <c:v>48.281389356603597</c:v>
                </c:pt>
                <c:pt idx="901">
                  <c:v>48.310116437177697</c:v>
                </c:pt>
                <c:pt idx="902">
                  <c:v>48.338808539824399</c:v>
                </c:pt>
                <c:pt idx="903">
                  <c:v>48.3674657121555</c:v>
                </c:pt>
                <c:pt idx="904">
                  <c:v>48.396088001707298</c:v>
                </c:pt>
                <c:pt idx="905">
                  <c:v>48.424675455939898</c:v>
                </c:pt>
                <c:pt idx="906">
                  <c:v>48.453228122237697</c:v>
                </c:pt>
                <c:pt idx="907">
                  <c:v>48.481746047909297</c:v>
                </c:pt>
                <c:pt idx="908">
                  <c:v>48.510229280187502</c:v>
                </c:pt>
                <c:pt idx="909">
                  <c:v>48.5386778662292</c:v>
                </c:pt>
                <c:pt idx="910">
                  <c:v>48.5670918531155</c:v>
                </c:pt>
                <c:pt idx="911">
                  <c:v>48.595471287851602</c:v>
                </c:pt>
                <c:pt idx="912">
                  <c:v>48.623816217367001</c:v>
                </c:pt>
                <c:pt idx="913">
                  <c:v>48.652126693886501</c:v>
                </c:pt>
                <c:pt idx="914">
                  <c:v>48.680402774022099</c:v>
                </c:pt>
                <c:pt idx="915">
                  <c:v>48.708644491825297</c:v>
                </c:pt>
                <c:pt idx="916">
                  <c:v>48.736851894063001</c:v>
                </c:pt>
                <c:pt idx="917">
                  <c:v>48.765025027429402</c:v>
                </c:pt>
                <c:pt idx="918">
                  <c:v>48.793163938546101</c:v>
                </c:pt>
                <c:pt idx="919">
                  <c:v>48.821268673962003</c:v>
                </c:pt>
                <c:pt idx="920">
                  <c:v>48.849339280153103</c:v>
                </c:pt>
                <c:pt idx="921">
                  <c:v>48.877375803523101</c:v>
                </c:pt>
                <c:pt idx="922">
                  <c:v>48.905378290402503</c:v>
                </c:pt>
                <c:pt idx="923">
                  <c:v>48.933346787049501</c:v>
                </c:pt>
                <c:pt idx="924">
                  <c:v>48.961281339649503</c:v>
                </c:pt>
                <c:pt idx="925">
                  <c:v>48.989181994314997</c:v>
                </c:pt>
                <c:pt idx="926">
                  <c:v>49.017048797086098</c:v>
                </c:pt>
                <c:pt idx="927">
                  <c:v>49.044881793930003</c:v>
                </c:pt>
                <c:pt idx="928">
                  <c:v>49.0726810307413</c:v>
                </c:pt>
                <c:pt idx="929">
                  <c:v>49.100446553341897</c:v>
                </c:pt>
                <c:pt idx="930">
                  <c:v>49.128178407481002</c:v>
                </c:pt>
                <c:pt idx="931">
                  <c:v>49.155876638834897</c:v>
                </c:pt>
                <c:pt idx="932">
                  <c:v>49.183541293007501</c:v>
                </c:pt>
                <c:pt idx="933">
                  <c:v>49.211172415529902</c:v>
                </c:pt>
                <c:pt idx="934">
                  <c:v>49.238770051860399</c:v>
                </c:pt>
                <c:pt idx="935">
                  <c:v>49.266334247384698</c:v>
                </c:pt>
                <c:pt idx="936">
                  <c:v>49.2938650474158</c:v>
                </c:pt>
                <c:pt idx="937">
                  <c:v>49.321362497194002</c:v>
                </c:pt>
                <c:pt idx="938">
                  <c:v>49.348826641886902</c:v>
                </c:pt>
                <c:pt idx="939">
                  <c:v>49.376257526589299</c:v>
                </c:pt>
                <c:pt idx="940">
                  <c:v>49.403655196323498</c:v>
                </c:pt>
                <c:pt idx="941">
                  <c:v>49.431019696038902</c:v>
                </c:pt>
                <c:pt idx="942">
                  <c:v>49.458351076734402</c:v>
                </c:pt>
                <c:pt idx="943">
                  <c:v>49.485649384513401</c:v>
                </c:pt>
                <c:pt idx="944">
                  <c:v>49.512914658743597</c:v>
                </c:pt>
                <c:pt idx="945">
                  <c:v>49.540146944223501</c:v>
                </c:pt>
                <c:pt idx="946">
                  <c:v>49.567346285682802</c:v>
                </c:pt>
                <c:pt idx="947">
                  <c:v>49.594512727782401</c:v>
                </c:pt>
                <c:pt idx="948">
                  <c:v>49.621646315114198</c:v>
                </c:pt>
                <c:pt idx="949">
                  <c:v>49.648747092201397</c:v>
                </c:pt>
                <c:pt idx="950">
                  <c:v>49.675815103498302</c:v>
                </c:pt>
                <c:pt idx="951">
                  <c:v>49.7028503933902</c:v>
                </c:pt>
                <c:pt idx="952">
                  <c:v>49.7298530061938</c:v>
                </c:pt>
                <c:pt idx="953">
                  <c:v>49.756822986156799</c:v>
                </c:pt>
                <c:pt idx="954">
                  <c:v>49.783760377457902</c:v>
                </c:pt>
                <c:pt idx="955">
                  <c:v>49.810665224207199</c:v>
                </c:pt>
                <c:pt idx="956">
                  <c:v>49.837537570445697</c:v>
                </c:pt>
                <c:pt idx="957">
                  <c:v>49.864377460145697</c:v>
                </c:pt>
                <c:pt idx="958">
                  <c:v>49.891184937210703</c:v>
                </c:pt>
                <c:pt idx="959">
                  <c:v>49.917960045475198</c:v>
                </c:pt>
                <c:pt idx="960">
                  <c:v>49.944702828704798</c:v>
                </c:pt>
                <c:pt idx="961">
                  <c:v>49.971413330596398</c:v>
                </c:pt>
                <c:pt idx="962">
                  <c:v>49.998091594777897</c:v>
                </c:pt>
                <c:pt idx="963">
                  <c:v>50.024737664808498</c:v>
                </c:pt>
                <c:pt idx="964">
                  <c:v>50.051351584178398</c:v>
                </c:pt>
                <c:pt idx="965">
                  <c:v>50.077933399565303</c:v>
                </c:pt>
                <c:pt idx="966">
                  <c:v>50.104483154579299</c:v>
                </c:pt>
                <c:pt idx="967">
                  <c:v>50.1310008902419</c:v>
                </c:pt>
                <c:pt idx="968">
                  <c:v>50.157486649871601</c:v>
                </c:pt>
                <c:pt idx="969">
                  <c:v>50.183940476721801</c:v>
                </c:pt>
                <c:pt idx="970">
                  <c:v>50.210362413980199</c:v>
                </c:pt>
                <c:pt idx="971">
                  <c:v>50.236752504769299</c:v>
                </c:pt>
                <c:pt idx="972">
                  <c:v>50.2631107921462</c:v>
                </c:pt>
                <c:pt idx="973">
                  <c:v>50.289437319102603</c:v>
                </c:pt>
                <c:pt idx="974">
                  <c:v>50.315732128564697</c:v>
                </c:pt>
                <c:pt idx="975">
                  <c:v>50.3419952633934</c:v>
                </c:pt>
                <c:pt idx="976">
                  <c:v>50.368226766384197</c:v>
                </c:pt>
                <c:pt idx="977">
                  <c:v>50.394426680267401</c:v>
                </c:pt>
                <c:pt idx="978">
                  <c:v>50.420595047707501</c:v>
                </c:pt>
                <c:pt idx="979">
                  <c:v>50.446731911303999</c:v>
                </c:pt>
                <c:pt idx="980">
                  <c:v>50.472837313590802</c:v>
                </c:pt>
                <c:pt idx="981">
                  <c:v>50.4989112970365</c:v>
                </c:pt>
                <c:pt idx="982">
                  <c:v>50.524953904044203</c:v>
                </c:pt>
                <c:pt idx="983">
                  <c:v>50.550965176951799</c:v>
                </c:pt>
                <c:pt idx="984">
                  <c:v>50.576945159574997</c:v>
                </c:pt>
                <c:pt idx="985">
                  <c:v>50.602893892898003</c:v>
                </c:pt>
                <c:pt idx="986">
                  <c:v>50.628811419072903</c:v>
                </c:pt>
                <c:pt idx="987">
                  <c:v>50.654697780202703</c:v>
                </c:pt>
                <c:pt idx="988">
                  <c:v>50.680553018326201</c:v>
                </c:pt>
                <c:pt idx="989">
                  <c:v>50.706377175417501</c:v>
                </c:pt>
                <c:pt idx="990">
                  <c:v>50.732170293386098</c:v>
                </c:pt>
                <c:pt idx="991">
                  <c:v>50.757932414077203</c:v>
                </c:pt>
                <c:pt idx="992">
                  <c:v>50.783663579271497</c:v>
                </c:pt>
                <c:pt idx="993">
                  <c:v>50.809363830685001</c:v>
                </c:pt>
                <c:pt idx="994">
                  <c:v>50.835033209969303</c:v>
                </c:pt>
                <c:pt idx="995">
                  <c:v>50.860671758711703</c:v>
                </c:pt>
                <c:pt idx="996">
                  <c:v>50.886279518434598</c:v>
                </c:pt>
                <c:pt idx="997">
                  <c:v>50.911856530596197</c:v>
                </c:pt>
                <c:pt idx="998">
                  <c:v>50.937402836590202</c:v>
                </c:pt>
                <c:pt idx="999">
                  <c:v>50.962918477745603</c:v>
                </c:pt>
                <c:pt idx="1000">
                  <c:v>50.988403495326999</c:v>
                </c:pt>
                <c:pt idx="1001">
                  <c:v>51.013857930534499</c:v>
                </c:pt>
                <c:pt idx="1002">
                  <c:v>51.039281825236202</c:v>
                </c:pt>
                <c:pt idx="1003">
                  <c:v>51.064675221017701</c:v>
                </c:pt>
                <c:pt idx="1004">
                  <c:v>51.090038158009399</c:v>
                </c:pt>
                <c:pt idx="1005">
                  <c:v>51.115370677184202</c:v>
                </c:pt>
                <c:pt idx="1006">
                  <c:v>51.140672819451801</c:v>
                </c:pt>
                <c:pt idx="1007">
                  <c:v>51.165944625658199</c:v>
                </c:pt>
                <c:pt idx="1008">
                  <c:v>51.191186136586197</c:v>
                </c:pt>
                <c:pt idx="1009">
                  <c:v>51.216397392954804</c:v>
                </c:pt>
                <c:pt idx="1010">
                  <c:v>51.241578435419903</c:v>
                </c:pt>
                <c:pt idx="1011">
                  <c:v>51.266729304573701</c:v>
                </c:pt>
                <c:pt idx="1012">
                  <c:v>51.291850040944901</c:v>
                </c:pt>
                <c:pt idx="1013">
                  <c:v>51.316940684998997</c:v>
                </c:pt>
                <c:pt idx="1014">
                  <c:v>51.342001277137697</c:v>
                </c:pt>
                <c:pt idx="1015">
                  <c:v>51.367031857699601</c:v>
                </c:pt>
                <c:pt idx="1016">
                  <c:v>51.392032466959598</c:v>
                </c:pt>
                <c:pt idx="1017">
                  <c:v>51.417003145129101</c:v>
                </c:pt>
                <c:pt idx="1018">
                  <c:v>51.441943932356097</c:v>
                </c:pt>
                <c:pt idx="1019">
                  <c:v>51.466854868725299</c:v>
                </c:pt>
                <c:pt idx="1020">
                  <c:v>51.491735994257802</c:v>
                </c:pt>
                <c:pt idx="1021">
                  <c:v>51.516587352246297</c:v>
                </c:pt>
                <c:pt idx="1022">
                  <c:v>51.541408980520401</c:v>
                </c:pt>
                <c:pt idx="1023">
                  <c:v>51.566200918467999</c:v>
                </c:pt>
                <c:pt idx="1024">
                  <c:v>51.590963205924098</c:v>
                </c:pt>
                <c:pt idx="1025">
                  <c:v>51.615695882662401</c:v>
                </c:pt>
                <c:pt idx="1026">
                  <c:v>51.640398988395198</c:v>
                </c:pt>
                <c:pt idx="1027">
                  <c:v>51.665072562774</c:v>
                </c:pt>
                <c:pt idx="1028">
                  <c:v>51.6897166453887</c:v>
                </c:pt>
                <c:pt idx="1029">
                  <c:v>51.714331275768103</c:v>
                </c:pt>
                <c:pt idx="1030">
                  <c:v>51.738916493379897</c:v>
                </c:pt>
                <c:pt idx="1031">
                  <c:v>51.763472337630297</c:v>
                </c:pt>
                <c:pt idx="1032">
                  <c:v>51.7879988478646</c:v>
                </c:pt>
                <c:pt idx="1033">
                  <c:v>51.812496063366602</c:v>
                </c:pt>
                <c:pt idx="1034">
                  <c:v>51.836964023359101</c:v>
                </c:pt>
                <c:pt idx="1035">
                  <c:v>51.861402767003597</c:v>
                </c:pt>
                <c:pt idx="1036">
                  <c:v>51.885812333400203</c:v>
                </c:pt>
                <c:pt idx="1037">
                  <c:v>51.910192761588</c:v>
                </c:pt>
                <c:pt idx="1038">
                  <c:v>51.934544090544897</c:v>
                </c:pt>
                <c:pt idx="1039">
                  <c:v>51.9588663594011</c:v>
                </c:pt>
                <c:pt idx="1040">
                  <c:v>51.983159607787996</c:v>
                </c:pt>
                <c:pt idx="1041">
                  <c:v>52.007423874424397</c:v>
                </c:pt>
                <c:pt idx="1042">
                  <c:v>52.031659198244398</c:v>
                </c:pt>
                <c:pt idx="1043">
                  <c:v>52.055865617106001</c:v>
                </c:pt>
                <c:pt idx="1044">
                  <c:v>52.080043170254797</c:v>
                </c:pt>
                <c:pt idx="1045">
                  <c:v>52.1041918964766</c:v>
                </c:pt>
                <c:pt idx="1046">
                  <c:v>52.128311833703599</c:v>
                </c:pt>
                <c:pt idx="1047">
                  <c:v>52.1524030207908</c:v>
                </c:pt>
                <c:pt idx="1048">
                  <c:v>52.176465496378803</c:v>
                </c:pt>
                <c:pt idx="1049">
                  <c:v>52.200499388351197</c:v>
                </c:pt>
                <c:pt idx="1050">
                  <c:v>52.224504483525401</c:v>
                </c:pt>
                <c:pt idx="1051">
                  <c:v>52.248481036450798</c:v>
                </c:pt>
                <c:pt idx="1052">
                  <c:v>52.272429201667002</c:v>
                </c:pt>
                <c:pt idx="1053">
                  <c:v>52.2963489945937</c:v>
                </c:pt>
                <c:pt idx="1054">
                  <c:v>52.320240323013302</c:v>
                </c:pt>
                <c:pt idx="1055">
                  <c:v>52.344103186925999</c:v>
                </c:pt>
                <c:pt idx="1056">
                  <c:v>52.367937586331699</c:v>
                </c:pt>
                <c:pt idx="1057">
                  <c:v>52.391743521230502</c:v>
                </c:pt>
                <c:pt idx="1058">
                  <c:v>52.415521240367397</c:v>
                </c:pt>
                <c:pt idx="1059">
                  <c:v>52.4392709722879</c:v>
                </c:pt>
                <c:pt idx="1060">
                  <c:v>52.462992421110997</c:v>
                </c:pt>
                <c:pt idx="1061">
                  <c:v>52.4866855868367</c:v>
                </c:pt>
                <c:pt idx="1062">
                  <c:v>52.510350469464903</c:v>
                </c:pt>
                <c:pt idx="1063">
                  <c:v>52.533987068995799</c:v>
                </c:pt>
                <c:pt idx="1064">
                  <c:v>52.5575943466391</c:v>
                </c:pt>
                <c:pt idx="1065">
                  <c:v>52.581175715727099</c:v>
                </c:pt>
                <c:pt idx="1066">
                  <c:v>52.604728844992003</c:v>
                </c:pt>
                <c:pt idx="1067">
                  <c:v>52.628253769209401</c:v>
                </c:pt>
                <c:pt idx="1068">
                  <c:v>52.651750523155002</c:v>
                </c:pt>
                <c:pt idx="1069">
                  <c:v>52.675219141604103</c:v>
                </c:pt>
                <c:pt idx="1070">
                  <c:v>52.698659686739497</c:v>
                </c:pt>
                <c:pt idx="1071">
                  <c:v>52.722072587385902</c:v>
                </c:pt>
                <c:pt idx="1072">
                  <c:v>52.745457599126603</c:v>
                </c:pt>
                <c:pt idx="1073">
                  <c:v>52.768814771106598</c:v>
                </c:pt>
                <c:pt idx="1074">
                  <c:v>52.792144152470698</c:v>
                </c:pt>
                <c:pt idx="1075">
                  <c:v>52.815445792363903</c:v>
                </c:pt>
                <c:pt idx="1076">
                  <c:v>52.8387197399312</c:v>
                </c:pt>
                <c:pt idx="1077">
                  <c:v>52.861966044317398</c:v>
                </c:pt>
                <c:pt idx="1078">
                  <c:v>52.885184754667499</c:v>
                </c:pt>
                <c:pt idx="1079">
                  <c:v>52.908375892209897</c:v>
                </c:pt>
                <c:pt idx="1080">
                  <c:v>52.9315394232991</c:v>
                </c:pt>
                <c:pt idx="1081">
                  <c:v>52.954675465307197</c:v>
                </c:pt>
                <c:pt idx="1082">
                  <c:v>52.9777840631616</c:v>
                </c:pt>
                <c:pt idx="1083">
                  <c:v>53.000865261789997</c:v>
                </c:pt>
                <c:pt idx="1084">
                  <c:v>53.023919106119898</c:v>
                </c:pt>
                <c:pt idx="1085">
                  <c:v>53.0469456410787</c:v>
                </c:pt>
                <c:pt idx="1086">
                  <c:v>53.069944911594099</c:v>
                </c:pt>
                <c:pt idx="1087">
                  <c:v>53.092916962593499</c:v>
                </c:pt>
                <c:pt idx="1088">
                  <c:v>53.115861774943099</c:v>
                </c:pt>
                <c:pt idx="1089">
                  <c:v>53.138779330993898</c:v>
                </c:pt>
                <c:pt idx="1090">
                  <c:v>53.161669745735097</c:v>
                </c:pt>
                <c:pt idx="1091">
                  <c:v>53.184533058571901</c:v>
                </c:pt>
                <c:pt idx="1092">
                  <c:v>53.207369308909101</c:v>
                </c:pt>
                <c:pt idx="1093">
                  <c:v>53.230178536151797</c:v>
                </c:pt>
                <c:pt idx="1094">
                  <c:v>53.2529607797049</c:v>
                </c:pt>
                <c:pt idx="1095">
                  <c:v>53.275716078973403</c:v>
                </c:pt>
                <c:pt idx="1096">
                  <c:v>53.298444473362302</c:v>
                </c:pt>
                <c:pt idx="1097">
                  <c:v>53.321145951106402</c:v>
                </c:pt>
                <c:pt idx="1098">
                  <c:v>53.343820543978197</c:v>
                </c:pt>
                <c:pt idx="1099">
                  <c:v>53.366468318559797</c:v>
                </c:pt>
                <c:pt idx="1100">
                  <c:v>53.389089311220197</c:v>
                </c:pt>
                <c:pt idx="1101">
                  <c:v>53.411683558328399</c:v>
                </c:pt>
                <c:pt idx="1102">
                  <c:v>53.434251096253099</c:v>
                </c:pt>
                <c:pt idx="1103">
                  <c:v>53.456791961363301</c:v>
                </c:pt>
                <c:pt idx="1104">
                  <c:v>53.479306190027998</c:v>
                </c:pt>
                <c:pt idx="1105">
                  <c:v>53.501793818616001</c:v>
                </c:pt>
                <c:pt idx="1106">
                  <c:v>53.524254852750097</c:v>
                </c:pt>
                <c:pt idx="1107">
                  <c:v>53.546689339628799</c:v>
                </c:pt>
                <c:pt idx="1108">
                  <c:v>53.569097322927</c:v>
                </c:pt>
                <c:pt idx="1109">
                  <c:v>53.591478837952003</c:v>
                </c:pt>
                <c:pt idx="1110">
                  <c:v>53.613833920011402</c:v>
                </c:pt>
                <c:pt idx="1111">
                  <c:v>53.636162604412597</c:v>
                </c:pt>
                <c:pt idx="1112">
                  <c:v>53.658464926462997</c:v>
                </c:pt>
                <c:pt idx="1113">
                  <c:v>53.680740921469997</c:v>
                </c:pt>
                <c:pt idx="1114">
                  <c:v>53.702990624741098</c:v>
                </c:pt>
                <c:pt idx="1115">
                  <c:v>53.7252140715837</c:v>
                </c:pt>
                <c:pt idx="1116">
                  <c:v>53.747411284702501</c:v>
                </c:pt>
                <c:pt idx="1117">
                  <c:v>53.7695823002663</c:v>
                </c:pt>
                <c:pt idx="1118">
                  <c:v>53.791727159150398</c:v>
                </c:pt>
                <c:pt idx="1119">
                  <c:v>53.813845896137103</c:v>
                </c:pt>
                <c:pt idx="1120">
                  <c:v>53.835938546008997</c:v>
                </c:pt>
                <c:pt idx="1121">
                  <c:v>53.858005143548702</c:v>
                </c:pt>
                <c:pt idx="1122">
                  <c:v>53.880045723538501</c:v>
                </c:pt>
                <c:pt idx="1123">
                  <c:v>53.902060320760903</c:v>
                </c:pt>
                <c:pt idx="1124">
                  <c:v>53.924048969998601</c:v>
                </c:pt>
                <c:pt idx="1125">
                  <c:v>53.9460117060339</c:v>
                </c:pt>
                <c:pt idx="1126">
                  <c:v>53.967948555742801</c:v>
                </c:pt>
                <c:pt idx="1127">
                  <c:v>53.9898595511793</c:v>
                </c:pt>
                <c:pt idx="1128">
                  <c:v>54.011744732968303</c:v>
                </c:pt>
                <c:pt idx="1129">
                  <c:v>54.033604135480601</c:v>
                </c:pt>
                <c:pt idx="1130">
                  <c:v>54.055437793086902</c:v>
                </c:pt>
                <c:pt idx="1131">
                  <c:v>54.077245740158098</c:v>
                </c:pt>
                <c:pt idx="1132">
                  <c:v>54.099028011065002</c:v>
                </c:pt>
                <c:pt idx="1133">
                  <c:v>54.1207846401783</c:v>
                </c:pt>
                <c:pt idx="1134">
                  <c:v>54.142515661868799</c:v>
                </c:pt>
                <c:pt idx="1135">
                  <c:v>54.164221110507398</c:v>
                </c:pt>
                <c:pt idx="1136">
                  <c:v>54.185901013913998</c:v>
                </c:pt>
                <c:pt idx="1137">
                  <c:v>54.207555399884903</c:v>
                </c:pt>
                <c:pt idx="1138">
                  <c:v>54.229184310730098</c:v>
                </c:pt>
                <c:pt idx="1139">
                  <c:v>54.250787780370203</c:v>
                </c:pt>
                <c:pt idx="1140">
                  <c:v>54.272365842725698</c:v>
                </c:pt>
                <c:pt idx="1141">
                  <c:v>54.293918531717502</c:v>
                </c:pt>
                <c:pt idx="1142">
                  <c:v>54.315445881266101</c:v>
                </c:pt>
                <c:pt idx="1143">
                  <c:v>54.3369479252923</c:v>
                </c:pt>
                <c:pt idx="1144">
                  <c:v>54.3584246977166</c:v>
                </c:pt>
                <c:pt idx="1145">
                  <c:v>54.379876232459701</c:v>
                </c:pt>
                <c:pt idx="1146">
                  <c:v>54.401302547337401</c:v>
                </c:pt>
                <c:pt idx="1147">
                  <c:v>54.422703646057599</c:v>
                </c:pt>
                <c:pt idx="1148">
                  <c:v>54.444079600097801</c:v>
                </c:pt>
                <c:pt idx="1149">
                  <c:v>54.4654304429734</c:v>
                </c:pt>
                <c:pt idx="1150">
                  <c:v>54.486756208199402</c:v>
                </c:pt>
                <c:pt idx="1151">
                  <c:v>54.5080569292912</c:v>
                </c:pt>
                <c:pt idx="1152">
                  <c:v>54.529332639764</c:v>
                </c:pt>
                <c:pt idx="1153">
                  <c:v>54.550583373132902</c:v>
                </c:pt>
                <c:pt idx="1154">
                  <c:v>54.571809162913198</c:v>
                </c:pt>
                <c:pt idx="1155">
                  <c:v>54.5930100426202</c:v>
                </c:pt>
                <c:pt idx="1156">
                  <c:v>54.614186045768903</c:v>
                </c:pt>
                <c:pt idx="1157">
                  <c:v>54.635337205874798</c:v>
                </c:pt>
                <c:pt idx="1158">
                  <c:v>54.656463556452998</c:v>
                </c:pt>
                <c:pt idx="1159">
                  <c:v>54.677565131018703</c:v>
                </c:pt>
                <c:pt idx="1160">
                  <c:v>54.698641963087098</c:v>
                </c:pt>
                <c:pt idx="1161">
                  <c:v>54.719694086173497</c:v>
                </c:pt>
                <c:pt idx="1162">
                  <c:v>54.740721533793099</c:v>
                </c:pt>
                <c:pt idx="1163">
                  <c:v>54.761724339461097</c:v>
                </c:pt>
                <c:pt idx="1164">
                  <c:v>54.782702536692703</c:v>
                </c:pt>
                <c:pt idx="1165">
                  <c:v>54.803656159003303</c:v>
                </c:pt>
                <c:pt idx="1166">
                  <c:v>54.824585239907897</c:v>
                </c:pt>
                <c:pt idx="1167">
                  <c:v>54.845489701988598</c:v>
                </c:pt>
                <c:pt idx="1168">
                  <c:v>54.866369668336901</c:v>
                </c:pt>
                <c:pt idx="1169">
                  <c:v>54.887225176323099</c:v>
                </c:pt>
                <c:pt idx="1170">
                  <c:v>54.908056258677099</c:v>
                </c:pt>
                <c:pt idx="1171">
                  <c:v>54.928862948128597</c:v>
                </c:pt>
                <c:pt idx="1172">
                  <c:v>54.949645277407399</c:v>
                </c:pt>
                <c:pt idx="1173">
                  <c:v>54.9704032792433</c:v>
                </c:pt>
                <c:pt idx="1174">
                  <c:v>54.991136986366001</c:v>
                </c:pt>
                <c:pt idx="1175">
                  <c:v>55.011846431505397</c:v>
                </c:pt>
                <c:pt idx="1176">
                  <c:v>55.032531647391103</c:v>
                </c:pt>
                <c:pt idx="1177">
                  <c:v>55.053192666752999</c:v>
                </c:pt>
                <c:pt idx="1178">
                  <c:v>55.073829522320899</c:v>
                </c:pt>
                <c:pt idx="1179">
                  <c:v>55.094442246824499</c:v>
                </c:pt>
                <c:pt idx="1180">
                  <c:v>55.1150308729936</c:v>
                </c:pt>
                <c:pt idx="1181">
                  <c:v>55.135595433557903</c:v>
                </c:pt>
                <c:pt idx="1182">
                  <c:v>55.156135961247301</c:v>
                </c:pt>
                <c:pt idx="1183">
                  <c:v>55.176652488791497</c:v>
                </c:pt>
                <c:pt idx="1184">
                  <c:v>55.197145048920298</c:v>
                </c:pt>
                <c:pt idx="1185">
                  <c:v>55.217613674363498</c:v>
                </c:pt>
                <c:pt idx="1186">
                  <c:v>55.2380583978508</c:v>
                </c:pt>
                <c:pt idx="1187">
                  <c:v>55.258479166073201</c:v>
                </c:pt>
                <c:pt idx="1188">
                  <c:v>55.278876031318497</c:v>
                </c:pt>
                <c:pt idx="1189">
                  <c:v>55.299249072046798</c:v>
                </c:pt>
                <c:pt idx="1190">
                  <c:v>55.3195983200428</c:v>
                </c:pt>
                <c:pt idx="1191">
                  <c:v>55.339923807091303</c:v>
                </c:pt>
                <c:pt idx="1192">
                  <c:v>55.360225564976901</c:v>
                </c:pt>
                <c:pt idx="1193">
                  <c:v>55.380503625484302</c:v>
                </c:pt>
                <c:pt idx="1194">
                  <c:v>55.400758020398399</c:v>
                </c:pt>
                <c:pt idx="1195">
                  <c:v>55.420988781503702</c:v>
                </c:pt>
                <c:pt idx="1196">
                  <c:v>55.441195940585203</c:v>
                </c:pt>
                <c:pt idx="1197">
                  <c:v>55.461379529427298</c:v>
                </c:pt>
                <c:pt idx="1198">
                  <c:v>55.481539579814999</c:v>
                </c:pt>
                <c:pt idx="1199">
                  <c:v>55.501676123532803</c:v>
                </c:pt>
                <c:pt idx="1200">
                  <c:v>55.521789192365603</c:v>
                </c:pt>
                <c:pt idx="1201">
                  <c:v>55.541878818098098</c:v>
                </c:pt>
                <c:pt idx="1202">
                  <c:v>55.561945032514899</c:v>
                </c:pt>
                <c:pt idx="1203">
                  <c:v>55.581987867400798</c:v>
                </c:pt>
                <c:pt idx="1204">
                  <c:v>55.602007354540497</c:v>
                </c:pt>
                <c:pt idx="1205">
                  <c:v>55.622003525718803</c:v>
                </c:pt>
                <c:pt idx="1206">
                  <c:v>55.641976412720297</c:v>
                </c:pt>
                <c:pt idx="1207">
                  <c:v>55.661925689434902</c:v>
                </c:pt>
                <c:pt idx="1208">
                  <c:v>55.6818520136381</c:v>
                </c:pt>
                <c:pt idx="1209">
                  <c:v>55.701755119670501</c:v>
                </c:pt>
                <c:pt idx="1210">
                  <c:v>55.721635039231501</c:v>
                </c:pt>
                <c:pt idx="1211">
                  <c:v>55.741491803973098</c:v>
                </c:pt>
                <c:pt idx="1212">
                  <c:v>55.761325445500198</c:v>
                </c:pt>
                <c:pt idx="1213">
                  <c:v>55.7811359953701</c:v>
                </c:pt>
                <c:pt idx="1214">
                  <c:v>55.800923485093001</c:v>
                </c:pt>
                <c:pt idx="1215">
                  <c:v>55.820687946131798</c:v>
                </c:pt>
                <c:pt idx="1216">
                  <c:v>55.8404294099022</c:v>
                </c:pt>
                <c:pt idx="1217">
                  <c:v>55.860147907772401</c:v>
                </c:pt>
                <c:pt idx="1218">
                  <c:v>55.879843471063403</c:v>
                </c:pt>
                <c:pt idx="1219">
                  <c:v>55.899516131049097</c:v>
                </c:pt>
                <c:pt idx="1220">
                  <c:v>55.919165918955798</c:v>
                </c:pt>
                <c:pt idx="1221">
                  <c:v>55.938792865962803</c:v>
                </c:pt>
                <c:pt idx="1222">
                  <c:v>55.958397003201803</c:v>
                </c:pt>
                <c:pt idx="1223">
                  <c:v>55.9779783617576</c:v>
                </c:pt>
                <c:pt idx="1224">
                  <c:v>55.997536972667298</c:v>
                </c:pt>
                <c:pt idx="1225">
                  <c:v>56.017072866921097</c:v>
                </c:pt>
                <c:pt idx="1226">
                  <c:v>56.0365860754615</c:v>
                </c:pt>
                <c:pt idx="1227">
                  <c:v>56.056076629184098</c:v>
                </c:pt>
                <c:pt idx="1228">
                  <c:v>56.075544425728197</c:v>
                </c:pt>
                <c:pt idx="1229">
                  <c:v>56.094989609454402</c:v>
                </c:pt>
                <c:pt idx="1230">
                  <c:v>56.114412212688897</c:v>
                </c:pt>
                <c:pt idx="1231">
                  <c:v>56.1338122651674</c:v>
                </c:pt>
                <c:pt idx="1232">
                  <c:v>56.153189796556902</c:v>
                </c:pt>
                <c:pt idx="1233">
                  <c:v>56.172544836456197</c:v>
                </c:pt>
                <c:pt idx="1234">
                  <c:v>56.1918774143954</c:v>
                </c:pt>
                <c:pt idx="1235">
                  <c:v>56.211187559836198</c:v>
                </c:pt>
                <c:pt idx="1236">
                  <c:v>56.230475302172003</c:v>
                </c:pt>
                <c:pt idx="1237">
                  <c:v>56.249740670727498</c:v>
                </c:pt>
                <c:pt idx="1238">
                  <c:v>56.268983694759001</c:v>
                </c:pt>
                <c:pt idx="1239">
                  <c:v>56.288204403454401</c:v>
                </c:pt>
                <c:pt idx="1240">
                  <c:v>56.307402825933103</c:v>
                </c:pt>
                <c:pt idx="1241">
                  <c:v>56.326578991246002</c:v>
                </c:pt>
                <c:pt idx="1242">
                  <c:v>56.345732928375497</c:v>
                </c:pt>
                <c:pt idx="1243">
                  <c:v>56.364864666235697</c:v>
                </c:pt>
                <c:pt idx="1244">
                  <c:v>56.383974233672099</c:v>
                </c:pt>
                <c:pt idx="1245">
                  <c:v>56.403061659461599</c:v>
                </c:pt>
                <c:pt idx="1246">
                  <c:v>56.422126972312903</c:v>
                </c:pt>
                <c:pt idx="1247">
                  <c:v>56.441170200865997</c:v>
                </c:pt>
                <c:pt idx="1248">
                  <c:v>56.460191373692702</c:v>
                </c:pt>
                <c:pt idx="1249">
                  <c:v>56.479190519296097</c:v>
                </c:pt>
                <c:pt idx="1250">
                  <c:v>56.498167666110902</c:v>
                </c:pt>
                <c:pt idx="1251">
                  <c:v>56.517122842503298</c:v>
                </c:pt>
                <c:pt idx="1252">
                  <c:v>56.536056076771096</c:v>
                </c:pt>
                <c:pt idx="1253">
                  <c:v>56.554967397143599</c:v>
                </c:pt>
                <c:pt idx="1254">
                  <c:v>56.573856831781598</c:v>
                </c:pt>
                <c:pt idx="1255">
                  <c:v>56.592724408777499</c:v>
                </c:pt>
                <c:pt idx="1256">
                  <c:v>56.611570157334299</c:v>
                </c:pt>
                <c:pt idx="1257">
                  <c:v>56.630394118571402</c:v>
                </c:pt>
                <c:pt idx="1258">
                  <c:v>56.649196307978002</c:v>
                </c:pt>
                <c:pt idx="1259">
                  <c:v>56.667976753479998</c:v>
                </c:pt>
                <c:pt idx="1260">
                  <c:v>56.686735482937401</c:v>
                </c:pt>
                <c:pt idx="1261">
                  <c:v>56.7054725241439</c:v>
                </c:pt>
                <c:pt idx="1262">
                  <c:v>56.724187904827403</c:v>
                </c:pt>
                <c:pt idx="1263">
                  <c:v>56.742881652649501</c:v>
                </c:pt>
                <c:pt idx="1264">
                  <c:v>56.761553795205799</c:v>
                </c:pt>
                <c:pt idx="1265">
                  <c:v>56.780204360025898</c:v>
                </c:pt>
                <c:pt idx="1266">
                  <c:v>56.7988333745731</c:v>
                </c:pt>
                <c:pt idx="1267">
                  <c:v>56.817440866244901</c:v>
                </c:pt>
                <c:pt idx="1268">
                  <c:v>56.836026862372599</c:v>
                </c:pt>
                <c:pt idx="1269">
                  <c:v>56.854591390221302</c:v>
                </c:pt>
                <c:pt idx="1270">
                  <c:v>56.873134476990302</c:v>
                </c:pt>
                <c:pt idx="1271">
                  <c:v>56.891656149812597</c:v>
                </c:pt>
                <c:pt idx="1272">
                  <c:v>56.910156435755098</c:v>
                </c:pt>
                <c:pt idx="1273">
                  <c:v>56.928635361818898</c:v>
                </c:pt>
                <c:pt idx="1274">
                  <c:v>56.947092954938697</c:v>
                </c:pt>
                <c:pt idx="1275">
                  <c:v>56.965529241983297</c:v>
                </c:pt>
                <c:pt idx="1276">
                  <c:v>56.983944249755403</c:v>
                </c:pt>
                <c:pt idx="1277">
                  <c:v>57.0023380049916</c:v>
                </c:pt>
                <c:pt idx="1278">
                  <c:v>57.0207105343625</c:v>
                </c:pt>
                <c:pt idx="1279">
                  <c:v>57.039061864472501</c:v>
                </c:pt>
                <c:pt idx="1280">
                  <c:v>57.057392021859997</c:v>
                </c:pt>
                <c:pt idx="1281">
                  <c:v>57.075701032997301</c:v>
                </c:pt>
                <c:pt idx="1282">
                  <c:v>57.093988924290699</c:v>
                </c:pt>
                <c:pt idx="1283">
                  <c:v>57.112255722080199</c:v>
                </c:pt>
                <c:pt idx="1284">
                  <c:v>57.130501452640097</c:v>
                </c:pt>
                <c:pt idx="1285">
                  <c:v>57.148726159894601</c:v>
                </c:pt>
                <c:pt idx="1286">
                  <c:v>57.166929939136502</c:v>
                </c:pt>
                <c:pt idx="1287">
                  <c:v>57.185112742592899</c:v>
                </c:pt>
                <c:pt idx="1288">
                  <c:v>57.203274596990603</c:v>
                </c:pt>
                <c:pt idx="1289">
                  <c:v>57.2214155290064</c:v>
                </c:pt>
                <c:pt idx="1290">
                  <c:v>57.239535565266799</c:v>
                </c:pt>
                <c:pt idx="1291">
                  <c:v>57.257634732347903</c:v>
                </c:pt>
                <c:pt idx="1292">
                  <c:v>57.275713056776198</c:v>
                </c:pt>
                <c:pt idx="1293">
                  <c:v>57.293770565027501</c:v>
                </c:pt>
                <c:pt idx="1294">
                  <c:v>57.311807283527799</c:v>
                </c:pt>
                <c:pt idx="1295">
                  <c:v>57.329823238652899</c:v>
                </c:pt>
                <c:pt idx="1296">
                  <c:v>57.347818456728199</c:v>
                </c:pt>
                <c:pt idx="1297">
                  <c:v>57.365792964029303</c:v>
                </c:pt>
                <c:pt idx="1298">
                  <c:v>57.383746786781401</c:v>
                </c:pt>
                <c:pt idx="1299">
                  <c:v>57.4016799511597</c:v>
                </c:pt>
                <c:pt idx="1300">
                  <c:v>57.419592483289001</c:v>
                </c:pt>
                <c:pt idx="1301">
                  <c:v>57.437484409244298</c:v>
                </c:pt>
                <c:pt idx="1302">
                  <c:v>57.4553557550501</c:v>
                </c:pt>
                <c:pt idx="1303">
                  <c:v>57.473206546680998</c:v>
                </c:pt>
                <c:pt idx="1304">
                  <c:v>57.491036810061402</c:v>
                </c:pt>
                <c:pt idx="1305">
                  <c:v>57.508846571065497</c:v>
                </c:pt>
                <c:pt idx="1306">
                  <c:v>57.526635855517299</c:v>
                </c:pt>
                <c:pt idx="1307">
                  <c:v>57.544404689190699</c:v>
                </c:pt>
                <c:pt idx="1308">
                  <c:v>57.5621530978094</c:v>
                </c:pt>
                <c:pt idx="1309">
                  <c:v>57.5798811070471</c:v>
                </c:pt>
                <c:pt idx="1310">
                  <c:v>57.597588742527201</c:v>
                </c:pt>
                <c:pt idx="1311">
                  <c:v>57.615276029823001</c:v>
                </c:pt>
                <c:pt idx="1312">
                  <c:v>57.6329429944577</c:v>
                </c:pt>
                <c:pt idx="1313">
                  <c:v>57.6505896619041</c:v>
                </c:pt>
                <c:pt idx="1314">
                  <c:v>57.668216078039102</c:v>
                </c:pt>
                <c:pt idx="1315">
                  <c:v>57.685822305470097</c:v>
                </c:pt>
                <c:pt idx="1316">
                  <c:v>57.7034083214932</c:v>
                </c:pt>
                <c:pt idx="1317">
                  <c:v>57.720974151911001</c:v>
                </c:pt>
                <c:pt idx="1318">
                  <c:v>57.7385198224882</c:v>
                </c:pt>
                <c:pt idx="1319">
                  <c:v>57.756045358950502</c:v>
                </c:pt>
                <c:pt idx="1320">
                  <c:v>57.773550786985801</c:v>
                </c:pt>
                <c:pt idx="1321">
                  <c:v>57.7910361322432</c:v>
                </c:pt>
                <c:pt idx="1322">
                  <c:v>57.808501420333499</c:v>
                </c:pt>
                <c:pt idx="1323">
                  <c:v>57.825946676829098</c:v>
                </c:pt>
                <c:pt idx="1324">
                  <c:v>57.843371927264002</c:v>
                </c:pt>
                <c:pt idx="1325">
                  <c:v>57.860777197133899</c:v>
                </c:pt>
                <c:pt idx="1326">
                  <c:v>57.878162511895901</c:v>
                </c:pt>
                <c:pt idx="1327">
                  <c:v>57.895527896969</c:v>
                </c:pt>
                <c:pt idx="1328">
                  <c:v>57.912873377733398</c:v>
                </c:pt>
                <c:pt idx="1329">
                  <c:v>57.930198979531298</c:v>
                </c:pt>
                <c:pt idx="1330">
                  <c:v>57.9475047276662</c:v>
                </c:pt>
                <c:pt idx="1331">
                  <c:v>57.964790647403397</c:v>
                </c:pt>
                <c:pt idx="1332">
                  <c:v>57.982056763969602</c:v>
                </c:pt>
                <c:pt idx="1333">
                  <c:v>57.999303102553299</c:v>
                </c:pt>
                <c:pt idx="1334">
                  <c:v>58.016529688304601</c:v>
                </c:pt>
                <c:pt idx="1335">
                  <c:v>58.0337365463349</c:v>
                </c:pt>
                <c:pt idx="1336">
                  <c:v>58.050923701717601</c:v>
                </c:pt>
                <c:pt idx="1337">
                  <c:v>58.068091179487503</c:v>
                </c:pt>
                <c:pt idx="1338">
                  <c:v>58.085239004640897</c:v>
                </c:pt>
                <c:pt idx="1339">
                  <c:v>58.102367202136001</c:v>
                </c:pt>
                <c:pt idx="1340">
                  <c:v>58.119475796892303</c:v>
                </c:pt>
                <c:pt idx="1341">
                  <c:v>58.136564813790997</c:v>
                </c:pt>
                <c:pt idx="1342">
                  <c:v>58.153634277674897</c:v>
                </c:pt>
                <c:pt idx="1343">
                  <c:v>58.1706842217461</c:v>
                </c:pt>
                <c:pt idx="1344">
                  <c:v>58.187714677761299</c:v>
                </c:pt>
                <c:pt idx="1345">
                  <c:v>58.204725657981399</c:v>
                </c:pt>
                <c:pt idx="1346">
                  <c:v>58.221717187255599</c:v>
                </c:pt>
                <c:pt idx="1347">
                  <c:v>58.238689290398</c:v>
                </c:pt>
                <c:pt idx="1348">
                  <c:v>58.255641992188004</c:v>
                </c:pt>
                <c:pt idx="1349">
                  <c:v>58.272575317370197</c:v>
                </c:pt>
                <c:pt idx="1350">
                  <c:v>58.289489290654103</c:v>
                </c:pt>
                <c:pt idx="1351">
                  <c:v>58.306383936714603</c:v>
                </c:pt>
                <c:pt idx="1352">
                  <c:v>58.3232592801915</c:v>
                </c:pt>
                <c:pt idx="1353">
                  <c:v>58.340115345689902</c:v>
                </c:pt>
                <c:pt idx="1354">
                  <c:v>58.356952157779901</c:v>
                </c:pt>
                <c:pt idx="1355">
                  <c:v>58.373769740996899</c:v>
                </c:pt>
                <c:pt idx="1356">
                  <c:v>58.390568119841298</c:v>
                </c:pt>
                <c:pt idx="1357">
                  <c:v>58.407347318778598</c:v>
                </c:pt>
                <c:pt idx="1358">
                  <c:v>58.424107362239702</c:v>
                </c:pt>
                <c:pt idx="1359">
                  <c:v>58.440848274620301</c:v>
                </c:pt>
                <c:pt idx="1360">
                  <c:v>58.4575700802814</c:v>
                </c:pt>
                <c:pt idx="1361">
                  <c:v>58.474272803549198</c:v>
                </c:pt>
                <c:pt idx="1362">
                  <c:v>58.490956468714799</c:v>
                </c:pt>
                <c:pt idx="1363">
                  <c:v>58.507621100034697</c:v>
                </c:pt>
                <c:pt idx="1364">
                  <c:v>58.524266721730498</c:v>
                </c:pt>
                <c:pt idx="1365">
                  <c:v>58.540893357988601</c:v>
                </c:pt>
                <c:pt idx="1366">
                  <c:v>58.557501032961099</c:v>
                </c:pt>
                <c:pt idx="1367">
                  <c:v>58.574089770764601</c:v>
                </c:pt>
                <c:pt idx="1368">
                  <c:v>58.590659595481497</c:v>
                </c:pt>
                <c:pt idx="1369">
                  <c:v>58.607210531158699</c:v>
                </c:pt>
                <c:pt idx="1370">
                  <c:v>58.623742601808701</c:v>
                </c:pt>
                <c:pt idx="1371">
                  <c:v>58.640255831408901</c:v>
                </c:pt>
                <c:pt idx="1372">
                  <c:v>58.656750243193301</c:v>
                </c:pt>
                <c:pt idx="1373">
                  <c:v>58.673225860926301</c:v>
                </c:pt>
                <c:pt idx="1374">
                  <c:v>58.689682709192503</c:v>
                </c:pt>
                <c:pt idx="1375">
                  <c:v>58.706120811824299</c:v>
                </c:pt>
                <c:pt idx="1376">
                  <c:v>58.722540192619299</c:v>
                </c:pt>
                <c:pt idx="1377">
                  <c:v>58.7389408753398</c:v>
                </c:pt>
                <c:pt idx="1378">
                  <c:v>58.755322883713397</c:v>
                </c:pt>
                <c:pt idx="1379">
                  <c:v>58.771686241432597</c:v>
                </c:pt>
                <c:pt idx="1380">
                  <c:v>58.788030972154999</c:v>
                </c:pt>
                <c:pt idx="1381">
                  <c:v>58.8043570995032</c:v>
                </c:pt>
                <c:pt idx="1382">
                  <c:v>58.820664647065001</c:v>
                </c:pt>
                <c:pt idx="1383">
                  <c:v>58.836953638393098</c:v>
                </c:pt>
                <c:pt idx="1384">
                  <c:v>58.853224097005203</c:v>
                </c:pt>
                <c:pt idx="1385">
                  <c:v>58.8694760463842</c:v>
                </c:pt>
                <c:pt idx="1386">
                  <c:v>58.8857095099779</c:v>
                </c:pt>
                <c:pt idx="1387">
                  <c:v>58.901924511199198</c:v>
                </c:pt>
                <c:pt idx="1388">
                  <c:v>58.918121073426001</c:v>
                </c:pt>
                <c:pt idx="1389">
                  <c:v>58.9342992200014</c:v>
                </c:pt>
                <c:pt idx="1390">
                  <c:v>58.9504589742333</c:v>
                </c:pt>
                <c:pt idx="1391">
                  <c:v>58.966600359394903</c:v>
                </c:pt>
                <c:pt idx="1392">
                  <c:v>58.982723398724303</c:v>
                </c:pt>
                <c:pt idx="1393">
                  <c:v>58.998828115424502</c:v>
                </c:pt>
                <c:pt idx="1394">
                  <c:v>59.014914532663902</c:v>
                </c:pt>
                <c:pt idx="1395">
                  <c:v>59.0309826735757</c:v>
                </c:pt>
                <c:pt idx="1396">
                  <c:v>59.047032561258099</c:v>
                </c:pt>
                <c:pt idx="1397">
                  <c:v>59.063064218774599</c:v>
                </c:pt>
                <c:pt idx="1398">
                  <c:v>59.079077669153399</c:v>
                </c:pt>
                <c:pt idx="1399">
                  <c:v>59.095072935387897</c:v>
                </c:pt>
                <c:pt idx="1400">
                  <c:v>59.111050040436801</c:v>
                </c:pt>
                <c:pt idx="1401">
                  <c:v>59.1270090072234</c:v>
                </c:pt>
                <c:pt idx="1402">
                  <c:v>59.1429498586363</c:v>
                </c:pt>
                <c:pt idx="1403">
                  <c:v>59.158872617529099</c:v>
                </c:pt>
                <c:pt idx="1404">
                  <c:v>59.174777306720401</c:v>
                </c:pt>
                <c:pt idx="1405">
                  <c:v>59.190663948994001</c:v>
                </c:pt>
                <c:pt idx="1406">
                  <c:v>59.206532567098499</c:v>
                </c:pt>
                <c:pt idx="1407">
                  <c:v>59.222383183747802</c:v>
                </c:pt>
                <c:pt idx="1408">
                  <c:v>59.2382158216205</c:v>
                </c:pt>
                <c:pt idx="1409">
                  <c:v>59.254030503360703</c:v>
                </c:pt>
                <c:pt idx="1410">
                  <c:v>59.269827251577098</c:v>
                </c:pt>
                <c:pt idx="1411">
                  <c:v>59.2856060888437</c:v>
                </c:pt>
                <c:pt idx="1412">
                  <c:v>59.301367044102697</c:v>
                </c:pt>
                <c:pt idx="1413">
                  <c:v>59.317110135633797</c:v>
                </c:pt>
                <c:pt idx="1414">
                  <c:v>59.332835384486003</c:v>
                </c:pt>
                <c:pt idx="1415">
                  <c:v>59.3485428131237</c:v>
                </c:pt>
                <c:pt idx="1416">
                  <c:v>59.364232443976697</c:v>
                </c:pt>
                <c:pt idx="1417">
                  <c:v>59.379904299440398</c:v>
                </c:pt>
                <c:pt idx="1418">
                  <c:v>59.395558401875803</c:v>
                </c:pt>
                <c:pt idx="1419">
                  <c:v>59.411194773609203</c:v>
                </c:pt>
                <c:pt idx="1420">
                  <c:v>59.426813436932797</c:v>
                </c:pt>
                <c:pt idx="1421">
                  <c:v>59.442414414104</c:v>
                </c:pt>
                <c:pt idx="1422">
                  <c:v>59.457997727345798</c:v>
                </c:pt>
                <c:pt idx="1423">
                  <c:v>59.473563398846899</c:v>
                </c:pt>
                <c:pt idx="1424">
                  <c:v>59.489111450761399</c:v>
                </c:pt>
                <c:pt idx="1425">
                  <c:v>59.504641905208999</c:v>
                </c:pt>
                <c:pt idx="1426">
                  <c:v>59.520154784274801</c:v>
                </c:pt>
                <c:pt idx="1427">
                  <c:v>59.535650110009499</c:v>
                </c:pt>
                <c:pt idx="1428">
                  <c:v>59.551127904429499</c:v>
                </c:pt>
                <c:pt idx="1429">
                  <c:v>59.566588189516402</c:v>
                </c:pt>
                <c:pt idx="1430">
                  <c:v>59.5820309872176</c:v>
                </c:pt>
                <c:pt idx="1431">
                  <c:v>59.597456319446003</c:v>
                </c:pt>
                <c:pt idx="1432">
                  <c:v>59.612864208079898</c:v>
                </c:pt>
                <c:pt idx="1433">
                  <c:v>59.628254674963202</c:v>
                </c:pt>
                <c:pt idx="1434">
                  <c:v>59.643627741905398</c:v>
                </c:pt>
                <c:pt idx="1435">
                  <c:v>59.658983430681403</c:v>
                </c:pt>
                <c:pt idx="1436">
                  <c:v>59.674321763031898</c:v>
                </c:pt>
                <c:pt idx="1437">
                  <c:v>59.6896427606627</c:v>
                </c:pt>
                <c:pt idx="1438">
                  <c:v>59.704946445245497</c:v>
                </c:pt>
                <c:pt idx="1439">
                  <c:v>59.720232838417303</c:v>
                </c:pt>
                <c:pt idx="1440">
                  <c:v>59.735501961780898</c:v>
                </c:pt>
                <c:pt idx="1441">
                  <c:v>59.750753836904401</c:v>
                </c:pt>
                <c:pt idx="1442">
                  <c:v>59.765988485321401</c:v>
                </c:pt>
                <c:pt idx="1443">
                  <c:v>59.7812059285313</c:v>
                </c:pt>
                <c:pt idx="1444">
                  <c:v>59.796406187998699</c:v>
                </c:pt>
                <c:pt idx="1445">
                  <c:v>59.811589285154099</c:v>
                </c:pt>
                <c:pt idx="1446">
                  <c:v>59.826755241393101</c:v>
                </c:pt>
                <c:pt idx="1447">
                  <c:v>59.8419040780771</c:v>
                </c:pt>
                <c:pt idx="1448">
                  <c:v>59.857035816533198</c:v>
                </c:pt>
                <c:pt idx="1449">
                  <c:v>59.872150478053598</c:v>
                </c:pt>
                <c:pt idx="1450">
                  <c:v>59.887248083896402</c:v>
                </c:pt>
                <c:pt idx="1451">
                  <c:v>59.902328658900601</c:v>
                </c:pt>
                <c:pt idx="1452">
                  <c:v>59.917392246001398</c:v>
                </c:pt>
                <c:pt idx="1453">
                  <c:v>59.932438843638799</c:v>
                </c:pt>
                <c:pt idx="1454">
                  <c:v>59.947468473040203</c:v>
                </c:pt>
                <c:pt idx="1455">
                  <c:v>59.9624811553999</c:v>
                </c:pt>
                <c:pt idx="1456">
                  <c:v>59.977476911879698</c:v>
                </c:pt>
                <c:pt idx="1457">
                  <c:v>59.992455763608802</c:v>
                </c:pt>
                <c:pt idx="1458">
                  <c:v>60.007417731683397</c:v>
                </c:pt>
                <c:pt idx="1459">
                  <c:v>60.022362837167201</c:v>
                </c:pt>
                <c:pt idx="1460">
                  <c:v>60.037291101091</c:v>
                </c:pt>
                <c:pt idx="1461">
                  <c:v>60.052202544453202</c:v>
                </c:pt>
                <c:pt idx="1462">
                  <c:v>60.067097188219101</c:v>
                </c:pt>
                <c:pt idx="1463">
                  <c:v>60.0819750533215</c:v>
                </c:pt>
                <c:pt idx="1464">
                  <c:v>60.096836160660402</c:v>
                </c:pt>
                <c:pt idx="1465">
                  <c:v>60.111680531103197</c:v>
                </c:pt>
                <c:pt idx="1466">
                  <c:v>60.126508185484603</c:v>
                </c:pt>
                <c:pt idx="1467">
                  <c:v>60.1413191446063</c:v>
                </c:pt>
                <c:pt idx="1468">
                  <c:v>60.1561134292376</c:v>
                </c:pt>
                <c:pt idx="1469">
                  <c:v>60.170891060114997</c:v>
                </c:pt>
                <c:pt idx="1470">
                  <c:v>60.1856520579421</c:v>
                </c:pt>
                <c:pt idx="1471">
                  <c:v>60.200396443390098</c:v>
                </c:pt>
                <c:pt idx="1472">
                  <c:v>60.2151242370972</c:v>
                </c:pt>
                <c:pt idx="1473">
                  <c:v>60.229835459669097</c:v>
                </c:pt>
                <c:pt idx="1474">
                  <c:v>60.244530131678502</c:v>
                </c:pt>
                <c:pt idx="1475">
                  <c:v>60.259208273665799</c:v>
                </c:pt>
                <c:pt idx="1476">
                  <c:v>60.273869906138401</c:v>
                </c:pt>
                <c:pt idx="1477">
                  <c:v>60.288515049570897</c:v>
                </c:pt>
                <c:pt idx="1478">
                  <c:v>60.303143724405402</c:v>
                </c:pt>
                <c:pt idx="1479">
                  <c:v>60.317755951051303</c:v>
                </c:pt>
                <c:pt idx="1480">
                  <c:v>60.332351749885099</c:v>
                </c:pt>
                <c:pt idx="1481">
                  <c:v>60.3469311412506</c:v>
                </c:pt>
                <c:pt idx="1482">
                  <c:v>60.361494145459098</c:v>
                </c:pt>
                <c:pt idx="1483">
                  <c:v>60.376040782788898</c:v>
                </c:pt>
                <c:pt idx="1484">
                  <c:v>60.390571073485802</c:v>
                </c:pt>
                <c:pt idx="1485">
                  <c:v>60.405085037762902</c:v>
                </c:pt>
                <c:pt idx="1486">
                  <c:v>60.419582695800301</c:v>
                </c:pt>
                <c:pt idx="1487">
                  <c:v>60.434064067745801</c:v>
                </c:pt>
                <c:pt idx="1488">
                  <c:v>60.448529173714</c:v>
                </c:pt>
                <c:pt idx="1489">
                  <c:v>60.462978033787302</c:v>
                </c:pt>
                <c:pt idx="1490">
                  <c:v>60.477410668014997</c:v>
                </c:pt>
                <c:pt idx="1491">
                  <c:v>60.491827112788897</c:v>
                </c:pt>
                <c:pt idx="1492">
                  <c:v>60.5062273938156</c:v>
                </c:pt>
                <c:pt idx="1493">
                  <c:v>60.5206115124085</c:v>
                </c:pt>
                <c:pt idx="1494">
                  <c:v>60.534979488624998</c:v>
                </c:pt>
                <c:pt idx="1495">
                  <c:v>60.549331342492202</c:v>
                </c:pt>
                <c:pt idx="1496">
                  <c:v>60.563667094006597</c:v>
                </c:pt>
                <c:pt idx="1497">
                  <c:v>60.577986763134298</c:v>
                </c:pt>
                <c:pt idx="1498">
                  <c:v>60.592290369811103</c:v>
                </c:pt>
                <c:pt idx="1499">
                  <c:v>60.606577933942198</c:v>
                </c:pt>
                <c:pt idx="1500">
                  <c:v>60.620849475402203</c:v>
                </c:pt>
                <c:pt idx="1501">
                  <c:v>60.635105014035602</c:v>
                </c:pt>
                <c:pt idx="1502">
                  <c:v>60.649344569656101</c:v>
                </c:pt>
                <c:pt idx="1503">
                  <c:v>60.663568162047198</c:v>
                </c:pt>
                <c:pt idx="1504">
                  <c:v>60.677775810961698</c:v>
                </c:pt>
                <c:pt idx="1505">
                  <c:v>60.691967536122199</c:v>
                </c:pt>
                <c:pt idx="1506">
                  <c:v>60.706143357220697</c:v>
                </c:pt>
                <c:pt idx="1507">
                  <c:v>60.720303293918697</c:v>
                </c:pt>
                <c:pt idx="1508">
                  <c:v>60.734447365847402</c:v>
                </c:pt>
                <c:pt idx="1509">
                  <c:v>60.748575592607402</c:v>
                </c:pt>
                <c:pt idx="1510">
                  <c:v>60.7626879937689</c:v>
                </c:pt>
                <c:pt idx="1511">
                  <c:v>60.7767845888716</c:v>
                </c:pt>
                <c:pt idx="1512">
                  <c:v>60.790865397424902</c:v>
                </c:pt>
                <c:pt idx="1513">
                  <c:v>60.804930438907597</c:v>
                </c:pt>
                <c:pt idx="1514">
                  <c:v>60.818979732768</c:v>
                </c:pt>
                <c:pt idx="1515">
                  <c:v>60.833013298424099</c:v>
                </c:pt>
                <c:pt idx="1516">
                  <c:v>60.847031155263302</c:v>
                </c:pt>
                <c:pt idx="1517">
                  <c:v>60.861033322642697</c:v>
                </c:pt>
                <c:pt idx="1518">
                  <c:v>60.875019819888699</c:v>
                </c:pt>
                <c:pt idx="1519">
                  <c:v>60.888990666297602</c:v>
                </c:pt>
                <c:pt idx="1520">
                  <c:v>60.902945881134798</c:v>
                </c:pt>
                <c:pt idx="1521">
                  <c:v>60.916885483635703</c:v>
                </c:pt>
                <c:pt idx="1522">
                  <c:v>60.930809493004901</c:v>
                </c:pt>
                <c:pt idx="1523">
                  <c:v>60.944717928416701</c:v>
                </c:pt>
                <c:pt idx="1524">
                  <c:v>60.958610809014999</c:v>
                </c:pt>
                <c:pt idx="1525">
                  <c:v>60.972488153912998</c:v>
                </c:pt>
                <c:pt idx="1526">
                  <c:v>60.986349982193701</c:v>
                </c:pt>
                <c:pt idx="1527">
                  <c:v>61.000196312909502</c:v>
                </c:pt>
                <c:pt idx="1528">
                  <c:v>61.014027165082503</c:v>
                </c:pt>
                <c:pt idx="1529">
                  <c:v>61.027842557704197</c:v>
                </c:pt>
                <c:pt idx="1530">
                  <c:v>61.041642509735603</c:v>
                </c:pt>
                <c:pt idx="1531">
                  <c:v>61.055427027323503</c:v>
                </c:pt>
                <c:pt idx="1532">
                  <c:v>61.069196196236099</c:v>
                </c:pt>
                <c:pt idx="1533">
                  <c:v>61.0829499840168</c:v>
                </c:pt>
                <c:pt idx="1534">
                  <c:v>61.096688409670499</c:v>
                </c:pt>
                <c:pt idx="1535">
                  <c:v>61.110411492171998</c:v>
                </c:pt>
                <c:pt idx="1536">
                  <c:v>61.124119250465597</c:v>
                </c:pt>
                <c:pt idx="1537">
                  <c:v>61.137811703465403</c:v>
                </c:pt>
                <c:pt idx="1538">
                  <c:v>61.151488870055601</c:v>
                </c:pt>
                <c:pt idx="1539">
                  <c:v>61.165150769090197</c:v>
                </c:pt>
                <c:pt idx="1540">
                  <c:v>61.1787974193929</c:v>
                </c:pt>
                <c:pt idx="1541">
                  <c:v>61.192428839757703</c:v>
                </c:pt>
                <c:pt idx="1542">
                  <c:v>61.206045048948603</c:v>
                </c:pt>
                <c:pt idx="1543">
                  <c:v>61.219646065699699</c:v>
                </c:pt>
                <c:pt idx="1544">
                  <c:v>61.233231908715098</c:v>
                </c:pt>
                <c:pt idx="1545">
                  <c:v>61.246802596669397</c:v>
                </c:pt>
                <c:pt idx="1546">
                  <c:v>61.260358148207096</c:v>
                </c:pt>
                <c:pt idx="1547">
                  <c:v>61.273898581943598</c:v>
                </c:pt>
                <c:pt idx="1548">
                  <c:v>61.287423916464</c:v>
                </c:pt>
                <c:pt idx="1549">
                  <c:v>61.300934170324297</c:v>
                </c:pt>
                <c:pt idx="1550">
                  <c:v>61.314429362050703</c:v>
                </c:pt>
                <c:pt idx="1551">
                  <c:v>61.327909510140202</c:v>
                </c:pt>
                <c:pt idx="1552">
                  <c:v>61.341374633060198</c:v>
                </c:pt>
                <c:pt idx="1553">
                  <c:v>61.354824749248699</c:v>
                </c:pt>
                <c:pt idx="1554">
                  <c:v>61.368259877114497</c:v>
                </c:pt>
                <c:pt idx="1555">
                  <c:v>61.3816800350371</c:v>
                </c:pt>
                <c:pt idx="1556">
                  <c:v>61.3950852413669</c:v>
                </c:pt>
                <c:pt idx="1557">
                  <c:v>61.408475514424801</c:v>
                </c:pt>
                <c:pt idx="1558">
                  <c:v>61.4218508725032</c:v>
                </c:pt>
                <c:pt idx="1559">
                  <c:v>61.4352113338648</c:v>
                </c:pt>
                <c:pt idx="1560">
                  <c:v>61.448556916743698</c:v>
                </c:pt>
                <c:pt idx="1561">
                  <c:v>61.461887639345001</c:v>
                </c:pt>
                <c:pt idx="1562">
                  <c:v>61.475203519844797</c:v>
                </c:pt>
                <c:pt idx="1563">
                  <c:v>61.488504576390604</c:v>
                </c:pt>
                <c:pt idx="1564">
                  <c:v>61.501790827100699</c:v>
                </c:pt>
                <c:pt idx="1565">
                  <c:v>61.515062290065103</c:v>
                </c:pt>
                <c:pt idx="1566">
                  <c:v>61.528318983344803</c:v>
                </c:pt>
                <c:pt idx="1567">
                  <c:v>61.541560924972501</c:v>
                </c:pt>
                <c:pt idx="1568">
                  <c:v>61.554788132951998</c:v>
                </c:pt>
                <c:pt idx="1569">
                  <c:v>61.568000625258698</c:v>
                </c:pt>
                <c:pt idx="1570">
                  <c:v>61.581198422982403</c:v>
                </c:pt>
                <c:pt idx="1571">
                  <c:v>61.594381570467696</c:v>
                </c:pt>
                <c:pt idx="1572">
                  <c:v>61.607550058667201</c:v>
                </c:pt>
                <c:pt idx="1573">
                  <c:v>61.620703905548702</c:v>
                </c:pt>
                <c:pt idx="1574">
                  <c:v>61.633843129054398</c:v>
                </c:pt>
                <c:pt idx="1575">
                  <c:v>61.646967747100298</c:v>
                </c:pt>
                <c:pt idx="1576">
                  <c:v>61.660077777576703</c:v>
                </c:pt>
                <c:pt idx="1577">
                  <c:v>61.673173238348198</c:v>
                </c:pt>
                <c:pt idx="1578">
                  <c:v>61.686254147253898</c:v>
                </c:pt>
                <c:pt idx="1579">
                  <c:v>61.699320522106902</c:v>
                </c:pt>
                <c:pt idx="1580">
                  <c:v>61.7123723806953</c:v>
                </c:pt>
                <c:pt idx="1581">
                  <c:v>61.725409740781501</c:v>
                </c:pt>
                <c:pt idx="1582">
                  <c:v>61.7384326201026</c:v>
                </c:pt>
                <c:pt idx="1583">
                  <c:v>61.751441036370501</c:v>
                </c:pt>
                <c:pt idx="1584">
                  <c:v>61.7644350072717</c:v>
                </c:pt>
                <c:pt idx="1585">
                  <c:v>61.777414550467697</c:v>
                </c:pt>
                <c:pt idx="1586">
                  <c:v>61.790379683595198</c:v>
                </c:pt>
                <c:pt idx="1587">
                  <c:v>61.803330424265397</c:v>
                </c:pt>
                <c:pt idx="1588">
                  <c:v>61.816266790065001</c:v>
                </c:pt>
                <c:pt idx="1589">
                  <c:v>61.829188798555897</c:v>
                </c:pt>
                <c:pt idx="1590">
                  <c:v>61.8420964672748</c:v>
                </c:pt>
                <c:pt idx="1591">
                  <c:v>61.854989813734299</c:v>
                </c:pt>
                <c:pt idx="1592">
                  <c:v>61.867868855422003</c:v>
                </c:pt>
                <c:pt idx="1593">
                  <c:v>61.880733609801098</c:v>
                </c:pt>
                <c:pt idx="1594">
                  <c:v>61.893584094310398</c:v>
                </c:pt>
                <c:pt idx="1595">
                  <c:v>61.906420326364099</c:v>
                </c:pt>
                <c:pt idx="1596">
                  <c:v>61.919242323352499</c:v>
                </c:pt>
                <c:pt idx="1597">
                  <c:v>61.932050102641199</c:v>
                </c:pt>
                <c:pt idx="1598">
                  <c:v>61.944843681572102</c:v>
                </c:pt>
                <c:pt idx="1599">
                  <c:v>61.9576230774626</c:v>
                </c:pt>
                <c:pt idx="1600">
                  <c:v>61.970388307606299</c:v>
                </c:pt>
                <c:pt idx="1601">
                  <c:v>61.983139389272999</c:v>
                </c:pt>
                <c:pt idx="1602">
                  <c:v>61.995876339708403</c:v>
                </c:pt>
                <c:pt idx="1603">
                  <c:v>62.008599176134403</c:v>
                </c:pt>
                <c:pt idx="1604">
                  <c:v>62.021307915749603</c:v>
                </c:pt>
                <c:pt idx="1605">
                  <c:v>62.034002575728401</c:v>
                </c:pt>
                <c:pt idx="1606">
                  <c:v>62.046683173222</c:v>
                </c:pt>
                <c:pt idx="1607">
                  <c:v>62.059349725357997</c:v>
                </c:pt>
                <c:pt idx="1608">
                  <c:v>62.072002249240697</c:v>
                </c:pt>
                <c:pt idx="1609">
                  <c:v>62.084640761950901</c:v>
                </c:pt>
                <c:pt idx="1610">
                  <c:v>62.097265280546203</c:v>
                </c:pt>
                <c:pt idx="1611">
                  <c:v>62.109875822061198</c:v>
                </c:pt>
                <c:pt idx="1612">
                  <c:v>62.122472403506997</c:v>
                </c:pt>
                <c:pt idx="1613">
                  <c:v>62.1350550418721</c:v>
                </c:pt>
                <c:pt idx="1614">
                  <c:v>62.147623754121703</c:v>
                </c:pt>
                <c:pt idx="1615">
                  <c:v>62.160178557198201</c:v>
                </c:pt>
                <c:pt idx="1616">
                  <c:v>62.172719468021299</c:v>
                </c:pt>
                <c:pt idx="1617">
                  <c:v>62.185246503487797</c:v>
                </c:pt>
                <c:pt idx="1618">
                  <c:v>62.197759680472103</c:v>
                </c:pt>
                <c:pt idx="1619">
                  <c:v>62.210259015825599</c:v>
                </c:pt>
                <c:pt idx="1620">
                  <c:v>62.222744526377603</c:v>
                </c:pt>
                <c:pt idx="1621">
                  <c:v>62.235216228934597</c:v>
                </c:pt>
                <c:pt idx="1622">
                  <c:v>62.247674142874601</c:v>
                </c:pt>
                <c:pt idx="1623">
                  <c:v>62.260118285388899</c:v>
                </c:pt>
                <c:pt idx="1624">
                  <c:v>62.272548670639402</c:v>
                </c:pt>
                <c:pt idx="1625">
                  <c:v>62.284965315361703</c:v>
                </c:pt>
                <c:pt idx="1626">
                  <c:v>62.297368236269499</c:v>
                </c:pt>
                <c:pt idx="1627">
                  <c:v>62.309757450055102</c:v>
                </c:pt>
                <c:pt idx="1628">
                  <c:v>62.322132973389003</c:v>
                </c:pt>
                <c:pt idx="1629">
                  <c:v>62.334494822920497</c:v>
                </c:pt>
                <c:pt idx="1630">
                  <c:v>62.3468430152774</c:v>
                </c:pt>
                <c:pt idx="1631">
                  <c:v>62.359177567066403</c:v>
                </c:pt>
                <c:pt idx="1632">
                  <c:v>62.371498494872597</c:v>
                </c:pt>
                <c:pt idx="1633">
                  <c:v>62.383805815260502</c:v>
                </c:pt>
                <c:pt idx="1634">
                  <c:v>62.396099544773001</c:v>
                </c:pt>
                <c:pt idx="1635">
                  <c:v>62.408379699932503</c:v>
                </c:pt>
                <c:pt idx="1636">
                  <c:v>62.420646297240097</c:v>
                </c:pt>
                <c:pt idx="1637">
                  <c:v>62.432899353176303</c:v>
                </c:pt>
                <c:pt idx="1638">
                  <c:v>62.445138884200901</c:v>
                </c:pt>
                <c:pt idx="1639">
                  <c:v>62.4573649067529</c:v>
                </c:pt>
                <c:pt idx="1640">
                  <c:v>62.469577437250798</c:v>
                </c:pt>
                <c:pt idx="1641">
                  <c:v>62.4817764920925</c:v>
                </c:pt>
                <c:pt idx="1642">
                  <c:v>62.493962087655497</c:v>
                </c:pt>
                <c:pt idx="1643">
                  <c:v>62.506134240297101</c:v>
                </c:pt>
                <c:pt idx="1644">
                  <c:v>62.518292966354203</c:v>
                </c:pt>
                <c:pt idx="1645">
                  <c:v>62.530438282143301</c:v>
                </c:pt>
                <c:pt idx="1646">
                  <c:v>62.542570203961297</c:v>
                </c:pt>
                <c:pt idx="1647">
                  <c:v>62.554688748084502</c:v>
                </c:pt>
                <c:pt idx="1648">
                  <c:v>62.566793930769599</c:v>
                </c:pt>
                <c:pt idx="1649">
                  <c:v>62.578885768253301</c:v>
                </c:pt>
                <c:pt idx="1650">
                  <c:v>62.590964276752501</c:v>
                </c:pt>
                <c:pt idx="1651">
                  <c:v>62.603029472464399</c:v>
                </c:pt>
                <c:pt idx="1652">
                  <c:v>62.615081371566497</c:v>
                </c:pt>
                <c:pt idx="1653">
                  <c:v>62.627119990216798</c:v>
                </c:pt>
                <c:pt idx="1654">
                  <c:v>62.639145344553803</c:v>
                </c:pt>
                <c:pt idx="1655">
                  <c:v>62.651157450696502</c:v>
                </c:pt>
                <c:pt idx="1656">
                  <c:v>62.663156324744698</c:v>
                </c:pt>
                <c:pt idx="1657">
                  <c:v>62.675141982778698</c:v>
                </c:pt>
                <c:pt idx="1658">
                  <c:v>62.68711444086</c:v>
                </c:pt>
                <c:pt idx="1659">
                  <c:v>62.6990737150307</c:v>
                </c:pt>
                <c:pt idx="1660">
                  <c:v>62.711019821313997</c:v>
                </c:pt>
                <c:pt idx="1661">
                  <c:v>62.722952775714099</c:v>
                </c:pt>
                <c:pt idx="1662">
                  <c:v>62.734872594216299</c:v>
                </c:pt>
                <c:pt idx="1663">
                  <c:v>62.746779292787302</c:v>
                </c:pt>
                <c:pt idx="1664">
                  <c:v>62.7586728873749</c:v>
                </c:pt>
                <c:pt idx="1665">
                  <c:v>62.770553393908301</c:v>
                </c:pt>
                <c:pt idx="1666">
                  <c:v>62.782420828298299</c:v>
                </c:pt>
                <c:pt idx="1667">
                  <c:v>62.7942752064369</c:v>
                </c:pt>
                <c:pt idx="1668">
                  <c:v>62.806116544198098</c:v>
                </c:pt>
                <c:pt idx="1669">
                  <c:v>62.817944857437404</c:v>
                </c:pt>
                <c:pt idx="1670">
                  <c:v>62.829760161991899</c:v>
                </c:pt>
                <c:pt idx="1671">
                  <c:v>62.841562473680803</c:v>
                </c:pt>
                <c:pt idx="1672">
                  <c:v>62.853351808305199</c:v>
                </c:pt>
                <c:pt idx="1673">
                  <c:v>62.865128181647897</c:v>
                </c:pt>
                <c:pt idx="1674">
                  <c:v>62.876891582717199</c:v>
                </c:pt>
                <c:pt idx="1675">
                  <c:v>62.888642048023698</c:v>
                </c:pt>
                <c:pt idx="1676">
                  <c:v>62.900379596732897</c:v>
                </c:pt>
                <c:pt idx="1677">
                  <c:v>62.912104244455001</c:v>
                </c:pt>
                <c:pt idx="1678">
                  <c:v>62.9238160067802</c:v>
                </c:pt>
                <c:pt idx="1679">
                  <c:v>62.935514899278999</c:v>
                </c:pt>
                <c:pt idx="1680">
                  <c:v>62.947200937502302</c:v>
                </c:pt>
                <c:pt idx="1681">
                  <c:v>62.958874136981301</c:v>
                </c:pt>
                <c:pt idx="1682">
                  <c:v>62.970534513227697</c:v>
                </c:pt>
                <c:pt idx="1683">
                  <c:v>62.982182081733399</c:v>
                </c:pt>
                <c:pt idx="1684">
                  <c:v>62.993816857971296</c:v>
                </c:pt>
                <c:pt idx="1685">
                  <c:v>63.005438857394402</c:v>
                </c:pt>
                <c:pt idx="1686">
                  <c:v>63.0170480954366</c:v>
                </c:pt>
                <c:pt idx="1687">
                  <c:v>63.028644587512602</c:v>
                </c:pt>
                <c:pt idx="1688">
                  <c:v>63.040228349017703</c:v>
                </c:pt>
                <c:pt idx="1689">
                  <c:v>63.051799395327997</c:v>
                </c:pt>
                <c:pt idx="1690">
                  <c:v>63.063357741800701</c:v>
                </c:pt>
                <c:pt idx="1691">
                  <c:v>63.074903403773597</c:v>
                </c:pt>
                <c:pt idx="1692">
                  <c:v>63.086436396565801</c:v>
                </c:pt>
                <c:pt idx="1693">
                  <c:v>63.097956735477297</c:v>
                </c:pt>
                <c:pt idx="1694">
                  <c:v>63.109464435789199</c:v>
                </c:pt>
                <c:pt idx="1695">
                  <c:v>63.120959512763903</c:v>
                </c:pt>
                <c:pt idx="1696">
                  <c:v>63.132441981644803</c:v>
                </c:pt>
                <c:pt idx="1697">
                  <c:v>63.143911857656903</c:v>
                </c:pt>
                <c:pt idx="1698">
                  <c:v>63.155369156006202</c:v>
                </c:pt>
                <c:pt idx="1699">
                  <c:v>63.166813891880302</c:v>
                </c:pt>
                <c:pt idx="1700">
                  <c:v>63.178246080448197</c:v>
                </c:pt>
                <c:pt idx="1701">
                  <c:v>63.189665736860398</c:v>
                </c:pt>
                <c:pt idx="1702">
                  <c:v>63.201072876249</c:v>
                </c:pt>
                <c:pt idx="1703">
                  <c:v>63.212467513727702</c:v>
                </c:pt>
                <c:pt idx="1704">
                  <c:v>63.223849664391899</c:v>
                </c:pt>
                <c:pt idx="1705">
                  <c:v>63.235219343318803</c:v>
                </c:pt>
                <c:pt idx="1706">
                  <c:v>63.246576565567302</c:v>
                </c:pt>
                <c:pt idx="1707">
                  <c:v>63.257921346178101</c:v>
                </c:pt>
                <c:pt idx="1708">
                  <c:v>63.269253700174097</c:v>
                </c:pt>
                <c:pt idx="1709">
                  <c:v>63.280573642559801</c:v>
                </c:pt>
                <c:pt idx="1710">
                  <c:v>63.291881188322101</c:v>
                </c:pt>
                <c:pt idx="1711">
                  <c:v>63.303176352429603</c:v>
                </c:pt>
                <c:pt idx="1712">
                  <c:v>63.314459149833397</c:v>
                </c:pt>
                <c:pt idx="1713">
                  <c:v>63.325729595466498</c:v>
                </c:pt>
                <c:pt idx="1714">
                  <c:v>63.3369877042444</c:v>
                </c:pt>
                <c:pt idx="1715">
                  <c:v>63.348233491064903</c:v>
                </c:pt>
                <c:pt idx="1716">
                  <c:v>63.359466970807901</c:v>
                </c:pt>
                <c:pt idx="1717">
                  <c:v>63.370688158336101</c:v>
                </c:pt>
                <c:pt idx="1718">
                  <c:v>63.381897068494403</c:v>
                </c:pt>
                <c:pt idx="1719">
                  <c:v>63.393093716110499</c:v>
                </c:pt>
                <c:pt idx="1720">
                  <c:v>63.404278115994501</c:v>
                </c:pt>
                <c:pt idx="1721">
                  <c:v>63.415450282939098</c:v>
                </c:pt>
                <c:pt idx="1722">
                  <c:v>63.426610231720097</c:v>
                </c:pt>
                <c:pt idx="1723">
                  <c:v>63.4377579770957</c:v>
                </c:pt>
                <c:pt idx="1724">
                  <c:v>63.448893533807002</c:v>
                </c:pt>
                <c:pt idx="1725">
                  <c:v>63.460016909697302</c:v>
                </c:pt>
                <c:pt idx="1726">
                  <c:v>63.4711281060044</c:v>
                </c:pt>
                <c:pt idx="1727">
                  <c:v>63.482227155157602</c:v>
                </c:pt>
                <c:pt idx="1728">
                  <c:v>63.493314071704098</c:v>
                </c:pt>
                <c:pt idx="1729">
                  <c:v>63.504388870170999</c:v>
                </c:pt>
                <c:pt idx="1730">
                  <c:v>63.515451565065398</c:v>
                </c:pt>
                <c:pt idx="1731">
                  <c:v>63.526502170873897</c:v>
                </c:pt>
                <c:pt idx="1732">
                  <c:v>63.537540702063403</c:v>
                </c:pt>
                <c:pt idx="1733">
                  <c:v>63.548567173080599</c:v>
                </c:pt>
                <c:pt idx="1734">
                  <c:v>63.559581598351897</c:v>
                </c:pt>
                <c:pt idx="1735">
                  <c:v>63.570583992284099</c:v>
                </c:pt>
                <c:pt idx="1736">
                  <c:v>63.581574369263599</c:v>
                </c:pt>
                <c:pt idx="1737">
                  <c:v>63.592552743657102</c:v>
                </c:pt>
                <c:pt idx="1738">
                  <c:v>63.603519129810998</c:v>
                </c:pt>
                <c:pt idx="1739">
                  <c:v>63.614473542051996</c:v>
                </c:pt>
                <c:pt idx="1740">
                  <c:v>63.625415994686797</c:v>
                </c:pt>
                <c:pt idx="1741">
                  <c:v>63.636346502002198</c:v>
                </c:pt>
                <c:pt idx="1742">
                  <c:v>63.647265078265001</c:v>
                </c:pt>
                <c:pt idx="1743">
                  <c:v>63.658171737722199</c:v>
                </c:pt>
                <c:pt idx="1744">
                  <c:v>63.669066494600997</c:v>
                </c:pt>
                <c:pt idx="1745">
                  <c:v>63.679949363108697</c:v>
                </c:pt>
                <c:pt idx="1746">
                  <c:v>63.690820357432699</c:v>
                </c:pt>
                <c:pt idx="1747">
                  <c:v>63.701679491740798</c:v>
                </c:pt>
                <c:pt idx="1748">
                  <c:v>63.712526780181001</c:v>
                </c:pt>
                <c:pt idx="1749">
                  <c:v>63.7233622368813</c:v>
                </c:pt>
                <c:pt idx="1750">
                  <c:v>63.734185875950097</c:v>
                </c:pt>
                <c:pt idx="1751">
                  <c:v>63.744997711476401</c:v>
                </c:pt>
                <c:pt idx="1752">
                  <c:v>63.755797757529002</c:v>
                </c:pt>
                <c:pt idx="1753">
                  <c:v>63.766586028157299</c:v>
                </c:pt>
                <c:pt idx="1754">
                  <c:v>63.777362537390999</c:v>
                </c:pt>
                <c:pt idx="1755">
                  <c:v>63.788127299240301</c:v>
                </c:pt>
                <c:pt idx="1756">
                  <c:v>63.7988803276955</c:v>
                </c:pt>
                <c:pt idx="1757">
                  <c:v>63.809621636727599</c:v>
                </c:pt>
                <c:pt idx="1758">
                  <c:v>63.820351240287799</c:v>
                </c:pt>
                <c:pt idx="1759">
                  <c:v>63.831069152307897</c:v>
                </c:pt>
                <c:pt idx="1760">
                  <c:v>63.841775386700199</c:v>
                </c:pt>
                <c:pt idx="1761">
                  <c:v>63.8524699573573</c:v>
                </c:pt>
                <c:pt idx="1762">
                  <c:v>63.863152878152398</c:v>
                </c:pt>
                <c:pt idx="1763">
                  <c:v>63.8738241629393</c:v>
                </c:pt>
                <c:pt idx="1764">
                  <c:v>63.884483825552302</c:v>
                </c:pt>
                <c:pt idx="1765">
                  <c:v>63.8951318798063</c:v>
                </c:pt>
                <c:pt idx="1766">
                  <c:v>63.905768339496802</c:v>
                </c:pt>
                <c:pt idx="1767">
                  <c:v>63.916393218399698</c:v>
                </c:pt>
                <c:pt idx="1768">
                  <c:v>63.927006531307399</c:v>
                </c:pt>
                <c:pt idx="1769">
                  <c:v>63.937608293193101</c:v>
                </c:pt>
                <c:pt idx="1770">
                  <c:v>63.948198515819698</c:v>
                </c:pt>
                <c:pt idx="1771">
                  <c:v>63.958777212900799</c:v>
                </c:pt>
                <c:pt idx="1772">
                  <c:v>63.969344398131703</c:v>
                </c:pt>
                <c:pt idx="1773">
                  <c:v>63.979900085188497</c:v>
                </c:pt>
                <c:pt idx="1774">
                  <c:v>63.990444287728501</c:v>
                </c:pt>
                <c:pt idx="1775">
                  <c:v>64.000977019390206</c:v>
                </c:pt>
                <c:pt idx="1776">
                  <c:v>64.011498293793395</c:v>
                </c:pt>
                <c:pt idx="1777">
                  <c:v>64.022008124539099</c:v>
                </c:pt>
                <c:pt idx="1778">
                  <c:v>64.032506525209399</c:v>
                </c:pt>
                <c:pt idx="1779">
                  <c:v>64.042993509367903</c:v>
                </c:pt>
                <c:pt idx="1780">
                  <c:v>64.053469090559304</c:v>
                </c:pt>
                <c:pt idx="1781">
                  <c:v>64.063933282309904</c:v>
                </c:pt>
                <c:pt idx="1782">
                  <c:v>64.074386098127107</c:v>
                </c:pt>
                <c:pt idx="1783">
                  <c:v>64.0848275514997</c:v>
                </c:pt>
                <c:pt idx="1784">
                  <c:v>64.095257655898195</c:v>
                </c:pt>
                <c:pt idx="1785">
                  <c:v>64.105676424774202</c:v>
                </c:pt>
                <c:pt idx="1786">
                  <c:v>64.116083871560804</c:v>
                </c:pt>
                <c:pt idx="1787">
                  <c:v>64.126480009672804</c:v>
                </c:pt>
                <c:pt idx="1788">
                  <c:v>64.136864852506307</c:v>
                </c:pt>
                <c:pt idx="1789">
                  <c:v>64.147238413438998</c:v>
                </c:pt>
                <c:pt idx="1790">
                  <c:v>64.157600705830205</c:v>
                </c:pt>
                <c:pt idx="1791">
                  <c:v>64.167951743020595</c:v>
                </c:pt>
                <c:pt idx="1792">
                  <c:v>64.178291538332701</c:v>
                </c:pt>
                <c:pt idx="1793">
                  <c:v>64.188620105070598</c:v>
                </c:pt>
                <c:pt idx="1794">
                  <c:v>64.1989374565199</c:v>
                </c:pt>
                <c:pt idx="1795">
                  <c:v>64.209243605948103</c:v>
                </c:pt>
                <c:pt idx="1796">
                  <c:v>64.219538566604299</c:v>
                </c:pt>
                <c:pt idx="1797">
                  <c:v>64.229822351719307</c:v>
                </c:pt>
                <c:pt idx="1798">
                  <c:v>64.240094974505695</c:v>
                </c:pt>
                <c:pt idx="1799">
                  <c:v>64.250356448157802</c:v>
                </c:pt>
                <c:pt idx="1800">
                  <c:v>64.260606785851806</c:v>
                </c:pt>
                <c:pt idx="1801">
                  <c:v>64.270846000745706</c:v>
                </c:pt>
                <c:pt idx="1802">
                  <c:v>64.2810741059793</c:v>
                </c:pt>
                <c:pt idx="1803">
                  <c:v>64.291291114674394</c:v>
                </c:pt>
                <c:pt idx="1804">
                  <c:v>64.301497039934503</c:v>
                </c:pt>
                <c:pt idx="1805">
                  <c:v>64.311691894845296</c:v>
                </c:pt>
                <c:pt idx="1806">
                  <c:v>64.321875692474194</c:v>
                </c:pt>
                <c:pt idx="1807">
                  <c:v>64.332048445870697</c:v>
                </c:pt>
                <c:pt idx="1808">
                  <c:v>64.342210168066202</c:v>
                </c:pt>
                <c:pt idx="1809">
                  <c:v>64.3523608720743</c:v>
                </c:pt>
                <c:pt idx="1810">
                  <c:v>64.362500570890504</c:v>
                </c:pt>
                <c:pt idx="1811">
                  <c:v>64.372629277194093</c:v>
                </c:pt>
                <c:pt idx="1812">
                  <c:v>64.382747003531506</c:v>
                </c:pt>
                <c:pt idx="1813">
                  <c:v>64.392853763119007</c:v>
                </c:pt>
                <c:pt idx="1814">
                  <c:v>64.402949568797197</c:v>
                </c:pt>
                <c:pt idx="1815">
                  <c:v>64.413034433382194</c:v>
                </c:pt>
                <c:pt idx="1816">
                  <c:v>64.423108369665997</c:v>
                </c:pt>
                <c:pt idx="1817">
                  <c:v>64.433171390416405</c:v>
                </c:pt>
                <c:pt idx="1818">
                  <c:v>64.443223508377201</c:v>
                </c:pt>
                <c:pt idx="1819">
                  <c:v>64.453264738245295</c:v>
                </c:pt>
                <c:pt idx="1820">
                  <c:v>64.463295092134601</c:v>
                </c:pt>
                <c:pt idx="1821">
                  <c:v>64.473314582656499</c:v>
                </c:pt>
                <c:pt idx="1822">
                  <c:v>64.4833232227015</c:v>
                </c:pt>
                <c:pt idx="1823">
                  <c:v>64.493321025153804</c:v>
                </c:pt>
                <c:pt idx="1824">
                  <c:v>64.503308002891401</c:v>
                </c:pt>
                <c:pt idx="1825">
                  <c:v>64.513284168785503</c:v>
                </c:pt>
                <c:pt idx="1826">
                  <c:v>64.523249535511894</c:v>
                </c:pt>
                <c:pt idx="1827">
                  <c:v>64.533204115448996</c:v>
                </c:pt>
                <c:pt idx="1828">
                  <c:v>64.543147921738594</c:v>
                </c:pt>
                <c:pt idx="1829">
                  <c:v>64.553080967153093</c:v>
                </c:pt>
                <c:pt idx="1830">
                  <c:v>64.563003264452902</c:v>
                </c:pt>
                <c:pt idx="1831">
                  <c:v>64.572914826386395</c:v>
                </c:pt>
                <c:pt idx="1832">
                  <c:v>64.582815665690205</c:v>
                </c:pt>
                <c:pt idx="1833">
                  <c:v>64.592705795088804</c:v>
                </c:pt>
                <c:pt idx="1834">
                  <c:v>64.602585226575499</c:v>
                </c:pt>
                <c:pt idx="1835">
                  <c:v>64.612453972906707</c:v>
                </c:pt>
                <c:pt idx="1836">
                  <c:v>64.622312046875507</c:v>
                </c:pt>
                <c:pt idx="1837">
                  <c:v>64.632159461055394</c:v>
                </c:pt>
                <c:pt idx="1838">
                  <c:v>64.641996228000494</c:v>
                </c:pt>
                <c:pt idx="1839">
                  <c:v>64.651822360245106</c:v>
                </c:pt>
                <c:pt idx="1840">
                  <c:v>64.661637870304105</c:v>
                </c:pt>
                <c:pt idx="1841">
                  <c:v>64.671442773085104</c:v>
                </c:pt>
                <c:pt idx="1842">
                  <c:v>64.681237075156901</c:v>
                </c:pt>
                <c:pt idx="1843">
                  <c:v>64.691020792863995</c:v>
                </c:pt>
                <c:pt idx="1844">
                  <c:v>64.700793938526004</c:v>
                </c:pt>
                <c:pt idx="1845">
                  <c:v>64.710556524462802</c:v>
                </c:pt>
                <c:pt idx="1846">
                  <c:v>64.720308562994205</c:v>
                </c:pt>
                <c:pt idx="1847">
                  <c:v>64.7300500664401</c:v>
                </c:pt>
                <c:pt idx="1848">
                  <c:v>64.739781047120303</c:v>
                </c:pt>
                <c:pt idx="1849">
                  <c:v>64.749501517281004</c:v>
                </c:pt>
                <c:pt idx="1850">
                  <c:v>64.759211489246198</c:v>
                </c:pt>
                <c:pt idx="1851">
                  <c:v>64.768910975369906</c:v>
                </c:pt>
                <c:pt idx="1852">
                  <c:v>64.778599987968803</c:v>
                </c:pt>
                <c:pt idx="1853">
                  <c:v>64.788278539359794</c:v>
                </c:pt>
                <c:pt idx="1854">
                  <c:v>64.797946641859895</c:v>
                </c:pt>
                <c:pt idx="1855">
                  <c:v>64.807604307785994</c:v>
                </c:pt>
                <c:pt idx="1856">
                  <c:v>64.817251549454895</c:v>
                </c:pt>
                <c:pt idx="1857">
                  <c:v>64.826888379183501</c:v>
                </c:pt>
                <c:pt idx="1858">
                  <c:v>64.836514809288801</c:v>
                </c:pt>
                <c:pt idx="1859">
                  <c:v>64.846130851524705</c:v>
                </c:pt>
                <c:pt idx="1860">
                  <c:v>64.855736516120501</c:v>
                </c:pt>
                <c:pt idx="1861">
                  <c:v>64.865331817192001</c:v>
                </c:pt>
                <c:pt idx="1862">
                  <c:v>64.874916766982906</c:v>
                </c:pt>
                <c:pt idx="1863">
                  <c:v>64.884491377736794</c:v>
                </c:pt>
                <c:pt idx="1864">
                  <c:v>64.894055661697394</c:v>
                </c:pt>
                <c:pt idx="1865">
                  <c:v>64.903609631108395</c:v>
                </c:pt>
                <c:pt idx="1866">
                  <c:v>64.913153298213501</c:v>
                </c:pt>
                <c:pt idx="1867">
                  <c:v>64.922686675256301</c:v>
                </c:pt>
                <c:pt idx="1868">
                  <c:v>64.932209774480697</c:v>
                </c:pt>
                <c:pt idx="1869">
                  <c:v>64.941722608130107</c:v>
                </c:pt>
                <c:pt idx="1870">
                  <c:v>64.951225184135197</c:v>
                </c:pt>
                <c:pt idx="1871">
                  <c:v>64.960717516453599</c:v>
                </c:pt>
                <c:pt idx="1872">
                  <c:v>64.970199618255293</c:v>
                </c:pt>
                <c:pt idx="1873">
                  <c:v>64.979671501647005</c:v>
                </c:pt>
                <c:pt idx="1874">
                  <c:v>64.989133178735202</c:v>
                </c:pt>
                <c:pt idx="1875">
                  <c:v>64.998584661626694</c:v>
                </c:pt>
                <c:pt idx="1876">
                  <c:v>65.008025962428107</c:v>
                </c:pt>
                <c:pt idx="1877">
                  <c:v>65.017457093245895</c:v>
                </c:pt>
                <c:pt idx="1878">
                  <c:v>65.026878066186896</c:v>
                </c:pt>
                <c:pt idx="1879">
                  <c:v>65.036288893357494</c:v>
                </c:pt>
                <c:pt idx="1880">
                  <c:v>65.045689584675998</c:v>
                </c:pt>
                <c:pt idx="1881">
                  <c:v>65.055080149192804</c:v>
                </c:pt>
                <c:pt idx="1882">
                  <c:v>65.064460602336197</c:v>
                </c:pt>
                <c:pt idx="1883">
                  <c:v>65.073830956049406</c:v>
                </c:pt>
                <c:pt idx="1884">
                  <c:v>65.0831912222759</c:v>
                </c:pt>
                <c:pt idx="1885">
                  <c:v>65.092541412958994</c:v>
                </c:pt>
                <c:pt idx="1886">
                  <c:v>65.1018815400421</c:v>
                </c:pt>
                <c:pt idx="1887">
                  <c:v>65.111211615468505</c:v>
                </c:pt>
                <c:pt idx="1888">
                  <c:v>65.120531651181693</c:v>
                </c:pt>
                <c:pt idx="1889">
                  <c:v>65.129841659124907</c:v>
                </c:pt>
                <c:pt idx="1890">
                  <c:v>65.139141651241601</c:v>
                </c:pt>
                <c:pt idx="1891">
                  <c:v>65.148431614382702</c:v>
                </c:pt>
                <c:pt idx="1892">
                  <c:v>65.157711580286303</c:v>
                </c:pt>
                <c:pt idx="1893">
                  <c:v>65.166981562674096</c:v>
                </c:pt>
                <c:pt idx="1894">
                  <c:v>65.176241573351604</c:v>
                </c:pt>
                <c:pt idx="1895">
                  <c:v>65.185491624124296</c:v>
                </c:pt>
                <c:pt idx="1896">
                  <c:v>65.194731726797798</c:v>
                </c:pt>
                <c:pt idx="1897">
                  <c:v>65.203961893177507</c:v>
                </c:pt>
                <c:pt idx="1898">
                  <c:v>65.213182135069104</c:v>
                </c:pt>
                <c:pt idx="1899">
                  <c:v>65.222392464278101</c:v>
                </c:pt>
                <c:pt idx="1900">
                  <c:v>65.231592892609996</c:v>
                </c:pt>
                <c:pt idx="1901">
                  <c:v>65.240783431870199</c:v>
                </c:pt>
                <c:pt idx="1902">
                  <c:v>65.249964093864506</c:v>
                </c:pt>
                <c:pt idx="1903">
                  <c:v>65.259134890398201</c:v>
                </c:pt>
                <c:pt idx="1904">
                  <c:v>65.268295833276895</c:v>
                </c:pt>
                <c:pt idx="1905">
                  <c:v>65.277446934306198</c:v>
                </c:pt>
                <c:pt idx="1906">
                  <c:v>65.286588205291494</c:v>
                </c:pt>
                <c:pt idx="1907">
                  <c:v>65.295719658038493</c:v>
                </c:pt>
                <c:pt idx="1908">
                  <c:v>65.304841304352607</c:v>
                </c:pt>
                <c:pt idx="1909">
                  <c:v>65.313953156039403</c:v>
                </c:pt>
                <c:pt idx="1910">
                  <c:v>65.323055224904294</c:v>
                </c:pt>
                <c:pt idx="1911">
                  <c:v>65.332147522753004</c:v>
                </c:pt>
                <c:pt idx="1912">
                  <c:v>65.341230061391002</c:v>
                </c:pt>
                <c:pt idx="1913">
                  <c:v>65.350302852623699</c:v>
                </c:pt>
                <c:pt idx="1914">
                  <c:v>65.359365891444497</c:v>
                </c:pt>
                <c:pt idx="1915">
                  <c:v>65.3684191656438</c:v>
                </c:pt>
                <c:pt idx="1916">
                  <c:v>65.377462720861104</c:v>
                </c:pt>
                <c:pt idx="1917">
                  <c:v>65.386496568621396</c:v>
                </c:pt>
                <c:pt idx="1918">
                  <c:v>65.395520720449696</c:v>
                </c:pt>
                <c:pt idx="1919">
                  <c:v>65.404535187870906</c:v>
                </c:pt>
                <c:pt idx="1920">
                  <c:v>65.413539982410001</c:v>
                </c:pt>
                <c:pt idx="1921">
                  <c:v>65.422535115591899</c:v>
                </c:pt>
                <c:pt idx="1922">
                  <c:v>65.431520598941603</c:v>
                </c:pt>
                <c:pt idx="1923">
                  <c:v>65.440496443984003</c:v>
                </c:pt>
                <c:pt idx="1924">
                  <c:v>65.449462662244102</c:v>
                </c:pt>
                <c:pt idx="1925">
                  <c:v>65.458419265246803</c:v>
                </c:pt>
                <c:pt idx="1926">
                  <c:v>65.467366264517196</c:v>
                </c:pt>
                <c:pt idx="1927">
                  <c:v>65.476303671579998</c:v>
                </c:pt>
                <c:pt idx="1928">
                  <c:v>65.485231497960399</c:v>
                </c:pt>
                <c:pt idx="1929">
                  <c:v>65.494149755183201</c:v>
                </c:pt>
                <c:pt idx="1930">
                  <c:v>65.503058454773395</c:v>
                </c:pt>
                <c:pt idx="1931">
                  <c:v>65.511957608255997</c:v>
                </c:pt>
                <c:pt idx="1932">
                  <c:v>65.520847227155897</c:v>
                </c:pt>
                <c:pt idx="1933">
                  <c:v>65.529727322998099</c:v>
                </c:pt>
                <c:pt idx="1934">
                  <c:v>65.538597907307505</c:v>
                </c:pt>
                <c:pt idx="1935">
                  <c:v>65.547458991609105</c:v>
                </c:pt>
                <c:pt idx="1936">
                  <c:v>65.556310587427802</c:v>
                </c:pt>
                <c:pt idx="1937">
                  <c:v>65.565152706288501</c:v>
                </c:pt>
                <c:pt idx="1938">
                  <c:v>65.573985312822799</c:v>
                </c:pt>
                <c:pt idx="1939">
                  <c:v>65.582808438945605</c:v>
                </c:pt>
                <c:pt idx="1940">
                  <c:v>65.591622114045705</c:v>
                </c:pt>
                <c:pt idx="1941">
                  <c:v>65.600426349306602</c:v>
                </c:pt>
                <c:pt idx="1942">
                  <c:v>65.609221155912095</c:v>
                </c:pt>
                <c:pt idx="1943">
                  <c:v>65.618006545045702</c:v>
                </c:pt>
                <c:pt idx="1944">
                  <c:v>65.626782527891393</c:v>
                </c:pt>
                <c:pt idx="1945">
                  <c:v>65.6355491156325</c:v>
                </c:pt>
                <c:pt idx="1946">
                  <c:v>65.644306319452994</c:v>
                </c:pt>
                <c:pt idx="1947">
                  <c:v>65.653054150536406</c:v>
                </c:pt>
                <c:pt idx="1948">
                  <c:v>65.661792620066393</c:v>
                </c:pt>
                <c:pt idx="1949">
                  <c:v>65.6705217392267</c:v>
                </c:pt>
                <c:pt idx="1950">
                  <c:v>65.679241519201</c:v>
                </c:pt>
                <c:pt idx="1951">
                  <c:v>65.687951971173007</c:v>
                </c:pt>
                <c:pt idx="1952">
                  <c:v>65.696653106326295</c:v>
                </c:pt>
                <c:pt idx="1953">
                  <c:v>65.705344935844593</c:v>
                </c:pt>
                <c:pt idx="1954">
                  <c:v>65.714027470911702</c:v>
                </c:pt>
                <c:pt idx="1955">
                  <c:v>65.722700722711096</c:v>
                </c:pt>
                <c:pt idx="1956">
                  <c:v>65.731364702426504</c:v>
                </c:pt>
                <c:pt idx="1957">
                  <c:v>65.740019421241698</c:v>
                </c:pt>
                <c:pt idx="1958">
                  <c:v>65.748664890340393</c:v>
                </c:pt>
                <c:pt idx="1959">
                  <c:v>65.757301120906106</c:v>
                </c:pt>
                <c:pt idx="1960">
                  <c:v>65.765928124122496</c:v>
                </c:pt>
                <c:pt idx="1961">
                  <c:v>65.774545717475505</c:v>
                </c:pt>
                <c:pt idx="1962">
                  <c:v>65.783154259910106</c:v>
                </c:pt>
                <c:pt idx="1963">
                  <c:v>65.791753596235395</c:v>
                </c:pt>
                <c:pt idx="1964">
                  <c:v>65.800343737611598</c:v>
                </c:pt>
                <c:pt idx="1965">
                  <c:v>65.808924695184004</c:v>
                </c:pt>
                <c:pt idx="1966">
                  <c:v>65.817496480083506</c:v>
                </c:pt>
                <c:pt idx="1967">
                  <c:v>65.826059103426005</c:v>
                </c:pt>
                <c:pt idx="1968">
                  <c:v>65.834612576312907</c:v>
                </c:pt>
                <c:pt idx="1969">
                  <c:v>65.843156909830697</c:v>
                </c:pt>
                <c:pt idx="1970">
                  <c:v>65.851692115051307</c:v>
                </c:pt>
                <c:pt idx="1971">
                  <c:v>65.860218203031906</c:v>
                </c:pt>
                <c:pt idx="1972">
                  <c:v>65.868735184814994</c:v>
                </c:pt>
                <c:pt idx="1973">
                  <c:v>65.877243071428197</c:v>
                </c:pt>
                <c:pt idx="1974">
                  <c:v>65.885741873884598</c:v>
                </c:pt>
                <c:pt idx="1975">
                  <c:v>65.894231603182504</c:v>
                </c:pt>
                <c:pt idx="1976">
                  <c:v>65.9027122703055</c:v>
                </c:pt>
                <c:pt idx="1977">
                  <c:v>65.911183886222503</c:v>
                </c:pt>
                <c:pt idx="1978">
                  <c:v>65.919646461887595</c:v>
                </c:pt>
                <c:pt idx="1979">
                  <c:v>65.928100008240307</c:v>
                </c:pt>
                <c:pt idx="1980">
                  <c:v>65.936544536205503</c:v>
                </c:pt>
                <c:pt idx="1981">
                  <c:v>65.944980056692998</c:v>
                </c:pt>
                <c:pt idx="1982">
                  <c:v>65.953406580598198</c:v>
                </c:pt>
                <c:pt idx="1983">
                  <c:v>65.961824118801701</c:v>
                </c:pt>
                <c:pt idx="1984">
                  <c:v>65.970232682169495</c:v>
                </c:pt>
                <c:pt idx="1985">
                  <c:v>65.978632234485303</c:v>
                </c:pt>
                <c:pt idx="1986">
                  <c:v>65.987022778713794</c:v>
                </c:pt>
                <c:pt idx="1987">
                  <c:v>65.995404372351999</c:v>
                </c:pt>
                <c:pt idx="1988">
                  <c:v>66.003777025907894</c:v>
                </c:pt>
                <c:pt idx="1989">
                  <c:v>66.012140749870099</c:v>
                </c:pt>
                <c:pt idx="1990">
                  <c:v>66.020495554708404</c:v>
                </c:pt>
                <c:pt idx="1991">
                  <c:v>66.028841450873202</c:v>
                </c:pt>
                <c:pt idx="1992">
                  <c:v>66.037178448795999</c:v>
                </c:pt>
                <c:pt idx="1993">
                  <c:v>66.045506558889201</c:v>
                </c:pt>
                <c:pt idx="1994">
                  <c:v>66.053825791545904</c:v>
                </c:pt>
                <c:pt idx="1995">
                  <c:v>66.062136157140301</c:v>
                </c:pt>
                <c:pt idx="1996">
                  <c:v>66.070437666027303</c:v>
                </c:pt>
                <c:pt idx="1997">
                  <c:v>66.078730328543003</c:v>
                </c:pt>
                <c:pt idx="1998">
                  <c:v>66.087014155004098</c:v>
                </c:pt>
                <c:pt idx="1999">
                  <c:v>66.095289155708301</c:v>
                </c:pt>
                <c:pt idx="2000">
                  <c:v>66.103555340934193</c:v>
                </c:pt>
                <c:pt idx="2001">
                  <c:v>66.111812720941302</c:v>
                </c:pt>
                <c:pt idx="2002">
                  <c:v>66.120061305969998</c:v>
                </c:pt>
                <c:pt idx="2003">
                  <c:v>66.128301106241494</c:v>
                </c:pt>
                <c:pt idx="2004">
                  <c:v>66.136532131958106</c:v>
                </c:pt>
                <c:pt idx="2005">
                  <c:v>66.144754393302904</c:v>
                </c:pt>
                <c:pt idx="2006">
                  <c:v>66.152967900439705</c:v>
                </c:pt>
                <c:pt idx="2007">
                  <c:v>66.161172663513497</c:v>
                </c:pt>
                <c:pt idx="2008">
                  <c:v>66.169368692649996</c:v>
                </c:pt>
                <c:pt idx="2009">
                  <c:v>66.177555997955807</c:v>
                </c:pt>
                <c:pt idx="2010">
                  <c:v>66.185734589518603</c:v>
                </c:pt>
                <c:pt idx="2011">
                  <c:v>66.193904477406804</c:v>
                </c:pt>
                <c:pt idx="2012">
                  <c:v>66.202065671669601</c:v>
                </c:pt>
                <c:pt idx="2013">
                  <c:v>66.2102181823374</c:v>
                </c:pt>
                <c:pt idx="2014">
                  <c:v>66.218362019421207</c:v>
                </c:pt>
                <c:pt idx="2015">
                  <c:v>66.226497192913101</c:v>
                </c:pt>
                <c:pt idx="2016">
                  <c:v>66.234623712786004</c:v>
                </c:pt>
                <c:pt idx="2017">
                  <c:v>66.242741588993795</c:v>
                </c:pt>
                <c:pt idx="2018">
                  <c:v>66.250850831471098</c:v>
                </c:pt>
                <c:pt idx="2019">
                  <c:v>66.258951450133495</c:v>
                </c:pt>
                <c:pt idx="2020">
                  <c:v>66.267043454877594</c:v>
                </c:pt>
                <c:pt idx="2021">
                  <c:v>66.275126855580694</c:v>
                </c:pt>
                <c:pt idx="2022">
                  <c:v>66.283201662101106</c:v>
                </c:pt>
                <c:pt idx="2023">
                  <c:v>66.291267884278099</c:v>
                </c:pt>
                <c:pt idx="2024">
                  <c:v>66.299325531931601</c:v>
                </c:pt>
                <c:pt idx="2025">
                  <c:v>66.307374614862795</c:v>
                </c:pt>
                <c:pt idx="2026">
                  <c:v>66.315415142853297</c:v>
                </c:pt>
                <c:pt idx="2027">
                  <c:v>66.323447125666107</c:v>
                </c:pt>
                <c:pt idx="2028">
                  <c:v>66.331470573044797</c:v>
                </c:pt>
                <c:pt idx="2029">
                  <c:v>66.339485496455495</c:v>
                </c:pt>
                <c:pt idx="2030">
                  <c:v>66.347491906733396</c:v>
                </c:pt>
                <c:pt idx="2031">
                  <c:v>66.355489811068594</c:v>
                </c:pt>
                <c:pt idx="2032">
                  <c:v>66.363479219142206</c:v>
                </c:pt>
                <c:pt idx="2033">
                  <c:v>66.371460140615895</c:v>
                </c:pt>
                <c:pt idx="2034">
                  <c:v>66.379432585132903</c:v>
                </c:pt>
                <c:pt idx="2035">
                  <c:v>66.387396562317406</c:v>
                </c:pt>
                <c:pt idx="2036">
                  <c:v>66.395352081774405</c:v>
                </c:pt>
                <c:pt idx="2037">
                  <c:v>66.403299153090401</c:v>
                </c:pt>
                <c:pt idx="2038">
                  <c:v>66.411237785832796</c:v>
                </c:pt>
                <c:pt idx="2039">
                  <c:v>66.419167989550104</c:v>
                </c:pt>
                <c:pt idx="2040">
                  <c:v>66.427089773771897</c:v>
                </c:pt>
                <c:pt idx="2041">
                  <c:v>66.435003148008903</c:v>
                </c:pt>
                <c:pt idx="2042">
                  <c:v>66.442908121753007</c:v>
                </c:pt>
                <c:pt idx="2043">
                  <c:v>66.450804704476994</c:v>
                </c:pt>
                <c:pt idx="2044">
                  <c:v>66.458692905634905</c:v>
                </c:pt>
                <c:pt idx="2045">
                  <c:v>66.466572734661895</c:v>
                </c:pt>
                <c:pt idx="2046">
                  <c:v>66.474444200974006</c:v>
                </c:pt>
                <c:pt idx="2047">
                  <c:v>66.482307313968604</c:v>
                </c:pt>
                <c:pt idx="2048">
                  <c:v>66.490162083024103</c:v>
                </c:pt>
                <c:pt idx="2049">
                  <c:v>66.498008517499898</c:v>
                </c:pt>
                <c:pt idx="2050">
                  <c:v>66.505846626736599</c:v>
                </c:pt>
                <c:pt idx="2051">
                  <c:v>66.513676420055901</c:v>
                </c:pt>
                <c:pt idx="2052">
                  <c:v>66.521497906760501</c:v>
                </c:pt>
                <c:pt idx="2053">
                  <c:v>66.529311096134194</c:v>
                </c:pt>
                <c:pt idx="2054">
                  <c:v>66.5371159974421</c:v>
                </c:pt>
                <c:pt idx="2055">
                  <c:v>66.544912619930102</c:v>
                </c:pt>
                <c:pt idx="2056">
                  <c:v>66.552700972825406</c:v>
                </c:pt>
                <c:pt idx="2057">
                  <c:v>66.560481065336205</c:v>
                </c:pt>
                <c:pt idx="2058">
                  <c:v>66.568252906651907</c:v>
                </c:pt>
                <c:pt idx="2059">
                  <c:v>66.576016505942803</c:v>
                </c:pt>
                <c:pt idx="2060">
                  <c:v>66.5837718723606</c:v>
                </c:pt>
                <c:pt idx="2061">
                  <c:v>66.591519015037704</c:v>
                </c:pt>
                <c:pt idx="2062">
                  <c:v>66.599257943088006</c:v>
                </c:pt>
                <c:pt idx="2063">
                  <c:v>66.606988665606195</c:v>
                </c:pt>
                <c:pt idx="2064">
                  <c:v>66.614711191668206</c:v>
                </c:pt>
                <c:pt idx="2065">
                  <c:v>66.6224255303311</c:v>
                </c:pt>
                <c:pt idx="2066">
                  <c:v>66.630131690632794</c:v>
                </c:pt>
                <c:pt idx="2067">
                  <c:v>66.637829681592706</c:v>
                </c:pt>
                <c:pt idx="2068">
                  <c:v>66.645519512210896</c:v>
                </c:pt>
                <c:pt idx="2069">
                  <c:v>66.653201191468796</c:v>
                </c:pt>
                <c:pt idx="2070">
                  <c:v>66.660874728329006</c:v>
                </c:pt>
                <c:pt idx="2071">
                  <c:v>66.6685401317349</c:v>
                </c:pt>
                <c:pt idx="2072">
                  <c:v>66.676197410611294</c:v>
                </c:pt>
                <c:pt idx="2073">
                  <c:v>66.683846599921196</c:v>
                </c:pt>
                <c:pt idx="2074">
                  <c:v>66.6914877453316</c:v>
                </c:pt>
                <c:pt idx="2075">
                  <c:v>66.699120800131993</c:v>
                </c:pt>
                <c:pt idx="2076">
                  <c:v>66.706745773435202</c:v>
                </c:pt>
                <c:pt idx="2077">
                  <c:v>66.714362674339199</c:v>
                </c:pt>
                <c:pt idx="2078">
                  <c:v>66.721971511926697</c:v>
                </c:pt>
                <c:pt idx="2079">
                  <c:v>66.729572295265498</c:v>
                </c:pt>
                <c:pt idx="2080">
                  <c:v>66.737165033408402</c:v>
                </c:pt>
                <c:pt idx="2081">
                  <c:v>66.744749735393199</c:v>
                </c:pt>
                <c:pt idx="2082">
                  <c:v>66.752326410242503</c:v>
                </c:pt>
                <c:pt idx="2083">
                  <c:v>66.759895066964106</c:v>
                </c:pt>
                <c:pt idx="2084">
                  <c:v>66.767455714550707</c:v>
                </c:pt>
                <c:pt idx="2085">
                  <c:v>66.775008361979999</c:v>
                </c:pt>
                <c:pt idx="2086">
                  <c:v>66.7825530182145</c:v>
                </c:pt>
                <c:pt idx="2087">
                  <c:v>66.790089692201903</c:v>
                </c:pt>
                <c:pt idx="2088">
                  <c:v>66.797618392874895</c:v>
                </c:pt>
                <c:pt idx="2089">
                  <c:v>66.805139129150902</c:v>
                </c:pt>
                <c:pt idx="2090">
                  <c:v>66.812651909932498</c:v>
                </c:pt>
                <c:pt idx="2091">
                  <c:v>66.820156744107393</c:v>
                </c:pt>
                <c:pt idx="2092">
                  <c:v>66.827653640547894</c:v>
                </c:pt>
                <c:pt idx="2093">
                  <c:v>66.835142608111596</c:v>
                </c:pt>
                <c:pt idx="2094">
                  <c:v>66.842623655640907</c:v>
                </c:pt>
                <c:pt idx="2095">
                  <c:v>66.850096791963395</c:v>
                </c:pt>
                <c:pt idx="2096">
                  <c:v>66.857562025891298</c:v>
                </c:pt>
                <c:pt idx="2097">
                  <c:v>66.865019366222199</c:v>
                </c:pt>
                <c:pt idx="2098">
                  <c:v>66.872468821738295</c:v>
                </c:pt>
                <c:pt idx="2099">
                  <c:v>66.879910401207198</c:v>
                </c:pt>
                <c:pt idx="2100">
                  <c:v>66.887344113381005</c:v>
                </c:pt>
                <c:pt idx="2101">
                  <c:v>66.894769966997103</c:v>
                </c:pt>
                <c:pt idx="2102">
                  <c:v>66.902187970777803</c:v>
                </c:pt>
                <c:pt idx="2103">
                  <c:v>66.909598133430407</c:v>
                </c:pt>
                <c:pt idx="2104">
                  <c:v>66.917000463647099</c:v>
                </c:pt>
                <c:pt idx="2105">
                  <c:v>66.924394970105197</c:v>
                </c:pt>
                <c:pt idx="2106">
                  <c:v>66.9317816614668</c:v>
                </c:pt>
                <c:pt idx="2107">
                  <c:v>66.939160546379199</c:v>
                </c:pt>
                <c:pt idx="2108">
                  <c:v>66.946531633474393</c:v>
                </c:pt>
                <c:pt idx="2109">
                  <c:v>66.953894931369703</c:v>
                </c:pt>
                <c:pt idx="2110">
                  <c:v>66.961250448667201</c:v>
                </c:pt>
                <c:pt idx="2111">
                  <c:v>66.968598193953895</c:v>
                </c:pt>
                <c:pt idx="2112">
                  <c:v>66.9759381758019</c:v>
                </c:pt>
                <c:pt idx="2113">
                  <c:v>66.983270402768298</c:v>
                </c:pt>
                <c:pt idx="2114">
                  <c:v>66.990594883395104</c:v>
                </c:pt>
                <c:pt idx="2115">
                  <c:v>66.997911626209302</c:v>
                </c:pt>
                <c:pt idx="2116">
                  <c:v>67.005220639722907</c:v>
                </c:pt>
                <c:pt idx="2117">
                  <c:v>67.012521948017906</c:v>
                </c:pt>
                <c:pt idx="2118">
                  <c:v>67.019815603299904</c:v>
                </c:pt>
                <c:pt idx="2119">
                  <c:v>67.027101560867393</c:v>
                </c:pt>
                <c:pt idx="2120">
                  <c:v>67.034379829395704</c:v>
                </c:pt>
                <c:pt idx="2121">
                  <c:v>67.041650417548794</c:v>
                </c:pt>
                <c:pt idx="2122">
                  <c:v>67.048913333978703</c:v>
                </c:pt>
                <c:pt idx="2123">
                  <c:v>67.056168587325502</c:v>
                </c:pt>
                <c:pt idx="2124">
                  <c:v>67.063416186218006</c:v>
                </c:pt>
                <c:pt idx="2125">
                  <c:v>67.070656139272998</c:v>
                </c:pt>
                <c:pt idx="2126">
                  <c:v>67.077888455095703</c:v>
                </c:pt>
                <c:pt idx="2127">
                  <c:v>67.085113142279297</c:v>
                </c:pt>
                <c:pt idx="2128">
                  <c:v>67.092330209405603</c:v>
                </c:pt>
                <c:pt idx="2129">
                  <c:v>67.099539665044603</c:v>
                </c:pt>
                <c:pt idx="2130">
                  <c:v>67.1067415177545</c:v>
                </c:pt>
                <c:pt idx="2131">
                  <c:v>67.113935776081703</c:v>
                </c:pt>
                <c:pt idx="2132">
                  <c:v>67.121122448561096</c:v>
                </c:pt>
                <c:pt idx="2133">
                  <c:v>67.128301543715594</c:v>
                </c:pt>
                <c:pt idx="2134">
                  <c:v>67.135473070056605</c:v>
                </c:pt>
                <c:pt idx="2135">
                  <c:v>67.142637036083798</c:v>
                </c:pt>
                <c:pt idx="2136">
                  <c:v>67.149793450284804</c:v>
                </c:pt>
                <c:pt idx="2137">
                  <c:v>67.156942321136</c:v>
                </c:pt>
                <c:pt idx="2138">
                  <c:v>67.1640836571016</c:v>
                </c:pt>
                <c:pt idx="2139">
                  <c:v>67.171217466634403</c:v>
                </c:pt>
                <c:pt idx="2140">
                  <c:v>67.178343758175401</c:v>
                </c:pt>
                <c:pt idx="2141">
                  <c:v>67.185462540153694</c:v>
                </c:pt>
                <c:pt idx="2142">
                  <c:v>67.192573820986894</c:v>
                </c:pt>
                <c:pt idx="2143">
                  <c:v>67.199677609080695</c:v>
                </c:pt>
                <c:pt idx="2144">
                  <c:v>67.206773912829107</c:v>
                </c:pt>
                <c:pt idx="2145">
                  <c:v>67.213862740614601</c:v>
                </c:pt>
                <c:pt idx="2146">
                  <c:v>67.220944100807699</c:v>
                </c:pt>
                <c:pt idx="2147">
                  <c:v>67.228018001767296</c:v>
                </c:pt>
                <c:pt idx="2148">
                  <c:v>67.235084451840507</c:v>
                </c:pt>
                <c:pt idx="2149">
                  <c:v>67.242143459362694</c:v>
                </c:pt>
                <c:pt idx="2150">
                  <c:v>67.249195032657596</c:v>
                </c:pt>
                <c:pt idx="2151">
                  <c:v>67.256239180037099</c:v>
                </c:pt>
                <c:pt idx="2152">
                  <c:v>67.263275909801607</c:v>
                </c:pt>
                <c:pt idx="2153">
                  <c:v>67.270305230239501</c:v>
                </c:pt>
                <c:pt idx="2154">
                  <c:v>67.277327149627595</c:v>
                </c:pt>
                <c:pt idx="2155">
                  <c:v>67.284341676230994</c:v>
                </c:pt>
                <c:pt idx="2156">
                  <c:v>67.291348818302893</c:v>
                </c:pt>
                <c:pt idx="2157">
                  <c:v>67.298348584085005</c:v>
                </c:pt>
                <c:pt idx="2158">
                  <c:v>67.305340981807205</c:v>
                </c:pt>
                <c:pt idx="2159">
                  <c:v>67.312326019687603</c:v>
                </c:pt>
                <c:pt idx="2160">
                  <c:v>67.319303705932597</c:v>
                </c:pt>
                <c:pt idx="2161">
                  <c:v>67.326274052505298</c:v>
                </c:pt>
                <c:pt idx="2162">
                  <c:v>67.333237090823403</c:v>
                </c:pt>
                <c:pt idx="2163">
                  <c:v>67.340192804588</c:v>
                </c:pt>
                <c:pt idx="2164">
                  <c:v>67.347141202051006</c:v>
                </c:pt>
                <c:pt idx="2165">
                  <c:v>67.354082291454006</c:v>
                </c:pt>
                <c:pt idx="2166">
                  <c:v>67.361016081028296</c:v>
                </c:pt>
                <c:pt idx="2167">
                  <c:v>67.367942578994601</c:v>
                </c:pt>
                <c:pt idx="2168">
                  <c:v>67.374861793563497</c:v>
                </c:pt>
                <c:pt idx="2169">
                  <c:v>67.381773732935102</c:v>
                </c:pt>
                <c:pt idx="2170">
                  <c:v>67.388678405299004</c:v>
                </c:pt>
                <c:pt idx="2171">
                  <c:v>67.3955758188347</c:v>
                </c:pt>
                <c:pt idx="2172">
                  <c:v>67.402465981711302</c:v>
                </c:pt>
                <c:pt idx="2173">
                  <c:v>67.409348902087302</c:v>
                </c:pt>
                <c:pt idx="2174">
                  <c:v>67.416224588111206</c:v>
                </c:pt>
                <c:pt idx="2175">
                  <c:v>67.423093047920702</c:v>
                </c:pt>
                <c:pt idx="2176">
                  <c:v>67.429954289643604</c:v>
                </c:pt>
                <c:pt idx="2177">
                  <c:v>67.436808321396995</c:v>
                </c:pt>
                <c:pt idx="2178">
                  <c:v>67.4436551512877</c:v>
                </c:pt>
                <c:pt idx="2179">
                  <c:v>67.450494787412296</c:v>
                </c:pt>
                <c:pt idx="2180">
                  <c:v>67.457327237856802</c:v>
                </c:pt>
                <c:pt idx="2181">
                  <c:v>67.464152510697105</c:v>
                </c:pt>
                <c:pt idx="2182">
                  <c:v>67.470970613998503</c:v>
                </c:pt>
                <c:pt idx="2183">
                  <c:v>67.477781555816094</c:v>
                </c:pt>
                <c:pt idx="2184">
                  <c:v>67.4845853441944</c:v>
                </c:pt>
                <c:pt idx="2185">
                  <c:v>67.491381987167998</c:v>
                </c:pt>
                <c:pt idx="2186">
                  <c:v>67.498171492760605</c:v>
                </c:pt>
                <c:pt idx="2187">
                  <c:v>67.504953868985893</c:v>
                </c:pt>
                <c:pt idx="2188">
                  <c:v>67.511729123847005</c:v>
                </c:pt>
                <c:pt idx="2189">
                  <c:v>67.518497265336904</c:v>
                </c:pt>
                <c:pt idx="2190">
                  <c:v>67.5252583014381</c:v>
                </c:pt>
                <c:pt idx="2191">
                  <c:v>67.532012240122597</c:v>
                </c:pt>
                <c:pt idx="2192">
                  <c:v>67.538759089352197</c:v>
                </c:pt>
                <c:pt idx="2193">
                  <c:v>67.5454988570784</c:v>
                </c:pt>
                <c:pt idx="2194">
                  <c:v>67.552231551242201</c:v>
                </c:pt>
                <c:pt idx="2195">
                  <c:v>67.558957179774197</c:v>
                </c:pt>
                <c:pt idx="2196">
                  <c:v>67.565675750594806</c:v>
                </c:pt>
                <c:pt idx="2197">
                  <c:v>67.572387271613906</c:v>
                </c:pt>
                <c:pt idx="2198">
                  <c:v>67.579091750731095</c:v>
                </c:pt>
                <c:pt idx="2199">
                  <c:v>67.585789195835702</c:v>
                </c:pt>
                <c:pt idx="2200">
                  <c:v>67.592479614806393</c:v>
                </c:pt>
                <c:pt idx="2201">
                  <c:v>67.599163015511905</c:v>
                </c:pt>
                <c:pt idx="2202">
                  <c:v>67.605839405810201</c:v>
                </c:pt>
                <c:pt idx="2203">
                  <c:v>67.612508793549196</c:v>
                </c:pt>
                <c:pt idx="2204">
                  <c:v>67.619171186566206</c:v>
                </c:pt>
                <c:pt idx="2205">
                  <c:v>67.625826593111398</c:v>
                </c:pt>
                <c:pt idx="2206">
                  <c:v>67.632475031708907</c:v>
                </c:pt>
                <c:pt idx="2207">
                  <c:v>67.639116499743807</c:v>
                </c:pt>
                <c:pt idx="2208">
                  <c:v>67.6457510050313</c:v>
                </c:pt>
                <c:pt idx="2209">
                  <c:v>67.6523785553766</c:v>
                </c:pt>
                <c:pt idx="2210">
                  <c:v>67.658999158574503</c:v>
                </c:pt>
                <c:pt idx="2211">
                  <c:v>67.665612822409997</c:v>
                </c:pt>
                <c:pt idx="2212">
                  <c:v>67.672219554657701</c:v>
                </c:pt>
                <c:pt idx="2213">
                  <c:v>67.678819363082098</c:v>
                </c:pt>
                <c:pt idx="2214">
                  <c:v>67.685412255437498</c:v>
                </c:pt>
                <c:pt idx="2215">
                  <c:v>67.691998239468205</c:v>
                </c:pt>
                <c:pt idx="2216">
                  <c:v>67.698577322908307</c:v>
                </c:pt>
                <c:pt idx="2217">
                  <c:v>67.705149513481601</c:v>
                </c:pt>
                <c:pt idx="2218">
                  <c:v>67.711714818901896</c:v>
                </c:pt>
                <c:pt idx="2219">
                  <c:v>67.718273246872798</c:v>
                </c:pt>
                <c:pt idx="2220">
                  <c:v>67.724824805087806</c:v>
                </c:pt>
                <c:pt idx="2221">
                  <c:v>67.731369501230205</c:v>
                </c:pt>
                <c:pt idx="2222">
                  <c:v>67.737907342973202</c:v>
                </c:pt>
                <c:pt idx="2223">
                  <c:v>67.744438337979702</c:v>
                </c:pt>
                <c:pt idx="2224">
                  <c:v>67.750962493902605</c:v>
                </c:pt>
                <c:pt idx="2225">
                  <c:v>67.757479818384695</c:v>
                </c:pt>
                <c:pt idx="2226">
                  <c:v>67.763990319058493</c:v>
                </c:pt>
                <c:pt idx="2227">
                  <c:v>67.770494003546403</c:v>
                </c:pt>
                <c:pt idx="2228">
                  <c:v>67.776990879460598</c:v>
                </c:pt>
                <c:pt idx="2229">
                  <c:v>67.783480954403302</c:v>
                </c:pt>
                <c:pt idx="2230">
                  <c:v>67.789964235966494</c:v>
                </c:pt>
                <c:pt idx="2231">
                  <c:v>67.796440731731906</c:v>
                </c:pt>
                <c:pt idx="2232">
                  <c:v>67.802910449271195</c:v>
                </c:pt>
                <c:pt idx="2233">
                  <c:v>67.809373396145901</c:v>
                </c:pt>
                <c:pt idx="2234">
                  <c:v>67.815829579907401</c:v>
                </c:pt>
                <c:pt idx="2235">
                  <c:v>67.8222790080968</c:v>
                </c:pt>
                <c:pt idx="2236">
                  <c:v>67.828721688245395</c:v>
                </c:pt>
                <c:pt idx="2237">
                  <c:v>67.835157627873798</c:v>
                </c:pt>
                <c:pt idx="2238">
                  <c:v>67.841586834493</c:v>
                </c:pt>
                <c:pt idx="2239">
                  <c:v>67.848009315603406</c:v>
                </c:pt>
                <c:pt idx="2240">
                  <c:v>67.854425078695698</c:v>
                </c:pt>
                <c:pt idx="2241">
                  <c:v>67.860834131250002</c:v>
                </c:pt>
                <c:pt idx="2242">
                  <c:v>67.867236480736594</c:v>
                </c:pt>
                <c:pt idx="2243">
                  <c:v>67.873632134615406</c:v>
                </c:pt>
                <c:pt idx="2244">
                  <c:v>67.880021100336407</c:v>
                </c:pt>
                <c:pt idx="2245">
                  <c:v>67.886403385339094</c:v>
                </c:pt>
                <c:pt idx="2246">
                  <c:v>67.892778997053199</c:v>
                </c:pt>
                <c:pt idx="2247">
                  <c:v>67.899147942898097</c:v>
                </c:pt>
                <c:pt idx="2248">
                  <c:v>67.905510230282999</c:v>
                </c:pt>
                <c:pt idx="2249">
                  <c:v>67.911865866607002</c:v>
                </c:pt>
                <c:pt idx="2250">
                  <c:v>67.918214859259194</c:v>
                </c:pt>
                <c:pt idx="2251">
                  <c:v>67.924557215618194</c:v>
                </c:pt>
                <c:pt idx="2252">
                  <c:v>67.930892943052797</c:v>
                </c:pt>
                <c:pt idx="2253">
                  <c:v>67.937222048921399</c:v>
                </c:pt>
                <c:pt idx="2254">
                  <c:v>67.943544540572503</c:v>
                </c:pt>
                <c:pt idx="2255">
                  <c:v>67.949860425344198</c:v>
                </c:pt>
                <c:pt idx="2256">
                  <c:v>67.956169710564595</c:v>
                </c:pt>
                <c:pt idx="2257">
                  <c:v>67.962472403551502</c:v>
                </c:pt>
                <c:pt idx="2258">
                  <c:v>67.968768511612794</c:v>
                </c:pt>
                <c:pt idx="2259">
                  <c:v>67.975058042046101</c:v>
                </c:pt>
                <c:pt idx="2260">
                  <c:v>67.981341002138706</c:v>
                </c:pt>
                <c:pt idx="2261">
                  <c:v>67.987617399168002</c:v>
                </c:pt>
                <c:pt idx="2262">
                  <c:v>67.993887240401193</c:v>
                </c:pt>
                <c:pt idx="2263">
                  <c:v>68.000150533095294</c:v>
                </c:pt>
                <c:pt idx="2264">
                  <c:v>68.006407284497001</c:v>
                </c:pt>
                <c:pt idx="2265">
                  <c:v>68.012657513994</c:v>
                </c:pt>
                <c:pt idx="2266">
                  <c:v>68.018901226350707</c:v>
                </c:pt>
                <c:pt idx="2267">
                  <c:v>68.025138420411395</c:v>
                </c:pt>
                <c:pt idx="2268">
                  <c:v>68.031369103418001</c:v>
                </c:pt>
                <c:pt idx="2269">
                  <c:v>68.0375932826026</c:v>
                </c:pt>
                <c:pt idx="2270">
                  <c:v>68.043810965187305</c:v>
                </c:pt>
                <c:pt idx="2271">
                  <c:v>68.050022158384706</c:v>
                </c:pt>
                <c:pt idx="2272">
                  <c:v>68.056226869397406</c:v>
                </c:pt>
                <c:pt idx="2273">
                  <c:v>68.062425105418598</c:v>
                </c:pt>
                <c:pt idx="2274">
                  <c:v>68.068616873631299</c:v>
                </c:pt>
                <c:pt idx="2275">
                  <c:v>68.074802181208995</c:v>
                </c:pt>
                <c:pt idx="2276">
                  <c:v>68.080981035315503</c:v>
                </c:pt>
                <c:pt idx="2277">
                  <c:v>68.087153443104597</c:v>
                </c:pt>
                <c:pt idx="2278">
                  <c:v>68.0933194117206</c:v>
                </c:pt>
                <c:pt idx="2279">
                  <c:v>68.099478948297701</c:v>
                </c:pt>
                <c:pt idx="2280">
                  <c:v>68.105632059960797</c:v>
                </c:pt>
                <c:pt idx="2281">
                  <c:v>68.111778753824595</c:v>
                </c:pt>
                <c:pt idx="2282">
                  <c:v>68.117919036994195</c:v>
                </c:pt>
                <c:pt idx="2283">
                  <c:v>68.124052916565205</c:v>
                </c:pt>
                <c:pt idx="2284">
                  <c:v>68.130180399623001</c:v>
                </c:pt>
                <c:pt idx="2285">
                  <c:v>68.136301493243394</c:v>
                </c:pt>
                <c:pt idx="2286">
                  <c:v>68.142416204492704</c:v>
                </c:pt>
                <c:pt idx="2287">
                  <c:v>68.148524540427005</c:v>
                </c:pt>
                <c:pt idx="2288">
                  <c:v>68.154626508093102</c:v>
                </c:pt>
                <c:pt idx="2289">
                  <c:v>68.160722114527502</c:v>
                </c:pt>
                <c:pt idx="2290">
                  <c:v>68.1668113667575</c:v>
                </c:pt>
                <c:pt idx="2291">
                  <c:v>68.172894271800203</c:v>
                </c:pt>
                <c:pt idx="2292">
                  <c:v>68.178970836663197</c:v>
                </c:pt>
                <c:pt idx="2293">
                  <c:v>68.185041068344205</c:v>
                </c:pt>
                <c:pt idx="2294">
                  <c:v>68.191104973831301</c:v>
                </c:pt>
                <c:pt idx="2295">
                  <c:v>68.197162560102598</c:v>
                </c:pt>
                <c:pt idx="2296">
                  <c:v>68.2032138341267</c:v>
                </c:pt>
                <c:pt idx="2297">
                  <c:v>68.209258802862195</c:v>
                </c:pt>
                <c:pt idx="2298">
                  <c:v>68.215297473258104</c:v>
                </c:pt>
                <c:pt idx="2299">
                  <c:v>68.221329852253604</c:v>
                </c:pt>
                <c:pt idx="2300">
                  <c:v>68.227355946778104</c:v>
                </c:pt>
                <c:pt idx="2301">
                  <c:v>68.233375763751297</c:v>
                </c:pt>
                <c:pt idx="2302">
                  <c:v>68.239389310082998</c:v>
                </c:pt>
                <c:pt idx="2303">
                  <c:v>68.245396592673501</c:v>
                </c:pt>
                <c:pt idx="2304">
                  <c:v>68.251397618413193</c:v>
                </c:pt>
                <c:pt idx="2305">
                  <c:v>68.257392394182503</c:v>
                </c:pt>
                <c:pt idx="2306">
                  <c:v>68.263380926852506</c:v>
                </c:pt>
                <c:pt idx="2307">
                  <c:v>68.269363223284202</c:v>
                </c:pt>
                <c:pt idx="2308">
                  <c:v>68.275339290328901</c:v>
                </c:pt>
                <c:pt idx="2309">
                  <c:v>68.281309134828206</c:v>
                </c:pt>
                <c:pt idx="2310">
                  <c:v>68.287272763613998</c:v>
                </c:pt>
                <c:pt idx="2311">
                  <c:v>68.2932301835083</c:v>
                </c:pt>
                <c:pt idx="2312">
                  <c:v>68.299181401323494</c:v>
                </c:pt>
                <c:pt idx="2313">
                  <c:v>68.305126423861907</c:v>
                </c:pt>
                <c:pt idx="2314">
                  <c:v>68.311065257916397</c:v>
                </c:pt>
                <c:pt idx="2315">
                  <c:v>68.316997910270103</c:v>
                </c:pt>
                <c:pt idx="2316">
                  <c:v>68.322924387696105</c:v>
                </c:pt>
                <c:pt idx="2317">
                  <c:v>68.3288446969581</c:v>
                </c:pt>
                <c:pt idx="2318">
                  <c:v>68.334758844809599</c:v>
                </c:pt>
                <c:pt idx="2319">
                  <c:v>68.340666837994704</c:v>
                </c:pt>
                <c:pt idx="2320">
                  <c:v>68.346568683247597</c:v>
                </c:pt>
                <c:pt idx="2321">
                  <c:v>68.352464387292699</c:v>
                </c:pt>
                <c:pt idx="2322">
                  <c:v>68.358353956844695</c:v>
                </c:pt>
                <c:pt idx="2323">
                  <c:v>68.364237398608594</c:v>
                </c:pt>
                <c:pt idx="2324">
                  <c:v>68.370114724048193</c:v>
                </c:pt>
                <c:pt idx="2325">
                  <c:v>68.3759859684655</c:v>
                </c:pt>
                <c:pt idx="2326">
                  <c:v>68.3818511074859</c:v>
                </c:pt>
                <c:pt idx="2327">
                  <c:v>68.387710147838902</c:v>
                </c:pt>
                <c:pt idx="2328">
                  <c:v>68.393563096244705</c:v>
                </c:pt>
                <c:pt idx="2329">
                  <c:v>68.399409959414598</c:v>
                </c:pt>
                <c:pt idx="2330">
                  <c:v>68.405250744050505</c:v>
                </c:pt>
                <c:pt idx="2331">
                  <c:v>68.411085456845797</c:v>
                </c:pt>
                <c:pt idx="2332">
                  <c:v>68.416914104484306</c:v>
                </c:pt>
                <c:pt idx="2333">
                  <c:v>68.422736693640999</c:v>
                </c:pt>
                <c:pt idx="2334">
                  <c:v>68.428553230982004</c:v>
                </c:pt>
                <c:pt idx="2335">
                  <c:v>68.434363723163898</c:v>
                </c:pt>
                <c:pt idx="2336">
                  <c:v>68.440168176834604</c:v>
                </c:pt>
                <c:pt idx="2337">
                  <c:v>68.445966598632793</c:v>
                </c:pt>
                <c:pt idx="2338">
                  <c:v>68.4517589951882</c:v>
                </c:pt>
                <c:pt idx="2339">
                  <c:v>68.457545373121306</c:v>
                </c:pt>
                <c:pt idx="2340">
                  <c:v>68.463325739043697</c:v>
                </c:pt>
                <c:pt idx="2341">
                  <c:v>68.469100099557906</c:v>
                </c:pt>
                <c:pt idx="2342">
                  <c:v>68.474868461257202</c:v>
                </c:pt>
                <c:pt idx="2343">
                  <c:v>68.480630830726099</c:v>
                </c:pt>
                <c:pt idx="2344">
                  <c:v>68.486387214539704</c:v>
                </c:pt>
                <c:pt idx="2345">
                  <c:v>68.492137619264398</c:v>
                </c:pt>
                <c:pt idx="2346">
                  <c:v>68.497882051457196</c:v>
                </c:pt>
                <c:pt idx="2347">
                  <c:v>68.503620517666306</c:v>
                </c:pt>
                <c:pt idx="2348">
                  <c:v>68.509353024430794</c:v>
                </c:pt>
                <c:pt idx="2349">
                  <c:v>68.515079578280506</c:v>
                </c:pt>
                <c:pt idx="2350">
                  <c:v>68.520800185736405</c:v>
                </c:pt>
                <c:pt idx="2351">
                  <c:v>68.526514853310303</c:v>
                </c:pt>
                <c:pt idx="2352">
                  <c:v>68.532223587505101</c:v>
                </c:pt>
                <c:pt idx="2353">
                  <c:v>68.537926394814406</c:v>
                </c:pt>
                <c:pt idx="2354">
                  <c:v>68.543623281723001</c:v>
                </c:pt>
                <c:pt idx="2355">
                  <c:v>68.549314254706303</c:v>
                </c:pt>
                <c:pt idx="2356">
                  <c:v>68.554999320231104</c:v>
                </c:pt>
                <c:pt idx="2357">
                  <c:v>68.560678484754703</c:v>
                </c:pt>
                <c:pt idx="2358">
                  <c:v>68.566351754725503</c:v>
                </c:pt>
                <c:pt idx="2359">
                  <c:v>68.572019136582895</c:v>
                </c:pt>
                <c:pt idx="2360">
                  <c:v>68.577680636757194</c:v>
                </c:pt>
                <c:pt idx="2361">
                  <c:v>68.583336261669601</c:v>
                </c:pt>
                <c:pt idx="2362">
                  <c:v>68.588986017732296</c:v>
                </c:pt>
                <c:pt idx="2363">
                  <c:v>68.594629911348406</c:v>
                </c:pt>
                <c:pt idx="2364">
                  <c:v>68.600267948911906</c:v>
                </c:pt>
                <c:pt idx="2365">
                  <c:v>68.605900136807804</c:v>
                </c:pt>
                <c:pt idx="2366">
                  <c:v>68.611526481412099</c:v>
                </c:pt>
                <c:pt idx="2367">
                  <c:v>68.617146989091495</c:v>
                </c:pt>
                <c:pt idx="2368">
                  <c:v>68.6227616662039</c:v>
                </c:pt>
                <c:pt idx="2369">
                  <c:v>68.628370519097999</c:v>
                </c:pt>
                <c:pt idx="2370">
                  <c:v>68.633973554113396</c:v>
                </c:pt>
                <c:pt idx="2371">
                  <c:v>68.6395707775809</c:v>
                </c:pt>
                <c:pt idx="2372">
                  <c:v>68.645162195821797</c:v>
                </c:pt>
                <c:pt idx="2373">
                  <c:v>68.650747815148804</c:v>
                </c:pt>
                <c:pt idx="2374">
                  <c:v>68.656327641865204</c:v>
                </c:pt>
                <c:pt idx="2375">
                  <c:v>68.661901682265395</c:v>
                </c:pt>
                <c:pt idx="2376">
                  <c:v>68.667469942634597</c:v>
                </c:pt>
                <c:pt idx="2377">
                  <c:v>68.673032429249204</c:v>
                </c:pt>
                <c:pt idx="2378">
                  <c:v>68.678589148376204</c:v>
                </c:pt>
                <c:pt idx="2379">
                  <c:v>68.684140106273802</c:v>
                </c:pt>
                <c:pt idx="2380">
                  <c:v>68.689685309191105</c:v>
                </c:pt>
                <c:pt idx="2381">
                  <c:v>68.695224763368003</c:v>
                </c:pt>
                <c:pt idx="2382">
                  <c:v>68.7007584750354</c:v>
                </c:pt>
                <c:pt idx="2383">
                  <c:v>68.706286450415305</c:v>
                </c:pt>
                <c:pt idx="2384">
                  <c:v>68.711808724397301</c:v>
                </c:pt>
                <c:pt idx="2385">
                  <c:v>68.717325290501904</c:v>
                </c:pt>
                <c:pt idx="2386">
                  <c:v>68.722836141615403</c:v>
                </c:pt>
                <c:pt idx="2387">
                  <c:v>68.728341283995604</c:v>
                </c:pt>
                <c:pt idx="2388">
                  <c:v>68.733840723892399</c:v>
                </c:pt>
                <c:pt idx="2389">
                  <c:v>68.739334467547096</c:v>
                </c:pt>
                <c:pt idx="2390">
                  <c:v>68.744822521192802</c:v>
                </c:pt>
                <c:pt idx="2391">
                  <c:v>68.750304891054398</c:v>
                </c:pt>
                <c:pt idx="2392">
                  <c:v>68.755781583348593</c:v>
                </c:pt>
                <c:pt idx="2393">
                  <c:v>68.761252604283598</c:v>
                </c:pt>
                <c:pt idx="2394">
                  <c:v>68.766717960059594</c:v>
                </c:pt>
                <c:pt idx="2395">
                  <c:v>68.772177656868195</c:v>
                </c:pt>
                <c:pt idx="2396">
                  <c:v>68.777631700893096</c:v>
                </c:pt>
                <c:pt idx="2397">
                  <c:v>68.783080098309398</c:v>
                </c:pt>
                <c:pt idx="2398">
                  <c:v>68.788522855284199</c:v>
                </c:pt>
                <c:pt idx="2399">
                  <c:v>68.793959977976201</c:v>
                </c:pt>
                <c:pt idx="2400">
                  <c:v>68.799391472535703</c:v>
                </c:pt>
                <c:pt idx="2401">
                  <c:v>68.804817345105107</c:v>
                </c:pt>
                <c:pt idx="2402">
                  <c:v>68.810237601818002</c:v>
                </c:pt>
                <c:pt idx="2403">
                  <c:v>68.815652248800305</c:v>
                </c:pt>
                <c:pt idx="2404">
                  <c:v>68.821061292169304</c:v>
                </c:pt>
                <c:pt idx="2405">
                  <c:v>68.826464738033906</c:v>
                </c:pt>
                <c:pt idx="2406">
                  <c:v>68.831862592495199</c:v>
                </c:pt>
                <c:pt idx="2407">
                  <c:v>68.837254861645505</c:v>
                </c:pt>
                <c:pt idx="2408">
                  <c:v>68.842641551569201</c:v>
                </c:pt>
                <c:pt idx="2409">
                  <c:v>68.848022668342395</c:v>
                </c:pt>
                <c:pt idx="2410">
                  <c:v>68.853398218032595</c:v>
                </c:pt>
                <c:pt idx="2411">
                  <c:v>68.858768206699395</c:v>
                </c:pt>
                <c:pt idx="2412">
                  <c:v>68.864132640394004</c:v>
                </c:pt>
                <c:pt idx="2413">
                  <c:v>68.869491525159305</c:v>
                </c:pt>
                <c:pt idx="2414">
                  <c:v>68.874844867030006</c:v>
                </c:pt>
                <c:pt idx="2415">
                  <c:v>68.880192672032393</c:v>
                </c:pt>
                <c:pt idx="2416">
                  <c:v>68.885534946184706</c:v>
                </c:pt>
                <c:pt idx="2417">
                  <c:v>68.890871695496699</c:v>
                </c:pt>
                <c:pt idx="2418">
                  <c:v>68.896202925969902</c:v>
                </c:pt>
                <c:pt idx="2419">
                  <c:v>68.9015286435978</c:v>
                </c:pt>
                <c:pt idx="2420">
                  <c:v>68.906848854365194</c:v>
                </c:pt>
                <c:pt idx="2421">
                  <c:v>68.912163564249099</c:v>
                </c:pt>
                <c:pt idx="2422">
                  <c:v>68.917472779217803</c:v>
                </c:pt>
                <c:pt idx="2423">
                  <c:v>68.922776505231596</c:v>
                </c:pt>
                <c:pt idx="2424">
                  <c:v>68.928074748242395</c:v>
                </c:pt>
                <c:pt idx="2425">
                  <c:v>68.933367514194003</c:v>
                </c:pt>
                <c:pt idx="2426">
                  <c:v>68.938654809021699</c:v>
                </c:pt>
                <c:pt idx="2427">
                  <c:v>68.943936638652602</c:v>
                </c:pt>
                <c:pt idx="2428">
                  <c:v>68.949213009005803</c:v>
                </c:pt>
                <c:pt idx="2429">
                  <c:v>68.954483925991596</c:v>
                </c:pt>
                <c:pt idx="2430">
                  <c:v>68.959749395512603</c:v>
                </c:pt>
                <c:pt idx="2431">
                  <c:v>68.965009423462703</c:v>
                </c:pt>
                <c:pt idx="2432">
                  <c:v>68.970264015727693</c:v>
                </c:pt>
                <c:pt idx="2433">
                  <c:v>68.975513178185196</c:v>
                </c:pt>
                <c:pt idx="2434">
                  <c:v>68.980756916704294</c:v>
                </c:pt>
                <c:pt idx="2435">
                  <c:v>68.985995237146099</c:v>
                </c:pt>
                <c:pt idx="2436">
                  <c:v>68.991228145363394</c:v>
                </c:pt>
                <c:pt idx="2437">
                  <c:v>68.996455647200406</c:v>
                </c:pt>
                <c:pt idx="2438">
                  <c:v>69.001677748493407</c:v>
                </c:pt>
                <c:pt idx="2439">
                  <c:v>69.006894455070295</c:v>
                </c:pt>
                <c:pt idx="2440">
                  <c:v>69.012105772750701</c:v>
                </c:pt>
                <c:pt idx="2441">
                  <c:v>69.017311707345996</c:v>
                </c:pt>
                <c:pt idx="2442">
                  <c:v>69.022512264659198</c:v>
                </c:pt>
                <c:pt idx="2443">
                  <c:v>69.027707386538296</c:v>
                </c:pt>
                <c:pt idx="2444">
                  <c:v>69.032897251343101</c:v>
                </c:pt>
                <c:pt idx="2445">
                  <c:v>69.038081758201002</c:v>
                </c:pt>
                <c:pt idx="2446">
                  <c:v>69.043260912966105</c:v>
                </c:pt>
                <c:pt idx="2447">
                  <c:v>69.048434721484</c:v>
                </c:pt>
                <c:pt idx="2448">
                  <c:v>69.053603189592394</c:v>
                </c:pt>
                <c:pt idx="2449">
                  <c:v>69.058766323120494</c:v>
                </c:pt>
                <c:pt idx="2450">
                  <c:v>69.063924127889607</c:v>
                </c:pt>
                <c:pt idx="2451">
                  <c:v>69.069076609712496</c:v>
                </c:pt>
                <c:pt idx="2452">
                  <c:v>69.074223774394</c:v>
                </c:pt>
                <c:pt idx="2453">
                  <c:v>69.079365627730695</c:v>
                </c:pt>
                <c:pt idx="2454">
                  <c:v>69.084502175510906</c:v>
                </c:pt>
                <c:pt idx="2455">
                  <c:v>69.089633423514897</c:v>
                </c:pt>
                <c:pt idx="2456">
                  <c:v>69.094759377514904</c:v>
                </c:pt>
                <c:pt idx="2457">
                  <c:v>69.099880043274794</c:v>
                </c:pt>
                <c:pt idx="2458">
                  <c:v>69.104995426550602</c:v>
                </c:pt>
                <c:pt idx="2459">
                  <c:v>69.110105533090007</c:v>
                </c:pt>
                <c:pt idx="2460">
                  <c:v>69.115210368632802</c:v>
                </c:pt>
                <c:pt idx="2461">
                  <c:v>69.120309938910395</c:v>
                </c:pt>
                <c:pt idx="2462">
                  <c:v>69.125404249646607</c:v>
                </c:pt>
                <c:pt idx="2463">
                  <c:v>69.130493306556701</c:v>
                </c:pt>
                <c:pt idx="2464">
                  <c:v>69.135577115348298</c:v>
                </c:pt>
                <c:pt idx="2465">
                  <c:v>69.140655681720801</c:v>
                </c:pt>
                <c:pt idx="2466">
                  <c:v>69.145729011365603</c:v>
                </c:pt>
                <c:pt idx="2467">
                  <c:v>69.150797109966007</c:v>
                </c:pt>
                <c:pt idx="2468">
                  <c:v>69.155859983197601</c:v>
                </c:pt>
                <c:pt idx="2469">
                  <c:v>69.160917636727604</c:v>
                </c:pt>
                <c:pt idx="2470">
                  <c:v>69.1659700762157</c:v>
                </c:pt>
                <c:pt idx="2471">
                  <c:v>69.171017307313207</c:v>
                </c:pt>
                <c:pt idx="2472">
                  <c:v>69.176059335663794</c:v>
                </c:pt>
                <c:pt idx="2473">
                  <c:v>69.181096166902904</c:v>
                </c:pt>
                <c:pt idx="2474">
                  <c:v>69.186127806658504</c:v>
                </c:pt>
                <c:pt idx="2475">
                  <c:v>69.191154260550107</c:v>
                </c:pt>
                <c:pt idx="2476">
                  <c:v>69.196175534189706</c:v>
                </c:pt>
                <c:pt idx="2477">
                  <c:v>69.201191633181296</c:v>
                </c:pt>
                <c:pt idx="2478">
                  <c:v>69.206202563121096</c:v>
                </c:pt>
                <c:pt idx="2479">
                  <c:v>69.211208329597099</c:v>
                </c:pt>
                <c:pt idx="2480">
                  <c:v>69.216208938189993</c:v>
                </c:pt>
                <c:pt idx="2481">
                  <c:v>69.221204394472096</c:v>
                </c:pt>
                <c:pt idx="2482">
                  <c:v>69.226194704008407</c:v>
                </c:pt>
                <c:pt idx="2483">
                  <c:v>69.231179872355597</c:v>
                </c:pt>
                <c:pt idx="2484">
                  <c:v>69.236159905062905</c:v>
                </c:pt>
                <c:pt idx="2485">
                  <c:v>69.2411348076716</c:v>
                </c:pt>
                <c:pt idx="2486">
                  <c:v>69.246104585715301</c:v>
                </c:pt>
                <c:pt idx="2487">
                  <c:v>69.251069244719702</c:v>
                </c:pt>
                <c:pt idx="2488">
                  <c:v>69.256028790202905</c:v>
                </c:pt>
                <c:pt idx="2489">
                  <c:v>69.260983227675098</c:v>
                </c:pt>
                <c:pt idx="2490">
                  <c:v>69.265932562638795</c:v>
                </c:pt>
                <c:pt idx="2491">
                  <c:v>69.270876800588994</c:v>
                </c:pt>
                <c:pt idx="2492">
                  <c:v>69.275815947012504</c:v>
                </c:pt>
                <c:pt idx="2493">
                  <c:v>69.280750007389102</c:v>
                </c:pt>
                <c:pt idx="2494">
                  <c:v>69.285678987190195</c:v>
                </c:pt>
                <c:pt idx="2495">
                  <c:v>69.290602891879999</c:v>
                </c:pt>
                <c:pt idx="2496">
                  <c:v>69.295521726914899</c:v>
                </c:pt>
                <c:pt idx="2497">
                  <c:v>69.300435497743507</c:v>
                </c:pt>
                <c:pt idx="2498">
                  <c:v>69.305344209807103</c:v>
                </c:pt>
                <c:pt idx="2499">
                  <c:v>69.310247868539093</c:v>
                </c:pt>
                <c:pt idx="2500">
                  <c:v>69.315146479365296</c:v>
                </c:pt>
                <c:pt idx="2501">
                  <c:v>69.320040047704097</c:v>
                </c:pt>
                <c:pt idx="2502">
                  <c:v>69.324928578965995</c:v>
                </c:pt>
                <c:pt idx="2503">
                  <c:v>69.329812114075594</c:v>
                </c:pt>
                <c:pt idx="2504">
                  <c:v>69.334690635637998</c:v>
                </c:pt>
                <c:pt idx="2505">
                  <c:v>69.339564138534399</c:v>
                </c:pt>
                <c:pt idx="2506">
                  <c:v>69.344432628197097</c:v>
                </c:pt>
                <c:pt idx="2507">
                  <c:v>69.349296110051696</c:v>
                </c:pt>
                <c:pt idx="2508">
                  <c:v>69.354154589516597</c:v>
                </c:pt>
                <c:pt idx="2509">
                  <c:v>69.359008072003704</c:v>
                </c:pt>
                <c:pt idx="2510">
                  <c:v>69.363856562917903</c:v>
                </c:pt>
                <c:pt idx="2511">
                  <c:v>69.3687000676575</c:v>
                </c:pt>
                <c:pt idx="2512">
                  <c:v>69.373538591613595</c:v>
                </c:pt>
                <c:pt idx="2513">
                  <c:v>69.378372140170995</c:v>
                </c:pt>
                <c:pt idx="2514">
                  <c:v>69.3832007187073</c:v>
                </c:pt>
                <c:pt idx="2515">
                  <c:v>69.388024332593702</c:v>
                </c:pt>
                <c:pt idx="2516">
                  <c:v>69.392842987194399</c:v>
                </c:pt>
                <c:pt idx="2517">
                  <c:v>69.397656687867197</c:v>
                </c:pt>
                <c:pt idx="2518">
                  <c:v>69.402465439962796</c:v>
                </c:pt>
                <c:pt idx="2519">
                  <c:v>69.4072692488255</c:v>
                </c:pt>
                <c:pt idx="2520">
                  <c:v>69.412068119792906</c:v>
                </c:pt>
                <c:pt idx="2521">
                  <c:v>69.416862058195903</c:v>
                </c:pt>
                <c:pt idx="2522">
                  <c:v>69.421651069358603</c:v>
                </c:pt>
                <c:pt idx="2523">
                  <c:v>69.426435158598807</c:v>
                </c:pt>
                <c:pt idx="2524">
                  <c:v>69.431214331227494</c:v>
                </c:pt>
                <c:pt idx="2525">
                  <c:v>69.435988592549094</c:v>
                </c:pt>
                <c:pt idx="2526">
                  <c:v>69.4407579478614</c:v>
                </c:pt>
                <c:pt idx="2527">
                  <c:v>69.445522402455794</c:v>
                </c:pt>
                <c:pt idx="2528">
                  <c:v>69.450281961616895</c:v>
                </c:pt>
                <c:pt idx="2529">
                  <c:v>69.455036630623098</c:v>
                </c:pt>
                <c:pt idx="2530">
                  <c:v>69.459786414746006</c:v>
                </c:pt>
                <c:pt idx="2531">
                  <c:v>69.464531319250895</c:v>
                </c:pt>
                <c:pt idx="2532">
                  <c:v>69.469271349396294</c:v>
                </c:pt>
                <c:pt idx="2533">
                  <c:v>69.474006510434705</c:v>
                </c:pt>
                <c:pt idx="2534">
                  <c:v>69.478736807611796</c:v>
                </c:pt>
                <c:pt idx="2535">
                  <c:v>69.483462246166894</c:v>
                </c:pt>
                <c:pt idx="2536">
                  <c:v>69.488182831333006</c:v>
                </c:pt>
                <c:pt idx="2537">
                  <c:v>69.492898568336699</c:v>
                </c:pt>
                <c:pt idx="2538">
                  <c:v>69.497609462398003</c:v>
                </c:pt>
                <c:pt idx="2539">
                  <c:v>69.502315518730796</c:v>
                </c:pt>
                <c:pt idx="2540">
                  <c:v>69.507016742542405</c:v>
                </c:pt>
                <c:pt idx="2541">
                  <c:v>69.511713139033901</c:v>
                </c:pt>
                <c:pt idx="2542">
                  <c:v>69.516404713400107</c:v>
                </c:pt>
                <c:pt idx="2543">
                  <c:v>69.521091470829404</c:v>
                </c:pt>
                <c:pt idx="2544">
                  <c:v>69.525773416503895</c:v>
                </c:pt>
                <c:pt idx="2545">
                  <c:v>69.530450555599401</c:v>
                </c:pt>
                <c:pt idx="2546">
                  <c:v>69.535122893285603</c:v>
                </c:pt>
                <c:pt idx="2547">
                  <c:v>69.539790434725603</c:v>
                </c:pt>
                <c:pt idx="2548">
                  <c:v>69.544453185076804</c:v>
                </c:pt>
                <c:pt idx="2549">
                  <c:v>69.549111149489903</c:v>
                </c:pt>
                <c:pt idx="2550">
                  <c:v>69.553764333109598</c:v>
                </c:pt>
                <c:pt idx="2551">
                  <c:v>69.558412741074306</c:v>
                </c:pt>
                <c:pt idx="2552">
                  <c:v>69.563056378516507</c:v>
                </c:pt>
                <c:pt idx="2553">
                  <c:v>69.567695250562096</c:v>
                </c:pt>
                <c:pt idx="2554">
                  <c:v>69.572329362331303</c:v>
                </c:pt>
                <c:pt idx="2555">
                  <c:v>69.576958718937902</c:v>
                </c:pt>
                <c:pt idx="2556">
                  <c:v>69.581583325489703</c:v>
                </c:pt>
                <c:pt idx="2557">
                  <c:v>69.586203187088401</c:v>
                </c:pt>
                <c:pt idx="2558">
                  <c:v>69.590818308829498</c:v>
                </c:pt>
                <c:pt idx="2559">
                  <c:v>69.595428695802596</c:v>
                </c:pt>
                <c:pt idx="2560">
                  <c:v>69.600034353091203</c:v>
                </c:pt>
                <c:pt idx="2561">
                  <c:v>69.604635285772602</c:v>
                </c:pt>
                <c:pt idx="2562">
                  <c:v>69.609231498918504</c:v>
                </c:pt>
                <c:pt idx="2563">
                  <c:v>69.613822997594099</c:v>
                </c:pt>
                <c:pt idx="2564">
                  <c:v>69.618409786858905</c:v>
                </c:pt>
                <c:pt idx="2565">
                  <c:v>69.622991871766402</c:v>
                </c:pt>
                <c:pt idx="2566">
                  <c:v>69.6275692573642</c:v>
                </c:pt>
                <c:pt idx="2567">
                  <c:v>69.6321419486937</c:v>
                </c:pt>
                <c:pt idx="2568">
                  <c:v>69.636709950790603</c:v>
                </c:pt>
                <c:pt idx="2569">
                  <c:v>69.641273268684699</c:v>
                </c:pt>
                <c:pt idx="2570">
                  <c:v>69.645831907399796</c:v>
                </c:pt>
                <c:pt idx="2571">
                  <c:v>69.650385871953901</c:v>
                </c:pt>
                <c:pt idx="2572">
                  <c:v>69.654935167359099</c:v>
                </c:pt>
                <c:pt idx="2573">
                  <c:v>69.659479798621703</c:v>
                </c:pt>
                <c:pt idx="2574">
                  <c:v>69.664019770742001</c:v>
                </c:pt>
                <c:pt idx="2575">
                  <c:v>69.668555088714797</c:v>
                </c:pt>
                <c:pt idx="2576">
                  <c:v>69.673085757528696</c:v>
                </c:pt>
                <c:pt idx="2577">
                  <c:v>69.677611782166906</c:v>
                </c:pt>
                <c:pt idx="2578">
                  <c:v>69.682133167606594</c:v>
                </c:pt>
                <c:pt idx="2579">
                  <c:v>69.686649918819299</c:v>
                </c:pt>
                <c:pt idx="2580">
                  <c:v>69.691162040770806</c:v>
                </c:pt>
                <c:pt idx="2581">
                  <c:v>69.6956695384211</c:v>
                </c:pt>
                <c:pt idx="2582">
                  <c:v>69.700172416724499</c:v>
                </c:pt>
                <c:pt idx="2583">
                  <c:v>69.704670680629803</c:v>
                </c:pt>
                <c:pt idx="2584">
                  <c:v>69.709164335079805</c:v>
                </c:pt>
                <c:pt idx="2585">
                  <c:v>69.713653385011895</c:v>
                </c:pt>
                <c:pt idx="2586">
                  <c:v>69.718137835357794</c:v>
                </c:pt>
                <c:pt idx="2587">
                  <c:v>69.722617691043396</c:v>
                </c:pt>
                <c:pt idx="2588">
                  <c:v>69.727092956989196</c:v>
                </c:pt>
                <c:pt idx="2589">
                  <c:v>69.731563638110103</c:v>
                </c:pt>
                <c:pt idx="2590">
                  <c:v>69.7360297393152</c:v>
                </c:pt>
                <c:pt idx="2591">
                  <c:v>69.740491265508297</c:v>
                </c:pt>
                <c:pt idx="2592">
                  <c:v>69.744948236231494</c:v>
                </c:pt>
                <c:pt idx="2593">
                  <c:v>69.749400643799504</c:v>
                </c:pt>
                <c:pt idx="2594">
                  <c:v>69.753848491800895</c:v>
                </c:pt>
                <c:pt idx="2595">
                  <c:v>69.7582917851351</c:v>
                </c:pt>
                <c:pt idx="2596">
                  <c:v>69.762730528696494</c:v>
                </c:pt>
                <c:pt idx="2597">
                  <c:v>69.767164727373697</c:v>
                </c:pt>
                <c:pt idx="2598">
                  <c:v>69.771594386050694</c:v>
                </c:pt>
                <c:pt idx="2599">
                  <c:v>69.776019509606002</c:v>
                </c:pt>
                <c:pt idx="2600">
                  <c:v>69.780440102912706</c:v>
                </c:pt>
                <c:pt idx="2601">
                  <c:v>69.784856170839106</c:v>
                </c:pt>
                <c:pt idx="2602">
                  <c:v>69.789267718247999</c:v>
                </c:pt>
                <c:pt idx="2603">
                  <c:v>69.793674749997393</c:v>
                </c:pt>
                <c:pt idx="2604">
                  <c:v>69.798077270939999</c:v>
                </c:pt>
                <c:pt idx="2605">
                  <c:v>69.802475285923194</c:v>
                </c:pt>
                <c:pt idx="2606">
                  <c:v>69.806868799789498</c:v>
                </c:pt>
                <c:pt idx="2607">
                  <c:v>69.8112578173765</c:v>
                </c:pt>
                <c:pt idx="2608">
                  <c:v>69.815642343516402</c:v>
                </c:pt>
                <c:pt idx="2609">
                  <c:v>69.820022383036502</c:v>
                </c:pt>
                <c:pt idx="2610">
                  <c:v>69.824397940759198</c:v>
                </c:pt>
                <c:pt idx="2611">
                  <c:v>69.8287690215015</c:v>
                </c:pt>
                <c:pt idx="2612">
                  <c:v>69.833135630076001</c:v>
                </c:pt>
                <c:pt idx="2613">
                  <c:v>69.837497771289705</c:v>
                </c:pt>
                <c:pt idx="2614">
                  <c:v>69.841855449945101</c:v>
                </c:pt>
                <c:pt idx="2615">
                  <c:v>69.846208670839502</c:v>
                </c:pt>
                <c:pt idx="2616">
                  <c:v>69.850557438765307</c:v>
                </c:pt>
                <c:pt idx="2617">
                  <c:v>69.854901758510294</c:v>
                </c:pt>
                <c:pt idx="2618">
                  <c:v>69.8592416348569</c:v>
                </c:pt>
                <c:pt idx="2619">
                  <c:v>69.863577072582999</c:v>
                </c:pt>
                <c:pt idx="2620">
                  <c:v>69.867908076461504</c:v>
                </c:pt>
                <c:pt idx="2621">
                  <c:v>69.872234651260499</c:v>
                </c:pt>
                <c:pt idx="2622">
                  <c:v>69.876556801743106</c:v>
                </c:pt>
                <c:pt idx="2623">
                  <c:v>69.880874532667903</c:v>
                </c:pt>
                <c:pt idx="2624">
                  <c:v>69.885187848788604</c:v>
                </c:pt>
                <c:pt idx="2625">
                  <c:v>69.889496754853795</c:v>
                </c:pt>
                <c:pt idx="2626">
                  <c:v>69.893801255607897</c:v>
                </c:pt>
                <c:pt idx="2627">
                  <c:v>69.898101355790104</c:v>
                </c:pt>
                <c:pt idx="2628">
                  <c:v>69.902397060135101</c:v>
                </c:pt>
                <c:pt idx="2629">
                  <c:v>69.906688373372901</c:v>
                </c:pt>
                <c:pt idx="2630">
                  <c:v>69.9109753002286</c:v>
                </c:pt>
                <c:pt idx="2631">
                  <c:v>69.915257845422801</c:v>
                </c:pt>
                <c:pt idx="2632">
                  <c:v>69.919536013671504</c:v>
                </c:pt>
                <c:pt idx="2633">
                  <c:v>69.923809809685906</c:v>
                </c:pt>
                <c:pt idx="2634">
                  <c:v>69.9280792381727</c:v>
                </c:pt>
                <c:pt idx="2635">
                  <c:v>69.932344303833901</c:v>
                </c:pt>
                <c:pt idx="2636">
                  <c:v>69.936605011366893</c:v>
                </c:pt>
                <c:pt idx="2637">
                  <c:v>69.940861365464599</c:v>
                </c:pt>
                <c:pt idx="2638">
                  <c:v>69.945113370815307</c:v>
                </c:pt>
                <c:pt idx="2639">
                  <c:v>69.9493610321029</c:v>
                </c:pt>
                <c:pt idx="2640">
                  <c:v>69.953604354006501</c:v>
                </c:pt>
                <c:pt idx="2641">
                  <c:v>69.9578433412008</c:v>
                </c:pt>
                <c:pt idx="2642">
                  <c:v>69.962077998356193</c:v>
                </c:pt>
                <c:pt idx="2643">
                  <c:v>69.966308330138304</c:v>
                </c:pt>
                <c:pt idx="2644">
                  <c:v>69.970534341208605</c:v>
                </c:pt>
                <c:pt idx="2645">
                  <c:v>69.974756036223894</c:v>
                </c:pt>
                <c:pt idx="2646">
                  <c:v>69.978973419836706</c:v>
                </c:pt>
                <c:pt idx="2647">
                  <c:v>69.983186496694898</c:v>
                </c:pt>
                <c:pt idx="2648">
                  <c:v>69.987395271442296</c:v>
                </c:pt>
                <c:pt idx="2649">
                  <c:v>69.991599748718201</c:v>
                </c:pt>
                <c:pt idx="2650">
                  <c:v>69.9957999331574</c:v>
                </c:pt>
                <c:pt idx="2651">
                  <c:v>69.999995829390599</c:v>
                </c:pt>
                <c:pt idx="2652">
                  <c:v>70.004187442044</c:v>
                </c:pt>
                <c:pt idx="2653">
                  <c:v>70.008374775739597</c:v>
                </c:pt>
                <c:pt idx="2654">
                  <c:v>70.012557835095095</c:v>
                </c:pt>
                <c:pt idx="2655">
                  <c:v>70.016736624723904</c:v>
                </c:pt>
                <c:pt idx="2656">
                  <c:v>70.020911149235104</c:v>
                </c:pt>
                <c:pt idx="2657">
                  <c:v>70.025081413233593</c:v>
                </c:pt>
                <c:pt idx="2658">
                  <c:v>70.029247421320093</c:v>
                </c:pt>
                <c:pt idx="2659">
                  <c:v>70.033409178091006</c:v>
                </c:pt>
                <c:pt idx="2660">
                  <c:v>70.037566688138796</c:v>
                </c:pt>
                <c:pt idx="2661">
                  <c:v>70.041719956051395</c:v>
                </c:pt>
                <c:pt idx="2662">
                  <c:v>70.045868986412898</c:v>
                </c:pt>
                <c:pt idx="2663">
                  <c:v>70.050013783803095</c:v>
                </c:pt>
                <c:pt idx="2664">
                  <c:v>70.054154352797696</c:v>
                </c:pt>
                <c:pt idx="2665">
                  <c:v>70.058290697968303</c:v>
                </c:pt>
                <c:pt idx="2666">
                  <c:v>70.062422823882301</c:v>
                </c:pt>
                <c:pt idx="2667">
                  <c:v>70.066550735103405</c:v>
                </c:pt>
                <c:pt idx="2668">
                  <c:v>70.0706744361907</c:v>
                </c:pt>
                <c:pt idx="2669">
                  <c:v>70.074793931699801</c:v>
                </c:pt>
                <c:pt idx="2670">
                  <c:v>70.078909226181906</c:v>
                </c:pt>
                <c:pt idx="2671">
                  <c:v>70.083020324184304</c:v>
                </c:pt>
                <c:pt idx="2672">
                  <c:v>70.087127230250402</c:v>
                </c:pt>
                <c:pt idx="2673">
                  <c:v>70.091229948919604</c:v>
                </c:pt>
                <c:pt idx="2674">
                  <c:v>70.095328484727304</c:v>
                </c:pt>
                <c:pt idx="2675">
                  <c:v>70.099422842205001</c:v>
                </c:pt>
                <c:pt idx="2676">
                  <c:v>70.103513025880105</c:v>
                </c:pt>
                <c:pt idx="2677">
                  <c:v>70.107599040276497</c:v>
                </c:pt>
                <c:pt idx="2678">
                  <c:v>70.111680889913799</c:v>
                </c:pt>
                <c:pt idx="2679">
                  <c:v>70.115758579307894</c:v>
                </c:pt>
                <c:pt idx="2680">
                  <c:v>70.119832109563006</c:v>
                </c:pt>
                <c:pt idx="2681">
                  <c:v>70.123901438086094</c:v>
                </c:pt>
                <c:pt idx="2682">
                  <c:v>70.127966617365502</c:v>
                </c:pt>
                <c:pt idx="2683">
                  <c:v>70.132027651842506</c:v>
                </c:pt>
                <c:pt idx="2684">
                  <c:v>70.136084545953807</c:v>
                </c:pt>
                <c:pt idx="2685">
                  <c:v>70.1401373041315</c:v>
                </c:pt>
                <c:pt idx="2686">
                  <c:v>70.144185930803204</c:v>
                </c:pt>
                <c:pt idx="2687">
                  <c:v>70.148230430392104</c:v>
                </c:pt>
                <c:pt idx="2688">
                  <c:v>70.152270807316796</c:v>
                </c:pt>
                <c:pt idx="2689">
                  <c:v>70.1563070659913</c:v>
                </c:pt>
                <c:pt idx="2690">
                  <c:v>70.160339210825498</c:v>
                </c:pt>
                <c:pt idx="2691">
                  <c:v>70.164367246224501</c:v>
                </c:pt>
                <c:pt idx="2692">
                  <c:v>70.168391176589097</c:v>
                </c:pt>
                <c:pt idx="2693">
                  <c:v>70.172411006315599</c:v>
                </c:pt>
                <c:pt idx="2694">
                  <c:v>70.176426739796</c:v>
                </c:pt>
                <c:pt idx="2695">
                  <c:v>70.180438381417801</c:v>
                </c:pt>
                <c:pt idx="2696">
                  <c:v>70.184445935564099</c:v>
                </c:pt>
                <c:pt idx="2697">
                  <c:v>70.188449406613799</c:v>
                </c:pt>
                <c:pt idx="2698">
                  <c:v>70.192448798941101</c:v>
                </c:pt>
                <c:pt idx="2699">
                  <c:v>70.196444116916197</c:v>
                </c:pt>
                <c:pt idx="2700">
                  <c:v>70.200435364904706</c:v>
                </c:pt>
                <c:pt idx="2701">
                  <c:v>70.204422547267995</c:v>
                </c:pt>
                <c:pt idx="2702">
                  <c:v>70.208405668363099</c:v>
                </c:pt>
                <c:pt idx="2703">
                  <c:v>70.212384732542901</c:v>
                </c:pt>
                <c:pt idx="2704">
                  <c:v>70.216359744155696</c:v>
                </c:pt>
                <c:pt idx="2705">
                  <c:v>70.220330707545699</c:v>
                </c:pt>
                <c:pt idx="2706">
                  <c:v>70.224297627052806</c:v>
                </c:pt>
                <c:pt idx="2707">
                  <c:v>70.228260507012806</c:v>
                </c:pt>
                <c:pt idx="2708">
                  <c:v>70.232219351756896</c:v>
                </c:pt>
                <c:pt idx="2709">
                  <c:v>70.236174165612496</c:v>
                </c:pt>
                <c:pt idx="2710">
                  <c:v>70.240124952902406</c:v>
                </c:pt>
                <c:pt idx="2711">
                  <c:v>70.244071717945502</c:v>
                </c:pt>
                <c:pt idx="2712">
                  <c:v>70.248014465056201</c:v>
                </c:pt>
                <c:pt idx="2713">
                  <c:v>70.251953198545195</c:v>
                </c:pt>
                <c:pt idx="2714">
                  <c:v>70.255887922718401</c:v>
                </c:pt>
                <c:pt idx="2715">
                  <c:v>70.259818641878098</c:v>
                </c:pt>
                <c:pt idx="2716">
                  <c:v>70.263745360322204</c:v>
                </c:pt>
                <c:pt idx="2717">
                  <c:v>70.2676680823445</c:v>
                </c:pt>
                <c:pt idx="2718">
                  <c:v>70.271586812234602</c:v>
                </c:pt>
                <c:pt idx="2719">
                  <c:v>70.275501554278307</c:v>
                </c:pt>
                <c:pt idx="2720">
                  <c:v>70.279412312756904</c:v>
                </c:pt>
                <c:pt idx="2721">
                  <c:v>70.283319091948002</c:v>
                </c:pt>
                <c:pt idx="2722">
                  <c:v>70.287221896124905</c:v>
                </c:pt>
                <c:pt idx="2723">
                  <c:v>70.291120729556894</c:v>
                </c:pt>
                <c:pt idx="2724">
                  <c:v>70.295015596509202</c:v>
                </c:pt>
                <c:pt idx="2725">
                  <c:v>70.298906501243195</c:v>
                </c:pt>
                <c:pt idx="2726">
                  <c:v>70.302793448016004</c:v>
                </c:pt>
                <c:pt idx="2727">
                  <c:v>70.306676441080896</c:v>
                </c:pt>
                <c:pt idx="2728">
                  <c:v>70.3105554846872</c:v>
                </c:pt>
                <c:pt idx="2729">
                  <c:v>70.314430583079996</c:v>
                </c:pt>
                <c:pt idx="2730">
                  <c:v>70.318301740500701</c:v>
                </c:pt>
                <c:pt idx="2731">
                  <c:v>70.322168961186605</c:v>
                </c:pt>
                <c:pt idx="2732">
                  <c:v>70.326032249371195</c:v>
                </c:pt>
                <c:pt idx="2733">
                  <c:v>70.329891609283905</c:v>
                </c:pt>
                <c:pt idx="2734">
                  <c:v>70.333747045150304</c:v>
                </c:pt>
                <c:pt idx="2735">
                  <c:v>70.337598561191996</c:v>
                </c:pt>
                <c:pt idx="2736">
                  <c:v>70.341446161626905</c:v>
                </c:pt>
                <c:pt idx="2737">
                  <c:v>70.345289850668806</c:v>
                </c:pt>
                <c:pt idx="2738">
                  <c:v>70.349129632527706</c:v>
                </c:pt>
                <c:pt idx="2739">
                  <c:v>70.352965511410005</c:v>
                </c:pt>
                <c:pt idx="2740">
                  <c:v>70.356797491517796</c:v>
                </c:pt>
                <c:pt idx="2741">
                  <c:v>70.360625577049802</c:v>
                </c:pt>
                <c:pt idx="2742">
                  <c:v>70.364449772200601</c:v>
                </c:pt>
                <c:pt idx="2743">
                  <c:v>70.3682700811611</c:v>
                </c:pt>
                <c:pt idx="2744">
                  <c:v>70.3720865081185</c:v>
                </c:pt>
                <c:pt idx="2745">
                  <c:v>70.375899057256206</c:v>
                </c:pt>
                <c:pt idx="2746">
                  <c:v>70.379707732753602</c:v>
                </c:pt>
                <c:pt idx="2747">
                  <c:v>70.383512538786604</c:v>
                </c:pt>
                <c:pt idx="2748">
                  <c:v>70.387313479527407</c:v>
                </c:pt>
                <c:pt idx="2749">
                  <c:v>70.391110559144195</c:v>
                </c:pt>
                <c:pt idx="2750">
                  <c:v>70.394903781801801</c:v>
                </c:pt>
                <c:pt idx="2751">
                  <c:v>70.398693151661107</c:v>
                </c:pt>
                <c:pt idx="2752">
                  <c:v>70.402478672879298</c:v>
                </c:pt>
                <c:pt idx="2753">
                  <c:v>70.406260349610093</c:v>
                </c:pt>
                <c:pt idx="2754">
                  <c:v>70.410038186003405</c:v>
                </c:pt>
                <c:pt idx="2755">
                  <c:v>70.413812186205405</c:v>
                </c:pt>
                <c:pt idx="2756">
                  <c:v>70.4175823543588</c:v>
                </c:pt>
                <c:pt idx="2757">
                  <c:v>70.421348694602699</c:v>
                </c:pt>
                <c:pt idx="2758">
                  <c:v>70.425111211072405</c:v>
                </c:pt>
                <c:pt idx="2759">
                  <c:v>70.428869907899795</c:v>
                </c:pt>
                <c:pt idx="2760">
                  <c:v>70.432624789212994</c:v>
                </c:pt>
                <c:pt idx="2761">
                  <c:v>70.436375859136703</c:v>
                </c:pt>
                <c:pt idx="2762">
                  <c:v>70.440123121791999</c:v>
                </c:pt>
                <c:pt idx="2763">
                  <c:v>70.443866581296504</c:v>
                </c:pt>
                <c:pt idx="2764">
                  <c:v>70.447606241764007</c:v>
                </c:pt>
                <c:pt idx="2765">
                  <c:v>70.451342107305194</c:v>
                </c:pt>
                <c:pt idx="2766">
                  <c:v>70.455074182026905</c:v>
                </c:pt>
                <c:pt idx="2767">
                  <c:v>70.458802470032694</c:v>
                </c:pt>
                <c:pt idx="2768">
                  <c:v>70.462526975422406</c:v>
                </c:pt>
                <c:pt idx="2769">
                  <c:v>70.466247687740093</c:v>
                </c:pt>
                <c:pt idx="2770">
                  <c:v>70.469964570181702</c:v>
                </c:pt>
                <c:pt idx="2771">
                  <c:v>70.473677679019204</c:v>
                </c:pt>
                <c:pt idx="2772">
                  <c:v>70.477387018261993</c:v>
                </c:pt>
                <c:pt idx="2773">
                  <c:v>70.4810925919151</c:v>
                </c:pt>
                <c:pt idx="2774">
                  <c:v>70.484794403979095</c:v>
                </c:pt>
                <c:pt idx="2775">
                  <c:v>70.488492458450395</c:v>
                </c:pt>
                <c:pt idx="2776">
                  <c:v>70.492186759320802</c:v>
                </c:pt>
                <c:pt idx="2777">
                  <c:v>70.495877310577896</c:v>
                </c:pt>
                <c:pt idx="2778">
                  <c:v>70.499564116204695</c:v>
                </c:pt>
                <c:pt idx="2779">
                  <c:v>70.503247180180097</c:v>
                </c:pt>
                <c:pt idx="2780">
                  <c:v>70.506926506478493</c:v>
                </c:pt>
                <c:pt idx="2781">
                  <c:v>70.510602099069999</c:v>
                </c:pt>
                <c:pt idx="2782">
                  <c:v>70.514273961920296</c:v>
                </c:pt>
                <c:pt idx="2783">
                  <c:v>70.5179420989909</c:v>
                </c:pt>
                <c:pt idx="2784">
                  <c:v>70.521606514238997</c:v>
                </c:pt>
                <c:pt idx="2785">
                  <c:v>70.525267211617106</c:v>
                </c:pt>
                <c:pt idx="2786">
                  <c:v>70.528924195073998</c:v>
                </c:pt>
                <c:pt idx="2787">
                  <c:v>70.532577468553697</c:v>
                </c:pt>
                <c:pt idx="2788">
                  <c:v>70.536227035996106</c:v>
                </c:pt>
                <c:pt idx="2789">
                  <c:v>70.539872901336807</c:v>
                </c:pt>
                <c:pt idx="2790">
                  <c:v>70.543515068507205</c:v>
                </c:pt>
                <c:pt idx="2791">
                  <c:v>70.547153541434298</c:v>
                </c:pt>
                <c:pt idx="2792">
                  <c:v>70.550788324040894</c:v>
                </c:pt>
                <c:pt idx="2793">
                  <c:v>70.554419420245495</c:v>
                </c:pt>
                <c:pt idx="2794">
                  <c:v>70.558046833962393</c:v>
                </c:pt>
                <c:pt idx="2795">
                  <c:v>70.561670569101594</c:v>
                </c:pt>
                <c:pt idx="2796">
                  <c:v>70.565290629568807</c:v>
                </c:pt>
                <c:pt idx="2797">
                  <c:v>70.568907019265794</c:v>
                </c:pt>
                <c:pt idx="2798">
                  <c:v>70.572519742089796</c:v>
                </c:pt>
                <c:pt idx="2799">
                  <c:v>70.576128801934004</c:v>
                </c:pt>
                <c:pt idx="2800">
                  <c:v>70.579734202687206</c:v>
                </c:pt>
                <c:pt idx="2801">
                  <c:v>70.583335948234193</c:v>
                </c:pt>
                <c:pt idx="2802">
                  <c:v>70.586934042455596</c:v>
                </c:pt>
                <c:pt idx="2803">
                  <c:v>70.590528489227594</c:v>
                </c:pt>
                <c:pt idx="2804">
                  <c:v>70.594119292422405</c:v>
                </c:pt>
                <c:pt idx="2805">
                  <c:v>70.597706455907996</c:v>
                </c:pt>
                <c:pt idx="2806">
                  <c:v>70.601289983548298</c:v>
                </c:pt>
                <c:pt idx="2807">
                  <c:v>70.604869879202795</c:v>
                </c:pt>
                <c:pt idx="2808">
                  <c:v>70.608446146727204</c:v>
                </c:pt>
                <c:pt idx="2809">
                  <c:v>70.612018789972694</c:v>
                </c:pt>
                <c:pt idx="2810">
                  <c:v>70.6155878127867</c:v>
                </c:pt>
                <c:pt idx="2811">
                  <c:v>70.619153219012205</c:v>
                </c:pt>
                <c:pt idx="2812">
                  <c:v>70.622715012488101</c:v>
                </c:pt>
                <c:pt idx="2813">
                  <c:v>70.6262731970495</c:v>
                </c:pt>
                <c:pt idx="2814">
                  <c:v>70.629827776526994</c:v>
                </c:pt>
                <c:pt idx="2815">
                  <c:v>70.633378754747199</c:v>
                </c:pt>
                <c:pt idx="2816">
                  <c:v>70.636926135532903</c:v>
                </c:pt>
                <c:pt idx="2817">
                  <c:v>70.640469922702295</c:v>
                </c:pt>
                <c:pt idx="2818">
                  <c:v>70.644010120070007</c:v>
                </c:pt>
                <c:pt idx="2819">
                  <c:v>70.647546731446198</c:v>
                </c:pt>
                <c:pt idx="2820">
                  <c:v>70.651079760637302</c:v>
                </c:pt>
                <c:pt idx="2821">
                  <c:v>70.654609211445404</c:v>
                </c:pt>
                <c:pt idx="2822">
                  <c:v>70.658135087668597</c:v>
                </c:pt>
                <c:pt idx="2823">
                  <c:v>70.661657393101194</c:v>
                </c:pt>
                <c:pt idx="2824">
                  <c:v>70.665176131533102</c:v>
                </c:pt>
                <c:pt idx="2825">
                  <c:v>70.668691306750404</c:v>
                </c:pt>
                <c:pt idx="2826">
                  <c:v>70.672202922535106</c:v>
                </c:pt>
                <c:pt idx="2827">
                  <c:v>70.675710982665294</c:v>
                </c:pt>
                <c:pt idx="2828">
                  <c:v>70.679215490914899</c:v>
                </c:pt>
                <c:pt idx="2829">
                  <c:v>70.682716451053906</c:v>
                </c:pt>
                <c:pt idx="2830">
                  <c:v>70.686213866848405</c:v>
                </c:pt>
                <c:pt idx="2831">
                  <c:v>70.689707742060307</c:v>
                </c:pt>
                <c:pt idx="2832">
                  <c:v>70.693198080447701</c:v>
                </c:pt>
                <c:pt idx="2833">
                  <c:v>70.696684885764697</c:v>
                </c:pt>
                <c:pt idx="2834">
                  <c:v>70.700168161761297</c:v>
                </c:pt>
                <c:pt idx="2835">
                  <c:v>70.703647912183698</c:v>
                </c:pt>
                <c:pt idx="2836">
                  <c:v>70.707124140774098</c:v>
                </c:pt>
                <c:pt idx="2837">
                  <c:v>70.710596851270694</c:v>
                </c:pt>
                <c:pt idx="2838">
                  <c:v>70.714066047407897</c:v>
                </c:pt>
                <c:pt idx="2839">
                  <c:v>70.717531732916001</c:v>
                </c:pt>
                <c:pt idx="2840">
                  <c:v>70.720993911521504</c:v>
                </c:pt>
                <c:pt idx="2841">
                  <c:v>70.724452586946995</c:v>
                </c:pt>
                <c:pt idx="2842">
                  <c:v>70.727907762911002</c:v>
                </c:pt>
                <c:pt idx="2843">
                  <c:v>70.731359443128397</c:v>
                </c:pt>
                <c:pt idx="2844">
                  <c:v>70.734807631309906</c:v>
                </c:pt>
                <c:pt idx="2845">
                  <c:v>70.738252331162499</c:v>
                </c:pt>
                <c:pt idx="2846">
                  <c:v>70.7416935463893</c:v>
                </c:pt>
                <c:pt idx="2847">
                  <c:v>70.745131280689606</c:v>
                </c:pt>
                <c:pt idx="2848">
                  <c:v>70.748565537758495</c:v>
                </c:pt>
                <c:pt idx="2849">
                  <c:v>70.751996321287706</c:v>
                </c:pt>
                <c:pt idx="2850">
                  <c:v>70.7554236349647</c:v>
                </c:pt>
                <c:pt idx="2851">
                  <c:v>70.758847482473399</c:v>
                </c:pt>
                <c:pt idx="2852">
                  <c:v>70.762267867493605</c:v>
                </c:pt>
                <c:pt idx="2853">
                  <c:v>70.765684793701595</c:v>
                </c:pt>
                <c:pt idx="2854">
                  <c:v>70.769098264769596</c:v>
                </c:pt>
                <c:pt idx="2855">
                  <c:v>70.772508284366097</c:v>
                </c:pt>
                <c:pt idx="2856">
                  <c:v>70.775914856155794</c:v>
                </c:pt>
                <c:pt idx="2857">
                  <c:v>70.779317983799501</c:v>
                </c:pt>
                <c:pt idx="2858">
                  <c:v>70.782717660481097</c:v>
                </c:pt>
                <c:pt idx="2859">
                  <c:v>70.786113881012398</c:v>
                </c:pt>
                <c:pt idx="2860">
                  <c:v>70.789506666972002</c:v>
                </c:pt>
                <c:pt idx="2861">
                  <c:v>70.792896021973206</c:v>
                </c:pt>
                <c:pt idx="2862">
                  <c:v>70.796281949625097</c:v>
                </c:pt>
                <c:pt idx="2863">
                  <c:v>70.7996644535325</c:v>
                </c:pt>
                <c:pt idx="2864">
                  <c:v>70.803043537296205</c:v>
                </c:pt>
                <c:pt idx="2865">
                  <c:v>70.806419204512807</c:v>
                </c:pt>
                <c:pt idx="2866">
                  <c:v>70.809791458774797</c:v>
                </c:pt>
                <c:pt idx="2867">
                  <c:v>70.813160303670301</c:v>
                </c:pt>
                <c:pt idx="2868">
                  <c:v>70.816525742783497</c:v>
                </c:pt>
                <c:pt idx="2869">
                  <c:v>70.819887779694398</c:v>
                </c:pt>
                <c:pt idx="2870">
                  <c:v>70.823246417978794</c:v>
                </c:pt>
                <c:pt idx="2871">
                  <c:v>70.826601661208301</c:v>
                </c:pt>
                <c:pt idx="2872">
                  <c:v>70.829953512950695</c:v>
                </c:pt>
                <c:pt idx="2873">
                  <c:v>70.833301976769206</c:v>
                </c:pt>
                <c:pt idx="2874">
                  <c:v>70.8366470562232</c:v>
                </c:pt>
                <c:pt idx="2875">
                  <c:v>70.839988754868003</c:v>
                </c:pt>
                <c:pt idx="2876">
                  <c:v>70.843327076254496</c:v>
                </c:pt>
                <c:pt idx="2877">
                  <c:v>70.846662023929895</c:v>
                </c:pt>
                <c:pt idx="2878">
                  <c:v>70.849993601437006</c:v>
                </c:pt>
                <c:pt idx="2879">
                  <c:v>70.853321812314505</c:v>
                </c:pt>
                <c:pt idx="2880">
                  <c:v>70.856646660097297</c:v>
                </c:pt>
                <c:pt idx="2881">
                  <c:v>70.8599681483159</c:v>
                </c:pt>
                <c:pt idx="2882">
                  <c:v>70.863286280496794</c:v>
                </c:pt>
                <c:pt idx="2883">
                  <c:v>70.866601060162395</c:v>
                </c:pt>
                <c:pt idx="2884">
                  <c:v>70.869912490831297</c:v>
                </c:pt>
                <c:pt idx="2885">
                  <c:v>70.873220576017701</c:v>
                </c:pt>
                <c:pt idx="2886">
                  <c:v>70.876525319231703</c:v>
                </c:pt>
                <c:pt idx="2887">
                  <c:v>70.879826723979804</c:v>
                </c:pt>
                <c:pt idx="2888">
                  <c:v>70.883124793763997</c:v>
                </c:pt>
                <c:pt idx="2889">
                  <c:v>70.8864195320823</c:v>
                </c:pt>
                <c:pt idx="2890">
                  <c:v>70.889710942428906</c:v>
                </c:pt>
                <c:pt idx="2891">
                  <c:v>70.892999028293701</c:v>
                </c:pt>
                <c:pt idx="2892">
                  <c:v>70.896283793162794</c:v>
                </c:pt>
                <c:pt idx="2893">
                  <c:v>70.8995652405182</c:v>
                </c:pt>
                <c:pt idx="2894">
                  <c:v>70.902843373837598</c:v>
                </c:pt>
                <c:pt idx="2895">
                  <c:v>70.906118196595102</c:v>
                </c:pt>
                <c:pt idx="2896">
                  <c:v>70.909389712260605</c:v>
                </c:pt>
                <c:pt idx="2897">
                  <c:v>70.912657924299893</c:v>
                </c:pt>
                <c:pt idx="2898">
                  <c:v>70.915922836175</c:v>
                </c:pt>
                <c:pt idx="2899">
                  <c:v>70.919184451343696</c:v>
                </c:pt>
                <c:pt idx="2900">
                  <c:v>70.922442773259903</c:v>
                </c:pt>
                <c:pt idx="2901">
                  <c:v>70.925697805373503</c:v>
                </c:pt>
                <c:pt idx="2902">
                  <c:v>70.928949551130501</c:v>
                </c:pt>
                <c:pt idx="2903">
                  <c:v>70.932198013972794</c:v>
                </c:pt>
                <c:pt idx="2904">
                  <c:v>70.935443197338401</c:v>
                </c:pt>
                <c:pt idx="2905">
                  <c:v>70.938685104661204</c:v>
                </c:pt>
                <c:pt idx="2906">
                  <c:v>70.941923739371305</c:v>
                </c:pt>
                <c:pt idx="2907">
                  <c:v>70.945159104894699</c:v>
                </c:pt>
                <c:pt idx="2908">
                  <c:v>70.948391204653703</c:v>
                </c:pt>
                <c:pt idx="2909">
                  <c:v>70.951620042066196</c:v>
                </c:pt>
                <c:pt idx="2910">
                  <c:v>70.954845620546706</c:v>
                </c:pt>
                <c:pt idx="2911">
                  <c:v>70.958067943505199</c:v>
                </c:pt>
                <c:pt idx="2912">
                  <c:v>70.961287014348301</c:v>
                </c:pt>
                <c:pt idx="2913">
                  <c:v>70.964502836478303</c:v>
                </c:pt>
                <c:pt idx="2914">
                  <c:v>70.967715413293604</c:v>
                </c:pt>
                <c:pt idx="2915">
                  <c:v>70.970924748188907</c:v>
                </c:pt>
                <c:pt idx="2916">
                  <c:v>70.974130844554693</c:v>
                </c:pt>
                <c:pt idx="2917">
                  <c:v>70.977333705777895</c:v>
                </c:pt>
                <c:pt idx="2918">
                  <c:v>70.980533335241304</c:v>
                </c:pt>
                <c:pt idx="2919">
                  <c:v>70.983729736323696</c:v>
                </c:pt>
                <c:pt idx="2920">
                  <c:v>70.986922912400203</c:v>
                </c:pt>
                <c:pt idx="2921">
                  <c:v>70.990112866841997</c:v>
                </c:pt>
                <c:pt idx="2922">
                  <c:v>70.993299603016297</c:v>
                </c:pt>
                <c:pt idx="2923">
                  <c:v>70.996483124286399</c:v>
                </c:pt>
                <c:pt idx="2924">
                  <c:v>70.999663434011893</c:v>
                </c:pt>
                <c:pt idx="2925">
                  <c:v>71.002840535548401</c:v>
                </c:pt>
                <c:pt idx="2926">
                  <c:v>71.006014432247497</c:v>
                </c:pt>
                <c:pt idx="2927">
                  <c:v>71.0091851274573</c:v>
                </c:pt>
                <c:pt idx="2928">
                  <c:v>71.012352624521696</c:v>
                </c:pt>
                <c:pt idx="2929">
                  <c:v>71.015516926780805</c:v>
                </c:pt>
                <c:pt idx="2930">
                  <c:v>71.018678037571107</c:v>
                </c:pt>
                <c:pt idx="2931">
                  <c:v>71.021835960225005</c:v>
                </c:pt>
                <c:pt idx="2932">
                  <c:v>71.024990698071093</c:v>
                </c:pt>
                <c:pt idx="2933">
                  <c:v>71.028142254434201</c:v>
                </c:pt>
                <c:pt idx="2934">
                  <c:v>71.031290632635404</c:v>
                </c:pt>
                <c:pt idx="2935">
                  <c:v>71.034435835991701</c:v>
                </c:pt>
                <c:pt idx="2936">
                  <c:v>71.037577867816495</c:v>
                </c:pt>
                <c:pt idx="2937">
                  <c:v>71.040716731419394</c:v>
                </c:pt>
                <c:pt idx="2938">
                  <c:v>71.0438524301059</c:v>
                </c:pt>
                <c:pt idx="2939">
                  <c:v>71.046984967178105</c:v>
                </c:pt>
                <c:pt idx="2940">
                  <c:v>71.050114345934006</c:v>
                </c:pt>
                <c:pt idx="2941">
                  <c:v>71.053240569668006</c:v>
                </c:pt>
                <c:pt idx="2942">
                  <c:v>71.056363641670401</c:v>
                </c:pt>
                <c:pt idx="2943">
                  <c:v>71.059483565228206</c:v>
                </c:pt>
                <c:pt idx="2944">
                  <c:v>71.062600343624197</c:v>
                </c:pt>
                <c:pt idx="2945">
                  <c:v>71.065713980137602</c:v>
                </c:pt>
                <c:pt idx="2946">
                  <c:v>71.068824478043794</c:v>
                </c:pt>
                <c:pt idx="2947">
                  <c:v>71.071931842899701</c:v>
                </c:pt>
                <c:pt idx="2948">
                  <c:v>71.075036078025704</c:v>
                </c:pt>
                <c:pt idx="2949">
                  <c:v>71.078137184562394</c:v>
                </c:pt>
                <c:pt idx="2950">
                  <c:v>71.081235165775297</c:v>
                </c:pt>
                <c:pt idx="2951">
                  <c:v>71.084330024925904</c:v>
                </c:pt>
                <c:pt idx="2952">
                  <c:v>71.087421765272495</c:v>
                </c:pt>
                <c:pt idx="2953">
                  <c:v>71.090510390069198</c:v>
                </c:pt>
                <c:pt idx="2954">
                  <c:v>71.093595902566804</c:v>
                </c:pt>
                <c:pt idx="2955">
                  <c:v>71.096678306012194</c:v>
                </c:pt>
                <c:pt idx="2956">
                  <c:v>71.099757603648996</c:v>
                </c:pt>
                <c:pt idx="2957">
                  <c:v>71.102833798716702</c:v>
                </c:pt>
                <c:pt idx="2958">
                  <c:v>71.105906894451394</c:v>
                </c:pt>
                <c:pt idx="2959">
                  <c:v>71.108976894085501</c:v>
                </c:pt>
                <c:pt idx="2960">
                  <c:v>71.1120438008479</c:v>
                </c:pt>
                <c:pt idx="2961">
                  <c:v>71.115107617963702</c:v>
                </c:pt>
                <c:pt idx="2962">
                  <c:v>71.118168348654294</c:v>
                </c:pt>
                <c:pt idx="2963">
                  <c:v>71.121225996137795</c:v>
                </c:pt>
                <c:pt idx="2964">
                  <c:v>71.124280563628403</c:v>
                </c:pt>
                <c:pt idx="2965">
                  <c:v>71.127332054336705</c:v>
                </c:pt>
                <c:pt idx="2966">
                  <c:v>71.130380471469906</c:v>
                </c:pt>
                <c:pt idx="2967">
                  <c:v>71.133425818231402</c:v>
                </c:pt>
                <c:pt idx="2968">
                  <c:v>71.136468097821094</c:v>
                </c:pt>
                <c:pt idx="2969">
                  <c:v>71.139507313435402</c:v>
                </c:pt>
                <c:pt idx="2970">
                  <c:v>71.142543468266794</c:v>
                </c:pt>
                <c:pt idx="2971">
                  <c:v>71.145576565504498</c:v>
                </c:pt>
                <c:pt idx="2972">
                  <c:v>71.148606608334106</c:v>
                </c:pt>
                <c:pt idx="2973">
                  <c:v>71.151633599937597</c:v>
                </c:pt>
                <c:pt idx="2974">
                  <c:v>71.1546575434933</c:v>
                </c:pt>
                <c:pt idx="2975">
                  <c:v>71.157678442176206</c:v>
                </c:pt>
                <c:pt idx="2976">
                  <c:v>71.160696299157607</c:v>
                </c:pt>
                <c:pt idx="2977">
                  <c:v>71.163711117605104</c:v>
                </c:pt>
                <c:pt idx="2978">
                  <c:v>71.166722900683098</c:v>
                </c:pt>
                <c:pt idx="2979">
                  <c:v>71.169731651552198</c:v>
                </c:pt>
                <c:pt idx="2980">
                  <c:v>71.1727373733696</c:v>
                </c:pt>
                <c:pt idx="2981">
                  <c:v>71.175740069288807</c:v>
                </c:pt>
                <c:pt idx="2982">
                  <c:v>71.178739742459996</c:v>
                </c:pt>
                <c:pt idx="2983">
                  <c:v>71.181736396029805</c:v>
                </c:pt>
                <c:pt idx="2984">
                  <c:v>71.184730033141193</c:v>
                </c:pt>
                <c:pt idx="2985">
                  <c:v>71.187720656933806</c:v>
                </c:pt>
                <c:pt idx="2986">
                  <c:v>71.190708270543595</c:v>
                </c:pt>
                <c:pt idx="2987">
                  <c:v>71.193692877103302</c:v>
                </c:pt>
                <c:pt idx="2988">
                  <c:v>71.196674479741802</c:v>
                </c:pt>
                <c:pt idx="2989">
                  <c:v>71.199653081584898</c:v>
                </c:pt>
                <c:pt idx="2990">
                  <c:v>71.202628685754505</c:v>
                </c:pt>
                <c:pt idx="2991">
                  <c:v>71.205601295369405</c:v>
                </c:pt>
                <c:pt idx="2992">
                  <c:v>71.208570913544705</c:v>
                </c:pt>
                <c:pt idx="2993">
                  <c:v>71.211537543391998</c:v>
                </c:pt>
                <c:pt idx="2994">
                  <c:v>71.214501188019696</c:v>
                </c:pt>
                <c:pt idx="2995">
                  <c:v>71.217461850532601</c:v>
                </c:pt>
                <c:pt idx="2996">
                  <c:v>71.220419534031905</c:v>
                </c:pt>
                <c:pt idx="2997">
                  <c:v>71.223374241615502</c:v>
                </c:pt>
                <c:pt idx="2998">
                  <c:v>71.226325976378007</c:v>
                </c:pt>
                <c:pt idx="2999">
                  <c:v>71.229274741410293</c:v>
                </c:pt>
                <c:pt idx="3000">
                  <c:v>71.232220539799997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C95-4F94-9361-893453ABF8D5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simulaçoes!$AN$5:$AN$3005</c:f>
              <c:numCache>
                <c:formatCode>General</c:formatCode>
                <c:ptCount val="3001"/>
                <c:pt idx="0">
                  <c:v>0</c:v>
                </c:pt>
                <c:pt idx="1">
                  <c:v>5.5071807791107E-2</c:v>
                </c:pt>
                <c:pt idx="2">
                  <c:v>0.11082683818559599</c:v>
                </c:pt>
                <c:pt idx="3">
                  <c:v>0.16665050020956501</c:v>
                </c:pt>
                <c:pt idx="4">
                  <c:v>0.222486971513949</c:v>
                </c:pt>
                <c:pt idx="5">
                  <c:v>0.278315535104599</c:v>
                </c:pt>
                <c:pt idx="6">
                  <c:v>0.334126334838596</c:v>
                </c:pt>
                <c:pt idx="7">
                  <c:v>0.38991384966406201</c:v>
                </c:pt>
                <c:pt idx="8">
                  <c:v>0.44567447225561801</c:v>
                </c:pt>
                <c:pt idx="9">
                  <c:v>0.50140550083469104</c:v>
                </c:pt>
                <c:pt idx="10">
                  <c:v>0.55710469733735801</c:v>
                </c:pt>
                <c:pt idx="11">
                  <c:v>0.61277009420804895</c:v>
                </c:pt>
                <c:pt idx="12">
                  <c:v>0.66839991627307604</c:v>
                </c:pt>
                <c:pt idx="13">
                  <c:v>0.723992555247993</c:v>
                </c:pt>
                <c:pt idx="14">
                  <c:v>0.77954656416511803</c:v>
                </c:pt>
                <c:pt idx="15">
                  <c:v>0.83506065591483503</c:v>
                </c:pt>
                <c:pt idx="16">
                  <c:v>0.89053369896341505</c:v>
                </c:pt>
                <c:pt idx="17">
                  <c:v>0.94596471154102302</c:v>
                </c:pt>
                <c:pt idx="18">
                  <c:v>1.00135284835779</c:v>
                </c:pt>
                <c:pt idx="19">
                  <c:v>1.0566973885667299</c:v>
                </c:pt>
                <c:pt idx="20">
                  <c:v>1.11199772129727</c:v>
                </c:pt>
                <c:pt idx="21">
                  <c:v>1.16725333184368</c:v>
                </c:pt>
                <c:pt idx="22">
                  <c:v>1.2224637888759999</c:v>
                </c:pt>
                <c:pt idx="23">
                  <c:v>1.2776287324172699</c:v>
                </c:pt>
                <c:pt idx="24">
                  <c:v>1.3327478634833201</c:v>
                </c:pt>
                <c:pt idx="25">
                  <c:v>1.38782093484965</c:v>
                </c:pt>
                <c:pt idx="26">
                  <c:v>1.44284774321861</c:v>
                </c:pt>
                <c:pt idx="27">
                  <c:v>1.4978281223357</c:v>
                </c:pt>
                <c:pt idx="28">
                  <c:v>1.5527619372444199</c:v>
                </c:pt>
                <c:pt idx="29">
                  <c:v>1.60764907946369</c:v>
                </c:pt>
                <c:pt idx="30">
                  <c:v>1.6624894628276099</c:v>
                </c:pt>
                <c:pt idx="31">
                  <c:v>1.71728301998253</c:v>
                </c:pt>
                <c:pt idx="32">
                  <c:v>1.7720296993562401</c:v>
                </c:pt>
                <c:pt idx="33">
                  <c:v>1.8267294627025601</c:v>
                </c:pt>
                <c:pt idx="34">
                  <c:v>1.88138228302383</c:v>
                </c:pt>
                <c:pt idx="35">
                  <c:v>1.93598814280374</c:v>
                </c:pt>
                <c:pt idx="36">
                  <c:v>1.9905470324748999</c:v>
                </c:pt>
                <c:pt idx="37">
                  <c:v>2.0450589492003699</c:v>
                </c:pt>
                <c:pt idx="38">
                  <c:v>2.0995238956794999</c:v>
                </c:pt>
                <c:pt idx="39">
                  <c:v>2.1539418794213301</c:v>
                </c:pt>
                <c:pt idx="40">
                  <c:v>2.2083129120398999</c:v>
                </c:pt>
                <c:pt idx="41">
                  <c:v>2.2626370080143601</c:v>
                </c:pt>
                <c:pt idx="42">
                  <c:v>2.3169141844636099</c:v>
                </c:pt>
                <c:pt idx="43">
                  <c:v>2.3711444611187402</c:v>
                </c:pt>
                <c:pt idx="44">
                  <c:v>2.4253278610422502</c:v>
                </c:pt>
                <c:pt idx="45">
                  <c:v>2.47946440735234</c:v>
                </c:pt>
                <c:pt idx="46">
                  <c:v>2.53355412426767</c:v>
                </c:pt>
                <c:pt idx="47">
                  <c:v>2.5875970371967099</c:v>
                </c:pt>
                <c:pt idx="48">
                  <c:v>2.6415931729016102</c:v>
                </c:pt>
                <c:pt idx="49">
                  <c:v>2.6955425591244899</c:v>
                </c:pt>
                <c:pt idx="50">
                  <c:v>2.7494452238870402</c:v>
                </c:pt>
                <c:pt idx="51">
                  <c:v>2.8033011954785199</c:v>
                </c:pt>
                <c:pt idx="52">
                  <c:v>2.8571105030014801</c:v>
                </c:pt>
                <c:pt idx="53">
                  <c:v>2.9108731749803902</c:v>
                </c:pt>
                <c:pt idx="54">
                  <c:v>2.964589241249</c:v>
                </c:pt>
                <c:pt idx="55">
                  <c:v>3.0182587317324798</c:v>
                </c:pt>
                <c:pt idx="56">
                  <c:v>3.07188167593227</c:v>
                </c:pt>
                <c:pt idx="57">
                  <c:v>3.12545810363383</c:v>
                </c:pt>
                <c:pt idx="58">
                  <c:v>3.1789880446800201</c:v>
                </c:pt>
                <c:pt idx="59">
                  <c:v>3.23247152899595</c:v>
                </c:pt>
                <c:pt idx="60">
                  <c:v>3.2859085865313098</c:v>
                </c:pt>
                <c:pt idx="61">
                  <c:v>3.3392992472431602</c:v>
                </c:pt>
                <c:pt idx="62">
                  <c:v>3.39264354108614</c:v>
                </c:pt>
                <c:pt idx="63">
                  <c:v>3.4459414979981</c:v>
                </c:pt>
                <c:pt idx="64">
                  <c:v>3.4991931479023899</c:v>
                </c:pt>
                <c:pt idx="65">
                  <c:v>3.5523985206694402</c:v>
                </c:pt>
                <c:pt idx="66">
                  <c:v>3.6055576461434899</c:v>
                </c:pt>
                <c:pt idx="67">
                  <c:v>3.6586705541306999</c:v>
                </c:pt>
                <c:pt idx="68">
                  <c:v>3.7117372744007899</c:v>
                </c:pt>
                <c:pt idx="69">
                  <c:v>3.7647578366875001</c:v>
                </c:pt>
                <c:pt idx="70">
                  <c:v>3.8177322706878698</c:v>
                </c:pt>
                <c:pt idx="71">
                  <c:v>3.87066060606139</c:v>
                </c:pt>
                <c:pt idx="72">
                  <c:v>3.9235428724311299</c:v>
                </c:pt>
                <c:pt idx="73">
                  <c:v>3.9763790993836499</c:v>
                </c:pt>
                <c:pt idx="74">
                  <c:v>4.0291693164746798</c:v>
                </c:pt>
                <c:pt idx="75">
                  <c:v>4.0819135532229103</c:v>
                </c:pt>
                <c:pt idx="76">
                  <c:v>4.1346118391220497</c:v>
                </c:pt>
                <c:pt idx="77">
                  <c:v>4.18726420363119</c:v>
                </c:pt>
                <c:pt idx="78">
                  <c:v>4.23987067618945</c:v>
                </c:pt>
                <c:pt idx="79">
                  <c:v>4.2924312862052698</c:v>
                </c:pt>
                <c:pt idx="80">
                  <c:v>4.3449460630697097</c:v>
                </c:pt>
                <c:pt idx="81">
                  <c:v>4.3974150361512399</c:v>
                </c:pt>
                <c:pt idx="82">
                  <c:v>4.4498382348007901</c:v>
                </c:pt>
                <c:pt idx="83">
                  <c:v>4.5022156883466096</c:v>
                </c:pt>
                <c:pt idx="84">
                  <c:v>4.5545474261121504</c:v>
                </c:pt>
                <c:pt idx="85">
                  <c:v>4.6068334773922501</c:v>
                </c:pt>
                <c:pt idx="86">
                  <c:v>4.6590738714878404</c:v>
                </c:pt>
                <c:pt idx="87">
                  <c:v>4.7112686376703499</c:v>
                </c:pt>
                <c:pt idx="88">
                  <c:v>4.7634178052188298</c:v>
                </c:pt>
                <c:pt idx="89">
                  <c:v>4.8155214033914699</c:v>
                </c:pt>
                <c:pt idx="90">
                  <c:v>4.8675794614470096</c:v>
                </c:pt>
                <c:pt idx="91">
                  <c:v>4.9195920086378599</c:v>
                </c:pt>
                <c:pt idx="92">
                  <c:v>4.9715590742099298</c:v>
                </c:pt>
                <c:pt idx="93">
                  <c:v>5.0234806874124303</c:v>
                </c:pt>
                <c:pt idx="94">
                  <c:v>5.07535687747776</c:v>
                </c:pt>
                <c:pt idx="95">
                  <c:v>5.1271876736512496</c:v>
                </c:pt>
                <c:pt idx="96">
                  <c:v>5.1789731051708197</c:v>
                </c:pt>
                <c:pt idx="97">
                  <c:v>5.2307132012664699</c:v>
                </c:pt>
                <c:pt idx="98">
                  <c:v>5.2824079911906301</c:v>
                </c:pt>
                <c:pt idx="99">
                  <c:v>5.3340575041750702</c:v>
                </c:pt>
                <c:pt idx="100">
                  <c:v>5.3856617694605697</c:v>
                </c:pt>
                <c:pt idx="101">
                  <c:v>5.4372208162999698</c:v>
                </c:pt>
                <c:pt idx="102">
                  <c:v>5.4887346739345002</c:v>
                </c:pt>
                <c:pt idx="103">
                  <c:v>5.54020337161867</c:v>
                </c:pt>
                <c:pt idx="104">
                  <c:v>5.5916269386125999</c:v>
                </c:pt>
                <c:pt idx="105">
                  <c:v>5.6430054041721904</c:v>
                </c:pt>
                <c:pt idx="106">
                  <c:v>5.6943387975676796</c:v>
                </c:pt>
                <c:pt idx="107">
                  <c:v>5.74562714806624</c:v>
                </c:pt>
                <c:pt idx="108">
                  <c:v>5.79687048493936</c:v>
                </c:pt>
                <c:pt idx="109">
                  <c:v>5.8480688374705503</c:v>
                </c:pt>
                <c:pt idx="110">
                  <c:v>5.8992222349536902</c:v>
                </c:pt>
                <c:pt idx="111">
                  <c:v>5.9503307066751496</c:v>
                </c:pt>
                <c:pt idx="112">
                  <c:v>6.0013942819318897</c:v>
                </c:pt>
                <c:pt idx="113">
                  <c:v>6.0524129900401196</c:v>
                </c:pt>
                <c:pt idx="114">
                  <c:v>6.1033868603066201</c:v>
                </c:pt>
                <c:pt idx="115">
                  <c:v>6.1543159220491797</c:v>
                </c:pt>
                <c:pt idx="116">
                  <c:v>6.2052002045997297</c:v>
                </c:pt>
                <c:pt idx="117">
                  <c:v>6.2560397372949703</c:v>
                </c:pt>
                <c:pt idx="118">
                  <c:v>6.30683454947384</c:v>
                </c:pt>
                <c:pt idx="119">
                  <c:v>6.35758467048566</c:v>
                </c:pt>
                <c:pt idx="120">
                  <c:v>6.4082901296906201</c:v>
                </c:pt>
                <c:pt idx="121">
                  <c:v>6.4589509564511403</c:v>
                </c:pt>
                <c:pt idx="122">
                  <c:v>6.5095671801386201</c:v>
                </c:pt>
                <c:pt idx="123">
                  <c:v>6.5601388301377996</c:v>
                </c:pt>
                <c:pt idx="124">
                  <c:v>6.61066593583472</c:v>
                </c:pt>
                <c:pt idx="125">
                  <c:v>6.66114852662374</c:v>
                </c:pt>
                <c:pt idx="126">
                  <c:v>6.7115866319073199</c:v>
                </c:pt>
                <c:pt idx="127">
                  <c:v>6.7619802810984</c:v>
                </c:pt>
                <c:pt idx="128">
                  <c:v>6.8123295036203499</c:v>
                </c:pt>
                <c:pt idx="129">
                  <c:v>6.8626343288973297</c:v>
                </c:pt>
                <c:pt idx="130">
                  <c:v>6.9128947863641903</c:v>
                </c:pt>
                <c:pt idx="131">
                  <c:v>6.9631109054635303</c:v>
                </c:pt>
                <c:pt idx="132">
                  <c:v>7.01328271565189</c:v>
                </c:pt>
                <c:pt idx="133">
                  <c:v>7.0634102463867201</c:v>
                </c:pt>
                <c:pt idx="134">
                  <c:v>7.1134935271353097</c:v>
                </c:pt>
                <c:pt idx="135">
                  <c:v>7.1635325873732096</c:v>
                </c:pt>
                <c:pt idx="136">
                  <c:v>7.2135274565848304</c:v>
                </c:pt>
                <c:pt idx="137">
                  <c:v>7.2634781642629198</c:v>
                </c:pt>
                <c:pt idx="138">
                  <c:v>7.3133847399067999</c:v>
                </c:pt>
                <c:pt idx="139">
                  <c:v>7.3632472130245299</c:v>
                </c:pt>
                <c:pt idx="140">
                  <c:v>7.4130656131321802</c:v>
                </c:pt>
                <c:pt idx="141">
                  <c:v>7.4628399697525296</c:v>
                </c:pt>
                <c:pt idx="142">
                  <c:v>7.5125703124180303</c:v>
                </c:pt>
                <c:pt idx="143">
                  <c:v>7.5622566706685399</c:v>
                </c:pt>
                <c:pt idx="144">
                  <c:v>7.6118990740519097</c:v>
                </c:pt>
                <c:pt idx="145">
                  <c:v>7.6614975521208999</c:v>
                </c:pt>
                <c:pt idx="146">
                  <c:v>7.7110521344373497</c:v>
                </c:pt>
                <c:pt idx="147">
                  <c:v>7.7605628505742299</c:v>
                </c:pt>
                <c:pt idx="148">
                  <c:v>7.8100297301105197</c:v>
                </c:pt>
                <c:pt idx="149">
                  <c:v>7.8594528026330996</c:v>
                </c:pt>
                <c:pt idx="150">
                  <c:v>7.9088320977368198</c:v>
                </c:pt>
                <c:pt idx="151">
                  <c:v>7.9581676450221597</c:v>
                </c:pt>
                <c:pt idx="152">
                  <c:v>8.0074594740896607</c:v>
                </c:pt>
                <c:pt idx="153">
                  <c:v>8.05670761456253</c:v>
                </c:pt>
                <c:pt idx="154">
                  <c:v>8.1059120960655306</c:v>
                </c:pt>
                <c:pt idx="155">
                  <c:v>8.1550729482311599</c:v>
                </c:pt>
                <c:pt idx="156">
                  <c:v>8.2041902006996992</c:v>
                </c:pt>
                <c:pt idx="157">
                  <c:v>8.2532638831191907</c:v>
                </c:pt>
                <c:pt idx="158">
                  <c:v>8.3022940251292408</c:v>
                </c:pt>
                <c:pt idx="159">
                  <c:v>8.3512806563973196</c:v>
                </c:pt>
                <c:pt idx="160">
                  <c:v>8.4002238065940702</c:v>
                </c:pt>
                <c:pt idx="161">
                  <c:v>8.4491235053958995</c:v>
                </c:pt>
                <c:pt idx="162">
                  <c:v>8.4979797824866807</c:v>
                </c:pt>
                <c:pt idx="163">
                  <c:v>8.5467926675578703</c:v>
                </c:pt>
                <c:pt idx="164">
                  <c:v>8.5955621902974109</c:v>
                </c:pt>
                <c:pt idx="165">
                  <c:v>8.6442883804037898</c:v>
                </c:pt>
                <c:pt idx="166">
                  <c:v>8.6929712675953699</c:v>
                </c:pt>
                <c:pt idx="167">
                  <c:v>8.7416108815904803</c:v>
                </c:pt>
                <c:pt idx="168">
                  <c:v>8.7902072521147296</c:v>
                </c:pt>
                <c:pt idx="169">
                  <c:v>8.8387604089009706</c:v>
                </c:pt>
                <c:pt idx="170">
                  <c:v>8.8872703812725007</c:v>
                </c:pt>
                <c:pt idx="171">
                  <c:v>8.9357371999917703</c:v>
                </c:pt>
                <c:pt idx="172">
                  <c:v>8.9841608941074593</c:v>
                </c:pt>
                <c:pt idx="173">
                  <c:v>9.0325414934102195</c:v>
                </c:pt>
                <c:pt idx="174">
                  <c:v>9.0808790276907292</c:v>
                </c:pt>
                <c:pt idx="175">
                  <c:v>9.1291735267396596</c:v>
                </c:pt>
                <c:pt idx="176">
                  <c:v>9.1774250203476893</c:v>
                </c:pt>
                <c:pt idx="177">
                  <c:v>9.2256335385221107</c:v>
                </c:pt>
                <c:pt idx="178">
                  <c:v>9.2737991109325595</c:v>
                </c:pt>
                <c:pt idx="179">
                  <c:v>9.3219217673421895</c:v>
                </c:pt>
                <c:pt idx="180">
                  <c:v>9.3700015375466901</c:v>
                </c:pt>
                <c:pt idx="181">
                  <c:v>9.4180384513417703</c:v>
                </c:pt>
                <c:pt idx="182">
                  <c:v>9.4660325385231605</c:v>
                </c:pt>
                <c:pt idx="183">
                  <c:v>9.5139838288865803</c:v>
                </c:pt>
                <c:pt idx="184">
                  <c:v>9.5618923522277299</c:v>
                </c:pt>
                <c:pt idx="185">
                  <c:v>9.6097581383423201</c:v>
                </c:pt>
                <c:pt idx="186">
                  <c:v>9.65758121702609</c:v>
                </c:pt>
                <c:pt idx="187">
                  <c:v>9.7053616180747202</c:v>
                </c:pt>
                <c:pt idx="188">
                  <c:v>9.75309937161094</c:v>
                </c:pt>
                <c:pt idx="189">
                  <c:v>9.8007945085926806</c:v>
                </c:pt>
                <c:pt idx="190">
                  <c:v>9.8484470577607706</c:v>
                </c:pt>
                <c:pt idx="191">
                  <c:v>9.8960570489447193</c:v>
                </c:pt>
                <c:pt idx="192">
                  <c:v>9.9436245119740292</c:v>
                </c:pt>
                <c:pt idx="193">
                  <c:v>9.9911494766781797</c:v>
                </c:pt>
                <c:pt idx="194">
                  <c:v>10.0386319728867</c:v>
                </c:pt>
                <c:pt idx="195">
                  <c:v>10.086072030429101</c:v>
                </c:pt>
                <c:pt idx="196">
                  <c:v>10.1334696791348</c:v>
                </c:pt>
                <c:pt idx="197">
                  <c:v>10.1808249488335</c:v>
                </c:pt>
                <c:pt idx="198">
                  <c:v>10.2281378693545</c:v>
                </c:pt>
                <c:pt idx="199">
                  <c:v>10.275408470527299</c:v>
                </c:pt>
                <c:pt idx="200">
                  <c:v>10.322636783641901</c:v>
                </c:pt>
                <c:pt idx="201">
                  <c:v>10.3698228387188</c:v>
                </c:pt>
                <c:pt idx="202">
                  <c:v>10.4169666646425</c:v>
                </c:pt>
                <c:pt idx="203">
                  <c:v>10.464068291295799</c:v>
                </c:pt>
                <c:pt idx="204">
                  <c:v>10.511127748561901</c:v>
                </c:pt>
                <c:pt idx="205">
                  <c:v>10.558145066323601</c:v>
                </c:pt>
                <c:pt idx="206">
                  <c:v>10.605120274463999</c:v>
                </c:pt>
                <c:pt idx="207">
                  <c:v>10.652053402866001</c:v>
                </c:pt>
                <c:pt idx="208">
                  <c:v>10.6989444814126</c:v>
                </c:pt>
                <c:pt idx="209">
                  <c:v>10.7457935399867</c:v>
                </c:pt>
                <c:pt idx="210">
                  <c:v>10.792600608471499</c:v>
                </c:pt>
                <c:pt idx="211">
                  <c:v>10.8393657167498</c:v>
                </c:pt>
                <c:pt idx="212">
                  <c:v>10.8860889001025</c:v>
                </c:pt>
                <c:pt idx="213">
                  <c:v>10.932770180342301</c:v>
                </c:pt>
                <c:pt idx="214">
                  <c:v>10.979409591038401</c:v>
                </c:pt>
                <c:pt idx="215">
                  <c:v>11.0260071620859</c:v>
                </c:pt>
                <c:pt idx="216">
                  <c:v>11.072562923384501</c:v>
                </c:pt>
                <c:pt idx="217">
                  <c:v>11.119076904839201</c:v>
                </c:pt>
                <c:pt idx="218">
                  <c:v>11.1655491363595</c:v>
                </c:pt>
                <c:pt idx="219">
                  <c:v>11.211979647860099</c:v>
                </c:pt>
                <c:pt idx="220">
                  <c:v>11.2583684692607</c:v>
                </c:pt>
                <c:pt idx="221">
                  <c:v>11.3047156304858</c:v>
                </c:pt>
                <c:pt idx="222">
                  <c:v>11.3510211614648</c:v>
                </c:pt>
                <c:pt idx="223">
                  <c:v>11.397285092707399</c:v>
                </c:pt>
                <c:pt idx="224">
                  <c:v>11.4435074554533</c:v>
                </c:pt>
                <c:pt idx="225">
                  <c:v>11.489688278327501</c:v>
                </c:pt>
                <c:pt idx="226">
                  <c:v>11.5358275913347</c:v>
                </c:pt>
                <c:pt idx="227">
                  <c:v>11.581925424487199</c:v>
                </c:pt>
                <c:pt idx="228">
                  <c:v>11.627981807804201</c:v>
                </c:pt>
                <c:pt idx="229">
                  <c:v>11.673996771312201</c:v>
                </c:pt>
                <c:pt idx="230">
                  <c:v>11.719970345044899</c:v>
                </c:pt>
                <c:pt idx="231">
                  <c:v>11.765902559043001</c:v>
                </c:pt>
                <c:pt idx="232">
                  <c:v>11.8117934433545</c:v>
                </c:pt>
                <c:pt idx="233">
                  <c:v>11.8576430280346</c:v>
                </c:pt>
                <c:pt idx="234">
                  <c:v>11.903451343145701</c:v>
                </c:pt>
                <c:pt idx="235">
                  <c:v>11.9492184187571</c:v>
                </c:pt>
                <c:pt idx="236">
                  <c:v>11.9949442849456</c:v>
                </c:pt>
                <c:pt idx="237">
                  <c:v>12.040628971795</c:v>
                </c:pt>
                <c:pt idx="238">
                  <c:v>12.0862725093963</c:v>
                </c:pt>
                <c:pt idx="239">
                  <c:v>12.131874926925001</c:v>
                </c:pt>
                <c:pt idx="240">
                  <c:v>12.1774362549821</c:v>
                </c:pt>
                <c:pt idx="241">
                  <c:v>12.222956523819599</c:v>
                </c:pt>
                <c:pt idx="242">
                  <c:v>12.2684357635294</c:v>
                </c:pt>
                <c:pt idx="243">
                  <c:v>12.313874004209399</c:v>
                </c:pt>
                <c:pt idx="244">
                  <c:v>12.3592712759633</c:v>
                </c:pt>
                <c:pt idx="245">
                  <c:v>12.4046276089014</c:v>
                </c:pt>
                <c:pt idx="246">
                  <c:v>12.4499430331398</c:v>
                </c:pt>
                <c:pt idx="247">
                  <c:v>12.495217578800499</c:v>
                </c:pt>
                <c:pt idx="248">
                  <c:v>12.5404512760119</c:v>
                </c:pt>
                <c:pt idx="249">
                  <c:v>12.5856441549083</c:v>
                </c:pt>
                <c:pt idx="250">
                  <c:v>12.6307962456301</c:v>
                </c:pt>
                <c:pt idx="251">
                  <c:v>12.675907578323899</c:v>
                </c:pt>
                <c:pt idx="252">
                  <c:v>12.7209781831423</c:v>
                </c:pt>
                <c:pt idx="253">
                  <c:v>12.766008090243799</c:v>
                </c:pt>
                <c:pt idx="254">
                  <c:v>12.8109973288179</c:v>
                </c:pt>
                <c:pt idx="255">
                  <c:v>12.8559459280828</c:v>
                </c:pt>
                <c:pt idx="256">
                  <c:v>12.9008539194938</c:v>
                </c:pt>
                <c:pt idx="257">
                  <c:v>12.9457213331692</c:v>
                </c:pt>
                <c:pt idx="258">
                  <c:v>12.9905481992307</c:v>
                </c:pt>
                <c:pt idx="259">
                  <c:v>13.035334547803901</c:v>
                </c:pt>
                <c:pt idx="260">
                  <c:v>13.0800804090174</c:v>
                </c:pt>
                <c:pt idx="261">
                  <c:v>13.124785813003699</c:v>
                </c:pt>
                <c:pt idx="262">
                  <c:v>13.1694507898985</c:v>
                </c:pt>
                <c:pt idx="263">
                  <c:v>13.214075369841201</c:v>
                </c:pt>
                <c:pt idx="264">
                  <c:v>13.2586595829746</c:v>
                </c:pt>
                <c:pt idx="265">
                  <c:v>13.303203459445101</c:v>
                </c:pt>
                <c:pt idx="266">
                  <c:v>13.3477070294024</c:v>
                </c:pt>
                <c:pt idx="267">
                  <c:v>13.392170323</c:v>
                </c:pt>
                <c:pt idx="268">
                  <c:v>13.436593370394499</c:v>
                </c:pt>
                <c:pt idx="269">
                  <c:v>13.4809762017465</c:v>
                </c:pt>
                <c:pt idx="270">
                  <c:v>13.5253188449446</c:v>
                </c:pt>
                <c:pt idx="271">
                  <c:v>13.5696213317716</c:v>
                </c:pt>
                <c:pt idx="272">
                  <c:v>13.6138836924407</c:v>
                </c:pt>
                <c:pt idx="273">
                  <c:v>13.658105957066899</c:v>
                </c:pt>
                <c:pt idx="274">
                  <c:v>13.702288155766</c:v>
                </c:pt>
                <c:pt idx="275">
                  <c:v>13.7464303186553</c:v>
                </c:pt>
                <c:pt idx="276">
                  <c:v>13.7905324758531</c:v>
                </c:pt>
                <c:pt idx="277">
                  <c:v>13.834594657479</c:v>
                </c:pt>
                <c:pt idx="278">
                  <c:v>13.8786168936537</c:v>
                </c:pt>
                <c:pt idx="279">
                  <c:v>13.922599214499</c:v>
                </c:pt>
                <c:pt idx="280">
                  <c:v>13.966541650138</c:v>
                </c:pt>
                <c:pt idx="281">
                  <c:v>14.010444230695001</c:v>
                </c:pt>
                <c:pt idx="282">
                  <c:v>14.0543069862954</c:v>
                </c:pt>
                <c:pt idx="283">
                  <c:v>14.098129947065701</c:v>
                </c:pt>
                <c:pt idx="284">
                  <c:v>14.141913143133699</c:v>
                </c:pt>
                <c:pt idx="285">
                  <c:v>14.1856566041462</c:v>
                </c:pt>
                <c:pt idx="286">
                  <c:v>14.229360360088799</c:v>
                </c:pt>
                <c:pt idx="287">
                  <c:v>14.273024441474901</c:v>
                </c:pt>
                <c:pt idx="288">
                  <c:v>14.3166488784126</c:v>
                </c:pt>
                <c:pt idx="289">
                  <c:v>14.3602337010106</c:v>
                </c:pt>
                <c:pt idx="290">
                  <c:v>14.4037789393774</c:v>
                </c:pt>
                <c:pt idx="291">
                  <c:v>14.4472846236221</c:v>
                </c:pt>
                <c:pt idx="292">
                  <c:v>14.490750783853899</c:v>
                </c:pt>
                <c:pt idx="293">
                  <c:v>14.534177450182</c:v>
                </c:pt>
                <c:pt idx="294">
                  <c:v>14.5775646527161</c:v>
                </c:pt>
                <c:pt idx="295">
                  <c:v>14.620912421565899</c:v>
                </c:pt>
                <c:pt idx="296">
                  <c:v>14.6642207868416</c:v>
                </c:pt>
                <c:pt idx="297">
                  <c:v>14.707489778653301</c:v>
                </c:pt>
                <c:pt idx="298">
                  <c:v>14.7507194271115</c:v>
                </c:pt>
                <c:pt idx="299">
                  <c:v>14.7939097623268</c:v>
                </c:pt>
                <c:pt idx="300">
                  <c:v>14.8370608143585</c:v>
                </c:pt>
                <c:pt idx="301">
                  <c:v>14.8801726126378</c:v>
                </c:pt>
                <c:pt idx="302">
                  <c:v>14.9232451878257</c:v>
                </c:pt>
                <c:pt idx="303">
                  <c:v>14.966278570015101</c:v>
                </c:pt>
                <c:pt idx="304">
                  <c:v>15.0092727892987</c:v>
                </c:pt>
                <c:pt idx="305">
                  <c:v>15.0522278757684</c:v>
                </c:pt>
                <c:pt idx="306">
                  <c:v>15.0951438595157</c:v>
                </c:pt>
                <c:pt idx="307">
                  <c:v>15.138020770631799</c:v>
                </c:pt>
                <c:pt idx="308">
                  <c:v>15.1808586392068</c:v>
                </c:pt>
                <c:pt idx="309">
                  <c:v>15.223657495330899</c:v>
                </c:pt>
                <c:pt idx="310">
                  <c:v>15.2664173690933</c:v>
                </c:pt>
                <c:pt idx="311">
                  <c:v>15.309138290582901</c:v>
                </c:pt>
                <c:pt idx="312">
                  <c:v>15.351820289888</c:v>
                </c:pt>
                <c:pt idx="313">
                  <c:v>15.3944633970964</c:v>
                </c:pt>
                <c:pt idx="314">
                  <c:v>15.4370676422954</c:v>
                </c:pt>
                <c:pt idx="315">
                  <c:v>15.4796330555717</c:v>
                </c:pt>
                <c:pt idx="316">
                  <c:v>15.5221596664637</c:v>
                </c:pt>
                <c:pt idx="317">
                  <c:v>15.5646475051221</c:v>
                </c:pt>
                <c:pt idx="318">
                  <c:v>15.6070966018906</c:v>
                </c:pt>
                <c:pt idx="319">
                  <c:v>15.6495069868317</c:v>
                </c:pt>
                <c:pt idx="320">
                  <c:v>15.691878690006501</c:v>
                </c:pt>
                <c:pt idx="321">
                  <c:v>15.734211741475001</c:v>
                </c:pt>
                <c:pt idx="322">
                  <c:v>15.7765061712954</c:v>
                </c:pt>
                <c:pt idx="323">
                  <c:v>15.8187620095248</c:v>
                </c:pt>
                <c:pt idx="324">
                  <c:v>15.8609792862189</c:v>
                </c:pt>
                <c:pt idx="325">
                  <c:v>15.903158031431699</c:v>
                </c:pt>
                <c:pt idx="326">
                  <c:v>15.945298275216</c:v>
                </c:pt>
                <c:pt idx="327">
                  <c:v>15.9874000476234</c:v>
                </c:pt>
                <c:pt idx="328">
                  <c:v>16.029463378703799</c:v>
                </c:pt>
                <c:pt idx="329">
                  <c:v>16.071488298505699</c:v>
                </c:pt>
                <c:pt idx="330">
                  <c:v>16.113474837076499</c:v>
                </c:pt>
                <c:pt idx="331">
                  <c:v>16.1554230242374</c:v>
                </c:pt>
                <c:pt idx="332">
                  <c:v>16.1973328891705</c:v>
                </c:pt>
                <c:pt idx="333">
                  <c:v>16.239204462705398</c:v>
                </c:pt>
                <c:pt idx="334">
                  <c:v>16.281037774853498</c:v>
                </c:pt>
                <c:pt idx="335">
                  <c:v>16.322832855623499</c:v>
                </c:pt>
                <c:pt idx="336">
                  <c:v>16.3645897350216</c:v>
                </c:pt>
                <c:pt idx="337">
                  <c:v>16.406308443051401</c:v>
                </c:pt>
                <c:pt idx="338">
                  <c:v>16.447989009713702</c:v>
                </c:pt>
                <c:pt idx="339">
                  <c:v>16.489631465006902</c:v>
                </c:pt>
                <c:pt idx="340">
                  <c:v>16.531235838926801</c:v>
                </c:pt>
                <c:pt idx="341">
                  <c:v>16.5728021614662</c:v>
                </c:pt>
                <c:pt idx="342">
                  <c:v>16.6143304626159</c:v>
                </c:pt>
                <c:pt idx="343">
                  <c:v>16.655820772363501</c:v>
                </c:pt>
                <c:pt idx="344">
                  <c:v>16.697273120694302</c:v>
                </c:pt>
                <c:pt idx="345">
                  <c:v>16.738687537591002</c:v>
                </c:pt>
                <c:pt idx="346">
                  <c:v>16.780064053033499</c:v>
                </c:pt>
                <c:pt idx="347">
                  <c:v>16.821402696404601</c:v>
                </c:pt>
                <c:pt idx="348">
                  <c:v>16.862703497919</c:v>
                </c:pt>
                <c:pt idx="349">
                  <c:v>16.903966487699599</c:v>
                </c:pt>
                <c:pt idx="350">
                  <c:v>16.945191695696099</c:v>
                </c:pt>
                <c:pt idx="351">
                  <c:v>16.986379151854901</c:v>
                </c:pt>
                <c:pt idx="352">
                  <c:v>17.027528886118699</c:v>
                </c:pt>
                <c:pt idx="353">
                  <c:v>17.068640928427101</c:v>
                </c:pt>
                <c:pt idx="354">
                  <c:v>17.109715308716101</c:v>
                </c:pt>
                <c:pt idx="355">
                  <c:v>17.150752056918499</c:v>
                </c:pt>
                <c:pt idx="356">
                  <c:v>17.191751202963498</c:v>
                </c:pt>
                <c:pt idx="357">
                  <c:v>17.232712776776999</c:v>
                </c:pt>
                <c:pt idx="358">
                  <c:v>17.273636808281399</c:v>
                </c:pt>
                <c:pt idx="359">
                  <c:v>17.314523327396</c:v>
                </c:pt>
                <c:pt idx="360">
                  <c:v>17.355372364036398</c:v>
                </c:pt>
                <c:pt idx="361">
                  <c:v>17.396183948114899</c:v>
                </c:pt>
                <c:pt idx="362">
                  <c:v>17.436958109262001</c:v>
                </c:pt>
                <c:pt idx="363">
                  <c:v>17.4776948769236</c:v>
                </c:pt>
                <c:pt idx="364">
                  <c:v>17.5183942815103</c:v>
                </c:pt>
                <c:pt idx="365">
                  <c:v>17.559056352898001</c:v>
                </c:pt>
                <c:pt idx="366">
                  <c:v>17.599681120958302</c:v>
                </c:pt>
                <c:pt idx="367">
                  <c:v>17.640268615558099</c:v>
                </c:pt>
                <c:pt idx="368">
                  <c:v>17.680818866560401</c:v>
                </c:pt>
                <c:pt idx="369">
                  <c:v>17.7213319038237</c:v>
                </c:pt>
                <c:pt idx="370">
                  <c:v>17.761807757202298</c:v>
                </c:pt>
                <c:pt idx="371">
                  <c:v>17.802246456545902</c:v>
                </c:pt>
                <c:pt idx="372">
                  <c:v>17.8426480317003</c:v>
                </c:pt>
                <c:pt idx="373">
                  <c:v>17.8830125125066</c:v>
                </c:pt>
                <c:pt idx="374">
                  <c:v>17.923339928801902</c:v>
                </c:pt>
                <c:pt idx="375">
                  <c:v>17.9636303104188</c:v>
                </c:pt>
                <c:pt idx="376">
                  <c:v>18.0038836871855</c:v>
                </c:pt>
                <c:pt idx="377">
                  <c:v>18.044100088926101</c:v>
                </c:pt>
                <c:pt idx="378">
                  <c:v>18.084279544579498</c:v>
                </c:pt>
                <c:pt idx="379">
                  <c:v>18.124422084497699</c:v>
                </c:pt>
                <c:pt idx="380">
                  <c:v>18.1645277385763</c:v>
                </c:pt>
                <c:pt idx="381">
                  <c:v>18.204596536596899</c:v>
                </c:pt>
                <c:pt idx="382">
                  <c:v>18.244628508335701</c:v>
                </c:pt>
                <c:pt idx="383">
                  <c:v>18.284623683563801</c:v>
                </c:pt>
                <c:pt idx="384">
                  <c:v>18.324582092046999</c:v>
                </c:pt>
                <c:pt idx="385">
                  <c:v>18.364503763545599</c:v>
                </c:pt>
                <c:pt idx="386">
                  <c:v>18.404388727814801</c:v>
                </c:pt>
                <c:pt idx="387">
                  <c:v>18.444237014604401</c:v>
                </c:pt>
                <c:pt idx="388">
                  <c:v>18.484048653658899</c:v>
                </c:pt>
                <c:pt idx="389">
                  <c:v>18.523823674717502</c:v>
                </c:pt>
                <c:pt idx="390">
                  <c:v>18.563562107514102</c:v>
                </c:pt>
                <c:pt idx="391">
                  <c:v>18.603263981777499</c:v>
                </c:pt>
                <c:pt idx="392">
                  <c:v>18.642929327230799</c:v>
                </c:pt>
                <c:pt idx="393">
                  <c:v>18.682558173214201</c:v>
                </c:pt>
                <c:pt idx="394">
                  <c:v>18.7221505491861</c:v>
                </c:pt>
                <c:pt idx="395">
                  <c:v>18.761706485261399</c:v>
                </c:pt>
                <c:pt idx="396">
                  <c:v>18.801226011120001</c:v>
                </c:pt>
                <c:pt idx="397">
                  <c:v>18.840709156435299</c:v>
                </c:pt>
                <c:pt idx="398">
                  <c:v>18.880155950874901</c:v>
                </c:pt>
                <c:pt idx="399">
                  <c:v>18.919566424100001</c:v>
                </c:pt>
                <c:pt idx="400">
                  <c:v>18.958940605765701</c:v>
                </c:pt>
                <c:pt idx="401">
                  <c:v>18.998278525520899</c:v>
                </c:pt>
                <c:pt idx="402">
                  <c:v>19.037580213008301</c:v>
                </c:pt>
                <c:pt idx="403">
                  <c:v>19.0768456978643</c:v>
                </c:pt>
                <c:pt idx="404">
                  <c:v>19.116075009719399</c:v>
                </c:pt>
                <c:pt idx="405">
                  <c:v>19.155268178197499</c:v>
                </c:pt>
                <c:pt idx="406">
                  <c:v>19.1944252329167</c:v>
                </c:pt>
                <c:pt idx="407">
                  <c:v>19.2335462034888</c:v>
                </c:pt>
                <c:pt idx="408">
                  <c:v>19.2726311195192</c:v>
                </c:pt>
                <c:pt idx="409">
                  <c:v>19.3116800097552</c:v>
                </c:pt>
                <c:pt idx="410">
                  <c:v>19.350692904442099</c:v>
                </c:pt>
                <c:pt idx="411">
                  <c:v>19.389669833146701</c:v>
                </c:pt>
                <c:pt idx="412">
                  <c:v>19.428610825428699</c:v>
                </c:pt>
                <c:pt idx="413">
                  <c:v>19.467515910840799</c:v>
                </c:pt>
                <c:pt idx="414">
                  <c:v>19.506385118928499</c:v>
                </c:pt>
                <c:pt idx="415">
                  <c:v>19.545218479230499</c:v>
                </c:pt>
                <c:pt idx="416">
                  <c:v>19.584016021278298</c:v>
                </c:pt>
                <c:pt idx="417">
                  <c:v>19.6227777745965</c:v>
                </c:pt>
                <c:pt idx="418">
                  <c:v>19.661503768702801</c:v>
                </c:pt>
                <c:pt idx="419">
                  <c:v>19.700194033107501</c:v>
                </c:pt>
                <c:pt idx="420">
                  <c:v>19.738848597314401</c:v>
                </c:pt>
                <c:pt idx="421">
                  <c:v>19.777467490819902</c:v>
                </c:pt>
                <c:pt idx="422">
                  <c:v>19.8160507431135</c:v>
                </c:pt>
                <c:pt idx="423">
                  <c:v>19.8545983836777</c:v>
                </c:pt>
                <c:pt idx="424">
                  <c:v>19.893110441541399</c:v>
                </c:pt>
                <c:pt idx="425">
                  <c:v>19.9315869461206</c:v>
                </c:pt>
                <c:pt idx="426">
                  <c:v>19.9700279271682</c:v>
                </c:pt>
                <c:pt idx="427">
                  <c:v>20.008433414118301</c:v>
                </c:pt>
                <c:pt idx="428">
                  <c:v>20.046803436396999</c:v>
                </c:pt>
                <c:pt idx="429">
                  <c:v>20.085138023422701</c:v>
                </c:pt>
                <c:pt idx="430">
                  <c:v>20.1234372046058</c:v>
                </c:pt>
                <c:pt idx="431">
                  <c:v>20.161701009349201</c:v>
                </c:pt>
                <c:pt idx="432">
                  <c:v>20.1999294670476</c:v>
                </c:pt>
                <c:pt idx="433">
                  <c:v>20.238122607088101</c:v>
                </c:pt>
                <c:pt idx="434">
                  <c:v>20.2762804588499</c:v>
                </c:pt>
                <c:pt idx="435">
                  <c:v>20.314403051704499</c:v>
                </c:pt>
                <c:pt idx="436">
                  <c:v>20.3524904150153</c:v>
                </c:pt>
                <c:pt idx="437">
                  <c:v>20.390542578138302</c:v>
                </c:pt>
                <c:pt idx="438">
                  <c:v>20.4285595704212</c:v>
                </c:pt>
                <c:pt idx="439">
                  <c:v>20.466541421060999</c:v>
                </c:pt>
                <c:pt idx="440">
                  <c:v>20.504488158366801</c:v>
                </c:pt>
                <c:pt idx="441">
                  <c:v>20.542399812587</c:v>
                </c:pt>
                <c:pt idx="442">
                  <c:v>20.580276413018701</c:v>
                </c:pt>
                <c:pt idx="443">
                  <c:v>20.618117988950399</c:v>
                </c:pt>
                <c:pt idx="444">
                  <c:v>20.655924569662101</c:v>
                </c:pt>
                <c:pt idx="445">
                  <c:v>20.6936961844252</c:v>
                </c:pt>
                <c:pt idx="446">
                  <c:v>20.731432862502999</c:v>
                </c:pt>
                <c:pt idx="447">
                  <c:v>20.7691346331499</c:v>
                </c:pt>
                <c:pt idx="448">
                  <c:v>20.806801525612201</c:v>
                </c:pt>
                <c:pt idx="449">
                  <c:v>20.844433569127499</c:v>
                </c:pt>
                <c:pt idx="450">
                  <c:v>20.882030792925001</c:v>
                </c:pt>
                <c:pt idx="451">
                  <c:v>20.919593226225601</c:v>
                </c:pt>
                <c:pt idx="452">
                  <c:v>20.957120898241499</c:v>
                </c:pt>
                <c:pt idx="453">
                  <c:v>20.994613838176399</c:v>
                </c:pt>
                <c:pt idx="454">
                  <c:v>21.032072075225901</c:v>
                </c:pt>
                <c:pt idx="455">
                  <c:v>21.069495638576601</c:v>
                </c:pt>
                <c:pt idx="456">
                  <c:v>21.106884557407199</c:v>
                </c:pt>
                <c:pt idx="457">
                  <c:v>21.144238860887501</c:v>
                </c:pt>
                <c:pt idx="458">
                  <c:v>21.1815585781791</c:v>
                </c:pt>
                <c:pt idx="459">
                  <c:v>21.218843737232699</c:v>
                </c:pt>
                <c:pt idx="460">
                  <c:v>21.256094367697099</c:v>
                </c:pt>
                <c:pt idx="461">
                  <c:v>21.2933104990747</c:v>
                </c:pt>
                <c:pt idx="462">
                  <c:v>21.330492160466701</c:v>
                </c:pt>
                <c:pt idx="463">
                  <c:v>21.3676393809654</c:v>
                </c:pt>
                <c:pt idx="464">
                  <c:v>21.4047521896536</c:v>
                </c:pt>
                <c:pt idx="465">
                  <c:v>21.4418306156048</c:v>
                </c:pt>
                <c:pt idx="466">
                  <c:v>21.478874687883199</c:v>
                </c:pt>
                <c:pt idx="467">
                  <c:v>21.5158844355437</c:v>
                </c:pt>
                <c:pt idx="468">
                  <c:v>21.552859887632</c:v>
                </c:pt>
                <c:pt idx="469">
                  <c:v>21.589801073184301</c:v>
                </c:pt>
                <c:pt idx="470">
                  <c:v>21.626708021227699</c:v>
                </c:pt>
                <c:pt idx="471">
                  <c:v>21.663580760779801</c:v>
                </c:pt>
                <c:pt idx="472">
                  <c:v>21.7004193208491</c:v>
                </c:pt>
                <c:pt idx="473">
                  <c:v>21.7372237304347</c:v>
                </c:pt>
                <c:pt idx="474">
                  <c:v>21.773994018526398</c:v>
                </c:pt>
                <c:pt idx="475">
                  <c:v>21.810730214104701</c:v>
                </c:pt>
                <c:pt idx="476">
                  <c:v>21.8474323461407</c:v>
                </c:pt>
                <c:pt idx="477">
                  <c:v>21.884100443596399</c:v>
                </c:pt>
                <c:pt idx="478">
                  <c:v>21.920734534803302</c:v>
                </c:pt>
                <c:pt idx="479">
                  <c:v>21.9573346479532</c:v>
                </c:pt>
                <c:pt idx="480">
                  <c:v>21.9939008129918</c:v>
                </c:pt>
                <c:pt idx="481">
                  <c:v>22.030433058814999</c:v>
                </c:pt>
                <c:pt idx="482">
                  <c:v>22.066931414308101</c:v>
                </c:pt>
                <c:pt idx="483">
                  <c:v>22.1033959083463</c:v>
                </c:pt>
                <c:pt idx="484">
                  <c:v>22.139826569794501</c:v>
                </c:pt>
                <c:pt idx="485">
                  <c:v>22.176223427507701</c:v>
                </c:pt>
                <c:pt idx="486">
                  <c:v>22.212586510330102</c:v>
                </c:pt>
                <c:pt idx="487">
                  <c:v>22.248915847096001</c:v>
                </c:pt>
                <c:pt idx="488">
                  <c:v>22.285211466629601</c:v>
                </c:pt>
                <c:pt idx="489">
                  <c:v>22.321473397744398</c:v>
                </c:pt>
                <c:pt idx="490">
                  <c:v>22.357701669244101</c:v>
                </c:pt>
                <c:pt idx="491">
                  <c:v>22.393896309921999</c:v>
                </c:pt>
                <c:pt idx="492">
                  <c:v>22.430057348561</c:v>
                </c:pt>
                <c:pt idx="493">
                  <c:v>22.466184813933999</c:v>
                </c:pt>
                <c:pt idx="494">
                  <c:v>22.5022787348036</c:v>
                </c:pt>
                <c:pt idx="495">
                  <c:v>22.538339139922002</c:v>
                </c:pt>
                <c:pt idx="496">
                  <c:v>22.574366058031401</c:v>
                </c:pt>
                <c:pt idx="497">
                  <c:v>22.610359517863699</c:v>
                </c:pt>
                <c:pt idx="498">
                  <c:v>22.646319546413601</c:v>
                </c:pt>
                <c:pt idx="499">
                  <c:v>22.682246173731802</c:v>
                </c:pt>
                <c:pt idx="500">
                  <c:v>22.7181394285452</c:v>
                </c:pt>
                <c:pt idx="501">
                  <c:v>22.753999339516401</c:v>
                </c:pt>
                <c:pt idx="502">
                  <c:v>22.7898259352969</c:v>
                </c:pt>
                <c:pt idx="503">
                  <c:v>22.825619244527001</c:v>
                </c:pt>
                <c:pt idx="504">
                  <c:v>22.861379295836102</c:v>
                </c:pt>
                <c:pt idx="505">
                  <c:v>22.8971061178421</c:v>
                </c:pt>
                <c:pt idx="506">
                  <c:v>22.9327997391519</c:v>
                </c:pt>
                <c:pt idx="507">
                  <c:v>22.968460188361501</c:v>
                </c:pt>
                <c:pt idx="508">
                  <c:v>23.004087494055501</c:v>
                </c:pt>
                <c:pt idx="509">
                  <c:v>23.039681684807299</c:v>
                </c:pt>
                <c:pt idx="510">
                  <c:v>23.075242789179399</c:v>
                </c:pt>
                <c:pt idx="511">
                  <c:v>23.110770835723098</c:v>
                </c:pt>
                <c:pt idx="512">
                  <c:v>23.146265852978502</c:v>
                </c:pt>
                <c:pt idx="513">
                  <c:v>23.181727869474599</c:v>
                </c:pt>
                <c:pt idx="514">
                  <c:v>23.217156913729202</c:v>
                </c:pt>
                <c:pt idx="515">
                  <c:v>23.252553014248999</c:v>
                </c:pt>
                <c:pt idx="516">
                  <c:v>23.2879161995297</c:v>
                </c:pt>
                <c:pt idx="517">
                  <c:v>23.323246497166998</c:v>
                </c:pt>
                <c:pt idx="518">
                  <c:v>23.3585439356569</c:v>
                </c:pt>
                <c:pt idx="519">
                  <c:v>23.393808544016899</c:v>
                </c:pt>
                <c:pt idx="520">
                  <c:v>23.429040350673201</c:v>
                </c:pt>
                <c:pt idx="521">
                  <c:v>23.464239384040201</c:v>
                </c:pt>
                <c:pt idx="522">
                  <c:v>23.499405672520499</c:v>
                </c:pt>
                <c:pt idx="523">
                  <c:v>23.534539244504501</c:v>
                </c:pt>
                <c:pt idx="524">
                  <c:v>23.569640128370899</c:v>
                </c:pt>
                <c:pt idx="525">
                  <c:v>23.604708352486401</c:v>
                </c:pt>
                <c:pt idx="526">
                  <c:v>23.639743945205598</c:v>
                </c:pt>
                <c:pt idx="527">
                  <c:v>23.6747469348715</c:v>
                </c:pt>
                <c:pt idx="528">
                  <c:v>23.709717349814898</c:v>
                </c:pt>
                <c:pt idx="529">
                  <c:v>23.744655218354801</c:v>
                </c:pt>
                <c:pt idx="530">
                  <c:v>23.7795605687982</c:v>
                </c:pt>
                <c:pt idx="531">
                  <c:v>23.8144334294403</c:v>
                </c:pt>
                <c:pt idx="532">
                  <c:v>23.849273828564101</c:v>
                </c:pt>
                <c:pt idx="533">
                  <c:v>23.884081794440998</c:v>
                </c:pt>
                <c:pt idx="534">
                  <c:v>23.918857355330299</c:v>
                </c:pt>
                <c:pt idx="535">
                  <c:v>23.9536005394793</c:v>
                </c:pt>
                <c:pt idx="536">
                  <c:v>23.988311374514701</c:v>
                </c:pt>
                <c:pt idx="537">
                  <c:v>24.022989886574798</c:v>
                </c:pt>
                <c:pt idx="538">
                  <c:v>24.057636106169799</c:v>
                </c:pt>
                <c:pt idx="539">
                  <c:v>24.0922500614782</c:v>
                </c:pt>
                <c:pt idx="540">
                  <c:v>24.1268317806665</c:v>
                </c:pt>
                <c:pt idx="541">
                  <c:v>24.161381291888599</c:v>
                </c:pt>
                <c:pt idx="542">
                  <c:v>24.195898623286102</c:v>
                </c:pt>
                <c:pt idx="543">
                  <c:v>24.230383802988001</c:v>
                </c:pt>
                <c:pt idx="544">
                  <c:v>24.264836859111401</c:v>
                </c:pt>
                <c:pt idx="545">
                  <c:v>24.299257819760498</c:v>
                </c:pt>
                <c:pt idx="546">
                  <c:v>24.333646713027498</c:v>
                </c:pt>
                <c:pt idx="547">
                  <c:v>24.368003566991899</c:v>
                </c:pt>
                <c:pt idx="548">
                  <c:v>24.4023284097212</c:v>
                </c:pt>
                <c:pt idx="549">
                  <c:v>24.436621269270201</c:v>
                </c:pt>
                <c:pt idx="550">
                  <c:v>24.470882173681499</c:v>
                </c:pt>
                <c:pt idx="551">
                  <c:v>24.5051111509853</c:v>
                </c:pt>
                <c:pt idx="552">
                  <c:v>24.5393082291992</c:v>
                </c:pt>
                <c:pt idx="553">
                  <c:v>24.573473436328801</c:v>
                </c:pt>
                <c:pt idx="554">
                  <c:v>24.607606800367101</c:v>
                </c:pt>
                <c:pt idx="555">
                  <c:v>24.641708349294699</c:v>
                </c:pt>
                <c:pt idx="556">
                  <c:v>24.6757781110799</c:v>
                </c:pt>
                <c:pt idx="557">
                  <c:v>24.709816113678599</c:v>
                </c:pt>
                <c:pt idx="558">
                  <c:v>24.743822385034299</c:v>
                </c:pt>
                <c:pt idx="559">
                  <c:v>24.777796953078099</c:v>
                </c:pt>
                <c:pt idx="560">
                  <c:v>24.811739845728901</c:v>
                </c:pt>
                <c:pt idx="561">
                  <c:v>24.845651090893</c:v>
                </c:pt>
                <c:pt idx="562">
                  <c:v>24.879530716464402</c:v>
                </c:pt>
                <c:pt idx="563">
                  <c:v>24.913378750324799</c:v>
                </c:pt>
                <c:pt idx="564">
                  <c:v>24.947195220343399</c:v>
                </c:pt>
                <c:pt idx="565">
                  <c:v>24.9809801543771</c:v>
                </c:pt>
                <c:pt idx="566">
                  <c:v>25.014733579302199</c:v>
                </c:pt>
                <c:pt idx="567">
                  <c:v>25.048455518698599</c:v>
                </c:pt>
                <c:pt idx="568">
                  <c:v>25.082146004863802</c:v>
                </c:pt>
                <c:pt idx="569">
                  <c:v>25.115805065565901</c:v>
                </c:pt>
                <c:pt idx="570">
                  <c:v>25.1494327285595</c:v>
                </c:pt>
                <c:pt idx="571">
                  <c:v>25.183029021586201</c:v>
                </c:pt>
                <c:pt idx="572">
                  <c:v>25.216593972374302</c:v>
                </c:pt>
                <c:pt idx="573">
                  <c:v>25.250127608638799</c:v>
                </c:pt>
                <c:pt idx="574">
                  <c:v>25.283629958081601</c:v>
                </c:pt>
                <c:pt idx="575">
                  <c:v>25.317101048391301</c:v>
                </c:pt>
                <c:pt idx="576">
                  <c:v>25.3505409072432</c:v>
                </c:pt>
                <c:pt idx="577">
                  <c:v>25.383949562299598</c:v>
                </c:pt>
                <c:pt idx="578">
                  <c:v>25.4173270412095</c:v>
                </c:pt>
                <c:pt idx="579">
                  <c:v>25.450673371608499</c:v>
                </c:pt>
                <c:pt idx="580">
                  <c:v>25.4839885811191</c:v>
                </c:pt>
                <c:pt idx="581">
                  <c:v>25.517272697350801</c:v>
                </c:pt>
                <c:pt idx="582">
                  <c:v>25.5505257478994</c:v>
                </c:pt>
                <c:pt idx="583">
                  <c:v>25.583747760347901</c:v>
                </c:pt>
                <c:pt idx="584">
                  <c:v>25.616938762265899</c:v>
                </c:pt>
                <c:pt idx="585">
                  <c:v>25.650098781209799</c:v>
                </c:pt>
                <c:pt idx="586">
                  <c:v>25.683227844722801</c:v>
                </c:pt>
                <c:pt idx="587">
                  <c:v>25.716325980334901</c:v>
                </c:pt>
                <c:pt idx="588">
                  <c:v>25.749393215562701</c:v>
                </c:pt>
                <c:pt idx="589">
                  <c:v>25.782429577909799</c:v>
                </c:pt>
                <c:pt idx="590">
                  <c:v>25.815435094866601</c:v>
                </c:pt>
                <c:pt idx="591">
                  <c:v>25.848409793910001</c:v>
                </c:pt>
                <c:pt idx="592">
                  <c:v>25.881353702503901</c:v>
                </c:pt>
                <c:pt idx="593">
                  <c:v>25.914266848099</c:v>
                </c:pt>
                <c:pt idx="594">
                  <c:v>25.947149258132701</c:v>
                </c:pt>
                <c:pt idx="595">
                  <c:v>25.980000960029098</c:v>
                </c:pt>
                <c:pt idx="596">
                  <c:v>26.0128219802601</c:v>
                </c:pt>
                <c:pt idx="597">
                  <c:v>26.045612340789098</c:v>
                </c:pt>
                <c:pt idx="598">
                  <c:v>26.0783720744951</c:v>
                </c:pt>
                <c:pt idx="599">
                  <c:v>26.1111012087026</c:v>
                </c:pt>
                <c:pt idx="600">
                  <c:v>26.143799770721799</c:v>
                </c:pt>
                <c:pt idx="601">
                  <c:v>26.176467787849099</c:v>
                </c:pt>
                <c:pt idx="602">
                  <c:v>26.209105287366299</c:v>
                </c:pt>
                <c:pt idx="603">
                  <c:v>26.241712296541198</c:v>
                </c:pt>
                <c:pt idx="604">
                  <c:v>26.274288842627101</c:v>
                </c:pt>
                <c:pt idx="605">
                  <c:v>26.3068349528635</c:v>
                </c:pt>
                <c:pt idx="606">
                  <c:v>26.339350654475201</c:v>
                </c:pt>
                <c:pt idx="607">
                  <c:v>26.3718359746732</c:v>
                </c:pt>
                <c:pt idx="608">
                  <c:v>26.404290940654001</c:v>
                </c:pt>
                <c:pt idx="609">
                  <c:v>26.436715579599898</c:v>
                </c:pt>
                <c:pt idx="610">
                  <c:v>26.469109918679301</c:v>
                </c:pt>
                <c:pt idx="611">
                  <c:v>26.501473985045902</c:v>
                </c:pt>
                <c:pt idx="612">
                  <c:v>26.533807805839501</c:v>
                </c:pt>
                <c:pt idx="613">
                  <c:v>26.566111408185598</c:v>
                </c:pt>
                <c:pt idx="614">
                  <c:v>26.598384819195399</c:v>
                </c:pt>
                <c:pt idx="615">
                  <c:v>26.630628065965901</c:v>
                </c:pt>
                <c:pt idx="616">
                  <c:v>26.662841175580098</c:v>
                </c:pt>
                <c:pt idx="617">
                  <c:v>26.695024175106401</c:v>
                </c:pt>
                <c:pt idx="618">
                  <c:v>26.727177091599302</c:v>
                </c:pt>
                <c:pt idx="619">
                  <c:v>26.7592999520989</c:v>
                </c:pt>
                <c:pt idx="620">
                  <c:v>26.791392783631199</c:v>
                </c:pt>
                <c:pt idx="621">
                  <c:v>26.823455613207699</c:v>
                </c:pt>
                <c:pt idx="622">
                  <c:v>26.855488467826198</c:v>
                </c:pt>
                <c:pt idx="623">
                  <c:v>26.8874913744697</c:v>
                </c:pt>
                <c:pt idx="624">
                  <c:v>26.919464360107298</c:v>
                </c:pt>
                <c:pt idx="625">
                  <c:v>26.9514074516939</c:v>
                </c:pt>
                <c:pt idx="626">
                  <c:v>26.983320675507201</c:v>
                </c:pt>
                <c:pt idx="627">
                  <c:v>27.015204053193401</c:v>
                </c:pt>
                <c:pt idx="628">
                  <c:v>27.047057616812001</c:v>
                </c:pt>
                <c:pt idx="629">
                  <c:v>27.078881393218602</c:v>
                </c:pt>
                <c:pt idx="630">
                  <c:v>27.110675409253599</c:v>
                </c:pt>
                <c:pt idx="631">
                  <c:v>27.142439691742499</c:v>
                </c:pt>
                <c:pt idx="632">
                  <c:v>27.1741742674953</c:v>
                </c:pt>
                <c:pt idx="633">
                  <c:v>27.205879163307401</c:v>
                </c:pt>
                <c:pt idx="634">
                  <c:v>27.237554405958502</c:v>
                </c:pt>
                <c:pt idx="635">
                  <c:v>27.2692000222136</c:v>
                </c:pt>
                <c:pt idx="636">
                  <c:v>27.300816038822401</c:v>
                </c:pt>
                <c:pt idx="637">
                  <c:v>27.332402482519299</c:v>
                </c:pt>
                <c:pt idx="638">
                  <c:v>27.363959380023999</c:v>
                </c:pt>
                <c:pt idx="639">
                  <c:v>27.3954867580407</c:v>
                </c:pt>
                <c:pt idx="640">
                  <c:v>27.426984643258599</c:v>
                </c:pt>
                <c:pt idx="641">
                  <c:v>27.458453062351701</c:v>
                </c:pt>
                <c:pt idx="642">
                  <c:v>27.4898920419791</c:v>
                </c:pt>
                <c:pt idx="643">
                  <c:v>27.521301608784398</c:v>
                </c:pt>
                <c:pt idx="644">
                  <c:v>27.552681789396399</c:v>
                </c:pt>
                <c:pt idx="645">
                  <c:v>27.5840326104287</c:v>
                </c:pt>
                <c:pt idx="646">
                  <c:v>27.6153540984796</c:v>
                </c:pt>
                <c:pt idx="647">
                  <c:v>27.646646280132401</c:v>
                </c:pt>
                <c:pt idx="648">
                  <c:v>27.6779091819553</c:v>
                </c:pt>
                <c:pt idx="649">
                  <c:v>27.709142830501399</c:v>
                </c:pt>
                <c:pt idx="650">
                  <c:v>27.7403472523084</c:v>
                </c:pt>
                <c:pt idx="651">
                  <c:v>27.771522473899299</c:v>
                </c:pt>
                <c:pt idx="652">
                  <c:v>27.802668521781602</c:v>
                </c:pt>
                <c:pt idx="653">
                  <c:v>27.8337854224478</c:v>
                </c:pt>
                <c:pt idx="654">
                  <c:v>27.864873202375399</c:v>
                </c:pt>
                <c:pt idx="655">
                  <c:v>27.895931888026499</c:v>
                </c:pt>
                <c:pt idx="656">
                  <c:v>27.926961510362499</c:v>
                </c:pt>
                <c:pt idx="657">
                  <c:v>27.957962080710701</c:v>
                </c:pt>
                <c:pt idx="658">
                  <c:v>27.988933635536</c:v>
                </c:pt>
                <c:pt idx="659">
                  <c:v>28.019876201196102</c:v>
                </c:pt>
                <c:pt idx="660">
                  <c:v>28.050789804033801</c:v>
                </c:pt>
                <c:pt idx="661">
                  <c:v>28.081674470376299</c:v>
                </c:pt>
                <c:pt idx="662">
                  <c:v>28.1125302265357</c:v>
                </c:pt>
                <c:pt idx="663">
                  <c:v>28.143357098808899</c:v>
                </c:pt>
                <c:pt idx="664">
                  <c:v>28.1741551134776</c:v>
                </c:pt>
                <c:pt idx="665">
                  <c:v>28.204924296807899</c:v>
                </c:pt>
                <c:pt idx="666">
                  <c:v>28.235664675051002</c:v>
                </c:pt>
                <c:pt idx="667">
                  <c:v>28.266376274442401</c:v>
                </c:pt>
                <c:pt idx="668">
                  <c:v>28.297059121202398</c:v>
                </c:pt>
                <c:pt idx="669">
                  <c:v>28.327713241535701</c:v>
                </c:pt>
                <c:pt idx="670">
                  <c:v>28.358338661631901</c:v>
                </c:pt>
                <c:pt idx="671">
                  <c:v>28.388935407664999</c:v>
                </c:pt>
                <c:pt idx="672">
                  <c:v>28.419503505793301</c:v>
                </c:pt>
                <c:pt idx="673">
                  <c:v>28.450042982159999</c:v>
                </c:pt>
                <c:pt idx="674">
                  <c:v>28.4805538628924</c:v>
                </c:pt>
                <c:pt idx="675">
                  <c:v>28.5110361741026</c:v>
                </c:pt>
                <c:pt idx="676">
                  <c:v>28.541489941887001</c:v>
                </c:pt>
                <c:pt idx="677">
                  <c:v>28.571915192326198</c:v>
                </c:pt>
                <c:pt idx="678">
                  <c:v>28.6023119514855</c:v>
                </c:pt>
                <c:pt idx="679">
                  <c:v>28.632680245414399</c:v>
                </c:pt>
                <c:pt idx="680">
                  <c:v>28.663020100146699</c:v>
                </c:pt>
                <c:pt idx="681">
                  <c:v>28.693331541700601</c:v>
                </c:pt>
                <c:pt idx="682">
                  <c:v>28.723614596078502</c:v>
                </c:pt>
                <c:pt idx="683">
                  <c:v>28.753869289267101</c:v>
                </c:pt>
                <c:pt idx="684">
                  <c:v>28.7840956472374</c:v>
                </c:pt>
                <c:pt idx="685">
                  <c:v>28.8142936959444</c:v>
                </c:pt>
                <c:pt idx="686">
                  <c:v>28.844463461136499</c:v>
                </c:pt>
                <c:pt idx="687">
                  <c:v>28.874604964782101</c:v>
                </c:pt>
                <c:pt idx="688">
                  <c:v>28.904718236446499</c:v>
                </c:pt>
                <c:pt idx="689">
                  <c:v>28.934803301993998</c:v>
                </c:pt>
                <c:pt idx="690">
                  <c:v>28.964860187271899</c:v>
                </c:pt>
                <c:pt idx="691">
                  <c:v>28.994888918111201</c:v>
                </c:pt>
                <c:pt idx="692">
                  <c:v>29.024889520325701</c:v>
                </c:pt>
                <c:pt idx="693">
                  <c:v>29.054862019712498</c:v>
                </c:pt>
                <c:pt idx="694">
                  <c:v>29.084806442051899</c:v>
                </c:pt>
                <c:pt idx="695">
                  <c:v>29.114722813107001</c:v>
                </c:pt>
                <c:pt idx="696">
                  <c:v>29.144611158624301</c:v>
                </c:pt>
                <c:pt idx="697">
                  <c:v>29.174471504332899</c:v>
                </c:pt>
                <c:pt idx="698">
                  <c:v>29.204303875945399</c:v>
                </c:pt>
                <c:pt idx="699">
                  <c:v>29.234108299156699</c:v>
                </c:pt>
                <c:pt idx="700">
                  <c:v>29.263884799645201</c:v>
                </c:pt>
                <c:pt idx="701">
                  <c:v>29.293633403071802</c:v>
                </c:pt>
                <c:pt idx="702">
                  <c:v>29.3233541350804</c:v>
                </c:pt>
                <c:pt idx="703">
                  <c:v>29.353047021297499</c:v>
                </c:pt>
                <c:pt idx="704">
                  <c:v>29.3827120873326</c:v>
                </c:pt>
                <c:pt idx="705">
                  <c:v>29.4123493587777</c:v>
                </c:pt>
                <c:pt idx="706">
                  <c:v>29.441958861207802</c:v>
                </c:pt>
                <c:pt idx="707">
                  <c:v>29.4715406201802</c:v>
                </c:pt>
                <c:pt idx="708">
                  <c:v>29.501094661235001</c:v>
                </c:pt>
                <c:pt idx="709">
                  <c:v>29.530621009894901</c:v>
                </c:pt>
                <c:pt idx="710">
                  <c:v>29.560119691665101</c:v>
                </c:pt>
                <c:pt idx="711">
                  <c:v>29.589590732033301</c:v>
                </c:pt>
                <c:pt idx="712">
                  <c:v>29.619034156469699</c:v>
                </c:pt>
                <c:pt idx="713">
                  <c:v>29.648449990426901</c:v>
                </c:pt>
                <c:pt idx="714">
                  <c:v>29.677838259340099</c:v>
                </c:pt>
                <c:pt idx="715">
                  <c:v>29.707198988626601</c:v>
                </c:pt>
                <c:pt idx="716">
                  <c:v>29.7365322036861</c:v>
                </c:pt>
                <c:pt idx="717">
                  <c:v>29.765837929900801</c:v>
                </c:pt>
                <c:pt idx="718">
                  <c:v>29.7951161926349</c:v>
                </c:pt>
                <c:pt idx="719">
                  <c:v>29.824367017235001</c:v>
                </c:pt>
                <c:pt idx="720">
                  <c:v>29.8535904290299</c:v>
                </c:pt>
                <c:pt idx="721">
                  <c:v>29.8827864533304</c:v>
                </c:pt>
                <c:pt idx="722">
                  <c:v>29.9119551154295</c:v>
                </c:pt>
                <c:pt idx="723">
                  <c:v>29.941096440570401</c:v>
                </c:pt>
                <c:pt idx="724">
                  <c:v>29.970210453817899</c:v>
                </c:pt>
                <c:pt idx="725">
                  <c:v>29.999297180606799</c:v>
                </c:pt>
                <c:pt idx="726">
                  <c:v>30.028356646156599</c:v>
                </c:pt>
                <c:pt idx="727">
                  <c:v>30.057388875668899</c:v>
                </c:pt>
                <c:pt idx="728">
                  <c:v>30.0863938943268</c:v>
                </c:pt>
                <c:pt idx="729">
                  <c:v>30.115371727295599</c:v>
                </c:pt>
                <c:pt idx="730">
                  <c:v>30.144322399722199</c:v>
                </c:pt>
                <c:pt idx="731">
                  <c:v>30.173245936735299</c:v>
                </c:pt>
                <c:pt idx="732">
                  <c:v>30.202142363445201</c:v>
                </c:pt>
                <c:pt idx="733">
                  <c:v>30.231011704944098</c:v>
                </c:pt>
                <c:pt idx="734">
                  <c:v>30.2598539863057</c:v>
                </c:pt>
                <c:pt idx="735">
                  <c:v>30.288669232585299</c:v>
                </c:pt>
                <c:pt idx="736">
                  <c:v>30.3174574688198</c:v>
                </c:pt>
                <c:pt idx="737">
                  <c:v>30.3462187200277</c:v>
                </c:pt>
                <c:pt idx="738">
                  <c:v>30.374953011209001</c:v>
                </c:pt>
                <c:pt idx="739">
                  <c:v>30.4036603673451</c:v>
                </c:pt>
                <c:pt idx="740">
                  <c:v>30.432340813398699</c:v>
                </c:pt>
                <c:pt idx="741">
                  <c:v>30.4609943743142</c:v>
                </c:pt>
                <c:pt idx="742">
                  <c:v>30.489621075017201</c:v>
                </c:pt>
                <c:pt idx="743">
                  <c:v>30.518220940414601</c:v>
                </c:pt>
                <c:pt idx="744">
                  <c:v>30.546793995394498</c:v>
                </c:pt>
                <c:pt idx="745">
                  <c:v>30.575340264826501</c:v>
                </c:pt>
                <c:pt idx="746">
                  <c:v>30.603859773561201</c:v>
                </c:pt>
                <c:pt idx="747">
                  <c:v>30.6323525464305</c:v>
                </c:pt>
                <c:pt idx="748">
                  <c:v>30.6608186082474</c:v>
                </c:pt>
                <c:pt idx="749">
                  <c:v>30.689257983806002</c:v>
                </c:pt>
                <c:pt idx="750">
                  <c:v>30.717670697881299</c:v>
                </c:pt>
                <c:pt idx="751">
                  <c:v>30.7460567752297</c:v>
                </c:pt>
                <c:pt idx="752">
                  <c:v>30.774416240588401</c:v>
                </c:pt>
                <c:pt idx="753">
                  <c:v>30.802749118675401</c:v>
                </c:pt>
                <c:pt idx="754">
                  <c:v>30.831055434189999</c:v>
                </c:pt>
                <c:pt idx="755">
                  <c:v>30.859335211811899</c:v>
                </c:pt>
                <c:pt idx="756">
                  <c:v>30.8875884762022</c:v>
                </c:pt>
                <c:pt idx="757">
                  <c:v>30.915815252002499</c:v>
                </c:pt>
                <c:pt idx="758">
                  <c:v>30.944015563835102</c:v>
                </c:pt>
                <c:pt idx="759">
                  <c:v>30.9721894363032</c:v>
                </c:pt>
                <c:pt idx="760">
                  <c:v>31.000336895117002</c:v>
                </c:pt>
                <c:pt idx="761">
                  <c:v>31.028457968063702</c:v>
                </c:pt>
                <c:pt idx="762">
                  <c:v>31.056552675950599</c:v>
                </c:pt>
                <c:pt idx="763">
                  <c:v>31.084621043337702</c:v>
                </c:pt>
                <c:pt idx="764">
                  <c:v>31.1126630947665</c:v>
                </c:pt>
                <c:pt idx="765">
                  <c:v>31.140678854760399</c:v>
                </c:pt>
                <c:pt idx="766">
                  <c:v>31.1686683478239</c:v>
                </c:pt>
                <c:pt idx="767">
                  <c:v>31.1966315984434</c:v>
                </c:pt>
                <c:pt idx="768">
                  <c:v>31.224568631086701</c:v>
                </c:pt>
                <c:pt idx="769">
                  <c:v>31.252479470203099</c:v>
                </c:pt>
                <c:pt idx="770">
                  <c:v>31.280364140223199</c:v>
                </c:pt>
                <c:pt idx="771">
                  <c:v>31.308222665559299</c:v>
                </c:pt>
                <c:pt idx="772">
                  <c:v>31.336055070605099</c:v>
                </c:pt>
                <c:pt idx="773">
                  <c:v>31.3638613797354</c:v>
                </c:pt>
                <c:pt idx="774">
                  <c:v>31.3916416173067</c:v>
                </c:pt>
                <c:pt idx="775">
                  <c:v>31.419395807656802</c:v>
                </c:pt>
                <c:pt idx="776">
                  <c:v>31.447123975104599</c:v>
                </c:pt>
                <c:pt idx="777">
                  <c:v>31.474826143950601</c:v>
                </c:pt>
                <c:pt idx="778">
                  <c:v>31.5025023384765</c:v>
                </c:pt>
                <c:pt idx="779">
                  <c:v>31.530152582945099</c:v>
                </c:pt>
                <c:pt idx="780">
                  <c:v>31.5577769016008</c:v>
                </c:pt>
                <c:pt idx="781">
                  <c:v>31.585375318668699</c:v>
                </c:pt>
                <c:pt idx="782">
                  <c:v>31.6129478583557</c:v>
                </c:pt>
                <c:pt idx="783">
                  <c:v>31.6404945448493</c:v>
                </c:pt>
                <c:pt idx="784">
                  <c:v>31.668015402318598</c:v>
                </c:pt>
                <c:pt idx="785">
                  <c:v>31.695510454913599</c:v>
                </c:pt>
                <c:pt idx="786">
                  <c:v>31.722979726765502</c:v>
                </c:pt>
                <c:pt idx="787">
                  <c:v>31.7504232419865</c:v>
                </c:pt>
                <c:pt idx="788">
                  <c:v>31.7778410246699</c:v>
                </c:pt>
                <c:pt idx="789">
                  <c:v>31.80523309889</c:v>
                </c:pt>
                <c:pt idx="790">
                  <c:v>31.8325994887024</c:v>
                </c:pt>
                <c:pt idx="791">
                  <c:v>31.859940218143201</c:v>
                </c:pt>
                <c:pt idx="792">
                  <c:v>31.8872553112299</c:v>
                </c:pt>
                <c:pt idx="793">
                  <c:v>31.914544791960701</c:v>
                </c:pt>
                <c:pt idx="794">
                  <c:v>31.9418086843149</c:v>
                </c:pt>
                <c:pt idx="795">
                  <c:v>31.969047012252599</c:v>
                </c:pt>
                <c:pt idx="796">
                  <c:v>31.996259799714799</c:v>
                </c:pt>
                <c:pt idx="797">
                  <c:v>32.0234470721783</c:v>
                </c:pt>
                <c:pt idx="798">
                  <c:v>32.050608855884299</c:v>
                </c:pt>
                <c:pt idx="799">
                  <c:v>32.077745171427999</c:v>
                </c:pt>
                <c:pt idx="800">
                  <c:v>32.104856042707702</c:v>
                </c:pt>
                <c:pt idx="801">
                  <c:v>32.1319414936033</c:v>
                </c:pt>
                <c:pt idx="802">
                  <c:v>32.159001547976402</c:v>
                </c:pt>
                <c:pt idx="803">
                  <c:v>32.186036229670599</c:v>
                </c:pt>
                <c:pt idx="804">
                  <c:v>32.213045562511198</c:v>
                </c:pt>
                <c:pt idx="805">
                  <c:v>32.240029570304998</c:v>
                </c:pt>
                <c:pt idx="806">
                  <c:v>32.266988276840998</c:v>
                </c:pt>
                <c:pt idx="807">
                  <c:v>32.293921705889602</c:v>
                </c:pt>
                <c:pt idx="808">
                  <c:v>32.320829881203103</c:v>
                </c:pt>
                <c:pt idx="809">
                  <c:v>32.347712826515398</c:v>
                </c:pt>
                <c:pt idx="810">
                  <c:v>32.374570565542101</c:v>
                </c:pt>
                <c:pt idx="811">
                  <c:v>32.401403121980699</c:v>
                </c:pt>
                <c:pt idx="812">
                  <c:v>32.428210519510202</c:v>
                </c:pt>
                <c:pt idx="813">
                  <c:v>32.454992781791397</c:v>
                </c:pt>
                <c:pt idx="814">
                  <c:v>32.481749932466698</c:v>
                </c:pt>
                <c:pt idx="815">
                  <c:v>32.508481995160203</c:v>
                </c:pt>
                <c:pt idx="816">
                  <c:v>32.535188993477703</c:v>
                </c:pt>
                <c:pt idx="817">
                  <c:v>32.561870951006497</c:v>
                </c:pt>
                <c:pt idx="818">
                  <c:v>32.588527891315799</c:v>
                </c:pt>
                <c:pt idx="819">
                  <c:v>32.615159837956199</c:v>
                </c:pt>
                <c:pt idx="820">
                  <c:v>32.641766814460098</c:v>
                </c:pt>
                <c:pt idx="821">
                  <c:v>32.668348844341303</c:v>
                </c:pt>
                <c:pt idx="822">
                  <c:v>32.694905951095301</c:v>
                </c:pt>
                <c:pt idx="823">
                  <c:v>32.721438158199398</c:v>
                </c:pt>
                <c:pt idx="824">
                  <c:v>32.747945489112197</c:v>
                </c:pt>
                <c:pt idx="825">
                  <c:v>32.774427967274001</c:v>
                </c:pt>
                <c:pt idx="826">
                  <c:v>32.800885616106598</c:v>
                </c:pt>
                <c:pt idx="827">
                  <c:v>32.827318459013497</c:v>
                </c:pt>
                <c:pt idx="828">
                  <c:v>32.853726519379698</c:v>
                </c:pt>
                <c:pt idx="829">
                  <c:v>32.880109820571597</c:v>
                </c:pt>
                <c:pt idx="830">
                  <c:v>32.906468385937401</c:v>
                </c:pt>
                <c:pt idx="831">
                  <c:v>32.932802238806502</c:v>
                </c:pt>
                <c:pt idx="832">
                  <c:v>32.959111402490102</c:v>
                </c:pt>
                <c:pt idx="833">
                  <c:v>32.9853959002808</c:v>
                </c:pt>
                <c:pt idx="834">
                  <c:v>33.011655756173901</c:v>
                </c:pt>
                <c:pt idx="835">
                  <c:v>33.037890993961597</c:v>
                </c:pt>
                <c:pt idx="836">
                  <c:v>33.064101635842</c:v>
                </c:pt>
                <c:pt idx="837">
                  <c:v>33.090287705045803</c:v>
                </c:pt>
                <c:pt idx="838">
                  <c:v>33.116449224785498</c:v>
                </c:pt>
                <c:pt idx="839">
                  <c:v>33.142586218255502</c:v>
                </c:pt>
                <c:pt idx="840">
                  <c:v>33.168698708632</c:v>
                </c:pt>
                <c:pt idx="841">
                  <c:v>33.1947867190731</c:v>
                </c:pt>
                <c:pt idx="842">
                  <c:v>33.220850272718501</c:v>
                </c:pt>
                <c:pt idx="843">
                  <c:v>33.246889392690001</c:v>
                </c:pt>
                <c:pt idx="844">
                  <c:v>33.272904102090997</c:v>
                </c:pt>
                <c:pt idx="845">
                  <c:v>33.298894424006797</c:v>
                </c:pt>
                <c:pt idx="846">
                  <c:v>33.324860381504301</c:v>
                </c:pt>
                <c:pt idx="847">
                  <c:v>33.350801997632402</c:v>
                </c:pt>
                <c:pt idx="848">
                  <c:v>33.3767192954219</c:v>
                </c:pt>
                <c:pt idx="849">
                  <c:v>33.4026122978849</c:v>
                </c:pt>
                <c:pt idx="850">
                  <c:v>33.428481028015902</c:v>
                </c:pt>
                <c:pt idx="851">
                  <c:v>33.454325508790802</c:v>
                </c:pt>
                <c:pt idx="852">
                  <c:v>33.480145763167201</c:v>
                </c:pt>
                <c:pt idx="853">
                  <c:v>33.5059418140847</c:v>
                </c:pt>
                <c:pt idx="854">
                  <c:v>33.531713684464599</c:v>
                </c:pt>
                <c:pt idx="855">
                  <c:v>33.557461397209899</c:v>
                </c:pt>
                <c:pt idx="856">
                  <c:v>33.583184975205398</c:v>
                </c:pt>
                <c:pt idx="857">
                  <c:v>33.608884441317599</c:v>
                </c:pt>
                <c:pt idx="858">
                  <c:v>33.634559818394898</c:v>
                </c:pt>
                <c:pt idx="859">
                  <c:v>33.660211129267203</c:v>
                </c:pt>
                <c:pt idx="860">
                  <c:v>33.685838396746398</c:v>
                </c:pt>
                <c:pt idx="861">
                  <c:v>33.711441643625797</c:v>
                </c:pt>
                <c:pt idx="862">
                  <c:v>33.737020892680903</c:v>
                </c:pt>
                <c:pt idx="863">
                  <c:v>33.762576166668403</c:v>
                </c:pt>
                <c:pt idx="864">
                  <c:v>33.788107488327199</c:v>
                </c:pt>
                <c:pt idx="865">
                  <c:v>33.8136148803775</c:v>
                </c:pt>
                <c:pt idx="866">
                  <c:v>33.8390983655216</c:v>
                </c:pt>
                <c:pt idx="867">
                  <c:v>33.864557966443201</c:v>
                </c:pt>
                <c:pt idx="868">
                  <c:v>33.889993705807903</c:v>
                </c:pt>
                <c:pt idx="869">
                  <c:v>33.915405606262901</c:v>
                </c:pt>
                <c:pt idx="870">
                  <c:v>33.940793690437097</c:v>
                </c:pt>
                <c:pt idx="871">
                  <c:v>33.966157980963899</c:v>
                </c:pt>
                <c:pt idx="872">
                  <c:v>33.991498500441502</c:v>
                </c:pt>
                <c:pt idx="873">
                  <c:v>34.016815271420903</c:v>
                </c:pt>
                <c:pt idx="874">
                  <c:v>34.042108316458197</c:v>
                </c:pt>
                <c:pt idx="875">
                  <c:v>34.067377658090898</c:v>
                </c:pt>
                <c:pt idx="876">
                  <c:v>34.092623318838399</c:v>
                </c:pt>
                <c:pt idx="877">
                  <c:v>34.117845321201798</c:v>
                </c:pt>
                <c:pt idx="878">
                  <c:v>34.143043687663798</c:v>
                </c:pt>
                <c:pt idx="879">
                  <c:v>34.168218440688698</c:v>
                </c:pt>
                <c:pt idx="880">
                  <c:v>34.193369602722598</c:v>
                </c:pt>
                <c:pt idx="881">
                  <c:v>34.218497196193198</c:v>
                </c:pt>
                <c:pt idx="882">
                  <c:v>34.2436012435099</c:v>
                </c:pt>
                <c:pt idx="883">
                  <c:v>34.268681767063597</c:v>
                </c:pt>
                <c:pt idx="884">
                  <c:v>34.293738789227099</c:v>
                </c:pt>
                <c:pt idx="885">
                  <c:v>34.318772332354698</c:v>
                </c:pt>
                <c:pt idx="886">
                  <c:v>34.343782418782197</c:v>
                </c:pt>
                <c:pt idx="887">
                  <c:v>34.368769070827398</c:v>
                </c:pt>
                <c:pt idx="888">
                  <c:v>34.393732310789403</c:v>
                </c:pt>
                <c:pt idx="889">
                  <c:v>34.418672160949001</c:v>
                </c:pt>
                <c:pt idx="890">
                  <c:v>34.443588643568901</c:v>
                </c:pt>
                <c:pt idx="891">
                  <c:v>34.468481780893001</c:v>
                </c:pt>
                <c:pt idx="892">
                  <c:v>34.493351595147097</c:v>
                </c:pt>
                <c:pt idx="893">
                  <c:v>34.518198108538499</c:v>
                </c:pt>
                <c:pt idx="894">
                  <c:v>34.5430213432562</c:v>
                </c:pt>
                <c:pt idx="895">
                  <c:v>34.567821321470703</c:v>
                </c:pt>
                <c:pt idx="896">
                  <c:v>34.592598065334201</c:v>
                </c:pt>
                <c:pt idx="897">
                  <c:v>34.617351596980399</c:v>
                </c:pt>
                <c:pt idx="898">
                  <c:v>34.642081938524697</c:v>
                </c:pt>
                <c:pt idx="899">
                  <c:v>34.666789112063903</c:v>
                </c:pt>
                <c:pt idx="900">
                  <c:v>34.691473139676603</c:v>
                </c:pt>
                <c:pt idx="901">
                  <c:v>34.716134043422898</c:v>
                </c:pt>
                <c:pt idx="902">
                  <c:v>34.740771845344497</c:v>
                </c:pt>
                <c:pt idx="903">
                  <c:v>34.765386567464603</c:v>
                </c:pt>
                <c:pt idx="904">
                  <c:v>34.789978231788098</c:v>
                </c:pt>
                <c:pt idx="905">
                  <c:v>34.814546860301199</c:v>
                </c:pt>
                <c:pt idx="906">
                  <c:v>34.839092474971999</c:v>
                </c:pt>
                <c:pt idx="907">
                  <c:v>34.863615097749999</c:v>
                </c:pt>
                <c:pt idx="908">
                  <c:v>34.888114750811198</c:v>
                </c:pt>
                <c:pt idx="909">
                  <c:v>34.9125914560491</c:v>
                </c:pt>
                <c:pt idx="910">
                  <c:v>34.937045235183597</c:v>
                </c:pt>
                <c:pt idx="911">
                  <c:v>34.961476110093201</c:v>
                </c:pt>
                <c:pt idx="912">
                  <c:v>34.985884102638003</c:v>
                </c:pt>
                <c:pt idx="913">
                  <c:v>35.010269234660001</c:v>
                </c:pt>
                <c:pt idx="914">
                  <c:v>35.034631527982498</c:v>
                </c:pt>
                <c:pt idx="915">
                  <c:v>35.058971004410502</c:v>
                </c:pt>
                <c:pt idx="916">
                  <c:v>35.083287685730603</c:v>
                </c:pt>
                <c:pt idx="917">
                  <c:v>35.107581593711203</c:v>
                </c:pt>
                <c:pt idx="918">
                  <c:v>35.131852750102098</c:v>
                </c:pt>
                <c:pt idx="919">
                  <c:v>35.156101176634699</c:v>
                </c:pt>
                <c:pt idx="920">
                  <c:v>35.180326895022098</c:v>
                </c:pt>
                <c:pt idx="921">
                  <c:v>35.204529926958898</c:v>
                </c:pt>
                <c:pt idx="922">
                  <c:v>35.228710294121498</c:v>
                </c:pt>
                <c:pt idx="923">
                  <c:v>35.252868018167497</c:v>
                </c:pt>
                <c:pt idx="924">
                  <c:v>35.277003120736602</c:v>
                </c:pt>
                <c:pt idx="925">
                  <c:v>35.301115623449597</c:v>
                </c:pt>
                <c:pt idx="926">
                  <c:v>35.325205547909199</c:v>
                </c:pt>
                <c:pt idx="927">
                  <c:v>35.349272915699601</c:v>
                </c:pt>
                <c:pt idx="928">
                  <c:v>35.373317748386498</c:v>
                </c:pt>
                <c:pt idx="929">
                  <c:v>35.397340067517199</c:v>
                </c:pt>
                <c:pt idx="930">
                  <c:v>35.421339894620701</c:v>
                </c:pt>
                <c:pt idx="931">
                  <c:v>35.445317251207399</c:v>
                </c:pt>
                <c:pt idx="932">
                  <c:v>35.4692721587694</c:v>
                </c:pt>
                <c:pt idx="933">
                  <c:v>35.493204638780099</c:v>
                </c:pt>
                <c:pt idx="934">
                  <c:v>35.517114712694898</c:v>
                </c:pt>
                <c:pt idx="935">
                  <c:v>35.541002401950401</c:v>
                </c:pt>
                <c:pt idx="936">
                  <c:v>35.564867727964902</c:v>
                </c:pt>
                <c:pt idx="937">
                  <c:v>35.588710712138202</c:v>
                </c:pt>
                <c:pt idx="938">
                  <c:v>35.612531375851603</c:v>
                </c:pt>
                <c:pt idx="939">
                  <c:v>35.636329740468099</c:v>
                </c:pt>
                <c:pt idx="940">
                  <c:v>35.660105827332103</c:v>
                </c:pt>
                <c:pt idx="941">
                  <c:v>35.683859657769602</c:v>
                </c:pt>
                <c:pt idx="942">
                  <c:v>35.707591253088196</c:v>
                </c:pt>
                <c:pt idx="943">
                  <c:v>35.731300634576897</c:v>
                </c:pt>
                <c:pt idx="944">
                  <c:v>35.754987823506298</c:v>
                </c:pt>
                <c:pt idx="945">
                  <c:v>35.778652841905298</c:v>
                </c:pt>
                <c:pt idx="946">
                  <c:v>35.802295710754699</c:v>
                </c:pt>
                <c:pt idx="947">
                  <c:v>35.825916450887497</c:v>
                </c:pt>
                <c:pt idx="948">
                  <c:v>35.8495150835084</c:v>
                </c:pt>
                <c:pt idx="949">
                  <c:v>35.873091629803596</c:v>
                </c:pt>
                <c:pt idx="950">
                  <c:v>35.896646110941198</c:v>
                </c:pt>
                <c:pt idx="951">
                  <c:v>35.920178548071</c:v>
                </c:pt>
                <c:pt idx="952">
                  <c:v>35.9436889623246</c:v>
                </c:pt>
                <c:pt idx="953">
                  <c:v>35.9671773748153</c:v>
                </c:pt>
                <c:pt idx="954">
                  <c:v>35.990643806637998</c:v>
                </c:pt>
                <c:pt idx="955">
                  <c:v>36.0140882788697</c:v>
                </c:pt>
                <c:pt idx="956">
                  <c:v>36.037510812568897</c:v>
                </c:pt>
                <c:pt idx="957">
                  <c:v>36.060911428776002</c:v>
                </c:pt>
                <c:pt idx="958">
                  <c:v>36.084290148512899</c:v>
                </c:pt>
                <c:pt idx="959">
                  <c:v>36.1076469927836</c:v>
                </c:pt>
                <c:pt idx="960">
                  <c:v>36.130981982573601</c:v>
                </c:pt>
                <c:pt idx="961">
                  <c:v>36.154295138850202</c:v>
                </c:pt>
                <c:pt idx="962">
                  <c:v>36.177586482562603</c:v>
                </c:pt>
                <c:pt idx="963">
                  <c:v>36.200856034641603</c:v>
                </c:pt>
                <c:pt idx="964">
                  <c:v>36.224103815999698</c:v>
                </c:pt>
                <c:pt idx="965">
                  <c:v>36.247329847531503</c:v>
                </c:pt>
                <c:pt idx="966">
                  <c:v>36.270534150112901</c:v>
                </c:pt>
                <c:pt idx="967">
                  <c:v>36.293716744601802</c:v>
                </c:pt>
                <c:pt idx="968">
                  <c:v>36.316877651837899</c:v>
                </c:pt>
                <c:pt idx="969">
                  <c:v>36.340016892642602</c:v>
                </c:pt>
                <c:pt idx="970">
                  <c:v>36.363134487818897</c:v>
                </c:pt>
                <c:pt idx="971">
                  <c:v>36.3862304581518</c:v>
                </c:pt>
                <c:pt idx="972">
                  <c:v>36.409304824407997</c:v>
                </c:pt>
                <c:pt idx="973">
                  <c:v>36.432357607335803</c:v>
                </c:pt>
                <c:pt idx="974">
                  <c:v>36.455388827665402</c:v>
                </c:pt>
                <c:pt idx="975">
                  <c:v>36.478398506108697</c:v>
                </c:pt>
                <c:pt idx="976">
                  <c:v>36.501386663359398</c:v>
                </c:pt>
                <c:pt idx="977">
                  <c:v>36.524353320092999</c:v>
                </c:pt>
                <c:pt idx="978">
                  <c:v>36.547298496966597</c:v>
                </c:pt>
                <c:pt idx="979">
                  <c:v>36.5702222146192</c:v>
                </c:pt>
                <c:pt idx="980">
                  <c:v>36.593124493671503</c:v>
                </c:pt>
                <c:pt idx="981">
                  <c:v>36.616005354725999</c:v>
                </c:pt>
                <c:pt idx="982">
                  <c:v>36.638864819291697</c:v>
                </c:pt>
                <c:pt idx="983">
                  <c:v>36.661702907458</c:v>
                </c:pt>
                <c:pt idx="984">
                  <c:v>36.684519639473599</c:v>
                </c:pt>
                <c:pt idx="985">
                  <c:v>36.7073150358761</c:v>
                </c:pt>
                <c:pt idx="986">
                  <c:v>36.7300891171854</c:v>
                </c:pt>
                <c:pt idx="987">
                  <c:v>36.752841903903096</c:v>
                </c:pt>
                <c:pt idx="988">
                  <c:v>36.775573416513197</c:v>
                </c:pt>
                <c:pt idx="989">
                  <c:v>36.798283675481301</c:v>
                </c:pt>
                <c:pt idx="990">
                  <c:v>36.8209727012553</c:v>
                </c:pt>
                <c:pt idx="991">
                  <c:v>36.843640514265097</c:v>
                </c:pt>
                <c:pt idx="992">
                  <c:v>36.866287134922402</c:v>
                </c:pt>
                <c:pt idx="993">
                  <c:v>36.888912583621199</c:v>
                </c:pt>
                <c:pt idx="994">
                  <c:v>36.911516880737402</c:v>
                </c:pt>
                <c:pt idx="995">
                  <c:v>36.934100046628998</c:v>
                </c:pt>
                <c:pt idx="996">
                  <c:v>36.956662101635999</c:v>
                </c:pt>
                <c:pt idx="997">
                  <c:v>36.979203066080402</c:v>
                </c:pt>
                <c:pt idx="998">
                  <c:v>37.001722960266299</c:v>
                </c:pt>
                <c:pt idx="999">
                  <c:v>37.0242218044799</c:v>
                </c:pt>
                <c:pt idx="1000">
                  <c:v>37.0466996189894</c:v>
                </c:pt>
                <c:pt idx="1001">
                  <c:v>37.069156424045097</c:v>
                </c:pt>
                <c:pt idx="1002">
                  <c:v>37.091592239879198</c:v>
                </c:pt>
                <c:pt idx="1003">
                  <c:v>37.114007086706202</c:v>
                </c:pt>
                <c:pt idx="1004">
                  <c:v>37.1364009847224</c:v>
                </c:pt>
                <c:pt idx="1005">
                  <c:v>37.158773954106501</c:v>
                </c:pt>
                <c:pt idx="1006">
                  <c:v>37.181126015019103</c:v>
                </c:pt>
                <c:pt idx="1007">
                  <c:v>37.203457187602801</c:v>
                </c:pt>
                <c:pt idx="1008">
                  <c:v>37.225767491982403</c:v>
                </c:pt>
                <c:pt idx="1009">
                  <c:v>37.248056948264598</c:v>
                </c:pt>
                <c:pt idx="1010">
                  <c:v>37.270325576538603</c:v>
                </c:pt>
                <c:pt idx="1011">
                  <c:v>37.292573396875298</c:v>
                </c:pt>
                <c:pt idx="1012">
                  <c:v>37.314800429327803</c:v>
                </c:pt>
                <c:pt idx="1013">
                  <c:v>37.337006693931301</c:v>
                </c:pt>
                <c:pt idx="1014">
                  <c:v>37.359192210703199</c:v>
                </c:pt>
                <c:pt idx="1015">
                  <c:v>37.381356999642897</c:v>
                </c:pt>
                <c:pt idx="1016">
                  <c:v>37.4035010807319</c:v>
                </c:pt>
                <c:pt idx="1017">
                  <c:v>37.425624473933901</c:v>
                </c:pt>
                <c:pt idx="1018">
                  <c:v>37.447727199194702</c:v>
                </c:pt>
                <c:pt idx="1019">
                  <c:v>37.4698092770114</c:v>
                </c:pt>
                <c:pt idx="1020">
                  <c:v>37.491870726915302</c:v>
                </c:pt>
                <c:pt idx="1021">
                  <c:v>37.513911568690098</c:v>
                </c:pt>
                <c:pt idx="1022">
                  <c:v>37.5359318222147</c:v>
                </c:pt>
                <c:pt idx="1023">
                  <c:v>37.557931507350098</c:v>
                </c:pt>
                <c:pt idx="1024">
                  <c:v>37.579910643939698</c:v>
                </c:pt>
                <c:pt idx="1025">
                  <c:v>37.601869251808999</c:v>
                </c:pt>
                <c:pt idx="1026">
                  <c:v>37.623807350766</c:v>
                </c:pt>
                <c:pt idx="1027">
                  <c:v>37.645724960600901</c:v>
                </c:pt>
                <c:pt idx="1028">
                  <c:v>37.667622101086103</c:v>
                </c:pt>
                <c:pt idx="1029">
                  <c:v>37.689498791976497</c:v>
                </c:pt>
                <c:pt idx="1030">
                  <c:v>37.7113550530091</c:v>
                </c:pt>
                <c:pt idx="1031">
                  <c:v>37.733190903903399</c:v>
                </c:pt>
                <c:pt idx="1032">
                  <c:v>37.755006364361002</c:v>
                </c:pt>
                <c:pt idx="1033">
                  <c:v>37.776801454066003</c:v>
                </c:pt>
                <c:pt idx="1034">
                  <c:v>37.798576192684799</c:v>
                </c:pt>
                <c:pt idx="1035">
                  <c:v>37.820330599865997</c:v>
                </c:pt>
                <c:pt idx="1036">
                  <c:v>37.842064695240801</c:v>
                </c:pt>
                <c:pt idx="1037">
                  <c:v>37.863778498422398</c:v>
                </c:pt>
                <c:pt idx="1038">
                  <c:v>37.885472029006699</c:v>
                </c:pt>
                <c:pt idx="1039">
                  <c:v>37.9071453065716</c:v>
                </c:pt>
                <c:pt idx="1040">
                  <c:v>37.928798350677603</c:v>
                </c:pt>
                <c:pt idx="1041">
                  <c:v>37.950431180867497</c:v>
                </c:pt>
                <c:pt idx="1042">
                  <c:v>37.9720438166664</c:v>
                </c:pt>
                <c:pt idx="1043">
                  <c:v>37.993636277581999</c:v>
                </c:pt>
                <c:pt idx="1044">
                  <c:v>38.015208583103998</c:v>
                </c:pt>
                <c:pt idx="1045">
                  <c:v>38.036760752704801</c:v>
                </c:pt>
                <c:pt idx="1046">
                  <c:v>38.058292805839201</c:v>
                </c:pt>
                <c:pt idx="1047">
                  <c:v>38.079804761943997</c:v>
                </c:pt>
                <c:pt idx="1048">
                  <c:v>38.101296640438903</c:v>
                </c:pt>
                <c:pt idx="1049">
                  <c:v>38.122768460725702</c:v>
                </c:pt>
                <c:pt idx="1050">
                  <c:v>38.144220242188702</c:v>
                </c:pt>
                <c:pt idx="1051">
                  <c:v>38.165652004194598</c:v>
                </c:pt>
                <c:pt idx="1052">
                  <c:v>38.1870637660925</c:v>
                </c:pt>
                <c:pt idx="1053">
                  <c:v>38.208455547214001</c:v>
                </c:pt>
                <c:pt idx="1054">
                  <c:v>38.229827366873003</c:v>
                </c:pt>
                <c:pt idx="1055">
                  <c:v>38.2511792443659</c:v>
                </c:pt>
                <c:pt idx="1056">
                  <c:v>38.272511199265097</c:v>
                </c:pt>
                <c:pt idx="1057">
                  <c:v>38.2938232506011</c:v>
                </c:pt>
                <c:pt idx="1058">
                  <c:v>38.315115417593198</c:v>
                </c:pt>
                <c:pt idx="1059">
                  <c:v>38.336387719469798</c:v>
                </c:pt>
                <c:pt idx="1060">
                  <c:v>38.357640175441702</c:v>
                </c:pt>
                <c:pt idx="1061">
                  <c:v>38.378872804702198</c:v>
                </c:pt>
                <c:pt idx="1062">
                  <c:v>38.400085626427398</c:v>
                </c:pt>
                <c:pt idx="1063">
                  <c:v>38.421278659775602</c:v>
                </c:pt>
                <c:pt idx="1064">
                  <c:v>38.442451923887802</c:v>
                </c:pt>
                <c:pt idx="1065">
                  <c:v>38.463605437887502</c:v>
                </c:pt>
                <c:pt idx="1066">
                  <c:v>38.484739220881004</c:v>
                </c:pt>
                <c:pt idx="1067">
                  <c:v>38.505853291956797</c:v>
                </c:pt>
                <c:pt idx="1068">
                  <c:v>38.526947670186097</c:v>
                </c:pt>
                <c:pt idx="1069">
                  <c:v>38.548022374622903</c:v>
                </c:pt>
                <c:pt idx="1070">
                  <c:v>38.569077424303501</c:v>
                </c:pt>
                <c:pt idx="1071">
                  <c:v>38.590112838246903</c:v>
                </c:pt>
                <c:pt idx="1072">
                  <c:v>38.611128635454698</c:v>
                </c:pt>
                <c:pt idx="1073">
                  <c:v>38.632124834911103</c:v>
                </c:pt>
                <c:pt idx="1074">
                  <c:v>38.653101455582799</c:v>
                </c:pt>
                <c:pt idx="1075">
                  <c:v>38.6740585164195</c:v>
                </c:pt>
                <c:pt idx="1076">
                  <c:v>38.694996036352897</c:v>
                </c:pt>
                <c:pt idx="1077">
                  <c:v>38.715914034297903</c:v>
                </c:pt>
                <c:pt idx="1078">
                  <c:v>38.736812529151699</c:v>
                </c:pt>
                <c:pt idx="1079">
                  <c:v>38.757691539794202</c:v>
                </c:pt>
                <c:pt idx="1080">
                  <c:v>38.778551085088097</c:v>
                </c:pt>
                <c:pt idx="1081">
                  <c:v>38.799391183878498</c:v>
                </c:pt>
                <c:pt idx="1082">
                  <c:v>38.820211854993403</c:v>
                </c:pt>
                <c:pt idx="1083">
                  <c:v>38.8410131172432</c:v>
                </c:pt>
                <c:pt idx="1084">
                  <c:v>38.861794989421298</c:v>
                </c:pt>
                <c:pt idx="1085">
                  <c:v>38.882557490303398</c:v>
                </c:pt>
                <c:pt idx="1086">
                  <c:v>38.903300638648197</c:v>
                </c:pt>
                <c:pt idx="1087">
                  <c:v>38.9240244531969</c:v>
                </c:pt>
                <c:pt idx="1088">
                  <c:v>38.944728952673501</c:v>
                </c:pt>
                <c:pt idx="1089">
                  <c:v>38.9654141557846</c:v>
                </c:pt>
                <c:pt idx="1090">
                  <c:v>38.986080081219598</c:v>
                </c:pt>
                <c:pt idx="1091">
                  <c:v>39.006726747650397</c:v>
                </c:pt>
                <c:pt idx="1092">
                  <c:v>39.0273541737321</c:v>
                </c:pt>
                <c:pt idx="1093">
                  <c:v>39.047962378497502</c:v>
                </c:pt>
                <c:pt idx="1094">
                  <c:v>39.068551380216</c:v>
                </c:pt>
                <c:pt idx="1095">
                  <c:v>39.0891211974931</c:v>
                </c:pt>
                <c:pt idx="1096">
                  <c:v>39.109671848917003</c:v>
                </c:pt>
                <c:pt idx="1097">
                  <c:v>39.130203353059002</c:v>
                </c:pt>
                <c:pt idx="1098">
                  <c:v>39.150715728472903</c:v>
                </c:pt>
                <c:pt idx="1099">
                  <c:v>39.1712089936956</c:v>
                </c:pt>
                <c:pt idx="1100">
                  <c:v>39.191683167246602</c:v>
                </c:pt>
                <c:pt idx="1101">
                  <c:v>39.212138267628603</c:v>
                </c:pt>
                <c:pt idx="1102">
                  <c:v>39.232574313326701</c:v>
                </c:pt>
                <c:pt idx="1103">
                  <c:v>39.252991322809201</c:v>
                </c:pt>
                <c:pt idx="1104">
                  <c:v>39.273389314527201</c:v>
                </c:pt>
                <c:pt idx="1105">
                  <c:v>39.2937683069147</c:v>
                </c:pt>
                <c:pt idx="1106">
                  <c:v>39.314128318388498</c:v>
                </c:pt>
                <c:pt idx="1107">
                  <c:v>39.334469367348397</c:v>
                </c:pt>
                <c:pt idx="1108">
                  <c:v>39.354791472176899</c:v>
                </c:pt>
                <c:pt idx="1109">
                  <c:v>39.375094651239799</c:v>
                </c:pt>
                <c:pt idx="1110">
                  <c:v>39.3953789228853</c:v>
                </c:pt>
                <c:pt idx="1111">
                  <c:v>39.415644305444999</c:v>
                </c:pt>
                <c:pt idx="1112">
                  <c:v>39.435890817233101</c:v>
                </c:pt>
                <c:pt idx="1113">
                  <c:v>39.456118476546898</c:v>
                </c:pt>
                <c:pt idx="1114">
                  <c:v>39.476327301666601</c:v>
                </c:pt>
                <c:pt idx="1115">
                  <c:v>39.496517310855403</c:v>
                </c:pt>
                <c:pt idx="1116">
                  <c:v>39.516688522359303</c:v>
                </c:pt>
                <c:pt idx="1117">
                  <c:v>39.536840954407403</c:v>
                </c:pt>
                <c:pt idx="1118">
                  <c:v>39.556974625211801</c:v>
                </c:pt>
                <c:pt idx="1119">
                  <c:v>39.5770895529675</c:v>
                </c:pt>
                <c:pt idx="1120">
                  <c:v>39.5971857558525</c:v>
                </c:pt>
                <c:pt idx="1121">
                  <c:v>39.617263252027797</c:v>
                </c:pt>
                <c:pt idx="1122">
                  <c:v>39.637322059637398</c:v>
                </c:pt>
                <c:pt idx="1123">
                  <c:v>39.6573621968083</c:v>
                </c:pt>
                <c:pt idx="1124">
                  <c:v>39.677383681650497</c:v>
                </c:pt>
                <c:pt idx="1125">
                  <c:v>39.697386532257099</c:v>
                </c:pt>
                <c:pt idx="1126">
                  <c:v>39.7173707667041</c:v>
                </c:pt>
                <c:pt idx="1127">
                  <c:v>39.737336403050698</c:v>
                </c:pt>
                <c:pt idx="1128">
                  <c:v>39.7572834593389</c:v>
                </c:pt>
                <c:pt idx="1129">
                  <c:v>39.777211953635202</c:v>
                </c:pt>
                <c:pt idx="1130">
                  <c:v>39.7971219043703</c:v>
                </c:pt>
                <c:pt idx="1131">
                  <c:v>39.817013329128699</c:v>
                </c:pt>
                <c:pt idx="1132">
                  <c:v>39.836886245887698</c:v>
                </c:pt>
                <c:pt idx="1133">
                  <c:v>39.856740672608296</c:v>
                </c:pt>
                <c:pt idx="1134">
                  <c:v>39.876576627234201</c:v>
                </c:pt>
                <c:pt idx="1135">
                  <c:v>39.896394127692702</c:v>
                </c:pt>
                <c:pt idx="1136">
                  <c:v>39.916193191894003</c:v>
                </c:pt>
                <c:pt idx="1137">
                  <c:v>39.935973837731602</c:v>
                </c:pt>
                <c:pt idx="1138">
                  <c:v>39.9557360830823</c:v>
                </c:pt>
                <c:pt idx="1139">
                  <c:v>39.9754799458061</c:v>
                </c:pt>
                <c:pt idx="1140">
                  <c:v>39.995205443746102</c:v>
                </c:pt>
                <c:pt idx="1141">
                  <c:v>40.014912594728699</c:v>
                </c:pt>
                <c:pt idx="1142">
                  <c:v>40.034601416563603</c:v>
                </c:pt>
                <c:pt idx="1143">
                  <c:v>40.0542719270438</c:v>
                </c:pt>
                <c:pt idx="1144">
                  <c:v>40.073924143945398</c:v>
                </c:pt>
                <c:pt idx="1145">
                  <c:v>40.093558085027901</c:v>
                </c:pt>
                <c:pt idx="1146">
                  <c:v>40.113173768034102</c:v>
                </c:pt>
                <c:pt idx="1147">
                  <c:v>40.132771210690002</c:v>
                </c:pt>
                <c:pt idx="1148">
                  <c:v>40.152350430704999</c:v>
                </c:pt>
                <c:pt idx="1149">
                  <c:v>40.171911445771599</c:v>
                </c:pt>
                <c:pt idx="1150">
                  <c:v>40.191454273565803</c:v>
                </c:pt>
                <c:pt idx="1151">
                  <c:v>40.210978931747</c:v>
                </c:pt>
                <c:pt idx="1152">
                  <c:v>40.230485437957697</c:v>
                </c:pt>
                <c:pt idx="1153">
                  <c:v>40.2499738098238</c:v>
                </c:pt>
                <c:pt idx="1154">
                  <c:v>40.269444064954797</c:v>
                </c:pt>
                <c:pt idx="1155">
                  <c:v>40.288896220943101</c:v>
                </c:pt>
                <c:pt idx="1156">
                  <c:v>40.308330295364897</c:v>
                </c:pt>
                <c:pt idx="1157">
                  <c:v>40.327746305779499</c:v>
                </c:pt>
                <c:pt idx="1158">
                  <c:v>40.347144269729803</c:v>
                </c:pt>
                <c:pt idx="1159">
                  <c:v>40.366524204741701</c:v>
                </c:pt>
                <c:pt idx="1160">
                  <c:v>40.385886128325097</c:v>
                </c:pt>
                <c:pt idx="1161">
                  <c:v>40.405230057972602</c:v>
                </c:pt>
                <c:pt idx="1162">
                  <c:v>40.424556011160902</c:v>
                </c:pt>
                <c:pt idx="1163">
                  <c:v>40.443864005349603</c:v>
                </c:pt>
                <c:pt idx="1164">
                  <c:v>40.463154057981903</c:v>
                </c:pt>
                <c:pt idx="1165">
                  <c:v>40.482426186484602</c:v>
                </c:pt>
                <c:pt idx="1166">
                  <c:v>40.501680408338402</c:v>
                </c:pt>
                <c:pt idx="1167">
                  <c:v>40.520916741230103</c:v>
                </c:pt>
                <c:pt idx="1168">
                  <c:v>40.5401352022214</c:v>
                </c:pt>
                <c:pt idx="1169">
                  <c:v>40.559335808675598</c:v>
                </c:pt>
                <c:pt idx="1170">
                  <c:v>40.578518577939597</c:v>
                </c:pt>
                <c:pt idx="1171">
                  <c:v>40.597683527343499</c:v>
                </c:pt>
                <c:pt idx="1172">
                  <c:v>40.616830674201502</c:v>
                </c:pt>
                <c:pt idx="1173">
                  <c:v>40.635960035811003</c:v>
                </c:pt>
                <c:pt idx="1174">
                  <c:v>40.655071629453197</c:v>
                </c:pt>
                <c:pt idx="1175">
                  <c:v>40.674165472392801</c:v>
                </c:pt>
                <c:pt idx="1176">
                  <c:v>40.693241581878198</c:v>
                </c:pt>
                <c:pt idx="1177">
                  <c:v>40.712299975141399</c:v>
                </c:pt>
                <c:pt idx="1178">
                  <c:v>40.731340669398001</c:v>
                </c:pt>
                <c:pt idx="1179">
                  <c:v>40.750363681847297</c:v>
                </c:pt>
                <c:pt idx="1180">
                  <c:v>40.769369029672198</c:v>
                </c:pt>
                <c:pt idx="1181">
                  <c:v>40.788356730039403</c:v>
                </c:pt>
                <c:pt idx="1182">
                  <c:v>40.807326800099098</c:v>
                </c:pt>
                <c:pt idx="1183">
                  <c:v>40.826279256985202</c:v>
                </c:pt>
                <c:pt idx="1184">
                  <c:v>40.845214117815402</c:v>
                </c:pt>
                <c:pt idx="1185">
                  <c:v>40.864131399691203</c:v>
                </c:pt>
                <c:pt idx="1186">
                  <c:v>40.883031119697499</c:v>
                </c:pt>
                <c:pt idx="1187">
                  <c:v>40.901913294903103</c:v>
                </c:pt>
                <c:pt idx="1188">
                  <c:v>40.920777942360701</c:v>
                </c:pt>
                <c:pt idx="1189">
                  <c:v>40.9396250791063</c:v>
                </c:pt>
                <c:pt idx="1190">
                  <c:v>40.958454722160198</c:v>
                </c:pt>
                <c:pt idx="1191">
                  <c:v>40.977266888525897</c:v>
                </c:pt>
                <c:pt idx="1192">
                  <c:v>40.9960615951912</c:v>
                </c:pt>
                <c:pt idx="1193">
                  <c:v>41.014838859127302</c:v>
                </c:pt>
                <c:pt idx="1194">
                  <c:v>41.0335986972893</c:v>
                </c:pt>
                <c:pt idx="1195">
                  <c:v>41.052341126616099</c:v>
                </c:pt>
                <c:pt idx="1196">
                  <c:v>41.071066164030498</c:v>
                </c:pt>
                <c:pt idx="1197">
                  <c:v>41.089773826438901</c:v>
                </c:pt>
                <c:pt idx="1198">
                  <c:v>41.108464130731797</c:v>
                </c:pt>
                <c:pt idx="1199">
                  <c:v>41.127137093783297</c:v>
                </c:pt>
                <c:pt idx="1200">
                  <c:v>41.145792732451497</c:v>
                </c:pt>
                <c:pt idx="1201">
                  <c:v>41.164431063578199</c:v>
                </c:pt>
                <c:pt idx="1202">
                  <c:v>41.183052103989297</c:v>
                </c:pt>
                <c:pt idx="1203">
                  <c:v>41.2016558705634</c:v>
                </c:pt>
                <c:pt idx="1204">
                  <c:v>41.220242380240599</c:v>
                </c:pt>
                <c:pt idx="1205">
                  <c:v>41.238811649614398</c:v>
                </c:pt>
                <c:pt idx="1206">
                  <c:v>41.2573636954479</c:v>
                </c:pt>
                <c:pt idx="1207">
                  <c:v>41.275898534488</c:v>
                </c:pt>
                <c:pt idx="1208">
                  <c:v>41.294416183465799</c:v>
                </c:pt>
                <c:pt idx="1209">
                  <c:v>41.312916659096203</c:v>
                </c:pt>
                <c:pt idx="1210">
                  <c:v>41.331399978078302</c:v>
                </c:pt>
                <c:pt idx="1211">
                  <c:v>41.3498661570951</c:v>
                </c:pt>
                <c:pt idx="1212">
                  <c:v>41.368315212813499</c:v>
                </c:pt>
                <c:pt idx="1213">
                  <c:v>41.3867471618846</c:v>
                </c:pt>
                <c:pt idx="1214">
                  <c:v>41.405162020943401</c:v>
                </c:pt>
                <c:pt idx="1215">
                  <c:v>41.423559806609099</c:v>
                </c:pt>
                <c:pt idx="1216">
                  <c:v>41.441940535484797</c:v>
                </c:pt>
                <c:pt idx="1217">
                  <c:v>41.460304224157703</c:v>
                </c:pt>
                <c:pt idx="1218">
                  <c:v>41.478650889199102</c:v>
                </c:pt>
                <c:pt idx="1219">
                  <c:v>41.496980547164497</c:v>
                </c:pt>
                <c:pt idx="1220">
                  <c:v>41.515293214593299</c:v>
                </c:pt>
                <c:pt idx="1221">
                  <c:v>41.533588908009001</c:v>
                </c:pt>
                <c:pt idx="1222">
                  <c:v>41.551867643919401</c:v>
                </c:pt>
                <c:pt idx="1223">
                  <c:v>41.570129438816402</c:v>
                </c:pt>
                <c:pt idx="1224">
                  <c:v>41.588374309175798</c:v>
                </c:pt>
                <c:pt idx="1225">
                  <c:v>41.606602271457703</c:v>
                </c:pt>
                <c:pt idx="1226">
                  <c:v>41.624813342106499</c:v>
                </c:pt>
                <c:pt idx="1227">
                  <c:v>41.643007537550503</c:v>
                </c:pt>
                <c:pt idx="1228">
                  <c:v>41.661184874202299</c:v>
                </c:pt>
                <c:pt idx="1229">
                  <c:v>41.679345368458797</c:v>
                </c:pt>
                <c:pt idx="1230">
                  <c:v>41.697489036700901</c:v>
                </c:pt>
                <c:pt idx="1231">
                  <c:v>41.715615895293801</c:v>
                </c:pt>
                <c:pt idx="1232">
                  <c:v>41.733725960586803</c:v>
                </c:pt>
                <c:pt idx="1233">
                  <c:v>41.751819248913698</c:v>
                </c:pt>
                <c:pt idx="1234">
                  <c:v>41.7698957765922</c:v>
                </c:pt>
                <c:pt idx="1235">
                  <c:v>41.787955559924598</c:v>
                </c:pt>
                <c:pt idx="1236">
                  <c:v>41.805998615197097</c:v>
                </c:pt>
                <c:pt idx="1237">
                  <c:v>41.824024958680297</c:v>
                </c:pt>
                <c:pt idx="1238">
                  <c:v>41.842034606629198</c:v>
                </c:pt>
                <c:pt idx="1239">
                  <c:v>41.860027575283098</c:v>
                </c:pt>
                <c:pt idx="1240">
                  <c:v>41.878003880927501</c:v>
                </c:pt>
                <c:pt idx="1241">
                  <c:v>41.895963539839201</c:v>
                </c:pt>
                <c:pt idx="1242">
                  <c:v>41.913906568100501</c:v>
                </c:pt>
                <c:pt idx="1243">
                  <c:v>41.931832981889301</c:v>
                </c:pt>
                <c:pt idx="1244">
                  <c:v>41.9497427973673</c:v>
                </c:pt>
                <c:pt idx="1245">
                  <c:v>41.967636030681099</c:v>
                </c:pt>
                <c:pt idx="1246">
                  <c:v>41.985512697961397</c:v>
                </c:pt>
                <c:pt idx="1247">
                  <c:v>42.003372815323402</c:v>
                </c:pt>
                <c:pt idx="1248">
                  <c:v>42.021216398866699</c:v>
                </c:pt>
                <c:pt idx="1249">
                  <c:v>42.039043464675302</c:v>
                </c:pt>
                <c:pt idx="1250">
                  <c:v>42.056854028817703</c:v>
                </c:pt>
                <c:pt idx="1251">
                  <c:v>42.074648107346803</c:v>
                </c:pt>
                <c:pt idx="1252">
                  <c:v>42.092425716299999</c:v>
                </c:pt>
                <c:pt idx="1253">
                  <c:v>42.110186871699099</c:v>
                </c:pt>
                <c:pt idx="1254">
                  <c:v>42.1279315895504</c:v>
                </c:pt>
                <c:pt idx="1255">
                  <c:v>42.1456598858448</c:v>
                </c:pt>
                <c:pt idx="1256">
                  <c:v>42.163371776557497</c:v>
                </c:pt>
                <c:pt idx="1257">
                  <c:v>42.181067277648303</c:v>
                </c:pt>
                <c:pt idx="1258">
                  <c:v>42.198746405061598</c:v>
                </c:pt>
                <c:pt idx="1259">
                  <c:v>42.216409174726202</c:v>
                </c:pt>
                <c:pt idx="1260">
                  <c:v>42.2340556025556</c:v>
                </c:pt>
                <c:pt idx="1261">
                  <c:v>42.251685704447702</c:v>
                </c:pt>
                <c:pt idx="1262">
                  <c:v>42.269299496285001</c:v>
                </c:pt>
                <c:pt idx="1263">
                  <c:v>42.286896993934597</c:v>
                </c:pt>
                <c:pt idx="1264">
                  <c:v>42.304478213248203</c:v>
                </c:pt>
                <c:pt idx="1265">
                  <c:v>42.322043170062102</c:v>
                </c:pt>
                <c:pt idx="1266">
                  <c:v>42.339591880197098</c:v>
                </c:pt>
                <c:pt idx="1267">
                  <c:v>42.357124359458801</c:v>
                </c:pt>
                <c:pt idx="1268">
                  <c:v>42.374640623637198</c:v>
                </c:pt>
                <c:pt idx="1269">
                  <c:v>42.392140688507197</c:v>
                </c:pt>
                <c:pt idx="1270">
                  <c:v>42.409624569827997</c:v>
                </c:pt>
                <c:pt idx="1271">
                  <c:v>42.427092283343903</c:v>
                </c:pt>
                <c:pt idx="1272">
                  <c:v>42.444543844783396</c:v>
                </c:pt>
                <c:pt idx="1273">
                  <c:v>42.461979269860102</c:v>
                </c:pt>
                <c:pt idx="1274">
                  <c:v>42.479398574271997</c:v>
                </c:pt>
                <c:pt idx="1275">
                  <c:v>42.496801773701897</c:v>
                </c:pt>
                <c:pt idx="1276">
                  <c:v>42.514188883817297</c:v>
                </c:pt>
                <c:pt idx="1277">
                  <c:v>42.531559920333599</c:v>
                </c:pt>
                <c:pt idx="1278">
                  <c:v>42.548914898919001</c:v>
                </c:pt>
                <c:pt idx="1279">
                  <c:v>42.566253835118196</c:v>
                </c:pt>
                <c:pt idx="1280">
                  <c:v>42.583576744538597</c:v>
                </c:pt>
                <c:pt idx="1281">
                  <c:v>42.600883642772502</c:v>
                </c:pt>
                <c:pt idx="1282">
                  <c:v>42.618174545396798</c:v>
                </c:pt>
                <c:pt idx="1283">
                  <c:v>42.635449467973402</c:v>
                </c:pt>
                <c:pt idx="1284">
                  <c:v>42.652708426049003</c:v>
                </c:pt>
                <c:pt idx="1285">
                  <c:v>42.669951435154999</c:v>
                </c:pt>
                <c:pt idx="1286">
                  <c:v>42.687178510807797</c:v>
                </c:pt>
                <c:pt idx="1287">
                  <c:v>42.704389668508597</c:v>
                </c:pt>
                <c:pt idx="1288">
                  <c:v>42.721584923743499</c:v>
                </c:pt>
                <c:pt idx="1289">
                  <c:v>42.7387642919835</c:v>
                </c:pt>
                <c:pt idx="1290">
                  <c:v>42.755927788684303</c:v>
                </c:pt>
                <c:pt idx="1291">
                  <c:v>42.773075429286699</c:v>
                </c:pt>
                <c:pt idx="1292">
                  <c:v>42.790207229216399</c:v>
                </c:pt>
                <c:pt idx="1293">
                  <c:v>42.807323203883897</c:v>
                </c:pt>
                <c:pt idx="1294">
                  <c:v>42.824423368684798</c:v>
                </c:pt>
                <c:pt idx="1295">
                  <c:v>42.841507738999603</c:v>
                </c:pt>
                <c:pt idx="1296">
                  <c:v>42.8585763301936</c:v>
                </c:pt>
                <c:pt idx="1297">
                  <c:v>42.875629157617198</c:v>
                </c:pt>
                <c:pt idx="1298">
                  <c:v>42.892666236605898</c:v>
                </c:pt>
                <c:pt idx="1299">
                  <c:v>42.909687582479897</c:v>
                </c:pt>
                <c:pt idx="1300">
                  <c:v>42.926693210544599</c:v>
                </c:pt>
                <c:pt idx="1301">
                  <c:v>42.943683136090499</c:v>
                </c:pt>
                <c:pt idx="1302">
                  <c:v>42.960657374392802</c:v>
                </c:pt>
                <c:pt idx="1303">
                  <c:v>42.977615940711999</c:v>
                </c:pt>
                <c:pt idx="1304">
                  <c:v>42.994558850293501</c:v>
                </c:pt>
                <c:pt idx="1305">
                  <c:v>43.011486118367998</c:v>
                </c:pt>
                <c:pt idx="1306">
                  <c:v>43.028397760150902</c:v>
                </c:pt>
                <c:pt idx="1307">
                  <c:v>43.045293790842997</c:v>
                </c:pt>
                <c:pt idx="1308">
                  <c:v>43.062174225630002</c:v>
                </c:pt>
                <c:pt idx="1309">
                  <c:v>43.079039079682701</c:v>
                </c:pt>
                <c:pt idx="1310">
                  <c:v>43.095888368157198</c:v>
                </c:pt>
                <c:pt idx="1311">
                  <c:v>43.112722106194397</c:v>
                </c:pt>
                <c:pt idx="1312">
                  <c:v>43.129540308920703</c:v>
                </c:pt>
                <c:pt idx="1313">
                  <c:v>43.146342991447298</c:v>
                </c:pt>
                <c:pt idx="1314">
                  <c:v>43.163130168949102</c:v>
                </c:pt>
                <c:pt idx="1315">
                  <c:v>43.179901856514803</c:v>
                </c:pt>
                <c:pt idx="1316">
                  <c:v>43.196658069143801</c:v>
                </c:pt>
                <c:pt idx="1317">
                  <c:v>43.2133988218892</c:v>
                </c:pt>
                <c:pt idx="1318">
                  <c:v>43.230124129789402</c:v>
                </c:pt>
                <c:pt idx="1319">
                  <c:v>43.246834007867697</c:v>
                </c:pt>
                <c:pt idx="1320">
                  <c:v>43.263528471132901</c:v>
                </c:pt>
                <c:pt idx="1321">
                  <c:v>43.280207534579098</c:v>
                </c:pt>
                <c:pt idx="1322">
                  <c:v>43.296871213185597</c:v>
                </c:pt>
                <c:pt idx="1323">
                  <c:v>43.313519521916803</c:v>
                </c:pt>
                <c:pt idx="1324">
                  <c:v>43.330152475722699</c:v>
                </c:pt>
                <c:pt idx="1325">
                  <c:v>43.346770089538502</c:v>
                </c:pt>
                <c:pt idx="1326">
                  <c:v>43.363372378284701</c:v>
                </c:pt>
                <c:pt idx="1327">
                  <c:v>43.379959356866998</c:v>
                </c:pt>
                <c:pt idx="1328">
                  <c:v>43.396531040176697</c:v>
                </c:pt>
                <c:pt idx="1329">
                  <c:v>43.413087443090099</c:v>
                </c:pt>
                <c:pt idx="1330">
                  <c:v>43.429628580469398</c:v>
                </c:pt>
                <c:pt idx="1331">
                  <c:v>43.446154467161598</c:v>
                </c:pt>
                <c:pt idx="1332">
                  <c:v>43.4626651179994</c:v>
                </c:pt>
                <c:pt idx="1333">
                  <c:v>43.479160547800902</c:v>
                </c:pt>
                <c:pt idx="1334">
                  <c:v>43.495640771369501</c:v>
                </c:pt>
                <c:pt idx="1335">
                  <c:v>43.512105803494102</c:v>
                </c:pt>
                <c:pt idx="1336">
                  <c:v>43.528555658949003</c:v>
                </c:pt>
                <c:pt idx="1337">
                  <c:v>43.544990352493897</c:v>
                </c:pt>
                <c:pt idx="1338">
                  <c:v>43.561409898873997</c:v>
                </c:pt>
                <c:pt idx="1339">
                  <c:v>43.577814312819903</c:v>
                </c:pt>
                <c:pt idx="1340">
                  <c:v>43.594203609047902</c:v>
                </c:pt>
                <c:pt idx="1341">
                  <c:v>43.610577802259499</c:v>
                </c:pt>
                <c:pt idx="1342">
                  <c:v>43.626936907141904</c:v>
                </c:pt>
                <c:pt idx="1343">
                  <c:v>43.643280938367603</c:v>
                </c:pt>
                <c:pt idx="1344">
                  <c:v>43.659609910595002</c:v>
                </c:pt>
                <c:pt idx="1345">
                  <c:v>43.675923838467597</c:v>
                </c:pt>
                <c:pt idx="1346">
                  <c:v>43.692222736614603</c:v>
                </c:pt>
                <c:pt idx="1347">
                  <c:v>43.708506619650997</c:v>
                </c:pt>
                <c:pt idx="1348">
                  <c:v>43.724775502177003</c:v>
                </c:pt>
                <c:pt idx="1349">
                  <c:v>43.741029398778601</c:v>
                </c:pt>
                <c:pt idx="1350">
                  <c:v>43.757268324027301</c:v>
                </c:pt>
                <c:pt idx="1351">
                  <c:v>43.773492292553897</c:v>
                </c:pt>
                <c:pt idx="1352">
                  <c:v>43.7897013188865</c:v>
                </c:pt>
                <c:pt idx="1353">
                  <c:v>43.8058954175089</c:v>
                </c:pt>
                <c:pt idx="1354">
                  <c:v>43.822074602935899</c:v>
                </c:pt>
                <c:pt idx="1355">
                  <c:v>43.838238889668098</c:v>
                </c:pt>
                <c:pt idx="1356">
                  <c:v>43.8543882921917</c:v>
                </c:pt>
                <c:pt idx="1357">
                  <c:v>43.870522824978401</c:v>
                </c:pt>
                <c:pt idx="1358">
                  <c:v>43.886642502485799</c:v>
                </c:pt>
                <c:pt idx="1359">
                  <c:v>43.902747339157301</c:v>
                </c:pt>
                <c:pt idx="1360">
                  <c:v>43.9188373494217</c:v>
                </c:pt>
                <c:pt idx="1361">
                  <c:v>43.934912547693997</c:v>
                </c:pt>
                <c:pt idx="1362">
                  <c:v>43.950972948374499</c:v>
                </c:pt>
                <c:pt idx="1363">
                  <c:v>43.9670185658496</c:v>
                </c:pt>
                <c:pt idx="1364">
                  <c:v>43.983049414491298</c:v>
                </c:pt>
                <c:pt idx="1365">
                  <c:v>43.999065508657402</c:v>
                </c:pt>
                <c:pt idx="1366">
                  <c:v>44.015066862691597</c:v>
                </c:pt>
                <c:pt idx="1367">
                  <c:v>44.031053490923199</c:v>
                </c:pt>
                <c:pt idx="1368">
                  <c:v>44.047025407667697</c:v>
                </c:pt>
                <c:pt idx="1369">
                  <c:v>44.062982627225999</c:v>
                </c:pt>
                <c:pt idx="1370">
                  <c:v>44.078925163885103</c:v>
                </c:pt>
                <c:pt idx="1371">
                  <c:v>44.0948530319178</c:v>
                </c:pt>
                <c:pt idx="1372">
                  <c:v>44.110766245582802</c:v>
                </c:pt>
                <c:pt idx="1373">
                  <c:v>44.126664819124699</c:v>
                </c:pt>
                <c:pt idx="1374">
                  <c:v>44.1425487667738</c:v>
                </c:pt>
                <c:pt idx="1375">
                  <c:v>44.158418102746502</c:v>
                </c:pt>
                <c:pt idx="1376">
                  <c:v>44.174272841245198</c:v>
                </c:pt>
                <c:pt idx="1377">
                  <c:v>44.190112996457998</c:v>
                </c:pt>
                <c:pt idx="1378">
                  <c:v>44.2059385825589</c:v>
                </c:pt>
                <c:pt idx="1379">
                  <c:v>44.221749613708198</c:v>
                </c:pt>
                <c:pt idx="1380">
                  <c:v>44.237546104051802</c:v>
                </c:pt>
                <c:pt idx="1381">
                  <c:v>44.253328067721903</c:v>
                </c:pt>
                <c:pt idx="1382">
                  <c:v>44.269095518836203</c:v>
                </c:pt>
                <c:pt idx="1383">
                  <c:v>44.284848471498997</c:v>
                </c:pt>
                <c:pt idx="1384">
                  <c:v>44.300586939800098</c:v>
                </c:pt>
                <c:pt idx="1385">
                  <c:v>44.3163109378157</c:v>
                </c:pt>
                <c:pt idx="1386">
                  <c:v>44.332020479607699</c:v>
                </c:pt>
                <c:pt idx="1387">
                  <c:v>44.347715579224399</c:v>
                </c:pt>
                <c:pt idx="1388">
                  <c:v>44.363396250714899</c:v>
                </c:pt>
                <c:pt idx="1389">
                  <c:v>44.379062508093199</c:v>
                </c:pt>
                <c:pt idx="1390">
                  <c:v>44.394714365359299</c:v>
                </c:pt>
                <c:pt idx="1391">
                  <c:v>44.410351836505903</c:v>
                </c:pt>
                <c:pt idx="1392">
                  <c:v>44.425974935511697</c:v>
                </c:pt>
                <c:pt idx="1393">
                  <c:v>44.441583676341203</c:v>
                </c:pt>
                <c:pt idx="1394">
                  <c:v>44.457178072945602</c:v>
                </c:pt>
                <c:pt idx="1395">
                  <c:v>44.4727581392617</c:v>
                </c:pt>
                <c:pt idx="1396">
                  <c:v>44.4883238892129</c:v>
                </c:pt>
                <c:pt idx="1397">
                  <c:v>44.503875336708397</c:v>
                </c:pt>
                <c:pt idx="1398">
                  <c:v>44.519412495643799</c:v>
                </c:pt>
                <c:pt idx="1399">
                  <c:v>44.534935379900801</c:v>
                </c:pt>
                <c:pt idx="1400">
                  <c:v>44.550444003347302</c:v>
                </c:pt>
                <c:pt idx="1401">
                  <c:v>44.565938379837597</c:v>
                </c:pt>
                <c:pt idx="1402">
                  <c:v>44.581418523211902</c:v>
                </c:pt>
                <c:pt idx="1403">
                  <c:v>44.596884447296802</c:v>
                </c:pt>
                <c:pt idx="1404">
                  <c:v>44.612336165905198</c:v>
                </c:pt>
                <c:pt idx="1405">
                  <c:v>44.6277736928362</c:v>
                </c:pt>
                <c:pt idx="1406">
                  <c:v>44.643197041875098</c:v>
                </c:pt>
                <c:pt idx="1407">
                  <c:v>44.658606226793701</c:v>
                </c:pt>
                <c:pt idx="1408">
                  <c:v>44.674001261349801</c:v>
                </c:pt>
                <c:pt idx="1409">
                  <c:v>44.689382159287703</c:v>
                </c:pt>
                <c:pt idx="1410">
                  <c:v>44.704748934337999</c:v>
                </c:pt>
                <c:pt idx="1411">
                  <c:v>44.720101600217603</c:v>
                </c:pt>
                <c:pt idx="1412">
                  <c:v>44.735440170629801</c:v>
                </c:pt>
                <c:pt idx="1413">
                  <c:v>44.750764659264</c:v>
                </c:pt>
                <c:pt idx="1414">
                  <c:v>44.766075079796302</c:v>
                </c:pt>
                <c:pt idx="1415">
                  <c:v>44.7813714458891</c:v>
                </c:pt>
                <c:pt idx="1416">
                  <c:v>44.796653771190897</c:v>
                </c:pt>
                <c:pt idx="1417">
                  <c:v>44.811922069337001</c:v>
                </c:pt>
                <c:pt idx="1418">
                  <c:v>44.8271763539489</c:v>
                </c:pt>
                <c:pt idx="1419">
                  <c:v>44.842416638634603</c:v>
                </c:pt>
                <c:pt idx="1420">
                  <c:v>44.857642936988299</c:v>
                </c:pt>
                <c:pt idx="1421">
                  <c:v>44.872855262591102</c:v>
                </c:pt>
                <c:pt idx="1422">
                  <c:v>44.888053629010102</c:v>
                </c:pt>
                <c:pt idx="1423">
                  <c:v>44.903238049799</c:v>
                </c:pt>
                <c:pt idx="1424">
                  <c:v>44.918408538498298</c:v>
                </c:pt>
                <c:pt idx="1425">
                  <c:v>44.933565108653902</c:v>
                </c:pt>
                <c:pt idx="1426">
                  <c:v>44.948707773767701</c:v>
                </c:pt>
                <c:pt idx="1427">
                  <c:v>44.963836547334502</c:v>
                </c:pt>
                <c:pt idx="1428">
                  <c:v>44.978951442840703</c:v>
                </c:pt>
                <c:pt idx="1429">
                  <c:v>44.994052473759197</c:v>
                </c:pt>
                <c:pt idx="1430">
                  <c:v>45.009139653549802</c:v>
                </c:pt>
                <c:pt idx="1431">
                  <c:v>45.024212995658303</c:v>
                </c:pt>
                <c:pt idx="1432">
                  <c:v>45.039272513517702</c:v>
                </c:pt>
                <c:pt idx="1433">
                  <c:v>45.054318220547103</c:v>
                </c:pt>
                <c:pt idx="1434">
                  <c:v>45.069350130152401</c:v>
                </c:pt>
                <c:pt idx="1435">
                  <c:v>45.084368255726197</c:v>
                </c:pt>
                <c:pt idx="1436">
                  <c:v>45.099372610647599</c:v>
                </c:pt>
                <c:pt idx="1437">
                  <c:v>45.114363208282398</c:v>
                </c:pt>
                <c:pt idx="1438">
                  <c:v>45.129340061982901</c:v>
                </c:pt>
                <c:pt idx="1439">
                  <c:v>45.144303185088297</c:v>
                </c:pt>
                <c:pt idx="1440">
                  <c:v>45.159252590924403</c:v>
                </c:pt>
                <c:pt idx="1441">
                  <c:v>45.1741882928035</c:v>
                </c:pt>
                <c:pt idx="1442">
                  <c:v>45.189110304024901</c:v>
                </c:pt>
                <c:pt idx="1443">
                  <c:v>45.204018637874398</c:v>
                </c:pt>
                <c:pt idx="1444">
                  <c:v>45.218913307624497</c:v>
                </c:pt>
                <c:pt idx="1445">
                  <c:v>45.2337943265346</c:v>
                </c:pt>
                <c:pt idx="1446">
                  <c:v>45.2486617078508</c:v>
                </c:pt>
                <c:pt idx="1447">
                  <c:v>45.2635154648057</c:v>
                </c:pt>
                <c:pt idx="1448">
                  <c:v>45.278355610619101</c:v>
                </c:pt>
                <c:pt idx="1449">
                  <c:v>45.293182158497302</c:v>
                </c:pt>
                <c:pt idx="1450">
                  <c:v>45.307995121633397</c:v>
                </c:pt>
                <c:pt idx="1451">
                  <c:v>45.322794513207398</c:v>
                </c:pt>
                <c:pt idx="1452">
                  <c:v>45.337580346385998</c:v>
                </c:pt>
                <c:pt idx="1453">
                  <c:v>45.352352634322898</c:v>
                </c:pt>
                <c:pt idx="1454">
                  <c:v>45.367111390158499</c:v>
                </c:pt>
                <c:pt idx="1455">
                  <c:v>45.381856627019999</c:v>
                </c:pt>
                <c:pt idx="1456">
                  <c:v>45.396588358021702</c:v>
                </c:pt>
                <c:pt idx="1457">
                  <c:v>45.411306596264502</c:v>
                </c:pt>
                <c:pt idx="1458">
                  <c:v>45.426011354836398</c:v>
                </c:pt>
                <c:pt idx="1459">
                  <c:v>45.440702646812099</c:v>
                </c:pt>
                <c:pt idx="1460">
                  <c:v>45.4553804852534</c:v>
                </c:pt>
                <c:pt idx="1461">
                  <c:v>45.470044883208999</c:v>
                </c:pt>
                <c:pt idx="1462">
                  <c:v>45.484695853749997</c:v>
                </c:pt>
                <c:pt idx="1463">
                  <c:v>45.499333409873202</c:v>
                </c:pt>
                <c:pt idx="1464">
                  <c:v>45.513957564583201</c:v>
                </c:pt>
                <c:pt idx="1465">
                  <c:v>45.528568330876503</c:v>
                </c:pt>
                <c:pt idx="1466">
                  <c:v>45.543165721736997</c:v>
                </c:pt>
                <c:pt idx="1467">
                  <c:v>45.557749750135301</c:v>
                </c:pt>
                <c:pt idx="1468">
                  <c:v>45.572320429029098</c:v>
                </c:pt>
                <c:pt idx="1469">
                  <c:v>45.586877771363199</c:v>
                </c:pt>
                <c:pt idx="1470">
                  <c:v>45.601421790069303</c:v>
                </c:pt>
                <c:pt idx="1471">
                  <c:v>45.615952498066399</c:v>
                </c:pt>
                <c:pt idx="1472">
                  <c:v>45.630469908260103</c:v>
                </c:pt>
                <c:pt idx="1473">
                  <c:v>45.644974033543598</c:v>
                </c:pt>
                <c:pt idx="1474">
                  <c:v>45.659464886796798</c:v>
                </c:pt>
                <c:pt idx="1475">
                  <c:v>45.673942480886801</c:v>
                </c:pt>
                <c:pt idx="1476">
                  <c:v>45.688406828668001</c:v>
                </c:pt>
                <c:pt idx="1477">
                  <c:v>45.702857942981602</c:v>
                </c:pt>
                <c:pt idx="1478">
                  <c:v>45.717295836656199</c:v>
                </c:pt>
                <c:pt idx="1479">
                  <c:v>45.731720522507402</c:v>
                </c:pt>
                <c:pt idx="1480">
                  <c:v>45.746132013337999</c:v>
                </c:pt>
                <c:pt idx="1481">
                  <c:v>45.7605303219378</c:v>
                </c:pt>
                <c:pt idx="1482">
                  <c:v>45.774915461084198</c:v>
                </c:pt>
                <c:pt idx="1483">
                  <c:v>45.789287443541298</c:v>
                </c:pt>
                <c:pt idx="1484">
                  <c:v>45.803646282060697</c:v>
                </c:pt>
                <c:pt idx="1485">
                  <c:v>45.817991989381099</c:v>
                </c:pt>
                <c:pt idx="1486">
                  <c:v>45.832324578228501</c:v>
                </c:pt>
                <c:pt idx="1487">
                  <c:v>45.846644061316198</c:v>
                </c:pt>
                <c:pt idx="1488">
                  <c:v>45.8609504513445</c:v>
                </c:pt>
                <c:pt idx="1489">
                  <c:v>45.875243761001101</c:v>
                </c:pt>
                <c:pt idx="1490">
                  <c:v>45.889524002961203</c:v>
                </c:pt>
                <c:pt idx="1491">
                  <c:v>45.903791189886803</c:v>
                </c:pt>
                <c:pt idx="1492">
                  <c:v>45.918045334427603</c:v>
                </c:pt>
                <c:pt idx="1493">
                  <c:v>45.932286449220499</c:v>
                </c:pt>
                <c:pt idx="1494">
                  <c:v>45.946514546889702</c:v>
                </c:pt>
                <c:pt idx="1495">
                  <c:v>45.960729640046601</c:v>
                </c:pt>
                <c:pt idx="1496">
                  <c:v>45.974931741290298</c:v>
                </c:pt>
                <c:pt idx="1497">
                  <c:v>45.9891208632068</c:v>
                </c:pt>
                <c:pt idx="1498">
                  <c:v>46.0032970183698</c:v>
                </c:pt>
                <c:pt idx="1499">
                  <c:v>46.017460219275598</c:v>
                </c:pt>
                <c:pt idx="1500">
                  <c:v>46.031610478526503</c:v>
                </c:pt>
                <c:pt idx="1501">
                  <c:v>46.045747808660998</c:v>
                </c:pt>
                <c:pt idx="1502">
                  <c:v>46.059872222201797</c:v>
                </c:pt>
                <c:pt idx="1503">
                  <c:v>46.073983731658998</c:v>
                </c:pt>
                <c:pt idx="1504">
                  <c:v>46.088082349530197</c:v>
                </c:pt>
                <c:pt idx="1505">
                  <c:v>46.102168088300502</c:v>
                </c:pt>
                <c:pt idx="1506">
                  <c:v>46.116240960442397</c:v>
                </c:pt>
                <c:pt idx="1507">
                  <c:v>46.130300978415697</c:v>
                </c:pt>
                <c:pt idx="1508">
                  <c:v>46.144348154667902</c:v>
                </c:pt>
                <c:pt idx="1509">
                  <c:v>46.158382501633902</c:v>
                </c:pt>
                <c:pt idx="1510">
                  <c:v>46.1724040317361</c:v>
                </c:pt>
                <c:pt idx="1511">
                  <c:v>46.186412757384304</c:v>
                </c:pt>
                <c:pt idx="1512">
                  <c:v>46.200408690975998</c:v>
                </c:pt>
                <c:pt idx="1513">
                  <c:v>46.214391844896198</c:v>
                </c:pt>
                <c:pt idx="1514">
                  <c:v>46.228362231517302</c:v>
                </c:pt>
                <c:pt idx="1515">
                  <c:v>46.242319863199498</c:v>
                </c:pt>
                <c:pt idx="1516">
                  <c:v>46.2562647522902</c:v>
                </c:pt>
                <c:pt idx="1517">
                  <c:v>46.2701969111247</c:v>
                </c:pt>
                <c:pt idx="1518">
                  <c:v>46.284116352025897</c:v>
                </c:pt>
                <c:pt idx="1519">
                  <c:v>46.298023087304003</c:v>
                </c:pt>
                <c:pt idx="1520">
                  <c:v>46.311917129256997</c:v>
                </c:pt>
                <c:pt idx="1521">
                  <c:v>46.325798490170698</c:v>
                </c:pt>
                <c:pt idx="1522">
                  <c:v>46.339667182318301</c:v>
                </c:pt>
                <c:pt idx="1523">
                  <c:v>46.3535232179606</c:v>
                </c:pt>
                <c:pt idx="1524">
                  <c:v>46.367366609346298</c:v>
                </c:pt>
                <c:pt idx="1525">
                  <c:v>46.381197368711597</c:v>
                </c:pt>
                <c:pt idx="1526">
                  <c:v>46.395015508280402</c:v>
                </c:pt>
                <c:pt idx="1527">
                  <c:v>46.4088210402643</c:v>
                </c:pt>
                <c:pt idx="1528">
                  <c:v>46.422613976862699</c:v>
                </c:pt>
                <c:pt idx="1529">
                  <c:v>46.436394330262701</c:v>
                </c:pt>
                <c:pt idx="1530">
                  <c:v>46.4501621126389</c:v>
                </c:pt>
                <c:pt idx="1531">
                  <c:v>46.463917336153997</c:v>
                </c:pt>
                <c:pt idx="1532">
                  <c:v>46.477660012958196</c:v>
                </c:pt>
                <c:pt idx="1533">
                  <c:v>46.491390155189499</c:v>
                </c:pt>
                <c:pt idx="1534">
                  <c:v>46.505107774973801</c:v>
                </c:pt>
                <c:pt idx="1535">
                  <c:v>46.518812884422999</c:v>
                </c:pt>
                <c:pt idx="1536">
                  <c:v>46.532505495598997</c:v>
                </c:pt>
                <c:pt idx="1537">
                  <c:v>46.546185620627398</c:v>
                </c:pt>
                <c:pt idx="1538">
                  <c:v>46.559853271584899</c:v>
                </c:pt>
                <c:pt idx="1539">
                  <c:v>46.573508460536203</c:v>
                </c:pt>
                <c:pt idx="1540">
                  <c:v>46.5871511995337</c:v>
                </c:pt>
                <c:pt idx="1541">
                  <c:v>46.6007815006177</c:v>
                </c:pt>
                <c:pt idx="1542">
                  <c:v>46.614399375816298</c:v>
                </c:pt>
                <c:pt idx="1543">
                  <c:v>46.628004837145497</c:v>
                </c:pt>
                <c:pt idx="1544">
                  <c:v>46.641597896609397</c:v>
                </c:pt>
                <c:pt idx="1545">
                  <c:v>46.655178566199702</c:v>
                </c:pt>
                <c:pt idx="1546">
                  <c:v>46.668746857895997</c:v>
                </c:pt>
                <c:pt idx="1547">
                  <c:v>46.682302783666103</c:v>
                </c:pt>
                <c:pt idx="1548">
                  <c:v>46.695846355465598</c:v>
                </c:pt>
                <c:pt idx="1549">
                  <c:v>46.709377585237903</c:v>
                </c:pt>
                <c:pt idx="1550">
                  <c:v>46.7228964849145</c:v>
                </c:pt>
                <c:pt idx="1551">
                  <c:v>46.736403066414901</c:v>
                </c:pt>
                <c:pt idx="1552">
                  <c:v>46.749897341646403</c:v>
                </c:pt>
                <c:pt idx="1553">
                  <c:v>46.763379322504498</c:v>
                </c:pt>
                <c:pt idx="1554">
                  <c:v>46.776849020872604</c:v>
                </c:pt>
                <c:pt idx="1555">
                  <c:v>46.790306448622196</c:v>
                </c:pt>
                <c:pt idx="1556">
                  <c:v>46.803751617612498</c:v>
                </c:pt>
                <c:pt idx="1557">
                  <c:v>46.817184539691198</c:v>
                </c:pt>
                <c:pt idx="1558">
                  <c:v>46.830605226693798</c:v>
                </c:pt>
                <c:pt idx="1559">
                  <c:v>46.844013690443902</c:v>
                </c:pt>
                <c:pt idx="1560">
                  <c:v>46.857409942753002</c:v>
                </c:pt>
                <c:pt idx="1561">
                  <c:v>46.870793995421103</c:v>
                </c:pt>
                <c:pt idx="1562">
                  <c:v>46.884165860235797</c:v>
                </c:pt>
                <c:pt idx="1563">
                  <c:v>46.897525548973199</c:v>
                </c:pt>
                <c:pt idx="1564">
                  <c:v>46.910873073397298</c:v>
                </c:pt>
                <c:pt idx="1565">
                  <c:v>46.924208445260298</c:v>
                </c:pt>
                <c:pt idx="1566">
                  <c:v>46.937531676302498</c:v>
                </c:pt>
                <c:pt idx="1567">
                  <c:v>46.9508427782525</c:v>
                </c:pt>
                <c:pt idx="1568">
                  <c:v>46.964141762826799</c:v>
                </c:pt>
                <c:pt idx="1569">
                  <c:v>46.977428641730398</c:v>
                </c:pt>
                <c:pt idx="1570">
                  <c:v>46.990703426656097</c:v>
                </c:pt>
                <c:pt idx="1571">
                  <c:v>47.003966129285303</c:v>
                </c:pt>
                <c:pt idx="1572">
                  <c:v>47.017216761290001</c:v>
                </c:pt>
                <c:pt idx="1573">
                  <c:v>47.030455334345</c:v>
                </c:pt>
                <c:pt idx="1574">
                  <c:v>47.043681860078998</c:v>
                </c:pt>
                <c:pt idx="1575">
                  <c:v>47.056896350126202</c:v>
                </c:pt>
                <c:pt idx="1576">
                  <c:v>47.070098816109002</c:v>
                </c:pt>
                <c:pt idx="1577">
                  <c:v>47.0832892696383</c:v>
                </c:pt>
                <c:pt idx="1578">
                  <c:v>47.096467722313101</c:v>
                </c:pt>
                <c:pt idx="1579">
                  <c:v>47.1096341857209</c:v>
                </c:pt>
                <c:pt idx="1580">
                  <c:v>47.122788671437299</c:v>
                </c:pt>
                <c:pt idx="1581">
                  <c:v>47.135931191026401</c:v>
                </c:pt>
                <c:pt idx="1582">
                  <c:v>47.149061756040403</c:v>
                </c:pt>
                <c:pt idx="1583">
                  <c:v>47.162180378019997</c:v>
                </c:pt>
                <c:pt idx="1584">
                  <c:v>47.175287068494399</c:v>
                </c:pt>
                <c:pt idx="1585">
                  <c:v>47.188381838980803</c:v>
                </c:pt>
                <c:pt idx="1586">
                  <c:v>47.201464700984999</c:v>
                </c:pt>
                <c:pt idx="1587">
                  <c:v>47.214535666001296</c:v>
                </c:pt>
                <c:pt idx="1588">
                  <c:v>47.2275947455121</c:v>
                </c:pt>
                <c:pt idx="1589">
                  <c:v>47.240641950988497</c:v>
                </c:pt>
                <c:pt idx="1590">
                  <c:v>47.253677293889901</c:v>
                </c:pt>
                <c:pt idx="1591">
                  <c:v>47.266700785664</c:v>
                </c:pt>
                <c:pt idx="1592">
                  <c:v>47.2797124377473</c:v>
                </c:pt>
                <c:pt idx="1593">
                  <c:v>47.292712261564297</c:v>
                </c:pt>
                <c:pt idx="1594">
                  <c:v>47.305700268528497</c:v>
                </c:pt>
                <c:pt idx="1595">
                  <c:v>47.318676470041297</c:v>
                </c:pt>
                <c:pt idx="1596">
                  <c:v>47.331640877493101</c:v>
                </c:pt>
                <c:pt idx="1597">
                  <c:v>47.344593502262597</c:v>
                </c:pt>
                <c:pt idx="1598">
                  <c:v>47.357534355716901</c:v>
                </c:pt>
                <c:pt idx="1599">
                  <c:v>47.370463449211798</c:v>
                </c:pt>
                <c:pt idx="1600">
                  <c:v>47.3833807940916</c:v>
                </c:pt>
                <c:pt idx="1601">
                  <c:v>47.396286401688997</c:v>
                </c:pt>
                <c:pt idx="1602">
                  <c:v>47.409180283325703</c:v>
                </c:pt>
                <c:pt idx="1603">
                  <c:v>47.422062450311401</c:v>
                </c:pt>
                <c:pt idx="1604">
                  <c:v>47.434932913944799</c:v>
                </c:pt>
                <c:pt idx="1605">
                  <c:v>47.447791685513003</c:v>
                </c:pt>
                <c:pt idx="1606">
                  <c:v>47.460638776291802</c:v>
                </c:pt>
                <c:pt idx="1607">
                  <c:v>47.473474197545698</c:v>
                </c:pt>
                <c:pt idx="1608">
                  <c:v>47.486297960527502</c:v>
                </c:pt>
                <c:pt idx="1609">
                  <c:v>47.4991100764504</c:v>
                </c:pt>
                <c:pt idx="1610">
                  <c:v>47.511910556458098</c:v>
                </c:pt>
                <c:pt idx="1611">
                  <c:v>47.524699411868703</c:v>
                </c:pt>
                <c:pt idx="1612">
                  <c:v>47.537476653889101</c:v>
                </c:pt>
                <c:pt idx="1613">
                  <c:v>47.550242293714803</c:v>
                </c:pt>
                <c:pt idx="1614">
                  <c:v>47.562996342529701</c:v>
                </c:pt>
                <c:pt idx="1615">
                  <c:v>47.575738811506902</c:v>
                </c:pt>
                <c:pt idx="1616">
                  <c:v>47.588469711807598</c:v>
                </c:pt>
                <c:pt idx="1617">
                  <c:v>47.601189054582299</c:v>
                </c:pt>
                <c:pt idx="1618">
                  <c:v>47.613896850969802</c:v>
                </c:pt>
                <c:pt idx="1619">
                  <c:v>47.626593112097801</c:v>
                </c:pt>
                <c:pt idx="1620">
                  <c:v>47.639277849082703</c:v>
                </c:pt>
                <c:pt idx="1621">
                  <c:v>47.6519510730297</c:v>
                </c:pt>
                <c:pt idx="1622">
                  <c:v>47.664612795032703</c:v>
                </c:pt>
                <c:pt idx="1623">
                  <c:v>47.677263026174501</c:v>
                </c:pt>
                <c:pt idx="1624">
                  <c:v>47.689901777526501</c:v>
                </c:pt>
                <c:pt idx="1625">
                  <c:v>47.702529060149097</c:v>
                </c:pt>
                <c:pt idx="1626">
                  <c:v>47.715144885091398</c:v>
                </c:pt>
                <c:pt idx="1627">
                  <c:v>47.727749263391303</c:v>
                </c:pt>
                <c:pt idx="1628">
                  <c:v>47.740342206075702</c:v>
                </c:pt>
                <c:pt idx="1629">
                  <c:v>47.752923724160098</c:v>
                </c:pt>
                <c:pt idx="1630">
                  <c:v>47.765493828648999</c:v>
                </c:pt>
                <c:pt idx="1631">
                  <c:v>47.778052530535803</c:v>
                </c:pt>
                <c:pt idx="1632">
                  <c:v>47.790599840802699</c:v>
                </c:pt>
                <c:pt idx="1633">
                  <c:v>47.803135770420802</c:v>
                </c:pt>
                <c:pt idx="1634">
                  <c:v>47.815660330350099</c:v>
                </c:pt>
                <c:pt idx="1635">
                  <c:v>47.828173531539598</c:v>
                </c:pt>
                <c:pt idx="1636">
                  <c:v>47.840675384927202</c:v>
                </c:pt>
                <c:pt idx="1637">
                  <c:v>47.853165901439603</c:v>
                </c:pt>
                <c:pt idx="1638">
                  <c:v>47.865645091992498</c:v>
                </c:pt>
                <c:pt idx="1639">
                  <c:v>47.8781129674908</c:v>
                </c:pt>
                <c:pt idx="1640">
                  <c:v>47.890569538827997</c:v>
                </c:pt>
                <c:pt idx="1641">
                  <c:v>47.903014816886703</c:v>
                </c:pt>
                <c:pt idx="1642">
                  <c:v>47.915448812538799</c:v>
                </c:pt>
                <c:pt idx="1643">
                  <c:v>47.927871536644702</c:v>
                </c:pt>
                <c:pt idx="1644">
                  <c:v>47.940283000054201</c:v>
                </c:pt>
                <c:pt idx="1645">
                  <c:v>47.952683213606001</c:v>
                </c:pt>
                <c:pt idx="1646">
                  <c:v>47.965072188085699</c:v>
                </c:pt>
                <c:pt idx="1647">
                  <c:v>47.977449934243801</c:v>
                </c:pt>
                <c:pt idx="1648">
                  <c:v>47.9898164629777</c:v>
                </c:pt>
                <c:pt idx="1649">
                  <c:v>48.002171785081501</c:v>
                </c:pt>
                <c:pt idx="1650">
                  <c:v>48.014515911338201</c:v>
                </c:pt>
                <c:pt idx="1651">
                  <c:v>48.026848852519798</c:v>
                </c:pt>
                <c:pt idx="1652">
                  <c:v>48.039170619387697</c:v>
                </c:pt>
                <c:pt idx="1653">
                  <c:v>48.051481222691898</c:v>
                </c:pt>
                <c:pt idx="1654">
                  <c:v>48.063780673171898</c:v>
                </c:pt>
                <c:pt idx="1655">
                  <c:v>48.076068981556197</c:v>
                </c:pt>
                <c:pt idx="1656">
                  <c:v>48.088346158562203</c:v>
                </c:pt>
                <c:pt idx="1657">
                  <c:v>48.100612214896898</c:v>
                </c:pt>
                <c:pt idx="1658">
                  <c:v>48.112867161255899</c:v>
                </c:pt>
                <c:pt idx="1659">
                  <c:v>48.125111008324403</c:v>
                </c:pt>
                <c:pt idx="1660">
                  <c:v>48.137343766776397</c:v>
                </c:pt>
                <c:pt idx="1661">
                  <c:v>48.149565447275499</c:v>
                </c:pt>
                <c:pt idx="1662">
                  <c:v>48.161776060473997</c:v>
                </c:pt>
                <c:pt idx="1663">
                  <c:v>48.173975617013703</c:v>
                </c:pt>
                <c:pt idx="1664">
                  <c:v>48.186164127525601</c:v>
                </c:pt>
                <c:pt idx="1665">
                  <c:v>48.198341602629903</c:v>
                </c:pt>
                <c:pt idx="1666">
                  <c:v>48.2105080529359</c:v>
                </c:pt>
                <c:pt idx="1667">
                  <c:v>48.222663489042198</c:v>
                </c:pt>
                <c:pt idx="1668">
                  <c:v>48.234807921536699</c:v>
                </c:pt>
                <c:pt idx="1669">
                  <c:v>48.246941360996701</c:v>
                </c:pt>
                <c:pt idx="1670">
                  <c:v>48.259063817988398</c:v>
                </c:pt>
                <c:pt idx="1671">
                  <c:v>48.271175303067601</c:v>
                </c:pt>
                <c:pt idx="1672">
                  <c:v>48.283275826779402</c:v>
                </c:pt>
                <c:pt idx="1673">
                  <c:v>48.295365399657904</c:v>
                </c:pt>
                <c:pt idx="1674">
                  <c:v>48.307444032226798</c:v>
                </c:pt>
                <c:pt idx="1675">
                  <c:v>48.319511734999097</c:v>
                </c:pt>
                <c:pt idx="1676">
                  <c:v>48.331568518477098</c:v>
                </c:pt>
                <c:pt idx="1677">
                  <c:v>48.343614393152301</c:v>
                </c:pt>
                <c:pt idx="1678">
                  <c:v>48.355649369505898</c:v>
                </c:pt>
                <c:pt idx="1679">
                  <c:v>48.367673458007999</c:v>
                </c:pt>
                <c:pt idx="1680">
                  <c:v>48.379686669118598</c:v>
                </c:pt>
                <c:pt idx="1681">
                  <c:v>48.391689013286701</c:v>
                </c:pt>
                <c:pt idx="1682">
                  <c:v>48.403680500950898</c:v>
                </c:pt>
                <c:pt idx="1683">
                  <c:v>48.415661142599703</c:v>
                </c:pt>
                <c:pt idx="1684">
                  <c:v>48.427630948698202</c:v>
                </c:pt>
                <c:pt idx="1685">
                  <c:v>48.439589929563702</c:v>
                </c:pt>
                <c:pt idx="1686">
                  <c:v>48.4515380955933</c:v>
                </c:pt>
                <c:pt idx="1687">
                  <c:v>48.463475457173701</c:v>
                </c:pt>
                <c:pt idx="1688">
                  <c:v>48.475402024680797</c:v>
                </c:pt>
                <c:pt idx="1689">
                  <c:v>48.487317808480299</c:v>
                </c:pt>
                <c:pt idx="1690">
                  <c:v>48.499222818927002</c:v>
                </c:pt>
                <c:pt idx="1691">
                  <c:v>48.5111170663655</c:v>
                </c:pt>
                <c:pt idx="1692">
                  <c:v>48.523000561129599</c:v>
                </c:pt>
                <c:pt idx="1693">
                  <c:v>48.534873313542697</c:v>
                </c:pt>
                <c:pt idx="1694">
                  <c:v>48.546735333917397</c:v>
                </c:pt>
                <c:pt idx="1695">
                  <c:v>48.558586632556199</c:v>
                </c:pt>
                <c:pt idx="1696">
                  <c:v>48.570427219750499</c:v>
                </c:pt>
                <c:pt idx="1697">
                  <c:v>48.582257105781601</c:v>
                </c:pt>
                <c:pt idx="1698">
                  <c:v>48.594076300920101</c:v>
                </c:pt>
                <c:pt idx="1699">
                  <c:v>48.605884815426002</c:v>
                </c:pt>
                <c:pt idx="1700">
                  <c:v>48.617682659548798</c:v>
                </c:pt>
                <c:pt idx="1701">
                  <c:v>48.629469843527403</c:v>
                </c:pt>
                <c:pt idx="1702">
                  <c:v>48.6412463775902</c:v>
                </c:pt>
                <c:pt idx="1703">
                  <c:v>48.653012271954999</c:v>
                </c:pt>
                <c:pt idx="1704">
                  <c:v>48.664767536829203</c:v>
                </c:pt>
                <c:pt idx="1705">
                  <c:v>48.676512182409503</c:v>
                </c:pt>
                <c:pt idx="1706">
                  <c:v>48.688246218882099</c:v>
                </c:pt>
                <c:pt idx="1707">
                  <c:v>48.699969656422603</c:v>
                </c:pt>
                <c:pt idx="1708">
                  <c:v>48.711682505196102</c:v>
                </c:pt>
                <c:pt idx="1709">
                  <c:v>48.723384775357196</c:v>
                </c:pt>
                <c:pt idx="1710">
                  <c:v>48.735076477049901</c:v>
                </c:pt>
                <c:pt idx="1711">
                  <c:v>48.7467576204076</c:v>
                </c:pt>
                <c:pt idx="1712">
                  <c:v>48.758428215553202</c:v>
                </c:pt>
                <c:pt idx="1713">
                  <c:v>48.770088272599097</c:v>
                </c:pt>
                <c:pt idx="1714">
                  <c:v>48.781737801647097</c:v>
                </c:pt>
                <c:pt idx="1715">
                  <c:v>48.793376812913102</c:v>
                </c:pt>
                <c:pt idx="1716">
                  <c:v>48.805005316962003</c:v>
                </c:pt>
                <c:pt idx="1717">
                  <c:v>48.816623323337197</c:v>
                </c:pt>
                <c:pt idx="1718">
                  <c:v>48.8282308421024</c:v>
                </c:pt>
                <c:pt idx="1719">
                  <c:v>48.839827883310797</c:v>
                </c:pt>
                <c:pt idx="1720">
                  <c:v>48.851414457004999</c:v>
                </c:pt>
                <c:pt idx="1721">
                  <c:v>48.862990573217502</c:v>
                </c:pt>
                <c:pt idx="1722">
                  <c:v>48.874556241969998</c:v>
                </c:pt>
                <c:pt idx="1723">
                  <c:v>48.8861114732738</c:v>
                </c:pt>
                <c:pt idx="1724">
                  <c:v>48.897656277129897</c:v>
                </c:pt>
                <c:pt idx="1725">
                  <c:v>48.909190663528598</c:v>
                </c:pt>
                <c:pt idx="1726">
                  <c:v>48.920714642449802</c:v>
                </c:pt>
                <c:pt idx="1727">
                  <c:v>48.932228223863</c:v>
                </c:pt>
                <c:pt idx="1728">
                  <c:v>48.9437314177273</c:v>
                </c:pt>
                <c:pt idx="1729">
                  <c:v>48.955224233991103</c:v>
                </c:pt>
                <c:pt idx="1730">
                  <c:v>48.966706682592601</c:v>
                </c:pt>
                <c:pt idx="1731">
                  <c:v>48.978178773459298</c:v>
                </c:pt>
                <c:pt idx="1732">
                  <c:v>48.989640516508402</c:v>
                </c:pt>
                <c:pt idx="1733">
                  <c:v>49.001091921646498</c:v>
                </c:pt>
                <c:pt idx="1734">
                  <c:v>49.0125329987698</c:v>
                </c:pt>
                <c:pt idx="1735">
                  <c:v>49.023963757764001</c:v>
                </c:pt>
                <c:pt idx="1736">
                  <c:v>49.035384208504503</c:v>
                </c:pt>
                <c:pt idx="1737">
                  <c:v>49.046794360855998</c:v>
                </c:pt>
                <c:pt idx="1738">
                  <c:v>49.058194224672803</c:v>
                </c:pt>
                <c:pt idx="1739">
                  <c:v>49.0695838097988</c:v>
                </c:pt>
                <c:pt idx="1740">
                  <c:v>49.080963126067303</c:v>
                </c:pt>
                <c:pt idx="1741">
                  <c:v>49.092332183301401</c:v>
                </c:pt>
                <c:pt idx="1742">
                  <c:v>49.103690991313499</c:v>
                </c:pt>
                <c:pt idx="1743">
                  <c:v>49.115039559905497</c:v>
                </c:pt>
                <c:pt idx="1744">
                  <c:v>49.126377898869002</c:v>
                </c:pt>
                <c:pt idx="1745">
                  <c:v>49.137706017985003</c:v>
                </c:pt>
                <c:pt idx="1746">
                  <c:v>49.149023927024103</c:v>
                </c:pt>
                <c:pt idx="1747">
                  <c:v>49.160331635746502</c:v>
                </c:pt>
                <c:pt idx="1748">
                  <c:v>49.171629155674196</c:v>
                </c:pt>
                <c:pt idx="1749">
                  <c:v>49.182916495019697</c:v>
                </c:pt>
                <c:pt idx="1750">
                  <c:v>49.194193663481798</c:v>
                </c:pt>
                <c:pt idx="1751">
                  <c:v>49.205460670789002</c:v>
                </c:pt>
                <c:pt idx="1752">
                  <c:v>49.2167175266597</c:v>
                </c:pt>
                <c:pt idx="1753">
                  <c:v>49.227964240802301</c:v>
                </c:pt>
                <c:pt idx="1754">
                  <c:v>49.239200822914498</c:v>
                </c:pt>
                <c:pt idx="1755">
                  <c:v>49.2504272826841</c:v>
                </c:pt>
                <c:pt idx="1756">
                  <c:v>49.261643629788402</c:v>
                </c:pt>
                <c:pt idx="1757">
                  <c:v>49.272849873894501</c:v>
                </c:pt>
                <c:pt idx="1758">
                  <c:v>49.284046024659403</c:v>
                </c:pt>
                <c:pt idx="1759">
                  <c:v>49.295232091729503</c:v>
                </c:pt>
                <c:pt idx="1760">
                  <c:v>49.3064080847413</c:v>
                </c:pt>
                <c:pt idx="1761">
                  <c:v>49.3175740133209</c:v>
                </c:pt>
                <c:pt idx="1762">
                  <c:v>49.328729887084002</c:v>
                </c:pt>
                <c:pt idx="1763">
                  <c:v>49.339875715636197</c:v>
                </c:pt>
                <c:pt idx="1764">
                  <c:v>49.351011508572903</c:v>
                </c:pt>
                <c:pt idx="1765">
                  <c:v>49.362137275479</c:v>
                </c:pt>
                <c:pt idx="1766">
                  <c:v>49.373253025929301</c:v>
                </c:pt>
                <c:pt idx="1767">
                  <c:v>49.384358769488301</c:v>
                </c:pt>
                <c:pt idx="1768">
                  <c:v>49.395454515710298</c:v>
                </c:pt>
                <c:pt idx="1769">
                  <c:v>49.406540274139203</c:v>
                </c:pt>
                <c:pt idx="1770">
                  <c:v>49.417616054308901</c:v>
                </c:pt>
                <c:pt idx="1771">
                  <c:v>49.428681865742597</c:v>
                </c:pt>
                <c:pt idx="1772">
                  <c:v>49.439737717953697</c:v>
                </c:pt>
                <c:pt idx="1773">
                  <c:v>49.450783620445101</c:v>
                </c:pt>
                <c:pt idx="1774">
                  <c:v>49.461819582709502</c:v>
                </c:pt>
                <c:pt idx="1775">
                  <c:v>49.4728456142292</c:v>
                </c:pt>
                <c:pt idx="1776">
                  <c:v>49.483861724476498</c:v>
                </c:pt>
                <c:pt idx="1777">
                  <c:v>49.494867922913201</c:v>
                </c:pt>
                <c:pt idx="1778">
                  <c:v>49.505864218990901</c:v>
                </c:pt>
                <c:pt idx="1779">
                  <c:v>49.516850622151097</c:v>
                </c:pt>
                <c:pt idx="1780">
                  <c:v>49.527827144020897</c:v>
                </c:pt>
                <c:pt idx="1781">
                  <c:v>49.538793792763201</c:v>
                </c:pt>
                <c:pt idx="1782">
                  <c:v>49.549750577189201</c:v>
                </c:pt>
                <c:pt idx="1783">
                  <c:v>49.560697506715798</c:v>
                </c:pt>
                <c:pt idx="1784">
                  <c:v>49.571634590750001</c:v>
                </c:pt>
                <c:pt idx="1785">
                  <c:v>49.582561838688697</c:v>
                </c:pt>
                <c:pt idx="1786">
                  <c:v>49.593479259918901</c:v>
                </c:pt>
                <c:pt idx="1787">
                  <c:v>49.604386863817702</c:v>
                </c:pt>
                <c:pt idx="1788">
                  <c:v>49.615284659752298</c:v>
                </c:pt>
                <c:pt idx="1789">
                  <c:v>49.626172657079799</c:v>
                </c:pt>
                <c:pt idx="1790">
                  <c:v>49.6370508651477</c:v>
                </c:pt>
                <c:pt idx="1791">
                  <c:v>49.6479192932931</c:v>
                </c:pt>
                <c:pt idx="1792">
                  <c:v>49.6587779508436</c:v>
                </c:pt>
                <c:pt idx="1793">
                  <c:v>49.669626847116703</c:v>
                </c:pt>
                <c:pt idx="1794">
                  <c:v>49.680465991419702</c:v>
                </c:pt>
                <c:pt idx="1795">
                  <c:v>49.691295393050503</c:v>
                </c:pt>
                <c:pt idx="1796">
                  <c:v>49.702115061296603</c:v>
                </c:pt>
                <c:pt idx="1797">
                  <c:v>49.7129250054358</c:v>
                </c:pt>
                <c:pt idx="1798">
                  <c:v>49.723725234735902</c:v>
                </c:pt>
                <c:pt idx="1799">
                  <c:v>49.734515758454798</c:v>
                </c:pt>
                <c:pt idx="1800">
                  <c:v>49.7452965858403</c:v>
                </c:pt>
                <c:pt idx="1801">
                  <c:v>49.756067726130603</c:v>
                </c:pt>
                <c:pt idx="1802">
                  <c:v>49.766829188553601</c:v>
                </c:pt>
                <c:pt idx="1803">
                  <c:v>49.7775809823274</c:v>
                </c:pt>
                <c:pt idx="1804">
                  <c:v>49.788323116660401</c:v>
                </c:pt>
                <c:pt idx="1805">
                  <c:v>49.799055600750698</c:v>
                </c:pt>
                <c:pt idx="1806">
                  <c:v>49.809778443786598</c:v>
                </c:pt>
                <c:pt idx="1807">
                  <c:v>49.820491654946501</c:v>
                </c:pt>
                <c:pt idx="1808">
                  <c:v>49.831195243399002</c:v>
                </c:pt>
                <c:pt idx="1809">
                  <c:v>49.841889218302398</c:v>
                </c:pt>
                <c:pt idx="1810">
                  <c:v>49.852573588805399</c:v>
                </c:pt>
                <c:pt idx="1811">
                  <c:v>49.863248364046697</c:v>
                </c:pt>
                <c:pt idx="1812">
                  <c:v>49.873913554932699</c:v>
                </c:pt>
                <c:pt idx="1813">
                  <c:v>49.884569170447598</c:v>
                </c:pt>
                <c:pt idx="1814">
                  <c:v>49.895215218431403</c:v>
                </c:pt>
                <c:pt idx="1815">
                  <c:v>49.905851708001201</c:v>
                </c:pt>
                <c:pt idx="1816">
                  <c:v>49.9164786482648</c:v>
                </c:pt>
                <c:pt idx="1817">
                  <c:v>49.927096048320202</c:v>
                </c:pt>
                <c:pt idx="1818">
                  <c:v>49.937703917255902</c:v>
                </c:pt>
                <c:pt idx="1819">
                  <c:v>49.948302264151103</c:v>
                </c:pt>
                <c:pt idx="1820">
                  <c:v>49.958891098074901</c:v>
                </c:pt>
                <c:pt idx="1821">
                  <c:v>49.969470428087398</c:v>
                </c:pt>
                <c:pt idx="1822">
                  <c:v>49.9800402632386</c:v>
                </c:pt>
                <c:pt idx="1823">
                  <c:v>49.990600612569303</c:v>
                </c:pt>
                <c:pt idx="1824">
                  <c:v>50.001151485110597</c:v>
                </c:pt>
                <c:pt idx="1825">
                  <c:v>50.011692889884102</c:v>
                </c:pt>
                <c:pt idx="1826">
                  <c:v>50.022224835901604</c:v>
                </c:pt>
                <c:pt idx="1827">
                  <c:v>50.032747332165698</c:v>
                </c:pt>
                <c:pt idx="1828">
                  <c:v>50.043260387669001</c:v>
                </c:pt>
                <c:pt idx="1829">
                  <c:v>50.053764011395003</c:v>
                </c:pt>
                <c:pt idx="1830">
                  <c:v>50.064258212317199</c:v>
                </c:pt>
                <c:pt idx="1831">
                  <c:v>50.074742999399703</c:v>
                </c:pt>
                <c:pt idx="1832">
                  <c:v>50.085218381597102</c:v>
                </c:pt>
                <c:pt idx="1833">
                  <c:v>50.095684367854503</c:v>
                </c:pt>
                <c:pt idx="1834">
                  <c:v>50.106140967107002</c:v>
                </c:pt>
                <c:pt idx="1835">
                  <c:v>50.116588188280701</c:v>
                </c:pt>
                <c:pt idx="1836">
                  <c:v>50.127026040291703</c:v>
                </c:pt>
                <c:pt idx="1837">
                  <c:v>50.137454532046803</c:v>
                </c:pt>
                <c:pt idx="1838">
                  <c:v>50.147873672442998</c:v>
                </c:pt>
                <c:pt idx="1839">
                  <c:v>50.158283470367799</c:v>
                </c:pt>
                <c:pt idx="1840">
                  <c:v>50.168683934699402</c:v>
                </c:pt>
                <c:pt idx="1841">
                  <c:v>50.179075074305999</c:v>
                </c:pt>
                <c:pt idx="1842">
                  <c:v>50.189456898046402</c:v>
                </c:pt>
                <c:pt idx="1843">
                  <c:v>50.199829414770001</c:v>
                </c:pt>
                <c:pt idx="1844">
                  <c:v>50.210192634701599</c:v>
                </c:pt>
                <c:pt idx="1845">
                  <c:v>50.220546567979902</c:v>
                </c:pt>
                <c:pt idx="1846">
                  <c:v>50.230891221099597</c:v>
                </c:pt>
                <c:pt idx="1847">
                  <c:v>50.241226602886499</c:v>
                </c:pt>
                <c:pt idx="1848">
                  <c:v>50.251552722157101</c:v>
                </c:pt>
                <c:pt idx="1849">
                  <c:v>50.261869587718301</c:v>
                </c:pt>
                <c:pt idx="1850">
                  <c:v>50.272177208367999</c:v>
                </c:pt>
                <c:pt idx="1851">
                  <c:v>50.282475592894698</c:v>
                </c:pt>
                <c:pt idx="1852">
                  <c:v>50.292764750077403</c:v>
                </c:pt>
                <c:pt idx="1853">
                  <c:v>50.303044688685802</c:v>
                </c:pt>
                <c:pt idx="1854">
                  <c:v>50.313315417480503</c:v>
                </c:pt>
                <c:pt idx="1855">
                  <c:v>50.323576945212601</c:v>
                </c:pt>
                <c:pt idx="1856">
                  <c:v>50.333829280623902</c:v>
                </c:pt>
                <c:pt idx="1857">
                  <c:v>50.344072432446701</c:v>
                </c:pt>
                <c:pt idx="1858">
                  <c:v>50.354306409404302</c:v>
                </c:pt>
                <c:pt idx="1859">
                  <c:v>50.364531220210303</c:v>
                </c:pt>
                <c:pt idx="1860">
                  <c:v>50.3747468735694</c:v>
                </c:pt>
                <c:pt idx="1861">
                  <c:v>50.384953378176498</c:v>
                </c:pt>
                <c:pt idx="1862">
                  <c:v>50.395150742717597</c:v>
                </c:pt>
                <c:pt idx="1863">
                  <c:v>50.4053389758691</c:v>
                </c:pt>
                <c:pt idx="1864">
                  <c:v>50.4155180862981</c:v>
                </c:pt>
                <c:pt idx="1865">
                  <c:v>50.425688082662397</c:v>
                </c:pt>
                <c:pt idx="1866">
                  <c:v>50.435848973610497</c:v>
                </c:pt>
                <c:pt idx="1867">
                  <c:v>50.446000767781598</c:v>
                </c:pt>
                <c:pt idx="1868">
                  <c:v>50.456143473805398</c:v>
                </c:pt>
                <c:pt idx="1869">
                  <c:v>50.466277100302499</c:v>
                </c:pt>
                <c:pt idx="1870">
                  <c:v>50.476401655884104</c:v>
                </c:pt>
                <c:pt idx="1871">
                  <c:v>50.486517149151901</c:v>
                </c:pt>
                <c:pt idx="1872">
                  <c:v>50.496623588698398</c:v>
                </c:pt>
                <c:pt idx="1873">
                  <c:v>50.506720983106902</c:v>
                </c:pt>
                <c:pt idx="1874">
                  <c:v>50.516809340950999</c:v>
                </c:pt>
                <c:pt idx="1875">
                  <c:v>50.526888670795501</c:v>
                </c:pt>
                <c:pt idx="1876">
                  <c:v>50.536958981195298</c:v>
                </c:pt>
                <c:pt idx="1877">
                  <c:v>50.547020280696401</c:v>
                </c:pt>
                <c:pt idx="1878">
                  <c:v>50.557072577835299</c:v>
                </c:pt>
                <c:pt idx="1879">
                  <c:v>50.567115881139202</c:v>
                </c:pt>
                <c:pt idx="1880">
                  <c:v>50.577150199125903</c:v>
                </c:pt>
                <c:pt idx="1881">
                  <c:v>50.587175540303903</c:v>
                </c:pt>
                <c:pt idx="1882">
                  <c:v>50.597191913172402</c:v>
                </c:pt>
                <c:pt idx="1883">
                  <c:v>50.607199326221298</c:v>
                </c:pt>
                <c:pt idx="1884">
                  <c:v>50.617197791023997</c:v>
                </c:pt>
                <c:pt idx="1885">
                  <c:v>50.627187315171597</c:v>
                </c:pt>
                <c:pt idx="1886">
                  <c:v>50.637167905385702</c:v>
                </c:pt>
                <c:pt idx="1887">
                  <c:v>50.647139570137803</c:v>
                </c:pt>
                <c:pt idx="1888">
                  <c:v>50.6571023178901</c:v>
                </c:pt>
                <c:pt idx="1889">
                  <c:v>50.667056157096098</c:v>
                </c:pt>
                <c:pt idx="1890">
                  <c:v>50.677001096200101</c:v>
                </c:pt>
                <c:pt idx="1891">
                  <c:v>50.686937143637401</c:v>
                </c:pt>
                <c:pt idx="1892">
                  <c:v>50.696864307834304</c:v>
                </c:pt>
                <c:pt idx="1893">
                  <c:v>50.706782597207997</c:v>
                </c:pt>
                <c:pt idx="1894">
                  <c:v>50.716692020166803</c:v>
                </c:pt>
                <c:pt idx="1895">
                  <c:v>50.726592585109898</c:v>
                </c:pt>
                <c:pt idx="1896">
                  <c:v>50.736484300427499</c:v>
                </c:pt>
                <c:pt idx="1897">
                  <c:v>50.746367174500797</c:v>
                </c:pt>
                <c:pt idx="1898">
                  <c:v>50.756241215701799</c:v>
                </c:pt>
                <c:pt idx="1899">
                  <c:v>50.766106432393698</c:v>
                </c:pt>
                <c:pt idx="1900">
                  <c:v>50.775962832930603</c:v>
                </c:pt>
                <c:pt idx="1901">
                  <c:v>50.785810425657502</c:v>
                </c:pt>
                <c:pt idx="1902">
                  <c:v>50.795649218910498</c:v>
                </c:pt>
                <c:pt idx="1903">
                  <c:v>50.805479221016597</c:v>
                </c:pt>
                <c:pt idx="1904">
                  <c:v>50.815300440293797</c:v>
                </c:pt>
                <c:pt idx="1905">
                  <c:v>50.825112885050999</c:v>
                </c:pt>
                <c:pt idx="1906">
                  <c:v>50.834916563588202</c:v>
                </c:pt>
                <c:pt idx="1907">
                  <c:v>50.844711484196303</c:v>
                </c:pt>
                <c:pt idx="1908">
                  <c:v>50.854497655157203</c:v>
                </c:pt>
                <c:pt idx="1909">
                  <c:v>50.864275084743703</c:v>
                </c:pt>
                <c:pt idx="1910">
                  <c:v>50.874043781219697</c:v>
                </c:pt>
                <c:pt idx="1911">
                  <c:v>50.883803752840002</c:v>
                </c:pt>
                <c:pt idx="1912">
                  <c:v>50.893555007850303</c:v>
                </c:pt>
                <c:pt idx="1913">
                  <c:v>50.903297554487501</c:v>
                </c:pt>
                <c:pt idx="1914">
                  <c:v>50.9130314009793</c:v>
                </c:pt>
                <c:pt idx="1915">
                  <c:v>50.922756555544403</c:v>
                </c:pt>
                <c:pt idx="1916">
                  <c:v>50.932473026392501</c:v>
                </c:pt>
                <c:pt idx="1917">
                  <c:v>50.9421808217243</c:v>
                </c:pt>
                <c:pt idx="1918">
                  <c:v>50.9518799497313</c:v>
                </c:pt>
                <c:pt idx="1919">
                  <c:v>50.961570418596303</c:v>
                </c:pt>
                <c:pt idx="1920">
                  <c:v>50.971252236492703</c:v>
                </c:pt>
                <c:pt idx="1921">
                  <c:v>50.980925411585197</c:v>
                </c:pt>
                <c:pt idx="1922">
                  <c:v>50.990589952029403</c:v>
                </c:pt>
                <c:pt idx="1923">
                  <c:v>51.0002458659716</c:v>
                </c:pt>
                <c:pt idx="1924">
                  <c:v>51.009893167906299</c:v>
                </c:pt>
                <c:pt idx="1925">
                  <c:v>51.019531860990803</c:v>
                </c:pt>
                <c:pt idx="1926">
                  <c:v>51.029161952639797</c:v>
                </c:pt>
                <c:pt idx="1927">
                  <c:v>51.038783450990699</c:v>
                </c:pt>
                <c:pt idx="1928">
                  <c:v>51.048396364172397</c:v>
                </c:pt>
                <c:pt idx="1929">
                  <c:v>51.058000700305101</c:v>
                </c:pt>
                <c:pt idx="1930">
                  <c:v>51.067596467500501</c:v>
                </c:pt>
                <c:pt idx="1931">
                  <c:v>51.077183673861697</c:v>
                </c:pt>
                <c:pt idx="1932">
                  <c:v>51.0867623274832</c:v>
                </c:pt>
                <c:pt idx="1933">
                  <c:v>51.096332436451</c:v>
                </c:pt>
                <c:pt idx="1934">
                  <c:v>51.105894008842299</c:v>
                </c:pt>
                <c:pt idx="1935">
                  <c:v>51.115447052725798</c:v>
                </c:pt>
                <c:pt idx="1936">
                  <c:v>51.124991576161797</c:v>
                </c:pt>
                <c:pt idx="1937">
                  <c:v>51.134527587201703</c:v>
                </c:pt>
                <c:pt idx="1938">
                  <c:v>51.144055093888603</c:v>
                </c:pt>
                <c:pt idx="1939">
                  <c:v>51.153574104256798</c:v>
                </c:pt>
                <c:pt idx="1940">
                  <c:v>51.1630846263321</c:v>
                </c:pt>
                <c:pt idx="1941">
                  <c:v>51.1725866681317</c:v>
                </c:pt>
                <c:pt idx="1942">
                  <c:v>51.182080237664202</c:v>
                </c:pt>
                <c:pt idx="1943">
                  <c:v>51.1915653429297</c:v>
                </c:pt>
                <c:pt idx="1944">
                  <c:v>51.201041991919503</c:v>
                </c:pt>
                <c:pt idx="1945">
                  <c:v>51.210510192616603</c:v>
                </c:pt>
                <c:pt idx="1946">
                  <c:v>51.2199699529951</c:v>
                </c:pt>
                <c:pt idx="1947">
                  <c:v>51.229421281020798</c:v>
                </c:pt>
                <c:pt idx="1948">
                  <c:v>51.238864184650701</c:v>
                </c:pt>
                <c:pt idx="1949">
                  <c:v>51.248298671833297</c:v>
                </c:pt>
                <c:pt idx="1950">
                  <c:v>51.257724750508501</c:v>
                </c:pt>
                <c:pt idx="1951">
                  <c:v>51.267142428607698</c:v>
                </c:pt>
                <c:pt idx="1952">
                  <c:v>51.276551714053497</c:v>
                </c:pt>
                <c:pt idx="1953">
                  <c:v>51.285952614759999</c:v>
                </c:pt>
                <c:pt idx="1954">
                  <c:v>51.295345138632896</c:v>
                </c:pt>
                <c:pt idx="1955">
                  <c:v>51.304729293569103</c:v>
                </c:pt>
                <c:pt idx="1956">
                  <c:v>51.314105087456902</c:v>
                </c:pt>
                <c:pt idx="1957">
                  <c:v>51.323472528176197</c:v>
                </c:pt>
                <c:pt idx="1958">
                  <c:v>51.332831623597997</c:v>
                </c:pt>
                <c:pt idx="1959">
                  <c:v>51.342182381585097</c:v>
                </c:pt>
                <c:pt idx="1960">
                  <c:v>51.351524809991503</c:v>
                </c:pt>
                <c:pt idx="1961">
                  <c:v>51.360858916662501</c:v>
                </c:pt>
                <c:pt idx="1962">
                  <c:v>51.370184709434902</c:v>
                </c:pt>
                <c:pt idx="1963">
                  <c:v>51.379502196898599</c:v>
                </c:pt>
                <c:pt idx="1964">
                  <c:v>51.388811390422298</c:v>
                </c:pt>
                <c:pt idx="1965">
                  <c:v>51.398112293968602</c:v>
                </c:pt>
                <c:pt idx="1966">
                  <c:v>51.407404915358597</c:v>
                </c:pt>
                <c:pt idx="1967">
                  <c:v>51.4166892624052</c:v>
                </c:pt>
                <c:pt idx="1968">
                  <c:v>51.425965342912903</c:v>
                </c:pt>
                <c:pt idx="1969">
                  <c:v>51.435233164678003</c:v>
                </c:pt>
                <c:pt idx="1970">
                  <c:v>51.444492735488502</c:v>
                </c:pt>
                <c:pt idx="1971">
                  <c:v>51.453744063124098</c:v>
                </c:pt>
                <c:pt idx="1972">
                  <c:v>51.462987155356302</c:v>
                </c:pt>
                <c:pt idx="1973">
                  <c:v>51.472222019948298</c:v>
                </c:pt>
                <c:pt idx="1974">
                  <c:v>51.481448664654799</c:v>
                </c:pt>
                <c:pt idx="1975">
                  <c:v>51.490667097222399</c:v>
                </c:pt>
                <c:pt idx="1976">
                  <c:v>51.499877325389598</c:v>
                </c:pt>
                <c:pt idx="1977">
                  <c:v>51.509079356886197</c:v>
                </c:pt>
                <c:pt idx="1978">
                  <c:v>51.518273199433999</c:v>
                </c:pt>
                <c:pt idx="1979">
                  <c:v>51.5274588607464</c:v>
                </c:pt>
                <c:pt idx="1980">
                  <c:v>51.536636348528702</c:v>
                </c:pt>
                <c:pt idx="1981">
                  <c:v>51.545805670477698</c:v>
                </c:pt>
                <c:pt idx="1982">
                  <c:v>51.554966834281899</c:v>
                </c:pt>
                <c:pt idx="1983">
                  <c:v>51.564119847621697</c:v>
                </c:pt>
                <c:pt idx="1984">
                  <c:v>51.573264718169099</c:v>
                </c:pt>
                <c:pt idx="1985">
                  <c:v>51.582401453587799</c:v>
                </c:pt>
                <c:pt idx="1986">
                  <c:v>51.591530061533398</c:v>
                </c:pt>
                <c:pt idx="1987">
                  <c:v>51.600650549652897</c:v>
                </c:pt>
                <c:pt idx="1988">
                  <c:v>51.609762925585301</c:v>
                </c:pt>
                <c:pt idx="1989">
                  <c:v>51.618867196961098</c:v>
                </c:pt>
                <c:pt idx="1990">
                  <c:v>51.6279633714027</c:v>
                </c:pt>
                <c:pt idx="1991">
                  <c:v>51.637051456524098</c:v>
                </c:pt>
                <c:pt idx="1992">
                  <c:v>51.646131459931098</c:v>
                </c:pt>
                <c:pt idx="1993">
                  <c:v>51.655203389221001</c:v>
                </c:pt>
                <c:pt idx="1994">
                  <c:v>51.664267251983198</c:v>
                </c:pt>
                <c:pt idx="1995">
                  <c:v>51.673323055798498</c:v>
                </c:pt>
                <c:pt idx="1996">
                  <c:v>51.682370808239497</c:v>
                </c:pt>
                <c:pt idx="1997">
                  <c:v>51.691410516870498</c:v>
                </c:pt>
                <c:pt idx="1998">
                  <c:v>51.700442189247603</c:v>
                </c:pt>
                <c:pt idx="1999">
                  <c:v>51.709465832918603</c:v>
                </c:pt>
                <c:pt idx="2000">
                  <c:v>51.718481455422904</c:v>
                </c:pt>
                <c:pt idx="2001">
                  <c:v>51.727489064291703</c:v>
                </c:pt>
                <c:pt idx="2002">
                  <c:v>51.736488667047901</c:v>
                </c:pt>
                <c:pt idx="2003">
                  <c:v>51.7454802736817</c:v>
                </c:pt>
                <c:pt idx="2004">
                  <c:v>51.754463892973199</c:v>
                </c:pt>
                <c:pt idx="2005">
                  <c:v>51.7634395292311</c:v>
                </c:pt>
                <c:pt idx="2006">
                  <c:v>51.772407189967403</c:v>
                </c:pt>
                <c:pt idx="2007">
                  <c:v>51.781366882686598</c:v>
                </c:pt>
                <c:pt idx="2008">
                  <c:v>51.790318614884903</c:v>
                </c:pt>
                <c:pt idx="2009">
                  <c:v>51.799262394050999</c:v>
                </c:pt>
                <c:pt idx="2010">
                  <c:v>51.808198227665201</c:v>
                </c:pt>
                <c:pt idx="2011">
                  <c:v>51.817126123200403</c:v>
                </c:pt>
                <c:pt idx="2012">
                  <c:v>51.826046088121103</c:v>
                </c:pt>
                <c:pt idx="2013">
                  <c:v>51.834958129884299</c:v>
                </c:pt>
                <c:pt idx="2014">
                  <c:v>51.843862255938703</c:v>
                </c:pt>
                <c:pt idx="2015">
                  <c:v>51.852758473725402</c:v>
                </c:pt>
                <c:pt idx="2016">
                  <c:v>51.861646790677298</c:v>
                </c:pt>
                <c:pt idx="2017">
                  <c:v>51.870527214219699</c:v>
                </c:pt>
                <c:pt idx="2018">
                  <c:v>51.879399751769697</c:v>
                </c:pt>
                <c:pt idx="2019">
                  <c:v>51.888264410736603</c:v>
                </c:pt>
                <c:pt idx="2020">
                  <c:v>51.897121198521702</c:v>
                </c:pt>
                <c:pt idx="2021">
                  <c:v>51.905970122518603</c:v>
                </c:pt>
                <c:pt idx="2022">
                  <c:v>51.914811190112701</c:v>
                </c:pt>
                <c:pt idx="2023">
                  <c:v>51.923644408681703</c:v>
                </c:pt>
                <c:pt idx="2024">
                  <c:v>51.932469785595302</c:v>
                </c:pt>
                <c:pt idx="2025">
                  <c:v>51.941287328215097</c:v>
                </c:pt>
                <c:pt idx="2026">
                  <c:v>51.950097043895198</c:v>
                </c:pt>
                <c:pt idx="2027">
                  <c:v>51.958898939981303</c:v>
                </c:pt>
                <c:pt idx="2028">
                  <c:v>51.967693023811599</c:v>
                </c:pt>
                <c:pt idx="2029">
                  <c:v>51.976479302716101</c:v>
                </c:pt>
                <c:pt idx="2030">
                  <c:v>51.985257784017001</c:v>
                </c:pt>
                <c:pt idx="2031">
                  <c:v>51.9940284750285</c:v>
                </c:pt>
                <c:pt idx="2032">
                  <c:v>52.002791383057001</c:v>
                </c:pt>
                <c:pt idx="2033">
                  <c:v>52.011546515400902</c:v>
                </c:pt>
                <c:pt idx="2034">
                  <c:v>52.020293879350803</c:v>
                </c:pt>
                <c:pt idx="2035">
                  <c:v>52.029033482189099</c:v>
                </c:pt>
                <c:pt idx="2036">
                  <c:v>52.037765331190599</c:v>
                </c:pt>
                <c:pt idx="2037">
                  <c:v>52.0464894336219</c:v>
                </c:pt>
                <c:pt idx="2038">
                  <c:v>52.055205796742001</c:v>
                </c:pt>
                <c:pt idx="2039">
                  <c:v>52.063914427801699</c:v>
                </c:pt>
                <c:pt idx="2040">
                  <c:v>52.072615334044002</c:v>
                </c:pt>
                <c:pt idx="2041">
                  <c:v>52.081308522703999</c:v>
                </c:pt>
                <c:pt idx="2042">
                  <c:v>52.089994001008797</c:v>
                </c:pt>
                <c:pt idx="2043">
                  <c:v>52.098671779797897</c:v>
                </c:pt>
                <c:pt idx="2044">
                  <c:v>52.1073418647008</c:v>
                </c:pt>
                <c:pt idx="2045">
                  <c:v>52.116004261384802</c:v>
                </c:pt>
                <c:pt idx="2046">
                  <c:v>52.1246589770656</c:v>
                </c:pt>
                <c:pt idx="2047">
                  <c:v>52.133306018950996</c:v>
                </c:pt>
                <c:pt idx="2048">
                  <c:v>52.141945394241397</c:v>
                </c:pt>
                <c:pt idx="2049">
                  <c:v>52.150577110129397</c:v>
                </c:pt>
                <c:pt idx="2050">
                  <c:v>52.159201173800199</c:v>
                </c:pt>
                <c:pt idx="2051">
                  <c:v>52.167817592431398</c:v>
                </c:pt>
                <c:pt idx="2052">
                  <c:v>52.176426373192797</c:v>
                </c:pt>
                <c:pt idx="2053">
                  <c:v>52.185027523246802</c:v>
                </c:pt>
                <c:pt idx="2054">
                  <c:v>52.193621049748202</c:v>
                </c:pt>
                <c:pt idx="2055">
                  <c:v>52.202206959844197</c:v>
                </c:pt>
                <c:pt idx="2056">
                  <c:v>52.2107852606742</c:v>
                </c:pt>
                <c:pt idx="2057">
                  <c:v>52.219355959370198</c:v>
                </c:pt>
                <c:pt idx="2058">
                  <c:v>52.227919063056603</c:v>
                </c:pt>
                <c:pt idx="2059">
                  <c:v>52.236474578850299</c:v>
                </c:pt>
                <c:pt idx="2060">
                  <c:v>52.245022513860299</c:v>
                </c:pt>
                <c:pt idx="2061">
                  <c:v>52.253562875188202</c:v>
                </c:pt>
                <c:pt idx="2062">
                  <c:v>52.262095669928101</c:v>
                </c:pt>
                <c:pt idx="2063">
                  <c:v>52.270620905166403</c:v>
                </c:pt>
                <c:pt idx="2064">
                  <c:v>52.279138587981798</c:v>
                </c:pt>
                <c:pt idx="2065">
                  <c:v>52.2876487254455</c:v>
                </c:pt>
                <c:pt idx="2066">
                  <c:v>52.296151324621199</c:v>
                </c:pt>
                <c:pt idx="2067">
                  <c:v>52.304646392564898</c:v>
                </c:pt>
                <c:pt idx="2068">
                  <c:v>52.313133936325002</c:v>
                </c:pt>
                <c:pt idx="2069">
                  <c:v>52.321613962942301</c:v>
                </c:pt>
                <c:pt idx="2070">
                  <c:v>52.330086479450102</c:v>
                </c:pt>
                <c:pt idx="2071">
                  <c:v>52.338551492873897</c:v>
                </c:pt>
                <c:pt idx="2072">
                  <c:v>52.347009010231901</c:v>
                </c:pt>
                <c:pt idx="2073">
                  <c:v>52.355459038534498</c:v>
                </c:pt>
                <c:pt idx="2074">
                  <c:v>52.3639015847845</c:v>
                </c:pt>
                <c:pt idx="2075">
                  <c:v>52.3723366559773</c:v>
                </c:pt>
                <c:pt idx="2076">
                  <c:v>52.380764259100403</c:v>
                </c:pt>
                <c:pt idx="2077">
                  <c:v>52.389184401133903</c:v>
                </c:pt>
                <c:pt idx="2078">
                  <c:v>52.397597089050301</c:v>
                </c:pt>
                <c:pt idx="2079">
                  <c:v>52.406002329814498</c:v>
                </c:pt>
                <c:pt idx="2080">
                  <c:v>52.414400130383797</c:v>
                </c:pt>
                <c:pt idx="2081">
                  <c:v>52.422790497707801</c:v>
                </c:pt>
                <c:pt idx="2082">
                  <c:v>52.431173438728699</c:v>
                </c:pt>
                <c:pt idx="2083">
                  <c:v>52.439548965165201</c:v>
                </c:pt>
                <c:pt idx="2084">
                  <c:v>52.447917079833204</c:v>
                </c:pt>
                <c:pt idx="2085">
                  <c:v>52.456277789457403</c:v>
                </c:pt>
                <c:pt idx="2086">
                  <c:v>52.464631100968298</c:v>
                </c:pt>
                <c:pt idx="2087">
                  <c:v>52.472977021289502</c:v>
                </c:pt>
                <c:pt idx="2088">
                  <c:v>52.481315557336998</c:v>
                </c:pt>
                <c:pt idx="2089">
                  <c:v>52.489646716019699</c:v>
                </c:pt>
                <c:pt idx="2090">
                  <c:v>52.4979705042389</c:v>
                </c:pt>
                <c:pt idx="2091">
                  <c:v>52.506286928889097</c:v>
                </c:pt>
                <c:pt idx="2092">
                  <c:v>52.514595996857103</c:v>
                </c:pt>
                <c:pt idx="2093">
                  <c:v>52.522897715022701</c:v>
                </c:pt>
                <c:pt idx="2094">
                  <c:v>52.531192090258102</c:v>
                </c:pt>
                <c:pt idx="2095">
                  <c:v>52.5394791294284</c:v>
                </c:pt>
                <c:pt idx="2096">
                  <c:v>52.547758839391498</c:v>
                </c:pt>
                <c:pt idx="2097">
                  <c:v>52.556031226997803</c:v>
                </c:pt>
                <c:pt idx="2098">
                  <c:v>52.5642962990906</c:v>
                </c:pt>
                <c:pt idx="2099">
                  <c:v>52.572554062505802</c:v>
                </c:pt>
                <c:pt idx="2100">
                  <c:v>52.580804524072001</c:v>
                </c:pt>
                <c:pt idx="2101">
                  <c:v>52.589047690610499</c:v>
                </c:pt>
                <c:pt idx="2102">
                  <c:v>52.597283568935403</c:v>
                </c:pt>
                <c:pt idx="2103">
                  <c:v>52.605512165853597</c:v>
                </c:pt>
                <c:pt idx="2104">
                  <c:v>52.6137334881643</c:v>
                </c:pt>
                <c:pt idx="2105">
                  <c:v>52.621947542659903</c:v>
                </c:pt>
                <c:pt idx="2106">
                  <c:v>52.630154336125301</c:v>
                </c:pt>
                <c:pt idx="2107">
                  <c:v>52.638353875337998</c:v>
                </c:pt>
                <c:pt idx="2108">
                  <c:v>52.646546167068401</c:v>
                </c:pt>
                <c:pt idx="2109">
                  <c:v>52.654731218079498</c:v>
                </c:pt>
                <c:pt idx="2110">
                  <c:v>52.662909035127001</c:v>
                </c:pt>
                <c:pt idx="2111">
                  <c:v>52.671079624959397</c:v>
                </c:pt>
                <c:pt idx="2112">
                  <c:v>52.679242994317903</c:v>
                </c:pt>
                <c:pt idx="2113">
                  <c:v>52.687399149936297</c:v>
                </c:pt>
                <c:pt idx="2114">
                  <c:v>52.695548098541302</c:v>
                </c:pt>
                <c:pt idx="2115">
                  <c:v>52.703689846852001</c:v>
                </c:pt>
                <c:pt idx="2116">
                  <c:v>52.7118244015806</c:v>
                </c:pt>
                <c:pt idx="2117">
                  <c:v>52.719951769431802</c:v>
                </c:pt>
                <c:pt idx="2118">
                  <c:v>52.728071957102898</c:v>
                </c:pt>
                <c:pt idx="2119">
                  <c:v>52.736184971284104</c:v>
                </c:pt>
                <c:pt idx="2120">
                  <c:v>52.7442908186582</c:v>
                </c:pt>
                <c:pt idx="2121">
                  <c:v>52.752389505900901</c:v>
                </c:pt>
                <c:pt idx="2122">
                  <c:v>52.760481040711298</c:v>
                </c:pt>
                <c:pt idx="2123">
                  <c:v>52.768565432615397</c:v>
                </c:pt>
                <c:pt idx="2124">
                  <c:v>52.776642684818498</c:v>
                </c:pt>
                <c:pt idx="2125">
                  <c:v>52.784712803985002</c:v>
                </c:pt>
                <c:pt idx="2126">
                  <c:v>52.792775796772403</c:v>
                </c:pt>
                <c:pt idx="2127">
                  <c:v>52.800831669831098</c:v>
                </c:pt>
                <c:pt idx="2128">
                  <c:v>52.808880429804503</c:v>
                </c:pt>
                <c:pt idx="2129">
                  <c:v>52.816922083329203</c:v>
                </c:pt>
                <c:pt idx="2130">
                  <c:v>52.824956637034497</c:v>
                </c:pt>
                <c:pt idx="2131">
                  <c:v>52.832984097543097</c:v>
                </c:pt>
                <c:pt idx="2132">
                  <c:v>52.841004471470399</c:v>
                </c:pt>
                <c:pt idx="2133">
                  <c:v>52.849017765424797</c:v>
                </c:pt>
                <c:pt idx="2134">
                  <c:v>52.857023986007803</c:v>
                </c:pt>
                <c:pt idx="2135">
                  <c:v>52.865023139813999</c:v>
                </c:pt>
                <c:pt idx="2136">
                  <c:v>52.873015233430898</c:v>
                </c:pt>
                <c:pt idx="2137">
                  <c:v>52.8810002734389</c:v>
                </c:pt>
                <c:pt idx="2138">
                  <c:v>52.888978266411598</c:v>
                </c:pt>
                <c:pt idx="2139">
                  <c:v>52.896949218915502</c:v>
                </c:pt>
                <c:pt idx="2140">
                  <c:v>52.9049131375101</c:v>
                </c:pt>
                <c:pt idx="2141">
                  <c:v>52.912870028747903</c:v>
                </c:pt>
                <c:pt idx="2142">
                  <c:v>52.920819899174496</c:v>
                </c:pt>
                <c:pt idx="2143">
                  <c:v>52.928762755328499</c:v>
                </c:pt>
                <c:pt idx="2144">
                  <c:v>52.936698603741299</c:v>
                </c:pt>
                <c:pt idx="2145">
                  <c:v>52.944627450937503</c:v>
                </c:pt>
                <c:pt idx="2146">
                  <c:v>52.952549303434601</c:v>
                </c:pt>
                <c:pt idx="2147">
                  <c:v>52.960464167743297</c:v>
                </c:pt>
                <c:pt idx="2148">
                  <c:v>52.968372050367101</c:v>
                </c:pt>
                <c:pt idx="2149">
                  <c:v>52.9762729578025</c:v>
                </c:pt>
                <c:pt idx="2150">
                  <c:v>52.984166896539101</c:v>
                </c:pt>
                <c:pt idx="2151">
                  <c:v>52.992053873059497</c:v>
                </c:pt>
                <c:pt idx="2152">
                  <c:v>52.999933893839398</c:v>
                </c:pt>
                <c:pt idx="2153">
                  <c:v>53.0078069653472</c:v>
                </c:pt>
                <c:pt idx="2154">
                  <c:v>53.015673094044502</c:v>
                </c:pt>
                <c:pt idx="2155">
                  <c:v>53.023532286386001</c:v>
                </c:pt>
                <c:pt idx="2156">
                  <c:v>53.031384548819297</c:v>
                </c:pt>
                <c:pt idx="2157">
                  <c:v>53.039229887784998</c:v>
                </c:pt>
                <c:pt idx="2158">
                  <c:v>53.0470683097167</c:v>
                </c:pt>
                <c:pt idx="2159">
                  <c:v>53.054899821040998</c:v>
                </c:pt>
                <c:pt idx="2160">
                  <c:v>53.062724428177503</c:v>
                </c:pt>
                <c:pt idx="2161">
                  <c:v>53.070542137538901</c:v>
                </c:pt>
                <c:pt idx="2162">
                  <c:v>53.078352959236298</c:v>
                </c:pt>
                <c:pt idx="2163">
                  <c:v>53.086156900269501</c:v>
                </c:pt>
                <c:pt idx="2164">
                  <c:v>53.093953963277102</c:v>
                </c:pt>
                <c:pt idx="2165">
                  <c:v>53.101744154660999</c:v>
                </c:pt>
                <c:pt idx="2166">
                  <c:v>53.109527480816098</c:v>
                </c:pt>
                <c:pt idx="2167">
                  <c:v>53.117303948130399</c:v>
                </c:pt>
                <c:pt idx="2168">
                  <c:v>53.125073562985598</c:v>
                </c:pt>
                <c:pt idx="2169">
                  <c:v>53.132836331756103</c:v>
                </c:pt>
                <c:pt idx="2170">
                  <c:v>53.140592260809797</c:v>
                </c:pt>
                <c:pt idx="2171">
                  <c:v>53.1483413565078</c:v>
                </c:pt>
                <c:pt idx="2172">
                  <c:v>53.156083625204403</c:v>
                </c:pt>
                <c:pt idx="2173">
                  <c:v>53.163819073246998</c:v>
                </c:pt>
                <c:pt idx="2174">
                  <c:v>53.171547706976398</c:v>
                </c:pt>
                <c:pt idx="2175">
                  <c:v>53.179269532726501</c:v>
                </c:pt>
                <c:pt idx="2176">
                  <c:v>53.186984556824399</c:v>
                </c:pt>
                <c:pt idx="2177">
                  <c:v>53.194692785590597</c:v>
                </c:pt>
                <c:pt idx="2178">
                  <c:v>53.202394225338601</c:v>
                </c:pt>
                <c:pt idx="2179">
                  <c:v>53.210088882375203</c:v>
                </c:pt>
                <c:pt idx="2180">
                  <c:v>53.2177767630006</c:v>
                </c:pt>
                <c:pt idx="2181">
                  <c:v>53.2254578735078</c:v>
                </c:pt>
                <c:pt idx="2182">
                  <c:v>53.233132220183499</c:v>
                </c:pt>
                <c:pt idx="2183">
                  <c:v>53.240799809307198</c:v>
                </c:pt>
                <c:pt idx="2184">
                  <c:v>53.248460647151902</c:v>
                </c:pt>
                <c:pt idx="2185">
                  <c:v>53.256114739983801</c:v>
                </c:pt>
                <c:pt idx="2186">
                  <c:v>53.263762094062102</c:v>
                </c:pt>
                <c:pt idx="2187">
                  <c:v>53.271402715639503</c:v>
                </c:pt>
                <c:pt idx="2188">
                  <c:v>53.279036610961697</c:v>
                </c:pt>
                <c:pt idx="2189">
                  <c:v>53.286663786267702</c:v>
                </c:pt>
                <c:pt idx="2190">
                  <c:v>53.294284247789797</c:v>
                </c:pt>
                <c:pt idx="2191">
                  <c:v>53.301898001753401</c:v>
                </c:pt>
                <c:pt idx="2192">
                  <c:v>53.309505054377098</c:v>
                </c:pt>
                <c:pt idx="2193">
                  <c:v>53.317105411872902</c:v>
                </c:pt>
                <c:pt idx="2194">
                  <c:v>53.324699080445797</c:v>
                </c:pt>
                <c:pt idx="2195">
                  <c:v>53.332286066294202</c:v>
                </c:pt>
                <c:pt idx="2196">
                  <c:v>53.339866375609603</c:v>
                </c:pt>
                <c:pt idx="2197">
                  <c:v>53.347440014576797</c:v>
                </c:pt>
                <c:pt idx="2198">
                  <c:v>53.355006989373699</c:v>
                </c:pt>
                <c:pt idx="2199">
                  <c:v>53.362567306171599</c:v>
                </c:pt>
                <c:pt idx="2200">
                  <c:v>53.370120971134803</c:v>
                </c:pt>
                <c:pt idx="2201">
                  <c:v>53.377667990421003</c:v>
                </c:pt>
                <c:pt idx="2202">
                  <c:v>53.385208370181097</c:v>
                </c:pt>
                <c:pt idx="2203">
                  <c:v>53.392742116558999</c:v>
                </c:pt>
                <c:pt idx="2204">
                  <c:v>53.4002692356922</c:v>
                </c:pt>
                <c:pt idx="2205">
                  <c:v>53.407789733711098</c:v>
                </c:pt>
                <c:pt idx="2206">
                  <c:v>53.4153036167395</c:v>
                </c:pt>
                <c:pt idx="2207">
                  <c:v>53.422810890894297</c:v>
                </c:pt>
                <c:pt idx="2208">
                  <c:v>53.430311562285603</c:v>
                </c:pt>
                <c:pt idx="2209">
                  <c:v>53.437805637017</c:v>
                </c:pt>
                <c:pt idx="2210">
                  <c:v>53.445293121184903</c:v>
                </c:pt>
                <c:pt idx="2211">
                  <c:v>53.452774020879197</c:v>
                </c:pt>
                <c:pt idx="2212">
                  <c:v>53.460248342183</c:v>
                </c:pt>
                <c:pt idx="2213">
                  <c:v>53.467716091172498</c:v>
                </c:pt>
                <c:pt idx="2214">
                  <c:v>53.475177280830103</c:v>
                </c:pt>
                <c:pt idx="2215">
                  <c:v>53.482631915694697</c:v>
                </c:pt>
                <c:pt idx="2216">
                  <c:v>53.490079997279999</c:v>
                </c:pt>
                <c:pt idx="2217">
                  <c:v>53.497521531661</c:v>
                </c:pt>
                <c:pt idx="2218">
                  <c:v>53.504956524906703</c:v>
                </c:pt>
                <c:pt idx="2219">
                  <c:v>53.512384983079301</c:v>
                </c:pt>
                <c:pt idx="2220">
                  <c:v>53.5198069122346</c:v>
                </c:pt>
                <c:pt idx="2221">
                  <c:v>53.527222318422197</c:v>
                </c:pt>
                <c:pt idx="2222">
                  <c:v>53.534631207685003</c:v>
                </c:pt>
                <c:pt idx="2223">
                  <c:v>53.542033586059503</c:v>
                </c:pt>
                <c:pt idx="2224">
                  <c:v>53.549429459575798</c:v>
                </c:pt>
                <c:pt idx="2225">
                  <c:v>53.556818834257299</c:v>
                </c:pt>
                <c:pt idx="2226">
                  <c:v>53.564201716121403</c:v>
                </c:pt>
                <c:pt idx="2227">
                  <c:v>53.571578111178702</c:v>
                </c:pt>
                <c:pt idx="2228">
                  <c:v>53.578948025433398</c:v>
                </c:pt>
                <c:pt idx="2229">
                  <c:v>53.586311464883401</c:v>
                </c:pt>
                <c:pt idx="2230">
                  <c:v>53.593668435519803</c:v>
                </c:pt>
                <c:pt idx="2231">
                  <c:v>53.601018943327702</c:v>
                </c:pt>
                <c:pt idx="2232">
                  <c:v>53.6083629942855</c:v>
                </c:pt>
                <c:pt idx="2233">
                  <c:v>53.615700594365002</c:v>
                </c:pt>
                <c:pt idx="2234">
                  <c:v>53.623031749531897</c:v>
                </c:pt>
                <c:pt idx="2235">
                  <c:v>53.630356465745102</c:v>
                </c:pt>
                <c:pt idx="2236">
                  <c:v>53.637674748957302</c:v>
                </c:pt>
                <c:pt idx="2237">
                  <c:v>53.644986605114703</c:v>
                </c:pt>
                <c:pt idx="2238">
                  <c:v>53.652292040156802</c:v>
                </c:pt>
                <c:pt idx="2239">
                  <c:v>53.6595910600171</c:v>
                </c:pt>
                <c:pt idx="2240">
                  <c:v>53.666883670622198</c:v>
                </c:pt>
                <c:pt idx="2241">
                  <c:v>53.674169877892503</c:v>
                </c:pt>
                <c:pt idx="2242">
                  <c:v>53.681449687741797</c:v>
                </c:pt>
                <c:pt idx="2243">
                  <c:v>53.688723106077603</c:v>
                </c:pt>
                <c:pt idx="2244">
                  <c:v>53.695990138800902</c:v>
                </c:pt>
                <c:pt idx="2245">
                  <c:v>53.703250791806198</c:v>
                </c:pt>
                <c:pt idx="2246">
                  <c:v>53.710505070981398</c:v>
                </c:pt>
                <c:pt idx="2247">
                  <c:v>53.717752982208303</c:v>
                </c:pt>
                <c:pt idx="2248">
                  <c:v>53.724994531362</c:v>
                </c:pt>
                <c:pt idx="2249">
                  <c:v>53.732229724311203</c:v>
                </c:pt>
                <c:pt idx="2250">
                  <c:v>53.739458566918103</c:v>
                </c:pt>
                <c:pt idx="2251">
                  <c:v>53.746681065038501</c:v>
                </c:pt>
                <c:pt idx="2252">
                  <c:v>53.753897224521701</c:v>
                </c:pt>
                <c:pt idx="2253">
                  <c:v>53.761107051210701</c:v>
                </c:pt>
                <c:pt idx="2254">
                  <c:v>53.768310550941798</c:v>
                </c:pt>
                <c:pt idx="2255">
                  <c:v>53.775507729545097</c:v>
                </c:pt>
                <c:pt idx="2256">
                  <c:v>53.782698592844</c:v>
                </c:pt>
                <c:pt idx="2257">
                  <c:v>53.789883146655498</c:v>
                </c:pt>
                <c:pt idx="2258">
                  <c:v>53.797061396790397</c:v>
                </c:pt>
                <c:pt idx="2259">
                  <c:v>53.804233349052801</c:v>
                </c:pt>
                <c:pt idx="2260">
                  <c:v>53.811399009240297</c:v>
                </c:pt>
                <c:pt idx="2261">
                  <c:v>53.8185583831442</c:v>
                </c:pt>
                <c:pt idx="2262">
                  <c:v>53.825711476549301</c:v>
                </c:pt>
                <c:pt idx="2263">
                  <c:v>53.832858295233898</c:v>
                </c:pt>
                <c:pt idx="2264">
                  <c:v>53.839998844969998</c:v>
                </c:pt>
                <c:pt idx="2265">
                  <c:v>53.847133131522803</c:v>
                </c:pt>
                <c:pt idx="2266">
                  <c:v>53.854261169770403</c:v>
                </c:pt>
                <c:pt idx="2267">
                  <c:v>53.8613829610293</c:v>
                </c:pt>
                <c:pt idx="2268">
                  <c:v>53.8684985073089</c:v>
                </c:pt>
                <c:pt idx="2269">
                  <c:v>53.875607814377801</c:v>
                </c:pt>
                <c:pt idx="2270">
                  <c:v>53.882710887998599</c:v>
                </c:pt>
                <c:pt idx="2271">
                  <c:v>53.889807733928002</c:v>
                </c:pt>
                <c:pt idx="2272">
                  <c:v>53.896898357916299</c:v>
                </c:pt>
                <c:pt idx="2273">
                  <c:v>53.903982765707802</c:v>
                </c:pt>
                <c:pt idx="2274">
                  <c:v>53.911060963040903</c:v>
                </c:pt>
                <c:pt idx="2275">
                  <c:v>53.9181329556477</c:v>
                </c:pt>
                <c:pt idx="2276">
                  <c:v>53.925198749254399</c:v>
                </c:pt>
                <c:pt idx="2277">
                  <c:v>53.9322583495807</c:v>
                </c:pt>
                <c:pt idx="2278">
                  <c:v>53.9393117623408</c:v>
                </c:pt>
                <c:pt idx="2279">
                  <c:v>53.946358993242299</c:v>
                </c:pt>
                <c:pt idx="2280">
                  <c:v>53.953400047987003</c:v>
                </c:pt>
                <c:pt idx="2281">
                  <c:v>53.960434932270502</c:v>
                </c:pt>
                <c:pt idx="2282">
                  <c:v>53.967463651782403</c:v>
                </c:pt>
                <c:pt idx="2283">
                  <c:v>53.974486212206003</c:v>
                </c:pt>
                <c:pt idx="2284">
                  <c:v>53.981502619218801</c:v>
                </c:pt>
                <c:pt idx="2285">
                  <c:v>53.988512878492003</c:v>
                </c:pt>
                <c:pt idx="2286">
                  <c:v>53.9955169956907</c:v>
                </c:pt>
                <c:pt idx="2287">
                  <c:v>54.002514976474103</c:v>
                </c:pt>
                <c:pt idx="2288">
                  <c:v>54.009506826495198</c:v>
                </c:pt>
                <c:pt idx="2289">
                  <c:v>54.016492551400702</c:v>
                </c:pt>
                <c:pt idx="2290">
                  <c:v>54.023472156831701</c:v>
                </c:pt>
                <c:pt idx="2291">
                  <c:v>54.030445648422599</c:v>
                </c:pt>
                <c:pt idx="2292">
                  <c:v>54.037413031802203</c:v>
                </c:pt>
                <c:pt idx="2293">
                  <c:v>54.044374312593099</c:v>
                </c:pt>
                <c:pt idx="2294">
                  <c:v>54.051329496411597</c:v>
                </c:pt>
                <c:pt idx="2295">
                  <c:v>54.058278588868099</c:v>
                </c:pt>
                <c:pt idx="2296">
                  <c:v>54.065221595566904</c:v>
                </c:pt>
                <c:pt idx="2297">
                  <c:v>54.0721585221062</c:v>
                </c:pt>
                <c:pt idx="2298">
                  <c:v>54.079089374077903</c:v>
                </c:pt>
                <c:pt idx="2299">
                  <c:v>54.086014157068199</c:v>
                </c:pt>
                <c:pt idx="2300">
                  <c:v>54.092932876656903</c:v>
                </c:pt>
                <c:pt idx="2301">
                  <c:v>54.099845538417803</c:v>
                </c:pt>
                <c:pt idx="2302">
                  <c:v>54.106752147918698</c:v>
                </c:pt>
                <c:pt idx="2303">
                  <c:v>54.113652710721098</c:v>
                </c:pt>
                <c:pt idx="2304">
                  <c:v>54.120547232380602</c:v>
                </c:pt>
                <c:pt idx="2305">
                  <c:v>54.127435718446698</c:v>
                </c:pt>
                <c:pt idx="2306">
                  <c:v>54.134318174462599</c:v>
                </c:pt>
                <c:pt idx="2307">
                  <c:v>54.141194605965801</c:v>
                </c:pt>
                <c:pt idx="2308">
                  <c:v>54.148065018487301</c:v>
                </c:pt>
                <c:pt idx="2309">
                  <c:v>54.154929417552196</c:v>
                </c:pt>
                <c:pt idx="2310">
                  <c:v>54.161787808679499</c:v>
                </c:pt>
                <c:pt idx="2311">
                  <c:v>54.168640197382103</c:v>
                </c:pt>
                <c:pt idx="2312">
                  <c:v>54.175486589166901</c:v>
                </c:pt>
                <c:pt idx="2313">
                  <c:v>54.182326989534502</c:v>
                </c:pt>
                <c:pt idx="2314">
                  <c:v>54.189161403979497</c:v>
                </c:pt>
                <c:pt idx="2315">
                  <c:v>54.195989837990602</c:v>
                </c:pt>
                <c:pt idx="2316">
                  <c:v>54.202812297050102</c:v>
                </c:pt>
                <c:pt idx="2317">
                  <c:v>54.209628786634497</c:v>
                </c:pt>
                <c:pt idx="2318">
                  <c:v>54.216439322167197</c:v>
                </c:pt>
                <c:pt idx="2319">
                  <c:v>54.223243902323397</c:v>
                </c:pt>
                <c:pt idx="2320">
                  <c:v>54.2300425302927</c:v>
                </c:pt>
                <c:pt idx="2321">
                  <c:v>54.236835211554599</c:v>
                </c:pt>
                <c:pt idx="2322">
                  <c:v>54.243621951582803</c:v>
                </c:pt>
                <c:pt idx="2323">
                  <c:v>54.2504027558454</c:v>
                </c:pt>
                <c:pt idx="2324">
                  <c:v>54.257177629804602</c:v>
                </c:pt>
                <c:pt idx="2325">
                  <c:v>54.263946578916901</c:v>
                </c:pt>
                <c:pt idx="2326">
                  <c:v>54.270709608633098</c:v>
                </c:pt>
                <c:pt idx="2327">
                  <c:v>54.277466724398003</c:v>
                </c:pt>
                <c:pt idx="2328">
                  <c:v>54.284217931651199</c:v>
                </c:pt>
                <c:pt idx="2329">
                  <c:v>54.290963235825899</c:v>
                </c:pt>
                <c:pt idx="2330">
                  <c:v>54.297702642350004</c:v>
                </c:pt>
                <c:pt idx="2331">
                  <c:v>54.304436156645501</c:v>
                </c:pt>
                <c:pt idx="2332">
                  <c:v>54.311163784128702</c:v>
                </c:pt>
                <c:pt idx="2333">
                  <c:v>54.317885530210098</c:v>
                </c:pt>
                <c:pt idx="2334">
                  <c:v>54.324601400294398</c:v>
                </c:pt>
                <c:pt idx="2335">
                  <c:v>54.331311399780702</c:v>
                </c:pt>
                <c:pt idx="2336">
                  <c:v>54.338015534062301</c:v>
                </c:pt>
                <c:pt idx="2337">
                  <c:v>54.344713808526699</c:v>
                </c:pt>
                <c:pt idx="2338">
                  <c:v>54.351406228555597</c:v>
                </c:pt>
                <c:pt idx="2339">
                  <c:v>54.358092799525103</c:v>
                </c:pt>
                <c:pt idx="2340">
                  <c:v>54.3647735268055</c:v>
                </c:pt>
                <c:pt idx="2341">
                  <c:v>54.3714484157614</c:v>
                </c:pt>
                <c:pt idx="2342">
                  <c:v>54.378117471751402</c:v>
                </c:pt>
                <c:pt idx="2343">
                  <c:v>54.3847807001288</c:v>
                </c:pt>
                <c:pt idx="2344">
                  <c:v>54.391438106240599</c:v>
                </c:pt>
                <c:pt idx="2345">
                  <c:v>54.398089695428602</c:v>
                </c:pt>
                <c:pt idx="2346">
                  <c:v>54.404735473028502</c:v>
                </c:pt>
                <c:pt idx="2347">
                  <c:v>54.4113754443703</c:v>
                </c:pt>
                <c:pt idx="2348">
                  <c:v>54.418009614778398</c:v>
                </c:pt>
                <c:pt idx="2349">
                  <c:v>54.424637989571302</c:v>
                </c:pt>
                <c:pt idx="2350">
                  <c:v>54.431260574061803</c:v>
                </c:pt>
                <c:pt idx="2351">
                  <c:v>54.437877373557001</c:v>
                </c:pt>
                <c:pt idx="2352">
                  <c:v>54.444488393358199</c:v>
                </c:pt>
                <c:pt idx="2353">
                  <c:v>54.451093638760902</c:v>
                </c:pt>
                <c:pt idx="2354">
                  <c:v>54.4576931150551</c:v>
                </c:pt>
                <c:pt idx="2355">
                  <c:v>54.464286827524703</c:v>
                </c:pt>
                <c:pt idx="2356">
                  <c:v>54.470874781448003</c:v>
                </c:pt>
                <c:pt idx="2357">
                  <c:v>54.477456982097699</c:v>
                </c:pt>
                <c:pt idx="2358">
                  <c:v>54.484033434740603</c:v>
                </c:pt>
                <c:pt idx="2359">
                  <c:v>54.4906041446378</c:v>
                </c:pt>
                <c:pt idx="2360">
                  <c:v>54.497169117044599</c:v>
                </c:pt>
                <c:pt idx="2361">
                  <c:v>54.503728357210498</c:v>
                </c:pt>
                <c:pt idx="2362">
                  <c:v>54.510281870379401</c:v>
                </c:pt>
                <c:pt idx="2363">
                  <c:v>54.516829661789501</c:v>
                </c:pt>
                <c:pt idx="2364">
                  <c:v>54.523371736672999</c:v>
                </c:pt>
                <c:pt idx="2365">
                  <c:v>54.529908100256499</c:v>
                </c:pt>
                <c:pt idx="2366">
                  <c:v>54.536438757760898</c:v>
                </c:pt>
                <c:pt idx="2367">
                  <c:v>54.542963714401303</c:v>
                </c:pt>
                <c:pt idx="2368">
                  <c:v>54.549482975387001</c:v>
                </c:pt>
                <c:pt idx="2369">
                  <c:v>54.555996545921701</c:v>
                </c:pt>
                <c:pt idx="2370">
                  <c:v>54.5625044242881</c:v>
                </c:pt>
                <c:pt idx="2371">
                  <c:v>54.569006643052298</c:v>
                </c:pt>
                <c:pt idx="2372">
                  <c:v>54.575503187629003</c:v>
                </c:pt>
                <c:pt idx="2373">
                  <c:v>54.581994063231001</c:v>
                </c:pt>
                <c:pt idx="2374">
                  <c:v>54.588479275065097</c:v>
                </c:pt>
                <c:pt idx="2375">
                  <c:v>54.594958828332899</c:v>
                </c:pt>
                <c:pt idx="2376">
                  <c:v>54.601432728229902</c:v>
                </c:pt>
                <c:pt idx="2377">
                  <c:v>54.607900979946002</c:v>
                </c:pt>
                <c:pt idx="2378">
                  <c:v>54.614363588665398</c:v>
                </c:pt>
                <c:pt idx="2379">
                  <c:v>54.620820559566603</c:v>
                </c:pt>
                <c:pt idx="2380">
                  <c:v>54.627271897822297</c:v>
                </c:pt>
                <c:pt idx="2381">
                  <c:v>54.633717608599802</c:v>
                </c:pt>
                <c:pt idx="2382">
                  <c:v>54.640157697060303</c:v>
                </c:pt>
                <c:pt idx="2383">
                  <c:v>54.646592168359703</c:v>
                </c:pt>
                <c:pt idx="2384">
                  <c:v>54.653021027648002</c:v>
                </c:pt>
                <c:pt idx="2385">
                  <c:v>54.6594442800696</c:v>
                </c:pt>
                <c:pt idx="2386">
                  <c:v>54.665861930763398</c:v>
                </c:pt>
                <c:pt idx="2387">
                  <c:v>54.672273984862301</c:v>
                </c:pt>
                <c:pt idx="2388">
                  <c:v>54.678680447493903</c:v>
                </c:pt>
                <c:pt idx="2389">
                  <c:v>54.685081323779997</c:v>
                </c:pt>
                <c:pt idx="2390">
                  <c:v>54.691476618836603</c:v>
                </c:pt>
                <c:pt idx="2391">
                  <c:v>54.697866337774499</c:v>
                </c:pt>
                <c:pt idx="2392">
                  <c:v>54.704250485698502</c:v>
                </c:pt>
                <c:pt idx="2393">
                  <c:v>54.710629067707899</c:v>
                </c:pt>
                <c:pt idx="2394">
                  <c:v>54.7170020888965</c:v>
                </c:pt>
                <c:pt idx="2395">
                  <c:v>54.723369554352203</c:v>
                </c:pt>
                <c:pt idx="2396">
                  <c:v>54.729731469157699</c:v>
                </c:pt>
                <c:pt idx="2397">
                  <c:v>54.7360878383898</c:v>
                </c:pt>
                <c:pt idx="2398">
                  <c:v>54.742438667119799</c:v>
                </c:pt>
                <c:pt idx="2399">
                  <c:v>54.748783960413398</c:v>
                </c:pt>
                <c:pt idx="2400">
                  <c:v>54.755123723330897</c:v>
                </c:pt>
                <c:pt idx="2401">
                  <c:v>54.761457960926798</c:v>
                </c:pt>
                <c:pt idx="2402">
                  <c:v>54.767786678250197</c:v>
                </c:pt>
                <c:pt idx="2403">
                  <c:v>54.774109880344398</c:v>
                </c:pt>
                <c:pt idx="2404">
                  <c:v>54.780427572247497</c:v>
                </c:pt>
                <c:pt idx="2405">
                  <c:v>54.7867397589918</c:v>
                </c:pt>
                <c:pt idx="2406">
                  <c:v>54.793046445604098</c:v>
                </c:pt>
                <c:pt idx="2407">
                  <c:v>54.799347637105697</c:v>
                </c:pt>
                <c:pt idx="2408">
                  <c:v>54.805643338512503</c:v>
                </c:pt>
                <c:pt idx="2409">
                  <c:v>54.811933554834603</c:v>
                </c:pt>
                <c:pt idx="2410">
                  <c:v>54.818218291076803</c:v>
                </c:pt>
                <c:pt idx="2411">
                  <c:v>54.824497552238299</c:v>
                </c:pt>
                <c:pt idx="2412">
                  <c:v>54.830771343312897</c:v>
                </c:pt>
                <c:pt idx="2413">
                  <c:v>54.837039669288799</c:v>
                </c:pt>
                <c:pt idx="2414">
                  <c:v>54.843302535148702</c:v>
                </c:pt>
                <c:pt idx="2415">
                  <c:v>54.8495599458698</c:v>
                </c:pt>
                <c:pt idx="2416">
                  <c:v>54.855811906423902</c:v>
                </c:pt>
                <c:pt idx="2417">
                  <c:v>54.862058421777398</c:v>
                </c:pt>
                <c:pt idx="2418">
                  <c:v>54.868299496890998</c:v>
                </c:pt>
                <c:pt idx="2419">
                  <c:v>54.874535136720198</c:v>
                </c:pt>
                <c:pt idx="2420">
                  <c:v>54.880765346214801</c:v>
                </c:pt>
                <c:pt idx="2421">
                  <c:v>54.886990130669801</c:v>
                </c:pt>
                <c:pt idx="2422">
                  <c:v>54.893209511685001</c:v>
                </c:pt>
                <c:pt idx="2423">
                  <c:v>54.899423478057003</c:v>
                </c:pt>
                <c:pt idx="2424">
                  <c:v>54.905632034736001</c:v>
                </c:pt>
                <c:pt idx="2425">
                  <c:v>54.911835186667197</c:v>
                </c:pt>
                <c:pt idx="2426">
                  <c:v>54.918032938790503</c:v>
                </c:pt>
                <c:pt idx="2427">
                  <c:v>54.924225296040902</c:v>
                </c:pt>
                <c:pt idx="2428">
                  <c:v>54.930412263348103</c:v>
                </c:pt>
                <c:pt idx="2429">
                  <c:v>54.9365938456368</c:v>
                </c:pt>
                <c:pt idx="2430">
                  <c:v>54.942770047826599</c:v>
                </c:pt>
                <c:pt idx="2431">
                  <c:v>54.948940874832203</c:v>
                </c:pt>
                <c:pt idx="2432">
                  <c:v>54.955106331562902</c:v>
                </c:pt>
                <c:pt idx="2433">
                  <c:v>54.961266422923103</c:v>
                </c:pt>
                <c:pt idx="2434">
                  <c:v>54.967421153812197</c:v>
                </c:pt>
                <c:pt idx="2435">
                  <c:v>54.973570529124601</c:v>
                </c:pt>
                <c:pt idx="2436">
                  <c:v>54.979714553749503</c:v>
                </c:pt>
                <c:pt idx="2437">
                  <c:v>54.985853232571003</c:v>
                </c:pt>
                <c:pt idx="2438">
                  <c:v>54.991986570468598</c:v>
                </c:pt>
                <c:pt idx="2439">
                  <c:v>54.998114572316297</c:v>
                </c:pt>
                <c:pt idx="2440">
                  <c:v>55.004237242983301</c:v>
                </c:pt>
                <c:pt idx="2441">
                  <c:v>55.0103545873339</c:v>
                </c:pt>
                <c:pt idx="2442">
                  <c:v>55.016466610227297</c:v>
                </c:pt>
                <c:pt idx="2443">
                  <c:v>55.022573316517601</c:v>
                </c:pt>
                <c:pt idx="2444">
                  <c:v>55.028674711054201</c:v>
                </c:pt>
                <c:pt idx="2445">
                  <c:v>55.034770798681301</c:v>
                </c:pt>
                <c:pt idx="2446">
                  <c:v>55.040861584238201</c:v>
                </c:pt>
                <c:pt idx="2447">
                  <c:v>55.046947072559398</c:v>
                </c:pt>
                <c:pt idx="2448">
                  <c:v>55.053027268474096</c:v>
                </c:pt>
                <c:pt idx="2449">
                  <c:v>55.059102176807002</c:v>
                </c:pt>
                <c:pt idx="2450">
                  <c:v>55.065171802377598</c:v>
                </c:pt>
                <c:pt idx="2451">
                  <c:v>55.071236150000502</c:v>
                </c:pt>
                <c:pt idx="2452">
                  <c:v>55.077295224485397</c:v>
                </c:pt>
                <c:pt idx="2453">
                  <c:v>55.083349030637201</c:v>
                </c:pt>
                <c:pt idx="2454">
                  <c:v>55.089397573255702</c:v>
                </c:pt>
                <c:pt idx="2455">
                  <c:v>55.095440857136097</c:v>
                </c:pt>
                <c:pt idx="2456">
                  <c:v>55.101478887068403</c:v>
                </c:pt>
                <c:pt idx="2457">
                  <c:v>55.107511667837997</c:v>
                </c:pt>
                <c:pt idx="2458">
                  <c:v>55.113539204225198</c:v>
                </c:pt>
                <c:pt idx="2459">
                  <c:v>55.119561501005599</c:v>
                </c:pt>
                <c:pt idx="2460">
                  <c:v>55.125578562949897</c:v>
                </c:pt>
                <c:pt idx="2461">
                  <c:v>55.131590394824002</c:v>
                </c:pt>
                <c:pt idx="2462">
                  <c:v>55.137597001388798</c:v>
                </c:pt>
                <c:pt idx="2463">
                  <c:v>55.143598387400601</c:v>
                </c:pt>
                <c:pt idx="2464">
                  <c:v>55.149594557610698</c:v>
                </c:pt>
                <c:pt idx="2465">
                  <c:v>55.155585516765697</c:v>
                </c:pt>
                <c:pt idx="2466">
                  <c:v>55.1615712696073</c:v>
                </c:pt>
                <c:pt idx="2467">
                  <c:v>55.167551820872497</c:v>
                </c:pt>
                <c:pt idx="2468">
                  <c:v>55.173527175293501</c:v>
                </c:pt>
                <c:pt idx="2469">
                  <c:v>55.179497337597702</c:v>
                </c:pt>
                <c:pt idx="2470">
                  <c:v>55.185462312507603</c:v>
                </c:pt>
                <c:pt idx="2471">
                  <c:v>55.1914221047411</c:v>
                </c:pt>
                <c:pt idx="2472">
                  <c:v>55.197376719011402</c:v>
                </c:pt>
                <c:pt idx="2473">
                  <c:v>55.203326160026698</c:v>
                </c:pt>
                <c:pt idx="2474">
                  <c:v>55.209270432490698</c:v>
                </c:pt>
                <c:pt idx="2475">
                  <c:v>55.215209541102197</c:v>
                </c:pt>
                <c:pt idx="2476">
                  <c:v>55.221143490555299</c:v>
                </c:pt>
                <c:pt idx="2477">
                  <c:v>55.227072285539499</c:v>
                </c:pt>
                <c:pt idx="2478">
                  <c:v>55.232995930739499</c:v>
                </c:pt>
                <c:pt idx="2479">
                  <c:v>55.238914430835202</c:v>
                </c:pt>
                <c:pt idx="2480">
                  <c:v>55.2448277905021</c:v>
                </c:pt>
                <c:pt idx="2481">
                  <c:v>55.250736014410698</c:v>
                </c:pt>
                <c:pt idx="2482">
                  <c:v>55.256639107226903</c:v>
                </c:pt>
                <c:pt idx="2483">
                  <c:v>55.262537073612101</c:v>
                </c:pt>
                <c:pt idx="2484">
                  <c:v>55.268429918222701</c:v>
                </c:pt>
                <c:pt idx="2485">
                  <c:v>55.274317645710902</c:v>
                </c:pt>
                <c:pt idx="2486">
                  <c:v>55.280200260723802</c:v>
                </c:pt>
                <c:pt idx="2487">
                  <c:v>55.286077767904104</c:v>
                </c:pt>
                <c:pt idx="2488">
                  <c:v>55.291950171890001</c:v>
                </c:pt>
                <c:pt idx="2489">
                  <c:v>55.297817477314602</c:v>
                </c:pt>
                <c:pt idx="2490">
                  <c:v>55.303679688806902</c:v>
                </c:pt>
                <c:pt idx="2491">
                  <c:v>55.309536810990998</c:v>
                </c:pt>
                <c:pt idx="2492">
                  <c:v>55.3153888484864</c:v>
                </c:pt>
                <c:pt idx="2493">
                  <c:v>55.321235805908202</c:v>
                </c:pt>
                <c:pt idx="2494">
                  <c:v>55.327077687866797</c:v>
                </c:pt>
                <c:pt idx="2495">
                  <c:v>55.332914498967902</c:v>
                </c:pt>
                <c:pt idx="2496">
                  <c:v>55.3387462438127</c:v>
                </c:pt>
                <c:pt idx="2497">
                  <c:v>55.344572926997998</c:v>
                </c:pt>
                <c:pt idx="2498">
                  <c:v>55.350394553115798</c:v>
                </c:pt>
                <c:pt idx="2499">
                  <c:v>55.356211126753799</c:v>
                </c:pt>
                <c:pt idx="2500">
                  <c:v>55.362022652495</c:v>
                </c:pt>
                <c:pt idx="2501">
                  <c:v>55.367829134917798</c:v>
                </c:pt>
                <c:pt idx="2502">
                  <c:v>55.373630578596298</c:v>
                </c:pt>
                <c:pt idx="2503">
                  <c:v>55.379426988099802</c:v>
                </c:pt>
                <c:pt idx="2504">
                  <c:v>55.385218371215203</c:v>
                </c:pt>
                <c:pt idx="2505">
                  <c:v>55.391004736916997</c:v>
                </c:pt>
                <c:pt idx="2506">
                  <c:v>55.3967860826682</c:v>
                </c:pt>
                <c:pt idx="2507">
                  <c:v>55.402562413033998</c:v>
                </c:pt>
                <c:pt idx="2508">
                  <c:v>55.408333732575102</c:v>
                </c:pt>
                <c:pt idx="2509">
                  <c:v>55.414100045848201</c:v>
                </c:pt>
                <c:pt idx="2510">
                  <c:v>55.419861357405502</c:v>
                </c:pt>
                <c:pt idx="2511">
                  <c:v>55.425617671795102</c:v>
                </c:pt>
                <c:pt idx="2512">
                  <c:v>55.431368993560802</c:v>
                </c:pt>
                <c:pt idx="2513">
                  <c:v>55.437115327241997</c:v>
                </c:pt>
                <c:pt idx="2514">
                  <c:v>55.442856677374103</c:v>
                </c:pt>
                <c:pt idx="2515">
                  <c:v>55.4485930484881</c:v>
                </c:pt>
                <c:pt idx="2516">
                  <c:v>55.454324445110899</c:v>
                </c:pt>
                <c:pt idx="2517">
                  <c:v>55.460050871765098</c:v>
                </c:pt>
                <c:pt idx="2518">
                  <c:v>55.465772332969102</c:v>
                </c:pt>
                <c:pt idx="2519">
                  <c:v>55.471488833237103</c:v>
                </c:pt>
                <c:pt idx="2520">
                  <c:v>55.477200377079299</c:v>
                </c:pt>
                <c:pt idx="2521">
                  <c:v>55.482906969001498</c:v>
                </c:pt>
                <c:pt idx="2522">
                  <c:v>55.488608613505299</c:v>
                </c:pt>
                <c:pt idx="2523">
                  <c:v>55.494305315088397</c:v>
                </c:pt>
                <c:pt idx="2524">
                  <c:v>55.4999970782441</c:v>
                </c:pt>
                <c:pt idx="2525">
                  <c:v>55.505683907461702</c:v>
                </c:pt>
                <c:pt idx="2526">
                  <c:v>55.511365807226397</c:v>
                </c:pt>
                <c:pt idx="2527">
                  <c:v>55.517042782019097</c:v>
                </c:pt>
                <c:pt idx="2528">
                  <c:v>55.522714836316801</c:v>
                </c:pt>
                <c:pt idx="2529">
                  <c:v>55.5283819745922</c:v>
                </c:pt>
                <c:pt idx="2530">
                  <c:v>55.534044201314003</c:v>
                </c:pt>
                <c:pt idx="2531">
                  <c:v>55.539701520946899</c:v>
                </c:pt>
                <c:pt idx="2532">
                  <c:v>55.545353937951297</c:v>
                </c:pt>
                <c:pt idx="2533">
                  <c:v>55.551001456783801</c:v>
                </c:pt>
                <c:pt idx="2534">
                  <c:v>55.5566440818967</c:v>
                </c:pt>
                <c:pt idx="2535">
                  <c:v>55.562281817738402</c:v>
                </c:pt>
                <c:pt idx="2536">
                  <c:v>55.567914668753197</c:v>
                </c:pt>
                <c:pt idx="2537">
                  <c:v>55.573542639381301</c:v>
                </c:pt>
                <c:pt idx="2538">
                  <c:v>55.579165734059103</c:v>
                </c:pt>
                <c:pt idx="2539">
                  <c:v>55.584783957218797</c:v>
                </c:pt>
                <c:pt idx="2540">
                  <c:v>55.590397313288598</c:v>
                </c:pt>
                <c:pt idx="2541">
                  <c:v>55.596005806692702</c:v>
                </c:pt>
                <c:pt idx="2542">
                  <c:v>55.601609441851302</c:v>
                </c:pt>
                <c:pt idx="2543">
                  <c:v>55.607208223180898</c:v>
                </c:pt>
                <c:pt idx="2544">
                  <c:v>55.612802155093497</c:v>
                </c:pt>
                <c:pt idx="2545">
                  <c:v>55.6183912419976</c:v>
                </c:pt>
                <c:pt idx="2546">
                  <c:v>55.623975488297603</c:v>
                </c:pt>
                <c:pt idx="2547">
                  <c:v>55.629554898393799</c:v>
                </c:pt>
                <c:pt idx="2548">
                  <c:v>55.635129476682799</c:v>
                </c:pt>
                <c:pt idx="2549">
                  <c:v>55.6406992275571</c:v>
                </c:pt>
                <c:pt idx="2550">
                  <c:v>55.646264155405497</c:v>
                </c:pt>
                <c:pt idx="2551">
                  <c:v>55.6518242646126</c:v>
                </c:pt>
                <c:pt idx="2552">
                  <c:v>55.657379559559303</c:v>
                </c:pt>
                <c:pt idx="2553">
                  <c:v>55.662930044622598</c:v>
                </c:pt>
                <c:pt idx="2554">
                  <c:v>55.668475724175401</c:v>
                </c:pt>
                <c:pt idx="2555">
                  <c:v>55.674016602587102</c:v>
                </c:pt>
                <c:pt idx="2556">
                  <c:v>55.679552684222898</c:v>
                </c:pt>
                <c:pt idx="2557">
                  <c:v>55.685083973444399</c:v>
                </c:pt>
                <c:pt idx="2558">
                  <c:v>55.690610474609201</c:v>
                </c:pt>
                <c:pt idx="2559">
                  <c:v>55.696132192070998</c:v>
                </c:pt>
                <c:pt idx="2560">
                  <c:v>55.701649130179902</c:v>
                </c:pt>
                <c:pt idx="2561">
                  <c:v>55.707161293281899</c:v>
                </c:pt>
                <c:pt idx="2562">
                  <c:v>55.7126686857195</c:v>
                </c:pt>
                <c:pt idx="2563">
                  <c:v>55.7181713118311</c:v>
                </c:pt>
                <c:pt idx="2564">
                  <c:v>55.7236691759515</c:v>
                </c:pt>
                <c:pt idx="2565">
                  <c:v>55.7291622824117</c:v>
                </c:pt>
                <c:pt idx="2566">
                  <c:v>55.734650635538799</c:v>
                </c:pt>
                <c:pt idx="2567">
                  <c:v>55.7401342396562</c:v>
                </c:pt>
                <c:pt idx="2568">
                  <c:v>55.745613099083698</c:v>
                </c:pt>
                <c:pt idx="2569">
                  <c:v>55.751087218137101</c:v>
                </c:pt>
                <c:pt idx="2570">
                  <c:v>55.756556601128501</c:v>
                </c:pt>
                <c:pt idx="2571">
                  <c:v>55.762021252366502</c:v>
                </c:pt>
                <c:pt idx="2572">
                  <c:v>55.767481176155698</c:v>
                </c:pt>
                <c:pt idx="2573">
                  <c:v>55.772936376797198</c:v>
                </c:pt>
                <c:pt idx="2574">
                  <c:v>55.778386858588199</c:v>
                </c:pt>
                <c:pt idx="2575">
                  <c:v>55.783832625822399</c:v>
                </c:pt>
                <c:pt idx="2576">
                  <c:v>55.789273682789599</c:v>
                </c:pt>
                <c:pt idx="2577">
                  <c:v>55.794710033776099</c:v>
                </c:pt>
                <c:pt idx="2578">
                  <c:v>55.800141683064503</c:v>
                </c:pt>
                <c:pt idx="2579">
                  <c:v>55.8055686349336</c:v>
                </c:pt>
                <c:pt idx="2580">
                  <c:v>55.810990893658897</c:v>
                </c:pt>
                <c:pt idx="2581">
                  <c:v>55.816408463511699</c:v>
                </c:pt>
                <c:pt idx="2582">
                  <c:v>55.821821348760302</c:v>
                </c:pt>
                <c:pt idx="2583">
                  <c:v>55.827229553668801</c:v>
                </c:pt>
                <c:pt idx="2584">
                  <c:v>55.832633082498099</c:v>
                </c:pt>
                <c:pt idx="2585">
                  <c:v>55.8380319395052</c:v>
                </c:pt>
                <c:pt idx="2586">
                  <c:v>55.843426128943896</c:v>
                </c:pt>
                <c:pt idx="2587">
                  <c:v>55.848815645917298</c:v>
                </c:pt>
                <c:pt idx="2588">
                  <c:v>55.854200496903303</c:v>
                </c:pt>
                <c:pt idx="2589">
                  <c:v>55.859580692262199</c:v>
                </c:pt>
                <c:pt idx="2590">
                  <c:v>55.864956236213203</c:v>
                </c:pt>
                <c:pt idx="2591">
                  <c:v>55.870327132971802</c:v>
                </c:pt>
                <c:pt idx="2592">
                  <c:v>55.875693386749397</c:v>
                </c:pt>
                <c:pt idx="2593">
                  <c:v>55.8810550017539</c:v>
                </c:pt>
                <c:pt idx="2594">
                  <c:v>55.886411982189202</c:v>
                </c:pt>
                <c:pt idx="2595">
                  <c:v>55.891764332255498</c:v>
                </c:pt>
                <c:pt idx="2596">
                  <c:v>55.897112056149197</c:v>
                </c:pt>
                <c:pt idx="2597">
                  <c:v>55.9024551580628</c:v>
                </c:pt>
                <c:pt idx="2598">
                  <c:v>55.907793642185098</c:v>
                </c:pt>
                <c:pt idx="2599">
                  <c:v>55.913127512701202</c:v>
                </c:pt>
                <c:pt idx="2600">
                  <c:v>55.9184567737924</c:v>
                </c:pt>
                <c:pt idx="2601">
                  <c:v>55.9237814296362</c:v>
                </c:pt>
                <c:pt idx="2602">
                  <c:v>55.929101484406303</c:v>
                </c:pt>
                <c:pt idx="2603">
                  <c:v>55.934416942273003</c:v>
                </c:pt>
                <c:pt idx="2604">
                  <c:v>55.939727807402299</c:v>
                </c:pt>
                <c:pt idx="2605">
                  <c:v>55.945034083956998</c:v>
                </c:pt>
                <c:pt idx="2606">
                  <c:v>55.950335776095898</c:v>
                </c:pt>
                <c:pt idx="2607">
                  <c:v>55.955632887974197</c:v>
                </c:pt>
                <c:pt idx="2608">
                  <c:v>55.960925423743298</c:v>
                </c:pt>
                <c:pt idx="2609">
                  <c:v>55.966213387551001</c:v>
                </c:pt>
                <c:pt idx="2610">
                  <c:v>55.971496783541397</c:v>
                </c:pt>
                <c:pt idx="2611">
                  <c:v>55.976775615854798</c:v>
                </c:pt>
                <c:pt idx="2612">
                  <c:v>55.982049888627998</c:v>
                </c:pt>
                <c:pt idx="2613">
                  <c:v>55.987319605994003</c:v>
                </c:pt>
                <c:pt idx="2614">
                  <c:v>55.992584772082303</c:v>
                </c:pt>
                <c:pt idx="2615">
                  <c:v>55.9978453910186</c:v>
                </c:pt>
                <c:pt idx="2616">
                  <c:v>56.003101466924903</c:v>
                </c:pt>
                <c:pt idx="2617">
                  <c:v>56.008353003919801</c:v>
                </c:pt>
                <c:pt idx="2618">
                  <c:v>56.013600006118097</c:v>
                </c:pt>
                <c:pt idx="2619">
                  <c:v>56.018842477630898</c:v>
                </c:pt>
                <c:pt idx="2620">
                  <c:v>56.024080422565902</c:v>
                </c:pt>
                <c:pt idx="2621">
                  <c:v>56.029313845027097</c:v>
                </c:pt>
                <c:pt idx="2622">
                  <c:v>56.034542749114898</c:v>
                </c:pt>
                <c:pt idx="2623">
                  <c:v>56.039767138925903</c:v>
                </c:pt>
                <c:pt idx="2624">
                  <c:v>56.044987018553599</c:v>
                </c:pt>
                <c:pt idx="2625">
                  <c:v>56.0502023920874</c:v>
                </c:pt>
                <c:pt idx="2626">
                  <c:v>56.055413263613403</c:v>
                </c:pt>
                <c:pt idx="2627">
                  <c:v>56.060619637214103</c:v>
                </c:pt>
                <c:pt idx="2628">
                  <c:v>56.065821516968498</c:v>
                </c:pt>
                <c:pt idx="2629">
                  <c:v>56.071018906951899</c:v>
                </c:pt>
                <c:pt idx="2630">
                  <c:v>56.076211811236199</c:v>
                </c:pt>
                <c:pt idx="2631">
                  <c:v>56.081400233889703</c:v>
                </c:pt>
                <c:pt idx="2632">
                  <c:v>56.086584178977098</c:v>
                </c:pt>
                <c:pt idx="2633">
                  <c:v>56.091763650559699</c:v>
                </c:pt>
                <c:pt idx="2634">
                  <c:v>56.0969386526953</c:v>
                </c:pt>
                <c:pt idx="2635">
                  <c:v>56.102109189438004</c:v>
                </c:pt>
                <c:pt idx="2636">
                  <c:v>56.107275264838698</c:v>
                </c:pt>
                <c:pt idx="2637">
                  <c:v>56.1124368829445</c:v>
                </c:pt>
                <c:pt idx="2638">
                  <c:v>56.117594047799201</c:v>
                </c:pt>
                <c:pt idx="2639">
                  <c:v>56.122746763443097</c:v>
                </c:pt>
                <c:pt idx="2640">
                  <c:v>56.127895033912999</c:v>
                </c:pt>
                <c:pt idx="2641">
                  <c:v>56.133038863242298</c:v>
                </c:pt>
                <c:pt idx="2642">
                  <c:v>56.1381782554609</c:v>
                </c:pt>
                <c:pt idx="2643">
                  <c:v>56.143313214595103</c:v>
                </c:pt>
                <c:pt idx="2644">
                  <c:v>56.148443744668</c:v>
                </c:pt>
                <c:pt idx="2645">
                  <c:v>56.153569849699203</c:v>
                </c:pt>
                <c:pt idx="2646">
                  <c:v>56.158691533704797</c:v>
                </c:pt>
                <c:pt idx="2647">
                  <c:v>56.163808800697502</c:v>
                </c:pt>
                <c:pt idx="2648">
                  <c:v>56.168921654686699</c:v>
                </c:pt>
                <c:pt idx="2649">
                  <c:v>56.174030099678198</c:v>
                </c:pt>
                <c:pt idx="2650">
                  <c:v>56.179134139674602</c:v>
                </c:pt>
                <c:pt idx="2651">
                  <c:v>56.184233778674901</c:v>
                </c:pt>
                <c:pt idx="2652">
                  <c:v>56.189329020674997</c:v>
                </c:pt>
                <c:pt idx="2653">
                  <c:v>56.194419869667101</c:v>
                </c:pt>
                <c:pt idx="2654">
                  <c:v>56.1995063296403</c:v>
                </c:pt>
                <c:pt idx="2655">
                  <c:v>56.2045884045802</c:v>
                </c:pt>
                <c:pt idx="2656">
                  <c:v>56.209666098469</c:v>
                </c:pt>
                <c:pt idx="2657">
                  <c:v>56.214739415285798</c:v>
                </c:pt>
                <c:pt idx="2658">
                  <c:v>56.219808359006002</c:v>
                </c:pt>
                <c:pt idx="2659">
                  <c:v>56.224872933602001</c:v>
                </c:pt>
                <c:pt idx="2660">
                  <c:v>56.2299331430427</c:v>
                </c:pt>
                <c:pt idx="2661">
                  <c:v>56.234988991293697</c:v>
                </c:pt>
                <c:pt idx="2662">
                  <c:v>56.240040482317298</c:v>
                </c:pt>
                <c:pt idx="2663">
                  <c:v>56.245087620072397</c:v>
                </c:pt>
                <c:pt idx="2664">
                  <c:v>56.250130408514899</c:v>
                </c:pt>
                <c:pt idx="2665">
                  <c:v>56.255168851597197</c:v>
                </c:pt>
                <c:pt idx="2666">
                  <c:v>56.260202953268298</c:v>
                </c:pt>
                <c:pt idx="2667">
                  <c:v>56.265232717474099</c:v>
                </c:pt>
                <c:pt idx="2668">
                  <c:v>56.270258148157303</c:v>
                </c:pt>
                <c:pt idx="2669">
                  <c:v>56.275279249257103</c:v>
                </c:pt>
                <c:pt idx="2670">
                  <c:v>56.280296002996501</c:v>
                </c:pt>
                <c:pt idx="2671">
                  <c:v>56.2853084308394</c:v>
                </c:pt>
                <c:pt idx="2672">
                  <c:v>56.290316539620299</c:v>
                </c:pt>
                <c:pt idx="2673">
                  <c:v>56.295320333233597</c:v>
                </c:pt>
                <c:pt idx="2674">
                  <c:v>56.300319815570099</c:v>
                </c:pt>
                <c:pt idx="2675">
                  <c:v>56.305314990516798</c:v>
                </c:pt>
                <c:pt idx="2676">
                  <c:v>56.310305861957197</c:v>
                </c:pt>
                <c:pt idx="2677">
                  <c:v>56.315292433771198</c:v>
                </c:pt>
                <c:pt idx="2678">
                  <c:v>56.320274709834898</c:v>
                </c:pt>
                <c:pt idx="2679">
                  <c:v>56.325252694020897</c:v>
                </c:pt>
                <c:pt idx="2680">
                  <c:v>56.330226390198</c:v>
                </c:pt>
                <c:pt idx="2681">
                  <c:v>56.335195802231503</c:v>
                </c:pt>
                <c:pt idx="2682">
                  <c:v>56.340160933983199</c:v>
                </c:pt>
                <c:pt idx="2683">
                  <c:v>56.345121789311001</c:v>
                </c:pt>
                <c:pt idx="2684">
                  <c:v>56.350078372069397</c:v>
                </c:pt>
                <c:pt idx="2685">
                  <c:v>56.355030686109203</c:v>
                </c:pt>
                <c:pt idx="2686">
                  <c:v>56.3599787352777</c:v>
                </c:pt>
                <c:pt idx="2687">
                  <c:v>56.3649225234184</c:v>
                </c:pt>
                <c:pt idx="2688">
                  <c:v>56.369862054371403</c:v>
                </c:pt>
                <c:pt idx="2689">
                  <c:v>56.374797331973298</c:v>
                </c:pt>
                <c:pt idx="2690">
                  <c:v>56.379728360056703</c:v>
                </c:pt>
                <c:pt idx="2691">
                  <c:v>56.384655142451102</c:v>
                </c:pt>
                <c:pt idx="2692">
                  <c:v>56.3895776829822</c:v>
                </c:pt>
                <c:pt idx="2693">
                  <c:v>56.394495985471998</c:v>
                </c:pt>
                <c:pt idx="2694">
                  <c:v>56.399410053739203</c:v>
                </c:pt>
                <c:pt idx="2695">
                  <c:v>56.404319891598803</c:v>
                </c:pt>
                <c:pt idx="2696">
                  <c:v>56.409225502862299</c:v>
                </c:pt>
                <c:pt idx="2697">
                  <c:v>56.414126891337503</c:v>
                </c:pt>
                <c:pt idx="2698">
                  <c:v>56.419024060828903</c:v>
                </c:pt>
                <c:pt idx="2699">
                  <c:v>56.423917015137299</c:v>
                </c:pt>
                <c:pt idx="2700">
                  <c:v>56.428805758059902</c:v>
                </c:pt>
                <c:pt idx="2701">
                  <c:v>56.433690293390598</c:v>
                </c:pt>
                <c:pt idx="2702">
                  <c:v>56.438570624919599</c:v>
                </c:pt>
                <c:pt idx="2703">
                  <c:v>56.443446756433602</c:v>
                </c:pt>
                <c:pt idx="2704">
                  <c:v>56.448318691715798</c:v>
                </c:pt>
                <c:pt idx="2705">
                  <c:v>56.453186434545799</c:v>
                </c:pt>
                <c:pt idx="2706">
                  <c:v>56.458049988699898</c:v>
                </c:pt>
                <c:pt idx="2707">
                  <c:v>56.4629093579507</c:v>
                </c:pt>
                <c:pt idx="2708">
                  <c:v>56.4677645460675</c:v>
                </c:pt>
                <c:pt idx="2709">
                  <c:v>56.472615556815803</c:v>
                </c:pt>
                <c:pt idx="2710">
                  <c:v>56.477462393957801</c:v>
                </c:pt>
                <c:pt idx="2711">
                  <c:v>56.482305061252397</c:v>
                </c:pt>
                <c:pt idx="2712">
                  <c:v>56.487143562454598</c:v>
                </c:pt>
                <c:pt idx="2713">
                  <c:v>56.491977901316297</c:v>
                </c:pt>
                <c:pt idx="2714">
                  <c:v>56.496808081585797</c:v>
                </c:pt>
                <c:pt idx="2715">
                  <c:v>56.501634107007703</c:v>
                </c:pt>
                <c:pt idx="2716">
                  <c:v>56.506455981323597</c:v>
                </c:pt>
                <c:pt idx="2717">
                  <c:v>56.511273708271297</c:v>
                </c:pt>
                <c:pt idx="2718">
                  <c:v>56.516087291585201</c:v>
                </c:pt>
                <c:pt idx="2719">
                  <c:v>56.520896734996299</c:v>
                </c:pt>
                <c:pt idx="2720">
                  <c:v>56.525702042232297</c:v>
                </c:pt>
                <c:pt idx="2721">
                  <c:v>56.530503217017099</c:v>
                </c:pt>
                <c:pt idx="2722">
                  <c:v>56.535300263071498</c:v>
                </c:pt>
                <c:pt idx="2723">
                  <c:v>56.540093184112798</c:v>
                </c:pt>
                <c:pt idx="2724">
                  <c:v>56.544881983854701</c:v>
                </c:pt>
                <c:pt idx="2725">
                  <c:v>56.549666666007703</c:v>
                </c:pt>
                <c:pt idx="2726">
                  <c:v>56.554447234278797</c:v>
                </c:pt>
                <c:pt idx="2727">
                  <c:v>56.559223692371503</c:v>
                </c:pt>
                <c:pt idx="2728">
                  <c:v>56.563996043986101</c:v>
                </c:pt>
                <c:pt idx="2729">
                  <c:v>56.568764292819402</c:v>
                </c:pt>
                <c:pt idx="2730">
                  <c:v>56.573528442564601</c:v>
                </c:pt>
                <c:pt idx="2731">
                  <c:v>56.578288496911902</c:v>
                </c:pt>
                <c:pt idx="2732">
                  <c:v>56.5830444595477</c:v>
                </c:pt>
                <c:pt idx="2733">
                  <c:v>56.587796334155499</c:v>
                </c:pt>
                <c:pt idx="2734">
                  <c:v>56.5925441244149</c:v>
                </c:pt>
                <c:pt idx="2735">
                  <c:v>56.597287834002501</c:v>
                </c:pt>
                <c:pt idx="2736">
                  <c:v>56.602027466591302</c:v>
                </c:pt>
                <c:pt idx="2737">
                  <c:v>56.606763025851201</c:v>
                </c:pt>
                <c:pt idx="2738">
                  <c:v>56.611494515448499</c:v>
                </c:pt>
                <c:pt idx="2739">
                  <c:v>56.616221939046198</c:v>
                </c:pt>
                <c:pt idx="2740">
                  <c:v>56.620945300304101</c:v>
                </c:pt>
                <c:pt idx="2741">
                  <c:v>56.625664602878501</c:v>
                </c:pt>
                <c:pt idx="2742">
                  <c:v>56.630379850422301</c:v>
                </c:pt>
                <c:pt idx="2743">
                  <c:v>56.635091046585302</c:v>
                </c:pt>
                <c:pt idx="2744">
                  <c:v>56.639798195013697</c:v>
                </c:pt>
                <c:pt idx="2745">
                  <c:v>56.644501299350701</c:v>
                </c:pt>
                <c:pt idx="2746">
                  <c:v>56.649200363235799</c:v>
                </c:pt>
                <c:pt idx="2747">
                  <c:v>56.6538953903055</c:v>
                </c:pt>
                <c:pt idx="2748">
                  <c:v>56.658586384192802</c:v>
                </c:pt>
                <c:pt idx="2749">
                  <c:v>56.663273348527397</c:v>
                </c:pt>
                <c:pt idx="2750">
                  <c:v>56.667956286935897</c:v>
                </c:pt>
                <c:pt idx="2751">
                  <c:v>56.672635203041402</c:v>
                </c:pt>
                <c:pt idx="2752">
                  <c:v>56.677310098554599</c:v>
                </c:pt>
                <c:pt idx="2753">
                  <c:v>56.681980968929103</c:v>
                </c:pt>
                <c:pt idx="2754">
                  <c:v>56.686647827249097</c:v>
                </c:pt>
                <c:pt idx="2755">
                  <c:v>56.691310677109399</c:v>
                </c:pt>
                <c:pt idx="2756">
                  <c:v>56.6959695221014</c:v>
                </c:pt>
                <c:pt idx="2757">
                  <c:v>56.700624365812999</c:v>
                </c:pt>
                <c:pt idx="2758">
                  <c:v>56.705275211828599</c:v>
                </c:pt>
                <c:pt idx="2759">
                  <c:v>56.709922063729103</c:v>
                </c:pt>
                <c:pt idx="2760">
                  <c:v>56.714564925092098</c:v>
                </c:pt>
                <c:pt idx="2761">
                  <c:v>56.719203799491403</c:v>
                </c:pt>
                <c:pt idx="2762">
                  <c:v>56.7238386904978</c:v>
                </c:pt>
                <c:pt idx="2763">
                  <c:v>56.728469601678199</c:v>
                </c:pt>
                <c:pt idx="2764">
                  <c:v>56.7330965365963</c:v>
                </c:pt>
                <c:pt idx="2765">
                  <c:v>56.737719498812297</c:v>
                </c:pt>
                <c:pt idx="2766">
                  <c:v>56.742338491882997</c:v>
                </c:pt>
                <c:pt idx="2767">
                  <c:v>56.746953519361497</c:v>
                </c:pt>
                <c:pt idx="2768">
                  <c:v>56.751564584797897</c:v>
                </c:pt>
                <c:pt idx="2769">
                  <c:v>56.756171691738501</c:v>
                </c:pt>
                <c:pt idx="2770">
                  <c:v>56.760774843726203</c:v>
                </c:pt>
                <c:pt idx="2771">
                  <c:v>56.7653740443007</c:v>
                </c:pt>
                <c:pt idx="2772">
                  <c:v>56.769969296998099</c:v>
                </c:pt>
                <c:pt idx="2773">
                  <c:v>56.774560605351098</c:v>
                </c:pt>
                <c:pt idx="2774">
                  <c:v>56.779147972889</c:v>
                </c:pt>
                <c:pt idx="2775">
                  <c:v>56.783731403137601</c:v>
                </c:pt>
                <c:pt idx="2776">
                  <c:v>56.788310899619397</c:v>
                </c:pt>
                <c:pt idx="2777">
                  <c:v>56.792886465853499</c:v>
                </c:pt>
                <c:pt idx="2778">
                  <c:v>56.797458105355503</c:v>
                </c:pt>
                <c:pt idx="2779">
                  <c:v>56.802025821637599</c:v>
                </c:pt>
                <c:pt idx="2780">
                  <c:v>56.806589618208797</c:v>
                </c:pt>
                <c:pt idx="2781">
                  <c:v>56.811149498574302</c:v>
                </c:pt>
                <c:pt idx="2782">
                  <c:v>56.815705466236402</c:v>
                </c:pt>
                <c:pt idx="2783">
                  <c:v>56.820257524693602</c:v>
                </c:pt>
                <c:pt idx="2784">
                  <c:v>56.824805677441198</c:v>
                </c:pt>
                <c:pt idx="2785">
                  <c:v>56.829349927971201</c:v>
                </c:pt>
                <c:pt idx="2786">
                  <c:v>56.833890279772</c:v>
                </c:pt>
                <c:pt idx="2787">
                  <c:v>56.838426736328898</c:v>
                </c:pt>
                <c:pt idx="2788">
                  <c:v>56.842959301123599</c:v>
                </c:pt>
                <c:pt idx="2789">
                  <c:v>56.847487977634401</c:v>
                </c:pt>
                <c:pt idx="2790">
                  <c:v>56.852012769336497</c:v>
                </c:pt>
                <c:pt idx="2791">
                  <c:v>56.856533679701499</c:v>
                </c:pt>
                <c:pt idx="2792">
                  <c:v>56.861050712197702</c:v>
                </c:pt>
                <c:pt idx="2793">
                  <c:v>56.865563870290202</c:v>
                </c:pt>
                <c:pt idx="2794">
                  <c:v>56.870073157440501</c:v>
                </c:pt>
                <c:pt idx="2795">
                  <c:v>56.874578577106902</c:v>
                </c:pt>
                <c:pt idx="2796">
                  <c:v>56.879080132744399</c:v>
                </c:pt>
                <c:pt idx="2797">
                  <c:v>56.883577827804501</c:v>
                </c:pt>
                <c:pt idx="2798">
                  <c:v>56.888071665735403</c:v>
                </c:pt>
                <c:pt idx="2799">
                  <c:v>56.892561649982198</c:v>
                </c:pt>
                <c:pt idx="2800">
                  <c:v>56.897047783986402</c:v>
                </c:pt>
                <c:pt idx="2801">
                  <c:v>56.901530071186201</c:v>
                </c:pt>
                <c:pt idx="2802">
                  <c:v>56.906008515016602</c:v>
                </c:pt>
                <c:pt idx="2803">
                  <c:v>56.910483118909198</c:v>
                </c:pt>
                <c:pt idx="2804">
                  <c:v>56.914953886292402</c:v>
                </c:pt>
                <c:pt idx="2805">
                  <c:v>56.919420820591</c:v>
                </c:pt>
                <c:pt idx="2806">
                  <c:v>56.923883925226903</c:v>
                </c:pt>
                <c:pt idx="2807">
                  <c:v>56.928343203618198</c:v>
                </c:pt>
                <c:pt idx="2808">
                  <c:v>56.9327986591803</c:v>
                </c:pt>
                <c:pt idx="2809">
                  <c:v>56.937250295324702</c:v>
                </c:pt>
                <c:pt idx="2810">
                  <c:v>56.941698115459999</c:v>
                </c:pt>
                <c:pt idx="2811">
                  <c:v>56.946142122991397</c:v>
                </c:pt>
                <c:pt idx="2812">
                  <c:v>56.950582321320802</c:v>
                </c:pt>
                <c:pt idx="2813">
                  <c:v>56.955018713846798</c:v>
                </c:pt>
                <c:pt idx="2814">
                  <c:v>56.959451303964599</c:v>
                </c:pt>
                <c:pt idx="2815">
                  <c:v>56.9638800950665</c:v>
                </c:pt>
                <c:pt idx="2816">
                  <c:v>56.968305090541101</c:v>
                </c:pt>
                <c:pt idx="2817">
                  <c:v>56.972726293773903</c:v>
                </c:pt>
                <c:pt idx="2818">
                  <c:v>56.977143708147203</c:v>
                </c:pt>
                <c:pt idx="2819">
                  <c:v>56.981557337040002</c:v>
                </c:pt>
                <c:pt idx="2820">
                  <c:v>56.985967183827903</c:v>
                </c:pt>
                <c:pt idx="2821">
                  <c:v>56.990373251883497</c:v>
                </c:pt>
                <c:pt idx="2822">
                  <c:v>56.994775544575901</c:v>
                </c:pt>
                <c:pt idx="2823">
                  <c:v>56.999174065271099</c:v>
                </c:pt>
                <c:pt idx="2824">
                  <c:v>57.003568817331796</c:v>
                </c:pt>
                <c:pt idx="2825">
                  <c:v>57.007959804117398</c:v>
                </c:pt>
                <c:pt idx="2826">
                  <c:v>57.012347028984202</c:v>
                </c:pt>
                <c:pt idx="2827">
                  <c:v>57.016730495285103</c:v>
                </c:pt>
                <c:pt idx="2828">
                  <c:v>57.021110206369897</c:v>
                </c:pt>
                <c:pt idx="2829">
                  <c:v>57.025486165585001</c:v>
                </c:pt>
                <c:pt idx="2830">
                  <c:v>57.0298583762739</c:v>
                </c:pt>
                <c:pt idx="2831">
                  <c:v>57.034226841776601</c:v>
                </c:pt>
                <c:pt idx="2832">
                  <c:v>57.038591565429797</c:v>
                </c:pt>
                <c:pt idx="2833">
                  <c:v>57.0429525505673</c:v>
                </c:pt>
                <c:pt idx="2834">
                  <c:v>57.0473098005194</c:v>
                </c:pt>
                <c:pt idx="2835">
                  <c:v>57.051663319052103</c:v>
                </c:pt>
                <c:pt idx="2836">
                  <c:v>57.056013109622803</c:v>
                </c:pt>
                <c:pt idx="2837">
                  <c:v>57.060359175030598</c:v>
                </c:pt>
                <c:pt idx="2838">
                  <c:v>57.064701518594298</c:v>
                </c:pt>
                <c:pt idx="2839">
                  <c:v>57.0690401436296</c:v>
                </c:pt>
                <c:pt idx="2840">
                  <c:v>57.073375053448999</c:v>
                </c:pt>
                <c:pt idx="2841">
                  <c:v>57.077706251361803</c:v>
                </c:pt>
                <c:pt idx="2842">
                  <c:v>57.082033740674298</c:v>
                </c:pt>
                <c:pt idx="2843">
                  <c:v>57.086357524689497</c:v>
                </c:pt>
                <c:pt idx="2844">
                  <c:v>57.090677606707096</c:v>
                </c:pt>
                <c:pt idx="2845">
                  <c:v>57.094993990023902</c:v>
                </c:pt>
                <c:pt idx="2846">
                  <c:v>57.099306677933399</c:v>
                </c:pt>
                <c:pt idx="2847">
                  <c:v>57.103615673725997</c:v>
                </c:pt>
                <c:pt idx="2848">
                  <c:v>57.107920980689002</c:v>
                </c:pt>
                <c:pt idx="2849">
                  <c:v>57.112222602106499</c:v>
                </c:pt>
                <c:pt idx="2850">
                  <c:v>57.116520541259298</c:v>
                </c:pt>
                <c:pt idx="2851">
                  <c:v>57.120814801425503</c:v>
                </c:pt>
                <c:pt idx="2852">
                  <c:v>57.1251053858795</c:v>
                </c:pt>
                <c:pt idx="2853">
                  <c:v>57.129392297893098</c:v>
                </c:pt>
                <c:pt idx="2854">
                  <c:v>57.133675540734501</c:v>
                </c:pt>
                <c:pt idx="2855">
                  <c:v>57.1379551176693</c:v>
                </c:pt>
                <c:pt idx="2856">
                  <c:v>57.142231031959497</c:v>
                </c:pt>
                <c:pt idx="2857">
                  <c:v>57.146503286864203</c:v>
                </c:pt>
                <c:pt idx="2858">
                  <c:v>57.150771885639401</c:v>
                </c:pt>
                <c:pt idx="2859">
                  <c:v>57.155036831538098</c:v>
                </c:pt>
                <c:pt idx="2860">
                  <c:v>57.159298127809798</c:v>
                </c:pt>
                <c:pt idx="2861">
                  <c:v>57.163555777701397</c:v>
                </c:pt>
                <c:pt idx="2862">
                  <c:v>57.167809784456303</c:v>
                </c:pt>
                <c:pt idx="2863">
                  <c:v>57.172060151315101</c:v>
                </c:pt>
                <c:pt idx="2864">
                  <c:v>57.176306881515004</c:v>
                </c:pt>
                <c:pt idx="2865">
                  <c:v>57.1805499782905</c:v>
                </c:pt>
                <c:pt idx="2866">
                  <c:v>57.184789444872798</c:v>
                </c:pt>
                <c:pt idx="2867">
                  <c:v>57.189025284489801</c:v>
                </c:pt>
                <c:pt idx="2868">
                  <c:v>57.193257500366798</c:v>
                </c:pt>
                <c:pt idx="2869">
                  <c:v>57.197486095725701</c:v>
                </c:pt>
                <c:pt idx="2870">
                  <c:v>57.201711073785503</c:v>
                </c:pt>
                <c:pt idx="2871">
                  <c:v>57.205932437761902</c:v>
                </c:pt>
                <c:pt idx="2872">
                  <c:v>57.2101501908678</c:v>
                </c:pt>
                <c:pt idx="2873">
                  <c:v>57.214364336312897</c:v>
                </c:pt>
                <c:pt idx="2874">
                  <c:v>57.218574877303801</c:v>
                </c:pt>
                <c:pt idx="2875">
                  <c:v>57.2227818170443</c:v>
                </c:pt>
                <c:pt idx="2876">
                  <c:v>57.226985158734898</c:v>
                </c:pt>
                <c:pt idx="2877">
                  <c:v>57.231184905573102</c:v>
                </c:pt>
                <c:pt idx="2878">
                  <c:v>57.235381060753397</c:v>
                </c:pt>
                <c:pt idx="2879">
                  <c:v>57.239573627467301</c:v>
                </c:pt>
                <c:pt idx="2880">
                  <c:v>57.243762608903303</c:v>
                </c:pt>
                <c:pt idx="2881">
                  <c:v>57.247948008246603</c:v>
                </c:pt>
                <c:pt idx="2882">
                  <c:v>57.252129828679799</c:v>
                </c:pt>
                <c:pt idx="2883">
                  <c:v>57.256308073382002</c:v>
                </c:pt>
                <c:pt idx="2884">
                  <c:v>57.260482745529799</c:v>
                </c:pt>
                <c:pt idx="2885">
                  <c:v>57.264653848296398</c:v>
                </c:pt>
                <c:pt idx="2886">
                  <c:v>57.268821384851996</c:v>
                </c:pt>
                <c:pt idx="2887">
                  <c:v>57.272985358364103</c:v>
                </c:pt>
                <c:pt idx="2888">
                  <c:v>57.2771457719968</c:v>
                </c:pt>
                <c:pt idx="2889">
                  <c:v>57.281302628911497</c:v>
                </c:pt>
                <c:pt idx="2890">
                  <c:v>57.285455932266501</c:v>
                </c:pt>
                <c:pt idx="2891">
                  <c:v>57.289605685216998</c:v>
                </c:pt>
                <c:pt idx="2892">
                  <c:v>57.293751890915402</c:v>
                </c:pt>
                <c:pt idx="2893">
                  <c:v>57.297894552511003</c:v>
                </c:pt>
                <c:pt idx="2894">
                  <c:v>57.302033673150198</c:v>
                </c:pt>
                <c:pt idx="2895">
                  <c:v>57.3061692559763</c:v>
                </c:pt>
                <c:pt idx="2896">
                  <c:v>57.310301304129602</c:v>
                </c:pt>
                <c:pt idx="2897">
                  <c:v>57.314429820747598</c:v>
                </c:pt>
                <c:pt idx="2898">
                  <c:v>57.318554808964798</c:v>
                </c:pt>
                <c:pt idx="2899">
                  <c:v>57.322676271912599</c:v>
                </c:pt>
                <c:pt idx="2900">
                  <c:v>57.326794212719498</c:v>
                </c:pt>
                <c:pt idx="2901">
                  <c:v>57.330908634511097</c:v>
                </c:pt>
                <c:pt idx="2902">
                  <c:v>57.335019540410002</c:v>
                </c:pt>
                <c:pt idx="2903">
                  <c:v>57.339126933535802</c:v>
                </c:pt>
                <c:pt idx="2904">
                  <c:v>57.3432308170052</c:v>
                </c:pt>
                <c:pt idx="2905">
                  <c:v>57.347331193932</c:v>
                </c:pt>
                <c:pt idx="2906">
                  <c:v>57.351428067427101</c:v>
                </c:pt>
                <c:pt idx="2907">
                  <c:v>57.355521440598103</c:v>
                </c:pt>
                <c:pt idx="2908">
                  <c:v>57.3596113165503</c:v>
                </c:pt>
                <c:pt idx="2909">
                  <c:v>57.363697698385401</c:v>
                </c:pt>
                <c:pt idx="2910">
                  <c:v>57.367780589202702</c:v>
                </c:pt>
                <c:pt idx="2911">
                  <c:v>57.371859992098301</c:v>
                </c:pt>
                <c:pt idx="2912">
                  <c:v>57.375935910165502</c:v>
                </c:pt>
                <c:pt idx="2913">
                  <c:v>57.380008346494499</c:v>
                </c:pt>
                <c:pt idx="2914">
                  <c:v>57.384077304172699</c:v>
                </c:pt>
                <c:pt idx="2915">
                  <c:v>57.388142786284803</c:v>
                </c:pt>
                <c:pt idx="2916">
                  <c:v>57.392204795912299</c:v>
                </c:pt>
                <c:pt idx="2917">
                  <c:v>57.396263336133899</c:v>
                </c:pt>
                <c:pt idx="2918">
                  <c:v>57.400318411973103</c:v>
                </c:pt>
                <c:pt idx="2919">
                  <c:v>57.404370025337599</c:v>
                </c:pt>
                <c:pt idx="2920">
                  <c:v>57.408418178612003</c:v>
                </c:pt>
                <c:pt idx="2921">
                  <c:v>57.412462874865099</c:v>
                </c:pt>
                <c:pt idx="2922">
                  <c:v>57.416504117162901</c:v>
                </c:pt>
                <c:pt idx="2923">
                  <c:v>57.420541908568602</c:v>
                </c:pt>
                <c:pt idx="2924">
                  <c:v>57.424576252142501</c:v>
                </c:pt>
                <c:pt idx="2925">
                  <c:v>57.428607150942</c:v>
                </c:pt>
                <c:pt idx="2926">
                  <c:v>57.432634608021701</c:v>
                </c:pt>
                <c:pt idx="2927">
                  <c:v>57.4366586264332</c:v>
                </c:pt>
                <c:pt idx="2928">
                  <c:v>57.4406792092255</c:v>
                </c:pt>
                <c:pt idx="2929">
                  <c:v>57.444696359444698</c:v>
                </c:pt>
                <c:pt idx="2930">
                  <c:v>57.4487100801339</c:v>
                </c:pt>
                <c:pt idx="2931">
                  <c:v>57.452720374333403</c:v>
                </c:pt>
                <c:pt idx="2932">
                  <c:v>57.456727245080899</c:v>
                </c:pt>
                <c:pt idx="2933">
                  <c:v>57.460730695411002</c:v>
                </c:pt>
                <c:pt idx="2934">
                  <c:v>57.464730728355697</c:v>
                </c:pt>
                <c:pt idx="2935">
                  <c:v>57.468727346943901</c:v>
                </c:pt>
                <c:pt idx="2936">
                  <c:v>57.472720554201899</c:v>
                </c:pt>
                <c:pt idx="2937">
                  <c:v>57.476710353153202</c:v>
                </c:pt>
                <c:pt idx="2938">
                  <c:v>57.480696746818502</c:v>
                </c:pt>
                <c:pt idx="2939">
                  <c:v>57.484679738215398</c:v>
                </c:pt>
                <c:pt idx="2940">
                  <c:v>57.488659330359098</c:v>
                </c:pt>
                <c:pt idx="2941">
                  <c:v>57.492635526261701</c:v>
                </c:pt>
                <c:pt idx="2942">
                  <c:v>57.496608328932702</c:v>
                </c:pt>
                <c:pt idx="2943">
                  <c:v>57.500577741378798</c:v>
                </c:pt>
                <c:pt idx="2944">
                  <c:v>57.504543766603703</c:v>
                </c:pt>
                <c:pt idx="2945">
                  <c:v>57.5085064076086</c:v>
                </c:pt>
                <c:pt idx="2946">
                  <c:v>57.512465667391702</c:v>
                </c:pt>
                <c:pt idx="2947">
                  <c:v>57.5164215489485</c:v>
                </c:pt>
                <c:pt idx="2948">
                  <c:v>57.520374055271802</c:v>
                </c:pt>
                <c:pt idx="2949">
                  <c:v>57.524323189351499</c:v>
                </c:pt>
                <c:pt idx="2950">
                  <c:v>57.528268954174898</c:v>
                </c:pt>
                <c:pt idx="2951">
                  <c:v>57.5322113527263</c:v>
                </c:pt>
                <c:pt idx="2952">
                  <c:v>57.536150387987497</c:v>
                </c:pt>
                <c:pt idx="2953">
                  <c:v>57.540086062937398</c:v>
                </c:pt>
                <c:pt idx="2954">
                  <c:v>57.544018380552203</c:v>
                </c:pt>
                <c:pt idx="2955">
                  <c:v>57.547947343805198</c:v>
                </c:pt>
                <c:pt idx="2956">
                  <c:v>57.5518729556672</c:v>
                </c:pt>
                <c:pt idx="2957">
                  <c:v>57.555795219106102</c:v>
                </c:pt>
                <c:pt idx="2958">
                  <c:v>57.559714137087198</c:v>
                </c:pt>
                <c:pt idx="2959">
                  <c:v>57.563629712572798</c:v>
                </c:pt>
                <c:pt idx="2960">
                  <c:v>57.567541948522802</c:v>
                </c:pt>
                <c:pt idx="2961">
                  <c:v>57.571450847894099</c:v>
                </c:pt>
                <c:pt idx="2962">
                  <c:v>57.575356413641103</c:v>
                </c:pt>
                <c:pt idx="2963">
                  <c:v>57.579258648715303</c:v>
                </c:pt>
                <c:pt idx="2964">
                  <c:v>57.583157556065601</c:v>
                </c:pt>
                <c:pt idx="2965">
                  <c:v>57.587053138638097</c:v>
                </c:pt>
                <c:pt idx="2966">
                  <c:v>57.590945399376402</c:v>
                </c:pt>
                <c:pt idx="2967">
                  <c:v>57.594834341221002</c:v>
                </c:pt>
                <c:pt idx="2968">
                  <c:v>57.5987199671101</c:v>
                </c:pt>
                <c:pt idx="2969">
                  <c:v>57.602602279979003</c:v>
                </c:pt>
                <c:pt idx="2970">
                  <c:v>57.606481282760399</c:v>
                </c:pt>
                <c:pt idx="2971">
                  <c:v>57.610356978384203</c:v>
                </c:pt>
                <c:pt idx="2972">
                  <c:v>57.614229369777703</c:v>
                </c:pt>
                <c:pt idx="2973">
                  <c:v>57.618098459865401</c:v>
                </c:pt>
                <c:pt idx="2974">
                  <c:v>57.621964251569402</c:v>
                </c:pt>
                <c:pt idx="2975">
                  <c:v>57.625826747808702</c:v>
                </c:pt>
                <c:pt idx="2976">
                  <c:v>57.6296859515001</c:v>
                </c:pt>
                <c:pt idx="2977">
                  <c:v>57.633541865557298</c:v>
                </c:pt>
                <c:pt idx="2978">
                  <c:v>57.637394492891701</c:v>
                </c:pt>
                <c:pt idx="2979">
                  <c:v>57.641243836411697</c:v>
                </c:pt>
                <c:pt idx="2980">
                  <c:v>57.645089899023397</c:v>
                </c:pt>
                <c:pt idx="2981">
                  <c:v>57.648932683629901</c:v>
                </c:pt>
                <c:pt idx="2982">
                  <c:v>57.652772193132002</c:v>
                </c:pt>
                <c:pt idx="2983">
                  <c:v>57.656608430427397</c:v>
                </c:pt>
                <c:pt idx="2984">
                  <c:v>57.660441398411699</c:v>
                </c:pt>
                <c:pt idx="2985">
                  <c:v>57.664271099977398</c:v>
                </c:pt>
                <c:pt idx="2986">
                  <c:v>57.668097538014599</c:v>
                </c:pt>
                <c:pt idx="2987">
                  <c:v>57.6719207154107</c:v>
                </c:pt>
                <c:pt idx="2988">
                  <c:v>57.675740635050502</c:v>
                </c:pt>
                <c:pt idx="2989">
                  <c:v>57.679557299816302</c:v>
                </c:pt>
                <c:pt idx="2990">
                  <c:v>57.683370712587397</c:v>
                </c:pt>
                <c:pt idx="2991">
                  <c:v>57.687180876240902</c:v>
                </c:pt>
                <c:pt idx="2992">
                  <c:v>57.690987793651097</c:v>
                </c:pt>
                <c:pt idx="2993">
                  <c:v>57.694791467689598</c:v>
                </c:pt>
                <c:pt idx="2994">
                  <c:v>57.698591901225598</c:v>
                </c:pt>
                <c:pt idx="2995">
                  <c:v>57.702389097125497</c:v>
                </c:pt>
                <c:pt idx="2996">
                  <c:v>57.706183058253302</c:v>
                </c:pt>
                <c:pt idx="2997">
                  <c:v>57.709973787470197</c:v>
                </c:pt>
                <c:pt idx="2998">
                  <c:v>57.713761287635002</c:v>
                </c:pt>
                <c:pt idx="2999">
                  <c:v>57.717545561603799</c:v>
                </c:pt>
                <c:pt idx="3000">
                  <c:v>57.721326612230101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C95-4F94-9361-893453ABF8D5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simulaçoes!$AX$5:$AX$3005</c:f>
              <c:numCache>
                <c:formatCode>General</c:formatCode>
                <c:ptCount val="3001"/>
                <c:pt idx="0">
                  <c:v>0</c:v>
                </c:pt>
                <c:pt idx="1">
                  <c:v>0.11886906970821599</c:v>
                </c:pt>
                <c:pt idx="2">
                  <c:v>0.23903142790713799</c:v>
                </c:pt>
                <c:pt idx="3">
                  <c:v>0.35924163345253302</c:v>
                </c:pt>
                <c:pt idx="4">
                  <c:v>0.47938932382780702</c:v>
                </c:pt>
                <c:pt idx="5">
                  <c:v>0.59943387998495801</c:v>
                </c:pt>
                <c:pt idx="6">
                  <c:v>0.719352781085705</c:v>
                </c:pt>
                <c:pt idx="7">
                  <c:v>0.83913006258017298</c:v>
                </c:pt>
                <c:pt idx="8">
                  <c:v>0.958753192443761</c:v>
                </c:pt>
                <c:pt idx="9">
                  <c:v>1.0782121598407199</c:v>
                </c:pt>
                <c:pt idx="10">
                  <c:v>1.19749908924907</c:v>
                </c:pt>
                <c:pt idx="11">
                  <c:v>1.3166079218808799</c:v>
                </c:pt>
                <c:pt idx="12">
                  <c:v>1.4355340926096301</c:v>
                </c:pt>
                <c:pt idx="13">
                  <c:v>1.5542742198533399</c:v>
                </c:pt>
                <c:pt idx="14">
                  <c:v>1.6728258423831299</c:v>
                </c:pt>
                <c:pt idx="15">
                  <c:v>1.7911871973450399</c:v>
                </c:pt>
                <c:pt idx="16">
                  <c:v>1.90935704984209</c:v>
                </c:pt>
                <c:pt idx="17">
                  <c:v>2.0273345595378101</c:v>
                </c:pt>
                <c:pt idx="18">
                  <c:v>2.1451191831606899</c:v>
                </c:pt>
                <c:pt idx="19">
                  <c:v>2.26271059734457</c:v>
                </c:pt>
                <c:pt idx="20">
                  <c:v>2.3801086436528101</c:v>
                </c:pt>
                <c:pt idx="21">
                  <c:v>2.4973132868682999</c:v>
                </c:pt>
                <c:pt idx="22">
                  <c:v>2.61432458320493</c:v>
                </c:pt>
                <c:pt idx="23">
                  <c:v>2.73114265719438</c:v>
                </c:pt>
                <c:pt idx="24">
                  <c:v>2.8477676845298299</c:v>
                </c:pt>
                <c:pt idx="25">
                  <c:v>2.9641998788245001</c:v>
                </c:pt>
                <c:pt idx="26">
                  <c:v>3.0804394817944201</c:v>
                </c:pt>
                <c:pt idx="27">
                  <c:v>3.1964867560400698</c:v>
                </c:pt>
                <c:pt idx="28">
                  <c:v>3.3123419797551099</c:v>
                </c:pt>
                <c:pt idx="29">
                  <c:v>3.4280054421503099</c:v>
                </c:pt>
                <c:pt idx="30">
                  <c:v>3.5434774413056802</c:v>
                </c:pt>
                <c:pt idx="31">
                  <c:v>3.6587582809998098</c:v>
                </c:pt>
                <c:pt idx="32">
                  <c:v>3.77384826919188</c:v>
                </c:pt>
                <c:pt idx="33">
                  <c:v>3.88874771687858</c:v>
                </c:pt>
                <c:pt idx="34">
                  <c:v>4.00345693740472</c:v>
                </c:pt>
                <c:pt idx="35">
                  <c:v>4.1179762452189497</c:v>
                </c:pt>
                <c:pt idx="36">
                  <c:v>4.2323059559955896</c:v>
                </c:pt>
                <c:pt idx="37">
                  <c:v>4.3464463847087202</c:v>
                </c:pt>
                <c:pt idx="38">
                  <c:v>4.4603978480707402</c:v>
                </c:pt>
                <c:pt idx="39">
                  <c:v>4.57416066347949</c:v>
                </c:pt>
                <c:pt idx="40">
                  <c:v>4.6877351460480901</c:v>
                </c:pt>
                <c:pt idx="41">
                  <c:v>4.8011216110686297</c:v>
                </c:pt>
                <c:pt idx="42">
                  <c:v>4.9143203750079101</c:v>
                </c:pt>
                <c:pt idx="43">
                  <c:v>5.0273317526344803</c:v>
                </c:pt>
                <c:pt idx="44">
                  <c:v>5.1401560577369798</c:v>
                </c:pt>
                <c:pt idx="45">
                  <c:v>5.2527936059109201</c:v>
                </c:pt>
                <c:pt idx="46">
                  <c:v>5.3652447116743396</c:v>
                </c:pt>
                <c:pt idx="47">
                  <c:v>5.4775096863338799</c:v>
                </c:pt>
                <c:pt idx="48">
                  <c:v>5.5895888442022796</c:v>
                </c:pt>
                <c:pt idx="49">
                  <c:v>5.7014824995931503</c:v>
                </c:pt>
                <c:pt idx="50">
                  <c:v>5.8131909626824596</c:v>
                </c:pt>
                <c:pt idx="51">
                  <c:v>5.9247145449023497</c:v>
                </c:pt>
                <c:pt idx="52">
                  <c:v>6.0360535573703098</c:v>
                </c:pt>
                <c:pt idx="53">
                  <c:v>6.1472083126484698</c:v>
                </c:pt>
                <c:pt idx="54">
                  <c:v>6.2581791200388999</c:v>
                </c:pt>
                <c:pt idx="55">
                  <c:v>6.3689662901956803</c:v>
                </c:pt>
                <c:pt idx="56">
                  <c:v>6.4795701323035999</c:v>
                </c:pt>
                <c:pt idx="57">
                  <c:v>6.5899909572931001</c:v>
                </c:pt>
                <c:pt idx="58">
                  <c:v>6.7002290734811902</c:v>
                </c:pt>
                <c:pt idx="59">
                  <c:v>6.8102847996379401</c:v>
                </c:pt>
                <c:pt idx="60">
                  <c:v>6.9201585081453896</c:v>
                </c:pt>
                <c:pt idx="61">
                  <c:v>7.0298504587640398</c:v>
                </c:pt>
                <c:pt idx="62">
                  <c:v>7.1393609259147102</c:v>
                </c:pt>
                <c:pt idx="63">
                  <c:v>7.24869022460999</c:v>
                </c:pt>
                <c:pt idx="64">
                  <c:v>7.3578385969728703</c:v>
                </c:pt>
                <c:pt idx="65">
                  <c:v>7.4668063574853996</c:v>
                </c:pt>
                <c:pt idx="66">
                  <c:v>7.5755938118983304</c:v>
                </c:pt>
                <c:pt idx="67">
                  <c:v>7.6842013314781399</c:v>
                </c:pt>
                <c:pt idx="68">
                  <c:v>7.7926292054226201</c:v>
                </c:pt>
                <c:pt idx="69">
                  <c:v>7.90087774549011</c:v>
                </c:pt>
                <c:pt idx="70">
                  <c:v>8.0089472681849294</c:v>
                </c:pt>
                <c:pt idx="71">
                  <c:v>8.1168380588185194</c:v>
                </c:pt>
                <c:pt idx="72">
                  <c:v>8.2245504325590808</c:v>
                </c:pt>
                <c:pt idx="73">
                  <c:v>8.3320846813168608</c:v>
                </c:pt>
                <c:pt idx="74">
                  <c:v>8.4394411104326696</c:v>
                </c:pt>
                <c:pt idx="75">
                  <c:v>8.5466200194514794</c:v>
                </c:pt>
                <c:pt idx="76">
                  <c:v>8.6536217091348409</c:v>
                </c:pt>
                <c:pt idx="77">
                  <c:v>8.76044648023686</c:v>
                </c:pt>
                <c:pt idx="78">
                  <c:v>8.8670946332603293</c:v>
                </c:pt>
                <c:pt idx="79">
                  <c:v>8.9735664683897394</c:v>
                </c:pt>
                <c:pt idx="80">
                  <c:v>9.07986228426536</c:v>
                </c:pt>
                <c:pt idx="81">
                  <c:v>9.1859823819639708</c:v>
                </c:pt>
                <c:pt idx="82">
                  <c:v>9.2919270616763292</c:v>
                </c:pt>
                <c:pt idx="83">
                  <c:v>9.3976966193612199</c:v>
                </c:pt>
                <c:pt idx="84">
                  <c:v>9.5032913542560298</c:v>
                </c:pt>
                <c:pt idx="85">
                  <c:v>9.6087115664220804</c:v>
                </c:pt>
                <c:pt idx="86">
                  <c:v>9.7139575534117704</c:v>
                </c:pt>
                <c:pt idx="87">
                  <c:v>9.8190296082358604</c:v>
                </c:pt>
                <c:pt idx="88">
                  <c:v>9.9239280315407008</c:v>
                </c:pt>
                <c:pt idx="89">
                  <c:v>10.028653121176401</c:v>
                </c:pt>
                <c:pt idx="90">
                  <c:v>10.133205168891299</c:v>
                </c:pt>
                <c:pt idx="91">
                  <c:v>10.2375844713929</c:v>
                </c:pt>
                <c:pt idx="92">
                  <c:v>10.3417913262795</c:v>
                </c:pt>
                <c:pt idx="93">
                  <c:v>10.445826026422999</c:v>
                </c:pt>
                <c:pt idx="94">
                  <c:v>10.549688858207</c:v>
                </c:pt>
                <c:pt idx="95">
                  <c:v>10.653380123484901</c:v>
                </c:pt>
                <c:pt idx="96">
                  <c:v>10.756900117438599</c:v>
                </c:pt>
                <c:pt idx="97">
                  <c:v>10.860249135249999</c:v>
                </c:pt>
                <c:pt idx="98">
                  <c:v>10.9634274719921</c:v>
                </c:pt>
                <c:pt idx="99">
                  <c:v>11.0664354004773</c:v>
                </c:pt>
                <c:pt idx="100">
                  <c:v>11.169273226661399</c:v>
                </c:pt>
                <c:pt idx="101">
                  <c:v>11.271941243863701</c:v>
                </c:pt>
                <c:pt idx="102">
                  <c:v>11.3744397454035</c:v>
                </c:pt>
                <c:pt idx="103">
                  <c:v>11.476769024600101</c:v>
                </c:pt>
                <c:pt idx="104">
                  <c:v>11.5789293574241</c:v>
                </c:pt>
                <c:pt idx="105">
                  <c:v>11.680921036968201</c:v>
                </c:pt>
                <c:pt idx="106">
                  <c:v>11.7827443593557</c:v>
                </c:pt>
                <c:pt idx="107">
                  <c:v>11.8843996157975</c:v>
                </c:pt>
                <c:pt idx="108">
                  <c:v>11.985887097504801</c:v>
                </c:pt>
                <c:pt idx="109">
                  <c:v>12.0872070854924</c:v>
                </c:pt>
                <c:pt idx="110">
                  <c:v>12.1883598595072</c:v>
                </c:pt>
                <c:pt idx="111">
                  <c:v>12.2893457179338</c:v>
                </c:pt>
                <c:pt idx="112">
                  <c:v>12.3901649498303</c:v>
                </c:pt>
                <c:pt idx="113">
                  <c:v>12.490817844254501</c:v>
                </c:pt>
                <c:pt idx="114">
                  <c:v>12.5913046831805</c:v>
                </c:pt>
                <c:pt idx="115">
                  <c:v>12.6916257196162</c:v>
                </c:pt>
                <c:pt idx="116">
                  <c:v>12.791781268653899</c:v>
                </c:pt>
                <c:pt idx="117">
                  <c:v>12.891771617484199</c:v>
                </c:pt>
                <c:pt idx="118">
                  <c:v>12.991597053297999</c:v>
                </c:pt>
                <c:pt idx="119">
                  <c:v>13.091257863286</c:v>
                </c:pt>
                <c:pt idx="120">
                  <c:v>13.190754334638999</c:v>
                </c:pt>
                <c:pt idx="121">
                  <c:v>13.290086754547801</c:v>
                </c:pt>
                <c:pt idx="122">
                  <c:v>13.3892553986016</c:v>
                </c:pt>
                <c:pt idx="123">
                  <c:v>13.488260501335001</c:v>
                </c:pt>
                <c:pt idx="124">
                  <c:v>13.5871023884472</c:v>
                </c:pt>
                <c:pt idx="125">
                  <c:v>13.685781344321899</c:v>
                </c:pt>
                <c:pt idx="126">
                  <c:v>13.784297653342801</c:v>
                </c:pt>
                <c:pt idx="127">
                  <c:v>13.882651599893601</c:v>
                </c:pt>
                <c:pt idx="128">
                  <c:v>13.980843468357801</c:v>
                </c:pt>
                <c:pt idx="129">
                  <c:v>14.0788735431191</c:v>
                </c:pt>
                <c:pt idx="130">
                  <c:v>14.176742094323201</c:v>
                </c:pt>
                <c:pt idx="131">
                  <c:v>14.274449348409901</c:v>
                </c:pt>
                <c:pt idx="132">
                  <c:v>14.3719956327033</c:v>
                </c:pt>
                <c:pt idx="133">
                  <c:v>14.4693812284044</c:v>
                </c:pt>
                <c:pt idx="134">
                  <c:v>14.566606416714199</c:v>
                </c:pt>
                <c:pt idx="135">
                  <c:v>14.6636714788338</c:v>
                </c:pt>
                <c:pt idx="136">
                  <c:v>14.7605766959642</c:v>
                </c:pt>
                <c:pt idx="137">
                  <c:v>14.857322349306299</c:v>
                </c:pt>
                <c:pt idx="138">
                  <c:v>14.953908642340499</c:v>
                </c:pt>
                <c:pt idx="139">
                  <c:v>15.050335948927501</c:v>
                </c:pt>
                <c:pt idx="140">
                  <c:v>15.1466044958956</c:v>
                </c:pt>
                <c:pt idx="141">
                  <c:v>15.242714563743901</c:v>
                </c:pt>
                <c:pt idx="142">
                  <c:v>15.3386664325624</c:v>
                </c:pt>
                <c:pt idx="143">
                  <c:v>15.4344603820324</c:v>
                </c:pt>
                <c:pt idx="144">
                  <c:v>15.5300966914265</c:v>
                </c:pt>
                <c:pt idx="145">
                  <c:v>15.625575639608501</c:v>
                </c:pt>
                <c:pt idx="146">
                  <c:v>15.7208974872408</c:v>
                </c:pt>
                <c:pt idx="147">
                  <c:v>15.8160624563015</c:v>
                </c:pt>
                <c:pt idx="148">
                  <c:v>15.9110708712142</c:v>
                </c:pt>
                <c:pt idx="149">
                  <c:v>16.005923005699501</c:v>
                </c:pt>
                <c:pt idx="150">
                  <c:v>16.100619132888699</c:v>
                </c:pt>
                <c:pt idx="151">
                  <c:v>16.195159525323401</c:v>
                </c:pt>
                <c:pt idx="152">
                  <c:v>16.2895444549556</c:v>
                </c:pt>
                <c:pt idx="153">
                  <c:v>16.383774193147399</c:v>
                </c:pt>
                <c:pt idx="154">
                  <c:v>16.477849010671498</c:v>
                </c:pt>
                <c:pt idx="155">
                  <c:v>16.571769177710902</c:v>
                </c:pt>
                <c:pt idx="156">
                  <c:v>16.6655349638588</c:v>
                </c:pt>
                <c:pt idx="157">
                  <c:v>16.759146638118999</c:v>
                </c:pt>
                <c:pt idx="158">
                  <c:v>16.852604469973901</c:v>
                </c:pt>
                <c:pt idx="159">
                  <c:v>16.9459087279801</c:v>
                </c:pt>
                <c:pt idx="160">
                  <c:v>17.0390596783914</c:v>
                </c:pt>
                <c:pt idx="161">
                  <c:v>17.132057587957298</c:v>
                </c:pt>
                <c:pt idx="162">
                  <c:v>17.224902722843201</c:v>
                </c:pt>
                <c:pt idx="163">
                  <c:v>17.317595348629698</c:v>
                </c:pt>
                <c:pt idx="164">
                  <c:v>17.410135730313598</c:v>
                </c:pt>
                <c:pt idx="165">
                  <c:v>17.502524132306998</c:v>
                </c:pt>
                <c:pt idx="166">
                  <c:v>17.594760818437699</c:v>
                </c:pt>
                <c:pt idx="167">
                  <c:v>17.686846051949399</c:v>
                </c:pt>
                <c:pt idx="168">
                  <c:v>17.7787800955013</c:v>
                </c:pt>
                <c:pt idx="169">
                  <c:v>17.870563211168399</c:v>
                </c:pt>
                <c:pt idx="170">
                  <c:v>17.9621956829867</c:v>
                </c:pt>
                <c:pt idx="171">
                  <c:v>18.053677770575099</c:v>
                </c:pt>
                <c:pt idx="172">
                  <c:v>18.145009727796399</c:v>
                </c:pt>
                <c:pt idx="173">
                  <c:v>18.236191816655701</c:v>
                </c:pt>
                <c:pt idx="174">
                  <c:v>18.3272242987127</c:v>
                </c:pt>
                <c:pt idx="175">
                  <c:v>18.418107435082302</c:v>
                </c:pt>
                <c:pt idx="176">
                  <c:v>18.508841486434001</c:v>
                </c:pt>
                <c:pt idx="177">
                  <c:v>18.599426712992202</c:v>
                </c:pt>
                <c:pt idx="178">
                  <c:v>18.689863374536401</c:v>
                </c:pt>
                <c:pt idx="179">
                  <c:v>18.780151734456702</c:v>
                </c:pt>
                <c:pt idx="180">
                  <c:v>18.870292062912601</c:v>
                </c:pt>
                <c:pt idx="181">
                  <c:v>18.960284611965101</c:v>
                </c:pt>
                <c:pt idx="182">
                  <c:v>19.050129641411999</c:v>
                </c:pt>
                <c:pt idx="183">
                  <c:v>19.139827410747799</c:v>
                </c:pt>
                <c:pt idx="184">
                  <c:v>19.229378179164499</c:v>
                </c:pt>
                <c:pt idx="185">
                  <c:v>19.318782205551202</c:v>
                </c:pt>
                <c:pt idx="186">
                  <c:v>19.408039748196199</c:v>
                </c:pt>
                <c:pt idx="187">
                  <c:v>19.497151056670901</c:v>
                </c:pt>
                <c:pt idx="188">
                  <c:v>19.586116393425101</c:v>
                </c:pt>
                <c:pt idx="189">
                  <c:v>19.674936015197801</c:v>
                </c:pt>
                <c:pt idx="190">
                  <c:v>19.7636101783492</c:v>
                </c:pt>
                <c:pt idx="191">
                  <c:v>19.852139138861201</c:v>
                </c:pt>
                <c:pt idx="192">
                  <c:v>19.9405231523371</c:v>
                </c:pt>
                <c:pt idx="193">
                  <c:v>20.028762474001699</c:v>
                </c:pt>
                <c:pt idx="194">
                  <c:v>20.116857357322701</c:v>
                </c:pt>
                <c:pt idx="195">
                  <c:v>20.204808055551499</c:v>
                </c:pt>
                <c:pt idx="196">
                  <c:v>20.292614823090599</c:v>
                </c:pt>
                <c:pt idx="197">
                  <c:v>20.380277913231598</c:v>
                </c:pt>
                <c:pt idx="198">
                  <c:v>20.467797618734199</c:v>
                </c:pt>
                <c:pt idx="199">
                  <c:v>20.555174080015998</c:v>
                </c:pt>
                <c:pt idx="200">
                  <c:v>20.6424080380514</c:v>
                </c:pt>
                <c:pt idx="201">
                  <c:v>20.729499299331898</c:v>
                </c:pt>
                <c:pt idx="202">
                  <c:v>20.8164481055158</c:v>
                </c:pt>
                <c:pt idx="203">
                  <c:v>20.9032551194523</c:v>
                </c:pt>
                <c:pt idx="204">
                  <c:v>20.989919966940001</c:v>
                </c:pt>
                <c:pt idx="205">
                  <c:v>21.0764428767779</c:v>
                </c:pt>
                <c:pt idx="206">
                  <c:v>21.162825248631901</c:v>
                </c:pt>
                <c:pt idx="207">
                  <c:v>21.249065820399402</c:v>
                </c:pt>
                <c:pt idx="208">
                  <c:v>21.335165385140101</c:v>
                </c:pt>
                <c:pt idx="209">
                  <c:v>21.421124133706801</c:v>
                </c:pt>
                <c:pt idx="210">
                  <c:v>21.506942333849601</c:v>
                </c:pt>
                <c:pt idx="211">
                  <c:v>21.592620309326499</c:v>
                </c:pt>
                <c:pt idx="212">
                  <c:v>21.678158207773599</c:v>
                </c:pt>
                <c:pt idx="213">
                  <c:v>21.763556414430901</c:v>
                </c:pt>
                <c:pt idx="214">
                  <c:v>21.848815231701501</c:v>
                </c:pt>
                <c:pt idx="215">
                  <c:v>21.9339349197482</c:v>
                </c:pt>
                <c:pt idx="216">
                  <c:v>22.018915582139499</c:v>
                </c:pt>
                <c:pt idx="217">
                  <c:v>22.1037575821682</c:v>
                </c:pt>
                <c:pt idx="218">
                  <c:v>22.1884611865088</c:v>
                </c:pt>
                <c:pt idx="219">
                  <c:v>22.273026618846298</c:v>
                </c:pt>
                <c:pt idx="220">
                  <c:v>22.357454066754102</c:v>
                </c:pt>
                <c:pt idx="221">
                  <c:v>22.441743820608401</c:v>
                </c:pt>
                <c:pt idx="222">
                  <c:v>22.525896128246501</c:v>
                </c:pt>
                <c:pt idx="223">
                  <c:v>22.609911212047098</c:v>
                </c:pt>
                <c:pt idx="224">
                  <c:v>22.693789304673199</c:v>
                </c:pt>
                <c:pt idx="225">
                  <c:v>22.777530661544301</c:v>
                </c:pt>
                <c:pt idx="226">
                  <c:v>22.861135525026398</c:v>
                </c:pt>
                <c:pt idx="227">
                  <c:v>22.944604135938601</c:v>
                </c:pt>
                <c:pt idx="228">
                  <c:v>23.027936722529599</c:v>
                </c:pt>
                <c:pt idx="229">
                  <c:v>23.111133532870799</c:v>
                </c:pt>
                <c:pt idx="230">
                  <c:v>23.194194807544601</c:v>
                </c:pt>
                <c:pt idx="231">
                  <c:v>23.2771207871332</c:v>
                </c:pt>
                <c:pt idx="232">
                  <c:v>23.359911706670299</c:v>
                </c:pt>
                <c:pt idx="233">
                  <c:v>23.442567805098399</c:v>
                </c:pt>
                <c:pt idx="234">
                  <c:v>23.525089323972999</c:v>
                </c:pt>
                <c:pt idx="235">
                  <c:v>23.6074765028618</c:v>
                </c:pt>
                <c:pt idx="236">
                  <c:v>23.689729579378799</c:v>
                </c:pt>
                <c:pt idx="237">
                  <c:v>23.771848783814999</c:v>
                </c:pt>
                <c:pt idx="238">
                  <c:v>23.853834359558</c:v>
                </c:pt>
                <c:pt idx="239">
                  <c:v>23.935686544868101</c:v>
                </c:pt>
                <c:pt idx="240">
                  <c:v>24.017405578005601</c:v>
                </c:pt>
                <c:pt idx="241">
                  <c:v>24.098991662563702</c:v>
                </c:pt>
                <c:pt idx="242">
                  <c:v>24.180445047847201</c:v>
                </c:pt>
                <c:pt idx="243">
                  <c:v>24.261765980536499</c:v>
                </c:pt>
                <c:pt idx="244">
                  <c:v>24.342954697551701</c:v>
                </c:pt>
                <c:pt idx="245">
                  <c:v>24.4240114358124</c:v>
                </c:pt>
                <c:pt idx="246">
                  <c:v>24.504936432238502</c:v>
                </c:pt>
                <c:pt idx="247">
                  <c:v>24.585729923749799</c:v>
                </c:pt>
                <c:pt idx="248">
                  <c:v>24.666392147266201</c:v>
                </c:pt>
                <c:pt idx="249">
                  <c:v>24.746923339707401</c:v>
                </c:pt>
                <c:pt idx="250">
                  <c:v>24.827323723214398</c:v>
                </c:pt>
                <c:pt idx="251">
                  <c:v>24.907593457775601</c:v>
                </c:pt>
                <c:pt idx="252">
                  <c:v>24.987732841305899</c:v>
                </c:pt>
                <c:pt idx="253">
                  <c:v>25.067742107868501</c:v>
                </c:pt>
                <c:pt idx="254">
                  <c:v>25.147621491526898</c:v>
                </c:pt>
                <c:pt idx="255">
                  <c:v>25.227371226344399</c:v>
                </c:pt>
                <c:pt idx="256">
                  <c:v>25.3069915463843</c:v>
                </c:pt>
                <c:pt idx="257">
                  <c:v>25.386482685710099</c:v>
                </c:pt>
                <c:pt idx="258">
                  <c:v>25.465844878385202</c:v>
                </c:pt>
                <c:pt idx="259">
                  <c:v>25.545078358472701</c:v>
                </c:pt>
                <c:pt idx="260">
                  <c:v>25.6241832911284</c:v>
                </c:pt>
                <c:pt idx="261">
                  <c:v>25.703159899618999</c:v>
                </c:pt>
                <c:pt idx="262">
                  <c:v>25.782008457813799</c:v>
                </c:pt>
                <c:pt idx="263">
                  <c:v>25.860729196202701</c:v>
                </c:pt>
                <c:pt idx="264">
                  <c:v>25.939322345275102</c:v>
                </c:pt>
                <c:pt idx="265">
                  <c:v>26.017788135520998</c:v>
                </c:pt>
                <c:pt idx="266">
                  <c:v>26.096126797429999</c:v>
                </c:pt>
                <c:pt idx="267">
                  <c:v>26.174338561491702</c:v>
                </c:pt>
                <c:pt idx="268">
                  <c:v>26.252423658195902</c:v>
                </c:pt>
                <c:pt idx="269">
                  <c:v>26.330382318032399</c:v>
                </c:pt>
                <c:pt idx="270">
                  <c:v>26.408214550527301</c:v>
                </c:pt>
                <c:pt idx="271">
                  <c:v>26.485920890069099</c:v>
                </c:pt>
                <c:pt idx="272">
                  <c:v>26.563501429439999</c:v>
                </c:pt>
                <c:pt idx="273">
                  <c:v>26.640956398156199</c:v>
                </c:pt>
                <c:pt idx="274">
                  <c:v>26.718286025342401</c:v>
                </c:pt>
                <c:pt idx="275">
                  <c:v>26.795490539732199</c:v>
                </c:pt>
                <c:pt idx="276">
                  <c:v>26.872570169667501</c:v>
                </c:pt>
                <c:pt idx="277">
                  <c:v>26.949525143099301</c:v>
                </c:pt>
                <c:pt idx="278">
                  <c:v>27.026355687586999</c:v>
                </c:pt>
                <c:pt idx="279">
                  <c:v>27.103061983928999</c:v>
                </c:pt>
                <c:pt idx="280">
                  <c:v>27.179644212646</c:v>
                </c:pt>
                <c:pt idx="281">
                  <c:v>27.256102656805499</c:v>
                </c:pt>
                <c:pt idx="282">
                  <c:v>27.3324375382707</c:v>
                </c:pt>
                <c:pt idx="283">
                  <c:v>27.4086490783234</c:v>
                </c:pt>
                <c:pt idx="284">
                  <c:v>27.484737497664199</c:v>
                </c:pt>
                <c:pt idx="285">
                  <c:v>27.560703016412301</c:v>
                </c:pt>
                <c:pt idx="286">
                  <c:v>27.6365458541054</c:v>
                </c:pt>
                <c:pt idx="287">
                  <c:v>27.7122662296998</c:v>
                </c:pt>
                <c:pt idx="288">
                  <c:v>27.787864361570598</c:v>
                </c:pt>
                <c:pt idx="289">
                  <c:v>27.863340467511399</c:v>
                </c:pt>
                <c:pt idx="290">
                  <c:v>27.9386947647344</c:v>
                </c:pt>
                <c:pt idx="291">
                  <c:v>28.013927469870598</c:v>
                </c:pt>
                <c:pt idx="292">
                  <c:v>28.089038800418301</c:v>
                </c:pt>
                <c:pt idx="293">
                  <c:v>28.1640289786016</c:v>
                </c:pt>
                <c:pt idx="294">
                  <c:v>28.238898213675299</c:v>
                </c:pt>
                <c:pt idx="295">
                  <c:v>28.3136467202449</c:v>
                </c:pt>
                <c:pt idx="296">
                  <c:v>28.388274712348402</c:v>
                </c:pt>
                <c:pt idx="297">
                  <c:v>28.4627824034566</c:v>
                </c:pt>
                <c:pt idx="298">
                  <c:v>28.537170006472699</c:v>
                </c:pt>
                <c:pt idx="299">
                  <c:v>28.611437733732501</c:v>
                </c:pt>
                <c:pt idx="300">
                  <c:v>28.6855857970043</c:v>
                </c:pt>
                <c:pt idx="301">
                  <c:v>28.759614407489199</c:v>
                </c:pt>
                <c:pt idx="302">
                  <c:v>28.833523775820598</c:v>
                </c:pt>
                <c:pt idx="303">
                  <c:v>28.907314112064601</c:v>
                </c:pt>
                <c:pt idx="304">
                  <c:v>28.980985625719899</c:v>
                </c:pt>
                <c:pt idx="305">
                  <c:v>29.054538525717799</c:v>
                </c:pt>
                <c:pt idx="306">
                  <c:v>29.127973095062899</c:v>
                </c:pt>
                <c:pt idx="307">
                  <c:v>29.201289491711201</c:v>
                </c:pt>
                <c:pt idx="308">
                  <c:v>29.274487922083601</c:v>
                </c:pt>
                <c:pt idx="309">
                  <c:v>29.347568595502199</c:v>
                </c:pt>
                <c:pt idx="310">
                  <c:v>29.4205317208407</c:v>
                </c:pt>
                <c:pt idx="311">
                  <c:v>29.493377506525</c:v>
                </c:pt>
                <c:pt idx="312">
                  <c:v>29.566106160533</c:v>
                </c:pt>
                <c:pt idx="313">
                  <c:v>29.638717890394201</c:v>
                </c:pt>
                <c:pt idx="314">
                  <c:v>29.711212903190301</c:v>
                </c:pt>
                <c:pt idx="315">
                  <c:v>29.783591405554901</c:v>
                </c:pt>
                <c:pt idx="316">
                  <c:v>29.855853603673602</c:v>
                </c:pt>
                <c:pt idx="317">
                  <c:v>29.927999703283799</c:v>
                </c:pt>
                <c:pt idx="318">
                  <c:v>30.000029909675</c:v>
                </c:pt>
                <c:pt idx="319">
                  <c:v>30.071944457980798</c:v>
                </c:pt>
                <c:pt idx="320">
                  <c:v>30.143743546621302</c:v>
                </c:pt>
                <c:pt idx="321">
                  <c:v>30.2154273722998</c:v>
                </c:pt>
                <c:pt idx="322">
                  <c:v>30.2869961409415</c:v>
                </c:pt>
                <c:pt idx="323">
                  <c:v>30.358450058162301</c:v>
                </c:pt>
                <c:pt idx="324">
                  <c:v>30.429789329268701</c:v>
                </c:pt>
                <c:pt idx="325">
                  <c:v>30.501014159257601</c:v>
                </c:pt>
                <c:pt idx="326">
                  <c:v>30.572124752816801</c:v>
                </c:pt>
                <c:pt idx="327">
                  <c:v>30.6431213143244</c:v>
                </c:pt>
                <c:pt idx="328">
                  <c:v>30.714004047849201</c:v>
                </c:pt>
                <c:pt idx="329">
                  <c:v>30.784773154443499</c:v>
                </c:pt>
                <c:pt idx="330">
                  <c:v>30.855428836208201</c:v>
                </c:pt>
                <c:pt idx="331">
                  <c:v>30.9259712977581</c:v>
                </c:pt>
                <c:pt idx="332">
                  <c:v>30.996400741482798</c:v>
                </c:pt>
                <c:pt idx="333">
                  <c:v>31.066717369432201</c:v>
                </c:pt>
                <c:pt idx="334">
                  <c:v>31.136921383316999</c:v>
                </c:pt>
                <c:pt idx="335">
                  <c:v>31.2070129845082</c:v>
                </c:pt>
                <c:pt idx="336">
                  <c:v>31.276992374037398</c:v>
                </c:pt>
                <c:pt idx="337">
                  <c:v>31.346859752346599</c:v>
                </c:pt>
                <c:pt idx="338">
                  <c:v>31.4166153173048</c:v>
                </c:pt>
                <c:pt idx="339">
                  <c:v>31.4862592704192</c:v>
                </c:pt>
                <c:pt idx="340">
                  <c:v>31.5557918111422</c:v>
                </c:pt>
                <c:pt idx="341">
                  <c:v>31.625213138570899</c:v>
                </c:pt>
                <c:pt idx="342">
                  <c:v>31.6945234514478</c:v>
                </c:pt>
                <c:pt idx="343">
                  <c:v>31.763722948160002</c:v>
                </c:pt>
                <c:pt idx="344">
                  <c:v>31.832811826739899</c:v>
                </c:pt>
                <c:pt idx="345">
                  <c:v>31.9017902848645</c:v>
                </c:pt>
                <c:pt idx="346">
                  <c:v>31.970658521046399</c:v>
                </c:pt>
                <c:pt idx="347">
                  <c:v>32.039416732283101</c:v>
                </c:pt>
                <c:pt idx="348">
                  <c:v>32.108065114863599</c:v>
                </c:pt>
                <c:pt idx="349">
                  <c:v>32.176603865196498</c:v>
                </c:pt>
                <c:pt idx="350">
                  <c:v>32.245033179345697</c:v>
                </c:pt>
                <c:pt idx="351">
                  <c:v>32.313353253030201</c:v>
                </c:pt>
                <c:pt idx="352">
                  <c:v>32.3815642816242</c:v>
                </c:pt>
                <c:pt idx="353">
                  <c:v>32.449666460156998</c:v>
                </c:pt>
                <c:pt idx="354">
                  <c:v>32.517659982444897</c:v>
                </c:pt>
                <c:pt idx="355">
                  <c:v>32.585545039985803</c:v>
                </c:pt>
                <c:pt idx="356">
                  <c:v>32.653321828635697</c:v>
                </c:pt>
                <c:pt idx="357">
                  <c:v>32.720990541719203</c:v>
                </c:pt>
                <c:pt idx="358">
                  <c:v>32.788551372193403</c:v>
                </c:pt>
                <c:pt idx="359">
                  <c:v>32.856004512648298</c:v>
                </c:pt>
                <c:pt idx="360">
                  <c:v>32.923350155305997</c:v>
                </c:pt>
                <c:pt idx="361">
                  <c:v>32.990588492021601</c:v>
                </c:pt>
                <c:pt idx="362">
                  <c:v>33.057719714282598</c:v>
                </c:pt>
                <c:pt idx="363">
                  <c:v>33.124744005180602</c:v>
                </c:pt>
                <c:pt idx="364">
                  <c:v>33.191661550364898</c:v>
                </c:pt>
                <c:pt idx="365">
                  <c:v>33.258472548103697</c:v>
                </c:pt>
                <c:pt idx="366">
                  <c:v>33.325177191150303</c:v>
                </c:pt>
                <c:pt idx="367">
                  <c:v>33.3917756727189</c:v>
                </c:pt>
                <c:pt idx="368">
                  <c:v>33.458268260049401</c:v>
                </c:pt>
                <c:pt idx="369">
                  <c:v>33.524655117853001</c:v>
                </c:pt>
                <c:pt idx="370">
                  <c:v>33.590936433528398</c:v>
                </c:pt>
                <c:pt idx="371">
                  <c:v>33.6571123546371</c:v>
                </c:pt>
                <c:pt idx="372">
                  <c:v>33.723183084416</c:v>
                </c:pt>
                <c:pt idx="373">
                  <c:v>33.789148769971</c:v>
                </c:pt>
                <c:pt idx="374">
                  <c:v>33.855010043082103</c:v>
                </c:pt>
                <c:pt idx="375">
                  <c:v>33.920766903998803</c:v>
                </c:pt>
                <c:pt idx="376">
                  <c:v>33.986419096638102</c:v>
                </c:pt>
                <c:pt idx="377">
                  <c:v>34.051966621000098</c:v>
                </c:pt>
                <c:pt idx="378">
                  <c:v>34.117410795139499</c:v>
                </c:pt>
                <c:pt idx="379">
                  <c:v>34.182751048176101</c:v>
                </c:pt>
                <c:pt idx="380">
                  <c:v>34.247987260220299</c:v>
                </c:pt>
                <c:pt idx="381">
                  <c:v>34.3131180792968</c:v>
                </c:pt>
                <c:pt idx="382">
                  <c:v>34.378148812077796</c:v>
                </c:pt>
                <c:pt idx="383">
                  <c:v>34.443075700708803</c:v>
                </c:pt>
                <c:pt idx="384">
                  <c:v>34.507898923420399</c:v>
                </c:pt>
                <c:pt idx="385">
                  <c:v>34.5726189388308</c:v>
                </c:pt>
                <c:pt idx="386">
                  <c:v>34.637236533713299</c:v>
                </c:pt>
                <c:pt idx="387">
                  <c:v>34.7017514569513</c:v>
                </c:pt>
                <c:pt idx="388">
                  <c:v>34.766163945199402</c:v>
                </c:pt>
                <c:pt idx="389">
                  <c:v>34.830474235112099</c:v>
                </c:pt>
                <c:pt idx="390">
                  <c:v>34.894682563343999</c:v>
                </c:pt>
                <c:pt idx="391">
                  <c:v>34.9587891665497</c:v>
                </c:pt>
                <c:pt idx="392">
                  <c:v>35.022794030625001</c:v>
                </c:pt>
                <c:pt idx="393">
                  <c:v>35.086697436052702</c:v>
                </c:pt>
                <c:pt idx="394">
                  <c:v>35.150499663833102</c:v>
                </c:pt>
                <c:pt idx="395">
                  <c:v>35.214200931061498</c:v>
                </c:pt>
                <c:pt idx="396">
                  <c:v>35.277801454833401</c:v>
                </c:pt>
                <c:pt idx="397">
                  <c:v>35.341301452244402</c:v>
                </c:pt>
                <c:pt idx="398">
                  <c:v>35.40470106571</c:v>
                </c:pt>
                <c:pt idx="399">
                  <c:v>35.468000194096398</c:v>
                </c:pt>
                <c:pt idx="400">
                  <c:v>35.531199258719901</c:v>
                </c:pt>
                <c:pt idx="401">
                  <c:v>35.594298452356398</c:v>
                </c:pt>
                <c:pt idx="402">
                  <c:v>35.657297967781297</c:v>
                </c:pt>
                <c:pt idx="403">
                  <c:v>35.720197997770399</c:v>
                </c:pt>
                <c:pt idx="404">
                  <c:v>35.782998735099397</c:v>
                </c:pt>
                <c:pt idx="405">
                  <c:v>35.845700231723001</c:v>
                </c:pt>
                <c:pt idx="406">
                  <c:v>35.9083026665811</c:v>
                </c:pt>
                <c:pt idx="407">
                  <c:v>35.970806279666803</c:v>
                </c:pt>
                <c:pt idx="408">
                  <c:v>36.033211250660898</c:v>
                </c:pt>
                <c:pt idx="409">
                  <c:v>36.095517759244402</c:v>
                </c:pt>
                <c:pt idx="410">
                  <c:v>36.157725985098203</c:v>
                </c:pt>
                <c:pt idx="411">
                  <c:v>36.219836098894497</c:v>
                </c:pt>
                <c:pt idx="412">
                  <c:v>36.281848185139097</c:v>
                </c:pt>
                <c:pt idx="413">
                  <c:v>36.343762487357402</c:v>
                </c:pt>
                <c:pt idx="414">
                  <c:v>36.405579180663203</c:v>
                </c:pt>
                <c:pt idx="415">
                  <c:v>36.467298440170303</c:v>
                </c:pt>
                <c:pt idx="416">
                  <c:v>36.528920440992401</c:v>
                </c:pt>
                <c:pt idx="417">
                  <c:v>36.590445358243301</c:v>
                </c:pt>
                <c:pt idx="418">
                  <c:v>36.651873367036799</c:v>
                </c:pt>
                <c:pt idx="419">
                  <c:v>36.7132046242114</c:v>
                </c:pt>
                <c:pt idx="420">
                  <c:v>36.774439277516002</c:v>
                </c:pt>
                <c:pt idx="421">
                  <c:v>36.835577526188501</c:v>
                </c:pt>
                <c:pt idx="422">
                  <c:v>36.896619542977497</c:v>
                </c:pt>
                <c:pt idx="423">
                  <c:v>36.957565500631503</c:v>
                </c:pt>
                <c:pt idx="424">
                  <c:v>37.018415571899197</c:v>
                </c:pt>
                <c:pt idx="425">
                  <c:v>37.079169929529101</c:v>
                </c:pt>
                <c:pt idx="426">
                  <c:v>37.139828746269899</c:v>
                </c:pt>
                <c:pt idx="427">
                  <c:v>37.200392166491</c:v>
                </c:pt>
                <c:pt idx="428">
                  <c:v>37.260860360441498</c:v>
                </c:pt>
                <c:pt idx="429">
                  <c:v>37.321233512836699</c:v>
                </c:pt>
                <c:pt idx="430">
                  <c:v>37.381511794405</c:v>
                </c:pt>
                <c:pt idx="431">
                  <c:v>37.441695375874801</c:v>
                </c:pt>
                <c:pt idx="432">
                  <c:v>37.501784427974599</c:v>
                </c:pt>
                <c:pt idx="433">
                  <c:v>37.561779121432899</c:v>
                </c:pt>
                <c:pt idx="434">
                  <c:v>37.621679626978</c:v>
                </c:pt>
                <c:pt idx="435">
                  <c:v>37.681486069749603</c:v>
                </c:pt>
                <c:pt idx="436">
                  <c:v>37.741198642658802</c:v>
                </c:pt>
                <c:pt idx="437">
                  <c:v>37.800817518897297</c:v>
                </c:pt>
                <c:pt idx="438">
                  <c:v>37.860342867017799</c:v>
                </c:pt>
                <c:pt idx="439">
                  <c:v>37.919774855573202</c:v>
                </c:pt>
                <c:pt idx="440">
                  <c:v>37.9791136531163</c:v>
                </c:pt>
                <c:pt idx="441">
                  <c:v>38.038359428200003</c:v>
                </c:pt>
                <c:pt idx="442">
                  <c:v>38.097512334039102</c:v>
                </c:pt>
                <c:pt idx="443">
                  <c:v>38.156572456592897</c:v>
                </c:pt>
                <c:pt idx="444">
                  <c:v>38.215540035684299</c:v>
                </c:pt>
                <c:pt idx="445">
                  <c:v>38.274415237831498</c:v>
                </c:pt>
                <c:pt idx="446">
                  <c:v>38.333198229552501</c:v>
                </c:pt>
                <c:pt idx="447">
                  <c:v>38.3918891773654</c:v>
                </c:pt>
                <c:pt idx="448">
                  <c:v>38.450488247788101</c:v>
                </c:pt>
                <c:pt idx="449">
                  <c:v>38.508995607338797</c:v>
                </c:pt>
                <c:pt idx="450">
                  <c:v>38.5674114225354</c:v>
                </c:pt>
                <c:pt idx="451">
                  <c:v>38.625735859895997</c:v>
                </c:pt>
                <c:pt idx="452">
                  <c:v>38.683969085938699</c:v>
                </c:pt>
                <c:pt idx="453">
                  <c:v>38.7421112671815</c:v>
                </c:pt>
                <c:pt idx="454">
                  <c:v>38.800162537861297</c:v>
                </c:pt>
                <c:pt idx="455">
                  <c:v>38.858122950004201</c:v>
                </c:pt>
                <c:pt idx="456">
                  <c:v>38.915992775085499</c:v>
                </c:pt>
                <c:pt idx="457">
                  <c:v>38.973772176444598</c:v>
                </c:pt>
                <c:pt idx="458">
                  <c:v>39.031461317420899</c:v>
                </c:pt>
                <c:pt idx="459">
                  <c:v>39.089060361354001</c:v>
                </c:pt>
                <c:pt idx="460">
                  <c:v>39.146569471583099</c:v>
                </c:pt>
                <c:pt idx="461">
                  <c:v>39.2039888114478</c:v>
                </c:pt>
                <c:pt idx="462">
                  <c:v>39.261318544287398</c:v>
                </c:pt>
                <c:pt idx="463">
                  <c:v>39.318558833441401</c:v>
                </c:pt>
                <c:pt idx="464">
                  <c:v>39.3757098422493</c:v>
                </c:pt>
                <c:pt idx="465">
                  <c:v>39.432771734050498</c:v>
                </c:pt>
                <c:pt idx="466">
                  <c:v>39.489744625975703</c:v>
                </c:pt>
                <c:pt idx="467">
                  <c:v>39.546628568133301</c:v>
                </c:pt>
                <c:pt idx="468">
                  <c:v>39.603423835648101</c:v>
                </c:pt>
                <c:pt idx="469">
                  <c:v>39.660130588251597</c:v>
                </c:pt>
                <c:pt idx="470">
                  <c:v>39.716748985675302</c:v>
                </c:pt>
                <c:pt idx="471">
                  <c:v>39.773279187650601</c:v>
                </c:pt>
                <c:pt idx="472">
                  <c:v>39.829721353908901</c:v>
                </c:pt>
                <c:pt idx="473">
                  <c:v>39.886075644181702</c:v>
                </c:pt>
                <c:pt idx="474">
                  <c:v>39.942342218200402</c:v>
                </c:pt>
                <c:pt idx="475">
                  <c:v>39.998521235696401</c:v>
                </c:pt>
                <c:pt idx="476">
                  <c:v>40.054612856401199</c:v>
                </c:pt>
                <c:pt idx="477">
                  <c:v>40.110617240046302</c:v>
                </c:pt>
                <c:pt idx="478">
                  <c:v>40.166534257919203</c:v>
                </c:pt>
                <c:pt idx="479">
                  <c:v>40.222364507212802</c:v>
                </c:pt>
                <c:pt idx="480">
                  <c:v>40.278107933239099</c:v>
                </c:pt>
                <c:pt idx="481">
                  <c:v>40.333764695178097</c:v>
                </c:pt>
                <c:pt idx="482">
                  <c:v>40.389334951905703</c:v>
                </c:pt>
                <c:pt idx="483">
                  <c:v>40.444818861993802</c:v>
                </c:pt>
                <c:pt idx="484">
                  <c:v>40.5002165837099</c:v>
                </c:pt>
                <c:pt idx="485">
                  <c:v>40.5555282750177</c:v>
                </c:pt>
                <c:pt idx="486">
                  <c:v>40.610754093576503</c:v>
                </c:pt>
                <c:pt idx="487">
                  <c:v>40.665894196741803</c:v>
                </c:pt>
                <c:pt idx="488">
                  <c:v>40.720948741564698</c:v>
                </c:pt>
                <c:pt idx="489">
                  <c:v>40.775917884792399</c:v>
                </c:pt>
                <c:pt idx="490">
                  <c:v>40.830801721157101</c:v>
                </c:pt>
                <c:pt idx="491">
                  <c:v>40.885600335444501</c:v>
                </c:pt>
                <c:pt idx="492">
                  <c:v>40.940313975433703</c:v>
                </c:pt>
                <c:pt idx="493">
                  <c:v>40.994942792799897</c:v>
                </c:pt>
                <c:pt idx="494">
                  <c:v>41.049486938768801</c:v>
                </c:pt>
                <c:pt idx="495">
                  <c:v>41.103946564117003</c:v>
                </c:pt>
                <c:pt idx="496">
                  <c:v>41.158321819172102</c:v>
                </c:pt>
                <c:pt idx="497">
                  <c:v>41.212612853812097</c:v>
                </c:pt>
                <c:pt idx="498">
                  <c:v>41.266819817466001</c:v>
                </c:pt>
                <c:pt idx="499">
                  <c:v>41.320942859113401</c:v>
                </c:pt>
                <c:pt idx="500">
                  <c:v>41.374982127284902</c:v>
                </c:pt>
                <c:pt idx="501">
                  <c:v>41.428937770061502</c:v>
                </c:pt>
                <c:pt idx="502">
                  <c:v>41.482809935075302</c:v>
                </c:pt>
                <c:pt idx="503">
                  <c:v>41.536598769509098</c:v>
                </c:pt>
                <c:pt idx="504">
                  <c:v>41.590304420096203</c:v>
                </c:pt>
                <c:pt idx="505">
                  <c:v>41.643927033121003</c:v>
                </c:pt>
                <c:pt idx="506">
                  <c:v>41.6974667544185</c:v>
                </c:pt>
                <c:pt idx="507">
                  <c:v>41.750923745692802</c:v>
                </c:pt>
                <c:pt idx="508">
                  <c:v>41.804298141228799</c:v>
                </c:pt>
                <c:pt idx="509">
                  <c:v>41.857590084235497</c:v>
                </c:pt>
                <c:pt idx="510">
                  <c:v>41.9107997191511</c:v>
                </c:pt>
                <c:pt idx="511">
                  <c:v>41.963927189979103</c:v>
                </c:pt>
                <c:pt idx="512">
                  <c:v>42.0169726402886</c:v>
                </c:pt>
                <c:pt idx="513">
                  <c:v>42.069936213214099</c:v>
                </c:pt>
                <c:pt idx="514">
                  <c:v>42.122818051455802</c:v>
                </c:pt>
                <c:pt idx="515">
                  <c:v>42.1756182972792</c:v>
                </c:pt>
                <c:pt idx="516">
                  <c:v>42.228337092515503</c:v>
                </c:pt>
                <c:pt idx="517">
                  <c:v>42.280974578561498</c:v>
                </c:pt>
                <c:pt idx="518">
                  <c:v>42.333530896379202</c:v>
                </c:pt>
                <c:pt idx="519">
                  <c:v>42.386006186496402</c:v>
                </c:pt>
                <c:pt idx="520">
                  <c:v>42.438400589006399</c:v>
                </c:pt>
                <c:pt idx="521">
                  <c:v>42.490714243567901</c:v>
                </c:pt>
                <c:pt idx="522">
                  <c:v>42.542947289405099</c:v>
                </c:pt>
                <c:pt idx="523">
                  <c:v>42.595099914672602</c:v>
                </c:pt>
                <c:pt idx="524">
                  <c:v>42.647172292316696</c:v>
                </c:pt>
                <c:pt idx="525">
                  <c:v>42.699164504252202</c:v>
                </c:pt>
                <c:pt idx="526">
                  <c:v>42.751076690576902</c:v>
                </c:pt>
                <c:pt idx="527">
                  <c:v>42.802908991052298</c:v>
                </c:pt>
                <c:pt idx="528">
                  <c:v>42.854661545103497</c:v>
                </c:pt>
                <c:pt idx="529">
                  <c:v>42.906334491819202</c:v>
                </c:pt>
                <c:pt idx="530">
                  <c:v>42.957927969951498</c:v>
                </c:pt>
                <c:pt idx="531">
                  <c:v>43.009442117916301</c:v>
                </c:pt>
                <c:pt idx="532">
                  <c:v>43.060877073793101</c:v>
                </c:pt>
                <c:pt idx="533">
                  <c:v>43.112232975324702</c:v>
                </c:pt>
                <c:pt idx="534">
                  <c:v>43.163509959917903</c:v>
                </c:pt>
                <c:pt idx="535">
                  <c:v>43.214708164642701</c:v>
                </c:pt>
                <c:pt idx="536">
                  <c:v>43.265827726232899</c:v>
                </c:pt>
                <c:pt idx="537">
                  <c:v>43.316868781085802</c:v>
                </c:pt>
                <c:pt idx="538">
                  <c:v>43.367831465262299</c:v>
                </c:pt>
                <c:pt idx="539">
                  <c:v>43.418715914486803</c:v>
                </c:pt>
                <c:pt idx="540">
                  <c:v>43.4695223255586</c:v>
                </c:pt>
                <c:pt idx="541">
                  <c:v>43.520250792541397</c:v>
                </c:pt>
                <c:pt idx="542">
                  <c:v>43.570901450327099</c:v>
                </c:pt>
                <c:pt idx="543">
                  <c:v>43.621474435681499</c:v>
                </c:pt>
                <c:pt idx="544">
                  <c:v>43.671969885145799</c:v>
                </c:pt>
                <c:pt idx="545">
                  <c:v>43.722387935036799</c:v>
                </c:pt>
                <c:pt idx="546">
                  <c:v>43.772728721446697</c:v>
                </c:pt>
                <c:pt idx="547">
                  <c:v>43.8229923802431</c:v>
                </c:pt>
                <c:pt idx="548">
                  <c:v>43.8731790470692</c:v>
                </c:pt>
                <c:pt idx="549">
                  <c:v>43.923288857343699</c:v>
                </c:pt>
                <c:pt idx="550">
                  <c:v>43.973321946260597</c:v>
                </c:pt>
                <c:pt idx="551">
                  <c:v>44.023278448789597</c:v>
                </c:pt>
                <c:pt idx="552">
                  <c:v>44.073158498129203</c:v>
                </c:pt>
                <c:pt idx="553">
                  <c:v>44.1229622268391</c:v>
                </c:pt>
                <c:pt idx="554">
                  <c:v>44.172689771087803</c:v>
                </c:pt>
                <c:pt idx="555">
                  <c:v>44.222341264712497</c:v>
                </c:pt>
                <c:pt idx="556">
                  <c:v>44.271916841312503</c:v>
                </c:pt>
                <c:pt idx="557">
                  <c:v>44.321416634249303</c:v>
                </c:pt>
                <c:pt idx="558">
                  <c:v>44.370840776646403</c:v>
                </c:pt>
                <c:pt idx="559">
                  <c:v>44.420189401389401</c:v>
                </c:pt>
                <c:pt idx="560">
                  <c:v>44.469462641126199</c:v>
                </c:pt>
                <c:pt idx="561">
                  <c:v>44.518660628266502</c:v>
                </c:pt>
                <c:pt idx="562">
                  <c:v>44.5677834949824</c:v>
                </c:pt>
                <c:pt idx="563">
                  <c:v>44.616831367810597</c:v>
                </c:pt>
                <c:pt idx="564">
                  <c:v>44.665804381702799</c:v>
                </c:pt>
                <c:pt idx="565">
                  <c:v>44.714702668025403</c:v>
                </c:pt>
                <c:pt idx="566">
                  <c:v>44.763526357693102</c:v>
                </c:pt>
                <c:pt idx="567">
                  <c:v>44.812275581365697</c:v>
                </c:pt>
                <c:pt idx="568">
                  <c:v>44.860950469448497</c:v>
                </c:pt>
                <c:pt idx="569">
                  <c:v>44.909551152091701</c:v>
                </c:pt>
                <c:pt idx="570">
                  <c:v>44.958077759190999</c:v>
                </c:pt>
                <c:pt idx="571">
                  <c:v>45.006530420387001</c:v>
                </c:pt>
                <c:pt idx="572">
                  <c:v>45.054909265065803</c:v>
                </c:pt>
                <c:pt idx="573">
                  <c:v>45.1032144229316</c:v>
                </c:pt>
                <c:pt idx="574">
                  <c:v>45.151446023079302</c:v>
                </c:pt>
                <c:pt idx="575">
                  <c:v>45.199604193769801</c:v>
                </c:pt>
                <c:pt idx="576">
                  <c:v>45.247689063430798</c:v>
                </c:pt>
                <c:pt idx="577">
                  <c:v>45.295700760238802</c:v>
                </c:pt>
                <c:pt idx="578">
                  <c:v>45.343639412119103</c:v>
                </c:pt>
                <c:pt idx="579">
                  <c:v>45.391505146745203</c:v>
                </c:pt>
                <c:pt idx="580">
                  <c:v>45.439298091539797</c:v>
                </c:pt>
                <c:pt idx="581">
                  <c:v>45.487018373673799</c:v>
                </c:pt>
                <c:pt idx="582">
                  <c:v>45.534666120067001</c:v>
                </c:pt>
                <c:pt idx="583">
                  <c:v>45.582241457003597</c:v>
                </c:pt>
                <c:pt idx="584">
                  <c:v>45.629744504497602</c:v>
                </c:pt>
                <c:pt idx="585">
                  <c:v>45.677175388224903</c:v>
                </c:pt>
                <c:pt idx="586">
                  <c:v>45.724534236945203</c:v>
                </c:pt>
                <c:pt idx="587">
                  <c:v>45.771821176228698</c:v>
                </c:pt>
                <c:pt idx="588">
                  <c:v>45.819036332826897</c:v>
                </c:pt>
                <c:pt idx="589">
                  <c:v>45.866179843334798</c:v>
                </c:pt>
                <c:pt idx="590">
                  <c:v>45.913251825330804</c:v>
                </c:pt>
                <c:pt idx="591">
                  <c:v>45.960252577223201</c:v>
                </c:pt>
                <c:pt idx="592">
                  <c:v>46.007182012193503</c:v>
                </c:pt>
                <c:pt idx="593">
                  <c:v>46.054040321643598</c:v>
                </c:pt>
                <c:pt idx="594">
                  <c:v>46.100827727264999</c:v>
                </c:pt>
                <c:pt idx="595">
                  <c:v>46.147544076802397</c:v>
                </c:pt>
                <c:pt idx="596">
                  <c:v>46.1941897737359</c:v>
                </c:pt>
                <c:pt idx="597">
                  <c:v>46.240764818383397</c:v>
                </c:pt>
                <c:pt idx="598">
                  <c:v>46.287269164666</c:v>
                </c:pt>
                <c:pt idx="599">
                  <c:v>46.333704057911397</c:v>
                </c:pt>
                <c:pt idx="600">
                  <c:v>46.380068630584901</c:v>
                </c:pt>
                <c:pt idx="601">
                  <c:v>46.426362882686597</c:v>
                </c:pt>
                <c:pt idx="602">
                  <c:v>46.472586814216299</c:v>
                </c:pt>
                <c:pt idx="603">
                  <c:v>46.518740425174201</c:v>
                </c:pt>
                <c:pt idx="604">
                  <c:v>46.564825128308797</c:v>
                </c:pt>
                <c:pt idx="605">
                  <c:v>46.610840317039397</c:v>
                </c:pt>
                <c:pt idx="606">
                  <c:v>46.656785748916001</c:v>
                </c:pt>
                <c:pt idx="607">
                  <c:v>46.702661423938501</c:v>
                </c:pt>
                <c:pt idx="608">
                  <c:v>46.748467342106999</c:v>
                </c:pt>
                <c:pt idx="609">
                  <c:v>46.794202708934499</c:v>
                </c:pt>
                <c:pt idx="610">
                  <c:v>46.839872347754103</c:v>
                </c:pt>
                <c:pt idx="611">
                  <c:v>46.885472417406497</c:v>
                </c:pt>
                <c:pt idx="612">
                  <c:v>46.931003034045098</c:v>
                </c:pt>
                <c:pt idx="613">
                  <c:v>46.976464313823101</c:v>
                </c:pt>
                <c:pt idx="614">
                  <c:v>47.021856774488</c:v>
                </c:pt>
                <c:pt idx="615">
                  <c:v>47.067180983994596</c:v>
                </c:pt>
                <c:pt idx="616">
                  <c:v>47.112436604631903</c:v>
                </c:pt>
                <c:pt idx="617">
                  <c:v>47.157623794294103</c:v>
                </c:pt>
                <c:pt idx="618">
                  <c:v>47.202742710875597</c:v>
                </c:pt>
                <c:pt idx="619">
                  <c:v>47.247793512270803</c:v>
                </c:pt>
                <c:pt idx="620">
                  <c:v>47.292776356373899</c:v>
                </c:pt>
                <c:pt idx="621">
                  <c:v>47.337691401079397</c:v>
                </c:pt>
                <c:pt idx="622">
                  <c:v>47.3825387244868</c:v>
                </c:pt>
                <c:pt idx="623">
                  <c:v>47.427318222649703</c:v>
                </c:pt>
                <c:pt idx="624">
                  <c:v>47.472030256279503</c:v>
                </c:pt>
                <c:pt idx="625">
                  <c:v>47.516674968506301</c:v>
                </c:pt>
                <c:pt idx="626">
                  <c:v>47.561252502459901</c:v>
                </c:pt>
                <c:pt idx="627">
                  <c:v>47.605763001270503</c:v>
                </c:pt>
                <c:pt idx="628">
                  <c:v>47.650206608067997</c:v>
                </c:pt>
                <c:pt idx="629">
                  <c:v>47.694583465982397</c:v>
                </c:pt>
                <c:pt idx="630">
                  <c:v>47.738893699642801</c:v>
                </c:pt>
                <c:pt idx="631">
                  <c:v>47.783137123702097</c:v>
                </c:pt>
                <c:pt idx="632">
                  <c:v>47.827314075009802</c:v>
                </c:pt>
                <c:pt idx="633">
                  <c:v>47.871424676528299</c:v>
                </c:pt>
                <c:pt idx="634">
                  <c:v>47.915469051220299</c:v>
                </c:pt>
                <c:pt idx="635">
                  <c:v>47.959447322048</c:v>
                </c:pt>
                <c:pt idx="636">
                  <c:v>48.003359611974197</c:v>
                </c:pt>
                <c:pt idx="637">
                  <c:v>48.0472059693628</c:v>
                </c:pt>
                <c:pt idx="638">
                  <c:v>48.090986476308103</c:v>
                </c:pt>
                <c:pt idx="639">
                  <c:v>48.134701300040597</c:v>
                </c:pt>
                <c:pt idx="640">
                  <c:v>48.178350554692798</c:v>
                </c:pt>
                <c:pt idx="641">
                  <c:v>48.221934354397703</c:v>
                </c:pt>
                <c:pt idx="642">
                  <c:v>48.265452813287901</c:v>
                </c:pt>
                <c:pt idx="643">
                  <c:v>48.308906045496101</c:v>
                </c:pt>
                <c:pt idx="644">
                  <c:v>48.352294123908599</c:v>
                </c:pt>
                <c:pt idx="645">
                  <c:v>48.395617185893499</c:v>
                </c:pt>
                <c:pt idx="646">
                  <c:v>48.4388753434975</c:v>
                </c:pt>
                <c:pt idx="647">
                  <c:v>48.482068708496499</c:v>
                </c:pt>
                <c:pt idx="648">
                  <c:v>48.525197392666499</c:v>
                </c:pt>
                <c:pt idx="649">
                  <c:v>48.568261507783703</c:v>
                </c:pt>
                <c:pt idx="650">
                  <c:v>48.6112611584714</c:v>
                </c:pt>
                <c:pt idx="651">
                  <c:v>48.654196449934801</c:v>
                </c:pt>
                <c:pt idx="652">
                  <c:v>48.697067499723502</c:v>
                </c:pt>
                <c:pt idx="653">
                  <c:v>48.739874418619003</c:v>
                </c:pt>
                <c:pt idx="654">
                  <c:v>48.782617317402398</c:v>
                </c:pt>
                <c:pt idx="655">
                  <c:v>48.825296306855201</c:v>
                </c:pt>
                <c:pt idx="656">
                  <c:v>48.867911497758598</c:v>
                </c:pt>
                <c:pt idx="657">
                  <c:v>48.910462986066896</c:v>
                </c:pt>
                <c:pt idx="658">
                  <c:v>48.952950890242001</c:v>
                </c:pt>
                <c:pt idx="659">
                  <c:v>48.995375321399699</c:v>
                </c:pt>
                <c:pt idx="660">
                  <c:v>49.037736389596603</c:v>
                </c:pt>
                <c:pt idx="661">
                  <c:v>49.080034204889202</c:v>
                </c:pt>
                <c:pt idx="662">
                  <c:v>49.122268877334399</c:v>
                </c:pt>
                <c:pt idx="663">
                  <c:v>49.164440516988499</c:v>
                </c:pt>
                <c:pt idx="664">
                  <c:v>49.206549222843798</c:v>
                </c:pt>
                <c:pt idx="665">
                  <c:v>49.248595094780597</c:v>
                </c:pt>
                <c:pt idx="666">
                  <c:v>49.290578253084199</c:v>
                </c:pt>
                <c:pt idx="667">
                  <c:v>49.332498806576901</c:v>
                </c:pt>
                <c:pt idx="668">
                  <c:v>49.374356864080603</c:v>
                </c:pt>
                <c:pt idx="669">
                  <c:v>49.416152534417698</c:v>
                </c:pt>
                <c:pt idx="670">
                  <c:v>49.4578859264101</c:v>
                </c:pt>
                <c:pt idx="671">
                  <c:v>49.499557148880001</c:v>
                </c:pt>
                <c:pt idx="672">
                  <c:v>49.5411662788512</c:v>
                </c:pt>
                <c:pt idx="673">
                  <c:v>49.5827134434263</c:v>
                </c:pt>
                <c:pt idx="674">
                  <c:v>49.624198751004201</c:v>
                </c:pt>
                <c:pt idx="675">
                  <c:v>49.665622308930203</c:v>
                </c:pt>
                <c:pt idx="676">
                  <c:v>49.706984224549799</c:v>
                </c:pt>
                <c:pt idx="677">
                  <c:v>49.748284605208397</c:v>
                </c:pt>
                <c:pt idx="678">
                  <c:v>49.789523558251503</c:v>
                </c:pt>
                <c:pt idx="679">
                  <c:v>49.830701175586803</c:v>
                </c:pt>
                <c:pt idx="680">
                  <c:v>49.871817553984997</c:v>
                </c:pt>
                <c:pt idx="681">
                  <c:v>49.9128728127953</c:v>
                </c:pt>
                <c:pt idx="682">
                  <c:v>49.953867057799997</c:v>
                </c:pt>
                <c:pt idx="683">
                  <c:v>49.9948003947814</c:v>
                </c:pt>
                <c:pt idx="684">
                  <c:v>50.035672929521702</c:v>
                </c:pt>
                <c:pt idx="685">
                  <c:v>50.076484767803002</c:v>
                </c:pt>
                <c:pt idx="686">
                  <c:v>50.117236015335301</c:v>
                </c:pt>
                <c:pt idx="687">
                  <c:v>50.1579267438198</c:v>
                </c:pt>
                <c:pt idx="688">
                  <c:v>50.198557080332002</c:v>
                </c:pt>
                <c:pt idx="689">
                  <c:v>50.239127129138197</c:v>
                </c:pt>
                <c:pt idx="690">
                  <c:v>50.279636994504301</c:v>
                </c:pt>
                <c:pt idx="691">
                  <c:v>50.320086780696499</c:v>
                </c:pt>
                <c:pt idx="692">
                  <c:v>50.360476591980799</c:v>
                </c:pt>
                <c:pt idx="693">
                  <c:v>50.400806532623498</c:v>
                </c:pt>
                <c:pt idx="694">
                  <c:v>50.441076694211098</c:v>
                </c:pt>
                <c:pt idx="695">
                  <c:v>50.481287173352399</c:v>
                </c:pt>
                <c:pt idx="696">
                  <c:v>50.5214380817145</c:v>
                </c:pt>
                <c:pt idx="697">
                  <c:v>50.561529521887799</c:v>
                </c:pt>
                <c:pt idx="698">
                  <c:v>50.601561596462503</c:v>
                </c:pt>
                <c:pt idx="699">
                  <c:v>50.641534408029102</c:v>
                </c:pt>
                <c:pt idx="700">
                  <c:v>50.6814480536</c:v>
                </c:pt>
                <c:pt idx="701">
                  <c:v>50.721302624332203</c:v>
                </c:pt>
                <c:pt idx="702">
                  <c:v>50.761098230543404</c:v>
                </c:pt>
                <c:pt idx="703">
                  <c:v>50.800834973589801</c:v>
                </c:pt>
                <c:pt idx="704">
                  <c:v>50.840512954827801</c:v>
                </c:pt>
                <c:pt idx="705">
                  <c:v>50.880132275613597</c:v>
                </c:pt>
                <c:pt idx="706">
                  <c:v>50.919693035201398</c:v>
                </c:pt>
                <c:pt idx="707">
                  <c:v>50.959195318499802</c:v>
                </c:pt>
                <c:pt idx="708">
                  <c:v>50.998639236485701</c:v>
                </c:pt>
                <c:pt idx="709">
                  <c:v>51.0380248892967</c:v>
                </c:pt>
                <c:pt idx="710">
                  <c:v>51.077352377070198</c:v>
                </c:pt>
                <c:pt idx="711">
                  <c:v>51.116621799943999</c:v>
                </c:pt>
                <c:pt idx="712">
                  <c:v>51.155833258055502</c:v>
                </c:pt>
                <c:pt idx="713">
                  <c:v>51.194986834588804</c:v>
                </c:pt>
                <c:pt idx="714">
                  <c:v>51.2340826375194</c:v>
                </c:pt>
                <c:pt idx="715">
                  <c:v>51.2731207667861</c:v>
                </c:pt>
                <c:pt idx="716">
                  <c:v>51.312101321380801</c:v>
                </c:pt>
                <c:pt idx="717">
                  <c:v>51.3510244002956</c:v>
                </c:pt>
                <c:pt idx="718">
                  <c:v>51.3898901025225</c:v>
                </c:pt>
                <c:pt idx="719">
                  <c:v>51.428698502597001</c:v>
                </c:pt>
                <c:pt idx="720">
                  <c:v>51.467449706379199</c:v>
                </c:pt>
                <c:pt idx="721">
                  <c:v>51.506143819279998</c:v>
                </c:pt>
                <c:pt idx="722">
                  <c:v>51.544780939289197</c:v>
                </c:pt>
                <c:pt idx="723">
                  <c:v>51.5833611643965</c:v>
                </c:pt>
                <c:pt idx="724">
                  <c:v>51.621884592591897</c:v>
                </c:pt>
                <c:pt idx="725">
                  <c:v>51.660351321865001</c:v>
                </c:pt>
                <c:pt idx="726">
                  <c:v>51.698761450205801</c:v>
                </c:pt>
                <c:pt idx="727">
                  <c:v>51.737115075604102</c:v>
                </c:pt>
                <c:pt idx="728">
                  <c:v>51.775412280312203</c:v>
                </c:pt>
                <c:pt idx="729">
                  <c:v>51.813653136101998</c:v>
                </c:pt>
                <c:pt idx="730">
                  <c:v>51.851837766486902</c:v>
                </c:pt>
                <c:pt idx="731">
                  <c:v>51.889966267926702</c:v>
                </c:pt>
                <c:pt idx="732">
                  <c:v>51.928038736880801</c:v>
                </c:pt>
                <c:pt idx="733">
                  <c:v>51.966055269808898</c:v>
                </c:pt>
                <c:pt idx="734">
                  <c:v>52.004015963170602</c:v>
                </c:pt>
                <c:pt idx="735">
                  <c:v>52.0419209134254</c:v>
                </c:pt>
                <c:pt idx="736">
                  <c:v>52.079770217033001</c:v>
                </c:pt>
                <c:pt idx="737">
                  <c:v>52.117563970452899</c:v>
                </c:pt>
                <c:pt idx="738">
                  <c:v>52.155302216070801</c:v>
                </c:pt>
                <c:pt idx="739">
                  <c:v>52.192985082803503</c:v>
                </c:pt>
                <c:pt idx="740">
                  <c:v>52.230612669212</c:v>
                </c:pt>
                <c:pt idx="741">
                  <c:v>52.268185070033603</c:v>
                </c:pt>
                <c:pt idx="742">
                  <c:v>52.305702380005698</c:v>
                </c:pt>
                <c:pt idx="743">
                  <c:v>52.343164693865504</c:v>
                </c:pt>
                <c:pt idx="744">
                  <c:v>52.3805721063504</c:v>
                </c:pt>
                <c:pt idx="745">
                  <c:v>52.417924712197603</c:v>
                </c:pt>
                <c:pt idx="746">
                  <c:v>52.455222606144403</c:v>
                </c:pt>
                <c:pt idx="747">
                  <c:v>52.492465854319903</c:v>
                </c:pt>
                <c:pt idx="748">
                  <c:v>52.529654540060598</c:v>
                </c:pt>
                <c:pt idx="749">
                  <c:v>52.566788779194397</c:v>
                </c:pt>
                <c:pt idx="750">
                  <c:v>52.603868664726598</c:v>
                </c:pt>
                <c:pt idx="751">
                  <c:v>52.640894289662597</c:v>
                </c:pt>
                <c:pt idx="752">
                  <c:v>52.677865747007999</c:v>
                </c:pt>
                <c:pt idx="753">
                  <c:v>52.714783129768101</c:v>
                </c:pt>
                <c:pt idx="754">
                  <c:v>52.7516465309483</c:v>
                </c:pt>
                <c:pt idx="755">
                  <c:v>52.788456043554199</c:v>
                </c:pt>
                <c:pt idx="756">
                  <c:v>52.825211748252798</c:v>
                </c:pt>
                <c:pt idx="757">
                  <c:v>52.861913637497501</c:v>
                </c:pt>
                <c:pt idx="758">
                  <c:v>52.898561893561698</c:v>
                </c:pt>
                <c:pt idx="759">
                  <c:v>52.935156608001698</c:v>
                </c:pt>
                <c:pt idx="760">
                  <c:v>52.971697872373802</c:v>
                </c:pt>
                <c:pt idx="761">
                  <c:v>53.008185778234399</c:v>
                </c:pt>
                <c:pt idx="762">
                  <c:v>53.044620417139697</c:v>
                </c:pt>
                <c:pt idx="763">
                  <c:v>53.081001880646099</c:v>
                </c:pt>
                <c:pt idx="764">
                  <c:v>53.117330260309899</c:v>
                </c:pt>
                <c:pt idx="765">
                  <c:v>53.153605647687499</c:v>
                </c:pt>
                <c:pt idx="766">
                  <c:v>53.189828134335002</c:v>
                </c:pt>
                <c:pt idx="767">
                  <c:v>53.225997811809101</c:v>
                </c:pt>
                <c:pt idx="768">
                  <c:v>53.2621147716658</c:v>
                </c:pt>
                <c:pt idx="769">
                  <c:v>53.2981791054615</c:v>
                </c:pt>
                <c:pt idx="770">
                  <c:v>53.334190904752703</c:v>
                </c:pt>
                <c:pt idx="771">
                  <c:v>53.370150261095503</c:v>
                </c:pt>
                <c:pt idx="772">
                  <c:v>53.406057092052897</c:v>
                </c:pt>
                <c:pt idx="773">
                  <c:v>53.441911612647701</c:v>
                </c:pt>
                <c:pt idx="774">
                  <c:v>53.477713926361197</c:v>
                </c:pt>
                <c:pt idx="775">
                  <c:v>53.513464122493502</c:v>
                </c:pt>
                <c:pt idx="776">
                  <c:v>53.549162290344903</c:v>
                </c:pt>
                <c:pt idx="777">
                  <c:v>53.5848085192154</c:v>
                </c:pt>
                <c:pt idx="778">
                  <c:v>53.620402898405203</c:v>
                </c:pt>
                <c:pt idx="779">
                  <c:v>53.655945517214498</c:v>
                </c:pt>
                <c:pt idx="780">
                  <c:v>53.691436464943401</c:v>
                </c:pt>
                <c:pt idx="781">
                  <c:v>53.726875830892098</c:v>
                </c:pt>
                <c:pt idx="782">
                  <c:v>53.762263704360699</c:v>
                </c:pt>
                <c:pt idx="783">
                  <c:v>53.797600174649297</c:v>
                </c:pt>
                <c:pt idx="784">
                  <c:v>53.832885331058201</c:v>
                </c:pt>
                <c:pt idx="785">
                  <c:v>53.868119262887497</c:v>
                </c:pt>
                <c:pt idx="786">
                  <c:v>53.903302059437301</c:v>
                </c:pt>
                <c:pt idx="787">
                  <c:v>53.9384336575784</c:v>
                </c:pt>
                <c:pt idx="788">
                  <c:v>53.973514206291199</c:v>
                </c:pt>
                <c:pt idx="789">
                  <c:v>54.008543844573197</c:v>
                </c:pt>
                <c:pt idx="790">
                  <c:v>54.043522659179899</c:v>
                </c:pt>
                <c:pt idx="791">
                  <c:v>54.0784507368665</c:v>
                </c:pt>
                <c:pt idx="792">
                  <c:v>54.113328164388498</c:v>
                </c:pt>
                <c:pt idx="793">
                  <c:v>54.148155028501201</c:v>
                </c:pt>
                <c:pt idx="794">
                  <c:v>54.182931415960098</c:v>
                </c:pt>
                <c:pt idx="795">
                  <c:v>54.217657413520399</c:v>
                </c:pt>
                <c:pt idx="796">
                  <c:v>54.252333107937503</c:v>
                </c:pt>
                <c:pt idx="797">
                  <c:v>54.2869585859669</c:v>
                </c:pt>
                <c:pt idx="798">
                  <c:v>54.321533934363799</c:v>
                </c:pt>
                <c:pt idx="799">
                  <c:v>54.356059239883699</c:v>
                </c:pt>
                <c:pt idx="800">
                  <c:v>54.390534589281799</c:v>
                </c:pt>
                <c:pt idx="801">
                  <c:v>54.424960069313698</c:v>
                </c:pt>
                <c:pt idx="802">
                  <c:v>54.459335335292202</c:v>
                </c:pt>
                <c:pt idx="803">
                  <c:v>54.4936611792888</c:v>
                </c:pt>
                <c:pt idx="804">
                  <c:v>54.527937356099102</c:v>
                </c:pt>
                <c:pt idx="805">
                  <c:v>54.562163952138597</c:v>
                </c:pt>
                <c:pt idx="806">
                  <c:v>54.596341053655202</c:v>
                </c:pt>
                <c:pt idx="807">
                  <c:v>54.630468746730003</c:v>
                </c:pt>
                <c:pt idx="808">
                  <c:v>54.664547117276904</c:v>
                </c:pt>
                <c:pt idx="809">
                  <c:v>54.698576251042397</c:v>
                </c:pt>
                <c:pt idx="810">
                  <c:v>54.732556233605997</c:v>
                </c:pt>
                <c:pt idx="811">
                  <c:v>54.766487150379902</c:v>
                </c:pt>
                <c:pt idx="812">
                  <c:v>54.800369086609301</c:v>
                </c:pt>
                <c:pt idx="813">
                  <c:v>54.834202127372002</c:v>
                </c:pt>
                <c:pt idx="814">
                  <c:v>54.8679863575789</c:v>
                </c:pt>
                <c:pt idx="815">
                  <c:v>54.9017218619733</c:v>
                </c:pt>
                <c:pt idx="816">
                  <c:v>54.935408725131801</c:v>
                </c:pt>
                <c:pt idx="817">
                  <c:v>54.969046964805699</c:v>
                </c:pt>
                <c:pt idx="818">
                  <c:v>55.0026365812626</c:v>
                </c:pt>
                <c:pt idx="819">
                  <c:v>55.036177773868303</c:v>
                </c:pt>
                <c:pt idx="820">
                  <c:v>55.069670623976201</c:v>
                </c:pt>
                <c:pt idx="821">
                  <c:v>55.103115212698697</c:v>
                </c:pt>
                <c:pt idx="822">
                  <c:v>55.136511620906198</c:v>
                </c:pt>
                <c:pt idx="823">
                  <c:v>55.169859929228103</c:v>
                </c:pt>
                <c:pt idx="824">
                  <c:v>55.203160218051899</c:v>
                </c:pt>
                <c:pt idx="825">
                  <c:v>55.236412567523701</c:v>
                </c:pt>
                <c:pt idx="826">
                  <c:v>55.269617057548302</c:v>
                </c:pt>
                <c:pt idx="827">
                  <c:v>55.3027737677888</c:v>
                </c:pt>
                <c:pt idx="828">
                  <c:v>55.335882777666797</c:v>
                </c:pt>
                <c:pt idx="829">
                  <c:v>55.368944166362397</c:v>
                </c:pt>
                <c:pt idx="830">
                  <c:v>55.401958012814397</c:v>
                </c:pt>
                <c:pt idx="831">
                  <c:v>55.434924395719698</c:v>
                </c:pt>
                <c:pt idx="832">
                  <c:v>55.467843393534103</c:v>
                </c:pt>
                <c:pt idx="833">
                  <c:v>55.500715084471601</c:v>
                </c:pt>
                <c:pt idx="834">
                  <c:v>55.533539546504898</c:v>
                </c:pt>
                <c:pt idx="835">
                  <c:v>55.566316857365102</c:v>
                </c:pt>
                <c:pt idx="836">
                  <c:v>55.599047094541802</c:v>
                </c:pt>
                <c:pt idx="837">
                  <c:v>55.631730335283102</c:v>
                </c:pt>
                <c:pt idx="838">
                  <c:v>55.664366656595703</c:v>
                </c:pt>
                <c:pt idx="839">
                  <c:v>55.696956149523601</c:v>
                </c:pt>
                <c:pt idx="840">
                  <c:v>55.729498886656401</c:v>
                </c:pt>
                <c:pt idx="841">
                  <c:v>55.761994937830202</c:v>
                </c:pt>
                <c:pt idx="842">
                  <c:v>55.794444379363497</c:v>
                </c:pt>
                <c:pt idx="843">
                  <c:v>55.826847287341401</c:v>
                </c:pt>
                <c:pt idx="844">
                  <c:v>55.859203737615601</c:v>
                </c:pt>
                <c:pt idx="845">
                  <c:v>55.891513805804202</c:v>
                </c:pt>
                <c:pt idx="846">
                  <c:v>55.9237775672919</c:v>
                </c:pt>
                <c:pt idx="847">
                  <c:v>55.955995097229902</c:v>
                </c:pt>
                <c:pt idx="848">
                  <c:v>55.988166470535901</c:v>
                </c:pt>
                <c:pt idx="849">
                  <c:v>56.0202917618941</c:v>
                </c:pt>
                <c:pt idx="850">
                  <c:v>56.052371045755102</c:v>
                </c:pt>
                <c:pt idx="851">
                  <c:v>56.084404396336303</c:v>
                </c:pt>
                <c:pt idx="852">
                  <c:v>56.116391887621297</c:v>
                </c:pt>
                <c:pt idx="853">
                  <c:v>56.148333593360498</c:v>
                </c:pt>
                <c:pt idx="854">
                  <c:v>56.180229587070599</c:v>
                </c:pt>
                <c:pt idx="855">
                  <c:v>56.212079942034798</c:v>
                </c:pt>
                <c:pt idx="856">
                  <c:v>56.243884731303098</c:v>
                </c:pt>
                <c:pt idx="857">
                  <c:v>56.275644027691598</c:v>
                </c:pt>
                <c:pt idx="858">
                  <c:v>56.307357903783299</c:v>
                </c:pt>
                <c:pt idx="859">
                  <c:v>56.339026431927401</c:v>
                </c:pt>
                <c:pt idx="860">
                  <c:v>56.370649684239801</c:v>
                </c:pt>
                <c:pt idx="861">
                  <c:v>56.402227883381897</c:v>
                </c:pt>
                <c:pt idx="862">
                  <c:v>56.433760978667301</c:v>
                </c:pt>
                <c:pt idx="863">
                  <c:v>56.465249040719698</c:v>
                </c:pt>
                <c:pt idx="864">
                  <c:v>56.496692142667001</c:v>
                </c:pt>
                <c:pt idx="865">
                  <c:v>56.528090357459497</c:v>
                </c:pt>
                <c:pt idx="866">
                  <c:v>56.559443757869197</c:v>
                </c:pt>
                <c:pt idx="867">
                  <c:v>56.590752416490503</c:v>
                </c:pt>
                <c:pt idx="868">
                  <c:v>56.622016405739799</c:v>
                </c:pt>
                <c:pt idx="869">
                  <c:v>56.6532357978557</c:v>
                </c:pt>
                <c:pt idx="870">
                  <c:v>56.684410664898799</c:v>
                </c:pt>
                <c:pt idx="871">
                  <c:v>56.715541078751997</c:v>
                </c:pt>
                <c:pt idx="872">
                  <c:v>56.746627111119899</c:v>
                </c:pt>
                <c:pt idx="873">
                  <c:v>56.777668833529802</c:v>
                </c:pt>
                <c:pt idx="874">
                  <c:v>56.808666317330697</c:v>
                </c:pt>
                <c:pt idx="875">
                  <c:v>56.839619633693701</c:v>
                </c:pt>
                <c:pt idx="876">
                  <c:v>56.8705288536122</c:v>
                </c:pt>
                <c:pt idx="877">
                  <c:v>56.901394047901803</c:v>
                </c:pt>
                <c:pt idx="878">
                  <c:v>56.932215287199803</c:v>
                </c:pt>
                <c:pt idx="879">
                  <c:v>56.962992641965997</c:v>
                </c:pt>
                <c:pt idx="880">
                  <c:v>56.993726182482298</c:v>
                </c:pt>
                <c:pt idx="881">
                  <c:v>57.024415978852403</c:v>
                </c:pt>
                <c:pt idx="882">
                  <c:v>57.055062133297199</c:v>
                </c:pt>
                <c:pt idx="883">
                  <c:v>57.085664770427101</c:v>
                </c:pt>
                <c:pt idx="884">
                  <c:v>57.116223892153002</c:v>
                </c:pt>
                <c:pt idx="885">
                  <c:v>57.1467395692788</c:v>
                </c:pt>
                <c:pt idx="886">
                  <c:v>57.177211872471503</c:v>
                </c:pt>
                <c:pt idx="887">
                  <c:v>57.2076408722615</c:v>
                </c:pt>
                <c:pt idx="888">
                  <c:v>57.238026639042403</c:v>
                </c:pt>
                <c:pt idx="889">
                  <c:v>57.268369243071</c:v>
                </c:pt>
                <c:pt idx="890">
                  <c:v>57.298668754467201</c:v>
                </c:pt>
                <c:pt idx="891">
                  <c:v>57.328925243214499</c:v>
                </c:pt>
                <c:pt idx="892">
                  <c:v>57.359138779159203</c:v>
                </c:pt>
                <c:pt idx="893">
                  <c:v>57.389309432011203</c:v>
                </c:pt>
                <c:pt idx="894">
                  <c:v>57.419437271343398</c:v>
                </c:pt>
                <c:pt idx="895">
                  <c:v>57.449522366592099</c:v>
                </c:pt>
                <c:pt idx="896">
                  <c:v>57.479564787056802</c:v>
                </c:pt>
                <c:pt idx="897">
                  <c:v>57.509564601900102</c:v>
                </c:pt>
                <c:pt idx="898">
                  <c:v>57.539521880148101</c:v>
                </c:pt>
                <c:pt idx="899">
                  <c:v>57.569436690689798</c:v>
                </c:pt>
                <c:pt idx="900">
                  <c:v>57.5993091022778</c:v>
                </c:pt>
                <c:pt idx="901">
                  <c:v>57.629139183527698</c:v>
                </c:pt>
                <c:pt idx="902">
                  <c:v>57.658927002918396</c:v>
                </c:pt>
                <c:pt idx="903">
                  <c:v>57.688672628791998</c:v>
                </c:pt>
                <c:pt idx="904">
                  <c:v>57.7183761498951</c:v>
                </c:pt>
                <c:pt idx="905">
                  <c:v>57.7480376308988</c:v>
                </c:pt>
                <c:pt idx="906">
                  <c:v>57.777657128578603</c:v>
                </c:pt>
                <c:pt idx="907">
                  <c:v>57.807234711157399</c:v>
                </c:pt>
                <c:pt idx="908">
                  <c:v>57.836770446733503</c:v>
                </c:pt>
                <c:pt idx="909">
                  <c:v>57.866264403280802</c:v>
                </c:pt>
                <c:pt idx="910">
                  <c:v>57.895716648649</c:v>
                </c:pt>
                <c:pt idx="911">
                  <c:v>57.925127250563101</c:v>
                </c:pt>
                <c:pt idx="912">
                  <c:v>57.9544962766239</c:v>
                </c:pt>
                <c:pt idx="913">
                  <c:v>57.983823794307497</c:v>
                </c:pt>
                <c:pt idx="914">
                  <c:v>58.013109870965998</c:v>
                </c:pt>
                <c:pt idx="915">
                  <c:v>58.042354573826699</c:v>
                </c:pt>
                <c:pt idx="916">
                  <c:v>58.071557969992803</c:v>
                </c:pt>
                <c:pt idx="917">
                  <c:v>58.100720126442802</c:v>
                </c:pt>
                <c:pt idx="918">
                  <c:v>58.129841110030902</c:v>
                </c:pt>
                <c:pt idx="919">
                  <c:v>58.158920987487001</c:v>
                </c:pt>
                <c:pt idx="920">
                  <c:v>58.187959825416399</c:v>
                </c:pt>
                <c:pt idx="921">
                  <c:v>58.216957690300198</c:v>
                </c:pt>
                <c:pt idx="922">
                  <c:v>58.245914648494796</c:v>
                </c:pt>
                <c:pt idx="923">
                  <c:v>58.274830766232498</c:v>
                </c:pt>
                <c:pt idx="924">
                  <c:v>58.303706109620798</c:v>
                </c:pt>
                <c:pt idx="925">
                  <c:v>58.332540744643197</c:v>
                </c:pt>
                <c:pt idx="926">
                  <c:v>58.361334735065903</c:v>
                </c:pt>
                <c:pt idx="927">
                  <c:v>58.390088148308202</c:v>
                </c:pt>
                <c:pt idx="928">
                  <c:v>58.418801050091098</c:v>
                </c:pt>
                <c:pt idx="929">
                  <c:v>58.447473505884197</c:v>
                </c:pt>
                <c:pt idx="930">
                  <c:v>58.476105581032499</c:v>
                </c:pt>
                <c:pt idx="931">
                  <c:v>58.504697340755897</c:v>
                </c:pt>
                <c:pt idx="932">
                  <c:v>58.533248850150002</c:v>
                </c:pt>
                <c:pt idx="933">
                  <c:v>58.561760174185302</c:v>
                </c:pt>
                <c:pt idx="934">
                  <c:v>58.590231377707603</c:v>
                </c:pt>
                <c:pt idx="935">
                  <c:v>58.618662525438097</c:v>
                </c:pt>
                <c:pt idx="936">
                  <c:v>58.647053681972899</c:v>
                </c:pt>
                <c:pt idx="937">
                  <c:v>58.675404911783801</c:v>
                </c:pt>
                <c:pt idx="938">
                  <c:v>58.703716279217304</c:v>
                </c:pt>
                <c:pt idx="939">
                  <c:v>58.731987848495699</c:v>
                </c:pt>
                <c:pt idx="940">
                  <c:v>58.760219683716002</c:v>
                </c:pt>
                <c:pt idx="941">
                  <c:v>58.7884118488507</c:v>
                </c:pt>
                <c:pt idx="942">
                  <c:v>58.816564407747698</c:v>
                </c:pt>
                <c:pt idx="943">
                  <c:v>58.844677424129799</c:v>
                </c:pt>
                <c:pt idx="944">
                  <c:v>58.872750961595202</c:v>
                </c:pt>
                <c:pt idx="945">
                  <c:v>58.9007850836174</c:v>
                </c:pt>
                <c:pt idx="946">
                  <c:v>58.928779853545002</c:v>
                </c:pt>
                <c:pt idx="947">
                  <c:v>58.956735334601802</c:v>
                </c:pt>
                <c:pt idx="948">
                  <c:v>58.9846515898871</c:v>
                </c:pt>
                <c:pt idx="949">
                  <c:v>59.012528682375198</c:v>
                </c:pt>
                <c:pt idx="950">
                  <c:v>59.040366674915603</c:v>
                </c:pt>
                <c:pt idx="951">
                  <c:v>59.068165630233203</c:v>
                </c:pt>
                <c:pt idx="952">
                  <c:v>59.095925610928198</c:v>
                </c:pt>
                <c:pt idx="953">
                  <c:v>59.123646679475598</c:v>
                </c:pt>
                <c:pt idx="954">
                  <c:v>59.151328899084803</c:v>
                </c:pt>
                <c:pt idx="955">
                  <c:v>59.178972340459801</c:v>
                </c:pt>
                <c:pt idx="956">
                  <c:v>59.206577057643898</c:v>
                </c:pt>
                <c:pt idx="957">
                  <c:v>59.234143112684102</c:v>
                </c:pt>
                <c:pt idx="958">
                  <c:v>59.261670567504098</c:v>
                </c:pt>
                <c:pt idx="959">
                  <c:v>59.289159483904797</c:v>
                </c:pt>
                <c:pt idx="960">
                  <c:v>59.316609923563398</c:v>
                </c:pt>
                <c:pt idx="961">
                  <c:v>59.344021948034403</c:v>
                </c:pt>
                <c:pt idx="962">
                  <c:v>59.3713956187487</c:v>
                </c:pt>
                <c:pt idx="963">
                  <c:v>59.398730997014297</c:v>
                </c:pt>
                <c:pt idx="964">
                  <c:v>59.426028144015902</c:v>
                </c:pt>
                <c:pt idx="965">
                  <c:v>59.453287120814998</c:v>
                </c:pt>
                <c:pt idx="966">
                  <c:v>59.480507988349999</c:v>
                </c:pt>
                <c:pt idx="967">
                  <c:v>59.507690807435999</c:v>
                </c:pt>
                <c:pt idx="968">
                  <c:v>59.534835638764903</c:v>
                </c:pt>
                <c:pt idx="969">
                  <c:v>59.561942542905598</c:v>
                </c:pt>
                <c:pt idx="970">
                  <c:v>59.589011580303698</c:v>
                </c:pt>
                <c:pt idx="971">
                  <c:v>59.616042811281503</c:v>
                </c:pt>
                <c:pt idx="972">
                  <c:v>59.643036296038197</c:v>
                </c:pt>
                <c:pt idx="973">
                  <c:v>59.669992094649999</c:v>
                </c:pt>
                <c:pt idx="974">
                  <c:v>59.696910267069597</c:v>
                </c:pt>
                <c:pt idx="975">
                  <c:v>59.723790873126603</c:v>
                </c:pt>
                <c:pt idx="976">
                  <c:v>59.750633972527702</c:v>
                </c:pt>
                <c:pt idx="977">
                  <c:v>59.777439624855901</c:v>
                </c:pt>
                <c:pt idx="978">
                  <c:v>59.804207889571501</c:v>
                </c:pt>
                <c:pt idx="979">
                  <c:v>59.830938826011298</c:v>
                </c:pt>
                <c:pt idx="980">
                  <c:v>59.857632493389097</c:v>
                </c:pt>
                <c:pt idx="981">
                  <c:v>59.884288950795302</c:v>
                </c:pt>
                <c:pt idx="982">
                  <c:v>59.910908257197399</c:v>
                </c:pt>
                <c:pt idx="983">
                  <c:v>59.937490480180003</c:v>
                </c:pt>
                <c:pt idx="984">
                  <c:v>59.964035700187203</c:v>
                </c:pt>
                <c:pt idx="985">
                  <c:v>59.990543950222602</c:v>
                </c:pt>
                <c:pt idx="986">
                  <c:v>60.017015289028798</c:v>
                </c:pt>
                <c:pt idx="987">
                  <c:v>60.043449775231302</c:v>
                </c:pt>
                <c:pt idx="988">
                  <c:v>60.069847467338398</c:v>
                </c:pt>
                <c:pt idx="989">
                  <c:v>60.096208423741103</c:v>
                </c:pt>
                <c:pt idx="990">
                  <c:v>60.122532702713301</c:v>
                </c:pt>
                <c:pt idx="991">
                  <c:v>60.148820362411499</c:v>
                </c:pt>
                <c:pt idx="992">
                  <c:v>60.175071460875103</c:v>
                </c:pt>
                <c:pt idx="993">
                  <c:v>60.201286056026198</c:v>
                </c:pt>
                <c:pt idx="994">
                  <c:v>60.227464205669598</c:v>
                </c:pt>
                <c:pt idx="995">
                  <c:v>60.253605967493002</c:v>
                </c:pt>
                <c:pt idx="996">
                  <c:v>60.279711399066898</c:v>
                </c:pt>
                <c:pt idx="997">
                  <c:v>60.3057805578444</c:v>
                </c:pt>
                <c:pt idx="998">
                  <c:v>60.331813501161498</c:v>
                </c:pt>
                <c:pt idx="999">
                  <c:v>60.357810286236997</c:v>
                </c:pt>
                <c:pt idx="1000">
                  <c:v>60.3837709701723</c:v>
                </c:pt>
                <c:pt idx="1001">
                  <c:v>60.409695609951697</c:v>
                </c:pt>
                <c:pt idx="1002">
                  <c:v>60.435584262442198</c:v>
                </c:pt>
                <c:pt idx="1003">
                  <c:v>60.4614369843937</c:v>
                </c:pt>
                <c:pt idx="1004">
                  <c:v>60.487253832438697</c:v>
                </c:pt>
                <c:pt idx="1005">
                  <c:v>60.513034863092599</c:v>
                </c:pt>
                <c:pt idx="1006">
                  <c:v>60.538780132753502</c:v>
                </c:pt>
                <c:pt idx="1007">
                  <c:v>60.5644896977023</c:v>
                </c:pt>
                <c:pt idx="1008">
                  <c:v>60.5901636141027</c:v>
                </c:pt>
                <c:pt idx="1009">
                  <c:v>60.615801938000999</c:v>
                </c:pt>
                <c:pt idx="1010">
                  <c:v>60.641404725326503</c:v>
                </c:pt>
                <c:pt idx="1011">
                  <c:v>60.666972031891</c:v>
                </c:pt>
                <c:pt idx="1012">
                  <c:v>60.692503931986302</c:v>
                </c:pt>
                <c:pt idx="1013">
                  <c:v>60.718000495751703</c:v>
                </c:pt>
                <c:pt idx="1014">
                  <c:v>60.743461751853502</c:v>
                </c:pt>
                <c:pt idx="1015">
                  <c:v>60.768887755983499</c:v>
                </c:pt>
                <c:pt idx="1016">
                  <c:v>60.794278563724099</c:v>
                </c:pt>
                <c:pt idx="1017">
                  <c:v>60.819634230548203</c:v>
                </c:pt>
                <c:pt idx="1018">
                  <c:v>60.844954811818901</c:v>
                </c:pt>
                <c:pt idx="1019">
                  <c:v>60.870240362790099</c:v>
                </c:pt>
                <c:pt idx="1020">
                  <c:v>60.895490938606102</c:v>
                </c:pt>
                <c:pt idx="1021">
                  <c:v>60.920706594301699</c:v>
                </c:pt>
                <c:pt idx="1022">
                  <c:v>60.945887384802198</c:v>
                </c:pt>
                <c:pt idx="1023">
                  <c:v>60.971033364923201</c:v>
                </c:pt>
                <c:pt idx="1024">
                  <c:v>60.996144589371198</c:v>
                </c:pt>
                <c:pt idx="1025">
                  <c:v>61.021221112742701</c:v>
                </c:pt>
                <c:pt idx="1026">
                  <c:v>61.046262989525196</c:v>
                </c:pt>
                <c:pt idx="1027">
                  <c:v>61.0712702740962</c:v>
                </c:pt>
                <c:pt idx="1028">
                  <c:v>61.096243020724003</c:v>
                </c:pt>
                <c:pt idx="1029">
                  <c:v>61.121181283567402</c:v>
                </c:pt>
                <c:pt idx="1030">
                  <c:v>61.146085116675501</c:v>
                </c:pt>
                <c:pt idx="1031">
                  <c:v>61.170954573988098</c:v>
                </c:pt>
                <c:pt idx="1032">
                  <c:v>61.195789709335301</c:v>
                </c:pt>
                <c:pt idx="1033">
                  <c:v>61.2205905764378</c:v>
                </c:pt>
                <c:pt idx="1034">
                  <c:v>61.245357228906798</c:v>
                </c:pt>
                <c:pt idx="1035">
                  <c:v>61.270089720244002</c:v>
                </c:pt>
                <c:pt idx="1036">
                  <c:v>61.294788103841498</c:v>
                </c:pt>
                <c:pt idx="1037">
                  <c:v>61.319452432982096</c:v>
                </c:pt>
                <c:pt idx="1038">
                  <c:v>61.344082760838702</c:v>
                </c:pt>
                <c:pt idx="1039">
                  <c:v>61.368679140475102</c:v>
                </c:pt>
                <c:pt idx="1040">
                  <c:v>61.393241624845402</c:v>
                </c:pt>
                <c:pt idx="1041">
                  <c:v>61.417770253350803</c:v>
                </c:pt>
                <c:pt idx="1042">
                  <c:v>61.442265160476097</c:v>
                </c:pt>
                <c:pt idx="1043">
                  <c:v>61.466726335630597</c:v>
                </c:pt>
                <c:pt idx="1044">
                  <c:v>61.491153831742899</c:v>
                </c:pt>
                <c:pt idx="1045">
                  <c:v>61.5155477016323</c:v>
                </c:pt>
                <c:pt idx="1046">
                  <c:v>61.539907998010001</c:v>
                </c:pt>
                <c:pt idx="1047">
                  <c:v>61.564234773478198</c:v>
                </c:pt>
                <c:pt idx="1048">
                  <c:v>61.588528080531503</c:v>
                </c:pt>
                <c:pt idx="1049">
                  <c:v>61.612787971556401</c:v>
                </c:pt>
                <c:pt idx="1050">
                  <c:v>61.637014498831697</c:v>
                </c:pt>
                <c:pt idx="1051">
                  <c:v>61.661207714528899</c:v>
                </c:pt>
                <c:pt idx="1052">
                  <c:v>61.685367670712303</c:v>
                </c:pt>
                <c:pt idx="1053">
                  <c:v>61.7094944193393</c:v>
                </c:pt>
                <c:pt idx="1054">
                  <c:v>61.733588012260697</c:v>
                </c:pt>
                <c:pt idx="1055">
                  <c:v>61.7576485012208</c:v>
                </c:pt>
                <c:pt idx="1056">
                  <c:v>61.781675937857898</c:v>
                </c:pt>
                <c:pt idx="1057">
                  <c:v>61.805670373704103</c:v>
                </c:pt>
                <c:pt idx="1058">
                  <c:v>61.829631860186304</c:v>
                </c:pt>
                <c:pt idx="1059">
                  <c:v>61.853560448625501</c:v>
                </c:pt>
                <c:pt idx="1060">
                  <c:v>61.877456190237801</c:v>
                </c:pt>
                <c:pt idx="1061">
                  <c:v>61.901319136134397</c:v>
                </c:pt>
                <c:pt idx="1062">
                  <c:v>61.925149337321599</c:v>
                </c:pt>
                <c:pt idx="1063">
                  <c:v>61.948946844701503</c:v>
                </c:pt>
                <c:pt idx="1064">
                  <c:v>61.972711709072001</c:v>
                </c:pt>
                <c:pt idx="1065">
                  <c:v>61.996443981126902</c:v>
                </c:pt>
                <c:pt idx="1066">
                  <c:v>62.020143711456399</c:v>
                </c:pt>
                <c:pt idx="1067">
                  <c:v>62.043810950547403</c:v>
                </c:pt>
                <c:pt idx="1068">
                  <c:v>62.067445748783499</c:v>
                </c:pt>
                <c:pt idx="1069">
                  <c:v>62.091048156445297</c:v>
                </c:pt>
                <c:pt idx="1070">
                  <c:v>62.1146182499931</c:v>
                </c:pt>
                <c:pt idx="1071">
                  <c:v>62.138156068715602</c:v>
                </c:pt>
                <c:pt idx="1072">
                  <c:v>62.161661651857898</c:v>
                </c:pt>
                <c:pt idx="1073">
                  <c:v>62.185135049567997</c:v>
                </c:pt>
                <c:pt idx="1074">
                  <c:v>62.208576311900899</c:v>
                </c:pt>
                <c:pt idx="1075">
                  <c:v>62.2319854888189</c:v>
                </c:pt>
                <c:pt idx="1076">
                  <c:v>62.255362630192103</c:v>
                </c:pt>
                <c:pt idx="1077">
                  <c:v>62.278707785798701</c:v>
                </c:pt>
                <c:pt idx="1078">
                  <c:v>62.3020210053254</c:v>
                </c:pt>
                <c:pt idx="1079">
                  <c:v>62.325302338367599</c:v>
                </c:pt>
                <c:pt idx="1080">
                  <c:v>62.348551834429998</c:v>
                </c:pt>
                <c:pt idx="1081">
                  <c:v>62.371769542926899</c:v>
                </c:pt>
                <c:pt idx="1082">
                  <c:v>62.394955513182403</c:v>
                </c:pt>
                <c:pt idx="1083">
                  <c:v>62.418109794431203</c:v>
                </c:pt>
                <c:pt idx="1084">
                  <c:v>62.441232435818101</c:v>
                </c:pt>
                <c:pt idx="1085">
                  <c:v>62.4643234863996</c:v>
                </c:pt>
                <c:pt idx="1086">
                  <c:v>62.4873829951432</c:v>
                </c:pt>
                <c:pt idx="1087">
                  <c:v>62.510411010928301</c:v>
                </c:pt>
                <c:pt idx="1088">
                  <c:v>62.533407582546197</c:v>
                </c:pt>
                <c:pt idx="1089">
                  <c:v>62.556372758701102</c:v>
                </c:pt>
                <c:pt idx="1090">
                  <c:v>62.5793065880097</c:v>
                </c:pt>
                <c:pt idx="1091">
                  <c:v>62.602209119002303</c:v>
                </c:pt>
                <c:pt idx="1092">
                  <c:v>62.6250804001224</c:v>
                </c:pt>
                <c:pt idx="1093">
                  <c:v>62.647920479727702</c:v>
                </c:pt>
                <c:pt idx="1094">
                  <c:v>62.670729406090302</c:v>
                </c:pt>
                <c:pt idx="1095">
                  <c:v>62.6935072273968</c:v>
                </c:pt>
                <c:pt idx="1096">
                  <c:v>62.716253991748999</c:v>
                </c:pt>
                <c:pt idx="1097">
                  <c:v>62.738969747163999</c:v>
                </c:pt>
                <c:pt idx="1098">
                  <c:v>62.761654541574899</c:v>
                </c:pt>
                <c:pt idx="1099">
                  <c:v>62.784308422830897</c:v>
                </c:pt>
                <c:pt idx="1100">
                  <c:v>62.806931438697497</c:v>
                </c:pt>
                <c:pt idx="1101">
                  <c:v>62.829523636857502</c:v>
                </c:pt>
                <c:pt idx="1102">
                  <c:v>62.852085064910703</c:v>
                </c:pt>
                <c:pt idx="1103">
                  <c:v>62.874615770374596</c:v>
                </c:pt>
                <c:pt idx="1104">
                  <c:v>62.897115800684702</c:v>
                </c:pt>
                <c:pt idx="1105">
                  <c:v>62.919585205141097</c:v>
                </c:pt>
                <c:pt idx="1106">
                  <c:v>62.942024031078397</c:v>
                </c:pt>
                <c:pt idx="1107">
                  <c:v>62.964432324134997</c:v>
                </c:pt>
                <c:pt idx="1108">
                  <c:v>62.986810131448699</c:v>
                </c:pt>
                <c:pt idx="1109">
                  <c:v>63.009157500077897</c:v>
                </c:pt>
                <c:pt idx="1110">
                  <c:v>63.031474477001801</c:v>
                </c:pt>
                <c:pt idx="1111">
                  <c:v>63.053761109121403</c:v>
                </c:pt>
                <c:pt idx="1112">
                  <c:v>63.076017443259097</c:v>
                </c:pt>
                <c:pt idx="1113">
                  <c:v>63.098243526159997</c:v>
                </c:pt>
                <c:pt idx="1114">
                  <c:v>63.1204394044913</c:v>
                </c:pt>
                <c:pt idx="1115">
                  <c:v>63.1426051248433</c:v>
                </c:pt>
                <c:pt idx="1116">
                  <c:v>63.164740733729602</c:v>
                </c:pt>
                <c:pt idx="1117">
                  <c:v>63.186846277587598</c:v>
                </c:pt>
                <c:pt idx="1118">
                  <c:v>63.208921802778598</c:v>
                </c:pt>
                <c:pt idx="1119">
                  <c:v>63.230967355588497</c:v>
                </c:pt>
                <c:pt idx="1120">
                  <c:v>63.252982982227998</c:v>
                </c:pt>
                <c:pt idx="1121">
                  <c:v>63.274968728832903</c:v>
                </c:pt>
                <c:pt idx="1122">
                  <c:v>63.296924641464798</c:v>
                </c:pt>
                <c:pt idx="1123">
                  <c:v>63.318850766110899</c:v>
                </c:pt>
                <c:pt idx="1124">
                  <c:v>63.340747148685097</c:v>
                </c:pt>
                <c:pt idx="1125">
                  <c:v>63.362613835028</c:v>
                </c:pt>
                <c:pt idx="1126">
                  <c:v>63.384450870907003</c:v>
                </c:pt>
                <c:pt idx="1127">
                  <c:v>63.4062583020172</c:v>
                </c:pt>
                <c:pt idx="1128">
                  <c:v>63.428036173981603</c:v>
                </c:pt>
                <c:pt idx="1129">
                  <c:v>63.449784532351302</c:v>
                </c:pt>
                <c:pt idx="1130">
                  <c:v>63.471503422605998</c:v>
                </c:pt>
                <c:pt idx="1131">
                  <c:v>63.493192890154504</c:v>
                </c:pt>
                <c:pt idx="1132">
                  <c:v>63.514852980335</c:v>
                </c:pt>
                <c:pt idx="1133">
                  <c:v>63.536483738415299</c:v>
                </c:pt>
                <c:pt idx="1134">
                  <c:v>63.558085209593301</c:v>
                </c:pt>
                <c:pt idx="1135">
                  <c:v>63.5796574389976</c:v>
                </c:pt>
                <c:pt idx="1136">
                  <c:v>63.601200471687498</c:v>
                </c:pt>
                <c:pt idx="1137">
                  <c:v>63.622714352653603</c:v>
                </c:pt>
                <c:pt idx="1138">
                  <c:v>63.6441991268183</c:v>
                </c:pt>
                <c:pt idx="1139">
                  <c:v>63.665654839035703</c:v>
                </c:pt>
                <c:pt idx="1140">
                  <c:v>63.687081521177099</c:v>
                </c:pt>
                <c:pt idx="1141">
                  <c:v>63.708479207209301</c:v>
                </c:pt>
                <c:pt idx="1142">
                  <c:v>63.729847961207298</c:v>
                </c:pt>
                <c:pt idx="1143">
                  <c:v>63.751187827508701</c:v>
                </c:pt>
                <c:pt idx="1144">
                  <c:v>63.772498850377403</c:v>
                </c:pt>
                <c:pt idx="1145">
                  <c:v>63.793781074003597</c:v>
                </c:pt>
                <c:pt idx="1146">
                  <c:v>63.815034542503902</c:v>
                </c:pt>
                <c:pt idx="1147">
                  <c:v>63.836259299921799</c:v>
                </c:pt>
                <c:pt idx="1148">
                  <c:v>63.857455390228097</c:v>
                </c:pt>
                <c:pt idx="1149">
                  <c:v>63.878622857320899</c:v>
                </c:pt>
                <c:pt idx="1150">
                  <c:v>63.899761745025799</c:v>
                </c:pt>
                <c:pt idx="1151">
                  <c:v>63.920872097096598</c:v>
                </c:pt>
                <c:pt idx="1152">
                  <c:v>63.941953957215198</c:v>
                </c:pt>
                <c:pt idx="1153">
                  <c:v>63.963007368991804</c:v>
                </c:pt>
                <c:pt idx="1154">
                  <c:v>63.984032375965697</c:v>
                </c:pt>
                <c:pt idx="1155">
                  <c:v>64.005029021604898</c:v>
                </c:pt>
                <c:pt idx="1156">
                  <c:v>64.025997349306806</c:v>
                </c:pt>
                <c:pt idx="1157">
                  <c:v>64.046937402398498</c:v>
                </c:pt>
                <c:pt idx="1158">
                  <c:v>64.067849224136594</c:v>
                </c:pt>
                <c:pt idx="1159">
                  <c:v>64.088732857707996</c:v>
                </c:pt>
                <c:pt idx="1160">
                  <c:v>64.109588346230097</c:v>
                </c:pt>
                <c:pt idx="1161">
                  <c:v>64.130415732750706</c:v>
                </c:pt>
                <c:pt idx="1162">
                  <c:v>64.151215060248504</c:v>
                </c:pt>
                <c:pt idx="1163">
                  <c:v>64.171986371633594</c:v>
                </c:pt>
                <c:pt idx="1164">
                  <c:v>64.192729709747297</c:v>
                </c:pt>
                <c:pt idx="1165">
                  <c:v>64.213445117362696</c:v>
                </c:pt>
                <c:pt idx="1166">
                  <c:v>64.234132637184999</c:v>
                </c:pt>
                <c:pt idx="1167">
                  <c:v>64.254792311851602</c:v>
                </c:pt>
                <c:pt idx="1168">
                  <c:v>64.275424183932302</c:v>
                </c:pt>
                <c:pt idx="1169">
                  <c:v>64.296028295929702</c:v>
                </c:pt>
                <c:pt idx="1170">
                  <c:v>64.316604690279704</c:v>
                </c:pt>
                <c:pt idx="1171">
                  <c:v>64.337153409351302</c:v>
                </c:pt>
                <c:pt idx="1172">
                  <c:v>64.357674495447299</c:v>
                </c:pt>
                <c:pt idx="1173">
                  <c:v>64.378167990804101</c:v>
                </c:pt>
                <c:pt idx="1174">
                  <c:v>64.398633937592393</c:v>
                </c:pt>
                <c:pt idx="1175">
                  <c:v>64.419072369882798</c:v>
                </c:pt>
                <c:pt idx="1176">
                  <c:v>64.439483307804593</c:v>
                </c:pt>
                <c:pt idx="1177">
                  <c:v>64.459866818831699</c:v>
                </c:pt>
                <c:pt idx="1178">
                  <c:v>64.480222944613203</c:v>
                </c:pt>
                <c:pt idx="1179">
                  <c:v>64.500551726724893</c:v>
                </c:pt>
                <c:pt idx="1180">
                  <c:v>64.520853206670495</c:v>
                </c:pt>
                <c:pt idx="1181">
                  <c:v>64.541127425880802</c:v>
                </c:pt>
                <c:pt idx="1182">
                  <c:v>64.561374425714504</c:v>
                </c:pt>
                <c:pt idx="1183">
                  <c:v>64.581594247458099</c:v>
                </c:pt>
                <c:pt idx="1184">
                  <c:v>64.601786932325993</c:v>
                </c:pt>
                <c:pt idx="1185">
                  <c:v>64.621952521460798</c:v>
                </c:pt>
                <c:pt idx="1186">
                  <c:v>64.642091055933406</c:v>
                </c:pt>
                <c:pt idx="1187">
                  <c:v>64.662202576743297</c:v>
                </c:pt>
                <c:pt idx="1188">
                  <c:v>64.682287124818401</c:v>
                </c:pt>
                <c:pt idx="1189">
                  <c:v>64.702344741015395</c:v>
                </c:pt>
                <c:pt idx="1190">
                  <c:v>64.7223754661199</c:v>
                </c:pt>
                <c:pt idx="1191">
                  <c:v>64.742379340846796</c:v>
                </c:pt>
                <c:pt idx="1192">
                  <c:v>64.762356405839896</c:v>
                </c:pt>
                <c:pt idx="1193">
                  <c:v>64.782306701672695</c:v>
                </c:pt>
                <c:pt idx="1194">
                  <c:v>64.802230268848106</c:v>
                </c:pt>
                <c:pt idx="1195">
                  <c:v>64.822127147798696</c:v>
                </c:pt>
                <c:pt idx="1196">
                  <c:v>64.841997378886902</c:v>
                </c:pt>
                <c:pt idx="1197">
                  <c:v>64.861841002405299</c:v>
                </c:pt>
                <c:pt idx="1198">
                  <c:v>64.881658058576406</c:v>
                </c:pt>
                <c:pt idx="1199">
                  <c:v>64.901448587553304</c:v>
                </c:pt>
                <c:pt idx="1200">
                  <c:v>64.9212126294195</c:v>
                </c:pt>
                <c:pt idx="1201">
                  <c:v>64.940950224188896</c:v>
                </c:pt>
                <c:pt idx="1202">
                  <c:v>64.960661411806498</c:v>
                </c:pt>
                <c:pt idx="1203">
                  <c:v>64.980346232148193</c:v>
                </c:pt>
                <c:pt idx="1204">
                  <c:v>65.000004725020901</c:v>
                </c:pt>
                <c:pt idx="1205">
                  <c:v>65.019636930162704</c:v>
                </c:pt>
                <c:pt idx="1206">
                  <c:v>65.039242887243205</c:v>
                </c:pt>
                <c:pt idx="1207">
                  <c:v>65.058822635863805</c:v>
                </c:pt>
                <c:pt idx="1208">
                  <c:v>65.078376215557199</c:v>
                </c:pt>
                <c:pt idx="1209">
                  <c:v>65.097903665788294</c:v>
                </c:pt>
                <c:pt idx="1210">
                  <c:v>65.117405025395996</c:v>
                </c:pt>
                <c:pt idx="1211">
                  <c:v>65.136880326580297</c:v>
                </c:pt>
                <c:pt idx="1212">
                  <c:v>65.156329615315997</c:v>
                </c:pt>
                <c:pt idx="1213">
                  <c:v>65.175752930739307</c:v>
                </c:pt>
                <c:pt idx="1214">
                  <c:v>65.1951503119178</c:v>
                </c:pt>
                <c:pt idx="1215">
                  <c:v>65.214521797849599</c:v>
                </c:pt>
                <c:pt idx="1216">
                  <c:v>65.233867427464105</c:v>
                </c:pt>
                <c:pt idx="1217">
                  <c:v>65.253187239621795</c:v>
                </c:pt>
                <c:pt idx="1218">
                  <c:v>65.272481273114707</c:v>
                </c:pt>
                <c:pt idx="1219">
                  <c:v>65.291749566666297</c:v>
                </c:pt>
                <c:pt idx="1220">
                  <c:v>65.310992158931597</c:v>
                </c:pt>
                <c:pt idx="1221">
                  <c:v>65.330209088497298</c:v>
                </c:pt>
                <c:pt idx="1222">
                  <c:v>65.349400393882107</c:v>
                </c:pt>
                <c:pt idx="1223">
                  <c:v>65.368566113536801</c:v>
                </c:pt>
                <c:pt idx="1224">
                  <c:v>65.387706285844104</c:v>
                </c:pt>
                <c:pt idx="1225">
                  <c:v>65.406820949119194</c:v>
                </c:pt>
                <c:pt idx="1226">
                  <c:v>65.425910141609407</c:v>
                </c:pt>
                <c:pt idx="1227">
                  <c:v>65.444973901495004</c:v>
                </c:pt>
                <c:pt idx="1228">
                  <c:v>65.464012266888403</c:v>
                </c:pt>
                <c:pt idx="1229">
                  <c:v>65.483025275835203</c:v>
                </c:pt>
                <c:pt idx="1230">
                  <c:v>65.502012966313899</c:v>
                </c:pt>
                <c:pt idx="1231">
                  <c:v>65.520975376235796</c:v>
                </c:pt>
                <c:pt idx="1232">
                  <c:v>65.539912543445595</c:v>
                </c:pt>
                <c:pt idx="1233">
                  <c:v>65.558824505721205</c:v>
                </c:pt>
                <c:pt idx="1234">
                  <c:v>65.577711300774098</c:v>
                </c:pt>
                <c:pt idx="1235">
                  <c:v>65.596572966249198</c:v>
                </c:pt>
                <c:pt idx="1236">
                  <c:v>65.615409539725107</c:v>
                </c:pt>
                <c:pt idx="1237">
                  <c:v>65.634221058714502</c:v>
                </c:pt>
                <c:pt idx="1238">
                  <c:v>65.653007560663696</c:v>
                </c:pt>
                <c:pt idx="1239">
                  <c:v>65.671769082953404</c:v>
                </c:pt>
                <c:pt idx="1240">
                  <c:v>65.690505662898403</c:v>
                </c:pt>
                <c:pt idx="1241">
                  <c:v>65.709217337747802</c:v>
                </c:pt>
                <c:pt idx="1242">
                  <c:v>65.727904144685297</c:v>
                </c:pt>
                <c:pt idx="1243">
                  <c:v>65.7465661208292</c:v>
                </c:pt>
                <c:pt idx="1244">
                  <c:v>65.765203303232397</c:v>
                </c:pt>
                <c:pt idx="1245">
                  <c:v>65.783815728882999</c:v>
                </c:pt>
                <c:pt idx="1246">
                  <c:v>65.802403434160496</c:v>
                </c:pt>
                <c:pt idx="1247">
                  <c:v>65.820966456118498</c:v>
                </c:pt>
                <c:pt idx="1248">
                  <c:v>65.839504831519704</c:v>
                </c:pt>
                <c:pt idx="1249">
                  <c:v>65.858018597018003</c:v>
                </c:pt>
                <c:pt idx="1250">
                  <c:v>65.876507789196594</c:v>
                </c:pt>
                <c:pt idx="1251">
                  <c:v>65.894972444567998</c:v>
                </c:pt>
                <c:pt idx="1252">
                  <c:v>65.913412599687604</c:v>
                </c:pt>
                <c:pt idx="1253">
                  <c:v>65.931828292461603</c:v>
                </c:pt>
                <c:pt idx="1254">
                  <c:v>65.950219558440494</c:v>
                </c:pt>
                <c:pt idx="1255">
                  <c:v>65.968586434048902</c:v>
                </c:pt>
                <c:pt idx="1256">
                  <c:v>65.986928955657007</c:v>
                </c:pt>
                <c:pt idx="1257">
                  <c:v>66.005247159580904</c:v>
                </c:pt>
                <c:pt idx="1258">
                  <c:v>66.023541082082303</c:v>
                </c:pt>
                <c:pt idx="1259">
                  <c:v>66.041810759286506</c:v>
                </c:pt>
                <c:pt idx="1260">
                  <c:v>66.060056227070504</c:v>
                </c:pt>
                <c:pt idx="1261">
                  <c:v>66.0782775216761</c:v>
                </c:pt>
                <c:pt idx="1262">
                  <c:v>66.096474679102101</c:v>
                </c:pt>
                <c:pt idx="1263">
                  <c:v>66.114647735289395</c:v>
                </c:pt>
                <c:pt idx="1264">
                  <c:v>66.132796726120802</c:v>
                </c:pt>
                <c:pt idx="1265">
                  <c:v>66.150921687421004</c:v>
                </c:pt>
                <c:pt idx="1266">
                  <c:v>66.169022654785607</c:v>
                </c:pt>
                <c:pt idx="1267">
                  <c:v>66.187099663697893</c:v>
                </c:pt>
                <c:pt idx="1268">
                  <c:v>66.205152749937596</c:v>
                </c:pt>
                <c:pt idx="1269">
                  <c:v>66.223181949041305</c:v>
                </c:pt>
                <c:pt idx="1270">
                  <c:v>66.241187296483204</c:v>
                </c:pt>
                <c:pt idx="1271">
                  <c:v>66.259168827674799</c:v>
                </c:pt>
                <c:pt idx="1272">
                  <c:v>66.277126577965007</c:v>
                </c:pt>
                <c:pt idx="1273">
                  <c:v>66.295060586618803</c:v>
                </c:pt>
                <c:pt idx="1274">
                  <c:v>66.312970878708896</c:v>
                </c:pt>
                <c:pt idx="1275">
                  <c:v>66.330857496378698</c:v>
                </c:pt>
                <c:pt idx="1276">
                  <c:v>66.348720474408594</c:v>
                </c:pt>
                <c:pt idx="1277">
                  <c:v>66.366559847578998</c:v>
                </c:pt>
                <c:pt idx="1278">
                  <c:v>66.384375650670407</c:v>
                </c:pt>
                <c:pt idx="1279">
                  <c:v>66.402167918463206</c:v>
                </c:pt>
                <c:pt idx="1280">
                  <c:v>66.419936683991807</c:v>
                </c:pt>
                <c:pt idx="1281">
                  <c:v>66.437681982695693</c:v>
                </c:pt>
                <c:pt idx="1282">
                  <c:v>66.455403849802494</c:v>
                </c:pt>
                <c:pt idx="1283">
                  <c:v>66.473102320043694</c:v>
                </c:pt>
                <c:pt idx="1284">
                  <c:v>66.490777428150906</c:v>
                </c:pt>
                <c:pt idx="1285">
                  <c:v>66.508429208855802</c:v>
                </c:pt>
                <c:pt idx="1286">
                  <c:v>66.526057696889893</c:v>
                </c:pt>
                <c:pt idx="1287">
                  <c:v>66.543662926984894</c:v>
                </c:pt>
                <c:pt idx="1288">
                  <c:v>66.561244933872402</c:v>
                </c:pt>
                <c:pt idx="1289">
                  <c:v>66.578803752284003</c:v>
                </c:pt>
                <c:pt idx="1290">
                  <c:v>66.596339416951395</c:v>
                </c:pt>
                <c:pt idx="1291">
                  <c:v>66.613851956551997</c:v>
                </c:pt>
                <c:pt idx="1292">
                  <c:v>66.631341400267303</c:v>
                </c:pt>
                <c:pt idx="1293">
                  <c:v>66.648807790236802</c:v>
                </c:pt>
                <c:pt idx="1294">
                  <c:v>66.666251160863098</c:v>
                </c:pt>
                <c:pt idx="1295">
                  <c:v>66.683671546548894</c:v>
                </c:pt>
                <c:pt idx="1296">
                  <c:v>66.701068981696594</c:v>
                </c:pt>
                <c:pt idx="1297">
                  <c:v>66.718443500709</c:v>
                </c:pt>
                <c:pt idx="1298">
                  <c:v>66.735795137988703</c:v>
                </c:pt>
                <c:pt idx="1299">
                  <c:v>66.753123927938404</c:v>
                </c:pt>
                <c:pt idx="1300">
                  <c:v>66.770429904960594</c:v>
                </c:pt>
                <c:pt idx="1301">
                  <c:v>66.787713103458003</c:v>
                </c:pt>
                <c:pt idx="1302">
                  <c:v>66.804973556449397</c:v>
                </c:pt>
                <c:pt idx="1303">
                  <c:v>66.822211273516103</c:v>
                </c:pt>
                <c:pt idx="1304">
                  <c:v>66.839426308344997</c:v>
                </c:pt>
                <c:pt idx="1305">
                  <c:v>66.856618694781005</c:v>
                </c:pt>
                <c:pt idx="1306">
                  <c:v>66.873788466668799</c:v>
                </c:pt>
                <c:pt idx="1307">
                  <c:v>66.890935657853205</c:v>
                </c:pt>
                <c:pt idx="1308">
                  <c:v>66.908060302178995</c:v>
                </c:pt>
                <c:pt idx="1309">
                  <c:v>66.925162433490996</c:v>
                </c:pt>
                <c:pt idx="1310">
                  <c:v>66.942242085634007</c:v>
                </c:pt>
                <c:pt idx="1311">
                  <c:v>66.959299292452698</c:v>
                </c:pt>
                <c:pt idx="1312">
                  <c:v>66.976334087792097</c:v>
                </c:pt>
                <c:pt idx="1313">
                  <c:v>66.993346505496703</c:v>
                </c:pt>
                <c:pt idx="1314">
                  <c:v>67.010336557929605</c:v>
                </c:pt>
                <c:pt idx="1315">
                  <c:v>67.027304284870496</c:v>
                </c:pt>
                <c:pt idx="1316">
                  <c:v>67.044249727290307</c:v>
                </c:pt>
                <c:pt idx="1317">
                  <c:v>67.061172918389104</c:v>
                </c:pt>
                <c:pt idx="1318">
                  <c:v>67.078073891366699</c:v>
                </c:pt>
                <c:pt idx="1319">
                  <c:v>67.094952679422903</c:v>
                </c:pt>
                <c:pt idx="1320">
                  <c:v>67.111809315757696</c:v>
                </c:pt>
                <c:pt idx="1321">
                  <c:v>67.128643833570905</c:v>
                </c:pt>
                <c:pt idx="1322">
                  <c:v>67.145456266062496</c:v>
                </c:pt>
                <c:pt idx="1323">
                  <c:v>67.162246646432294</c:v>
                </c:pt>
                <c:pt idx="1324">
                  <c:v>67.179015007880295</c:v>
                </c:pt>
                <c:pt idx="1325">
                  <c:v>67.195761335313307</c:v>
                </c:pt>
                <c:pt idx="1326">
                  <c:v>67.212485613915703</c:v>
                </c:pt>
                <c:pt idx="1327">
                  <c:v>67.229187957935295</c:v>
                </c:pt>
                <c:pt idx="1328">
                  <c:v>67.245868400037807</c:v>
                </c:pt>
                <c:pt idx="1329">
                  <c:v>67.262526972889304</c:v>
                </c:pt>
                <c:pt idx="1330">
                  <c:v>67.279163709155696</c:v>
                </c:pt>
                <c:pt idx="1331">
                  <c:v>67.295778641502906</c:v>
                </c:pt>
                <c:pt idx="1332">
                  <c:v>67.312371802596999</c:v>
                </c:pt>
                <c:pt idx="1333">
                  <c:v>67.328943225103899</c:v>
                </c:pt>
                <c:pt idx="1334">
                  <c:v>67.3454929416895</c:v>
                </c:pt>
                <c:pt idx="1335">
                  <c:v>67.362020985019797</c:v>
                </c:pt>
                <c:pt idx="1336">
                  <c:v>67.378527387760798</c:v>
                </c:pt>
                <c:pt idx="1337">
                  <c:v>67.395012182578398</c:v>
                </c:pt>
                <c:pt idx="1338">
                  <c:v>67.411475402138507</c:v>
                </c:pt>
                <c:pt idx="1339">
                  <c:v>67.427917079107203</c:v>
                </c:pt>
                <c:pt idx="1340">
                  <c:v>67.444337246150397</c:v>
                </c:pt>
                <c:pt idx="1341">
                  <c:v>67.460735935934096</c:v>
                </c:pt>
                <c:pt idx="1342">
                  <c:v>67.477113181124096</c:v>
                </c:pt>
                <c:pt idx="1343">
                  <c:v>67.493469014386605</c:v>
                </c:pt>
                <c:pt idx="1344">
                  <c:v>67.509803468387304</c:v>
                </c:pt>
                <c:pt idx="1345">
                  <c:v>67.5261165757924</c:v>
                </c:pt>
                <c:pt idx="1346">
                  <c:v>67.542408369267605</c:v>
                </c:pt>
                <c:pt idx="1347">
                  <c:v>67.558678881479096</c:v>
                </c:pt>
                <c:pt idx="1348">
                  <c:v>67.574928145092798</c:v>
                </c:pt>
                <c:pt idx="1349">
                  <c:v>67.591156192774505</c:v>
                </c:pt>
                <c:pt idx="1350">
                  <c:v>67.607363057190398</c:v>
                </c:pt>
                <c:pt idx="1351">
                  <c:v>67.623548771006199</c:v>
                </c:pt>
                <c:pt idx="1352">
                  <c:v>67.639713328827398</c:v>
                </c:pt>
                <c:pt idx="1353">
                  <c:v>67.655856542097098</c:v>
                </c:pt>
                <c:pt idx="1354">
                  <c:v>67.671978670895101</c:v>
                </c:pt>
                <c:pt idx="1355">
                  <c:v>67.688079746763407</c:v>
                </c:pt>
                <c:pt idx="1356">
                  <c:v>67.704159801244202</c:v>
                </c:pt>
                <c:pt idx="1357">
                  <c:v>67.720218865879701</c:v>
                </c:pt>
                <c:pt idx="1358">
                  <c:v>67.736256972212004</c:v>
                </c:pt>
                <c:pt idx="1359">
                  <c:v>67.752274151783396</c:v>
                </c:pt>
                <c:pt idx="1360">
                  <c:v>67.768270436135893</c:v>
                </c:pt>
                <c:pt idx="1361">
                  <c:v>67.784245856811793</c:v>
                </c:pt>
                <c:pt idx="1362">
                  <c:v>67.800200445353198</c:v>
                </c:pt>
                <c:pt idx="1363">
                  <c:v>67.816134233302193</c:v>
                </c:pt>
                <c:pt idx="1364">
                  <c:v>67.832047252201093</c:v>
                </c:pt>
                <c:pt idx="1365">
                  <c:v>67.847939533591997</c:v>
                </c:pt>
                <c:pt idx="1366">
                  <c:v>67.863811109017007</c:v>
                </c:pt>
                <c:pt idx="1367">
                  <c:v>67.879662010018293</c:v>
                </c:pt>
                <c:pt idx="1368">
                  <c:v>67.895492268138099</c:v>
                </c:pt>
                <c:pt idx="1369">
                  <c:v>67.911301914918496</c:v>
                </c:pt>
                <c:pt idx="1370">
                  <c:v>67.927090981901799</c:v>
                </c:pt>
                <c:pt idx="1371">
                  <c:v>67.942859500629993</c:v>
                </c:pt>
                <c:pt idx="1372">
                  <c:v>67.958607502645407</c:v>
                </c:pt>
                <c:pt idx="1373">
                  <c:v>67.974335019489999</c:v>
                </c:pt>
                <c:pt idx="1374">
                  <c:v>67.990042082706097</c:v>
                </c:pt>
                <c:pt idx="1375">
                  <c:v>68.005728723835901</c:v>
                </c:pt>
                <c:pt idx="1376">
                  <c:v>68.021394974421398</c:v>
                </c:pt>
                <c:pt idx="1377">
                  <c:v>68.037040866004901</c:v>
                </c:pt>
                <c:pt idx="1378">
                  <c:v>68.052666430128397</c:v>
                </c:pt>
                <c:pt idx="1379">
                  <c:v>68.0682716983343</c:v>
                </c:pt>
                <c:pt idx="1380">
                  <c:v>68.083856377815806</c:v>
                </c:pt>
                <c:pt idx="1381">
                  <c:v>68.099420756750504</c:v>
                </c:pt>
                <c:pt idx="1382">
                  <c:v>68.114964894528001</c:v>
                </c:pt>
                <c:pt idx="1383">
                  <c:v>68.130488821322402</c:v>
                </c:pt>
                <c:pt idx="1384">
                  <c:v>68.145992567307303</c:v>
                </c:pt>
                <c:pt idx="1385">
                  <c:v>68.161476162656896</c:v>
                </c:pt>
                <c:pt idx="1386">
                  <c:v>68.176939637544905</c:v>
                </c:pt>
                <c:pt idx="1387">
                  <c:v>68.192383022145293</c:v>
                </c:pt>
                <c:pt idx="1388">
                  <c:v>68.207806346631898</c:v>
                </c:pt>
                <c:pt idx="1389">
                  <c:v>68.223209641178599</c:v>
                </c:pt>
                <c:pt idx="1390">
                  <c:v>68.238592935959403</c:v>
                </c:pt>
                <c:pt idx="1391">
                  <c:v>68.253956261148204</c:v>
                </c:pt>
                <c:pt idx="1392">
                  <c:v>68.269299646918796</c:v>
                </c:pt>
                <c:pt idx="1393">
                  <c:v>68.284623123445101</c:v>
                </c:pt>
                <c:pt idx="1394">
                  <c:v>68.299926720901098</c:v>
                </c:pt>
                <c:pt idx="1395">
                  <c:v>68.315210469460595</c:v>
                </c:pt>
                <c:pt idx="1396">
                  <c:v>68.330474399297501</c:v>
                </c:pt>
                <c:pt idx="1397">
                  <c:v>68.345718540585693</c:v>
                </c:pt>
                <c:pt idx="1398">
                  <c:v>68.360942923499294</c:v>
                </c:pt>
                <c:pt idx="1399">
                  <c:v>68.376147578211899</c:v>
                </c:pt>
                <c:pt idx="1400">
                  <c:v>68.391332534897501</c:v>
                </c:pt>
                <c:pt idx="1401">
                  <c:v>68.406497823730106</c:v>
                </c:pt>
                <c:pt idx="1402">
                  <c:v>68.421643474883396</c:v>
                </c:pt>
                <c:pt idx="1403">
                  <c:v>68.436769518531506</c:v>
                </c:pt>
                <c:pt idx="1404">
                  <c:v>68.451875984848201</c:v>
                </c:pt>
                <c:pt idx="1405">
                  <c:v>68.466962904007403</c:v>
                </c:pt>
                <c:pt idx="1406">
                  <c:v>68.482030306183006</c:v>
                </c:pt>
                <c:pt idx="1407">
                  <c:v>68.497076932260399</c:v>
                </c:pt>
                <c:pt idx="1408">
                  <c:v>68.512105153788099</c:v>
                </c:pt>
                <c:pt idx="1409">
                  <c:v>68.527113892505398</c:v>
                </c:pt>
                <c:pt idx="1410">
                  <c:v>68.542103178475301</c:v>
                </c:pt>
                <c:pt idx="1411">
                  <c:v>68.557073041710296</c:v>
                </c:pt>
                <c:pt idx="1412">
                  <c:v>68.572023512171995</c:v>
                </c:pt>
                <c:pt idx="1413">
                  <c:v>68.586954619771703</c:v>
                </c:pt>
                <c:pt idx="1414">
                  <c:v>68.601866394370006</c:v>
                </c:pt>
                <c:pt idx="1415">
                  <c:v>68.616758865776703</c:v>
                </c:pt>
                <c:pt idx="1416">
                  <c:v>68.631632063751098</c:v>
                </c:pt>
                <c:pt idx="1417">
                  <c:v>68.646486018001895</c:v>
                </c:pt>
                <c:pt idx="1418">
                  <c:v>68.661320758187202</c:v>
                </c:pt>
                <c:pt idx="1419">
                  <c:v>68.676136313914398</c:v>
                </c:pt>
                <c:pt idx="1420">
                  <c:v>68.690932714740299</c:v>
                </c:pt>
                <c:pt idx="1421">
                  <c:v>68.705709990171201</c:v>
                </c:pt>
                <c:pt idx="1422">
                  <c:v>68.720468169662496</c:v>
                </c:pt>
                <c:pt idx="1423">
                  <c:v>68.735207282619299</c:v>
                </c:pt>
                <c:pt idx="1424">
                  <c:v>68.749927358395894</c:v>
                </c:pt>
                <c:pt idx="1425">
                  <c:v>68.764628426295999</c:v>
                </c:pt>
                <c:pt idx="1426">
                  <c:v>68.779310515572604</c:v>
                </c:pt>
                <c:pt idx="1427">
                  <c:v>68.793973655428303</c:v>
                </c:pt>
                <c:pt idx="1428">
                  <c:v>68.808617875014804</c:v>
                </c:pt>
                <c:pt idx="1429">
                  <c:v>68.823243203433506</c:v>
                </c:pt>
                <c:pt idx="1430">
                  <c:v>68.837849669734993</c:v>
                </c:pt>
                <c:pt idx="1431">
                  <c:v>68.8524373029191</c:v>
                </c:pt>
                <c:pt idx="1432">
                  <c:v>68.867006131935298</c:v>
                </c:pt>
                <c:pt idx="1433">
                  <c:v>68.8815561856823</c:v>
                </c:pt>
                <c:pt idx="1434">
                  <c:v>68.896087369129603</c:v>
                </c:pt>
                <c:pt idx="1435">
                  <c:v>68.910599672250697</c:v>
                </c:pt>
                <c:pt idx="1436">
                  <c:v>68.925093256049905</c:v>
                </c:pt>
                <c:pt idx="1437">
                  <c:v>68.939568147778701</c:v>
                </c:pt>
                <c:pt idx="1438">
                  <c:v>68.95402437461</c:v>
                </c:pt>
                <c:pt idx="1439">
                  <c:v>68.968461963638603</c:v>
                </c:pt>
                <c:pt idx="1440">
                  <c:v>68.982880941880694</c:v>
                </c:pt>
                <c:pt idx="1441">
                  <c:v>68.997281336274298</c:v>
                </c:pt>
                <c:pt idx="1442">
                  <c:v>69.011663173678897</c:v>
                </c:pt>
                <c:pt idx="1443">
                  <c:v>69.0260264808757</c:v>
                </c:pt>
                <c:pt idx="1444">
                  <c:v>69.040371284567399</c:v>
                </c:pt>
                <c:pt idx="1445">
                  <c:v>69.054697611378501</c:v>
                </c:pt>
                <c:pt idx="1446">
                  <c:v>69.069005487855094</c:v>
                </c:pt>
                <c:pt idx="1447">
                  <c:v>69.083294940464796</c:v>
                </c:pt>
                <c:pt idx="1448">
                  <c:v>69.097565995596995</c:v>
                </c:pt>
                <c:pt idx="1449">
                  <c:v>69.111818679562404</c:v>
                </c:pt>
                <c:pt idx="1450">
                  <c:v>69.126053018593893</c:v>
                </c:pt>
                <c:pt idx="1451">
                  <c:v>69.140269038845403</c:v>
                </c:pt>
                <c:pt idx="1452">
                  <c:v>69.154466766392801</c:v>
                </c:pt>
                <c:pt idx="1453">
                  <c:v>69.168646227233594</c:v>
                </c:pt>
                <c:pt idx="1454">
                  <c:v>69.182807447286706</c:v>
                </c:pt>
                <c:pt idx="1455">
                  <c:v>69.196950452392898</c:v>
                </c:pt>
                <c:pt idx="1456">
                  <c:v>69.211075268314602</c:v>
                </c:pt>
                <c:pt idx="1457">
                  <c:v>69.225181920735494</c:v>
                </c:pt>
                <c:pt idx="1458">
                  <c:v>69.239270435261403</c:v>
                </c:pt>
                <c:pt idx="1459">
                  <c:v>69.253340837419401</c:v>
                </c:pt>
                <c:pt idx="1460">
                  <c:v>69.2673931526583</c:v>
                </c:pt>
                <c:pt idx="1461">
                  <c:v>69.281427406348499</c:v>
                </c:pt>
                <c:pt idx="1462">
                  <c:v>69.295443623782205</c:v>
                </c:pt>
                <c:pt idx="1463">
                  <c:v>69.309441830173</c:v>
                </c:pt>
                <c:pt idx="1464">
                  <c:v>69.323422050656205</c:v>
                </c:pt>
                <c:pt idx="1465">
                  <c:v>69.337384310288897</c:v>
                </c:pt>
                <c:pt idx="1466">
                  <c:v>69.351328634049494</c:v>
                </c:pt>
                <c:pt idx="1467">
                  <c:v>69.365255050851999</c:v>
                </c:pt>
                <c:pt idx="1468">
                  <c:v>69.379163637202396</c:v>
                </c:pt>
                <c:pt idx="1469">
                  <c:v>69.3930543686362</c:v>
                </c:pt>
                <c:pt idx="1470">
                  <c:v>69.406927270130097</c:v>
                </c:pt>
                <c:pt idx="1471">
                  <c:v>69.420782366588099</c:v>
                </c:pt>
                <c:pt idx="1472">
                  <c:v>69.434619682842197</c:v>
                </c:pt>
                <c:pt idx="1473">
                  <c:v>69.448439243651706</c:v>
                </c:pt>
                <c:pt idx="1474">
                  <c:v>69.462241073703794</c:v>
                </c:pt>
                <c:pt idx="1475">
                  <c:v>69.476025197613197</c:v>
                </c:pt>
                <c:pt idx="1476">
                  <c:v>69.489791639922501</c:v>
                </c:pt>
                <c:pt idx="1477">
                  <c:v>69.503540425101605</c:v>
                </c:pt>
                <c:pt idx="1478">
                  <c:v>69.517271577548499</c:v>
                </c:pt>
                <c:pt idx="1479">
                  <c:v>69.530985121588301</c:v>
                </c:pt>
                <c:pt idx="1480">
                  <c:v>69.544681081474295</c:v>
                </c:pt>
                <c:pt idx="1481">
                  <c:v>69.558359481387001</c:v>
                </c:pt>
                <c:pt idx="1482">
                  <c:v>69.572020345434893</c:v>
                </c:pt>
                <c:pt idx="1483">
                  <c:v>69.585663697653999</c:v>
                </c:pt>
                <c:pt idx="1484">
                  <c:v>69.599289562007996</c:v>
                </c:pt>
                <c:pt idx="1485">
                  <c:v>69.612897962388104</c:v>
                </c:pt>
                <c:pt idx="1486">
                  <c:v>69.626488922613305</c:v>
                </c:pt>
                <c:pt idx="1487">
                  <c:v>69.640062466430393</c:v>
                </c:pt>
                <c:pt idx="1488">
                  <c:v>69.653618617513501</c:v>
                </c:pt>
                <c:pt idx="1489">
                  <c:v>69.6671573994646</c:v>
                </c:pt>
                <c:pt idx="1490">
                  <c:v>69.680678835813296</c:v>
                </c:pt>
                <c:pt idx="1491">
                  <c:v>69.694182950016895</c:v>
                </c:pt>
                <c:pt idx="1492">
                  <c:v>69.707669765460096</c:v>
                </c:pt>
                <c:pt idx="1493">
                  <c:v>69.721139305455694</c:v>
                </c:pt>
                <c:pt idx="1494">
                  <c:v>69.734591593243806</c:v>
                </c:pt>
                <c:pt idx="1495">
                  <c:v>69.748026651992305</c:v>
                </c:pt>
                <c:pt idx="1496">
                  <c:v>69.7614445047967</c:v>
                </c:pt>
                <c:pt idx="1497">
                  <c:v>69.774845174680095</c:v>
                </c:pt>
                <c:pt idx="1498">
                  <c:v>69.788228684593406</c:v>
                </c:pt>
                <c:pt idx="1499">
                  <c:v>69.801595057415199</c:v>
                </c:pt>
                <c:pt idx="1500">
                  <c:v>69.814944315951394</c:v>
                </c:pt>
                <c:pt idx="1501">
                  <c:v>69.828276620457203</c:v>
                </c:pt>
                <c:pt idx="1502">
                  <c:v>69.841591940987598</c:v>
                </c:pt>
                <c:pt idx="1503">
                  <c:v>69.854890238572807</c:v>
                </c:pt>
                <c:pt idx="1504">
                  <c:v>69.868171536831397</c:v>
                </c:pt>
                <c:pt idx="1505">
                  <c:v>69.881435859330907</c:v>
                </c:pt>
                <c:pt idx="1506">
                  <c:v>69.894683229587699</c:v>
                </c:pt>
                <c:pt idx="1507">
                  <c:v>69.907913671066694</c:v>
                </c:pt>
                <c:pt idx="1508">
                  <c:v>69.921127207181698</c:v>
                </c:pt>
                <c:pt idx="1509">
                  <c:v>69.934323861295198</c:v>
                </c:pt>
                <c:pt idx="1510">
                  <c:v>69.947503656718297</c:v>
                </c:pt>
                <c:pt idx="1511">
                  <c:v>69.960666616711094</c:v>
                </c:pt>
                <c:pt idx="1512">
                  <c:v>69.973812764482105</c:v>
                </c:pt>
                <c:pt idx="1513">
                  <c:v>69.986942123188896</c:v>
                </c:pt>
                <c:pt idx="1514">
                  <c:v>70.000054715937694</c:v>
                </c:pt>
                <c:pt idx="1515">
                  <c:v>70.013150565783207</c:v>
                </c:pt>
                <c:pt idx="1516">
                  <c:v>70.026229695729299</c:v>
                </c:pt>
                <c:pt idx="1517">
                  <c:v>70.039292128728107</c:v>
                </c:pt>
                <c:pt idx="1518">
                  <c:v>70.052337887681006</c:v>
                </c:pt>
                <c:pt idx="1519">
                  <c:v>70.065366995437699</c:v>
                </c:pt>
                <c:pt idx="1520">
                  <c:v>70.078379474796805</c:v>
                </c:pt>
                <c:pt idx="1521">
                  <c:v>70.091375348505693</c:v>
                </c:pt>
                <c:pt idx="1522">
                  <c:v>70.104354639260393</c:v>
                </c:pt>
                <c:pt idx="1523">
                  <c:v>70.117317369705702</c:v>
                </c:pt>
                <c:pt idx="1524">
                  <c:v>70.130263562435204</c:v>
                </c:pt>
                <c:pt idx="1525">
                  <c:v>70.143193239991206</c:v>
                </c:pt>
                <c:pt idx="1526">
                  <c:v>70.156106424864802</c:v>
                </c:pt>
                <c:pt idx="1527">
                  <c:v>70.169003139495501</c:v>
                </c:pt>
                <c:pt idx="1528">
                  <c:v>70.181883406272107</c:v>
                </c:pt>
                <c:pt idx="1529">
                  <c:v>70.194747247531595</c:v>
                </c:pt>
                <c:pt idx="1530">
                  <c:v>70.207594685560196</c:v>
                </c:pt>
                <c:pt idx="1531">
                  <c:v>70.220425742592397</c:v>
                </c:pt>
                <c:pt idx="1532">
                  <c:v>70.233240440811699</c:v>
                </c:pt>
                <c:pt idx="1533">
                  <c:v>70.246038802350398</c:v>
                </c:pt>
                <c:pt idx="1534">
                  <c:v>70.258820887136594</c:v>
                </c:pt>
                <c:pt idx="1535">
                  <c:v>70.271586786717805</c:v>
                </c:pt>
                <c:pt idx="1536">
                  <c:v>70.284336431301</c:v>
                </c:pt>
                <c:pt idx="1537">
                  <c:v>70.297069843557196</c:v>
                </c:pt>
                <c:pt idx="1538">
                  <c:v>70.309787046120505</c:v>
                </c:pt>
                <c:pt idx="1539">
                  <c:v>70.322488061588203</c:v>
                </c:pt>
                <c:pt idx="1540">
                  <c:v>70.335172912520605</c:v>
                </c:pt>
                <c:pt idx="1541">
                  <c:v>70.347841621441006</c:v>
                </c:pt>
                <c:pt idx="1542">
                  <c:v>70.360494210835896</c:v>
                </c:pt>
                <c:pt idx="1543">
                  <c:v>70.373130703154899</c:v>
                </c:pt>
                <c:pt idx="1544">
                  <c:v>70.385751120810497</c:v>
                </c:pt>
                <c:pt idx="1545">
                  <c:v>70.398355486178502</c:v>
                </c:pt>
                <c:pt idx="1546">
                  <c:v>70.410943821597698</c:v>
                </c:pt>
                <c:pt idx="1547">
                  <c:v>70.423516149369803</c:v>
                </c:pt>
                <c:pt idx="1548">
                  <c:v>70.436072491759901</c:v>
                </c:pt>
                <c:pt idx="1549">
                  <c:v>70.448612870995902</c:v>
                </c:pt>
                <c:pt idx="1550">
                  <c:v>70.461137309268906</c:v>
                </c:pt>
                <c:pt idx="1551">
                  <c:v>70.473645828733197</c:v>
                </c:pt>
                <c:pt idx="1552">
                  <c:v>70.486138451505894</c:v>
                </c:pt>
                <c:pt idx="1553">
                  <c:v>70.498615199667299</c:v>
                </c:pt>
                <c:pt idx="1554">
                  <c:v>70.511076095261004</c:v>
                </c:pt>
                <c:pt idx="1555">
                  <c:v>70.523521160293299</c:v>
                </c:pt>
                <c:pt idx="1556">
                  <c:v>70.535950416733897</c:v>
                </c:pt>
                <c:pt idx="1557">
                  <c:v>70.548363886515403</c:v>
                </c:pt>
                <c:pt idx="1558">
                  <c:v>70.560761591533506</c:v>
                </c:pt>
                <c:pt idx="1559">
                  <c:v>70.5731435536471</c:v>
                </c:pt>
                <c:pt idx="1560">
                  <c:v>70.585509794677904</c:v>
                </c:pt>
                <c:pt idx="1561">
                  <c:v>70.597860336411003</c:v>
                </c:pt>
                <c:pt idx="1562">
                  <c:v>70.610195200594404</c:v>
                </c:pt>
                <c:pt idx="1563">
                  <c:v>70.622514408939296</c:v>
                </c:pt>
                <c:pt idx="1564">
                  <c:v>70.634817983119703</c:v>
                </c:pt>
                <c:pt idx="1565">
                  <c:v>70.647105944773102</c:v>
                </c:pt>
                <c:pt idx="1566">
                  <c:v>70.659378315499694</c:v>
                </c:pt>
                <c:pt idx="1567">
                  <c:v>70.671635116863101</c:v>
                </c:pt>
                <c:pt idx="1568">
                  <c:v>70.683876402765605</c:v>
                </c:pt>
                <c:pt idx="1569">
                  <c:v>70.696102170385601</c:v>
                </c:pt>
                <c:pt idx="1570">
                  <c:v>70.708312437308606</c:v>
                </c:pt>
                <c:pt idx="1571">
                  <c:v>70.7205072251475</c:v>
                </c:pt>
                <c:pt idx="1572">
                  <c:v>70.732686555481806</c:v>
                </c:pt>
                <c:pt idx="1573">
                  <c:v>70.744850449857793</c:v>
                </c:pt>
                <c:pt idx="1574">
                  <c:v>70.756998929788693</c:v>
                </c:pt>
                <c:pt idx="1575">
                  <c:v>70.769132016754497</c:v>
                </c:pt>
                <c:pt idx="1576">
                  <c:v>70.781249732202099</c:v>
                </c:pt>
                <c:pt idx="1577">
                  <c:v>70.793352097545096</c:v>
                </c:pt>
                <c:pt idx="1578">
                  <c:v>70.805439134164104</c:v>
                </c:pt>
                <c:pt idx="1579">
                  <c:v>70.817510863406397</c:v>
                </c:pt>
                <c:pt idx="1580">
                  <c:v>70.8295673065861</c:v>
                </c:pt>
                <c:pt idx="1581">
                  <c:v>70.841608484984405</c:v>
                </c:pt>
                <c:pt idx="1582">
                  <c:v>70.853634419849001</c:v>
                </c:pt>
                <c:pt idx="1583">
                  <c:v>70.865645132394604</c:v>
                </c:pt>
                <c:pt idx="1584">
                  <c:v>70.877640643802707</c:v>
                </c:pt>
                <c:pt idx="1585">
                  <c:v>70.889620975221703</c:v>
                </c:pt>
                <c:pt idx="1586">
                  <c:v>70.901586147766693</c:v>
                </c:pt>
                <c:pt idx="1587">
                  <c:v>70.913536182519707</c:v>
                </c:pt>
                <c:pt idx="1588">
                  <c:v>70.925471100529506</c:v>
                </c:pt>
                <c:pt idx="1589">
                  <c:v>70.9373909228119</c:v>
                </c:pt>
                <c:pt idx="1590">
                  <c:v>70.949295670349301</c:v>
                </c:pt>
                <c:pt idx="1591">
                  <c:v>70.961185364090994</c:v>
                </c:pt>
                <c:pt idx="1592">
                  <c:v>70.973060024953199</c:v>
                </c:pt>
                <c:pt idx="1593">
                  <c:v>70.984919673818894</c:v>
                </c:pt>
                <c:pt idx="1594">
                  <c:v>70.996764331537904</c:v>
                </c:pt>
                <c:pt idx="1595">
                  <c:v>71.0085940189269</c:v>
                </c:pt>
                <c:pt idx="1596">
                  <c:v>71.020408756769299</c:v>
                </c:pt>
                <c:pt idx="1597">
                  <c:v>71.032208565815495</c:v>
                </c:pt>
                <c:pt idx="1598">
                  <c:v>71.043993466782695</c:v>
                </c:pt>
                <c:pt idx="1599">
                  <c:v>71.055763480354699</c:v>
                </c:pt>
                <c:pt idx="1600">
                  <c:v>71.067518627182494</c:v>
                </c:pt>
                <c:pt idx="1601">
                  <c:v>71.079258927358197</c:v>
                </c:pt>
                <c:pt idx="1602">
                  <c:v>71.090984401349601</c:v>
                </c:pt>
                <c:pt idx="1603">
                  <c:v>71.102695070226304</c:v>
                </c:pt>
                <c:pt idx="1604">
                  <c:v>71.114390954500493</c:v>
                </c:pt>
                <c:pt idx="1605">
                  <c:v>71.126072074651304</c:v>
                </c:pt>
                <c:pt idx="1606">
                  <c:v>71.137738451124306</c:v>
                </c:pt>
                <c:pt idx="1607">
                  <c:v>71.1493901043319</c:v>
                </c:pt>
                <c:pt idx="1608">
                  <c:v>71.161027054653303</c:v>
                </c:pt>
                <c:pt idx="1609">
                  <c:v>71.172649322434395</c:v>
                </c:pt>
                <c:pt idx="1610">
                  <c:v>71.184256927987605</c:v>
                </c:pt>
                <c:pt idx="1611">
                  <c:v>71.195849891592502</c:v>
                </c:pt>
                <c:pt idx="1612">
                  <c:v>71.207428233494895</c:v>
                </c:pt>
                <c:pt idx="1613">
                  <c:v>71.218991973907507</c:v>
                </c:pt>
                <c:pt idx="1614">
                  <c:v>71.230541133009893</c:v>
                </c:pt>
                <c:pt idx="1615">
                  <c:v>71.242075730948201</c:v>
                </c:pt>
                <c:pt idx="1616">
                  <c:v>71.253595787835394</c:v>
                </c:pt>
                <c:pt idx="1617">
                  <c:v>71.265101323750997</c:v>
                </c:pt>
                <c:pt idx="1618">
                  <c:v>71.276592358741297</c:v>
                </c:pt>
                <c:pt idx="1619">
                  <c:v>71.288068912819497</c:v>
                </c:pt>
                <c:pt idx="1620">
                  <c:v>71.299531005965207</c:v>
                </c:pt>
                <c:pt idx="1621">
                  <c:v>71.310978658125094</c:v>
                </c:pt>
                <c:pt idx="1622">
                  <c:v>71.322411889212205</c:v>
                </c:pt>
                <c:pt idx="1623">
                  <c:v>71.333830719106501</c:v>
                </c:pt>
                <c:pt idx="1624">
                  <c:v>71.345235167654707</c:v>
                </c:pt>
                <c:pt idx="1625">
                  <c:v>71.356625254670206</c:v>
                </c:pt>
                <c:pt idx="1626">
                  <c:v>71.368000999932903</c:v>
                </c:pt>
                <c:pt idx="1627">
                  <c:v>71.379362423189804</c:v>
                </c:pt>
                <c:pt idx="1628">
                  <c:v>71.390709544154404</c:v>
                </c:pt>
                <c:pt idx="1629">
                  <c:v>71.402042382506806</c:v>
                </c:pt>
                <c:pt idx="1630">
                  <c:v>71.413360957894099</c:v>
                </c:pt>
                <c:pt idx="1631">
                  <c:v>71.424665289929905</c:v>
                </c:pt>
                <c:pt idx="1632">
                  <c:v>71.435955398194693</c:v>
                </c:pt>
                <c:pt idx="1633">
                  <c:v>71.447231302235494</c:v>
                </c:pt>
                <c:pt idx="1634">
                  <c:v>71.458493021663102</c:v>
                </c:pt>
                <c:pt idx="1635">
                  <c:v>71.469740576894694</c:v>
                </c:pt>
                <c:pt idx="1636">
                  <c:v>71.480973986466694</c:v>
                </c:pt>
                <c:pt idx="1637">
                  <c:v>71.492193269799102</c:v>
                </c:pt>
                <c:pt idx="1638">
                  <c:v>71.503398446278496</c:v>
                </c:pt>
                <c:pt idx="1639">
                  <c:v>71.514589535258494</c:v>
                </c:pt>
                <c:pt idx="1640">
                  <c:v>71.525766556059494</c:v>
                </c:pt>
                <c:pt idx="1641">
                  <c:v>71.536929527968596</c:v>
                </c:pt>
                <c:pt idx="1642">
                  <c:v>71.54807847024</c:v>
                </c:pt>
                <c:pt idx="1643">
                  <c:v>71.5592134020945</c:v>
                </c:pt>
                <c:pt idx="1644">
                  <c:v>71.570334342719903</c:v>
                </c:pt>
                <c:pt idx="1645">
                  <c:v>71.581441311270595</c:v>
                </c:pt>
                <c:pt idx="1646">
                  <c:v>71.592534326868105</c:v>
                </c:pt>
                <c:pt idx="1647">
                  <c:v>71.603613408600495</c:v>
                </c:pt>
                <c:pt idx="1648">
                  <c:v>71.614678575522902</c:v>
                </c:pt>
                <c:pt idx="1649">
                  <c:v>71.625729846657293</c:v>
                </c:pt>
                <c:pt idx="1650">
                  <c:v>71.636767240992199</c:v>
                </c:pt>
                <c:pt idx="1651">
                  <c:v>71.647790777483195</c:v>
                </c:pt>
                <c:pt idx="1652">
                  <c:v>71.6588004750528</c:v>
                </c:pt>
                <c:pt idx="1653">
                  <c:v>71.669796352590097</c:v>
                </c:pt>
                <c:pt idx="1654">
                  <c:v>71.6807784289512</c:v>
                </c:pt>
                <c:pt idx="1655">
                  <c:v>71.691746722958797</c:v>
                </c:pt>
                <c:pt idx="1656">
                  <c:v>71.702701253402907</c:v>
                </c:pt>
                <c:pt idx="1657">
                  <c:v>71.713642039039797</c:v>
                </c:pt>
                <c:pt idx="1658">
                  <c:v>71.724569098592994</c:v>
                </c:pt>
                <c:pt idx="1659">
                  <c:v>71.735482450752698</c:v>
                </c:pt>
                <c:pt idx="1660">
                  <c:v>71.746382114175802</c:v>
                </c:pt>
                <c:pt idx="1661">
                  <c:v>71.757268107486397</c:v>
                </c:pt>
                <c:pt idx="1662">
                  <c:v>71.768140449274995</c:v>
                </c:pt>
                <c:pt idx="1663">
                  <c:v>71.778999158099296</c:v>
                </c:pt>
                <c:pt idx="1664">
                  <c:v>71.789844252483604</c:v>
                </c:pt>
                <c:pt idx="1665">
                  <c:v>71.800675750918998</c:v>
                </c:pt>
                <c:pt idx="1666">
                  <c:v>71.811493671863701</c:v>
                </c:pt>
                <c:pt idx="1667">
                  <c:v>71.822298033742499</c:v>
                </c:pt>
                <c:pt idx="1668">
                  <c:v>71.833088856979501</c:v>
                </c:pt>
                <c:pt idx="1669">
                  <c:v>71.843866160119902</c:v>
                </c:pt>
                <c:pt idx="1670">
                  <c:v>71.854629961098993</c:v>
                </c:pt>
                <c:pt idx="1671">
                  <c:v>71.865380278532498</c:v>
                </c:pt>
                <c:pt idx="1672">
                  <c:v>71.876117131036395</c:v>
                </c:pt>
                <c:pt idx="1673">
                  <c:v>71.886840536694706</c:v>
                </c:pt>
                <c:pt idx="1674">
                  <c:v>71.897550512764397</c:v>
                </c:pt>
                <c:pt idx="1675">
                  <c:v>71.908247078624001</c:v>
                </c:pt>
                <c:pt idx="1676">
                  <c:v>71.918930252721097</c:v>
                </c:pt>
                <c:pt idx="1677">
                  <c:v>71.929600053502895</c:v>
                </c:pt>
                <c:pt idx="1678">
                  <c:v>71.940256499416904</c:v>
                </c:pt>
                <c:pt idx="1679">
                  <c:v>71.950899607010996</c:v>
                </c:pt>
                <c:pt idx="1680">
                  <c:v>71.961529395401399</c:v>
                </c:pt>
                <c:pt idx="1681">
                  <c:v>71.9721458830183</c:v>
                </c:pt>
                <c:pt idx="1682">
                  <c:v>71.982749088137993</c:v>
                </c:pt>
                <c:pt idx="1683">
                  <c:v>71.993339029037003</c:v>
                </c:pt>
                <c:pt idx="1684">
                  <c:v>72.003916075030801</c:v>
                </c:pt>
                <c:pt idx="1685">
                  <c:v>72.014479364845599</c:v>
                </c:pt>
                <c:pt idx="1686">
                  <c:v>72.025029514519403</c:v>
                </c:pt>
                <c:pt idx="1687">
                  <c:v>72.0355665240523</c:v>
                </c:pt>
                <c:pt idx="1688">
                  <c:v>72.046090393444203</c:v>
                </c:pt>
                <c:pt idx="1689">
                  <c:v>72.056601158309604</c:v>
                </c:pt>
                <c:pt idx="1690">
                  <c:v>72.067099091011499</c:v>
                </c:pt>
                <c:pt idx="1691">
                  <c:v>72.077583943512707</c:v>
                </c:pt>
                <c:pt idx="1692">
                  <c:v>72.088055715812999</c:v>
                </c:pt>
                <c:pt idx="1693">
                  <c:v>72.098514407912504</c:v>
                </c:pt>
                <c:pt idx="1694">
                  <c:v>72.108960019811207</c:v>
                </c:pt>
                <c:pt idx="1695">
                  <c:v>72.119392551509094</c:v>
                </c:pt>
                <c:pt idx="1696">
                  <c:v>72.129812003006094</c:v>
                </c:pt>
                <c:pt idx="1697">
                  <c:v>72.140218374302293</c:v>
                </c:pt>
                <c:pt idx="1698">
                  <c:v>72.150611665397804</c:v>
                </c:pt>
                <c:pt idx="1699">
                  <c:v>72.1609918762924</c:v>
                </c:pt>
                <c:pt idx="1700">
                  <c:v>72.171359691442404</c:v>
                </c:pt>
                <c:pt idx="1701">
                  <c:v>72.181714651329301</c:v>
                </c:pt>
                <c:pt idx="1702">
                  <c:v>72.192056670978502</c:v>
                </c:pt>
                <c:pt idx="1703">
                  <c:v>72.202385750389993</c:v>
                </c:pt>
                <c:pt idx="1704">
                  <c:v>72.212701889563604</c:v>
                </c:pt>
                <c:pt idx="1705">
                  <c:v>72.223005088499505</c:v>
                </c:pt>
                <c:pt idx="1706">
                  <c:v>72.233295347197597</c:v>
                </c:pt>
                <c:pt idx="1707">
                  <c:v>72.243572665657993</c:v>
                </c:pt>
                <c:pt idx="1708">
                  <c:v>72.253837043880594</c:v>
                </c:pt>
                <c:pt idx="1709">
                  <c:v>72.2640884818654</c:v>
                </c:pt>
                <c:pt idx="1710">
                  <c:v>72.274325190298597</c:v>
                </c:pt>
                <c:pt idx="1711">
                  <c:v>72.284552446604494</c:v>
                </c:pt>
                <c:pt idx="1712">
                  <c:v>72.294766789175</c:v>
                </c:pt>
                <c:pt idx="1713">
                  <c:v>72.304968234120295</c:v>
                </c:pt>
                <c:pt idx="1714">
                  <c:v>72.315156797550102</c:v>
                </c:pt>
                <c:pt idx="1715">
                  <c:v>72.325332495574699</c:v>
                </c:pt>
                <c:pt idx="1716">
                  <c:v>72.335495344303993</c:v>
                </c:pt>
                <c:pt idx="1717">
                  <c:v>72.345645359847893</c:v>
                </c:pt>
                <c:pt idx="1718">
                  <c:v>72.355782558316605</c:v>
                </c:pt>
                <c:pt idx="1719">
                  <c:v>72.365906955819995</c:v>
                </c:pt>
                <c:pt idx="1720">
                  <c:v>72.376018782221195</c:v>
                </c:pt>
                <c:pt idx="1721">
                  <c:v>72.386118218122306</c:v>
                </c:pt>
                <c:pt idx="1722">
                  <c:v>72.396205006999693</c:v>
                </c:pt>
                <c:pt idx="1723">
                  <c:v>72.4062791711995</c:v>
                </c:pt>
                <c:pt idx="1724">
                  <c:v>72.416340733067898</c:v>
                </c:pt>
                <c:pt idx="1725">
                  <c:v>72.426389714951199</c:v>
                </c:pt>
                <c:pt idx="1726">
                  <c:v>72.436426139195504</c:v>
                </c:pt>
                <c:pt idx="1727">
                  <c:v>72.446450028147098</c:v>
                </c:pt>
                <c:pt idx="1728">
                  <c:v>72.456461404151995</c:v>
                </c:pt>
                <c:pt idx="1729">
                  <c:v>72.466460289556693</c:v>
                </c:pt>
                <c:pt idx="1730">
                  <c:v>72.476446706707094</c:v>
                </c:pt>
                <c:pt idx="1731">
                  <c:v>72.486420677949496</c:v>
                </c:pt>
                <c:pt idx="1732">
                  <c:v>72.4963822256302</c:v>
                </c:pt>
                <c:pt idx="1733">
                  <c:v>72.506331372095204</c:v>
                </c:pt>
                <c:pt idx="1734">
                  <c:v>72.516268139690894</c:v>
                </c:pt>
                <c:pt idx="1735">
                  <c:v>72.526192550763398</c:v>
                </c:pt>
                <c:pt idx="1736">
                  <c:v>72.536104474409498</c:v>
                </c:pt>
                <c:pt idx="1737">
                  <c:v>72.546004035614601</c:v>
                </c:pt>
                <c:pt idx="1738">
                  <c:v>72.555891272825605</c:v>
                </c:pt>
                <c:pt idx="1739">
                  <c:v>72.565766206406494</c:v>
                </c:pt>
                <c:pt idx="1740">
                  <c:v>72.575628856721593</c:v>
                </c:pt>
                <c:pt idx="1741">
                  <c:v>72.585479244134703</c:v>
                </c:pt>
                <c:pt idx="1742">
                  <c:v>72.595317389010006</c:v>
                </c:pt>
                <c:pt idx="1743">
                  <c:v>72.605143311711501</c:v>
                </c:pt>
                <c:pt idx="1744">
                  <c:v>72.6149570326033</c:v>
                </c:pt>
                <c:pt idx="1745">
                  <c:v>72.624758572049402</c:v>
                </c:pt>
                <c:pt idx="1746">
                  <c:v>72.634547950413904</c:v>
                </c:pt>
                <c:pt idx="1747">
                  <c:v>72.644325188060904</c:v>
                </c:pt>
                <c:pt idx="1748">
                  <c:v>72.654090305354501</c:v>
                </c:pt>
                <c:pt idx="1749">
                  <c:v>72.663843322658494</c:v>
                </c:pt>
                <c:pt idx="1750">
                  <c:v>72.673584260337293</c:v>
                </c:pt>
                <c:pt idx="1751">
                  <c:v>72.683313061805904</c:v>
                </c:pt>
                <c:pt idx="1752">
                  <c:v>72.693029659528904</c:v>
                </c:pt>
                <c:pt idx="1753">
                  <c:v>72.702734195334301</c:v>
                </c:pt>
                <c:pt idx="1754">
                  <c:v>72.712426687016901</c:v>
                </c:pt>
                <c:pt idx="1755">
                  <c:v>72.722107152371393</c:v>
                </c:pt>
                <c:pt idx="1756">
                  <c:v>72.731775609192496</c:v>
                </c:pt>
                <c:pt idx="1757">
                  <c:v>72.741432075274801</c:v>
                </c:pt>
                <c:pt idx="1758">
                  <c:v>72.751076568413097</c:v>
                </c:pt>
                <c:pt idx="1759">
                  <c:v>72.760709106402004</c:v>
                </c:pt>
                <c:pt idx="1760">
                  <c:v>72.770329707036296</c:v>
                </c:pt>
                <c:pt idx="1761">
                  <c:v>72.779938388110494</c:v>
                </c:pt>
                <c:pt idx="1762">
                  <c:v>72.789535167419402</c:v>
                </c:pt>
                <c:pt idx="1763">
                  <c:v>72.799120062757794</c:v>
                </c:pt>
                <c:pt idx="1764">
                  <c:v>72.808693091920105</c:v>
                </c:pt>
                <c:pt idx="1765">
                  <c:v>72.818254272701296</c:v>
                </c:pt>
                <c:pt idx="1766">
                  <c:v>72.8278036228958</c:v>
                </c:pt>
                <c:pt idx="1767">
                  <c:v>72.837341050410799</c:v>
                </c:pt>
                <c:pt idx="1768">
                  <c:v>72.846866638431607</c:v>
                </c:pt>
                <c:pt idx="1769">
                  <c:v>72.856380422974695</c:v>
                </c:pt>
                <c:pt idx="1770">
                  <c:v>72.865882420321299</c:v>
                </c:pt>
                <c:pt idx="1771">
                  <c:v>72.875372646752396</c:v>
                </c:pt>
                <c:pt idx="1772">
                  <c:v>72.884851118549193</c:v>
                </c:pt>
                <c:pt idx="1773">
                  <c:v>72.894317851992895</c:v>
                </c:pt>
                <c:pt idx="1774">
                  <c:v>72.903772863364694</c:v>
                </c:pt>
                <c:pt idx="1775">
                  <c:v>72.913216168945596</c:v>
                </c:pt>
                <c:pt idx="1776">
                  <c:v>72.922647785016906</c:v>
                </c:pt>
                <c:pt idx="1777">
                  <c:v>72.932067727859604</c:v>
                </c:pt>
                <c:pt idx="1778">
                  <c:v>72.941476013754993</c:v>
                </c:pt>
                <c:pt idx="1779">
                  <c:v>72.950872658984196</c:v>
                </c:pt>
                <c:pt idx="1780">
                  <c:v>72.960257679828203</c:v>
                </c:pt>
                <c:pt idx="1781">
                  <c:v>72.969631092568406</c:v>
                </c:pt>
                <c:pt idx="1782">
                  <c:v>72.978992896060106</c:v>
                </c:pt>
                <c:pt idx="1783">
                  <c:v>72.988343078085705</c:v>
                </c:pt>
                <c:pt idx="1784">
                  <c:v>72.997681689418499</c:v>
                </c:pt>
                <c:pt idx="1785">
                  <c:v>73.0070087456604</c:v>
                </c:pt>
                <c:pt idx="1786">
                  <c:v>73.016324262413605</c:v>
                </c:pt>
                <c:pt idx="1787">
                  <c:v>73.025628255280196</c:v>
                </c:pt>
                <c:pt idx="1788">
                  <c:v>73.034920739862102</c:v>
                </c:pt>
                <c:pt idx="1789">
                  <c:v>73.044201731761603</c:v>
                </c:pt>
                <c:pt idx="1790">
                  <c:v>73.0534712465805</c:v>
                </c:pt>
                <c:pt idx="1791">
                  <c:v>73.062729299921102</c:v>
                </c:pt>
                <c:pt idx="1792">
                  <c:v>73.071975907385294</c:v>
                </c:pt>
                <c:pt idx="1793">
                  <c:v>73.081211084575301</c:v>
                </c:pt>
                <c:pt idx="1794">
                  <c:v>73.090434847093107</c:v>
                </c:pt>
                <c:pt idx="1795">
                  <c:v>73.099647210540795</c:v>
                </c:pt>
                <c:pt idx="1796">
                  <c:v>73.108848190520405</c:v>
                </c:pt>
                <c:pt idx="1797">
                  <c:v>73.118037802634106</c:v>
                </c:pt>
                <c:pt idx="1798">
                  <c:v>73.127216037844505</c:v>
                </c:pt>
                <c:pt idx="1799">
                  <c:v>73.136382924341405</c:v>
                </c:pt>
                <c:pt idx="1800">
                  <c:v>73.145538483500104</c:v>
                </c:pt>
                <c:pt idx="1801">
                  <c:v>73.154682730559998</c:v>
                </c:pt>
                <c:pt idx="1802">
                  <c:v>73.163815680760393</c:v>
                </c:pt>
                <c:pt idx="1803">
                  <c:v>73.1729373493407</c:v>
                </c:pt>
                <c:pt idx="1804">
                  <c:v>73.182047751540196</c:v>
                </c:pt>
                <c:pt idx="1805">
                  <c:v>73.191146902598206</c:v>
                </c:pt>
                <c:pt idx="1806">
                  <c:v>73.200234817754307</c:v>
                </c:pt>
                <c:pt idx="1807">
                  <c:v>73.209311512247695</c:v>
                </c:pt>
                <c:pt idx="1808">
                  <c:v>73.218377001317805</c:v>
                </c:pt>
                <c:pt idx="1809">
                  <c:v>73.227431300203904</c:v>
                </c:pt>
                <c:pt idx="1810">
                  <c:v>73.236474424145499</c:v>
                </c:pt>
                <c:pt idx="1811">
                  <c:v>73.245506388381799</c:v>
                </c:pt>
                <c:pt idx="1812">
                  <c:v>73.254527208152297</c:v>
                </c:pt>
                <c:pt idx="1813">
                  <c:v>73.263536892377104</c:v>
                </c:pt>
                <c:pt idx="1814">
                  <c:v>73.272535441644393</c:v>
                </c:pt>
                <c:pt idx="1815">
                  <c:v>73.281522887210301</c:v>
                </c:pt>
                <c:pt idx="1816">
                  <c:v>73.290499244019202</c:v>
                </c:pt>
                <c:pt idx="1817">
                  <c:v>73.299464527015303</c:v>
                </c:pt>
                <c:pt idx="1818">
                  <c:v>73.308418751142895</c:v>
                </c:pt>
                <c:pt idx="1819">
                  <c:v>73.317361931346198</c:v>
                </c:pt>
                <c:pt idx="1820">
                  <c:v>73.326294082569504</c:v>
                </c:pt>
                <c:pt idx="1821">
                  <c:v>73.335215219756904</c:v>
                </c:pt>
                <c:pt idx="1822">
                  <c:v>73.344125357852803</c:v>
                </c:pt>
                <c:pt idx="1823">
                  <c:v>73.353024511801493</c:v>
                </c:pt>
                <c:pt idx="1824">
                  <c:v>73.361912696546995</c:v>
                </c:pt>
                <c:pt idx="1825">
                  <c:v>73.370789927033798</c:v>
                </c:pt>
                <c:pt idx="1826">
                  <c:v>73.379656218205994</c:v>
                </c:pt>
                <c:pt idx="1827">
                  <c:v>73.388511585007905</c:v>
                </c:pt>
                <c:pt idx="1828">
                  <c:v>73.397356042383706</c:v>
                </c:pt>
                <c:pt idx="1829">
                  <c:v>73.406189569290603</c:v>
                </c:pt>
                <c:pt idx="1830">
                  <c:v>73.415012198138399</c:v>
                </c:pt>
                <c:pt idx="1831">
                  <c:v>73.423823955758806</c:v>
                </c:pt>
                <c:pt idx="1832">
                  <c:v>73.432624856825001</c:v>
                </c:pt>
                <c:pt idx="1833">
                  <c:v>73.441414916009805</c:v>
                </c:pt>
                <c:pt idx="1834">
                  <c:v>73.450194147986295</c:v>
                </c:pt>
                <c:pt idx="1835">
                  <c:v>73.458962567427506</c:v>
                </c:pt>
                <c:pt idx="1836">
                  <c:v>73.4677201890063</c:v>
                </c:pt>
                <c:pt idx="1837">
                  <c:v>73.476467027395799</c:v>
                </c:pt>
                <c:pt idx="1838">
                  <c:v>73.485203097268794</c:v>
                </c:pt>
                <c:pt idx="1839">
                  <c:v>73.493928413298505</c:v>
                </c:pt>
                <c:pt idx="1840">
                  <c:v>73.502642990157696</c:v>
                </c:pt>
                <c:pt idx="1841">
                  <c:v>73.511346842519501</c:v>
                </c:pt>
                <c:pt idx="1842">
                  <c:v>73.520039985056897</c:v>
                </c:pt>
                <c:pt idx="1843">
                  <c:v>73.528722432442805</c:v>
                </c:pt>
                <c:pt idx="1844">
                  <c:v>73.537394199350302</c:v>
                </c:pt>
                <c:pt idx="1845">
                  <c:v>73.546055300452295</c:v>
                </c:pt>
                <c:pt idx="1846">
                  <c:v>73.554705750421704</c:v>
                </c:pt>
                <c:pt idx="1847">
                  <c:v>73.563345563931705</c:v>
                </c:pt>
                <c:pt idx="1848">
                  <c:v>73.571974755655106</c:v>
                </c:pt>
                <c:pt idx="1849">
                  <c:v>73.580593340264997</c:v>
                </c:pt>
                <c:pt idx="1850">
                  <c:v>73.589201332434399</c:v>
                </c:pt>
                <c:pt idx="1851">
                  <c:v>73.597798745849005</c:v>
                </c:pt>
                <c:pt idx="1852">
                  <c:v>73.606385520790298</c:v>
                </c:pt>
                <c:pt idx="1853">
                  <c:v>73.614961737455502</c:v>
                </c:pt>
                <c:pt idx="1854">
                  <c:v>73.623527410102398</c:v>
                </c:pt>
                <c:pt idx="1855">
                  <c:v>73.632082552988805</c:v>
                </c:pt>
                <c:pt idx="1856">
                  <c:v>73.640627180372604</c:v>
                </c:pt>
                <c:pt idx="1857">
                  <c:v>73.649161306511502</c:v>
                </c:pt>
                <c:pt idx="1858">
                  <c:v>73.657684945663405</c:v>
                </c:pt>
                <c:pt idx="1859">
                  <c:v>73.666198112085894</c:v>
                </c:pt>
                <c:pt idx="1860">
                  <c:v>73.674700820037003</c:v>
                </c:pt>
                <c:pt idx="1861">
                  <c:v>73.683193083774398</c:v>
                </c:pt>
                <c:pt idx="1862">
                  <c:v>73.6916749175559</c:v>
                </c:pt>
                <c:pt idx="1863">
                  <c:v>73.700146335639303</c:v>
                </c:pt>
                <c:pt idx="1864">
                  <c:v>73.708607352282499</c:v>
                </c:pt>
                <c:pt idx="1865">
                  <c:v>73.717057981743096</c:v>
                </c:pt>
                <c:pt idx="1866">
                  <c:v>73.725498238279002</c:v>
                </c:pt>
                <c:pt idx="1867">
                  <c:v>73.733928136148094</c:v>
                </c:pt>
                <c:pt idx="1868">
                  <c:v>73.742347689607996</c:v>
                </c:pt>
                <c:pt idx="1869">
                  <c:v>73.7507569129166</c:v>
                </c:pt>
                <c:pt idx="1870">
                  <c:v>73.759155820331699</c:v>
                </c:pt>
                <c:pt idx="1871">
                  <c:v>73.767544426111201</c:v>
                </c:pt>
                <c:pt idx="1872">
                  <c:v>73.775922744512599</c:v>
                </c:pt>
                <c:pt idx="1873">
                  <c:v>73.784290789793999</c:v>
                </c:pt>
                <c:pt idx="1874">
                  <c:v>73.792648552201697</c:v>
                </c:pt>
                <c:pt idx="1875">
                  <c:v>73.800996004956502</c:v>
                </c:pt>
                <c:pt idx="1876">
                  <c:v>73.809333216135101</c:v>
                </c:pt>
                <c:pt idx="1877">
                  <c:v>73.817660199527595</c:v>
                </c:pt>
                <c:pt idx="1878">
                  <c:v>73.825976968924095</c:v>
                </c:pt>
                <c:pt idx="1879">
                  <c:v>73.834283538114903</c:v>
                </c:pt>
                <c:pt idx="1880">
                  <c:v>73.842579920890103</c:v>
                </c:pt>
                <c:pt idx="1881">
                  <c:v>73.850866131039894</c:v>
                </c:pt>
                <c:pt idx="1882">
                  <c:v>73.859142182354404</c:v>
                </c:pt>
                <c:pt idx="1883">
                  <c:v>73.867408088623904</c:v>
                </c:pt>
                <c:pt idx="1884">
                  <c:v>73.875663863638394</c:v>
                </c:pt>
                <c:pt idx="1885">
                  <c:v>73.883909521188201</c:v>
                </c:pt>
                <c:pt idx="1886">
                  <c:v>73.892145075063496</c:v>
                </c:pt>
                <c:pt idx="1887">
                  <c:v>73.900370539054293</c:v>
                </c:pt>
                <c:pt idx="1888">
                  <c:v>73.908585926950906</c:v>
                </c:pt>
                <c:pt idx="1889">
                  <c:v>73.916791252543405</c:v>
                </c:pt>
                <c:pt idx="1890">
                  <c:v>73.924986529622103</c:v>
                </c:pt>
                <c:pt idx="1891">
                  <c:v>73.933171771977001</c:v>
                </c:pt>
                <c:pt idx="1892">
                  <c:v>73.941346993398298</c:v>
                </c:pt>
                <c:pt idx="1893">
                  <c:v>73.949512207676307</c:v>
                </c:pt>
                <c:pt idx="1894">
                  <c:v>73.957667428600999</c:v>
                </c:pt>
                <c:pt idx="1895">
                  <c:v>73.965812669962702</c:v>
                </c:pt>
                <c:pt idx="1896">
                  <c:v>73.973947945551501</c:v>
                </c:pt>
                <c:pt idx="1897">
                  <c:v>73.982073221686406</c:v>
                </c:pt>
                <c:pt idx="1898">
                  <c:v>73.990188515489606</c:v>
                </c:pt>
                <c:pt idx="1899">
                  <c:v>73.998293873596197</c:v>
                </c:pt>
                <c:pt idx="1900">
                  <c:v>74.006389309331695</c:v>
                </c:pt>
                <c:pt idx="1901">
                  <c:v>74.014474836021094</c:v>
                </c:pt>
                <c:pt idx="1902">
                  <c:v>74.022550466989898</c:v>
                </c:pt>
                <c:pt idx="1903">
                  <c:v>74.030616215563199</c:v>
                </c:pt>
                <c:pt idx="1904">
                  <c:v>74.038672095066204</c:v>
                </c:pt>
                <c:pt idx="1905">
                  <c:v>74.046718118824302</c:v>
                </c:pt>
                <c:pt idx="1906">
                  <c:v>74.054754300162699</c:v>
                </c:pt>
                <c:pt idx="1907">
                  <c:v>74.062780652406701</c:v>
                </c:pt>
                <c:pt idx="1908">
                  <c:v>74.0707971888814</c:v>
                </c:pt>
                <c:pt idx="1909">
                  <c:v>74.078803922912101</c:v>
                </c:pt>
                <c:pt idx="1910">
                  <c:v>74.086800867824195</c:v>
                </c:pt>
                <c:pt idx="1911">
                  <c:v>74.094788036942802</c:v>
                </c:pt>
                <c:pt idx="1912">
                  <c:v>74.102765443593199</c:v>
                </c:pt>
                <c:pt idx="1913">
                  <c:v>74.110733101100607</c:v>
                </c:pt>
                <c:pt idx="1914">
                  <c:v>74.118691022790401</c:v>
                </c:pt>
                <c:pt idx="1915">
                  <c:v>74.126639221987702</c:v>
                </c:pt>
                <c:pt idx="1916">
                  <c:v>74.134577712017801</c:v>
                </c:pt>
                <c:pt idx="1917">
                  <c:v>74.142506506205905</c:v>
                </c:pt>
                <c:pt idx="1918">
                  <c:v>74.150425617877403</c:v>
                </c:pt>
                <c:pt idx="1919">
                  <c:v>74.158335060357402</c:v>
                </c:pt>
                <c:pt idx="1920">
                  <c:v>74.166234703139693</c:v>
                </c:pt>
                <c:pt idx="1921">
                  <c:v>74.174124665130293</c:v>
                </c:pt>
                <c:pt idx="1922">
                  <c:v>74.182004983524607</c:v>
                </c:pt>
                <c:pt idx="1923">
                  <c:v>74.189875671266194</c:v>
                </c:pt>
                <c:pt idx="1924">
                  <c:v>74.197736741298499</c:v>
                </c:pt>
                <c:pt idx="1925">
                  <c:v>74.205588206564997</c:v>
                </c:pt>
                <c:pt idx="1926">
                  <c:v>74.213430080009104</c:v>
                </c:pt>
                <c:pt idx="1927">
                  <c:v>74.221262374574394</c:v>
                </c:pt>
                <c:pt idx="1928">
                  <c:v>74.229085103204298</c:v>
                </c:pt>
                <c:pt idx="1929">
                  <c:v>74.236898278842304</c:v>
                </c:pt>
                <c:pt idx="1930">
                  <c:v>74.244701914431801</c:v>
                </c:pt>
                <c:pt idx="1931">
                  <c:v>74.252496022916304</c:v>
                </c:pt>
                <c:pt idx="1932">
                  <c:v>74.260280617239204</c:v>
                </c:pt>
                <c:pt idx="1933">
                  <c:v>74.2680557103442</c:v>
                </c:pt>
                <c:pt idx="1934">
                  <c:v>74.275821315174497</c:v>
                </c:pt>
                <c:pt idx="1935">
                  <c:v>74.283577444673696</c:v>
                </c:pt>
                <c:pt idx="1936">
                  <c:v>74.2913241117854</c:v>
                </c:pt>
                <c:pt idx="1937">
                  <c:v>74.299061329452798</c:v>
                </c:pt>
                <c:pt idx="1938">
                  <c:v>74.306789110619505</c:v>
                </c:pt>
                <c:pt idx="1939">
                  <c:v>74.314507468228996</c:v>
                </c:pt>
                <c:pt idx="1940">
                  <c:v>74.322216415224702</c:v>
                </c:pt>
                <c:pt idx="1941">
                  <c:v>74.329915964550096</c:v>
                </c:pt>
                <c:pt idx="1942">
                  <c:v>74.337606129148696</c:v>
                </c:pt>
                <c:pt idx="1943">
                  <c:v>74.345286921963904</c:v>
                </c:pt>
                <c:pt idx="1944">
                  <c:v>74.352958355939194</c:v>
                </c:pt>
                <c:pt idx="1945">
                  <c:v>74.360620444018195</c:v>
                </c:pt>
                <c:pt idx="1946">
                  <c:v>74.368273199144099</c:v>
                </c:pt>
                <c:pt idx="1947">
                  <c:v>74.375916634260605</c:v>
                </c:pt>
                <c:pt idx="1948">
                  <c:v>74.383550762311103</c:v>
                </c:pt>
                <c:pt idx="1949">
                  <c:v>74.391175596239094</c:v>
                </c:pt>
                <c:pt idx="1950">
                  <c:v>74.398791148987897</c:v>
                </c:pt>
                <c:pt idx="1951">
                  <c:v>74.406397433501198</c:v>
                </c:pt>
                <c:pt idx="1952">
                  <c:v>74.4139944627224</c:v>
                </c:pt>
                <c:pt idx="1953">
                  <c:v>74.421582249594806</c:v>
                </c:pt>
                <c:pt idx="1954">
                  <c:v>74.429160807062104</c:v>
                </c:pt>
                <c:pt idx="1955">
                  <c:v>74.436730139725796</c:v>
                </c:pt>
                <c:pt idx="1956">
                  <c:v>74.444290022383299</c:v>
                </c:pt>
                <c:pt idx="1957">
                  <c:v>74.451840693454201</c:v>
                </c:pt>
                <c:pt idx="1958">
                  <c:v>74.459382165311695</c:v>
                </c:pt>
                <c:pt idx="1959">
                  <c:v>74.466914450329199</c:v>
                </c:pt>
                <c:pt idx="1960">
                  <c:v>74.474437560879807</c:v>
                </c:pt>
                <c:pt idx="1961">
                  <c:v>74.481951509336994</c:v>
                </c:pt>
                <c:pt idx="1962">
                  <c:v>74.489456308073898</c:v>
                </c:pt>
                <c:pt idx="1963">
                  <c:v>74.496951969463794</c:v>
                </c:pt>
                <c:pt idx="1964">
                  <c:v>74.504438505880103</c:v>
                </c:pt>
                <c:pt idx="1965">
                  <c:v>74.511915929695903</c:v>
                </c:pt>
                <c:pt idx="1966">
                  <c:v>74.519384253284599</c:v>
                </c:pt>
                <c:pt idx="1967">
                  <c:v>74.526843489019498</c:v>
                </c:pt>
                <c:pt idx="1968">
                  <c:v>74.534293649273806</c:v>
                </c:pt>
                <c:pt idx="1969">
                  <c:v>74.541734746420801</c:v>
                </c:pt>
                <c:pt idx="1970">
                  <c:v>74.549166792833802</c:v>
                </c:pt>
                <c:pt idx="1971">
                  <c:v>74.556589800886002</c:v>
                </c:pt>
                <c:pt idx="1972">
                  <c:v>74.564003782950806</c:v>
                </c:pt>
                <c:pt idx="1973">
                  <c:v>74.571408751401407</c:v>
                </c:pt>
                <c:pt idx="1974">
                  <c:v>74.578804718611096</c:v>
                </c:pt>
                <c:pt idx="1975">
                  <c:v>74.586191696953193</c:v>
                </c:pt>
                <c:pt idx="1976">
                  <c:v>74.593569698800906</c:v>
                </c:pt>
                <c:pt idx="1977">
                  <c:v>74.600938736527496</c:v>
                </c:pt>
                <c:pt idx="1978">
                  <c:v>74.608298822506399</c:v>
                </c:pt>
                <c:pt idx="1979">
                  <c:v>74.615649969110706</c:v>
                </c:pt>
                <c:pt idx="1980">
                  <c:v>74.622992188713894</c:v>
                </c:pt>
                <c:pt idx="1981">
                  <c:v>74.630325493689</c:v>
                </c:pt>
                <c:pt idx="1982">
                  <c:v>74.6376498964094</c:v>
                </c:pt>
                <c:pt idx="1983">
                  <c:v>74.644965409248499</c:v>
                </c:pt>
                <c:pt idx="1984">
                  <c:v>74.652272044579504</c:v>
                </c:pt>
                <c:pt idx="1985">
                  <c:v>74.659569814775594</c:v>
                </c:pt>
                <c:pt idx="1986">
                  <c:v>74.666858732210102</c:v>
                </c:pt>
                <c:pt idx="1987">
                  <c:v>74.674138809256306</c:v>
                </c:pt>
                <c:pt idx="1988">
                  <c:v>74.681410058287497</c:v>
                </c:pt>
                <c:pt idx="1989">
                  <c:v>74.688672491676996</c:v>
                </c:pt>
                <c:pt idx="1990">
                  <c:v>74.695926121798095</c:v>
                </c:pt>
                <c:pt idx="1991">
                  <c:v>74.703170902312493</c:v>
                </c:pt>
                <c:pt idx="1992">
                  <c:v>74.710406679672502</c:v>
                </c:pt>
                <c:pt idx="1993">
                  <c:v>74.717633667750803</c:v>
                </c:pt>
                <c:pt idx="1994">
                  <c:v>74.724851878296107</c:v>
                </c:pt>
                <c:pt idx="1995">
                  <c:v>74.732061323057096</c:v>
                </c:pt>
                <c:pt idx="1996">
                  <c:v>74.739262013782493</c:v>
                </c:pt>
                <c:pt idx="1997">
                  <c:v>74.746453962220798</c:v>
                </c:pt>
                <c:pt idx="1998">
                  <c:v>74.753637180120606</c:v>
                </c:pt>
                <c:pt idx="1999">
                  <c:v>74.760811679230798</c:v>
                </c:pt>
                <c:pt idx="2000">
                  <c:v>74.767977471299702</c:v>
                </c:pt>
                <c:pt idx="2001">
                  <c:v>74.775134568076197</c:v>
                </c:pt>
                <c:pt idx="2002">
                  <c:v>74.782282981308896</c:v>
                </c:pt>
                <c:pt idx="2003">
                  <c:v>74.789422722746295</c:v>
                </c:pt>
                <c:pt idx="2004">
                  <c:v>74.796553804137204</c:v>
                </c:pt>
                <c:pt idx="2005">
                  <c:v>74.803676237230107</c:v>
                </c:pt>
                <c:pt idx="2006">
                  <c:v>74.810790033773699</c:v>
                </c:pt>
                <c:pt idx="2007">
                  <c:v>74.817895205516706</c:v>
                </c:pt>
                <c:pt idx="2008">
                  <c:v>74.824991764207695</c:v>
                </c:pt>
                <c:pt idx="2009">
                  <c:v>74.832079721595207</c:v>
                </c:pt>
                <c:pt idx="2010">
                  <c:v>74.839159089428094</c:v>
                </c:pt>
                <c:pt idx="2011">
                  <c:v>74.846229879454796</c:v>
                </c:pt>
                <c:pt idx="2012">
                  <c:v>74.853292103424096</c:v>
                </c:pt>
                <c:pt idx="2013">
                  <c:v>74.860345773084504</c:v>
                </c:pt>
                <c:pt idx="2014">
                  <c:v>74.867390900184802</c:v>
                </c:pt>
                <c:pt idx="2015">
                  <c:v>74.874427496473601</c:v>
                </c:pt>
                <c:pt idx="2016">
                  <c:v>74.881455573699398</c:v>
                </c:pt>
                <c:pt idx="2017">
                  <c:v>74.888475143611004</c:v>
                </c:pt>
                <c:pt idx="2018">
                  <c:v>74.895486217956901</c:v>
                </c:pt>
                <c:pt idx="2019">
                  <c:v>74.902488808485899</c:v>
                </c:pt>
                <c:pt idx="2020">
                  <c:v>74.909482926946495</c:v>
                </c:pt>
                <c:pt idx="2021">
                  <c:v>74.916468585087401</c:v>
                </c:pt>
                <c:pt idx="2022">
                  <c:v>74.923445794657198</c:v>
                </c:pt>
                <c:pt idx="2023">
                  <c:v>74.930414567404597</c:v>
                </c:pt>
                <c:pt idx="2024">
                  <c:v>74.937374915078195</c:v>
                </c:pt>
                <c:pt idx="2025">
                  <c:v>74.944326849426602</c:v>
                </c:pt>
                <c:pt idx="2026">
                  <c:v>74.951270382198601</c:v>
                </c:pt>
                <c:pt idx="2027">
                  <c:v>74.958204311026506</c:v>
                </c:pt>
                <c:pt idx="2028">
                  <c:v>74.965130917060407</c:v>
                </c:pt>
                <c:pt idx="2029">
                  <c:v>74.972049124206194</c:v>
                </c:pt>
                <c:pt idx="2030">
                  <c:v>74.978958944180107</c:v>
                </c:pt>
                <c:pt idx="2031">
                  <c:v>74.9858603886819</c:v>
                </c:pt>
                <c:pt idx="2032">
                  <c:v>74.992753469394202</c:v>
                </c:pt>
                <c:pt idx="2033">
                  <c:v>74.999638197982705</c:v>
                </c:pt>
                <c:pt idx="2034">
                  <c:v>75.006514586096301</c:v>
                </c:pt>
                <c:pt idx="2035">
                  <c:v>75.013382645366903</c:v>
                </c:pt>
                <c:pt idx="2036">
                  <c:v>75.020242387409496</c:v>
                </c:pt>
                <c:pt idx="2037">
                  <c:v>75.027093823822298</c:v>
                </c:pt>
                <c:pt idx="2038">
                  <c:v>75.033936966186403</c:v>
                </c:pt>
                <c:pt idx="2039">
                  <c:v>75.040771826066205</c:v>
                </c:pt>
                <c:pt idx="2040">
                  <c:v>75.047598415008906</c:v>
                </c:pt>
                <c:pt idx="2041">
                  <c:v>75.054416744545193</c:v>
                </c:pt>
                <c:pt idx="2042">
                  <c:v>75.061226826188403</c:v>
                </c:pt>
                <c:pt idx="2043">
                  <c:v>75.0680286714354</c:v>
                </c:pt>
                <c:pt idx="2044">
                  <c:v>75.074822291765798</c:v>
                </c:pt>
                <c:pt idx="2045">
                  <c:v>75.081607698642401</c:v>
                </c:pt>
                <c:pt idx="2046">
                  <c:v>75.088384903511098</c:v>
                </c:pt>
                <c:pt idx="2047">
                  <c:v>75.095153917801099</c:v>
                </c:pt>
                <c:pt idx="2048">
                  <c:v>75.101914752924301</c:v>
                </c:pt>
                <c:pt idx="2049">
                  <c:v>75.108667420275907</c:v>
                </c:pt>
                <c:pt idx="2050">
                  <c:v>75.115411931234206</c:v>
                </c:pt>
                <c:pt idx="2051">
                  <c:v>75.122148297160606</c:v>
                </c:pt>
                <c:pt idx="2052">
                  <c:v>75.128876529399506</c:v>
                </c:pt>
                <c:pt idx="2053">
                  <c:v>75.135596639278504</c:v>
                </c:pt>
                <c:pt idx="2054">
                  <c:v>75.142308638108105</c:v>
                </c:pt>
                <c:pt idx="2055">
                  <c:v>75.149012537182202</c:v>
                </c:pt>
                <c:pt idx="2056">
                  <c:v>75.155708347777505</c:v>
                </c:pt>
                <c:pt idx="2057">
                  <c:v>75.162396081154</c:v>
                </c:pt>
                <c:pt idx="2058">
                  <c:v>75.169075748554505</c:v>
                </c:pt>
                <c:pt idx="2059">
                  <c:v>75.175747361205197</c:v>
                </c:pt>
                <c:pt idx="2060">
                  <c:v>75.1824109303152</c:v>
                </c:pt>
                <c:pt idx="2061">
                  <c:v>75.189066467076898</c:v>
                </c:pt>
                <c:pt idx="2062">
                  <c:v>75.195713982665495</c:v>
                </c:pt>
                <c:pt idx="2063">
                  <c:v>75.2023533572997</c:v>
                </c:pt>
                <c:pt idx="2064">
                  <c:v>75.208984626580303</c:v>
                </c:pt>
                <c:pt idx="2065">
                  <c:v>75.215607890395404</c:v>
                </c:pt>
                <c:pt idx="2066">
                  <c:v>75.222223159260693</c:v>
                </c:pt>
                <c:pt idx="2067">
                  <c:v>75.228830443666993</c:v>
                </c:pt>
                <c:pt idx="2068">
                  <c:v>75.235429754080201</c:v>
                </c:pt>
                <c:pt idx="2069">
                  <c:v>75.242021100941201</c:v>
                </c:pt>
                <c:pt idx="2070">
                  <c:v>75.248604494666097</c:v>
                </c:pt>
                <c:pt idx="2071">
                  <c:v>75.255179945645693</c:v>
                </c:pt>
                <c:pt idx="2072">
                  <c:v>75.261747464246497</c:v>
                </c:pt>
                <c:pt idx="2073">
                  <c:v>75.268307060809306</c:v>
                </c:pt>
                <c:pt idx="2074">
                  <c:v>75.274858745650604</c:v>
                </c:pt>
                <c:pt idx="2075">
                  <c:v>75.281402529061694</c:v>
                </c:pt>
                <c:pt idx="2076">
                  <c:v>75.287938421308795</c:v>
                </c:pt>
                <c:pt idx="2077">
                  <c:v>75.294466432633499</c:v>
                </c:pt>
                <c:pt idx="2078">
                  <c:v>75.300986573252302</c:v>
                </c:pt>
                <c:pt idx="2079">
                  <c:v>75.307498853356705</c:v>
                </c:pt>
                <c:pt idx="2080">
                  <c:v>75.314003283113394</c:v>
                </c:pt>
                <c:pt idx="2081">
                  <c:v>75.320499872663902</c:v>
                </c:pt>
                <c:pt idx="2082">
                  <c:v>75.326988632125193</c:v>
                </c:pt>
                <c:pt idx="2083">
                  <c:v>75.333469571589006</c:v>
                </c:pt>
                <c:pt idx="2084">
                  <c:v>75.339942701122098</c:v>
                </c:pt>
                <c:pt idx="2085">
                  <c:v>75.346408030766597</c:v>
                </c:pt>
                <c:pt idx="2086">
                  <c:v>75.352865570539393</c:v>
                </c:pt>
                <c:pt idx="2087">
                  <c:v>75.359315330432494</c:v>
                </c:pt>
                <c:pt idx="2088">
                  <c:v>75.365757320413294</c:v>
                </c:pt>
                <c:pt idx="2089">
                  <c:v>75.372191550423693</c:v>
                </c:pt>
                <c:pt idx="2090">
                  <c:v>75.378618030381006</c:v>
                </c:pt>
                <c:pt idx="2091">
                  <c:v>75.385036770177706</c:v>
                </c:pt>
                <c:pt idx="2092">
                  <c:v>75.391447779681002</c:v>
                </c:pt>
                <c:pt idx="2093">
                  <c:v>75.397851068733402</c:v>
                </c:pt>
                <c:pt idx="2094">
                  <c:v>75.404246647152505</c:v>
                </c:pt>
                <c:pt idx="2095">
                  <c:v>75.410634524730696</c:v>
                </c:pt>
                <c:pt idx="2096">
                  <c:v>75.417014711235794</c:v>
                </c:pt>
                <c:pt idx="2097">
                  <c:v>75.423387216410305</c:v>
                </c:pt>
                <c:pt idx="2098">
                  <c:v>75.429752049972095</c:v>
                </c:pt>
                <c:pt idx="2099">
                  <c:v>75.436109221614004</c:v>
                </c:pt>
                <c:pt idx="2100">
                  <c:v>75.442458741003904</c:v>
                </c:pt>
                <c:pt idx="2101">
                  <c:v>75.448800617784698</c:v>
                </c:pt>
                <c:pt idx="2102">
                  <c:v>75.455134861574393</c:v>
                </c:pt>
                <c:pt idx="2103">
                  <c:v>75.461461481966097</c:v>
                </c:pt>
                <c:pt idx="2104">
                  <c:v>75.467780488527893</c:v>
                </c:pt>
                <c:pt idx="2105">
                  <c:v>75.474091890803095</c:v>
                </c:pt>
                <c:pt idx="2106">
                  <c:v>75.480395698309806</c:v>
                </c:pt>
                <c:pt idx="2107">
                  <c:v>75.486691920541503</c:v>
                </c:pt>
                <c:pt idx="2108">
                  <c:v>75.492980566966494</c:v>
                </c:pt>
                <c:pt idx="2109">
                  <c:v>75.499261647028206</c:v>
                </c:pt>
                <c:pt idx="2110">
                  <c:v>75.505535170145194</c:v>
                </c:pt>
                <c:pt idx="2111">
                  <c:v>75.511801182683399</c:v>
                </c:pt>
                <c:pt idx="2112">
                  <c:v>75.518059668951395</c:v>
                </c:pt>
                <c:pt idx="2113">
                  <c:v>75.524310629996094</c:v>
                </c:pt>
                <c:pt idx="2114">
                  <c:v>75.530554075256504</c:v>
                </c:pt>
                <c:pt idx="2115">
                  <c:v>75.536790014148394</c:v>
                </c:pt>
                <c:pt idx="2116">
                  <c:v>75.543018456064004</c:v>
                </c:pt>
                <c:pt idx="2117">
                  <c:v>75.549239410372707</c:v>
                </c:pt>
                <c:pt idx="2118">
                  <c:v>75.555452886419999</c:v>
                </c:pt>
                <c:pt idx="2119">
                  <c:v>75.561658893528602</c:v>
                </c:pt>
                <c:pt idx="2120">
                  <c:v>75.5678574409975</c:v>
                </c:pt>
                <c:pt idx="2121">
                  <c:v>75.574048538102701</c:v>
                </c:pt>
                <c:pt idx="2122">
                  <c:v>75.580232194096695</c:v>
                </c:pt>
                <c:pt idx="2123">
                  <c:v>75.586408418208606</c:v>
                </c:pt>
                <c:pt idx="2124">
                  <c:v>75.592577219644596</c:v>
                </c:pt>
                <c:pt idx="2125">
                  <c:v>75.598738607586995</c:v>
                </c:pt>
                <c:pt idx="2126">
                  <c:v>75.604892591195295</c:v>
                </c:pt>
                <c:pt idx="2127">
                  <c:v>75.611039179605498</c:v>
                </c:pt>
                <c:pt idx="2128">
                  <c:v>75.617178381930103</c:v>
                </c:pt>
                <c:pt idx="2129">
                  <c:v>75.623310207258697</c:v>
                </c:pt>
                <c:pt idx="2130">
                  <c:v>75.629434664657097</c:v>
                </c:pt>
                <c:pt idx="2131">
                  <c:v>75.635551763168294</c:v>
                </c:pt>
                <c:pt idx="2132">
                  <c:v>75.641661511811506</c:v>
                </c:pt>
                <c:pt idx="2133">
                  <c:v>75.647763919582999</c:v>
                </c:pt>
                <c:pt idx="2134">
                  <c:v>75.653858995455593</c:v>
                </c:pt>
                <c:pt idx="2135">
                  <c:v>75.659946748378701</c:v>
                </c:pt>
                <c:pt idx="2136">
                  <c:v>75.666027187278502</c:v>
                </c:pt>
                <c:pt idx="2137">
                  <c:v>75.672100321057897</c:v>
                </c:pt>
                <c:pt idx="2138">
                  <c:v>75.678166158596497</c:v>
                </c:pt>
                <c:pt idx="2139">
                  <c:v>75.684224708750506</c:v>
                </c:pt>
                <c:pt idx="2140">
                  <c:v>75.690275980352894</c:v>
                </c:pt>
                <c:pt idx="2141">
                  <c:v>75.696319982213296</c:v>
                </c:pt>
                <c:pt idx="2142">
                  <c:v>75.702356723118001</c:v>
                </c:pt>
                <c:pt idx="2143">
                  <c:v>75.708386211830003</c:v>
                </c:pt>
                <c:pt idx="2144">
                  <c:v>75.714408457088993</c:v>
                </c:pt>
                <c:pt idx="2145">
                  <c:v>75.720423467611496</c:v>
                </c:pt>
                <c:pt idx="2146">
                  <c:v>75.726431252090407</c:v>
                </c:pt>
                <c:pt idx="2147">
                  <c:v>75.732431819195597</c:v>
                </c:pt>
                <c:pt idx="2148">
                  <c:v>75.738425177573504</c:v>
                </c:pt>
                <c:pt idx="2149">
                  <c:v>75.744411335847204</c:v>
                </c:pt>
                <c:pt idx="2150">
                  <c:v>75.750390302616694</c:v>
                </c:pt>
                <c:pt idx="2151">
                  <c:v>75.756362086458196</c:v>
                </c:pt>
                <c:pt idx="2152">
                  <c:v>75.762326695925196</c:v>
                </c:pt>
                <c:pt idx="2153">
                  <c:v>75.768284139547504</c:v>
                </c:pt>
                <c:pt idx="2154">
                  <c:v>75.774234425831693</c:v>
                </c:pt>
                <c:pt idx="2155">
                  <c:v>75.780177563261006</c:v>
                </c:pt>
                <c:pt idx="2156">
                  <c:v>75.786113560295405</c:v>
                </c:pt>
                <c:pt idx="2157">
                  <c:v>75.792042425371605</c:v>
                </c:pt>
                <c:pt idx="2158">
                  <c:v>75.797964172712</c:v>
                </c:pt>
                <c:pt idx="2159">
                  <c:v>75.803878985770496</c:v>
                </c:pt>
                <c:pt idx="2160">
                  <c:v>75.809786706289898</c:v>
                </c:pt>
                <c:pt idx="2161">
                  <c:v>75.815687343094694</c:v>
                </c:pt>
                <c:pt idx="2162">
                  <c:v>75.821580904992999</c:v>
                </c:pt>
                <c:pt idx="2163">
                  <c:v>75.827467400776001</c:v>
                </c:pt>
                <c:pt idx="2164">
                  <c:v>75.833346839218294</c:v>
                </c:pt>
                <c:pt idx="2165">
                  <c:v>75.8392192290775</c:v>
                </c:pt>
                <c:pt idx="2166">
                  <c:v>75.845084579094802</c:v>
                </c:pt>
                <c:pt idx="2167">
                  <c:v>75.8509428979944</c:v>
                </c:pt>
                <c:pt idx="2168">
                  <c:v>75.856794194483896</c:v>
                </c:pt>
                <c:pt idx="2169">
                  <c:v>75.862638477254094</c:v>
                </c:pt>
                <c:pt idx="2170">
                  <c:v>75.868475754979201</c:v>
                </c:pt>
                <c:pt idx="2171">
                  <c:v>75.874306036316398</c:v>
                </c:pt>
                <c:pt idx="2172">
                  <c:v>75.880129329906396</c:v>
                </c:pt>
                <c:pt idx="2173">
                  <c:v>75.885945644373095</c:v>
                </c:pt>
                <c:pt idx="2174">
                  <c:v>75.891754988323598</c:v>
                </c:pt>
                <c:pt idx="2175">
                  <c:v>75.897557370348295</c:v>
                </c:pt>
                <c:pt idx="2176">
                  <c:v>75.903352799020993</c:v>
                </c:pt>
                <c:pt idx="2177">
                  <c:v>75.909141282898503</c:v>
                </c:pt>
                <c:pt idx="2178">
                  <c:v>75.914922830521107</c:v>
                </c:pt>
                <c:pt idx="2179">
                  <c:v>75.920697450412206</c:v>
                </c:pt>
                <c:pt idx="2180">
                  <c:v>75.926465151078602</c:v>
                </c:pt>
                <c:pt idx="2181">
                  <c:v>75.932225941010202</c:v>
                </c:pt>
                <c:pt idx="2182">
                  <c:v>75.937979828680398</c:v>
                </c:pt>
                <c:pt idx="2183">
                  <c:v>75.943726822545599</c:v>
                </c:pt>
                <c:pt idx="2184">
                  <c:v>75.949466931045706</c:v>
                </c:pt>
                <c:pt idx="2185">
                  <c:v>75.955200162603703</c:v>
                </c:pt>
                <c:pt idx="2186">
                  <c:v>75.960926525625894</c:v>
                </c:pt>
                <c:pt idx="2187">
                  <c:v>75.966646028501899</c:v>
                </c:pt>
                <c:pt idx="2188">
                  <c:v>75.972358679604596</c:v>
                </c:pt>
                <c:pt idx="2189">
                  <c:v>75.978064487289998</c:v>
                </c:pt>
                <c:pt idx="2190">
                  <c:v>75.983763459897602</c:v>
                </c:pt>
                <c:pt idx="2191">
                  <c:v>75.989455605749995</c:v>
                </c:pt>
                <c:pt idx="2192">
                  <c:v>75.995140933153095</c:v>
                </c:pt>
                <c:pt idx="2193">
                  <c:v>76.000819450395994</c:v>
                </c:pt>
                <c:pt idx="2194">
                  <c:v>76.006491165751299</c:v>
                </c:pt>
                <c:pt idx="2195">
                  <c:v>76.012156087474494</c:v>
                </c:pt>
                <c:pt idx="2196">
                  <c:v>76.017814223804706</c:v>
                </c:pt>
                <c:pt idx="2197">
                  <c:v>76.023465582964107</c:v>
                </c:pt>
                <c:pt idx="2198">
                  <c:v>76.029110173158102</c:v>
                </c:pt>
                <c:pt idx="2199">
                  <c:v>76.034748002575597</c:v>
                </c:pt>
                <c:pt idx="2200">
                  <c:v>76.040379079388501</c:v>
                </c:pt>
                <c:pt idx="2201">
                  <c:v>76.046003411752196</c:v>
                </c:pt>
                <c:pt idx="2202">
                  <c:v>76.051621007805196</c:v>
                </c:pt>
                <c:pt idx="2203">
                  <c:v>76.057231875669203</c:v>
                </c:pt>
                <c:pt idx="2204">
                  <c:v>76.062836023449407</c:v>
                </c:pt>
                <c:pt idx="2205">
                  <c:v>76.0684334592342</c:v>
                </c:pt>
                <c:pt idx="2206">
                  <c:v>76.074024224358993</c:v>
                </c:pt>
                <c:pt idx="2207">
                  <c:v>76.079608396608606</c:v>
                </c:pt>
                <c:pt idx="2208">
                  <c:v>76.085185891332102</c:v>
                </c:pt>
                <c:pt idx="2209">
                  <c:v>76.090756716897303</c:v>
                </c:pt>
                <c:pt idx="2210">
                  <c:v>76.096320881660205</c:v>
                </c:pt>
                <c:pt idx="2211">
                  <c:v>76.101878393964697</c:v>
                </c:pt>
                <c:pt idx="2212">
                  <c:v>76.107429262142702</c:v>
                </c:pt>
                <c:pt idx="2213">
                  <c:v>76.112973494514094</c:v>
                </c:pt>
                <c:pt idx="2214">
                  <c:v>76.118511099386694</c:v>
                </c:pt>
                <c:pt idx="2215">
                  <c:v>76.124042085056402</c:v>
                </c:pt>
                <c:pt idx="2216">
                  <c:v>76.129566459806995</c:v>
                </c:pt>
                <c:pt idx="2217">
                  <c:v>76.135084231910298</c:v>
                </c:pt>
                <c:pt idx="2218">
                  <c:v>76.140595409626002</c:v>
                </c:pt>
                <c:pt idx="2219">
                  <c:v>76.1461000012021</c:v>
                </c:pt>
                <c:pt idx="2220">
                  <c:v>76.151598014874196</c:v>
                </c:pt>
                <c:pt idx="2221">
                  <c:v>76.157089458866096</c:v>
                </c:pt>
                <c:pt idx="2222">
                  <c:v>76.162574341389401</c:v>
                </c:pt>
                <c:pt idx="2223">
                  <c:v>76.168052670644002</c:v>
                </c:pt>
                <c:pt idx="2224">
                  <c:v>76.173524454817596</c:v>
                </c:pt>
                <c:pt idx="2225">
                  <c:v>76.178989702085701</c:v>
                </c:pt>
                <c:pt idx="2226">
                  <c:v>76.1844484206121</c:v>
                </c:pt>
                <c:pt idx="2227">
                  <c:v>76.189900618548407</c:v>
                </c:pt>
                <c:pt idx="2228">
                  <c:v>76.195346304034302</c:v>
                </c:pt>
                <c:pt idx="2229">
                  <c:v>76.2007854851974</c:v>
                </c:pt>
                <c:pt idx="2230">
                  <c:v>76.206218170153207</c:v>
                </c:pt>
                <c:pt idx="2231">
                  <c:v>76.211644367005405</c:v>
                </c:pt>
                <c:pt idx="2232">
                  <c:v>76.217064083845599</c:v>
                </c:pt>
                <c:pt idx="2233">
                  <c:v>76.2224773287532</c:v>
                </c:pt>
                <c:pt idx="2234">
                  <c:v>76.227884109795895</c:v>
                </c:pt>
                <c:pt idx="2235">
                  <c:v>76.233284435029205</c:v>
                </c:pt>
                <c:pt idx="2236">
                  <c:v>76.238678312496504</c:v>
                </c:pt>
                <c:pt idx="2237">
                  <c:v>76.244065750229296</c:v>
                </c:pt>
                <c:pt idx="2238">
                  <c:v>76.249446756247295</c:v>
                </c:pt>
                <c:pt idx="2239">
                  <c:v>76.254821338557605</c:v>
                </c:pt>
                <c:pt idx="2240">
                  <c:v>76.260189505156006</c:v>
                </c:pt>
                <c:pt idx="2241">
                  <c:v>76.265551264025703</c:v>
                </c:pt>
                <c:pt idx="2242">
                  <c:v>76.270906623138202</c:v>
                </c:pt>
                <c:pt idx="2243">
                  <c:v>76.276255590452905</c:v>
                </c:pt>
                <c:pt idx="2244">
                  <c:v>76.281598173917104</c:v>
                </c:pt>
                <c:pt idx="2245">
                  <c:v>76.286934381466295</c:v>
                </c:pt>
                <c:pt idx="2246">
                  <c:v>76.2922642210238</c:v>
                </c:pt>
                <c:pt idx="2247">
                  <c:v>76.297587700500799</c:v>
                </c:pt>
                <c:pt idx="2248">
                  <c:v>76.302904827796795</c:v>
                </c:pt>
                <c:pt idx="2249">
                  <c:v>76.308215610799095</c:v>
                </c:pt>
                <c:pt idx="2250">
                  <c:v>76.313520057382803</c:v>
                </c:pt>
                <c:pt idx="2251">
                  <c:v>76.318818175411394</c:v>
                </c:pt>
                <c:pt idx="2252">
                  <c:v>76.324109972735897</c:v>
                </c:pt>
                <c:pt idx="2253">
                  <c:v>76.329395457195801</c:v>
                </c:pt>
                <c:pt idx="2254">
                  <c:v>76.334674656272895</c:v>
                </c:pt>
                <c:pt idx="2255">
                  <c:v>76.339947581790895</c:v>
                </c:pt>
                <c:pt idx="2256">
                  <c:v>76.345214221136203</c:v>
                </c:pt>
                <c:pt idx="2257">
                  <c:v>76.350474582208506</c:v>
                </c:pt>
                <c:pt idx="2258">
                  <c:v>76.3557286728972</c:v>
                </c:pt>
                <c:pt idx="2259">
                  <c:v>76.360976501081097</c:v>
                </c:pt>
                <c:pt idx="2260">
                  <c:v>76.366218074628506</c:v>
                </c:pt>
                <c:pt idx="2261">
                  <c:v>76.371453401397005</c:v>
                </c:pt>
                <c:pt idx="2262">
                  <c:v>76.376682489233801</c:v>
                </c:pt>
                <c:pt idx="2263">
                  <c:v>76.381905345975497</c:v>
                </c:pt>
                <c:pt idx="2264">
                  <c:v>76.387121979448295</c:v>
                </c:pt>
                <c:pt idx="2265">
                  <c:v>76.392332397467598</c:v>
                </c:pt>
                <c:pt idx="2266">
                  <c:v>76.397536607838504</c:v>
                </c:pt>
                <c:pt idx="2267">
                  <c:v>76.402734618355495</c:v>
                </c:pt>
                <c:pt idx="2268">
                  <c:v>76.407926436802398</c:v>
                </c:pt>
                <c:pt idx="2269">
                  <c:v>76.413112070952593</c:v>
                </c:pt>
                <c:pt idx="2270">
                  <c:v>76.4182915285691</c:v>
                </c:pt>
                <c:pt idx="2271">
                  <c:v>76.423464817403996</c:v>
                </c:pt>
                <c:pt idx="2272">
                  <c:v>76.428631945199299</c:v>
                </c:pt>
                <c:pt idx="2273">
                  <c:v>76.433792919685999</c:v>
                </c:pt>
                <c:pt idx="2274">
                  <c:v>76.438947748584795</c:v>
                </c:pt>
                <c:pt idx="2275">
                  <c:v>76.444096439606099</c:v>
                </c:pt>
                <c:pt idx="2276">
                  <c:v>76.449239000449197</c:v>
                </c:pt>
                <c:pt idx="2277">
                  <c:v>76.454375438803297</c:v>
                </c:pt>
                <c:pt idx="2278">
                  <c:v>76.459505762347007</c:v>
                </c:pt>
                <c:pt idx="2279">
                  <c:v>76.464629978748107</c:v>
                </c:pt>
                <c:pt idx="2280">
                  <c:v>76.469748095664301</c:v>
                </c:pt>
                <c:pt idx="2281">
                  <c:v>76.474860120742306</c:v>
                </c:pt>
                <c:pt idx="2282">
                  <c:v>76.479966061618498</c:v>
                </c:pt>
                <c:pt idx="2283">
                  <c:v>76.485065925918704</c:v>
                </c:pt>
                <c:pt idx="2284">
                  <c:v>76.490159721258294</c:v>
                </c:pt>
                <c:pt idx="2285">
                  <c:v>76.495247455241994</c:v>
                </c:pt>
                <c:pt idx="2286">
                  <c:v>76.500329135464</c:v>
                </c:pt>
                <c:pt idx="2287">
                  <c:v>76.505404769507905</c:v>
                </c:pt>
                <c:pt idx="2288">
                  <c:v>76.510474364947001</c:v>
                </c:pt>
                <c:pt idx="2289">
                  <c:v>76.515537929343694</c:v>
                </c:pt>
                <c:pt idx="2290">
                  <c:v>76.5205954702501</c:v>
                </c:pt>
                <c:pt idx="2291">
                  <c:v>76.525646995207694</c:v>
                </c:pt>
                <c:pt idx="2292">
                  <c:v>76.530692511747603</c:v>
                </c:pt>
                <c:pt idx="2293">
                  <c:v>76.535732027389997</c:v>
                </c:pt>
                <c:pt idx="2294">
                  <c:v>76.540765549645002</c:v>
                </c:pt>
                <c:pt idx="2295">
                  <c:v>76.545793086011798</c:v>
                </c:pt>
                <c:pt idx="2296">
                  <c:v>76.550814643979294</c:v>
                </c:pt>
                <c:pt idx="2297">
                  <c:v>76.555830231025695</c:v>
                </c:pt>
                <c:pt idx="2298">
                  <c:v>76.560839854618706</c:v>
                </c:pt>
                <c:pt idx="2299">
                  <c:v>76.565843522215602</c:v>
                </c:pt>
                <c:pt idx="2300">
                  <c:v>76.570841241262997</c:v>
                </c:pt>
                <c:pt idx="2301">
                  <c:v>76.575833019197006</c:v>
                </c:pt>
                <c:pt idx="2302">
                  <c:v>76.580818864950899</c:v>
                </c:pt>
                <c:pt idx="2303">
                  <c:v>76.585798785208496</c:v>
                </c:pt>
                <c:pt idx="2304">
                  <c:v>76.590772786767502</c:v>
                </c:pt>
                <c:pt idx="2305">
                  <c:v>76.595740877027495</c:v>
                </c:pt>
                <c:pt idx="2306">
                  <c:v>76.600703063377495</c:v>
                </c:pt>
                <c:pt idx="2307">
                  <c:v>76.605659353196202</c:v>
                </c:pt>
                <c:pt idx="2308">
                  <c:v>76.610609753851904</c:v>
                </c:pt>
                <c:pt idx="2309">
                  <c:v>76.615554272702397</c:v>
                </c:pt>
                <c:pt idx="2310">
                  <c:v>76.620492917094793</c:v>
                </c:pt>
                <c:pt idx="2311">
                  <c:v>76.625425694366101</c:v>
                </c:pt>
                <c:pt idx="2312">
                  <c:v>76.630352611842497</c:v>
                </c:pt>
                <c:pt idx="2313">
                  <c:v>76.635273676840001</c:v>
                </c:pt>
                <c:pt idx="2314">
                  <c:v>76.640188896664</c:v>
                </c:pt>
                <c:pt idx="2315">
                  <c:v>76.645098278609495</c:v>
                </c:pt>
                <c:pt idx="2316">
                  <c:v>76.650001829960999</c:v>
                </c:pt>
                <c:pt idx="2317">
                  <c:v>76.654899557992493</c:v>
                </c:pt>
                <c:pt idx="2318">
                  <c:v>76.659791469967601</c:v>
                </c:pt>
                <c:pt idx="2319">
                  <c:v>76.6646775731394</c:v>
                </c:pt>
                <c:pt idx="2320">
                  <c:v>76.669557874750694</c:v>
                </c:pt>
                <c:pt idx="2321">
                  <c:v>76.674432382033402</c:v>
                </c:pt>
                <c:pt idx="2322">
                  <c:v>76.679301102209394</c:v>
                </c:pt>
                <c:pt idx="2323">
                  <c:v>76.684164042489996</c:v>
                </c:pt>
                <c:pt idx="2324">
                  <c:v>76.689021210075893</c:v>
                </c:pt>
                <c:pt idx="2325">
                  <c:v>76.693872612157506</c:v>
                </c:pt>
                <c:pt idx="2326">
                  <c:v>76.698718255914599</c:v>
                </c:pt>
                <c:pt idx="2327">
                  <c:v>76.703558148516706</c:v>
                </c:pt>
                <c:pt idx="2328">
                  <c:v>76.7083922971227</c:v>
                </c:pt>
                <c:pt idx="2329">
                  <c:v>76.713220708881096</c:v>
                </c:pt>
                <c:pt idx="2330">
                  <c:v>76.718043390929907</c:v>
                </c:pt>
                <c:pt idx="2331">
                  <c:v>76.722860350396601</c:v>
                </c:pt>
                <c:pt idx="2332">
                  <c:v>76.727671594398402</c:v>
                </c:pt>
                <c:pt idx="2333">
                  <c:v>76.732477130041801</c:v>
                </c:pt>
                <c:pt idx="2334">
                  <c:v>76.737276964423103</c:v>
                </c:pt>
                <c:pt idx="2335">
                  <c:v>76.742071104627897</c:v>
                </c:pt>
                <c:pt idx="2336">
                  <c:v>76.746859557731497</c:v>
                </c:pt>
                <c:pt idx="2337">
                  <c:v>76.751642330798603</c:v>
                </c:pt>
                <c:pt idx="2338">
                  <c:v>76.756419430883597</c:v>
                </c:pt>
                <c:pt idx="2339">
                  <c:v>76.761190865030201</c:v>
                </c:pt>
                <c:pt idx="2340">
                  <c:v>76.765956640271995</c:v>
                </c:pt>
                <c:pt idx="2341">
                  <c:v>76.770716763631796</c:v>
                </c:pt>
                <c:pt idx="2342">
                  <c:v>76.775471242121995</c:v>
                </c:pt>
                <c:pt idx="2343">
                  <c:v>76.780220082744705</c:v>
                </c:pt>
                <c:pt idx="2344">
                  <c:v>76.784963292491398</c:v>
                </c:pt>
                <c:pt idx="2345">
                  <c:v>76.789700878343197</c:v>
                </c:pt>
                <c:pt idx="2346">
                  <c:v>76.794432847270599</c:v>
                </c:pt>
                <c:pt idx="2347">
                  <c:v>76.799159206233796</c:v>
                </c:pt>
                <c:pt idx="2348">
                  <c:v>76.803879962182407</c:v>
                </c:pt>
                <c:pt idx="2349">
                  <c:v>76.808595122055806</c:v>
                </c:pt>
                <c:pt idx="2350">
                  <c:v>76.813304698448803</c:v>
                </c:pt>
                <c:pt idx="2351">
                  <c:v>76.818008693511601</c:v>
                </c:pt>
                <c:pt idx="2352">
                  <c:v>76.822707113737096</c:v>
                </c:pt>
                <c:pt idx="2353">
                  <c:v>76.827399966038797</c:v>
                </c:pt>
                <c:pt idx="2354">
                  <c:v>76.832087257319799</c:v>
                </c:pt>
                <c:pt idx="2355">
                  <c:v>76.836768994473005</c:v>
                </c:pt>
                <c:pt idx="2356">
                  <c:v>76.8414451843812</c:v>
                </c:pt>
                <c:pt idx="2357">
                  <c:v>76.846115833916599</c:v>
                </c:pt>
                <c:pt idx="2358">
                  <c:v>76.850780949941395</c:v>
                </c:pt>
                <c:pt idx="2359">
                  <c:v>76.855440539307693</c:v>
                </c:pt>
                <c:pt idx="2360">
                  <c:v>76.860094608856897</c:v>
                </c:pt>
                <c:pt idx="2361">
                  <c:v>76.864743165420606</c:v>
                </c:pt>
                <c:pt idx="2362">
                  <c:v>76.869386215820001</c:v>
                </c:pt>
                <c:pt idx="2363">
                  <c:v>76.874023766865903</c:v>
                </c:pt>
                <c:pt idx="2364">
                  <c:v>76.878655825359004</c:v>
                </c:pt>
                <c:pt idx="2365">
                  <c:v>76.883282398089904</c:v>
                </c:pt>
                <c:pt idx="2366">
                  <c:v>76.8879034918385</c:v>
                </c:pt>
                <c:pt idx="2367">
                  <c:v>76.892519113375002</c:v>
                </c:pt>
                <c:pt idx="2368">
                  <c:v>76.897129269459001</c:v>
                </c:pt>
                <c:pt idx="2369">
                  <c:v>76.901733966839899</c:v>
                </c:pt>
                <c:pt idx="2370">
                  <c:v>76.906333212256996</c:v>
                </c:pt>
                <c:pt idx="2371">
                  <c:v>76.910927012439103</c:v>
                </c:pt>
                <c:pt idx="2372">
                  <c:v>76.915515374105098</c:v>
                </c:pt>
                <c:pt idx="2373">
                  <c:v>76.9200983039633</c:v>
                </c:pt>
                <c:pt idx="2374">
                  <c:v>76.924675808711996</c:v>
                </c:pt>
                <c:pt idx="2375">
                  <c:v>76.929247895039097</c:v>
                </c:pt>
                <c:pt idx="2376">
                  <c:v>76.933814569622399</c:v>
                </c:pt>
                <c:pt idx="2377">
                  <c:v>76.938375839129293</c:v>
                </c:pt>
                <c:pt idx="2378">
                  <c:v>76.942931710216996</c:v>
                </c:pt>
                <c:pt idx="2379">
                  <c:v>76.947482189532494</c:v>
                </c:pt>
                <c:pt idx="2380">
                  <c:v>76.952027283712596</c:v>
                </c:pt>
                <c:pt idx="2381">
                  <c:v>76.956566999383796</c:v>
                </c:pt>
                <c:pt idx="2382">
                  <c:v>76.961101343162198</c:v>
                </c:pt>
                <c:pt idx="2383">
                  <c:v>76.965630321653904</c:v>
                </c:pt>
                <c:pt idx="2384">
                  <c:v>76.970153941454498</c:v>
                </c:pt>
                <c:pt idx="2385">
                  <c:v>76.974672209149702</c:v>
                </c:pt>
                <c:pt idx="2386">
                  <c:v>76.979185131314594</c:v>
                </c:pt>
                <c:pt idx="2387">
                  <c:v>76.983692714514305</c:v>
                </c:pt>
                <c:pt idx="2388">
                  <c:v>76.988194965303407</c:v>
                </c:pt>
                <c:pt idx="2389">
                  <c:v>76.992691890226595</c:v>
                </c:pt>
                <c:pt idx="2390">
                  <c:v>76.997183495818106</c:v>
                </c:pt>
                <c:pt idx="2391">
                  <c:v>77.001669788601802</c:v>
                </c:pt>
                <c:pt idx="2392">
                  <c:v>77.006150775091598</c:v>
                </c:pt>
                <c:pt idx="2393">
                  <c:v>77.010626461790906</c:v>
                </c:pt>
                <c:pt idx="2394">
                  <c:v>77.015096855193093</c:v>
                </c:pt>
                <c:pt idx="2395">
                  <c:v>77.019561961781207</c:v>
                </c:pt>
                <c:pt idx="2396">
                  <c:v>77.024021788027895</c:v>
                </c:pt>
                <c:pt idx="2397">
                  <c:v>77.028476343250205</c:v>
                </c:pt>
                <c:pt idx="2398">
                  <c:v>77.032925648011002</c:v>
                </c:pt>
                <c:pt idx="2399">
                  <c:v>77.037369693292604</c:v>
                </c:pt>
                <c:pt idx="2400">
                  <c:v>77.041808485577704</c:v>
                </c:pt>
                <c:pt idx="2401">
                  <c:v>77.046242031339204</c:v>
                </c:pt>
                <c:pt idx="2402">
                  <c:v>77.050670337040401</c:v>
                </c:pt>
                <c:pt idx="2403">
                  <c:v>77.055093409135296</c:v>
                </c:pt>
                <c:pt idx="2404">
                  <c:v>77.059511254068198</c:v>
                </c:pt>
                <c:pt idx="2405">
                  <c:v>77.063923878273698</c:v>
                </c:pt>
                <c:pt idx="2406">
                  <c:v>77.068331288177205</c:v>
                </c:pt>
                <c:pt idx="2407">
                  <c:v>77.072733490194196</c:v>
                </c:pt>
                <c:pt idx="2408">
                  <c:v>77.077130490730696</c:v>
                </c:pt>
                <c:pt idx="2409">
                  <c:v>77.081522296183493</c:v>
                </c:pt>
                <c:pt idx="2410">
                  <c:v>77.085908912939303</c:v>
                </c:pt>
                <c:pt idx="2411">
                  <c:v>77.090290347375699</c:v>
                </c:pt>
                <c:pt idx="2412">
                  <c:v>77.094666605860397</c:v>
                </c:pt>
                <c:pt idx="2413">
                  <c:v>77.0990376947519</c:v>
                </c:pt>
                <c:pt idx="2414">
                  <c:v>77.103403620398794</c:v>
                </c:pt>
                <c:pt idx="2415">
                  <c:v>77.107764389140399</c:v>
                </c:pt>
                <c:pt idx="2416">
                  <c:v>77.112120007306203</c:v>
                </c:pt>
                <c:pt idx="2417">
                  <c:v>77.116470481216396</c:v>
                </c:pt>
                <c:pt idx="2418">
                  <c:v>77.120815817181594</c:v>
                </c:pt>
                <c:pt idx="2419">
                  <c:v>77.125156021502505</c:v>
                </c:pt>
                <c:pt idx="2420">
                  <c:v>77.129491100470901</c:v>
                </c:pt>
                <c:pt idx="2421">
                  <c:v>77.133821060368405</c:v>
                </c:pt>
                <c:pt idx="2422">
                  <c:v>77.138145907467404</c:v>
                </c:pt>
                <c:pt idx="2423">
                  <c:v>77.142465648030594</c:v>
                </c:pt>
                <c:pt idx="2424">
                  <c:v>77.146780288311305</c:v>
                </c:pt>
                <c:pt idx="2425">
                  <c:v>77.151089834553005</c:v>
                </c:pt>
                <c:pt idx="2426">
                  <c:v>77.155394292989996</c:v>
                </c:pt>
                <c:pt idx="2427">
                  <c:v>77.159693669846703</c:v>
                </c:pt>
                <c:pt idx="2428">
                  <c:v>77.163987971338102</c:v>
                </c:pt>
                <c:pt idx="2429">
                  <c:v>77.168277203669604</c:v>
                </c:pt>
                <c:pt idx="2430">
                  <c:v>77.172561373037198</c:v>
                </c:pt>
                <c:pt idx="2431">
                  <c:v>77.176840485626997</c:v>
                </c:pt>
                <c:pt idx="2432">
                  <c:v>77.181114547615906</c:v>
                </c:pt>
                <c:pt idx="2433">
                  <c:v>77.185383565171193</c:v>
                </c:pt>
                <c:pt idx="2434">
                  <c:v>77.189647544450395</c:v>
                </c:pt>
                <c:pt idx="2435">
                  <c:v>77.193906491601595</c:v>
                </c:pt>
                <c:pt idx="2436">
                  <c:v>77.1981604127634</c:v>
                </c:pt>
                <c:pt idx="2437">
                  <c:v>77.202409314064795</c:v>
                </c:pt>
                <c:pt idx="2438">
                  <c:v>77.206653201625201</c:v>
                </c:pt>
                <c:pt idx="2439">
                  <c:v>77.210892081554505</c:v>
                </c:pt>
                <c:pt idx="2440">
                  <c:v>77.215125959952999</c:v>
                </c:pt>
                <c:pt idx="2441">
                  <c:v>77.2193548429115</c:v>
                </c:pt>
                <c:pt idx="2442">
                  <c:v>77.223578736511101</c:v>
                </c:pt>
                <c:pt idx="2443">
                  <c:v>77.227797646823603</c:v>
                </c:pt>
                <c:pt idx="2444">
                  <c:v>77.232011579911102</c:v>
                </c:pt>
                <c:pt idx="2445">
                  <c:v>77.236220549879107</c:v>
                </c:pt>
                <c:pt idx="2446">
                  <c:v>77.240424569335104</c:v>
                </c:pt>
                <c:pt idx="2447">
                  <c:v>77.244623631401296</c:v>
                </c:pt>
                <c:pt idx="2448">
                  <c:v>77.248817742158806</c:v>
                </c:pt>
                <c:pt idx="2449">
                  <c:v>77.253006907680003</c:v>
                </c:pt>
                <c:pt idx="2450">
                  <c:v>77.257191134028403</c:v>
                </c:pt>
                <c:pt idx="2451">
                  <c:v>77.261370427258797</c:v>
                </c:pt>
                <c:pt idx="2452">
                  <c:v>77.265544793417405</c:v>
                </c:pt>
                <c:pt idx="2453">
                  <c:v>77.269714238541198</c:v>
                </c:pt>
                <c:pt idx="2454">
                  <c:v>77.273878768658804</c:v>
                </c:pt>
                <c:pt idx="2455">
                  <c:v>77.278038389789899</c:v>
                </c:pt>
                <c:pt idx="2456">
                  <c:v>77.282193107945304</c:v>
                </c:pt>
                <c:pt idx="2457">
                  <c:v>77.286342929127301</c:v>
                </c:pt>
                <c:pt idx="2458">
                  <c:v>77.290487859329204</c:v>
                </c:pt>
                <c:pt idx="2459">
                  <c:v>77.294627904535602</c:v>
                </c:pt>
                <c:pt idx="2460">
                  <c:v>77.298763070722202</c:v>
                </c:pt>
                <c:pt idx="2461">
                  <c:v>77.302893363856199</c:v>
                </c:pt>
                <c:pt idx="2462">
                  <c:v>77.307018789895693</c:v>
                </c:pt>
                <c:pt idx="2463">
                  <c:v>77.311139354790299</c:v>
                </c:pt>
                <c:pt idx="2464">
                  <c:v>77.315255064480695</c:v>
                </c:pt>
                <c:pt idx="2465">
                  <c:v>77.319365924898804</c:v>
                </c:pt>
                <c:pt idx="2466">
                  <c:v>77.323471941967696</c:v>
                </c:pt>
                <c:pt idx="2467">
                  <c:v>77.327573121601802</c:v>
                </c:pt>
                <c:pt idx="2468">
                  <c:v>77.331669469706796</c:v>
                </c:pt>
                <c:pt idx="2469">
                  <c:v>77.335760992179402</c:v>
                </c:pt>
                <c:pt idx="2470">
                  <c:v>77.339847694907604</c:v>
                </c:pt>
                <c:pt idx="2471">
                  <c:v>77.343929583770901</c:v>
                </c:pt>
                <c:pt idx="2472">
                  <c:v>77.348006664639598</c:v>
                </c:pt>
                <c:pt idx="2473">
                  <c:v>77.352078943375403</c:v>
                </c:pt>
                <c:pt idx="2474">
                  <c:v>77.356146425831298</c:v>
                </c:pt>
                <c:pt idx="2475">
                  <c:v>77.360209117851497</c:v>
                </c:pt>
                <c:pt idx="2476">
                  <c:v>77.364267025271303</c:v>
                </c:pt>
                <c:pt idx="2477">
                  <c:v>77.368320153917395</c:v>
                </c:pt>
                <c:pt idx="2478">
                  <c:v>77.372368509607597</c:v>
                </c:pt>
                <c:pt idx="2479">
                  <c:v>77.376412098150993</c:v>
                </c:pt>
                <c:pt idx="2480">
                  <c:v>77.380450925347702</c:v>
                </c:pt>
                <c:pt idx="2481">
                  <c:v>77.3844849969894</c:v>
                </c:pt>
                <c:pt idx="2482">
                  <c:v>77.388514318858697</c:v>
                </c:pt>
                <c:pt idx="2483">
                  <c:v>77.392538896729704</c:v>
                </c:pt>
                <c:pt idx="2484">
                  <c:v>77.396558736367396</c:v>
                </c:pt>
                <c:pt idx="2485">
                  <c:v>77.400573843528306</c:v>
                </c:pt>
                <c:pt idx="2486">
                  <c:v>77.404584223960001</c:v>
                </c:pt>
                <c:pt idx="2487">
                  <c:v>77.408589883401305</c:v>
                </c:pt>
                <c:pt idx="2488">
                  <c:v>77.412590827582406</c:v>
                </c:pt>
                <c:pt idx="2489">
                  <c:v>77.416587062224494</c:v>
                </c:pt>
                <c:pt idx="2490">
                  <c:v>77.420578593040005</c:v>
                </c:pt>
                <c:pt idx="2491">
                  <c:v>77.424565425732794</c:v>
                </c:pt>
                <c:pt idx="2492">
                  <c:v>77.428547565997903</c:v>
                </c:pt>
                <c:pt idx="2493">
                  <c:v>77.432525028101395</c:v>
                </c:pt>
                <c:pt idx="2494">
                  <c:v>77.436497816025295</c:v>
                </c:pt>
                <c:pt idx="2495">
                  <c:v>77.440465929992897</c:v>
                </c:pt>
                <c:pt idx="2496">
                  <c:v>77.444429375723999</c:v>
                </c:pt>
                <c:pt idx="2497">
                  <c:v>77.448388158930797</c:v>
                </c:pt>
                <c:pt idx="2498">
                  <c:v>77.452342285317599</c:v>
                </c:pt>
                <c:pt idx="2499">
                  <c:v>77.456291760580996</c:v>
                </c:pt>
                <c:pt idx="2500">
                  <c:v>77.460236590410005</c:v>
                </c:pt>
                <c:pt idx="2501">
                  <c:v>77.464176780485502</c:v>
                </c:pt>
                <c:pt idx="2502">
                  <c:v>77.4681123364808</c:v>
                </c:pt>
                <c:pt idx="2503">
                  <c:v>77.472043264061597</c:v>
                </c:pt>
                <c:pt idx="2504">
                  <c:v>77.475969568885603</c:v>
                </c:pt>
                <c:pt idx="2505">
                  <c:v>77.479891256602897</c:v>
                </c:pt>
                <c:pt idx="2506">
                  <c:v>77.483808332855702</c:v>
                </c:pt>
                <c:pt idx="2507">
                  <c:v>77.487720803278506</c:v>
                </c:pt>
                <c:pt idx="2508">
                  <c:v>77.491628673498198</c:v>
                </c:pt>
                <c:pt idx="2509">
                  <c:v>77.495531949133607</c:v>
                </c:pt>
                <c:pt idx="2510">
                  <c:v>77.499430635796003</c:v>
                </c:pt>
                <c:pt idx="2511">
                  <c:v>77.503324739088896</c:v>
                </c:pt>
                <c:pt idx="2512">
                  <c:v>77.507214264607896</c:v>
                </c:pt>
                <c:pt idx="2513">
                  <c:v>77.511099217941094</c:v>
                </c:pt>
                <c:pt idx="2514">
                  <c:v>77.514979604668596</c:v>
                </c:pt>
                <c:pt idx="2515">
                  <c:v>77.518855430362805</c:v>
                </c:pt>
                <c:pt idx="2516">
                  <c:v>77.522726700588393</c:v>
                </c:pt>
                <c:pt idx="2517">
                  <c:v>77.526593420902302</c:v>
                </c:pt>
                <c:pt idx="2518">
                  <c:v>77.530455596853599</c:v>
                </c:pt>
                <c:pt idx="2519">
                  <c:v>77.534313233983696</c:v>
                </c:pt>
                <c:pt idx="2520">
                  <c:v>77.538166337826198</c:v>
                </c:pt>
                <c:pt idx="2521">
                  <c:v>77.542014913906897</c:v>
                </c:pt>
                <c:pt idx="2522">
                  <c:v>77.545858967743996</c:v>
                </c:pt>
                <c:pt idx="2523">
                  <c:v>77.549698504847797</c:v>
                </c:pt>
                <c:pt idx="2524">
                  <c:v>77.553533530720898</c:v>
                </c:pt>
                <c:pt idx="2525">
                  <c:v>77.557364050857998</c:v>
                </c:pt>
                <c:pt idx="2526">
                  <c:v>77.561190070746207</c:v>
                </c:pt>
                <c:pt idx="2527">
                  <c:v>77.565011595864803</c:v>
                </c:pt>
                <c:pt idx="2528">
                  <c:v>77.568828631685307</c:v>
                </c:pt>
                <c:pt idx="2529">
                  <c:v>77.572641183671493</c:v>
                </c:pt>
                <c:pt idx="2530">
                  <c:v>77.576449257279407</c:v>
                </c:pt>
                <c:pt idx="2531">
                  <c:v>77.580252858321003</c:v>
                </c:pt>
                <c:pt idx="2532">
                  <c:v>77.584051992377894</c:v>
                </c:pt>
                <c:pt idx="2533">
                  <c:v>77.587846664724196</c:v>
                </c:pt>
                <c:pt idx="2534">
                  <c:v>77.591636880844305</c:v>
                </c:pt>
                <c:pt idx="2535">
                  <c:v>77.595422646222701</c:v>
                </c:pt>
                <c:pt idx="2536">
                  <c:v>77.599203966343794</c:v>
                </c:pt>
                <c:pt idx="2537">
                  <c:v>77.602980846556093</c:v>
                </c:pt>
                <c:pt idx="2538">
                  <c:v>77.606753292156696</c:v>
                </c:pt>
                <c:pt idx="2539">
                  <c:v>77.610521308767304</c:v>
                </c:pt>
                <c:pt idx="2540">
                  <c:v>77.614284901847796</c:v>
                </c:pt>
                <c:pt idx="2541">
                  <c:v>77.618044076857998</c:v>
                </c:pt>
                <c:pt idx="2542">
                  <c:v>77.621798839257906</c:v>
                </c:pt>
                <c:pt idx="2543">
                  <c:v>77.625549194355102</c:v>
                </c:pt>
                <c:pt idx="2544">
                  <c:v>77.629295146994593</c:v>
                </c:pt>
                <c:pt idx="2545">
                  <c:v>77.633036703013801</c:v>
                </c:pt>
                <c:pt idx="2546">
                  <c:v>77.636773867819898</c:v>
                </c:pt>
                <c:pt idx="2547">
                  <c:v>77.6405066468201</c:v>
                </c:pt>
                <c:pt idx="2548">
                  <c:v>77.644235045421595</c:v>
                </c:pt>
                <c:pt idx="2549">
                  <c:v>77.647959069007896</c:v>
                </c:pt>
                <c:pt idx="2550">
                  <c:v>77.651678722185295</c:v>
                </c:pt>
                <c:pt idx="2551">
                  <c:v>77.655394010808195</c:v>
                </c:pt>
                <c:pt idx="2552">
                  <c:v>77.6591049402317</c:v>
                </c:pt>
                <c:pt idx="2553">
                  <c:v>77.662811515810702</c:v>
                </c:pt>
                <c:pt idx="2554">
                  <c:v>77.666513742899994</c:v>
                </c:pt>
                <c:pt idx="2555">
                  <c:v>77.670211626854595</c:v>
                </c:pt>
                <c:pt idx="2556">
                  <c:v>77.673905171170006</c:v>
                </c:pt>
                <c:pt idx="2557">
                  <c:v>77.677594382269902</c:v>
                </c:pt>
                <c:pt idx="2558">
                  <c:v>77.681279265751002</c:v>
                </c:pt>
                <c:pt idx="2559">
                  <c:v>77.6849598269295</c:v>
                </c:pt>
                <c:pt idx="2560">
                  <c:v>77.688636071121906</c:v>
                </c:pt>
                <c:pt idx="2561">
                  <c:v>77.6923080036443</c:v>
                </c:pt>
                <c:pt idx="2562">
                  <c:v>77.695975629813105</c:v>
                </c:pt>
                <c:pt idx="2563">
                  <c:v>77.699638954944604</c:v>
                </c:pt>
                <c:pt idx="2564">
                  <c:v>77.703297984355103</c:v>
                </c:pt>
                <c:pt idx="2565">
                  <c:v>77.706952723360899</c:v>
                </c:pt>
                <c:pt idx="2566">
                  <c:v>77.710603177278401</c:v>
                </c:pt>
                <c:pt idx="2567">
                  <c:v>77.714249351423703</c:v>
                </c:pt>
                <c:pt idx="2568">
                  <c:v>77.717891249261001</c:v>
                </c:pt>
                <c:pt idx="2569">
                  <c:v>77.721528875387193</c:v>
                </c:pt>
                <c:pt idx="2570">
                  <c:v>77.725162236729005</c:v>
                </c:pt>
                <c:pt idx="2571">
                  <c:v>77.7287913385331</c:v>
                </c:pt>
                <c:pt idx="2572">
                  <c:v>77.732416186046507</c:v>
                </c:pt>
                <c:pt idx="2573">
                  <c:v>77.736036784516202</c:v>
                </c:pt>
                <c:pt idx="2574">
                  <c:v>77.739653139188903</c:v>
                </c:pt>
                <c:pt idx="2575">
                  <c:v>77.743265255311698</c:v>
                </c:pt>
                <c:pt idx="2576">
                  <c:v>77.746873138131406</c:v>
                </c:pt>
                <c:pt idx="2577">
                  <c:v>77.750476792895</c:v>
                </c:pt>
                <c:pt idx="2578">
                  <c:v>77.754076224849399</c:v>
                </c:pt>
                <c:pt idx="2579">
                  <c:v>77.757671439241406</c:v>
                </c:pt>
                <c:pt idx="2580">
                  <c:v>77.761262440749604</c:v>
                </c:pt>
                <c:pt idx="2581">
                  <c:v>77.764849230899003</c:v>
                </c:pt>
                <c:pt idx="2582">
                  <c:v>77.768431818115602</c:v>
                </c:pt>
                <c:pt idx="2583">
                  <c:v>77.772010207563895</c:v>
                </c:pt>
                <c:pt idx="2584">
                  <c:v>77.775584404408505</c:v>
                </c:pt>
                <c:pt idx="2585">
                  <c:v>77.779154413813998</c:v>
                </c:pt>
                <c:pt idx="2586">
                  <c:v>77.782720240944997</c:v>
                </c:pt>
                <c:pt idx="2587">
                  <c:v>77.786281890965896</c:v>
                </c:pt>
                <c:pt idx="2588">
                  <c:v>77.789839369041403</c:v>
                </c:pt>
                <c:pt idx="2589">
                  <c:v>77.793392680335998</c:v>
                </c:pt>
                <c:pt idx="2590">
                  <c:v>77.796941830014404</c:v>
                </c:pt>
                <c:pt idx="2591">
                  <c:v>77.800486823240902</c:v>
                </c:pt>
                <c:pt idx="2592">
                  <c:v>77.8040276651803</c:v>
                </c:pt>
                <c:pt idx="2593">
                  <c:v>77.807564357367298</c:v>
                </c:pt>
                <c:pt idx="2594">
                  <c:v>77.811096906542403</c:v>
                </c:pt>
                <c:pt idx="2595">
                  <c:v>77.814625318734102</c:v>
                </c:pt>
                <c:pt idx="2596">
                  <c:v>77.818149599022902</c:v>
                </c:pt>
                <c:pt idx="2597">
                  <c:v>77.821669752489001</c:v>
                </c:pt>
                <c:pt idx="2598">
                  <c:v>77.825185784213005</c:v>
                </c:pt>
                <c:pt idx="2599">
                  <c:v>77.828697699275097</c:v>
                </c:pt>
                <c:pt idx="2600">
                  <c:v>77.832205502755798</c:v>
                </c:pt>
                <c:pt idx="2601">
                  <c:v>77.835709199735305</c:v>
                </c:pt>
                <c:pt idx="2602">
                  <c:v>77.839208795294198</c:v>
                </c:pt>
                <c:pt idx="2603">
                  <c:v>77.8427042945127</c:v>
                </c:pt>
                <c:pt idx="2604">
                  <c:v>77.846195702471306</c:v>
                </c:pt>
                <c:pt idx="2605">
                  <c:v>77.849683007267501</c:v>
                </c:pt>
                <c:pt idx="2606">
                  <c:v>77.853166204635599</c:v>
                </c:pt>
                <c:pt idx="2607">
                  <c:v>77.856645322983894</c:v>
                </c:pt>
                <c:pt idx="2608">
                  <c:v>77.860120367323404</c:v>
                </c:pt>
                <c:pt idx="2609">
                  <c:v>77.863591342665501</c:v>
                </c:pt>
                <c:pt idx="2610">
                  <c:v>77.867058254021302</c:v>
                </c:pt>
                <c:pt idx="2611">
                  <c:v>77.870521106401995</c:v>
                </c:pt>
                <c:pt idx="2612">
                  <c:v>77.873979904818995</c:v>
                </c:pt>
                <c:pt idx="2613">
                  <c:v>77.877434654283306</c:v>
                </c:pt>
                <c:pt idx="2614">
                  <c:v>77.8808853598063</c:v>
                </c:pt>
                <c:pt idx="2615">
                  <c:v>77.884332026399093</c:v>
                </c:pt>
                <c:pt idx="2616">
                  <c:v>77.887774659072903</c:v>
                </c:pt>
                <c:pt idx="2617">
                  <c:v>77.891213262839102</c:v>
                </c:pt>
                <c:pt idx="2618">
                  <c:v>77.894647842708693</c:v>
                </c:pt>
                <c:pt idx="2619">
                  <c:v>77.898078403693006</c:v>
                </c:pt>
                <c:pt idx="2620">
                  <c:v>77.9015049508033</c:v>
                </c:pt>
                <c:pt idx="2621">
                  <c:v>77.904927489050806</c:v>
                </c:pt>
                <c:pt idx="2622">
                  <c:v>77.908346023446597</c:v>
                </c:pt>
                <c:pt idx="2623">
                  <c:v>77.911760559002005</c:v>
                </c:pt>
                <c:pt idx="2624">
                  <c:v>77.915171100728202</c:v>
                </c:pt>
                <c:pt idx="2625">
                  <c:v>77.918577653636504</c:v>
                </c:pt>
                <c:pt idx="2626">
                  <c:v>77.921980222738</c:v>
                </c:pt>
                <c:pt idx="2627">
                  <c:v>77.925378813044006</c:v>
                </c:pt>
                <c:pt idx="2628">
                  <c:v>77.928773429565695</c:v>
                </c:pt>
                <c:pt idx="2629">
                  <c:v>77.932164077314297</c:v>
                </c:pt>
                <c:pt idx="2630">
                  <c:v>77.935550761301002</c:v>
                </c:pt>
                <c:pt idx="2631">
                  <c:v>77.938933486537096</c:v>
                </c:pt>
                <c:pt idx="2632">
                  <c:v>77.942312258033795</c:v>
                </c:pt>
                <c:pt idx="2633">
                  <c:v>77.945687080802202</c:v>
                </c:pt>
                <c:pt idx="2634">
                  <c:v>77.949057959853704</c:v>
                </c:pt>
                <c:pt idx="2635">
                  <c:v>77.952424900199304</c:v>
                </c:pt>
                <c:pt idx="2636">
                  <c:v>77.955787906850503</c:v>
                </c:pt>
                <c:pt idx="2637">
                  <c:v>77.959146984818304</c:v>
                </c:pt>
                <c:pt idx="2638">
                  <c:v>77.962502139113994</c:v>
                </c:pt>
                <c:pt idx="2639">
                  <c:v>77.965853374748804</c:v>
                </c:pt>
                <c:pt idx="2640">
                  <c:v>77.969200696733907</c:v>
                </c:pt>
                <c:pt idx="2641">
                  <c:v>77.972544110080605</c:v>
                </c:pt>
                <c:pt idx="2642">
                  <c:v>77.975883619800101</c:v>
                </c:pt>
                <c:pt idx="2643">
                  <c:v>77.979219230903496</c:v>
                </c:pt>
                <c:pt idx="2644">
                  <c:v>77.982550948402206</c:v>
                </c:pt>
                <c:pt idx="2645">
                  <c:v>77.985878777307207</c:v>
                </c:pt>
                <c:pt idx="2646">
                  <c:v>77.989202722629997</c:v>
                </c:pt>
                <c:pt idx="2647">
                  <c:v>77.992522742627898</c:v>
                </c:pt>
                <c:pt idx="2648">
                  <c:v>77.995838821084504</c:v>
                </c:pt>
                <c:pt idx="2649">
                  <c:v>77.999151023048199</c:v>
                </c:pt>
                <c:pt idx="2650">
                  <c:v>78.002459353347305</c:v>
                </c:pt>
                <c:pt idx="2651">
                  <c:v>78.005763816810102</c:v>
                </c:pt>
                <c:pt idx="2652">
                  <c:v>78.0090644182646</c:v>
                </c:pt>
                <c:pt idx="2653">
                  <c:v>78.012361162539307</c:v>
                </c:pt>
                <c:pt idx="2654">
                  <c:v>78.015654054462203</c:v>
                </c:pt>
                <c:pt idx="2655">
                  <c:v>78.018943098861598</c:v>
                </c:pt>
                <c:pt idx="2656">
                  <c:v>78.0222283005658</c:v>
                </c:pt>
                <c:pt idx="2657">
                  <c:v>78.025509664402904</c:v>
                </c:pt>
                <c:pt idx="2658">
                  <c:v>78.028787195201303</c:v>
                </c:pt>
                <c:pt idx="2659">
                  <c:v>78.032060897788995</c:v>
                </c:pt>
                <c:pt idx="2660">
                  <c:v>78.0353307769943</c:v>
                </c:pt>
                <c:pt idx="2661">
                  <c:v>78.038596837645599</c:v>
                </c:pt>
                <c:pt idx="2662">
                  <c:v>78.041859084570902</c:v>
                </c:pt>
                <c:pt idx="2663">
                  <c:v>78.045117522598503</c:v>
                </c:pt>
                <c:pt idx="2664">
                  <c:v>78.048372156556596</c:v>
                </c:pt>
                <c:pt idx="2665">
                  <c:v>78.051622991273604</c:v>
                </c:pt>
                <c:pt idx="2666">
                  <c:v>78.054870031577394</c:v>
                </c:pt>
                <c:pt idx="2667">
                  <c:v>78.058113282296503</c:v>
                </c:pt>
                <c:pt idx="2668">
                  <c:v>78.061352748259097</c:v>
                </c:pt>
                <c:pt idx="2669">
                  <c:v>78.064588434293299</c:v>
                </c:pt>
                <c:pt idx="2670">
                  <c:v>78.067820345227403</c:v>
                </c:pt>
                <c:pt idx="2671">
                  <c:v>78.071048485889506</c:v>
                </c:pt>
                <c:pt idx="2672">
                  <c:v>78.074272861108099</c:v>
                </c:pt>
                <c:pt idx="2673">
                  <c:v>78.077493475711194</c:v>
                </c:pt>
                <c:pt idx="2674">
                  <c:v>78.080710334526998</c:v>
                </c:pt>
                <c:pt idx="2675">
                  <c:v>78.083923442383906</c:v>
                </c:pt>
                <c:pt idx="2676">
                  <c:v>78.087132804109999</c:v>
                </c:pt>
                <c:pt idx="2677">
                  <c:v>78.090338424533599</c:v>
                </c:pt>
                <c:pt idx="2678">
                  <c:v>78.093540308482801</c:v>
                </c:pt>
                <c:pt idx="2679">
                  <c:v>78.096738460786</c:v>
                </c:pt>
                <c:pt idx="2680">
                  <c:v>78.099932886271304</c:v>
                </c:pt>
                <c:pt idx="2681">
                  <c:v>78.103123589766895</c:v>
                </c:pt>
                <c:pt idx="2682">
                  <c:v>78.106310576101194</c:v>
                </c:pt>
                <c:pt idx="2683">
                  <c:v>78.109493850102197</c:v>
                </c:pt>
                <c:pt idx="2684">
                  <c:v>78.112673416598298</c:v>
                </c:pt>
                <c:pt idx="2685">
                  <c:v>78.115849280417606</c:v>
                </c:pt>
                <c:pt idx="2686">
                  <c:v>78.119021446388402</c:v>
                </c:pt>
                <c:pt idx="2687">
                  <c:v>78.122189919338894</c:v>
                </c:pt>
                <c:pt idx="2688">
                  <c:v>78.125354704097404</c:v>
                </c:pt>
                <c:pt idx="2689">
                  <c:v>78.1285157421554</c:v>
                </c:pt>
                <c:pt idx="2690">
                  <c:v>78.131673015233503</c:v>
                </c:pt>
                <c:pt idx="2691">
                  <c:v>78.134826604241297</c:v>
                </c:pt>
                <c:pt idx="2692">
                  <c:v>78.137976513768393</c:v>
                </c:pt>
                <c:pt idx="2693">
                  <c:v>78.1411227484043</c:v>
                </c:pt>
                <c:pt idx="2694">
                  <c:v>78.144265312738597</c:v>
                </c:pt>
                <c:pt idx="2695">
                  <c:v>78.147404211361007</c:v>
                </c:pt>
                <c:pt idx="2696">
                  <c:v>78.150539448860997</c:v>
                </c:pt>
                <c:pt idx="2697">
                  <c:v>78.153671029828402</c:v>
                </c:pt>
                <c:pt idx="2698">
                  <c:v>78.156798958852505</c:v>
                </c:pt>
                <c:pt idx="2699">
                  <c:v>78.159923240523199</c:v>
                </c:pt>
                <c:pt idx="2700">
                  <c:v>78.163043879429907</c:v>
                </c:pt>
                <c:pt idx="2701">
                  <c:v>78.166160880162195</c:v>
                </c:pt>
                <c:pt idx="2702">
                  <c:v>78.1692742473099</c:v>
                </c:pt>
                <c:pt idx="2703">
                  <c:v>78.172383985462403</c:v>
                </c:pt>
                <c:pt idx="2704">
                  <c:v>78.175490099209398</c:v>
                </c:pt>
                <c:pt idx="2705">
                  <c:v>78.178592593140394</c:v>
                </c:pt>
                <c:pt idx="2706">
                  <c:v>78.181691471845198</c:v>
                </c:pt>
                <c:pt idx="2707">
                  <c:v>78.184786739913207</c:v>
                </c:pt>
                <c:pt idx="2708">
                  <c:v>78.1878784019341</c:v>
                </c:pt>
                <c:pt idx="2709">
                  <c:v>78.190966462497499</c:v>
                </c:pt>
                <c:pt idx="2710">
                  <c:v>78.194050926193</c:v>
                </c:pt>
                <c:pt idx="2711">
                  <c:v>78.197131797610197</c:v>
                </c:pt>
                <c:pt idx="2712">
                  <c:v>78.200209081338699</c:v>
                </c:pt>
                <c:pt idx="2713">
                  <c:v>78.203282781967999</c:v>
                </c:pt>
                <c:pt idx="2714">
                  <c:v>78.206352904087893</c:v>
                </c:pt>
                <c:pt idx="2715">
                  <c:v>78.209419452287904</c:v>
                </c:pt>
                <c:pt idx="2716">
                  <c:v>78.212482431157497</c:v>
                </c:pt>
                <c:pt idx="2717">
                  <c:v>78.215541845286495</c:v>
                </c:pt>
                <c:pt idx="2718">
                  <c:v>78.218597699264393</c:v>
                </c:pt>
                <c:pt idx="2719">
                  <c:v>78.2216499976808</c:v>
                </c:pt>
                <c:pt idx="2720">
                  <c:v>78.224698745125295</c:v>
                </c:pt>
                <c:pt idx="2721">
                  <c:v>78.227743946187502</c:v>
                </c:pt>
                <c:pt idx="2722">
                  <c:v>78.2307856054571</c:v>
                </c:pt>
                <c:pt idx="2723">
                  <c:v>78.2338237275235</c:v>
                </c:pt>
                <c:pt idx="2724">
                  <c:v>78.236858316976495</c:v>
                </c:pt>
                <c:pt idx="2725">
                  <c:v>78.239889378405607</c:v>
                </c:pt>
                <c:pt idx="2726">
                  <c:v>78.242916916400503</c:v>
                </c:pt>
                <c:pt idx="2727">
                  <c:v>78.245940935550706</c:v>
                </c:pt>
                <c:pt idx="2728">
                  <c:v>78.248961440445797</c:v>
                </c:pt>
                <c:pt idx="2729">
                  <c:v>78.251978435675397</c:v>
                </c:pt>
                <c:pt idx="2730">
                  <c:v>78.254991925829202</c:v>
                </c:pt>
                <c:pt idx="2731">
                  <c:v>78.258001123760494</c:v>
                </c:pt>
                <c:pt idx="2732">
                  <c:v>78.261007530565493</c:v>
                </c:pt>
                <c:pt idx="2733">
                  <c:v>78.264010430598802</c:v>
                </c:pt>
                <c:pt idx="2734">
                  <c:v>78.267009828438503</c:v>
                </c:pt>
                <c:pt idx="2735">
                  <c:v>78.270005728656898</c:v>
                </c:pt>
                <c:pt idx="2736">
                  <c:v>78.2729981358206</c:v>
                </c:pt>
                <c:pt idx="2737">
                  <c:v>78.275987054490002</c:v>
                </c:pt>
                <c:pt idx="2738">
                  <c:v>78.278972489219896</c:v>
                </c:pt>
                <c:pt idx="2739">
                  <c:v>78.281954444559204</c:v>
                </c:pt>
                <c:pt idx="2740">
                  <c:v>78.284932925051095</c:v>
                </c:pt>
                <c:pt idx="2741">
                  <c:v>78.287907935232596</c:v>
                </c:pt>
                <c:pt idx="2742">
                  <c:v>78.290879479635194</c:v>
                </c:pt>
                <c:pt idx="2743">
                  <c:v>78.293847562784293</c:v>
                </c:pt>
                <c:pt idx="2744">
                  <c:v>78.296812189199798</c:v>
                </c:pt>
                <c:pt idx="2745">
                  <c:v>78.299773363395204</c:v>
                </c:pt>
                <c:pt idx="2746">
                  <c:v>78.302731089878804</c:v>
                </c:pt>
                <c:pt idx="2747">
                  <c:v>78.3056853731525</c:v>
                </c:pt>
                <c:pt idx="2748">
                  <c:v>78.308636217712703</c:v>
                </c:pt>
                <c:pt idx="2749">
                  <c:v>78.311583628049803</c:v>
                </c:pt>
                <c:pt idx="2750">
                  <c:v>78.314527608648405</c:v>
                </c:pt>
                <c:pt idx="2751">
                  <c:v>78.3174681639873</c:v>
                </c:pt>
                <c:pt idx="2752">
                  <c:v>78.320405298539299</c:v>
                </c:pt>
                <c:pt idx="2753">
                  <c:v>78.323339016771499</c:v>
                </c:pt>
                <c:pt idx="2754">
                  <c:v>78.326269323145098</c:v>
                </c:pt>
                <c:pt idx="2755">
                  <c:v>78.329196222115399</c:v>
                </c:pt>
                <c:pt idx="2756">
                  <c:v>78.332119718132006</c:v>
                </c:pt>
                <c:pt idx="2757">
                  <c:v>78.335039815638595</c:v>
                </c:pt>
                <c:pt idx="2758">
                  <c:v>78.337956519073003</c:v>
                </c:pt>
                <c:pt idx="2759">
                  <c:v>78.340869832867</c:v>
                </c:pt>
                <c:pt idx="2760">
                  <c:v>78.343779761446996</c:v>
                </c:pt>
                <c:pt idx="2761">
                  <c:v>78.346686309232993</c:v>
                </c:pt>
                <c:pt idx="2762">
                  <c:v>78.349589480639693</c:v>
                </c:pt>
                <c:pt idx="2763">
                  <c:v>78.352489280075503</c:v>
                </c:pt>
                <c:pt idx="2764">
                  <c:v>78.3553857119432</c:v>
                </c:pt>
                <c:pt idx="2765">
                  <c:v>78.358278780639694</c:v>
                </c:pt>
                <c:pt idx="2766">
                  <c:v>78.361168490555997</c:v>
                </c:pt>
                <c:pt idx="2767">
                  <c:v>78.364054846077394</c:v>
                </c:pt>
                <c:pt idx="2768">
                  <c:v>78.366937851583202</c:v>
                </c:pt>
                <c:pt idx="2769">
                  <c:v>78.369817511446797</c:v>
                </c:pt>
                <c:pt idx="2770">
                  <c:v>78.372693830036098</c:v>
                </c:pt>
                <c:pt idx="2771">
                  <c:v>78.375566811712702</c:v>
                </c:pt>
                <c:pt idx="2772">
                  <c:v>78.378436460832702</c:v>
                </c:pt>
                <c:pt idx="2773">
                  <c:v>78.381302712107299</c:v>
                </c:pt>
                <c:pt idx="2774">
                  <c:v>78.384165556914894</c:v>
                </c:pt>
                <c:pt idx="2775">
                  <c:v>78.387025073361599</c:v>
                </c:pt>
                <c:pt idx="2776">
                  <c:v>78.389881265550798</c:v>
                </c:pt>
                <c:pt idx="2777">
                  <c:v>78.392734137577605</c:v>
                </c:pt>
                <c:pt idx="2778">
                  <c:v>78.395583693529204</c:v>
                </c:pt>
                <c:pt idx="2779">
                  <c:v>78.398429937484096</c:v>
                </c:pt>
                <c:pt idx="2780">
                  <c:v>78.401272873512795</c:v>
                </c:pt>
                <c:pt idx="2781">
                  <c:v>78.404112505677404</c:v>
                </c:pt>
                <c:pt idx="2782">
                  <c:v>78.406948838031994</c:v>
                </c:pt>
                <c:pt idx="2783">
                  <c:v>78.409781874621899</c:v>
                </c:pt>
                <c:pt idx="2784">
                  <c:v>78.412611619484906</c:v>
                </c:pt>
                <c:pt idx="2785">
                  <c:v>78.415438076649806</c:v>
                </c:pt>
                <c:pt idx="2786">
                  <c:v>78.418261250137704</c:v>
                </c:pt>
                <c:pt idx="2787">
                  <c:v>78.421081143961203</c:v>
                </c:pt>
                <c:pt idx="2788">
                  <c:v>78.423897762124497</c:v>
                </c:pt>
                <c:pt idx="2789">
                  <c:v>78.426711108623905</c:v>
                </c:pt>
                <c:pt idx="2790">
                  <c:v>78.429521187447094</c:v>
                </c:pt>
                <c:pt idx="2791">
                  <c:v>78.432328002573797</c:v>
                </c:pt>
                <c:pt idx="2792">
                  <c:v>78.435131557975296</c:v>
                </c:pt>
                <c:pt idx="2793">
                  <c:v>78.437931857614501</c:v>
                </c:pt>
                <c:pt idx="2794">
                  <c:v>78.440728905446505</c:v>
                </c:pt>
                <c:pt idx="2795">
                  <c:v>78.443522705417706</c:v>
                </c:pt>
                <c:pt idx="2796">
                  <c:v>78.4463132614664</c:v>
                </c:pt>
                <c:pt idx="2797">
                  <c:v>78.4491005775226</c:v>
                </c:pt>
                <c:pt idx="2798">
                  <c:v>78.451884657508202</c:v>
                </c:pt>
                <c:pt idx="2799">
                  <c:v>78.454665505336607</c:v>
                </c:pt>
                <c:pt idx="2800">
                  <c:v>78.457443124913098</c:v>
                </c:pt>
                <c:pt idx="2801">
                  <c:v>78.460217520134805</c:v>
                </c:pt>
                <c:pt idx="2802">
                  <c:v>78.462988694890299</c:v>
                </c:pt>
                <c:pt idx="2803">
                  <c:v>78.465756653060097</c:v>
                </c:pt>
                <c:pt idx="2804">
                  <c:v>78.4685213985166</c:v>
                </c:pt>
                <c:pt idx="2805">
                  <c:v>78.471282935123597</c:v>
                </c:pt>
                <c:pt idx="2806">
                  <c:v>78.474041266736904</c:v>
                </c:pt>
                <c:pt idx="2807">
                  <c:v>78.476796397203898</c:v>
                </c:pt>
                <c:pt idx="2808">
                  <c:v>78.479548330363897</c:v>
                </c:pt>
                <c:pt idx="2809">
                  <c:v>78.482297070047693</c:v>
                </c:pt>
                <c:pt idx="2810">
                  <c:v>78.485042620078005</c:v>
                </c:pt>
                <c:pt idx="2811">
                  <c:v>78.487784984269297</c:v>
                </c:pt>
                <c:pt idx="2812">
                  <c:v>78.490524166427804</c:v>
                </c:pt>
                <c:pt idx="2813">
                  <c:v>78.493260170351306</c:v>
                </c:pt>
                <c:pt idx="2814">
                  <c:v>78.495992999829397</c:v>
                </c:pt>
                <c:pt idx="2815">
                  <c:v>78.4987226586437</c:v>
                </c:pt>
                <c:pt idx="2816">
                  <c:v>78.501449150567097</c:v>
                </c:pt>
                <c:pt idx="2817">
                  <c:v>78.504172479364698</c:v>
                </c:pt>
                <c:pt idx="2818">
                  <c:v>78.506892648792899</c:v>
                </c:pt>
                <c:pt idx="2819">
                  <c:v>78.509609662600198</c:v>
                </c:pt>
                <c:pt idx="2820">
                  <c:v>78.512323524526593</c:v>
                </c:pt>
                <c:pt idx="2821">
                  <c:v>78.515034238303997</c:v>
                </c:pt>
                <c:pt idx="2822">
                  <c:v>78.517741807655995</c:v>
                </c:pt>
                <c:pt idx="2823">
                  <c:v>78.5204462362979</c:v>
                </c:pt>
                <c:pt idx="2824">
                  <c:v>78.5231475279367</c:v>
                </c:pt>
                <c:pt idx="2825">
                  <c:v>78.525845686271296</c:v>
                </c:pt>
                <c:pt idx="2826">
                  <c:v>78.528540714992303</c:v>
                </c:pt>
                <c:pt idx="2827">
                  <c:v>78.531232617781797</c:v>
                </c:pt>
                <c:pt idx="2828">
                  <c:v>78.533921398313893</c:v>
                </c:pt>
                <c:pt idx="2829">
                  <c:v>78.536607060254497</c:v>
                </c:pt>
                <c:pt idx="2830">
                  <c:v>78.539289607261097</c:v>
                </c:pt>
                <c:pt idx="2831">
                  <c:v>78.541969042982799</c:v>
                </c:pt>
                <c:pt idx="2832">
                  <c:v>78.544645371060597</c:v>
                </c:pt>
                <c:pt idx="2833">
                  <c:v>78.547318595127393</c:v>
                </c:pt>
                <c:pt idx="2834">
                  <c:v>78.549988718807697</c:v>
                </c:pt>
                <c:pt idx="2835">
                  <c:v>78.552655757157893</c:v>
                </c:pt>
                <c:pt idx="2836">
                  <c:v>78.555319716855493</c:v>
                </c:pt>
                <c:pt idx="2837">
                  <c:v>78.5579805884975</c:v>
                </c:pt>
                <c:pt idx="2838">
                  <c:v>78.560638375714504</c:v>
                </c:pt>
                <c:pt idx="2839">
                  <c:v>78.563293082129206</c:v>
                </c:pt>
                <c:pt idx="2840">
                  <c:v>78.565944711356295</c:v>
                </c:pt>
                <c:pt idx="2841">
                  <c:v>78.568593267002996</c:v>
                </c:pt>
                <c:pt idx="2842">
                  <c:v>78.571238752668293</c:v>
                </c:pt>
                <c:pt idx="2843">
                  <c:v>78.573881171943498</c:v>
                </c:pt>
                <c:pt idx="2844">
                  <c:v>78.576520528412203</c:v>
                </c:pt>
                <c:pt idx="2845">
                  <c:v>78.579156825649804</c:v>
                </c:pt>
                <c:pt idx="2846">
                  <c:v>78.581790067224304</c:v>
                </c:pt>
                <c:pt idx="2847">
                  <c:v>78.584420256695395</c:v>
                </c:pt>
                <c:pt idx="2848">
                  <c:v>78.587047397615294</c:v>
                </c:pt>
                <c:pt idx="2849">
                  <c:v>78.589671493528201</c:v>
                </c:pt>
                <c:pt idx="2850">
                  <c:v>78.592292547970402</c:v>
                </c:pt>
                <c:pt idx="2851">
                  <c:v>78.594910564470496</c:v>
                </c:pt>
                <c:pt idx="2852">
                  <c:v>78.597525546549093</c:v>
                </c:pt>
                <c:pt idx="2853">
                  <c:v>78.600137497719203</c:v>
                </c:pt>
                <c:pt idx="2854">
                  <c:v>78.602746421485705</c:v>
                </c:pt>
                <c:pt idx="2855">
                  <c:v>78.605352321345606</c:v>
                </c:pt>
                <c:pt idx="2856">
                  <c:v>78.607955200788396</c:v>
                </c:pt>
                <c:pt idx="2857">
                  <c:v>78.610555063295493</c:v>
                </c:pt>
                <c:pt idx="2858">
                  <c:v>78.613151912340399</c:v>
                </c:pt>
                <c:pt idx="2859">
                  <c:v>78.6157457513889</c:v>
                </c:pt>
                <c:pt idx="2860">
                  <c:v>78.618336583898994</c:v>
                </c:pt>
                <c:pt idx="2861">
                  <c:v>78.620924413320594</c:v>
                </c:pt>
                <c:pt idx="2862">
                  <c:v>78.623509243096095</c:v>
                </c:pt>
                <c:pt idx="2863">
                  <c:v>78.626091076659705</c:v>
                </c:pt>
                <c:pt idx="2864">
                  <c:v>78.628669917438003</c:v>
                </c:pt>
                <c:pt idx="2865">
                  <c:v>78.631245768849595</c:v>
                </c:pt>
                <c:pt idx="2866">
                  <c:v>78.633818634305499</c:v>
                </c:pt>
                <c:pt idx="2867">
                  <c:v>78.636388517208502</c:v>
                </c:pt>
                <c:pt idx="2868">
                  <c:v>78.638955420953806</c:v>
                </c:pt>
                <c:pt idx="2869">
                  <c:v>78.641519348928597</c:v>
                </c:pt>
                <c:pt idx="2870">
                  <c:v>78.644080304512499</c:v>
                </c:pt>
                <c:pt idx="2871">
                  <c:v>78.646638291077096</c:v>
                </c:pt>
                <c:pt idx="2872">
                  <c:v>78.649193311985997</c:v>
                </c:pt>
                <c:pt idx="2873">
                  <c:v>78.651745370595094</c:v>
                </c:pt>
                <c:pt idx="2874">
                  <c:v>78.654294470252495</c:v>
                </c:pt>
                <c:pt idx="2875">
                  <c:v>78.656840614298503</c:v>
                </c:pt>
                <c:pt idx="2876">
                  <c:v>78.659383806065307</c:v>
                </c:pt>
                <c:pt idx="2877">
                  <c:v>78.661924048877594</c:v>
                </c:pt>
                <c:pt idx="2878">
                  <c:v>78.664461346051795</c:v>
                </c:pt>
                <c:pt idx="2879">
                  <c:v>78.666995700897004</c:v>
                </c:pt>
                <c:pt idx="2880">
                  <c:v>78.669527116713994</c:v>
                </c:pt>
                <c:pt idx="2881">
                  <c:v>78.6720555967959</c:v>
                </c:pt>
                <c:pt idx="2882">
                  <c:v>78.674581144428103</c:v>
                </c:pt>
                <c:pt idx="2883">
                  <c:v>78.677103762887995</c:v>
                </c:pt>
                <c:pt idx="2884">
                  <c:v>78.679623455445196</c:v>
                </c:pt>
                <c:pt idx="2885">
                  <c:v>78.682140225361294</c:v>
                </c:pt>
                <c:pt idx="2886">
                  <c:v>78.684654075890293</c:v>
                </c:pt>
                <c:pt idx="2887">
                  <c:v>78.687165010278306</c:v>
                </c:pt>
                <c:pt idx="2888">
                  <c:v>78.689673031763306</c:v>
                </c:pt>
                <c:pt idx="2889">
                  <c:v>78.692178143575902</c:v>
                </c:pt>
                <c:pt idx="2890">
                  <c:v>78.694680348938505</c:v>
                </c:pt>
                <c:pt idx="2891">
                  <c:v>78.697179651065696</c:v>
                </c:pt>
                <c:pt idx="2892">
                  <c:v>78.699676053164296</c:v>
                </c:pt>
                <c:pt idx="2893">
                  <c:v>78.702169558433397</c:v>
                </c:pt>
                <c:pt idx="2894">
                  <c:v>78.704660170064003</c:v>
                </c:pt>
                <c:pt idx="2895">
                  <c:v>78.707147891239401</c:v>
                </c:pt>
                <c:pt idx="2896">
                  <c:v>78.709632725134995</c:v>
                </c:pt>
                <c:pt idx="2897">
                  <c:v>78.712114731132502</c:v>
                </c:pt>
                <c:pt idx="2898">
                  <c:v>78.714593932452701</c:v>
                </c:pt>
                <c:pt idx="2899">
                  <c:v>78.717070263671303</c:v>
                </c:pt>
                <c:pt idx="2900">
                  <c:v>78.719543728131995</c:v>
                </c:pt>
                <c:pt idx="2901">
                  <c:v>78.722014329172893</c:v>
                </c:pt>
                <c:pt idx="2902">
                  <c:v>78.724482070126101</c:v>
                </c:pt>
                <c:pt idx="2903">
                  <c:v>78.726946954318294</c:v>
                </c:pt>
                <c:pt idx="2904">
                  <c:v>78.729408985070194</c:v>
                </c:pt>
                <c:pt idx="2905">
                  <c:v>78.731868165696795</c:v>
                </c:pt>
                <c:pt idx="2906">
                  <c:v>78.734324499507395</c:v>
                </c:pt>
                <c:pt idx="2907">
                  <c:v>78.736777989805603</c:v>
                </c:pt>
                <c:pt idx="2908">
                  <c:v>78.739228639889205</c:v>
                </c:pt>
                <c:pt idx="2909">
                  <c:v>78.741676453050303</c:v>
                </c:pt>
                <c:pt idx="2910">
                  <c:v>78.744121432575099</c:v>
                </c:pt>
                <c:pt idx="2911">
                  <c:v>78.746563581744198</c:v>
                </c:pt>
                <c:pt idx="2912">
                  <c:v>78.749002903832505</c:v>
                </c:pt>
                <c:pt idx="2913">
                  <c:v>78.751439402109</c:v>
                </c:pt>
                <c:pt idx="2914">
                  <c:v>78.753873079837106</c:v>
                </c:pt>
                <c:pt idx="2915">
                  <c:v>78.756303940274407</c:v>
                </c:pt>
                <c:pt idx="2916">
                  <c:v>78.7587319866727</c:v>
                </c:pt>
                <c:pt idx="2917">
                  <c:v>78.7611572222782</c:v>
                </c:pt>
                <c:pt idx="2918">
                  <c:v>78.763579650331096</c:v>
                </c:pt>
                <c:pt idx="2919">
                  <c:v>78.765999274066203</c:v>
                </c:pt>
                <c:pt idx="2920">
                  <c:v>78.7684160967124</c:v>
                </c:pt>
                <c:pt idx="2921">
                  <c:v>78.770830121492594</c:v>
                </c:pt>
                <c:pt idx="2922">
                  <c:v>78.773241351624407</c:v>
                </c:pt>
                <c:pt idx="2923">
                  <c:v>78.775649790319406</c:v>
                </c:pt>
                <c:pt idx="2924">
                  <c:v>78.778055440783405</c:v>
                </c:pt>
                <c:pt idx="2925">
                  <c:v>78.780458306216701</c:v>
                </c:pt>
                <c:pt idx="2926">
                  <c:v>78.782858389813697</c:v>
                </c:pt>
                <c:pt idx="2927">
                  <c:v>78.785255694762995</c:v>
                </c:pt>
                <c:pt idx="2928">
                  <c:v>78.787650224247599</c:v>
                </c:pt>
                <c:pt idx="2929">
                  <c:v>78.790041981444602</c:v>
                </c:pt>
                <c:pt idx="2930">
                  <c:v>78.792430969525498</c:v>
                </c:pt>
                <c:pt idx="2931">
                  <c:v>78.794817191655994</c:v>
                </c:pt>
                <c:pt idx="2932">
                  <c:v>78.797200650996004</c:v>
                </c:pt>
                <c:pt idx="2933">
                  <c:v>78.799581350699697</c:v>
                </c:pt>
                <c:pt idx="2934">
                  <c:v>78.801959293915701</c:v>
                </c:pt>
                <c:pt idx="2935">
                  <c:v>78.804334483786604</c:v>
                </c:pt>
                <c:pt idx="2936">
                  <c:v>78.806706923449397</c:v>
                </c:pt>
                <c:pt idx="2937">
                  <c:v>78.809076616035398</c:v>
                </c:pt>
                <c:pt idx="2938">
                  <c:v>78.81144356467</c:v>
                </c:pt>
                <c:pt idx="2939">
                  <c:v>78.813807772472998</c:v>
                </c:pt>
                <c:pt idx="2940">
                  <c:v>78.816169242558303</c:v>
                </c:pt>
                <c:pt idx="2941">
                  <c:v>78.818527978034297</c:v>
                </c:pt>
                <c:pt idx="2942">
                  <c:v>78.820883982003494</c:v>
                </c:pt>
                <c:pt idx="2943">
                  <c:v>78.823237257562596</c:v>
                </c:pt>
                <c:pt idx="2944">
                  <c:v>78.825587807802606</c:v>
                </c:pt>
                <c:pt idx="2945">
                  <c:v>78.827935635808899</c:v>
                </c:pt>
                <c:pt idx="2946">
                  <c:v>78.830280744660996</c:v>
                </c:pt>
                <c:pt idx="2947">
                  <c:v>78.832623137432705</c:v>
                </c:pt>
                <c:pt idx="2948">
                  <c:v>78.834962817191993</c:v>
                </c:pt>
                <c:pt idx="2949">
                  <c:v>78.8372997870012</c:v>
                </c:pt>
                <c:pt idx="2950">
                  <c:v>78.839634049916896</c:v>
                </c:pt>
                <c:pt idx="2951">
                  <c:v>78.841965608989995</c:v>
                </c:pt>
                <c:pt idx="2952">
                  <c:v>78.844294467265499</c:v>
                </c:pt>
                <c:pt idx="2953">
                  <c:v>78.846620627782698</c:v>
                </c:pt>
                <c:pt idx="2954">
                  <c:v>78.848944093575199</c:v>
                </c:pt>
                <c:pt idx="2955">
                  <c:v>78.851264867670906</c:v>
                </c:pt>
                <c:pt idx="2956">
                  <c:v>78.853582953091902</c:v>
                </c:pt>
                <c:pt idx="2957">
                  <c:v>78.855898352854496</c:v>
                </c:pt>
                <c:pt idx="2958">
                  <c:v>78.8582110699693</c:v>
                </c:pt>
                <c:pt idx="2959">
                  <c:v>78.860521134339095</c:v>
                </c:pt>
                <c:pt idx="2960">
                  <c:v>78.862828561908302</c:v>
                </c:pt>
                <c:pt idx="2961">
                  <c:v>78.865133320791898</c:v>
                </c:pt>
                <c:pt idx="2962">
                  <c:v>78.867435414142307</c:v>
                </c:pt>
                <c:pt idx="2963">
                  <c:v>78.869734845108397</c:v>
                </c:pt>
                <c:pt idx="2964">
                  <c:v>78.872031616835699</c:v>
                </c:pt>
                <c:pt idx="2965">
                  <c:v>78.874325732466005</c:v>
                </c:pt>
                <c:pt idx="2966">
                  <c:v>78.876617195137698</c:v>
                </c:pt>
                <c:pt idx="2967">
                  <c:v>78.878906007985506</c:v>
                </c:pt>
                <c:pt idx="2968">
                  <c:v>78.881192174140907</c:v>
                </c:pt>
                <c:pt idx="2969">
                  <c:v>78.883475696731495</c:v>
                </c:pt>
                <c:pt idx="2970">
                  <c:v>78.885756578881598</c:v>
                </c:pt>
                <c:pt idx="2971">
                  <c:v>78.888034823711905</c:v>
                </c:pt>
                <c:pt idx="2972">
                  <c:v>78.890310434339597</c:v>
                </c:pt>
                <c:pt idx="2973">
                  <c:v>78.892583413878398</c:v>
                </c:pt>
                <c:pt idx="2974">
                  <c:v>78.894853765438398</c:v>
                </c:pt>
                <c:pt idx="2975">
                  <c:v>78.897121492126203</c:v>
                </c:pt>
                <c:pt idx="2976">
                  <c:v>78.899386597044995</c:v>
                </c:pt>
                <c:pt idx="2977">
                  <c:v>78.901649083294302</c:v>
                </c:pt>
                <c:pt idx="2978">
                  <c:v>78.903908953970202</c:v>
                </c:pt>
                <c:pt idx="2979">
                  <c:v>78.906166212165104</c:v>
                </c:pt>
                <c:pt idx="2980">
                  <c:v>78.908420860967993</c:v>
                </c:pt>
                <c:pt idx="2981">
                  <c:v>78.910672903464501</c:v>
                </c:pt>
                <c:pt idx="2982">
                  <c:v>78.912922342736394</c:v>
                </c:pt>
                <c:pt idx="2983">
                  <c:v>78.915169181862197</c:v>
                </c:pt>
                <c:pt idx="2984">
                  <c:v>78.917413423916699</c:v>
                </c:pt>
                <c:pt idx="2985">
                  <c:v>78.919655071971306</c:v>
                </c:pt>
                <c:pt idx="2986">
                  <c:v>78.9218941290939</c:v>
                </c:pt>
                <c:pt idx="2987">
                  <c:v>78.924130598348796</c:v>
                </c:pt>
                <c:pt idx="2988">
                  <c:v>78.9263644827967</c:v>
                </c:pt>
                <c:pt idx="2989">
                  <c:v>78.928595785494906</c:v>
                </c:pt>
                <c:pt idx="2990">
                  <c:v>78.930824509497199</c:v>
                </c:pt>
                <c:pt idx="2991">
                  <c:v>78.933050657853698</c:v>
                </c:pt>
                <c:pt idx="2992">
                  <c:v>78.935274233611096</c:v>
                </c:pt>
                <c:pt idx="2993">
                  <c:v>78.937495239812705</c:v>
                </c:pt>
                <c:pt idx="2994">
                  <c:v>78.939713679497899</c:v>
                </c:pt>
                <c:pt idx="2995">
                  <c:v>78.941929555703098</c:v>
                </c:pt>
                <c:pt idx="2996">
                  <c:v>78.944142871460599</c:v>
                </c:pt>
                <c:pt idx="2997">
                  <c:v>78.946353629799603</c:v>
                </c:pt>
                <c:pt idx="2998">
                  <c:v>78.9485618337456</c:v>
                </c:pt>
                <c:pt idx="2999">
                  <c:v>78.950767486320601</c:v>
                </c:pt>
                <c:pt idx="3000">
                  <c:v>78.952970590543103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C95-4F94-9361-893453ABF8D5}"/>
            </c:ext>
          </c:extLst>
        </c:ser>
        <c:ser>
          <c:idx val="5"/>
          <c:order val="3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simulaçoes!$AY$5:$AY$3005</c:f>
              <c:numCache>
                <c:formatCode>General</c:formatCode>
                <c:ptCount val="3001"/>
                <c:pt idx="0">
                  <c:v>0</c:v>
                </c:pt>
                <c:pt idx="1">
                  <c:v>0.14466482756716201</c:v>
                </c:pt>
                <c:pt idx="2">
                  <c:v>0.29078099533940399</c:v>
                </c:pt>
                <c:pt idx="3">
                  <c:v>0.436901391257841</c:v>
                </c:pt>
                <c:pt idx="4">
                  <c:v>0.58289889533913897</c:v>
                </c:pt>
                <c:pt idx="5">
                  <c:v>0.72872398169800201</c:v>
                </c:pt>
                <c:pt idx="6">
                  <c:v>0.87434699578086705</c:v>
                </c:pt>
                <c:pt idx="7">
                  <c:v>1.0197464533055001</c:v>
                </c:pt>
                <c:pt idx="8">
                  <c:v>1.16490607914459</c:v>
                </c:pt>
                <c:pt idx="9">
                  <c:v>1.3098136946622101</c:v>
                </c:pt>
                <c:pt idx="10">
                  <c:v>1.45446041135153</c:v>
                </c:pt>
                <c:pt idx="11">
                  <c:v>1.5988398974564</c:v>
                </c:pt>
                <c:pt idx="12">
                  <c:v>1.7429477415474399</c:v>
                </c:pt>
                <c:pt idx="13">
                  <c:v>1.8867809429926099</c:v>
                </c:pt>
                <c:pt idx="14">
                  <c:v>2.0303375222560098</c:v>
                </c:pt>
                <c:pt idx="15">
                  <c:v>2.1736162333945699</c:v>
                </c:pt>
                <c:pt idx="16">
                  <c:v>2.3166163540778602</c:v>
                </c:pt>
                <c:pt idx="17">
                  <c:v>2.4593375378641298</c:v>
                </c:pt>
                <c:pt idx="18">
                  <c:v>2.6017797053568601</c:v>
                </c:pt>
                <c:pt idx="19">
                  <c:v>2.7439429682143199</c:v>
                </c:pt>
                <c:pt idx="20">
                  <c:v>2.8858275737239198</c:v>
                </c:pt>
                <c:pt idx="21">
                  <c:v>3.02743386605714</c:v>
                </c:pt>
                <c:pt idx="22">
                  <c:v>3.16876225834103</c:v>
                </c:pt>
                <c:pt idx="23">
                  <c:v>3.3098132123518802</c:v>
                </c:pt>
                <c:pt idx="24">
                  <c:v>3.4505872242176499</c:v>
                </c:pt>
                <c:pt idx="25">
                  <c:v>3.5910848141249998</c:v>
                </c:pt>
                <c:pt idx="26">
                  <c:v>3.73130651890285</c:v>
                </c:pt>
                <c:pt idx="27">
                  <c:v>3.8712528867929898</c:v>
                </c:pt>
                <c:pt idx="28">
                  <c:v>4.0109244737787897</c:v>
                </c:pt>
                <c:pt idx="29">
                  <c:v>4.1503218408351898</c:v>
                </c:pt>
                <c:pt idx="30">
                  <c:v>4.2894455519877503</c:v>
                </c:pt>
                <c:pt idx="31">
                  <c:v>4.4282961730538002</c:v>
                </c:pt>
                <c:pt idx="32">
                  <c:v>4.5668742707125496</c:v>
                </c:pt>
                <c:pt idx="33">
                  <c:v>4.7051804118588203</c:v>
                </c:pt>
                <c:pt idx="34">
                  <c:v>4.8432151631254303</c:v>
                </c:pt>
                <c:pt idx="35">
                  <c:v>4.9809790905550804</c:v>
                </c:pt>
                <c:pt idx="36">
                  <c:v>5.1184727594077399</c:v>
                </c:pt>
                <c:pt idx="37">
                  <c:v>5.2556967340958298</c:v>
                </c:pt>
                <c:pt idx="38">
                  <c:v>5.3926515780416597</c:v>
                </c:pt>
                <c:pt idx="39">
                  <c:v>5.5293378535249902</c:v>
                </c:pt>
                <c:pt idx="40">
                  <c:v>5.6657561230469398</c:v>
                </c:pt>
                <c:pt idx="41">
                  <c:v>5.8019069453566603</c:v>
                </c:pt>
                <c:pt idx="42">
                  <c:v>5.9377908798058003</c:v>
                </c:pt>
                <c:pt idx="43">
                  <c:v>6.0734084836657001</c:v>
                </c:pt>
                <c:pt idx="44">
                  <c:v>6.2087603148056099</c:v>
                </c:pt>
                <c:pt idx="45">
                  <c:v>6.3438469311889198</c:v>
                </c:pt>
                <c:pt idx="46">
                  <c:v>6.47866888562847</c:v>
                </c:pt>
                <c:pt idx="47">
                  <c:v>6.6132267319060603</c:v>
                </c:pt>
                <c:pt idx="48">
                  <c:v>6.7475210235338396</c:v>
                </c:pt>
                <c:pt idx="49">
                  <c:v>6.8815523121796804</c:v>
                </c:pt>
                <c:pt idx="50">
                  <c:v>7.0153211477755502</c:v>
                </c:pt>
                <c:pt idx="51">
                  <c:v>7.1488280828344601</c:v>
                </c:pt>
                <c:pt idx="52">
                  <c:v>7.28207366104541</c:v>
                </c:pt>
                <c:pt idx="53">
                  <c:v>7.4150584313341499</c:v>
                </c:pt>
                <c:pt idx="54">
                  <c:v>7.5477829449369898</c:v>
                </c:pt>
                <c:pt idx="55">
                  <c:v>7.6802477460677903</c:v>
                </c:pt>
                <c:pt idx="56">
                  <c:v>7.8124535223253604</c:v>
                </c:pt>
                <c:pt idx="57">
                  <c:v>7.9444007537656098</c:v>
                </c:pt>
                <c:pt idx="58">
                  <c:v>8.0760899016971095</c:v>
                </c:pt>
                <c:pt idx="59">
                  <c:v>8.2075214685356706</c:v>
                </c:pt>
                <c:pt idx="60">
                  <c:v>8.3386959233787294</c:v>
                </c:pt>
                <c:pt idx="61">
                  <c:v>8.4696138224700093</c:v>
                </c:pt>
                <c:pt idx="62">
                  <c:v>8.6002757360716107</c:v>
                </c:pt>
                <c:pt idx="63">
                  <c:v>8.7306822993192306</c:v>
                </c:pt>
                <c:pt idx="64">
                  <c:v>8.8608339903275102</c:v>
                </c:pt>
                <c:pt idx="65">
                  <c:v>8.9907314125892608</c:v>
                </c:pt>
                <c:pt idx="66">
                  <c:v>9.1203750543692408</c:v>
                </c:pt>
                <c:pt idx="67">
                  <c:v>9.2497654751195206</c:v>
                </c:pt>
                <c:pt idx="68">
                  <c:v>9.3789031851796096</c:v>
                </c:pt>
                <c:pt idx="69">
                  <c:v>9.5077887232384501</c:v>
                </c:pt>
                <c:pt idx="70">
                  <c:v>9.63642261892935</c:v>
                </c:pt>
                <c:pt idx="71">
                  <c:v>9.7648053965695407</c:v>
                </c:pt>
                <c:pt idx="72">
                  <c:v>9.8929375875185706</c:v>
                </c:pt>
                <c:pt idx="73">
                  <c:v>10.020819716677501</c:v>
                </c:pt>
                <c:pt idx="74">
                  <c:v>10.148452311747</c:v>
                </c:pt>
                <c:pt idx="75">
                  <c:v>10.2758358994614</c:v>
                </c:pt>
                <c:pt idx="76">
                  <c:v>10.402971001755301</c:v>
                </c:pt>
                <c:pt idx="77">
                  <c:v>10.529858146128101</c:v>
                </c:pt>
                <c:pt idx="78">
                  <c:v>10.6564978451717</c:v>
                </c:pt>
                <c:pt idx="79">
                  <c:v>10.782890623256201</c:v>
                </c:pt>
                <c:pt idx="80">
                  <c:v>10.909037007966001</c:v>
                </c:pt>
                <c:pt idx="81">
                  <c:v>11.034937523085199</c:v>
                </c:pt>
                <c:pt idx="82">
                  <c:v>11.160592692398</c:v>
                </c:pt>
                <c:pt idx="83">
                  <c:v>11.286003003860399</c:v>
                </c:pt>
                <c:pt idx="84">
                  <c:v>11.4111689943449</c:v>
                </c:pt>
                <c:pt idx="85">
                  <c:v>11.5360911851431</c:v>
                </c:pt>
                <c:pt idx="86">
                  <c:v>11.660770096283301</c:v>
                </c:pt>
                <c:pt idx="87">
                  <c:v>11.785206240780401</c:v>
                </c:pt>
                <c:pt idx="88">
                  <c:v>11.909400101809601</c:v>
                </c:pt>
                <c:pt idx="89">
                  <c:v>12.0333522160622</c:v>
                </c:pt>
                <c:pt idx="90">
                  <c:v>12.1570630989984</c:v>
                </c:pt>
                <c:pt idx="91">
                  <c:v>12.2805332660784</c:v>
                </c:pt>
                <c:pt idx="92">
                  <c:v>12.403763215258</c:v>
                </c:pt>
                <c:pt idx="93">
                  <c:v>12.526753437822901</c:v>
                </c:pt>
                <c:pt idx="94">
                  <c:v>12.649504461492601</c:v>
                </c:pt>
                <c:pt idx="95">
                  <c:v>12.7720167969757</c:v>
                </c:pt>
                <c:pt idx="96">
                  <c:v>12.894290954980599</c:v>
                </c:pt>
                <c:pt idx="97">
                  <c:v>13.0163273927138</c:v>
                </c:pt>
                <c:pt idx="98">
                  <c:v>13.138126620105099</c:v>
                </c:pt>
                <c:pt idx="99">
                  <c:v>13.259689165772</c:v>
                </c:pt>
                <c:pt idx="100">
                  <c:v>13.381015536302</c:v>
                </c:pt>
                <c:pt idx="101">
                  <c:v>13.5021062382829</c:v>
                </c:pt>
                <c:pt idx="102">
                  <c:v>13.622961778302001</c:v>
                </c:pt>
                <c:pt idx="103">
                  <c:v>13.743582662947199</c:v>
                </c:pt>
                <c:pt idx="104">
                  <c:v>13.863969340628699</c:v>
                </c:pt>
                <c:pt idx="105">
                  <c:v>13.984122282388199</c:v>
                </c:pt>
                <c:pt idx="106">
                  <c:v>14.104042035508099</c:v>
                </c:pt>
                <c:pt idx="107">
                  <c:v>14.2237291004556</c:v>
                </c:pt>
                <c:pt idx="108">
                  <c:v>14.343183977697599</c:v>
                </c:pt>
                <c:pt idx="109">
                  <c:v>14.4624071677015</c:v>
                </c:pt>
                <c:pt idx="110">
                  <c:v>14.5813991709341</c:v>
                </c:pt>
                <c:pt idx="111">
                  <c:v>14.7001604449363</c:v>
                </c:pt>
                <c:pt idx="112">
                  <c:v>14.818691414028001</c:v>
                </c:pt>
                <c:pt idx="113">
                  <c:v>14.9369926391595</c:v>
                </c:pt>
                <c:pt idx="114">
                  <c:v>15.055064613906699</c:v>
                </c:pt>
                <c:pt idx="115">
                  <c:v>15.172907831845301</c:v>
                </c:pt>
                <c:pt idx="116">
                  <c:v>15.290522786550801</c:v>
                </c:pt>
                <c:pt idx="117">
                  <c:v>15.4079099715991</c:v>
                </c:pt>
                <c:pt idx="118">
                  <c:v>15.525069761272</c:v>
                </c:pt>
                <c:pt idx="119">
                  <c:v>15.642002776551401</c:v>
                </c:pt>
                <c:pt idx="120">
                  <c:v>15.758709426731199</c:v>
                </c:pt>
                <c:pt idx="121">
                  <c:v>15.8751902037432</c:v>
                </c:pt>
                <c:pt idx="122">
                  <c:v>15.9914455985391</c:v>
                </c:pt>
                <c:pt idx="123">
                  <c:v>16.107476101090398</c:v>
                </c:pt>
                <c:pt idx="124">
                  <c:v>16.223282200388599</c:v>
                </c:pt>
                <c:pt idx="125">
                  <c:v>16.338864382529</c:v>
                </c:pt>
                <c:pt idx="126">
                  <c:v>16.454222990395099</c:v>
                </c:pt>
                <c:pt idx="127">
                  <c:v>16.569358605182401</c:v>
                </c:pt>
                <c:pt idx="128">
                  <c:v>16.684271704439901</c:v>
                </c:pt>
                <c:pt idx="129">
                  <c:v>16.798962764298398</c:v>
                </c:pt>
                <c:pt idx="130">
                  <c:v>16.913432259470099</c:v>
                </c:pt>
                <c:pt idx="131">
                  <c:v>17.0276806632484</c:v>
                </c:pt>
                <c:pt idx="132">
                  <c:v>17.141708447508702</c:v>
                </c:pt>
                <c:pt idx="133">
                  <c:v>17.255516082707299</c:v>
                </c:pt>
                <c:pt idx="134">
                  <c:v>17.369104037882401</c:v>
                </c:pt>
                <c:pt idx="135">
                  <c:v>17.482472780653499</c:v>
                </c:pt>
                <c:pt idx="136">
                  <c:v>17.5956227810114</c:v>
                </c:pt>
                <c:pt idx="137">
                  <c:v>17.708554504404599</c:v>
                </c:pt>
                <c:pt idx="138">
                  <c:v>17.821268412322102</c:v>
                </c:pt>
                <c:pt idx="139">
                  <c:v>17.9337649670729</c:v>
                </c:pt>
                <c:pt idx="140">
                  <c:v>18.046044629568001</c:v>
                </c:pt>
                <c:pt idx="141">
                  <c:v>18.1581078593203</c:v>
                </c:pt>
                <c:pt idx="142">
                  <c:v>18.269955114444901</c:v>
                </c:pt>
                <c:pt idx="143">
                  <c:v>18.3815868516586</c:v>
                </c:pt>
                <c:pt idx="144">
                  <c:v>18.4930035262804</c:v>
                </c:pt>
                <c:pt idx="145">
                  <c:v>18.604205592231299</c:v>
                </c:pt>
                <c:pt idx="146">
                  <c:v>18.7151935111707</c:v>
                </c:pt>
                <c:pt idx="147">
                  <c:v>18.8259677866346</c:v>
                </c:pt>
                <c:pt idx="148">
                  <c:v>18.9365288354402</c:v>
                </c:pt>
                <c:pt idx="149">
                  <c:v>19.0468771109351</c:v>
                </c:pt>
                <c:pt idx="150">
                  <c:v>19.1570130654151</c:v>
                </c:pt>
                <c:pt idx="151">
                  <c:v>19.266937150124701</c:v>
                </c:pt>
                <c:pt idx="152">
                  <c:v>19.376649815256499</c:v>
                </c:pt>
                <c:pt idx="153">
                  <c:v>19.486151509951998</c:v>
                </c:pt>
                <c:pt idx="154">
                  <c:v>19.5954426823006</c:v>
                </c:pt>
                <c:pt idx="155">
                  <c:v>19.7045237967742</c:v>
                </c:pt>
                <c:pt idx="156">
                  <c:v>19.813395305472699</c:v>
                </c:pt>
                <c:pt idx="157">
                  <c:v>19.9220576485293</c:v>
                </c:pt>
                <c:pt idx="158">
                  <c:v>20.030511273693602</c:v>
                </c:pt>
                <c:pt idx="159">
                  <c:v>20.138756627980499</c:v>
                </c:pt>
                <c:pt idx="160">
                  <c:v>20.2467941576699</c:v>
                </c:pt>
                <c:pt idx="161">
                  <c:v>20.3546243083068</c:v>
                </c:pt>
                <c:pt idx="162">
                  <c:v>20.462247513986298</c:v>
                </c:pt>
                <c:pt idx="163">
                  <c:v>20.569664222008701</c:v>
                </c:pt>
                <c:pt idx="164">
                  <c:v>20.676874875331698</c:v>
                </c:pt>
                <c:pt idx="165">
                  <c:v>20.7838799149865</c:v>
                </c:pt>
                <c:pt idx="166">
                  <c:v>20.890679781143099</c:v>
                </c:pt>
                <c:pt idx="167">
                  <c:v>20.997274913110601</c:v>
                </c:pt>
                <c:pt idx="168">
                  <c:v>21.103665748137701</c:v>
                </c:pt>
                <c:pt idx="169">
                  <c:v>21.209852715985001</c:v>
                </c:pt>
                <c:pt idx="170">
                  <c:v>21.3158362572062</c:v>
                </c:pt>
                <c:pt idx="171">
                  <c:v>21.421616806533901</c:v>
                </c:pt>
                <c:pt idx="172">
                  <c:v>21.527194797743199</c:v>
                </c:pt>
                <c:pt idx="173">
                  <c:v>21.632570663651499</c:v>
                </c:pt>
                <c:pt idx="174">
                  <c:v>21.737744836119301</c:v>
                </c:pt>
                <c:pt idx="175">
                  <c:v>21.842717749451499</c:v>
                </c:pt>
                <c:pt idx="176">
                  <c:v>21.947489837937901</c:v>
                </c:pt>
                <c:pt idx="177">
                  <c:v>22.0520615281348</c:v>
                </c:pt>
                <c:pt idx="178">
                  <c:v>22.156433249193199</c:v>
                </c:pt>
                <c:pt idx="179">
                  <c:v>22.260605429399899</c:v>
                </c:pt>
                <c:pt idx="180">
                  <c:v>22.3645784961776</c:v>
                </c:pt>
                <c:pt idx="181">
                  <c:v>22.468352876085</c:v>
                </c:pt>
                <c:pt idx="182">
                  <c:v>22.571928994371699</c:v>
                </c:pt>
                <c:pt idx="183">
                  <c:v>22.675307274130301</c:v>
                </c:pt>
                <c:pt idx="184">
                  <c:v>22.778488136991299</c:v>
                </c:pt>
                <c:pt idx="185">
                  <c:v>22.881472017343</c:v>
                </c:pt>
                <c:pt idx="186">
                  <c:v>22.984259442138701</c:v>
                </c:pt>
                <c:pt idx="187">
                  <c:v>23.086850914960099</c:v>
                </c:pt>
                <c:pt idx="188">
                  <c:v>23.189246690758999</c:v>
                </c:pt>
                <c:pt idx="189">
                  <c:v>23.291447299161</c:v>
                </c:pt>
                <c:pt idx="190">
                  <c:v>23.393452731073602</c:v>
                </c:pt>
                <c:pt idx="191">
                  <c:v>23.495264223114301</c:v>
                </c:pt>
                <c:pt idx="192">
                  <c:v>23.596881160898601</c:v>
                </c:pt>
                <c:pt idx="193">
                  <c:v>23.698304346666301</c:v>
                </c:pt>
                <c:pt idx="194">
                  <c:v>23.7995341503091</c:v>
                </c:pt>
                <c:pt idx="195">
                  <c:v>23.900571027031098</c:v>
                </c:pt>
                <c:pt idx="196">
                  <c:v>24.001415411923901</c:v>
                </c:pt>
                <c:pt idx="197">
                  <c:v>24.102067847671101</c:v>
                </c:pt>
                <c:pt idx="198">
                  <c:v>24.202528710294001</c:v>
                </c:pt>
                <c:pt idx="199">
                  <c:v>24.302798368725998</c:v>
                </c:pt>
                <c:pt idx="200">
                  <c:v>24.402877321202499</c:v>
                </c:pt>
                <c:pt idx="201">
                  <c:v>24.502765940433299</c:v>
                </c:pt>
                <c:pt idx="202">
                  <c:v>24.602464606166201</c:v>
                </c:pt>
                <c:pt idx="203">
                  <c:v>24.701973759295399</c:v>
                </c:pt>
                <c:pt idx="204">
                  <c:v>24.801293788392101</c:v>
                </c:pt>
                <c:pt idx="205">
                  <c:v>24.900425088004699</c:v>
                </c:pt>
                <c:pt idx="206">
                  <c:v>24.999368070145898</c:v>
                </c:pt>
                <c:pt idx="207">
                  <c:v>25.098123131794502</c:v>
                </c:pt>
                <c:pt idx="208">
                  <c:v>25.196690672368099</c:v>
                </c:pt>
                <c:pt idx="209">
                  <c:v>25.2950710949669</c:v>
                </c:pt>
                <c:pt idx="210">
                  <c:v>25.393264797279901</c:v>
                </c:pt>
                <c:pt idx="211">
                  <c:v>25.4912721786757</c:v>
                </c:pt>
                <c:pt idx="212">
                  <c:v>25.589093639988398</c:v>
                </c:pt>
                <c:pt idx="213">
                  <c:v>25.686729570634402</c:v>
                </c:pt>
                <c:pt idx="214">
                  <c:v>25.784180370135399</c:v>
                </c:pt>
                <c:pt idx="215">
                  <c:v>25.881446439540099</c:v>
                </c:pt>
                <c:pt idx="216">
                  <c:v>25.978528177274299</c:v>
                </c:pt>
                <c:pt idx="217">
                  <c:v>26.075425980349799</c:v>
                </c:pt>
                <c:pt idx="218">
                  <c:v>26.172140219280401</c:v>
                </c:pt>
                <c:pt idx="219">
                  <c:v>26.268671304413299</c:v>
                </c:pt>
                <c:pt idx="220">
                  <c:v>26.3650196311462</c:v>
                </c:pt>
                <c:pt idx="221">
                  <c:v>26.461185594876302</c:v>
                </c:pt>
                <c:pt idx="222">
                  <c:v>26.557169579084899</c:v>
                </c:pt>
                <c:pt idx="223">
                  <c:v>26.652971957537599</c:v>
                </c:pt>
                <c:pt idx="224">
                  <c:v>26.748593135929699</c:v>
                </c:pt>
                <c:pt idx="225">
                  <c:v>26.8440335058235</c:v>
                </c:pt>
                <c:pt idx="226">
                  <c:v>26.9392934587814</c:v>
                </c:pt>
                <c:pt idx="227">
                  <c:v>27.034373361251902</c:v>
                </c:pt>
                <c:pt idx="228">
                  <c:v>27.129273600149599</c:v>
                </c:pt>
                <c:pt idx="229">
                  <c:v>27.223994571173701</c:v>
                </c:pt>
                <c:pt idx="230">
                  <c:v>27.318536661868901</c:v>
                </c:pt>
                <c:pt idx="231">
                  <c:v>27.412900259151201</c:v>
                </c:pt>
                <c:pt idx="232">
                  <c:v>27.5070856613623</c:v>
                </c:pt>
                <c:pt idx="233">
                  <c:v>27.601093314640199</c:v>
                </c:pt>
                <c:pt idx="234">
                  <c:v>27.694923603126501</c:v>
                </c:pt>
                <c:pt idx="235">
                  <c:v>27.788576910963201</c:v>
                </c:pt>
                <c:pt idx="236">
                  <c:v>27.882053622291998</c:v>
                </c:pt>
                <c:pt idx="237">
                  <c:v>27.9753541212546</c:v>
                </c:pt>
                <c:pt idx="238">
                  <c:v>28.068478791992899</c:v>
                </c:pt>
                <c:pt idx="239">
                  <c:v>28.1614280186486</c:v>
                </c:pt>
                <c:pt idx="240">
                  <c:v>28.254202062131299</c:v>
                </c:pt>
                <c:pt idx="241">
                  <c:v>28.3468013581953</c:v>
                </c:pt>
                <c:pt idx="242">
                  <c:v>28.4392263054397</c:v>
                </c:pt>
                <c:pt idx="243">
                  <c:v>28.531477282294901</c:v>
                </c:pt>
                <c:pt idx="244">
                  <c:v>28.623554667191001</c:v>
                </c:pt>
                <c:pt idx="245">
                  <c:v>28.715458838558298</c:v>
                </c:pt>
                <c:pt idx="246">
                  <c:v>28.807190174827198</c:v>
                </c:pt>
                <c:pt idx="247">
                  <c:v>28.898749054427899</c:v>
                </c:pt>
                <c:pt idx="248">
                  <c:v>28.990135745055898</c:v>
                </c:pt>
                <c:pt idx="249">
                  <c:v>29.0813506304764</c:v>
                </c:pt>
                <c:pt idx="250">
                  <c:v>29.172394129097601</c:v>
                </c:pt>
                <c:pt idx="251">
                  <c:v>29.263266612699098</c:v>
                </c:pt>
                <c:pt idx="252">
                  <c:v>29.353968453060101</c:v>
                </c:pt>
                <c:pt idx="253">
                  <c:v>29.44450002196</c:v>
                </c:pt>
                <c:pt idx="254">
                  <c:v>29.534861691178101</c:v>
                </c:pt>
                <c:pt idx="255">
                  <c:v>29.625053832493801</c:v>
                </c:pt>
                <c:pt idx="256">
                  <c:v>29.715076616228</c:v>
                </c:pt>
                <c:pt idx="257">
                  <c:v>29.804930658924999</c:v>
                </c:pt>
                <c:pt idx="258">
                  <c:v>29.894616204952701</c:v>
                </c:pt>
                <c:pt idx="259">
                  <c:v>29.9841336244369</c:v>
                </c:pt>
                <c:pt idx="260">
                  <c:v>30.073483286673799</c:v>
                </c:pt>
                <c:pt idx="261">
                  <c:v>30.1626655601296</c:v>
                </c:pt>
                <c:pt idx="262">
                  <c:v>30.251680812440998</c:v>
                </c:pt>
                <c:pt idx="263">
                  <c:v>30.340529410415101</c:v>
                </c:pt>
                <c:pt idx="264">
                  <c:v>30.429211658368001</c:v>
                </c:pt>
                <c:pt idx="265">
                  <c:v>30.517727817035201</c:v>
                </c:pt>
                <c:pt idx="266">
                  <c:v>30.606078357738301</c:v>
                </c:pt>
                <c:pt idx="267">
                  <c:v>30.694263637191199</c:v>
                </c:pt>
                <c:pt idx="268">
                  <c:v>30.782284010967299</c:v>
                </c:pt>
                <c:pt idx="269">
                  <c:v>30.870139833499898</c:v>
                </c:pt>
                <c:pt idx="270">
                  <c:v>30.957831458081898</c:v>
                </c:pt>
                <c:pt idx="271">
                  <c:v>31.045359236866201</c:v>
                </c:pt>
                <c:pt idx="272">
                  <c:v>31.132723520865</c:v>
                </c:pt>
                <c:pt idx="273">
                  <c:v>31.219924659950699</c:v>
                </c:pt>
                <c:pt idx="274">
                  <c:v>31.306963002855099</c:v>
                </c:pt>
                <c:pt idx="275">
                  <c:v>31.393838897169701</c:v>
                </c:pt>
                <c:pt idx="276">
                  <c:v>31.480552689345998</c:v>
                </c:pt>
                <c:pt idx="277">
                  <c:v>31.5671047246949</c:v>
                </c:pt>
                <c:pt idx="278">
                  <c:v>31.653495348810001</c:v>
                </c:pt>
                <c:pt idx="279">
                  <c:v>31.739724903696601</c:v>
                </c:pt>
                <c:pt idx="280">
                  <c:v>31.825793731281401</c:v>
                </c:pt>
                <c:pt idx="281">
                  <c:v>31.911702172361998</c:v>
                </c:pt>
                <c:pt idx="282">
                  <c:v>31.997450566597902</c:v>
                </c:pt>
                <c:pt idx="283">
                  <c:v>32.083039252510403</c:v>
                </c:pt>
                <c:pt idx="284">
                  <c:v>32.168468567482797</c:v>
                </c:pt>
                <c:pt idx="285">
                  <c:v>32.253738847759898</c:v>
                </c:pt>
                <c:pt idx="286">
                  <c:v>32.338850428448701</c:v>
                </c:pt>
                <c:pt idx="287">
                  <c:v>32.423803643517701</c:v>
                </c:pt>
                <c:pt idx="288">
                  <c:v>32.508598825797698</c:v>
                </c:pt>
                <c:pt idx="289">
                  <c:v>32.593236306980998</c:v>
                </c:pt>
                <c:pt idx="290">
                  <c:v>32.677716417621703</c:v>
                </c:pt>
                <c:pt idx="291">
                  <c:v>32.762039581894797</c:v>
                </c:pt>
                <c:pt idx="292">
                  <c:v>32.846206113905097</c:v>
                </c:pt>
                <c:pt idx="293">
                  <c:v>32.930216303717501</c:v>
                </c:pt>
                <c:pt idx="294">
                  <c:v>33.014070482212801</c:v>
                </c:pt>
                <c:pt idx="295">
                  <c:v>33.097768979354001</c:v>
                </c:pt>
                <c:pt idx="296">
                  <c:v>33.181312124185901</c:v>
                </c:pt>
                <c:pt idx="297">
                  <c:v>33.264700244835701</c:v>
                </c:pt>
                <c:pt idx="298">
                  <c:v>33.347933668512297</c:v>
                </c:pt>
                <c:pt idx="299">
                  <c:v>33.431012721506903</c:v>
                </c:pt>
                <c:pt idx="300">
                  <c:v>33.513937729192698</c:v>
                </c:pt>
                <c:pt idx="301">
                  <c:v>33.596709016024803</c:v>
                </c:pt>
                <c:pt idx="302">
                  <c:v>33.679326905540698</c:v>
                </c:pt>
                <c:pt idx="303">
                  <c:v>33.761791720359597</c:v>
                </c:pt>
                <c:pt idx="304">
                  <c:v>33.844103818185403</c:v>
                </c:pt>
                <c:pt idx="305">
                  <c:v>33.926263574955698</c:v>
                </c:pt>
                <c:pt idx="306">
                  <c:v>34.008271252295202</c:v>
                </c:pt>
                <c:pt idx="307">
                  <c:v>34.090127172922401</c:v>
                </c:pt>
                <c:pt idx="308">
                  <c:v>34.171831658810802</c:v>
                </c:pt>
                <c:pt idx="309">
                  <c:v>34.253385031188699</c:v>
                </c:pt>
                <c:pt idx="310">
                  <c:v>34.334787610539202</c:v>
                </c:pt>
                <c:pt idx="311">
                  <c:v>34.416039716600203</c:v>
                </c:pt>
                <c:pt idx="312">
                  <c:v>34.497141668364399</c:v>
                </c:pt>
                <c:pt idx="313">
                  <c:v>34.5780937840794</c:v>
                </c:pt>
                <c:pt idx="314">
                  <c:v>34.658896381247501</c:v>
                </c:pt>
                <c:pt idx="315">
                  <c:v>34.7395497766259</c:v>
                </c:pt>
                <c:pt idx="316">
                  <c:v>34.8200542862266</c:v>
                </c:pt>
                <c:pt idx="317">
                  <c:v>34.900410225567903</c:v>
                </c:pt>
                <c:pt idx="318">
                  <c:v>34.980617944461201</c:v>
                </c:pt>
                <c:pt idx="319">
                  <c:v>35.060677730831799</c:v>
                </c:pt>
                <c:pt idx="320">
                  <c:v>35.140589898845903</c:v>
                </c:pt>
                <c:pt idx="321">
                  <c:v>35.220354761977198</c:v>
                </c:pt>
                <c:pt idx="322">
                  <c:v>35.299972633006902</c:v>
                </c:pt>
                <c:pt idx="323">
                  <c:v>35.3794438240242</c:v>
                </c:pt>
                <c:pt idx="324">
                  <c:v>35.458768646425298</c:v>
                </c:pt>
                <c:pt idx="325">
                  <c:v>35.537947410914498</c:v>
                </c:pt>
                <c:pt idx="326">
                  <c:v>35.616980427503499</c:v>
                </c:pt>
                <c:pt idx="327">
                  <c:v>35.6958680055115</c:v>
                </c:pt>
                <c:pt idx="328">
                  <c:v>35.774610453565501</c:v>
                </c:pt>
                <c:pt idx="329">
                  <c:v>35.853208079599902</c:v>
                </c:pt>
                <c:pt idx="330">
                  <c:v>35.931661190857</c:v>
                </c:pt>
                <c:pt idx="331">
                  <c:v>36.009970088427202</c:v>
                </c:pt>
                <c:pt idx="332">
                  <c:v>36.088135079822997</c:v>
                </c:pt>
                <c:pt idx="333">
                  <c:v>36.1661564724416</c:v>
                </c:pt>
                <c:pt idx="334">
                  <c:v>36.244034570635201</c:v>
                </c:pt>
                <c:pt idx="335">
                  <c:v>36.321769678060001</c:v>
                </c:pt>
                <c:pt idx="336">
                  <c:v>36.399362097675898</c:v>
                </c:pt>
                <c:pt idx="337">
                  <c:v>36.476812131746797</c:v>
                </c:pt>
                <c:pt idx="338">
                  <c:v>36.554120081840601</c:v>
                </c:pt>
                <c:pt idx="339">
                  <c:v>36.6312862488288</c:v>
                </c:pt>
                <c:pt idx="340">
                  <c:v>36.708310932886903</c:v>
                </c:pt>
                <c:pt idx="341">
                  <c:v>36.785194433494397</c:v>
                </c:pt>
                <c:pt idx="342">
                  <c:v>36.861937049434502</c:v>
                </c:pt>
                <c:pt idx="343">
                  <c:v>36.938539078794399</c:v>
                </c:pt>
                <c:pt idx="344">
                  <c:v>37.015000818965198</c:v>
                </c:pt>
                <c:pt idx="345">
                  <c:v>37.091322566641701</c:v>
                </c:pt>
                <c:pt idx="346">
                  <c:v>37.167504617822701</c:v>
                </c:pt>
                <c:pt idx="347">
                  <c:v>37.243547267810897</c:v>
                </c:pt>
                <c:pt idx="348">
                  <c:v>37.319450811213002</c:v>
                </c:pt>
                <c:pt idx="349">
                  <c:v>37.395215541939201</c:v>
                </c:pt>
                <c:pt idx="350">
                  <c:v>37.470841753203999</c:v>
                </c:pt>
                <c:pt idx="351">
                  <c:v>37.546329739391297</c:v>
                </c:pt>
                <c:pt idx="352">
                  <c:v>37.621679792294103</c:v>
                </c:pt>
                <c:pt idx="353">
                  <c:v>37.696892201835503</c:v>
                </c:pt>
                <c:pt idx="354">
                  <c:v>37.7719672584942</c:v>
                </c:pt>
                <c:pt idx="355">
                  <c:v>37.846905252054</c:v>
                </c:pt>
                <c:pt idx="356">
                  <c:v>37.921706471604502</c:v>
                </c:pt>
                <c:pt idx="357">
                  <c:v>37.996371205540299</c:v>
                </c:pt>
                <c:pt idx="358">
                  <c:v>38.070899741561398</c:v>
                </c:pt>
                <c:pt idx="359">
                  <c:v>38.145292366673502</c:v>
                </c:pt>
                <c:pt idx="360">
                  <c:v>38.219549367187497</c:v>
                </c:pt>
                <c:pt idx="361">
                  <c:v>38.293671028719601</c:v>
                </c:pt>
                <c:pt idx="362">
                  <c:v>38.367657636191502</c:v>
                </c:pt>
                <c:pt idx="363">
                  <c:v>38.441509473830401</c:v>
                </c:pt>
                <c:pt idx="364">
                  <c:v>38.515226825168597</c:v>
                </c:pt>
                <c:pt idx="365">
                  <c:v>38.588809973044199</c:v>
                </c:pt>
                <c:pt idx="366">
                  <c:v>38.6622591996002</c:v>
                </c:pt>
                <c:pt idx="367">
                  <c:v>38.735574786285397</c:v>
                </c:pt>
                <c:pt idx="368">
                  <c:v>38.8087570138538</c:v>
                </c:pt>
                <c:pt idx="369">
                  <c:v>38.881806162364803</c:v>
                </c:pt>
                <c:pt idx="370">
                  <c:v>38.954722511183299</c:v>
                </c:pt>
                <c:pt idx="371">
                  <c:v>39.027506359478103</c:v>
                </c:pt>
                <c:pt idx="372">
                  <c:v>39.1001579933518</c:v>
                </c:pt>
                <c:pt idx="373">
                  <c:v>39.172677669949103</c:v>
                </c:pt>
                <c:pt idx="374">
                  <c:v>39.245065666511998</c:v>
                </c:pt>
                <c:pt idx="375">
                  <c:v>39.317322259608197</c:v>
                </c:pt>
                <c:pt idx="376">
                  <c:v>39.389447725131298</c:v>
                </c:pt>
                <c:pt idx="377">
                  <c:v>39.4614423383006</c:v>
                </c:pt>
                <c:pt idx="378">
                  <c:v>39.533306373661098</c:v>
                </c:pt>
                <c:pt idx="379">
                  <c:v>39.605040105083901</c:v>
                </c:pt>
                <c:pt idx="380">
                  <c:v>39.676643805765501</c:v>
                </c:pt>
                <c:pt idx="381">
                  <c:v>39.748117748228601</c:v>
                </c:pt>
                <c:pt idx="382">
                  <c:v>39.819462204321397</c:v>
                </c:pt>
                <c:pt idx="383">
                  <c:v>39.890677445217896</c:v>
                </c:pt>
                <c:pt idx="384">
                  <c:v>39.961763741418203</c:v>
                </c:pt>
                <c:pt idx="385">
                  <c:v>40.0327213627478</c:v>
                </c:pt>
                <c:pt idx="386">
                  <c:v>40.103550578358202</c:v>
                </c:pt>
                <c:pt idx="387">
                  <c:v>40.174251656726803</c:v>
                </c:pt>
                <c:pt idx="388">
                  <c:v>40.244824865656497</c:v>
                </c:pt>
                <c:pt idx="389">
                  <c:v>40.315270472276303</c:v>
                </c:pt>
                <c:pt idx="390">
                  <c:v>40.385588743040799</c:v>
                </c:pt>
                <c:pt idx="391">
                  <c:v>40.4557799674661</c:v>
                </c:pt>
                <c:pt idx="392">
                  <c:v>40.525844435279303</c:v>
                </c:pt>
                <c:pt idx="393">
                  <c:v>40.595782375131499</c:v>
                </c:pt>
                <c:pt idx="394">
                  <c:v>40.665594051756301</c:v>
                </c:pt>
                <c:pt idx="395">
                  <c:v>40.735279729243402</c:v>
                </c:pt>
                <c:pt idx="396">
                  <c:v>40.8048396710386</c:v>
                </c:pt>
                <c:pt idx="397">
                  <c:v>40.874274139944298</c:v>
                </c:pt>
                <c:pt idx="398">
                  <c:v>40.943583398118797</c:v>
                </c:pt>
                <c:pt idx="399">
                  <c:v>41.012767707077003</c:v>
                </c:pt>
                <c:pt idx="400">
                  <c:v>41.081827327689801</c:v>
                </c:pt>
                <c:pt idx="401">
                  <c:v>41.150762520184401</c:v>
                </c:pt>
                <c:pt idx="402">
                  <c:v>41.219573544144303</c:v>
                </c:pt>
                <c:pt idx="403">
                  <c:v>41.288260658509401</c:v>
                </c:pt>
                <c:pt idx="404">
                  <c:v>41.356824121575599</c:v>
                </c:pt>
                <c:pt idx="405">
                  <c:v>41.4252641909953</c:v>
                </c:pt>
                <c:pt idx="406">
                  <c:v>41.493581123776899</c:v>
                </c:pt>
                <c:pt idx="407">
                  <c:v>41.561775176285202</c:v>
                </c:pt>
                <c:pt idx="408">
                  <c:v>41.629846604241401</c:v>
                </c:pt>
                <c:pt idx="409">
                  <c:v>41.697795662722697</c:v>
                </c:pt>
                <c:pt idx="410">
                  <c:v>41.765622606162601</c:v>
                </c:pt>
                <c:pt idx="411">
                  <c:v>41.833327705386402</c:v>
                </c:pt>
                <c:pt idx="412">
                  <c:v>41.900911250509402</c:v>
                </c:pt>
                <c:pt idx="413">
                  <c:v>41.968373452539502</c:v>
                </c:pt>
                <c:pt idx="414">
                  <c:v>42.035714564310197</c:v>
                </c:pt>
                <c:pt idx="415">
                  <c:v>42.102934838042202</c:v>
                </c:pt>
                <c:pt idx="416">
                  <c:v>42.170034525342601</c:v>
                </c:pt>
                <c:pt idx="417">
                  <c:v>42.237013877205399</c:v>
                </c:pt>
                <c:pt idx="418">
                  <c:v>42.303873144011703</c:v>
                </c:pt>
                <c:pt idx="419">
                  <c:v>42.370612575528902</c:v>
                </c:pt>
                <c:pt idx="420">
                  <c:v>42.437232420911698</c:v>
                </c:pt>
                <c:pt idx="421">
                  <c:v>42.503732928701197</c:v>
                </c:pt>
                <c:pt idx="422">
                  <c:v>42.570114346825498</c:v>
                </c:pt>
                <c:pt idx="423">
                  <c:v>42.636376922599503</c:v>
                </c:pt>
                <c:pt idx="424">
                  <c:v>42.702520902724899</c:v>
                </c:pt>
                <c:pt idx="425">
                  <c:v>42.768546533290198</c:v>
                </c:pt>
                <c:pt idx="426">
                  <c:v>42.8344540597706</c:v>
                </c:pt>
                <c:pt idx="427">
                  <c:v>42.900243727028297</c:v>
                </c:pt>
                <c:pt idx="428">
                  <c:v>42.965915779312098</c:v>
                </c:pt>
                <c:pt idx="429">
                  <c:v>43.031470460257701</c:v>
                </c:pt>
                <c:pt idx="430">
                  <c:v>43.096908012887603</c:v>
                </c:pt>
                <c:pt idx="431">
                  <c:v>43.162228688918603</c:v>
                </c:pt>
                <c:pt idx="432">
                  <c:v>43.227432774038697</c:v>
                </c:pt>
                <c:pt idx="433">
                  <c:v>43.292520467345</c:v>
                </c:pt>
                <c:pt idx="434">
                  <c:v>43.357492010277603</c:v>
                </c:pt>
                <c:pt idx="435">
                  <c:v>43.4223476436906</c:v>
                </c:pt>
                <c:pt idx="436">
                  <c:v>43.487087607852203</c:v>
                </c:pt>
                <c:pt idx="437">
                  <c:v>43.551712142444899</c:v>
                </c:pt>
                <c:pt idx="438">
                  <c:v>43.616221486565301</c:v>
                </c:pt>
                <c:pt idx="439">
                  <c:v>43.680615878724097</c:v>
                </c:pt>
                <c:pt idx="440">
                  <c:v>43.744895556846302</c:v>
                </c:pt>
                <c:pt idx="441">
                  <c:v>43.809060758270803</c:v>
                </c:pt>
                <c:pt idx="442">
                  <c:v>43.873111719750902</c:v>
                </c:pt>
                <c:pt idx="443">
                  <c:v>43.937048677453902</c:v>
                </c:pt>
                <c:pt idx="444">
                  <c:v>44.000871866961397</c:v>
                </c:pt>
                <c:pt idx="445">
                  <c:v>44.064581523268899</c:v>
                </c:pt>
                <c:pt idx="446">
                  <c:v>44.128177880786403</c:v>
                </c:pt>
                <c:pt idx="447">
                  <c:v>44.191661173337799</c:v>
                </c:pt>
                <c:pt idx="448">
                  <c:v>44.255031634161199</c:v>
                </c:pt>
                <c:pt idx="449">
                  <c:v>44.3182894959088</c:v>
                </c:pt>
                <c:pt idx="450">
                  <c:v>44.381434990647101</c:v>
                </c:pt>
                <c:pt idx="451">
                  <c:v>44.444468353028498</c:v>
                </c:pt>
                <c:pt idx="452">
                  <c:v>44.507389863740102</c:v>
                </c:pt>
                <c:pt idx="453">
                  <c:v>44.570199710205202</c:v>
                </c:pt>
                <c:pt idx="454">
                  <c:v>44.6328981229397</c:v>
                </c:pt>
                <c:pt idx="455">
                  <c:v>44.695485331898702</c:v>
                </c:pt>
                <c:pt idx="456">
                  <c:v>44.757961566476602</c:v>
                </c:pt>
                <c:pt idx="457">
                  <c:v>44.820327055506802</c:v>
                </c:pt>
                <c:pt idx="458">
                  <c:v>44.882582027261897</c:v>
                </c:pt>
                <c:pt idx="459">
                  <c:v>44.944726709453597</c:v>
                </c:pt>
                <c:pt idx="460">
                  <c:v>45.006761329232901</c:v>
                </c:pt>
                <c:pt idx="461">
                  <c:v>45.068686113189798</c:v>
                </c:pt>
                <c:pt idx="462">
                  <c:v>45.130501287353603</c:v>
                </c:pt>
                <c:pt idx="463">
                  <c:v>45.192207077192499</c:v>
                </c:pt>
                <c:pt idx="464">
                  <c:v>45.253803707614203</c:v>
                </c:pt>
                <c:pt idx="465">
                  <c:v>45.315291402965201</c:v>
                </c:pt>
                <c:pt idx="466">
                  <c:v>45.376670387031503</c:v>
                </c:pt>
                <c:pt idx="467">
                  <c:v>45.437940883038102</c:v>
                </c:pt>
                <c:pt idx="468">
                  <c:v>45.4991031136489</c:v>
                </c:pt>
                <c:pt idx="469">
                  <c:v>45.560157300967397</c:v>
                </c:pt>
                <c:pt idx="470">
                  <c:v>45.621103666536101</c:v>
                </c:pt>
                <c:pt idx="471">
                  <c:v>45.681942431336402</c:v>
                </c:pt>
                <c:pt idx="472">
                  <c:v>45.7426738673879</c:v>
                </c:pt>
                <c:pt idx="473">
                  <c:v>45.803298154680199</c:v>
                </c:pt>
                <c:pt idx="474">
                  <c:v>45.8638155112722</c:v>
                </c:pt>
                <c:pt idx="475">
                  <c:v>45.9242261566948</c:v>
                </c:pt>
                <c:pt idx="476">
                  <c:v>45.9845303099424</c:v>
                </c:pt>
                <c:pt idx="477">
                  <c:v>46.044728189472799</c:v>
                </c:pt>
                <c:pt idx="478">
                  <c:v>46.104820013207302</c:v>
                </c:pt>
                <c:pt idx="479">
                  <c:v>46.164805998530497</c:v>
                </c:pt>
                <c:pt idx="480">
                  <c:v>46.224686362290697</c:v>
                </c:pt>
                <c:pt idx="481">
                  <c:v>46.284461320799402</c:v>
                </c:pt>
                <c:pt idx="482">
                  <c:v>46.344131089831897</c:v>
                </c:pt>
                <c:pt idx="483">
                  <c:v>46.4036958846266</c:v>
                </c:pt>
                <c:pt idx="484">
                  <c:v>46.463155919885601</c:v>
                </c:pt>
                <c:pt idx="485">
                  <c:v>46.522511409774303</c:v>
                </c:pt>
                <c:pt idx="486">
                  <c:v>46.5817625679217</c:v>
                </c:pt>
                <c:pt idx="487">
                  <c:v>46.640909607420198</c:v>
                </c:pt>
                <c:pt idx="488">
                  <c:v>46.699952740825601</c:v>
                </c:pt>
                <c:pt idx="489">
                  <c:v>46.758892180157297</c:v>
                </c:pt>
                <c:pt idx="490">
                  <c:v>46.817728136897898</c:v>
                </c:pt>
                <c:pt idx="491">
                  <c:v>46.876460821993803</c:v>
                </c:pt>
                <c:pt idx="492">
                  <c:v>46.935090491530701</c:v>
                </c:pt>
                <c:pt idx="493">
                  <c:v>46.9936173263645</c:v>
                </c:pt>
                <c:pt idx="494">
                  <c:v>47.052041529588401</c:v>
                </c:pt>
                <c:pt idx="495">
                  <c:v>47.110363310793197</c:v>
                </c:pt>
                <c:pt idx="496">
                  <c:v>47.168582879057297</c:v>
                </c:pt>
                <c:pt idx="497">
                  <c:v>47.226700442947198</c:v>
                </c:pt>
                <c:pt idx="498">
                  <c:v>47.284716210516997</c:v>
                </c:pt>
                <c:pt idx="499">
                  <c:v>47.342630389308503</c:v>
                </c:pt>
                <c:pt idx="500">
                  <c:v>47.400443186351502</c:v>
                </c:pt>
                <c:pt idx="501">
                  <c:v>47.458154808163499</c:v>
                </c:pt>
                <c:pt idx="502">
                  <c:v>47.515765460749698</c:v>
                </c:pt>
                <c:pt idx="503">
                  <c:v>47.573275349603101</c:v>
                </c:pt>
                <c:pt idx="504">
                  <c:v>47.630684679704501</c:v>
                </c:pt>
                <c:pt idx="505">
                  <c:v>47.687993655522597</c:v>
                </c:pt>
                <c:pt idx="506">
                  <c:v>47.745202481013699</c:v>
                </c:pt>
                <c:pt idx="507">
                  <c:v>47.802311359621903</c:v>
                </c:pt>
                <c:pt idx="508">
                  <c:v>47.859320494279302</c:v>
                </c:pt>
                <c:pt idx="509">
                  <c:v>47.916230087405403</c:v>
                </c:pt>
                <c:pt idx="510">
                  <c:v>47.9730403409079</c:v>
                </c:pt>
                <c:pt idx="511">
                  <c:v>48.029751456181998</c:v>
                </c:pt>
                <c:pt idx="512">
                  <c:v>48.086363673050698</c:v>
                </c:pt>
                <c:pt idx="513">
                  <c:v>48.1428771739577</c:v>
                </c:pt>
                <c:pt idx="514">
                  <c:v>48.1992921478558</c:v>
                </c:pt>
                <c:pt idx="515">
                  <c:v>48.255608794862397</c:v>
                </c:pt>
                <c:pt idx="516">
                  <c:v>48.311827314606099</c:v>
                </c:pt>
                <c:pt idx="517">
                  <c:v>48.3679479062274</c:v>
                </c:pt>
                <c:pt idx="518">
                  <c:v>48.423970768378197</c:v>
                </c:pt>
                <c:pt idx="519">
                  <c:v>48.479896099221797</c:v>
                </c:pt>
                <c:pt idx="520">
                  <c:v>48.535724096433398</c:v>
                </c:pt>
                <c:pt idx="521">
                  <c:v>48.591454957199602</c:v>
                </c:pt>
                <c:pt idx="522">
                  <c:v>48.647088878218497</c:v>
                </c:pt>
                <c:pt idx="523">
                  <c:v>48.702626055699803</c:v>
                </c:pt>
                <c:pt idx="524">
                  <c:v>48.758066685364902</c:v>
                </c:pt>
                <c:pt idx="525">
                  <c:v>48.813410962446703</c:v>
                </c:pt>
                <c:pt idx="526">
                  <c:v>48.868659081689501</c:v>
                </c:pt>
                <c:pt idx="527">
                  <c:v>48.923811237349298</c:v>
                </c:pt>
                <c:pt idx="528">
                  <c:v>48.9788676231938</c:v>
                </c:pt>
                <c:pt idx="529">
                  <c:v>49.033828432501998</c:v>
                </c:pt>
                <c:pt idx="530">
                  <c:v>49.088693858064602</c:v>
                </c:pt>
                <c:pt idx="531">
                  <c:v>49.143464092183997</c:v>
                </c:pt>
                <c:pt idx="532">
                  <c:v>49.198139332250598</c:v>
                </c:pt>
                <c:pt idx="533">
                  <c:v>49.252719820721097</c:v>
                </c:pt>
                <c:pt idx="534">
                  <c:v>49.3072057001038</c:v>
                </c:pt>
                <c:pt idx="535">
                  <c:v>49.361597161661699</c:v>
                </c:pt>
                <c:pt idx="536">
                  <c:v>49.415894396172497</c:v>
                </c:pt>
                <c:pt idx="537">
                  <c:v>49.470097593929502</c:v>
                </c:pt>
                <c:pt idx="538">
                  <c:v>49.524206944742701</c:v>
                </c:pt>
                <c:pt idx="539">
                  <c:v>49.5782226379402</c:v>
                </c:pt>
                <c:pt idx="540">
                  <c:v>49.632144862369202</c:v>
                </c:pt>
                <c:pt idx="541">
                  <c:v>49.685973806396902</c:v>
                </c:pt>
                <c:pt idx="542">
                  <c:v>49.739709657912002</c:v>
                </c:pt>
                <c:pt idx="543">
                  <c:v>49.793352604325598</c:v>
                </c:pt>
                <c:pt idx="544">
                  <c:v>49.846902832572297</c:v>
                </c:pt>
                <c:pt idx="545">
                  <c:v>49.900360529111403</c:v>
                </c:pt>
                <c:pt idx="546">
                  <c:v>49.953725879928299</c:v>
                </c:pt>
                <c:pt idx="547">
                  <c:v>50.006999070535102</c:v>
                </c:pt>
                <c:pt idx="548">
                  <c:v>50.060180285972002</c:v>
                </c:pt>
                <c:pt idx="549">
                  <c:v>50.113269710808503</c:v>
                </c:pt>
                <c:pt idx="550">
                  <c:v>50.166267529144598</c:v>
                </c:pt>
                <c:pt idx="551">
                  <c:v>50.219173924611397</c:v>
                </c:pt>
                <c:pt idx="552">
                  <c:v>50.2719891155865</c:v>
                </c:pt>
                <c:pt idx="553">
                  <c:v>50.324713285912097</c:v>
                </c:pt>
                <c:pt idx="554">
                  <c:v>50.377346591393596</c:v>
                </c:pt>
                <c:pt idx="555">
                  <c:v>50.429889214498097</c:v>
                </c:pt>
                <c:pt idx="556">
                  <c:v>50.482341337256202</c:v>
                </c:pt>
                <c:pt idx="557">
                  <c:v>50.534703141263698</c:v>
                </c:pt>
                <c:pt idx="558">
                  <c:v>50.586974807683298</c:v>
                </c:pt>
                <c:pt idx="559">
                  <c:v>50.6391565172461</c:v>
                </c:pt>
                <c:pt idx="560">
                  <c:v>50.691248450253099</c:v>
                </c:pt>
                <c:pt idx="561">
                  <c:v>50.743250786577001</c:v>
                </c:pt>
                <c:pt idx="562">
                  <c:v>50.795163705663498</c:v>
                </c:pt>
                <c:pt idx="563">
                  <c:v>50.846987386533002</c:v>
                </c:pt>
                <c:pt idx="564">
                  <c:v>50.898722007782098</c:v>
                </c:pt>
                <c:pt idx="565">
                  <c:v>50.950367747585098</c:v>
                </c:pt>
                <c:pt idx="566">
                  <c:v>51.001924783696097</c:v>
                </c:pt>
                <c:pt idx="567">
                  <c:v>51.053393293449503</c:v>
                </c:pt>
                <c:pt idx="568">
                  <c:v>51.104773453762903</c:v>
                </c:pt>
                <c:pt idx="569">
                  <c:v>51.1560654411374</c:v>
                </c:pt>
                <c:pt idx="570">
                  <c:v>51.207269431660201</c:v>
                </c:pt>
                <c:pt idx="571">
                  <c:v>51.258385601005301</c:v>
                </c:pt>
                <c:pt idx="572">
                  <c:v>51.309414124435797</c:v>
                </c:pt>
                <c:pt idx="573">
                  <c:v>51.360355176804902</c:v>
                </c:pt>
                <c:pt idx="574">
                  <c:v>51.411208932558097</c:v>
                </c:pt>
                <c:pt idx="575">
                  <c:v>51.461975565733901</c:v>
                </c:pt>
                <c:pt idx="576">
                  <c:v>51.512655249966201</c:v>
                </c:pt>
                <c:pt idx="577">
                  <c:v>51.563248158485401</c:v>
                </c:pt>
                <c:pt idx="578">
                  <c:v>51.613754464119999</c:v>
                </c:pt>
                <c:pt idx="579">
                  <c:v>51.664174339298597</c:v>
                </c:pt>
                <c:pt idx="580">
                  <c:v>51.714507956050603</c:v>
                </c:pt>
                <c:pt idx="581">
                  <c:v>51.764755505596199</c:v>
                </c:pt>
                <c:pt idx="582">
                  <c:v>51.814917157378702</c:v>
                </c:pt>
                <c:pt idx="583">
                  <c:v>51.864993069622003</c:v>
                </c:pt>
                <c:pt idx="584">
                  <c:v>51.914983413140099</c:v>
                </c:pt>
                <c:pt idx="585">
                  <c:v>51.964888358370203</c:v>
                </c:pt>
                <c:pt idx="586">
                  <c:v>52.014708075374102</c:v>
                </c:pt>
                <c:pt idx="587">
                  <c:v>52.064442733840401</c:v>
                </c:pt>
                <c:pt idx="588">
                  <c:v>52.114092503085701</c:v>
                </c:pt>
                <c:pt idx="589">
                  <c:v>52.163657552057202</c:v>
                </c:pt>
                <c:pt idx="590">
                  <c:v>52.213138049333701</c:v>
                </c:pt>
                <c:pt idx="591">
                  <c:v>52.262534163128201</c:v>
                </c:pt>
                <c:pt idx="592">
                  <c:v>52.311846061288698</c:v>
                </c:pt>
                <c:pt idx="593">
                  <c:v>52.361073911300998</c:v>
                </c:pt>
                <c:pt idx="594">
                  <c:v>52.410217880289899</c:v>
                </c:pt>
                <c:pt idx="595">
                  <c:v>52.459278135021101</c:v>
                </c:pt>
                <c:pt idx="596">
                  <c:v>52.508254841903003</c:v>
                </c:pt>
                <c:pt idx="597">
                  <c:v>52.557148166988803</c:v>
                </c:pt>
                <c:pt idx="598">
                  <c:v>52.605958275977699</c:v>
                </c:pt>
                <c:pt idx="599">
                  <c:v>52.654685334217298</c:v>
                </c:pt>
                <c:pt idx="600">
                  <c:v>52.703329506704897</c:v>
                </c:pt>
                <c:pt idx="601">
                  <c:v>52.751890958089703</c:v>
                </c:pt>
                <c:pt idx="602">
                  <c:v>52.8003698526744</c:v>
                </c:pt>
                <c:pt idx="603">
                  <c:v>52.848766354416902</c:v>
                </c:pt>
                <c:pt idx="604">
                  <c:v>52.897080626932201</c:v>
                </c:pt>
                <c:pt idx="605">
                  <c:v>52.945312833494498</c:v>
                </c:pt>
                <c:pt idx="606">
                  <c:v>52.993463137038297</c:v>
                </c:pt>
                <c:pt idx="607">
                  <c:v>53.041531700160903</c:v>
                </c:pt>
                <c:pt idx="608">
                  <c:v>53.089518685123799</c:v>
                </c:pt>
                <c:pt idx="609">
                  <c:v>53.137424253854398</c:v>
                </c:pt>
                <c:pt idx="610">
                  <c:v>53.185248535811198</c:v>
                </c:pt>
                <c:pt idx="611">
                  <c:v>53.232991698715097</c:v>
                </c:pt>
                <c:pt idx="612">
                  <c:v>53.280653921199601</c:v>
                </c:pt>
                <c:pt idx="613">
                  <c:v>53.328235363314398</c:v>
                </c:pt>
                <c:pt idx="614">
                  <c:v>53.3757361847629</c:v>
                </c:pt>
                <c:pt idx="615">
                  <c:v>53.423156544903797</c:v>
                </c:pt>
                <c:pt idx="616">
                  <c:v>53.470496602752497</c:v>
                </c:pt>
                <c:pt idx="617">
                  <c:v>53.517756516982601</c:v>
                </c:pt>
                <c:pt idx="618">
                  <c:v>53.564936445927103</c:v>
                </c:pt>
                <c:pt idx="619">
                  <c:v>53.612036547579997</c:v>
                </c:pt>
                <c:pt idx="620">
                  <c:v>53.6590569795978</c:v>
                </c:pt>
                <c:pt idx="621">
                  <c:v>53.705997899301103</c:v>
                </c:pt>
                <c:pt idx="622">
                  <c:v>53.752859463675399</c:v>
                </c:pt>
                <c:pt idx="623">
                  <c:v>53.799641829373499</c:v>
                </c:pt>
                <c:pt idx="624">
                  <c:v>53.846345152715898</c:v>
                </c:pt>
                <c:pt idx="625">
                  <c:v>53.892969589693202</c:v>
                </c:pt>
                <c:pt idx="626">
                  <c:v>53.939515295966899</c:v>
                </c:pt>
                <c:pt idx="627">
                  <c:v>53.985982426871097</c:v>
                </c:pt>
                <c:pt idx="628">
                  <c:v>54.032371137414003</c:v>
                </c:pt>
                <c:pt idx="629">
                  <c:v>54.078681582279103</c:v>
                </c:pt>
                <c:pt idx="630">
                  <c:v>54.124913915826802</c:v>
                </c:pt>
                <c:pt idx="631">
                  <c:v>54.171068292096002</c:v>
                </c:pt>
                <c:pt idx="632">
                  <c:v>54.217144864805299</c:v>
                </c:pt>
                <c:pt idx="633">
                  <c:v>54.263143787354402</c:v>
                </c:pt>
                <c:pt idx="634">
                  <c:v>54.309065212825899</c:v>
                </c:pt>
                <c:pt idx="635">
                  <c:v>54.354909293986303</c:v>
                </c:pt>
                <c:pt idx="636">
                  <c:v>54.400676183287999</c:v>
                </c:pt>
                <c:pt idx="637">
                  <c:v>54.446366032869904</c:v>
                </c:pt>
                <c:pt idx="638">
                  <c:v>54.491978994559702</c:v>
                </c:pt>
                <c:pt idx="639">
                  <c:v>54.537515185008303</c:v>
                </c:pt>
                <c:pt idx="640">
                  <c:v>54.582974764486003</c:v>
                </c:pt>
                <c:pt idx="641">
                  <c:v>54.628357899700298</c:v>
                </c:pt>
                <c:pt idx="642">
                  <c:v>54.673664740407702</c:v>
                </c:pt>
                <c:pt idx="643">
                  <c:v>54.718895436022002</c:v>
                </c:pt>
                <c:pt idx="644">
                  <c:v>54.7640501356152</c:v>
                </c:pt>
                <c:pt idx="645">
                  <c:v>54.809128987918399</c:v>
                </c:pt>
                <c:pt idx="646">
                  <c:v>54.854132141322097</c:v>
                </c:pt>
                <c:pt idx="647">
                  <c:v>54.899059743877203</c:v>
                </c:pt>
                <c:pt idx="648">
                  <c:v>54.943911943295497</c:v>
                </c:pt>
                <c:pt idx="649">
                  <c:v>54.988688886950598</c:v>
                </c:pt>
                <c:pt idx="650">
                  <c:v>55.033390721878199</c:v>
                </c:pt>
                <c:pt idx="651">
                  <c:v>55.0780175947773</c:v>
                </c:pt>
                <c:pt idx="652">
                  <c:v>55.122569652010597</c:v>
                </c:pt>
                <c:pt idx="653">
                  <c:v>55.167047039605102</c:v>
                </c:pt>
                <c:pt idx="654">
                  <c:v>55.211449903252998</c:v>
                </c:pt>
                <c:pt idx="655">
                  <c:v>55.2557783883125</c:v>
                </c:pt>
                <c:pt idx="656">
                  <c:v>55.300032639808002</c:v>
                </c:pt>
                <c:pt idx="657">
                  <c:v>55.344212802431201</c:v>
                </c:pt>
                <c:pt idx="658">
                  <c:v>55.3883190205418</c:v>
                </c:pt>
                <c:pt idx="659">
                  <c:v>55.432351438168098</c:v>
                </c:pt>
                <c:pt idx="660">
                  <c:v>55.4763101990075</c:v>
                </c:pt>
                <c:pt idx="661">
                  <c:v>55.5201954464275</c:v>
                </c:pt>
                <c:pt idx="662">
                  <c:v>55.564007323466299</c:v>
                </c:pt>
                <c:pt idx="663">
                  <c:v>55.607745969991903</c:v>
                </c:pt>
                <c:pt idx="664">
                  <c:v>55.651411529032302</c:v>
                </c:pt>
                <c:pt idx="665">
                  <c:v>55.695004144005701</c:v>
                </c:pt>
                <c:pt idx="666">
                  <c:v>55.738523956570198</c:v>
                </c:pt>
                <c:pt idx="667">
                  <c:v>55.781971108054499</c:v>
                </c:pt>
                <c:pt idx="668">
                  <c:v>55.825345739459102</c:v>
                </c:pt>
                <c:pt idx="669">
                  <c:v>55.868647991456598</c:v>
                </c:pt>
                <c:pt idx="670">
                  <c:v>55.911878004392399</c:v>
                </c:pt>
                <c:pt idx="671">
                  <c:v>55.955035918285503</c:v>
                </c:pt>
                <c:pt idx="672">
                  <c:v>55.998121872828797</c:v>
                </c:pt>
                <c:pt idx="673">
                  <c:v>56.041136007390101</c:v>
                </c:pt>
                <c:pt idx="674">
                  <c:v>56.084078461012297</c:v>
                </c:pt>
                <c:pt idx="675">
                  <c:v>56.1269493724147</c:v>
                </c:pt>
                <c:pt idx="676">
                  <c:v>56.169748879992802</c:v>
                </c:pt>
                <c:pt idx="677">
                  <c:v>56.212477121819497</c:v>
                </c:pt>
                <c:pt idx="678">
                  <c:v>56.2551342356455</c:v>
                </c:pt>
                <c:pt idx="679">
                  <c:v>56.2977203589002</c:v>
                </c:pt>
                <c:pt idx="680">
                  <c:v>56.340235628691801</c:v>
                </c:pt>
                <c:pt idx="681">
                  <c:v>56.382680181808503</c:v>
                </c:pt>
                <c:pt idx="682">
                  <c:v>56.425054154718801</c:v>
                </c:pt>
                <c:pt idx="683">
                  <c:v>56.467357683572203</c:v>
                </c:pt>
                <c:pt idx="684">
                  <c:v>56.509590904199797</c:v>
                </c:pt>
                <c:pt idx="685">
                  <c:v>56.551753952115099</c:v>
                </c:pt>
                <c:pt idx="686">
                  <c:v>56.593846962514299</c:v>
                </c:pt>
                <c:pt idx="687">
                  <c:v>56.635870081615799</c:v>
                </c:pt>
                <c:pt idx="688">
                  <c:v>56.677823441787801</c:v>
                </c:pt>
                <c:pt idx="689">
                  <c:v>56.719707171518401</c:v>
                </c:pt>
                <c:pt idx="690">
                  <c:v>56.761521405025903</c:v>
                </c:pt>
                <c:pt idx="691">
                  <c:v>56.803266276227902</c:v>
                </c:pt>
                <c:pt idx="692">
                  <c:v>56.844941918741398</c:v>
                </c:pt>
                <c:pt idx="693">
                  <c:v>56.886548465884403</c:v>
                </c:pt>
                <c:pt idx="694">
                  <c:v>56.928086050676598</c:v>
                </c:pt>
                <c:pt idx="695">
                  <c:v>56.969554805839998</c:v>
                </c:pt>
                <c:pt idx="696">
                  <c:v>57.010954863800002</c:v>
                </c:pt>
                <c:pt idx="697">
                  <c:v>57.052286356686501</c:v>
                </c:pt>
                <c:pt idx="698">
                  <c:v>57.093549416334398</c:v>
                </c:pt>
                <c:pt idx="699">
                  <c:v>57.134744174284599</c:v>
                </c:pt>
                <c:pt idx="700">
                  <c:v>57.1758707617849</c:v>
                </c:pt>
                <c:pt idx="701">
                  <c:v>57.216929309791098</c:v>
                </c:pt>
                <c:pt idx="702">
                  <c:v>57.257919948967498</c:v>
                </c:pt>
                <c:pt idx="703">
                  <c:v>57.298842809688097</c:v>
                </c:pt>
                <c:pt idx="704">
                  <c:v>57.339698022037297</c:v>
                </c:pt>
                <c:pt idx="705">
                  <c:v>57.380485715810899</c:v>
                </c:pt>
                <c:pt idx="706">
                  <c:v>57.421206020516898</c:v>
                </c:pt>
                <c:pt idx="707">
                  <c:v>57.461859065376302</c:v>
                </c:pt>
                <c:pt idx="708">
                  <c:v>57.502444979324402</c:v>
                </c:pt>
                <c:pt idx="709">
                  <c:v>57.542963891011098</c:v>
                </c:pt>
                <c:pt idx="710">
                  <c:v>57.583415928802097</c:v>
                </c:pt>
                <c:pt idx="711">
                  <c:v>57.623801221611501</c:v>
                </c:pt>
                <c:pt idx="712">
                  <c:v>57.664119897107597</c:v>
                </c:pt>
                <c:pt idx="713">
                  <c:v>57.7043720823619</c:v>
                </c:pt>
                <c:pt idx="714">
                  <c:v>57.744557904633403</c:v>
                </c:pt>
                <c:pt idx="715">
                  <c:v>57.784677490902297</c:v>
                </c:pt>
                <c:pt idx="716">
                  <c:v>57.8247309678706</c:v>
                </c:pt>
                <c:pt idx="717">
                  <c:v>57.864718461963697</c:v>
                </c:pt>
                <c:pt idx="718">
                  <c:v>57.904640099330301</c:v>
                </c:pt>
                <c:pt idx="719">
                  <c:v>57.9444960058444</c:v>
                </c:pt>
                <c:pt idx="720">
                  <c:v>57.9842863071054</c:v>
                </c:pt>
                <c:pt idx="721">
                  <c:v>58.024011128439298</c:v>
                </c:pt>
                <c:pt idx="722">
                  <c:v>58.063670594899698</c:v>
                </c:pt>
                <c:pt idx="723">
                  <c:v>58.103264831268397</c:v>
                </c:pt>
                <c:pt idx="724">
                  <c:v>58.142793962056601</c:v>
                </c:pt>
                <c:pt idx="725">
                  <c:v>58.182258111505703</c:v>
                </c:pt>
                <c:pt idx="726">
                  <c:v>58.221657403588097</c:v>
                </c:pt>
                <c:pt idx="727">
                  <c:v>58.260991962008397</c:v>
                </c:pt>
                <c:pt idx="728">
                  <c:v>58.300261910203901</c:v>
                </c:pt>
                <c:pt idx="729">
                  <c:v>58.339467371345698</c:v>
                </c:pt>
                <c:pt idx="730">
                  <c:v>58.378608468339699</c:v>
                </c:pt>
                <c:pt idx="731">
                  <c:v>58.417685323827499</c:v>
                </c:pt>
                <c:pt idx="732">
                  <c:v>58.456698060187001</c:v>
                </c:pt>
                <c:pt idx="733">
                  <c:v>58.495646799533603</c:v>
                </c:pt>
                <c:pt idx="734">
                  <c:v>58.534531663721097</c:v>
                </c:pt>
                <c:pt idx="735">
                  <c:v>58.5733527738345</c:v>
                </c:pt>
                <c:pt idx="736">
                  <c:v>58.612110250940297</c:v>
                </c:pt>
                <c:pt idx="737">
                  <c:v>58.650804216478797</c:v>
                </c:pt>
                <c:pt idx="738">
                  <c:v>58.689434791668198</c:v>
                </c:pt>
                <c:pt idx="739">
                  <c:v>58.728002094020901</c:v>
                </c:pt>
                <c:pt idx="740">
                  <c:v>58.766506244981898</c:v>
                </c:pt>
                <c:pt idx="741">
                  <c:v>58.804947365500503</c:v>
                </c:pt>
                <c:pt idx="742">
                  <c:v>58.843325575606102</c:v>
                </c:pt>
                <c:pt idx="743">
                  <c:v>58.881640990587798</c:v>
                </c:pt>
                <c:pt idx="744">
                  <c:v>58.919893732537801</c:v>
                </c:pt>
                <c:pt idx="745">
                  <c:v>58.958083921134502</c:v>
                </c:pt>
                <c:pt idx="746">
                  <c:v>58.996211674134102</c:v>
                </c:pt>
                <c:pt idx="747">
                  <c:v>59.034277107185503</c:v>
                </c:pt>
                <c:pt idx="748">
                  <c:v>59.072280341110897</c:v>
                </c:pt>
                <c:pt idx="749">
                  <c:v>59.1102214946497</c:v>
                </c:pt>
                <c:pt idx="750">
                  <c:v>59.148100677925697</c:v>
                </c:pt>
                <c:pt idx="751">
                  <c:v>59.185918008375701</c:v>
                </c:pt>
                <c:pt idx="752">
                  <c:v>59.223673607814298</c:v>
                </c:pt>
                <c:pt idx="753">
                  <c:v>59.2613675941355</c:v>
                </c:pt>
                <c:pt idx="754">
                  <c:v>59.299000085233203</c:v>
                </c:pt>
                <c:pt idx="755">
                  <c:v>59.336571199001298</c:v>
                </c:pt>
                <c:pt idx="756">
                  <c:v>59.374081049650599</c:v>
                </c:pt>
                <c:pt idx="757">
                  <c:v>59.411529736247203</c:v>
                </c:pt>
                <c:pt idx="758">
                  <c:v>59.448917388417399</c:v>
                </c:pt>
                <c:pt idx="759">
                  <c:v>59.486244122643697</c:v>
                </c:pt>
                <c:pt idx="760">
                  <c:v>59.523510055408401</c:v>
                </c:pt>
                <c:pt idx="761">
                  <c:v>59.560715303194002</c:v>
                </c:pt>
                <c:pt idx="762">
                  <c:v>59.597859982483001</c:v>
                </c:pt>
                <c:pt idx="763">
                  <c:v>59.634944190409499</c:v>
                </c:pt>
                <c:pt idx="764">
                  <c:v>59.671968045173301</c:v>
                </c:pt>
                <c:pt idx="765">
                  <c:v>59.708931667495797</c:v>
                </c:pt>
                <c:pt idx="766">
                  <c:v>59.745835172222201</c:v>
                </c:pt>
                <c:pt idx="767">
                  <c:v>59.782678674197797</c:v>
                </c:pt>
                <c:pt idx="768">
                  <c:v>59.8194622882679</c:v>
                </c:pt>
                <c:pt idx="769">
                  <c:v>59.856186122687902</c:v>
                </c:pt>
                <c:pt idx="770">
                  <c:v>59.892850273571803</c:v>
                </c:pt>
                <c:pt idx="771">
                  <c:v>59.9294548682415</c:v>
                </c:pt>
                <c:pt idx="772">
                  <c:v>59.966000019879303</c:v>
                </c:pt>
                <c:pt idx="773">
                  <c:v>60.0024858416675</c:v>
                </c:pt>
                <c:pt idx="774">
                  <c:v>60.0389124467887</c:v>
                </c:pt>
                <c:pt idx="775">
                  <c:v>60.075279948425099</c:v>
                </c:pt>
                <c:pt idx="776">
                  <c:v>60.111588358714798</c:v>
                </c:pt>
                <c:pt idx="777">
                  <c:v>60.147837847973904</c:v>
                </c:pt>
                <c:pt idx="778">
                  <c:v>60.184028549346102</c:v>
                </c:pt>
                <c:pt idx="779">
                  <c:v>60.2201605746762</c:v>
                </c:pt>
                <c:pt idx="780">
                  <c:v>60.256234035809598</c:v>
                </c:pt>
                <c:pt idx="781">
                  <c:v>60.292249044591202</c:v>
                </c:pt>
                <c:pt idx="782">
                  <c:v>60.3282057128662</c:v>
                </c:pt>
                <c:pt idx="783">
                  <c:v>60.364104152479698</c:v>
                </c:pt>
                <c:pt idx="784">
                  <c:v>60.399944475276797</c:v>
                </c:pt>
                <c:pt idx="785">
                  <c:v>60.435726793102603</c:v>
                </c:pt>
                <c:pt idx="786">
                  <c:v>60.471451217802297</c:v>
                </c:pt>
                <c:pt idx="787">
                  <c:v>60.507117861220799</c:v>
                </c:pt>
                <c:pt idx="788">
                  <c:v>60.542726835203403</c:v>
                </c:pt>
                <c:pt idx="789">
                  <c:v>60.578278251595101</c:v>
                </c:pt>
                <c:pt idx="790">
                  <c:v>60.613772222241003</c:v>
                </c:pt>
                <c:pt idx="791">
                  <c:v>60.649208858986299</c:v>
                </c:pt>
                <c:pt idx="792">
                  <c:v>60.684588080978699</c:v>
                </c:pt>
                <c:pt idx="793">
                  <c:v>60.719910073832899</c:v>
                </c:pt>
                <c:pt idx="794">
                  <c:v>60.755175016307497</c:v>
                </c:pt>
                <c:pt idx="795">
                  <c:v>60.790383017327301</c:v>
                </c:pt>
                <c:pt idx="796">
                  <c:v>60.825534185817403</c:v>
                </c:pt>
                <c:pt idx="797">
                  <c:v>60.8606286307026</c:v>
                </c:pt>
                <c:pt idx="798">
                  <c:v>60.895666460908103</c:v>
                </c:pt>
                <c:pt idx="799">
                  <c:v>60.930647785358602</c:v>
                </c:pt>
                <c:pt idx="800">
                  <c:v>60.965572712979402</c:v>
                </c:pt>
                <c:pt idx="801">
                  <c:v>61.000441352695098</c:v>
                </c:pt>
                <c:pt idx="802">
                  <c:v>61.035253813430998</c:v>
                </c:pt>
                <c:pt idx="803">
                  <c:v>61.070010204111902</c:v>
                </c:pt>
                <c:pt idx="804">
                  <c:v>61.104710633662798</c:v>
                </c:pt>
                <c:pt idx="805">
                  <c:v>61.139355211008699</c:v>
                </c:pt>
                <c:pt idx="806">
                  <c:v>61.173944045074499</c:v>
                </c:pt>
                <c:pt idx="807">
                  <c:v>61.2084772447853</c:v>
                </c:pt>
                <c:pt idx="808">
                  <c:v>61.242954713685002</c:v>
                </c:pt>
                <c:pt idx="809">
                  <c:v>61.277376590125797</c:v>
                </c:pt>
                <c:pt idx="810">
                  <c:v>61.311743094675897</c:v>
                </c:pt>
                <c:pt idx="811">
                  <c:v>61.346054332630302</c:v>
                </c:pt>
                <c:pt idx="812">
                  <c:v>61.380310409283702</c:v>
                </c:pt>
                <c:pt idx="813">
                  <c:v>61.414511429930897</c:v>
                </c:pt>
                <c:pt idx="814">
                  <c:v>61.448657499866897</c:v>
                </c:pt>
                <c:pt idx="815">
                  <c:v>61.482748724386298</c:v>
                </c:pt>
                <c:pt idx="816">
                  <c:v>61.516785208784</c:v>
                </c:pt>
                <c:pt idx="817">
                  <c:v>61.550767058354801</c:v>
                </c:pt>
                <c:pt idx="818">
                  <c:v>61.5846943783936</c:v>
                </c:pt>
                <c:pt idx="819">
                  <c:v>61.618567274195101</c:v>
                </c:pt>
                <c:pt idx="820">
                  <c:v>61.652385851054198</c:v>
                </c:pt>
                <c:pt idx="821">
                  <c:v>61.686150214265702</c:v>
                </c:pt>
                <c:pt idx="822">
                  <c:v>61.719860469124299</c:v>
                </c:pt>
                <c:pt idx="823">
                  <c:v>61.753516720925099</c:v>
                </c:pt>
                <c:pt idx="824">
                  <c:v>61.787118332875501</c:v>
                </c:pt>
                <c:pt idx="825">
                  <c:v>61.820666642109202</c:v>
                </c:pt>
                <c:pt idx="826">
                  <c:v>61.854161174124798</c:v>
                </c:pt>
                <c:pt idx="827">
                  <c:v>61.8876020337499</c:v>
                </c:pt>
                <c:pt idx="828">
                  <c:v>61.920989325581502</c:v>
                </c:pt>
                <c:pt idx="829">
                  <c:v>61.954323153985499</c:v>
                </c:pt>
                <c:pt idx="830">
                  <c:v>61.987603623096803</c:v>
                </c:pt>
                <c:pt idx="831">
                  <c:v>62.020830836819499</c:v>
                </c:pt>
                <c:pt idx="832">
                  <c:v>62.054004898826499</c:v>
                </c:pt>
                <c:pt idx="833">
                  <c:v>62.087125912560197</c:v>
                </c:pt>
                <c:pt idx="834">
                  <c:v>62.120193981231701</c:v>
                </c:pt>
                <c:pt idx="835">
                  <c:v>62.153209207821199</c:v>
                </c:pt>
                <c:pt idx="836">
                  <c:v>62.186171695078002</c:v>
                </c:pt>
                <c:pt idx="837">
                  <c:v>62.219081545520403</c:v>
                </c:pt>
                <c:pt idx="838">
                  <c:v>62.251938861436003</c:v>
                </c:pt>
                <c:pt idx="839">
                  <c:v>62.284743744881197</c:v>
                </c:pt>
                <c:pt idx="840">
                  <c:v>62.317496174279</c:v>
                </c:pt>
                <c:pt idx="841">
                  <c:v>62.350196172248197</c:v>
                </c:pt>
                <c:pt idx="842">
                  <c:v>62.382843989307297</c:v>
                </c:pt>
                <c:pt idx="843">
                  <c:v>62.415439722711703</c:v>
                </c:pt>
                <c:pt idx="844">
                  <c:v>62.447983469371898</c:v>
                </c:pt>
                <c:pt idx="845">
                  <c:v>62.480475325853803</c:v>
                </c:pt>
                <c:pt idx="846">
                  <c:v>62.512915388378502</c:v>
                </c:pt>
                <c:pt idx="847">
                  <c:v>62.5453037528221</c:v>
                </c:pt>
                <c:pt idx="848">
                  <c:v>62.577640514716002</c:v>
                </c:pt>
                <c:pt idx="849">
                  <c:v>62.6099257692469</c:v>
                </c:pt>
                <c:pt idx="850">
                  <c:v>62.642159611256602</c:v>
                </c:pt>
                <c:pt idx="851">
                  <c:v>62.674342135242199</c:v>
                </c:pt>
                <c:pt idx="852">
                  <c:v>62.706473435355797</c:v>
                </c:pt>
                <c:pt idx="853">
                  <c:v>62.738553605404903</c:v>
                </c:pt>
                <c:pt idx="854">
                  <c:v>62.770582738852198</c:v>
                </c:pt>
                <c:pt idx="855">
                  <c:v>62.802560928815403</c:v>
                </c:pt>
                <c:pt idx="856">
                  <c:v>62.834488268067702</c:v>
                </c:pt>
                <c:pt idx="857">
                  <c:v>62.866364849037197</c:v>
                </c:pt>
                <c:pt idx="858">
                  <c:v>62.898190763807499</c:v>
                </c:pt>
                <c:pt idx="859">
                  <c:v>62.929966104117199</c:v>
                </c:pt>
                <c:pt idx="860">
                  <c:v>62.961690961360098</c:v>
                </c:pt>
                <c:pt idx="861">
                  <c:v>62.993365426843802</c:v>
                </c:pt>
                <c:pt idx="862">
                  <c:v>63.024989640676203</c:v>
                </c:pt>
                <c:pt idx="863">
                  <c:v>63.056563652017203</c:v>
                </c:pt>
                <c:pt idx="864">
                  <c:v>63.088087551509098</c:v>
                </c:pt>
                <c:pt idx="865">
                  <c:v>63.119561429468199</c:v>
                </c:pt>
                <c:pt idx="866">
                  <c:v>63.150985375884503</c:v>
                </c:pt>
                <c:pt idx="867">
                  <c:v>63.182359480422001</c:v>
                </c:pt>
                <c:pt idx="868">
                  <c:v>63.213683832418504</c:v>
                </c:pt>
                <c:pt idx="869">
                  <c:v>63.244958520885703</c:v>
                </c:pt>
                <c:pt idx="870">
                  <c:v>63.276183634509103</c:v>
                </c:pt>
                <c:pt idx="871">
                  <c:v>63.307359261648202</c:v>
                </c:pt>
                <c:pt idx="872">
                  <c:v>63.338485490336097</c:v>
                </c:pt>
                <c:pt idx="873">
                  <c:v>63.369562408280103</c:v>
                </c:pt>
                <c:pt idx="874">
                  <c:v>63.400590102861202</c:v>
                </c:pt>
                <c:pt idx="875">
                  <c:v>63.431568661134101</c:v>
                </c:pt>
                <c:pt idx="876">
                  <c:v>63.462498169827697</c:v>
                </c:pt>
                <c:pt idx="877">
                  <c:v>63.493378715344598</c:v>
                </c:pt>
                <c:pt idx="878">
                  <c:v>63.524210383761201</c:v>
                </c:pt>
                <c:pt idx="879">
                  <c:v>63.5549932608277</c:v>
                </c:pt>
                <c:pt idx="880">
                  <c:v>63.5857274319685</c:v>
                </c:pt>
                <c:pt idx="881">
                  <c:v>63.616412982281602</c:v>
                </c:pt>
                <c:pt idx="882">
                  <c:v>63.647049996538797</c:v>
                </c:pt>
                <c:pt idx="883">
                  <c:v>63.677638686923899</c:v>
                </c:pt>
                <c:pt idx="884">
                  <c:v>63.708179129888201</c:v>
                </c:pt>
                <c:pt idx="885">
                  <c:v>63.738671329093002</c:v>
                </c:pt>
                <c:pt idx="886">
                  <c:v>63.7691153708953</c:v>
                </c:pt>
                <c:pt idx="887">
                  <c:v>63.7995113414106</c:v>
                </c:pt>
                <c:pt idx="888">
                  <c:v>63.829859326512803</c:v>
                </c:pt>
                <c:pt idx="889">
                  <c:v>63.860159411833997</c:v>
                </c:pt>
                <c:pt idx="890">
                  <c:v>63.890411682764402</c:v>
                </c:pt>
                <c:pt idx="891">
                  <c:v>63.920616224453099</c:v>
                </c:pt>
                <c:pt idx="892">
                  <c:v>63.950773121806897</c:v>
                </c:pt>
                <c:pt idx="893">
                  <c:v>63.980882459491298</c:v>
                </c:pt>
                <c:pt idx="894">
                  <c:v>64.010944321929998</c:v>
                </c:pt>
                <c:pt idx="895">
                  <c:v>64.040958793305194</c:v>
                </c:pt>
                <c:pt idx="896">
                  <c:v>64.070925957556994</c:v>
                </c:pt>
                <c:pt idx="897">
                  <c:v>64.100845898384307</c:v>
                </c:pt>
                <c:pt idx="898">
                  <c:v>64.130718699243999</c:v>
                </c:pt>
                <c:pt idx="899">
                  <c:v>64.160544443351498</c:v>
                </c:pt>
                <c:pt idx="900">
                  <c:v>64.190323213680301</c:v>
                </c:pt>
                <c:pt idx="901">
                  <c:v>64.220055092962596</c:v>
                </c:pt>
                <c:pt idx="902">
                  <c:v>64.2497401636886</c:v>
                </c:pt>
                <c:pt idx="903">
                  <c:v>64.279378508106902</c:v>
                </c:pt>
                <c:pt idx="904">
                  <c:v>64.308970225418193</c:v>
                </c:pt>
                <c:pt idx="905">
                  <c:v>64.338515480361195</c:v>
                </c:pt>
                <c:pt idx="906">
                  <c:v>64.368014279524999</c:v>
                </c:pt>
                <c:pt idx="907">
                  <c:v>64.397466706573994</c:v>
                </c:pt>
                <c:pt idx="908">
                  <c:v>64.426872845021194</c:v>
                </c:pt>
                <c:pt idx="909">
                  <c:v>64.456232778227701</c:v>
                </c:pt>
                <c:pt idx="910">
                  <c:v>64.4855465894031</c:v>
                </c:pt>
                <c:pt idx="911">
                  <c:v>64.514814361605104</c:v>
                </c:pt>
                <c:pt idx="912">
                  <c:v>64.544036177739997</c:v>
                </c:pt>
                <c:pt idx="913">
                  <c:v>64.573212120562403</c:v>
                </c:pt>
                <c:pt idx="914">
                  <c:v>64.602342272675003</c:v>
                </c:pt>
                <c:pt idx="915">
                  <c:v>64.631426716529106</c:v>
                </c:pt>
                <c:pt idx="916">
                  <c:v>64.660465534424304</c:v>
                </c:pt>
                <c:pt idx="917">
                  <c:v>64.689458808508405</c:v>
                </c:pt>
                <c:pt idx="918">
                  <c:v>64.7184066207776</c:v>
                </c:pt>
                <c:pt idx="919">
                  <c:v>64.747309053076506</c:v>
                </c:pt>
                <c:pt idx="920">
                  <c:v>64.7761661870979</c:v>
                </c:pt>
                <c:pt idx="921">
                  <c:v>64.804978103618097</c:v>
                </c:pt>
                <c:pt idx="922">
                  <c:v>64.833744884122893</c:v>
                </c:pt>
                <c:pt idx="923">
                  <c:v>64.862466610225795</c:v>
                </c:pt>
                <c:pt idx="924">
                  <c:v>64.891143362986099</c:v>
                </c:pt>
                <c:pt idx="925">
                  <c:v>64.919775223310396</c:v>
                </c:pt>
                <c:pt idx="926">
                  <c:v>64.948362271952604</c:v>
                </c:pt>
                <c:pt idx="927">
                  <c:v>64.976904589513893</c:v>
                </c:pt>
                <c:pt idx="928">
                  <c:v>65.005402256442906</c:v>
                </c:pt>
                <c:pt idx="929">
                  <c:v>65.033855353035506</c:v>
                </c:pt>
                <c:pt idx="930">
                  <c:v>65.062263959435001</c:v>
                </c:pt>
                <c:pt idx="931">
                  <c:v>65.090628155631904</c:v>
                </c:pt>
                <c:pt idx="932">
                  <c:v>65.118948021464305</c:v>
                </c:pt>
                <c:pt idx="933">
                  <c:v>65.147223636617298</c:v>
                </c:pt>
                <c:pt idx="934">
                  <c:v>65.175455080623493</c:v>
                </c:pt>
                <c:pt idx="935">
                  <c:v>65.203642432862907</c:v>
                </c:pt>
                <c:pt idx="936">
                  <c:v>65.231785772562603</c:v>
                </c:pt>
                <c:pt idx="937">
                  <c:v>65.259885178644097</c:v>
                </c:pt>
                <c:pt idx="938">
                  <c:v>65.287940727821706</c:v>
                </c:pt>
                <c:pt idx="939">
                  <c:v>65.315952499338096</c:v>
                </c:pt>
                <c:pt idx="940">
                  <c:v>65.343920571582402</c:v>
                </c:pt>
                <c:pt idx="941">
                  <c:v>65.371845019473</c:v>
                </c:pt>
                <c:pt idx="942">
                  <c:v>65.399725921778796</c:v>
                </c:pt>
                <c:pt idx="943">
                  <c:v>65.427563356249294</c:v>
                </c:pt>
                <c:pt idx="944">
                  <c:v>65.455357399091994</c:v>
                </c:pt>
                <c:pt idx="945">
                  <c:v>65.483108127734397</c:v>
                </c:pt>
                <c:pt idx="946">
                  <c:v>65.510815619654593</c:v>
                </c:pt>
                <c:pt idx="947">
                  <c:v>65.538480137991598</c:v>
                </c:pt>
                <c:pt idx="948">
                  <c:v>65.566101237418096</c:v>
                </c:pt>
                <c:pt idx="949">
                  <c:v>65.593679441396802</c:v>
                </c:pt>
                <c:pt idx="950">
                  <c:v>65.621215008854193</c:v>
                </c:pt>
                <c:pt idx="951">
                  <c:v>65.648707999819706</c:v>
                </c:pt>
                <c:pt idx="952">
                  <c:v>65.676158241180602</c:v>
                </c:pt>
                <c:pt idx="953">
                  <c:v>65.703565732936994</c:v>
                </c:pt>
                <c:pt idx="954">
                  <c:v>65.730930475088797</c:v>
                </c:pt>
                <c:pt idx="955">
                  <c:v>65.758252467635899</c:v>
                </c:pt>
                <c:pt idx="956">
                  <c:v>65.785532545241495</c:v>
                </c:pt>
                <c:pt idx="957">
                  <c:v>65.812770451321299</c:v>
                </c:pt>
                <c:pt idx="958">
                  <c:v>65.8399659479702</c:v>
                </c:pt>
                <c:pt idx="959">
                  <c:v>65.867119035188097</c:v>
                </c:pt>
                <c:pt idx="960">
                  <c:v>65.894229712975104</c:v>
                </c:pt>
                <c:pt idx="961">
                  <c:v>65.921297981331193</c:v>
                </c:pt>
                <c:pt idx="962">
                  <c:v>65.948323781540097</c:v>
                </c:pt>
                <c:pt idx="963">
                  <c:v>65.975309638800198</c:v>
                </c:pt>
                <c:pt idx="964">
                  <c:v>66.002253220685901</c:v>
                </c:pt>
                <c:pt idx="965">
                  <c:v>66.029154596335005</c:v>
                </c:pt>
                <c:pt idx="966">
                  <c:v>66.056013834885405</c:v>
                </c:pt>
                <c:pt idx="967">
                  <c:v>66.082831095664204</c:v>
                </c:pt>
                <c:pt idx="968">
                  <c:v>66.109607103452504</c:v>
                </c:pt>
                <c:pt idx="969">
                  <c:v>66.136341449317698</c:v>
                </c:pt>
                <c:pt idx="970">
                  <c:v>66.163034229856905</c:v>
                </c:pt>
                <c:pt idx="971">
                  <c:v>66.189685541666805</c:v>
                </c:pt>
                <c:pt idx="972">
                  <c:v>66.216295481344602</c:v>
                </c:pt>
                <c:pt idx="973">
                  <c:v>66.242864145487204</c:v>
                </c:pt>
                <c:pt idx="974">
                  <c:v>66.269391630691601</c:v>
                </c:pt>
                <c:pt idx="975">
                  <c:v>66.2958780335547</c:v>
                </c:pt>
                <c:pt idx="976">
                  <c:v>66.322323336390994</c:v>
                </c:pt>
                <c:pt idx="977">
                  <c:v>66.348727580999494</c:v>
                </c:pt>
                <c:pt idx="978">
                  <c:v>66.375090948678903</c:v>
                </c:pt>
                <c:pt idx="979">
                  <c:v>66.401413527696207</c:v>
                </c:pt>
                <c:pt idx="980">
                  <c:v>66.427695406318506</c:v>
                </c:pt>
                <c:pt idx="981">
                  <c:v>66.453936672812901</c:v>
                </c:pt>
                <c:pt idx="982">
                  <c:v>66.480137415446507</c:v>
                </c:pt>
                <c:pt idx="983">
                  <c:v>66.506297722486195</c:v>
                </c:pt>
                <c:pt idx="984">
                  <c:v>66.532417682199195</c:v>
                </c:pt>
                <c:pt idx="985">
                  <c:v>66.558497105623999</c:v>
                </c:pt>
                <c:pt idx="986">
                  <c:v>66.584536224647707</c:v>
                </c:pt>
                <c:pt idx="987">
                  <c:v>66.6105351467329</c:v>
                </c:pt>
                <c:pt idx="988">
                  <c:v>66.636493949258295</c:v>
                </c:pt>
                <c:pt idx="989">
                  <c:v>66.662412709602705</c:v>
                </c:pt>
                <c:pt idx="990">
                  <c:v>66.688291505145003</c:v>
                </c:pt>
                <c:pt idx="991">
                  <c:v>66.714130413264002</c:v>
                </c:pt>
                <c:pt idx="992">
                  <c:v>66.739929511338502</c:v>
                </c:pt>
                <c:pt idx="993">
                  <c:v>66.765688834539006</c:v>
                </c:pt>
                <c:pt idx="994">
                  <c:v>66.791408349599095</c:v>
                </c:pt>
                <c:pt idx="995">
                  <c:v>66.817088225924195</c:v>
                </c:pt>
                <c:pt idx="996">
                  <c:v>66.842728534740502</c:v>
                </c:pt>
                <c:pt idx="997">
                  <c:v>66.868329347274198</c:v>
                </c:pt>
                <c:pt idx="998">
                  <c:v>66.893890734751295</c:v>
                </c:pt>
                <c:pt idx="999">
                  <c:v>66.919412768398104</c:v>
                </c:pt>
                <c:pt idx="1000">
                  <c:v>66.944895519440706</c:v>
                </c:pt>
                <c:pt idx="1001">
                  <c:v>66.9703390591052</c:v>
                </c:pt>
                <c:pt idx="1002">
                  <c:v>66.995743412149196</c:v>
                </c:pt>
                <c:pt idx="1003">
                  <c:v>67.021108650280595</c:v>
                </c:pt>
                <c:pt idx="1004">
                  <c:v>67.046434863847793</c:v>
                </c:pt>
                <c:pt idx="1005">
                  <c:v>67.071722121459999</c:v>
                </c:pt>
                <c:pt idx="1006">
                  <c:v>67.096970491725898</c:v>
                </c:pt>
                <c:pt idx="1007">
                  <c:v>67.122180043254701</c:v>
                </c:pt>
                <c:pt idx="1008">
                  <c:v>67.147350844655094</c:v>
                </c:pt>
                <c:pt idx="1009">
                  <c:v>67.172482964536201</c:v>
                </c:pt>
                <c:pt idx="1010">
                  <c:v>67.197576470885394</c:v>
                </c:pt>
                <c:pt idx="1011">
                  <c:v>67.222631398825598</c:v>
                </c:pt>
                <c:pt idx="1012">
                  <c:v>67.247647839701401</c:v>
                </c:pt>
                <c:pt idx="1013">
                  <c:v>67.272625860942597</c:v>
                </c:pt>
                <c:pt idx="1014">
                  <c:v>67.297565529978698</c:v>
                </c:pt>
                <c:pt idx="1015">
                  <c:v>67.3224669142393</c:v>
                </c:pt>
                <c:pt idx="1016">
                  <c:v>67.347330081154198</c:v>
                </c:pt>
                <c:pt idx="1017">
                  <c:v>67.372155098153002</c:v>
                </c:pt>
                <c:pt idx="1018">
                  <c:v>67.396942032665194</c:v>
                </c:pt>
                <c:pt idx="1019">
                  <c:v>67.421690942404098</c:v>
                </c:pt>
                <c:pt idx="1020">
                  <c:v>67.446401883995094</c:v>
                </c:pt>
                <c:pt idx="1021">
                  <c:v>67.471074936200495</c:v>
                </c:pt>
                <c:pt idx="1022">
                  <c:v>67.495710165533197</c:v>
                </c:pt>
                <c:pt idx="1023">
                  <c:v>67.520307638505898</c:v>
                </c:pt>
                <c:pt idx="1024">
                  <c:v>67.544867421631395</c:v>
                </c:pt>
                <c:pt idx="1025">
                  <c:v>67.569389581422598</c:v>
                </c:pt>
                <c:pt idx="1026">
                  <c:v>67.593874184392206</c:v>
                </c:pt>
                <c:pt idx="1027">
                  <c:v>67.618321297053001</c:v>
                </c:pt>
                <c:pt idx="1028">
                  <c:v>67.642730952167597</c:v>
                </c:pt>
                <c:pt idx="1029">
                  <c:v>67.667103230480194</c:v>
                </c:pt>
                <c:pt idx="1030">
                  <c:v>67.691438206068995</c:v>
                </c:pt>
                <c:pt idx="1031">
                  <c:v>67.715735944539702</c:v>
                </c:pt>
                <c:pt idx="1032">
                  <c:v>67.739996511497495</c:v>
                </c:pt>
                <c:pt idx="1033">
                  <c:v>67.764219972548005</c:v>
                </c:pt>
                <c:pt idx="1034">
                  <c:v>67.788406393296398</c:v>
                </c:pt>
                <c:pt idx="1035">
                  <c:v>67.812555839348406</c:v>
                </c:pt>
                <c:pt idx="1036">
                  <c:v>67.836668376309106</c:v>
                </c:pt>
                <c:pt idx="1037">
                  <c:v>67.860744069784204</c:v>
                </c:pt>
                <c:pt idx="1038">
                  <c:v>67.884782985379005</c:v>
                </c:pt>
                <c:pt idx="1039">
                  <c:v>67.908785165930496</c:v>
                </c:pt>
                <c:pt idx="1040">
                  <c:v>67.932750652147504</c:v>
                </c:pt>
                <c:pt idx="1041">
                  <c:v>67.956679540563002</c:v>
                </c:pt>
                <c:pt idx="1042">
                  <c:v>67.980571895472494</c:v>
                </c:pt>
                <c:pt idx="1043">
                  <c:v>68.004427781171401</c:v>
                </c:pt>
                <c:pt idx="1044">
                  <c:v>68.0282472619553</c:v>
                </c:pt>
                <c:pt idx="1045">
                  <c:v>68.052030402119797</c:v>
                </c:pt>
                <c:pt idx="1046">
                  <c:v>68.075777265960397</c:v>
                </c:pt>
                <c:pt idx="1047">
                  <c:v>68.099487917772606</c:v>
                </c:pt>
                <c:pt idx="1048">
                  <c:v>68.123162421851902</c:v>
                </c:pt>
                <c:pt idx="1049">
                  <c:v>68.146800842493903</c:v>
                </c:pt>
                <c:pt idx="1050">
                  <c:v>68.170403243994201</c:v>
                </c:pt>
                <c:pt idx="1051">
                  <c:v>68.193969620276604</c:v>
                </c:pt>
                <c:pt idx="1052">
                  <c:v>68.217500087152004</c:v>
                </c:pt>
                <c:pt idx="1053">
                  <c:v>68.240994708316407</c:v>
                </c:pt>
                <c:pt idx="1054">
                  <c:v>68.264453546611307</c:v>
                </c:pt>
                <c:pt idx="1055">
                  <c:v>68.287876664878397</c:v>
                </c:pt>
                <c:pt idx="1056">
                  <c:v>68.311264125959397</c:v>
                </c:pt>
                <c:pt idx="1057">
                  <c:v>68.334615992695802</c:v>
                </c:pt>
                <c:pt idx="1058">
                  <c:v>68.357932327929504</c:v>
                </c:pt>
                <c:pt idx="1059">
                  <c:v>68.381213194501996</c:v>
                </c:pt>
                <c:pt idx="1060">
                  <c:v>68.404458655254899</c:v>
                </c:pt>
                <c:pt idx="1061">
                  <c:v>68.427668773030007</c:v>
                </c:pt>
                <c:pt idx="1062">
                  <c:v>68.450843570482704</c:v>
                </c:pt>
                <c:pt idx="1063">
                  <c:v>68.473983108751895</c:v>
                </c:pt>
                <c:pt idx="1064">
                  <c:v>68.497087473654204</c:v>
                </c:pt>
                <c:pt idx="1065">
                  <c:v>68.520156726574896</c:v>
                </c:pt>
                <c:pt idx="1066">
                  <c:v>68.543190928899094</c:v>
                </c:pt>
                <c:pt idx="1067">
                  <c:v>68.566190142012104</c:v>
                </c:pt>
                <c:pt idx="1068">
                  <c:v>68.589154427299107</c:v>
                </c:pt>
                <c:pt idx="1069">
                  <c:v>68.612083846145296</c:v>
                </c:pt>
                <c:pt idx="1070">
                  <c:v>68.634978459935994</c:v>
                </c:pt>
                <c:pt idx="1071">
                  <c:v>68.657838330056194</c:v>
                </c:pt>
                <c:pt idx="1072">
                  <c:v>68.680663517891304</c:v>
                </c:pt>
                <c:pt idx="1073">
                  <c:v>68.703454053175605</c:v>
                </c:pt>
                <c:pt idx="1074">
                  <c:v>68.726209883679005</c:v>
                </c:pt>
                <c:pt idx="1075">
                  <c:v>68.748931190764097</c:v>
                </c:pt>
                <c:pt idx="1076">
                  <c:v>68.771618034628901</c:v>
                </c:pt>
                <c:pt idx="1077">
                  <c:v>68.794270475471606</c:v>
                </c:pt>
                <c:pt idx="1078">
                  <c:v>68.816888573490203</c:v>
                </c:pt>
                <c:pt idx="1079">
                  <c:v>68.839472388882797</c:v>
                </c:pt>
                <c:pt idx="1080">
                  <c:v>68.862021981847604</c:v>
                </c:pt>
                <c:pt idx="1081">
                  <c:v>68.884537412582603</c:v>
                </c:pt>
                <c:pt idx="1082">
                  <c:v>68.907018741285896</c:v>
                </c:pt>
                <c:pt idx="1083">
                  <c:v>68.929466028155701</c:v>
                </c:pt>
                <c:pt idx="1084">
                  <c:v>68.951879333389897</c:v>
                </c:pt>
                <c:pt idx="1085">
                  <c:v>68.9742587171867</c:v>
                </c:pt>
                <c:pt idx="1086">
                  <c:v>68.996604239744201</c:v>
                </c:pt>
                <c:pt idx="1087">
                  <c:v>69.018915961260504</c:v>
                </c:pt>
                <c:pt idx="1088">
                  <c:v>69.041193941933599</c:v>
                </c:pt>
                <c:pt idx="1089">
                  <c:v>69.063438241961705</c:v>
                </c:pt>
                <c:pt idx="1090">
                  <c:v>69.085648921542898</c:v>
                </c:pt>
                <c:pt idx="1091">
                  <c:v>69.107826040875196</c:v>
                </c:pt>
                <c:pt idx="1092">
                  <c:v>69.129969660156704</c:v>
                </c:pt>
                <c:pt idx="1093">
                  <c:v>69.152079816158306</c:v>
                </c:pt>
                <c:pt idx="1094">
                  <c:v>69.174156325582899</c:v>
                </c:pt>
                <c:pt idx="1095">
                  <c:v>69.196199473629406</c:v>
                </c:pt>
                <c:pt idx="1096">
                  <c:v>69.218209318517793</c:v>
                </c:pt>
                <c:pt idx="1097">
                  <c:v>69.240185918468399</c:v>
                </c:pt>
                <c:pt idx="1098">
                  <c:v>69.262129331701402</c:v>
                </c:pt>
                <c:pt idx="1099">
                  <c:v>69.284039616436999</c:v>
                </c:pt>
                <c:pt idx="1100">
                  <c:v>69.305916830895299</c:v>
                </c:pt>
                <c:pt idx="1101">
                  <c:v>69.327761033296497</c:v>
                </c:pt>
                <c:pt idx="1102">
                  <c:v>69.349572281860802</c:v>
                </c:pt>
                <c:pt idx="1103">
                  <c:v>69.371350634808493</c:v>
                </c:pt>
                <c:pt idx="1104">
                  <c:v>69.393096150359597</c:v>
                </c:pt>
                <c:pt idx="1105">
                  <c:v>69.414808886734406</c:v>
                </c:pt>
                <c:pt idx="1106">
                  <c:v>69.436488902153002</c:v>
                </c:pt>
                <c:pt idx="1107">
                  <c:v>69.458136254835694</c:v>
                </c:pt>
                <c:pt idx="1108">
                  <c:v>69.479751003002605</c:v>
                </c:pt>
                <c:pt idx="1109">
                  <c:v>69.501333204874001</c:v>
                </c:pt>
                <c:pt idx="1110">
                  <c:v>69.522882918669893</c:v>
                </c:pt>
                <c:pt idx="1111">
                  <c:v>69.544400202610603</c:v>
                </c:pt>
                <c:pt idx="1112">
                  <c:v>69.565885114916298</c:v>
                </c:pt>
                <c:pt idx="1113">
                  <c:v>69.587337713807102</c:v>
                </c:pt>
                <c:pt idx="1114">
                  <c:v>69.608757737242499</c:v>
                </c:pt>
                <c:pt idx="1115">
                  <c:v>69.630145509904807</c:v>
                </c:pt>
                <c:pt idx="1116">
                  <c:v>69.651501093940198</c:v>
                </c:pt>
                <c:pt idx="1117">
                  <c:v>69.672824545310803</c:v>
                </c:pt>
                <c:pt idx="1118">
                  <c:v>69.694115919978998</c:v>
                </c:pt>
                <c:pt idx="1119">
                  <c:v>69.715375273906901</c:v>
                </c:pt>
                <c:pt idx="1120">
                  <c:v>69.736602663056701</c:v>
                </c:pt>
                <c:pt idx="1121">
                  <c:v>69.757798143390602</c:v>
                </c:pt>
                <c:pt idx="1122">
                  <c:v>69.778961770870893</c:v>
                </c:pt>
                <c:pt idx="1123">
                  <c:v>69.800093601459807</c:v>
                </c:pt>
                <c:pt idx="1124">
                  <c:v>69.821193691119404</c:v>
                </c:pt>
                <c:pt idx="1125">
                  <c:v>69.842262095811904</c:v>
                </c:pt>
                <c:pt idx="1126">
                  <c:v>69.863298871499694</c:v>
                </c:pt>
                <c:pt idx="1127">
                  <c:v>69.884304074144794</c:v>
                </c:pt>
                <c:pt idx="1128">
                  <c:v>69.905277759709605</c:v>
                </c:pt>
                <c:pt idx="1129">
                  <c:v>69.926219984156106</c:v>
                </c:pt>
                <c:pt idx="1130">
                  <c:v>69.947130803446697</c:v>
                </c:pt>
                <c:pt idx="1131">
                  <c:v>69.968010273543499</c:v>
                </c:pt>
                <c:pt idx="1132">
                  <c:v>69.988858450408699</c:v>
                </c:pt>
                <c:pt idx="1133">
                  <c:v>70.009675390004602</c:v>
                </c:pt>
                <c:pt idx="1134">
                  <c:v>70.030460233547501</c:v>
                </c:pt>
                <c:pt idx="1135">
                  <c:v>70.051214623158302</c:v>
                </c:pt>
                <c:pt idx="1136">
                  <c:v>70.071937875720295</c:v>
                </c:pt>
                <c:pt idx="1137">
                  <c:v>70.092630046931902</c:v>
                </c:pt>
                <c:pt idx="1138">
                  <c:v>70.113291192380203</c:v>
                </c:pt>
                <c:pt idx="1139">
                  <c:v>70.133921367541006</c:v>
                </c:pt>
                <c:pt idx="1140">
                  <c:v>70.154520627779107</c:v>
                </c:pt>
                <c:pt idx="1141">
                  <c:v>70.175089028347898</c:v>
                </c:pt>
                <c:pt idx="1142">
                  <c:v>70.195626624389504</c:v>
                </c:pt>
                <c:pt idx="1143">
                  <c:v>70.216133470934906</c:v>
                </c:pt>
                <c:pt idx="1144">
                  <c:v>70.236609622903799</c:v>
                </c:pt>
                <c:pt idx="1145">
                  <c:v>70.257055135104594</c:v>
                </c:pt>
                <c:pt idx="1146">
                  <c:v>70.277470062234698</c:v>
                </c:pt>
                <c:pt idx="1147">
                  <c:v>70.297854458879996</c:v>
                </c:pt>
                <c:pt idx="1148">
                  <c:v>70.318208379515298</c:v>
                </c:pt>
                <c:pt idx="1149">
                  <c:v>70.338531878504199</c:v>
                </c:pt>
                <c:pt idx="1150">
                  <c:v>70.358825010098798</c:v>
                </c:pt>
                <c:pt idx="1151">
                  <c:v>70.379087828440305</c:v>
                </c:pt>
                <c:pt idx="1152">
                  <c:v>70.399320387558603</c:v>
                </c:pt>
                <c:pt idx="1153">
                  <c:v>70.419522741372106</c:v>
                </c:pt>
                <c:pt idx="1154">
                  <c:v>70.439694748454997</c:v>
                </c:pt>
                <c:pt idx="1155">
                  <c:v>70.459836565288199</c:v>
                </c:pt>
                <c:pt idx="1156">
                  <c:v>70.479948299239794</c:v>
                </c:pt>
                <c:pt idx="1157">
                  <c:v>70.500030001437096</c:v>
                </c:pt>
                <c:pt idx="1158">
                  <c:v>70.520081722838299</c:v>
                </c:pt>
                <c:pt idx="1159">
                  <c:v>70.540103514232797</c:v>
                </c:pt>
                <c:pt idx="1160">
                  <c:v>70.560095426240693</c:v>
                </c:pt>
                <c:pt idx="1161">
                  <c:v>70.580057509313704</c:v>
                </c:pt>
                <c:pt idx="1162">
                  <c:v>70.599989813734098</c:v>
                </c:pt>
                <c:pt idx="1163">
                  <c:v>70.619892389615401</c:v>
                </c:pt>
                <c:pt idx="1164">
                  <c:v>70.639765286902303</c:v>
                </c:pt>
                <c:pt idx="1165">
                  <c:v>70.659608555370298</c:v>
                </c:pt>
                <c:pt idx="1166">
                  <c:v>70.679422244626295</c:v>
                </c:pt>
                <c:pt idx="1167">
                  <c:v>70.699206404107798</c:v>
                </c:pt>
                <c:pt idx="1168">
                  <c:v>70.718961083083698</c:v>
                </c:pt>
                <c:pt idx="1169">
                  <c:v>70.738686330653906</c:v>
                </c:pt>
                <c:pt idx="1170">
                  <c:v>70.758382195749206</c:v>
                </c:pt>
                <c:pt idx="1171">
                  <c:v>70.778048727131704</c:v>
                </c:pt>
                <c:pt idx="1172">
                  <c:v>70.797685973394394</c:v>
                </c:pt>
                <c:pt idx="1173">
                  <c:v>70.817293982961303</c:v>
                </c:pt>
                <c:pt idx="1174">
                  <c:v>70.836872804087605</c:v>
                </c:pt>
                <c:pt idx="1175">
                  <c:v>70.856422484859394</c:v>
                </c:pt>
                <c:pt idx="1176">
                  <c:v>70.875943073194094</c:v>
                </c:pt>
                <c:pt idx="1177">
                  <c:v>70.895434616839793</c:v>
                </c:pt>
                <c:pt idx="1178">
                  <c:v>70.914897163376097</c:v>
                </c:pt>
                <c:pt idx="1179">
                  <c:v>70.934330767833998</c:v>
                </c:pt>
                <c:pt idx="1180">
                  <c:v>70.9537355117386</c:v>
                </c:pt>
                <c:pt idx="1181">
                  <c:v>70.973111407209501</c:v>
                </c:pt>
                <c:pt idx="1182">
                  <c:v>70.992458501581098</c:v>
                </c:pt>
                <c:pt idx="1183">
                  <c:v>71.011776842030002</c:v>
                </c:pt>
                <c:pt idx="1184">
                  <c:v>71.031066475574207</c:v>
                </c:pt>
                <c:pt idx="1185">
                  <c:v>71.050327449073706</c:v>
                </c:pt>
                <c:pt idx="1186">
                  <c:v>71.069559809230398</c:v>
                </c:pt>
                <c:pt idx="1187">
                  <c:v>71.088763602587903</c:v>
                </c:pt>
                <c:pt idx="1188">
                  <c:v>71.107938875531502</c:v>
                </c:pt>
                <c:pt idx="1189">
                  <c:v>71.127085674288594</c:v>
                </c:pt>
                <c:pt idx="1190">
                  <c:v>71.146204044928197</c:v>
                </c:pt>
                <c:pt idx="1191">
                  <c:v>71.165294033361207</c:v>
                </c:pt>
                <c:pt idx="1192">
                  <c:v>71.184355685340194</c:v>
                </c:pt>
                <c:pt idx="1193">
                  <c:v>71.203389046459804</c:v>
                </c:pt>
                <c:pt idx="1194">
                  <c:v>71.222394162156306</c:v>
                </c:pt>
                <c:pt idx="1195">
                  <c:v>71.241371077707697</c:v>
                </c:pt>
                <c:pt idx="1196">
                  <c:v>71.260319838234096</c:v>
                </c:pt>
                <c:pt idx="1197">
                  <c:v>71.279240488697098</c:v>
                </c:pt>
                <c:pt idx="1198">
                  <c:v>71.298133073900402</c:v>
                </c:pt>
                <c:pt idx="1199">
                  <c:v>71.316997638489298</c:v>
                </c:pt>
                <c:pt idx="1200">
                  <c:v>71.335834226950894</c:v>
                </c:pt>
                <c:pt idx="1201">
                  <c:v>71.354642883614403</c:v>
                </c:pt>
                <c:pt idx="1202">
                  <c:v>71.373423652650501</c:v>
                </c:pt>
                <c:pt idx="1203">
                  <c:v>71.392176578071798</c:v>
                </c:pt>
                <c:pt idx="1204">
                  <c:v>71.410901703732804</c:v>
                </c:pt>
                <c:pt idx="1205">
                  <c:v>71.429599182533906</c:v>
                </c:pt>
                <c:pt idx="1206">
                  <c:v>71.448269052983207</c:v>
                </c:pt>
                <c:pt idx="1207">
                  <c:v>71.466911283365107</c:v>
                </c:pt>
                <c:pt idx="1208">
                  <c:v>71.485525918677993</c:v>
                </c:pt>
                <c:pt idx="1209">
                  <c:v>71.504113003806495</c:v>
                </c:pt>
                <c:pt idx="1210">
                  <c:v>71.522672583520404</c:v>
                </c:pt>
                <c:pt idx="1211">
                  <c:v>71.541204702475795</c:v>
                </c:pt>
                <c:pt idx="1212">
                  <c:v>71.559709405213894</c:v>
                </c:pt>
                <c:pt idx="1213">
                  <c:v>71.578186736162095</c:v>
                </c:pt>
                <c:pt idx="1214">
                  <c:v>71.596636739633396</c:v>
                </c:pt>
                <c:pt idx="1215">
                  <c:v>71.615059459826398</c:v>
                </c:pt>
                <c:pt idx="1216">
                  <c:v>71.633454940825601</c:v>
                </c:pt>
                <c:pt idx="1217">
                  <c:v>71.651823226601095</c:v>
                </c:pt>
                <c:pt idx="1218">
                  <c:v>71.670164361008702</c:v>
                </c:pt>
                <c:pt idx="1219">
                  <c:v>71.688478387790198</c:v>
                </c:pt>
                <c:pt idx="1220">
                  <c:v>71.706765350572596</c:v>
                </c:pt>
                <c:pt idx="1221">
                  <c:v>71.725025292869205</c:v>
                </c:pt>
                <c:pt idx="1222">
                  <c:v>71.743258258078598</c:v>
                </c:pt>
                <c:pt idx="1223">
                  <c:v>71.761464289485403</c:v>
                </c:pt>
                <c:pt idx="1224">
                  <c:v>71.779643430259696</c:v>
                </c:pt>
                <c:pt idx="1225">
                  <c:v>71.797795723457597</c:v>
                </c:pt>
                <c:pt idx="1226">
                  <c:v>71.815921212020598</c:v>
                </c:pt>
                <c:pt idx="1227">
                  <c:v>71.834019938776294</c:v>
                </c:pt>
                <c:pt idx="1228">
                  <c:v>71.852091946437497</c:v>
                </c:pt>
                <c:pt idx="1229">
                  <c:v>71.870137277603305</c:v>
                </c:pt>
                <c:pt idx="1230">
                  <c:v>71.888155974758206</c:v>
                </c:pt>
                <c:pt idx="1231">
                  <c:v>71.906148213144903</c:v>
                </c:pt>
                <c:pt idx="1232">
                  <c:v>71.924113925114995</c:v>
                </c:pt>
                <c:pt idx="1233">
                  <c:v>71.942053150486103</c:v>
                </c:pt>
                <c:pt idx="1234">
                  <c:v>71.9599659325294</c:v>
                </c:pt>
                <c:pt idx="1235">
                  <c:v>71.977852314432099</c:v>
                </c:pt>
                <c:pt idx="1236">
                  <c:v>71.995712339297697</c:v>
                </c:pt>
                <c:pt idx="1237">
                  <c:v>72.013546050145806</c:v>
                </c:pt>
                <c:pt idx="1238">
                  <c:v>72.031353489912107</c:v>
                </c:pt>
                <c:pt idx="1239">
                  <c:v>72.049134701448594</c:v>
                </c:pt>
                <c:pt idx="1240">
                  <c:v>72.066889727523304</c:v>
                </c:pt>
                <c:pt idx="1241">
                  <c:v>72.084618610820499</c:v>
                </c:pt>
                <c:pt idx="1242">
                  <c:v>72.1023213939405</c:v>
                </c:pt>
                <c:pt idx="1243">
                  <c:v>72.119998119399995</c:v>
                </c:pt>
                <c:pt idx="1244">
                  <c:v>72.137648829631502</c:v>
                </c:pt>
                <c:pt idx="1245">
                  <c:v>72.155273566983993</c:v>
                </c:pt>
                <c:pt idx="1246">
                  <c:v>72.172872373722498</c:v>
                </c:pt>
                <c:pt idx="1247">
                  <c:v>72.190445292028201</c:v>
                </c:pt>
                <c:pt idx="1248">
                  <c:v>72.207992363998301</c:v>
                </c:pt>
                <c:pt idx="1249">
                  <c:v>72.225513631646294</c:v>
                </c:pt>
                <c:pt idx="1250">
                  <c:v>72.243009136902003</c:v>
                </c:pt>
                <c:pt idx="1251">
                  <c:v>72.260478921610996</c:v>
                </c:pt>
                <c:pt idx="1252">
                  <c:v>72.277923027535294</c:v>
                </c:pt>
                <c:pt idx="1253">
                  <c:v>72.295341496353103</c:v>
                </c:pt>
                <c:pt idx="1254">
                  <c:v>72.3127343696585</c:v>
                </c:pt>
                <c:pt idx="1255">
                  <c:v>72.330101688962102</c:v>
                </c:pt>
                <c:pt idx="1256">
                  <c:v>72.347443508945702</c:v>
                </c:pt>
                <c:pt idx="1257">
                  <c:v>72.364759883320303</c:v>
                </c:pt>
                <c:pt idx="1258">
                  <c:v>72.382050833094894</c:v>
                </c:pt>
                <c:pt idx="1259">
                  <c:v>72.399316399775202</c:v>
                </c:pt>
                <c:pt idx="1260">
                  <c:v>72.416556624791298</c:v>
                </c:pt>
                <c:pt idx="1261">
                  <c:v>72.433771549497607</c:v>
                </c:pt>
                <c:pt idx="1262">
                  <c:v>72.450961215172995</c:v>
                </c:pt>
                <c:pt idx="1263">
                  <c:v>72.468125663020601</c:v>
                </c:pt>
                <c:pt idx="1264">
                  <c:v>72.485264934168001</c:v>
                </c:pt>
                <c:pt idx="1265">
                  <c:v>72.5023790696671</c:v>
                </c:pt>
                <c:pt idx="1266">
                  <c:v>72.519468110494202</c:v>
                </c:pt>
                <c:pt idx="1267">
                  <c:v>72.536532097549895</c:v>
                </c:pt>
                <c:pt idx="1268">
                  <c:v>72.553571071659306</c:v>
                </c:pt>
                <c:pt idx="1269">
                  <c:v>72.570585073571706</c:v>
                </c:pt>
                <c:pt idx="1270">
                  <c:v>72.587574143960893</c:v>
                </c:pt>
                <c:pt idx="1271">
                  <c:v>72.604538323424904</c:v>
                </c:pt>
                <c:pt idx="1272">
                  <c:v>72.621477652486504</c:v>
                </c:pt>
                <c:pt idx="1273">
                  <c:v>72.638392171592201</c:v>
                </c:pt>
                <c:pt idx="1274">
                  <c:v>72.655281921113399</c:v>
                </c:pt>
                <c:pt idx="1275">
                  <c:v>72.672146941345702</c:v>
                </c:pt>
                <c:pt idx="1276">
                  <c:v>72.688987272509095</c:v>
                </c:pt>
                <c:pt idx="1277">
                  <c:v>72.705802954747796</c:v>
                </c:pt>
                <c:pt idx="1278">
                  <c:v>72.722594028130501</c:v>
                </c:pt>
                <c:pt idx="1279">
                  <c:v>72.739360532650295</c:v>
                </c:pt>
                <c:pt idx="1280">
                  <c:v>72.7561025082246</c:v>
                </c:pt>
                <c:pt idx="1281">
                  <c:v>72.772819994695297</c:v>
                </c:pt>
                <c:pt idx="1282">
                  <c:v>72.789513030294799</c:v>
                </c:pt>
                <c:pt idx="1283">
                  <c:v>72.806181655557594</c:v>
                </c:pt>
                <c:pt idx="1284">
                  <c:v>72.822825910489698</c:v>
                </c:pt>
                <c:pt idx="1285">
                  <c:v>72.839445834612306</c:v>
                </c:pt>
                <c:pt idx="1286">
                  <c:v>72.856041467370602</c:v>
                </c:pt>
                <c:pt idx="1287">
                  <c:v>72.8726128481334</c:v>
                </c:pt>
                <c:pt idx="1288">
                  <c:v>72.889160016193699</c:v>
                </c:pt>
                <c:pt idx="1289">
                  <c:v>72.905683010768399</c:v>
                </c:pt>
                <c:pt idx="1290">
                  <c:v>72.922181870998102</c:v>
                </c:pt>
                <c:pt idx="1291">
                  <c:v>72.938656635947694</c:v>
                </c:pt>
                <c:pt idx="1292">
                  <c:v>72.955107344605693</c:v>
                </c:pt>
                <c:pt idx="1293">
                  <c:v>72.971534035884602</c:v>
                </c:pt>
                <c:pt idx="1294">
                  <c:v>72.987936748620896</c:v>
                </c:pt>
                <c:pt idx="1295">
                  <c:v>73.004315521574995</c:v>
                </c:pt>
                <c:pt idx="1296">
                  <c:v>73.020670393431104</c:v>
                </c:pt>
                <c:pt idx="1297">
                  <c:v>73.0370014027975</c:v>
                </c:pt>
                <c:pt idx="1298">
                  <c:v>73.053308588206306</c:v>
                </c:pt>
                <c:pt idx="1299">
                  <c:v>73.069591988113601</c:v>
                </c:pt>
                <c:pt idx="1300">
                  <c:v>73.085851640899406</c:v>
                </c:pt>
                <c:pt idx="1301">
                  <c:v>73.102087584867604</c:v>
                </c:pt>
                <c:pt idx="1302">
                  <c:v>73.118299858245905</c:v>
                </c:pt>
                <c:pt idx="1303">
                  <c:v>73.134488499186205</c:v>
                </c:pt>
                <c:pt idx="1304">
                  <c:v>73.1506535457642</c:v>
                </c:pt>
                <c:pt idx="1305">
                  <c:v>73.166795035979305</c:v>
                </c:pt>
                <c:pt idx="1306">
                  <c:v>73.182913007755204</c:v>
                </c:pt>
                <c:pt idx="1307">
                  <c:v>73.199007499307697</c:v>
                </c:pt>
                <c:pt idx="1308">
                  <c:v>73.215078549892198</c:v>
                </c:pt>
                <c:pt idx="1309">
                  <c:v>73.231126195662895</c:v>
                </c:pt>
                <c:pt idx="1310">
                  <c:v>73.247150474258305</c:v>
                </c:pt>
                <c:pt idx="1311">
                  <c:v>73.263151423241396</c:v>
                </c:pt>
                <c:pt idx="1312">
                  <c:v>73.279129080099395</c:v>
                </c:pt>
                <c:pt idx="1313">
                  <c:v>73.295083482244095</c:v>
                </c:pt>
                <c:pt idx="1314">
                  <c:v>73.311014667011705</c:v>
                </c:pt>
                <c:pt idx="1315">
                  <c:v>73.326922671662501</c:v>
                </c:pt>
                <c:pt idx="1316">
                  <c:v>73.342807533381503</c:v>
                </c:pt>
                <c:pt idx="1317">
                  <c:v>73.358669289278197</c:v>
                </c:pt>
                <c:pt idx="1318">
                  <c:v>73.374507976386099</c:v>
                </c:pt>
                <c:pt idx="1319">
                  <c:v>73.390323631663506</c:v>
                </c:pt>
                <c:pt idx="1320">
                  <c:v>73.406116291992802</c:v>
                </c:pt>
                <c:pt idx="1321">
                  <c:v>73.421885994181096</c:v>
                </c:pt>
                <c:pt idx="1322">
                  <c:v>73.437632774959695</c:v>
                </c:pt>
                <c:pt idx="1323">
                  <c:v>73.453356670984206</c:v>
                </c:pt>
                <c:pt idx="1324">
                  <c:v>73.469057718835003</c:v>
                </c:pt>
                <c:pt idx="1325">
                  <c:v>73.484735955016404</c:v>
                </c:pt>
                <c:pt idx="1326">
                  <c:v>73.500391415957594</c:v>
                </c:pt>
                <c:pt idx="1327">
                  <c:v>73.516024138011801</c:v>
                </c:pt>
                <c:pt idx="1328">
                  <c:v>73.531634157456907</c:v>
                </c:pt>
                <c:pt idx="1329">
                  <c:v>73.547221510494893</c:v>
                </c:pt>
                <c:pt idx="1330">
                  <c:v>73.562786233252595</c:v>
                </c:pt>
                <c:pt idx="1331">
                  <c:v>73.578328361780805</c:v>
                </c:pt>
                <c:pt idx="1332">
                  <c:v>73.593847932054899</c:v>
                </c:pt>
                <c:pt idx="1333">
                  <c:v>73.609344990774304</c:v>
                </c:pt>
                <c:pt idx="1334">
                  <c:v>73.624819572805194</c:v>
                </c:pt>
                <c:pt idx="1335">
                  <c:v>73.640271706864894</c:v>
                </c:pt>
                <c:pt idx="1336">
                  <c:v>73.655701428798096</c:v>
                </c:pt>
                <c:pt idx="1337">
                  <c:v>73.671108774377899</c:v>
                </c:pt>
                <c:pt idx="1338">
                  <c:v>73.686493779306403</c:v>
                </c:pt>
                <c:pt idx="1339">
                  <c:v>73.701856479214101</c:v>
                </c:pt>
                <c:pt idx="1340">
                  <c:v>73.717196909660302</c:v>
                </c:pt>
                <c:pt idx="1341">
                  <c:v>73.732515106132695</c:v>
                </c:pt>
                <c:pt idx="1342">
                  <c:v>73.747811104047997</c:v>
                </c:pt>
                <c:pt idx="1343">
                  <c:v>73.763084938751305</c:v>
                </c:pt>
                <c:pt idx="1344">
                  <c:v>73.778336645516305</c:v>
                </c:pt>
                <c:pt idx="1345">
                  <c:v>73.7935662595455</c:v>
                </c:pt>
                <c:pt idx="1346">
                  <c:v>73.808773815970099</c:v>
                </c:pt>
                <c:pt idx="1347">
                  <c:v>73.823959349849602</c:v>
                </c:pt>
                <c:pt idx="1348">
                  <c:v>73.839122896172597</c:v>
                </c:pt>
                <c:pt idx="1349">
                  <c:v>73.854264489856007</c:v>
                </c:pt>
                <c:pt idx="1350">
                  <c:v>73.869384165745402</c:v>
                </c:pt>
                <c:pt idx="1351">
                  <c:v>73.884481958615297</c:v>
                </c:pt>
                <c:pt idx="1352">
                  <c:v>73.8995579031685</c:v>
                </c:pt>
                <c:pt idx="1353">
                  <c:v>73.914612034036594</c:v>
                </c:pt>
                <c:pt idx="1354">
                  <c:v>73.929644385779895</c:v>
                </c:pt>
                <c:pt idx="1355">
                  <c:v>73.944654992887294</c:v>
                </c:pt>
                <c:pt idx="1356">
                  <c:v>73.959643889776203</c:v>
                </c:pt>
                <c:pt idx="1357">
                  <c:v>73.974611110792907</c:v>
                </c:pt>
                <c:pt idx="1358">
                  <c:v>73.989556690212197</c:v>
                </c:pt>
                <c:pt idx="1359">
                  <c:v>74.004480681260901</c:v>
                </c:pt>
                <c:pt idx="1360">
                  <c:v>74.019383102054704</c:v>
                </c:pt>
                <c:pt idx="1361">
                  <c:v>74.034263986563204</c:v>
                </c:pt>
                <c:pt idx="1362">
                  <c:v>74.049123368951101</c:v>
                </c:pt>
                <c:pt idx="1363">
                  <c:v>74.063961283316502</c:v>
                </c:pt>
                <c:pt idx="1364">
                  <c:v>74.078777763690098</c:v>
                </c:pt>
                <c:pt idx="1365">
                  <c:v>74.093572844035705</c:v>
                </c:pt>
                <c:pt idx="1366">
                  <c:v>74.108346558250105</c:v>
                </c:pt>
                <c:pt idx="1367">
                  <c:v>74.123098940162905</c:v>
                </c:pt>
                <c:pt idx="1368">
                  <c:v>74.137830023536694</c:v>
                </c:pt>
                <c:pt idx="1369">
                  <c:v>74.152539842067</c:v>
                </c:pt>
                <c:pt idx="1370">
                  <c:v>74.167228429382405</c:v>
                </c:pt>
                <c:pt idx="1371">
                  <c:v>74.1818958190442</c:v>
                </c:pt>
                <c:pt idx="1372">
                  <c:v>74.196542044546703</c:v>
                </c:pt>
                <c:pt idx="1373">
                  <c:v>74.211167139317297</c:v>
                </c:pt>
                <c:pt idx="1374">
                  <c:v>74.225771136716105</c:v>
                </c:pt>
                <c:pt idx="1375">
                  <c:v>74.240354070036503</c:v>
                </c:pt>
                <c:pt idx="1376">
                  <c:v>74.254915972504307</c:v>
                </c:pt>
                <c:pt idx="1377">
                  <c:v>74.269456877278799</c:v>
                </c:pt>
                <c:pt idx="1378">
                  <c:v>74.283976817451901</c:v>
                </c:pt>
                <c:pt idx="1379">
                  <c:v>74.298475826048403</c:v>
                </c:pt>
                <c:pt idx="1380">
                  <c:v>74.312953936026304</c:v>
                </c:pt>
                <c:pt idx="1381">
                  <c:v>74.3274111802764</c:v>
                </c:pt>
                <c:pt idx="1382">
                  <c:v>74.341847591622297</c:v>
                </c:pt>
                <c:pt idx="1383">
                  <c:v>74.356263202820898</c:v>
                </c:pt>
                <c:pt idx="1384">
                  <c:v>74.370658048042003</c:v>
                </c:pt>
                <c:pt idx="1385">
                  <c:v>74.385032162589098</c:v>
                </c:pt>
                <c:pt idx="1386">
                  <c:v>74.3993855779635</c:v>
                </c:pt>
                <c:pt idx="1387">
                  <c:v>74.413718327307905</c:v>
                </c:pt>
                <c:pt idx="1388">
                  <c:v>74.428030443718001</c:v>
                </c:pt>
                <c:pt idx="1389">
                  <c:v>74.442321957305893</c:v>
                </c:pt>
                <c:pt idx="1390">
                  <c:v>74.456592902380805</c:v>
                </c:pt>
                <c:pt idx="1391">
                  <c:v>74.470843311730604</c:v>
                </c:pt>
                <c:pt idx="1392">
                  <c:v>74.485073218143498</c:v>
                </c:pt>
                <c:pt idx="1393">
                  <c:v>74.499282652747993</c:v>
                </c:pt>
                <c:pt idx="1394">
                  <c:v>74.513471647738996</c:v>
                </c:pt>
                <c:pt idx="1395">
                  <c:v>74.5276402362108</c:v>
                </c:pt>
                <c:pt idx="1396">
                  <c:v>74.541788450628303</c:v>
                </c:pt>
                <c:pt idx="1397">
                  <c:v>74.555916687401194</c:v>
                </c:pt>
                <c:pt idx="1398">
                  <c:v>74.570024040524402</c:v>
                </c:pt>
                <c:pt idx="1399">
                  <c:v>74.584111214502201</c:v>
                </c:pt>
                <c:pt idx="1400">
                  <c:v>74.598178209334506</c:v>
                </c:pt>
                <c:pt idx="1401">
                  <c:v>74.612225025021402</c:v>
                </c:pt>
                <c:pt idx="1402">
                  <c:v>74.626252026967094</c:v>
                </c:pt>
                <c:pt idx="1403">
                  <c:v>74.640258964884893</c:v>
                </c:pt>
                <c:pt idx="1404">
                  <c:v>74.654245810034993</c:v>
                </c:pt>
                <c:pt idx="1405">
                  <c:v>74.668212562417196</c:v>
                </c:pt>
                <c:pt idx="1406">
                  <c:v>74.682159222031601</c:v>
                </c:pt>
                <c:pt idx="1407">
                  <c:v>74.696085788878307</c:v>
                </c:pt>
                <c:pt idx="1408">
                  <c:v>74.709992262957101</c:v>
                </c:pt>
                <c:pt idx="1409">
                  <c:v>74.723878644268197</c:v>
                </c:pt>
                <c:pt idx="1410">
                  <c:v>74.737745500069195</c:v>
                </c:pt>
                <c:pt idx="1411">
                  <c:v>74.751592759718903</c:v>
                </c:pt>
                <c:pt idx="1412">
                  <c:v>74.765420128290799</c:v>
                </c:pt>
                <c:pt idx="1413">
                  <c:v>74.779227605784698</c:v>
                </c:pt>
                <c:pt idx="1414">
                  <c:v>74.793015192200599</c:v>
                </c:pt>
                <c:pt idx="1415">
                  <c:v>74.806782887538702</c:v>
                </c:pt>
                <c:pt idx="1416">
                  <c:v>74.820530691798794</c:v>
                </c:pt>
                <c:pt idx="1417">
                  <c:v>74.834258604981002</c:v>
                </c:pt>
                <c:pt idx="1418">
                  <c:v>74.847964580200795</c:v>
                </c:pt>
                <c:pt idx="1419">
                  <c:v>74.861654692998101</c:v>
                </c:pt>
                <c:pt idx="1420">
                  <c:v>74.875324953223597</c:v>
                </c:pt>
                <c:pt idx="1421">
                  <c:v>74.888975389560798</c:v>
                </c:pt>
                <c:pt idx="1422">
                  <c:v>74.902606030692894</c:v>
                </c:pt>
                <c:pt idx="1423">
                  <c:v>74.916216905303301</c:v>
                </c:pt>
                <c:pt idx="1424">
                  <c:v>74.929808042075393</c:v>
                </c:pt>
                <c:pt idx="1425">
                  <c:v>74.943379469692502</c:v>
                </c:pt>
                <c:pt idx="1426">
                  <c:v>74.956931250477098</c:v>
                </c:pt>
                <c:pt idx="1427">
                  <c:v>74.970464041893194</c:v>
                </c:pt>
                <c:pt idx="1428">
                  <c:v>74.983977361037006</c:v>
                </c:pt>
                <c:pt idx="1429">
                  <c:v>74.997471247144205</c:v>
                </c:pt>
                <c:pt idx="1430">
                  <c:v>75.010945739450307</c:v>
                </c:pt>
                <c:pt idx="1431">
                  <c:v>75.0244008771908</c:v>
                </c:pt>
                <c:pt idx="1432">
                  <c:v>75.037836699601201</c:v>
                </c:pt>
                <c:pt idx="1433">
                  <c:v>75.051253245917195</c:v>
                </c:pt>
                <c:pt idx="1434">
                  <c:v>75.064650555374101</c:v>
                </c:pt>
                <c:pt idx="1435">
                  <c:v>75.078028667207604</c:v>
                </c:pt>
                <c:pt idx="1436">
                  <c:v>75.091387620653094</c:v>
                </c:pt>
                <c:pt idx="1437">
                  <c:v>75.1047274549463</c:v>
                </c:pt>
                <c:pt idx="1438">
                  <c:v>75.118048209322595</c:v>
                </c:pt>
                <c:pt idx="1439">
                  <c:v>75.131349923017595</c:v>
                </c:pt>
                <c:pt idx="1440">
                  <c:v>75.144632465616596</c:v>
                </c:pt>
                <c:pt idx="1441">
                  <c:v>75.157895965631994</c:v>
                </c:pt>
                <c:pt idx="1442">
                  <c:v>75.171140493624605</c:v>
                </c:pt>
                <c:pt idx="1443">
                  <c:v>75.184366085571796</c:v>
                </c:pt>
                <c:pt idx="1444">
                  <c:v>75.197572777451001</c:v>
                </c:pt>
                <c:pt idx="1445">
                  <c:v>75.210760605239699</c:v>
                </c:pt>
                <c:pt idx="1446">
                  <c:v>75.223929604915298</c:v>
                </c:pt>
                <c:pt idx="1447">
                  <c:v>75.237079812455207</c:v>
                </c:pt>
                <c:pt idx="1448">
                  <c:v>75.250211263837002</c:v>
                </c:pt>
                <c:pt idx="1449">
                  <c:v>75.263323995037993</c:v>
                </c:pt>
                <c:pt idx="1450">
                  <c:v>75.276418042035701</c:v>
                </c:pt>
                <c:pt idx="1451">
                  <c:v>75.289493440807405</c:v>
                </c:pt>
                <c:pt idx="1452">
                  <c:v>75.302550227330698</c:v>
                </c:pt>
                <c:pt idx="1453">
                  <c:v>75.3155882803824</c:v>
                </c:pt>
                <c:pt idx="1454">
                  <c:v>75.328607628545598</c:v>
                </c:pt>
                <c:pt idx="1455">
                  <c:v>75.341608407336196</c:v>
                </c:pt>
                <c:pt idx="1456">
                  <c:v>75.354590648340206</c:v>
                </c:pt>
                <c:pt idx="1457">
                  <c:v>75.367554383143599</c:v>
                </c:pt>
                <c:pt idx="1458">
                  <c:v>75.380499643332499</c:v>
                </c:pt>
                <c:pt idx="1459">
                  <c:v>75.393426460492705</c:v>
                </c:pt>
                <c:pt idx="1460">
                  <c:v>75.4063348662105</c:v>
                </c:pt>
                <c:pt idx="1461">
                  <c:v>75.419224892071696</c:v>
                </c:pt>
                <c:pt idx="1462">
                  <c:v>75.432096569662505</c:v>
                </c:pt>
                <c:pt idx="1463">
                  <c:v>75.444949930568797</c:v>
                </c:pt>
                <c:pt idx="1464">
                  <c:v>75.457785006376596</c:v>
                </c:pt>
                <c:pt idx="1465">
                  <c:v>75.470601828672002</c:v>
                </c:pt>
                <c:pt idx="1466">
                  <c:v>75.483400376782996</c:v>
                </c:pt>
                <c:pt idx="1467">
                  <c:v>75.496180607095894</c:v>
                </c:pt>
                <c:pt idx="1468">
                  <c:v>75.508942641168801</c:v>
                </c:pt>
                <c:pt idx="1469">
                  <c:v>75.521686508015804</c:v>
                </c:pt>
                <c:pt idx="1470">
                  <c:v>75.534412236650894</c:v>
                </c:pt>
                <c:pt idx="1471">
                  <c:v>75.547119856088102</c:v>
                </c:pt>
                <c:pt idx="1472">
                  <c:v>75.559809395341702</c:v>
                </c:pt>
                <c:pt idx="1473">
                  <c:v>75.572480883425499</c:v>
                </c:pt>
                <c:pt idx="1474">
                  <c:v>75.585134349353595</c:v>
                </c:pt>
                <c:pt idx="1475">
                  <c:v>75.597769822140194</c:v>
                </c:pt>
                <c:pt idx="1476">
                  <c:v>75.610387330799199</c:v>
                </c:pt>
                <c:pt idx="1477">
                  <c:v>75.6229869043447</c:v>
                </c:pt>
                <c:pt idx="1478">
                  <c:v>75.635568571790699</c:v>
                </c:pt>
                <c:pt idx="1479">
                  <c:v>75.648132350713894</c:v>
                </c:pt>
                <c:pt idx="1480">
                  <c:v>75.660678162335699</c:v>
                </c:pt>
                <c:pt idx="1481">
                  <c:v>75.673206135107705</c:v>
                </c:pt>
                <c:pt idx="1482">
                  <c:v>75.685716297065099</c:v>
                </c:pt>
                <c:pt idx="1483">
                  <c:v>75.6982086762428</c:v>
                </c:pt>
                <c:pt idx="1484">
                  <c:v>75.710683300675697</c:v>
                </c:pt>
                <c:pt idx="1485">
                  <c:v>75.723140198398895</c:v>
                </c:pt>
                <c:pt idx="1486">
                  <c:v>75.735579397447395</c:v>
                </c:pt>
                <c:pt idx="1487">
                  <c:v>75.748000925856005</c:v>
                </c:pt>
                <c:pt idx="1488">
                  <c:v>75.760404811659896</c:v>
                </c:pt>
                <c:pt idx="1489">
                  <c:v>75.772791082893903</c:v>
                </c:pt>
                <c:pt idx="1490">
                  <c:v>75.7851597675932</c:v>
                </c:pt>
                <c:pt idx="1491">
                  <c:v>75.797510893792605</c:v>
                </c:pt>
                <c:pt idx="1492">
                  <c:v>75.809844489527094</c:v>
                </c:pt>
                <c:pt idx="1493">
                  <c:v>75.822160582831799</c:v>
                </c:pt>
                <c:pt idx="1494">
                  <c:v>75.834459201741595</c:v>
                </c:pt>
                <c:pt idx="1495">
                  <c:v>75.8467403742914</c:v>
                </c:pt>
                <c:pt idx="1496">
                  <c:v>75.859004128516304</c:v>
                </c:pt>
                <c:pt idx="1497">
                  <c:v>75.871250492451395</c:v>
                </c:pt>
                <c:pt idx="1498">
                  <c:v>75.883479494131393</c:v>
                </c:pt>
                <c:pt idx="1499">
                  <c:v>75.895691050992497</c:v>
                </c:pt>
                <c:pt idx="1500">
                  <c:v>75.907885281660597</c:v>
                </c:pt>
                <c:pt idx="1501">
                  <c:v>75.920062215955497</c:v>
                </c:pt>
                <c:pt idx="1502">
                  <c:v>75.932221881048406</c:v>
                </c:pt>
                <c:pt idx="1503">
                  <c:v>75.944364304110294</c:v>
                </c:pt>
                <c:pt idx="1504">
                  <c:v>75.956489512312302</c:v>
                </c:pt>
                <c:pt idx="1505">
                  <c:v>75.968597532825697</c:v>
                </c:pt>
                <c:pt idx="1506">
                  <c:v>75.980688392821506</c:v>
                </c:pt>
                <c:pt idx="1507">
                  <c:v>75.992762119470797</c:v>
                </c:pt>
                <c:pt idx="1508">
                  <c:v>76.004818739944895</c:v>
                </c:pt>
                <c:pt idx="1509">
                  <c:v>76.016858281414699</c:v>
                </c:pt>
                <c:pt idx="1510">
                  <c:v>76.028880771051405</c:v>
                </c:pt>
                <c:pt idx="1511">
                  <c:v>76.040886236026196</c:v>
                </c:pt>
                <c:pt idx="1512">
                  <c:v>76.052874703510199</c:v>
                </c:pt>
                <c:pt idx="1513">
                  <c:v>76.064846200674495</c:v>
                </c:pt>
                <c:pt idx="1514">
                  <c:v>76.076800754690197</c:v>
                </c:pt>
                <c:pt idx="1515">
                  <c:v>76.088738392728501</c:v>
                </c:pt>
                <c:pt idx="1516">
                  <c:v>76.100659141960506</c:v>
                </c:pt>
                <c:pt idx="1517">
                  <c:v>76.112563029557293</c:v>
                </c:pt>
                <c:pt idx="1518">
                  <c:v>76.124449988095606</c:v>
                </c:pt>
                <c:pt idx="1519">
                  <c:v>76.136320107432496</c:v>
                </c:pt>
                <c:pt idx="1520">
                  <c:v>76.148173428806004</c:v>
                </c:pt>
                <c:pt idx="1521">
                  <c:v>76.160009978536806</c:v>
                </c:pt>
                <c:pt idx="1522">
                  <c:v>76.171829782945196</c:v>
                </c:pt>
                <c:pt idx="1523">
                  <c:v>76.183632868351694</c:v>
                </c:pt>
                <c:pt idx="1524">
                  <c:v>76.195419261077006</c:v>
                </c:pt>
                <c:pt idx="1525">
                  <c:v>76.207188987441498</c:v>
                </c:pt>
                <c:pt idx="1526">
                  <c:v>76.218942073765703</c:v>
                </c:pt>
                <c:pt idx="1527">
                  <c:v>76.2306785463701</c:v>
                </c:pt>
                <c:pt idx="1528">
                  <c:v>76.242398431575197</c:v>
                </c:pt>
                <c:pt idx="1529">
                  <c:v>76.254101755701598</c:v>
                </c:pt>
                <c:pt idx="1530">
                  <c:v>76.265788545069697</c:v>
                </c:pt>
                <c:pt idx="1531">
                  <c:v>76.277458826</c:v>
                </c:pt>
                <c:pt idx="1532">
                  <c:v>76.2891126248131</c:v>
                </c:pt>
                <c:pt idx="1533">
                  <c:v>76.300749967829503</c:v>
                </c:pt>
                <c:pt idx="1534">
                  <c:v>76.312370881369702</c:v>
                </c:pt>
                <c:pt idx="1535">
                  <c:v>76.323975391754104</c:v>
                </c:pt>
                <c:pt idx="1536">
                  <c:v>76.3355635253033</c:v>
                </c:pt>
                <c:pt idx="1537">
                  <c:v>76.347135017847506</c:v>
                </c:pt>
                <c:pt idx="1538">
                  <c:v>76.358690395262201</c:v>
                </c:pt>
                <c:pt idx="1539">
                  <c:v>76.370229450493596</c:v>
                </c:pt>
                <c:pt idx="1540">
                  <c:v>76.381752209763505</c:v>
                </c:pt>
                <c:pt idx="1541">
                  <c:v>76.393258699249401</c:v>
                </c:pt>
                <c:pt idx="1542">
                  <c:v>76.404748945084805</c:v>
                </c:pt>
                <c:pt idx="1543">
                  <c:v>76.4162229733587</c:v>
                </c:pt>
                <c:pt idx="1544">
                  <c:v>76.4276808101162</c:v>
                </c:pt>
                <c:pt idx="1545">
                  <c:v>76.439122481357799</c:v>
                </c:pt>
                <c:pt idx="1546">
                  <c:v>76.450548013040304</c:v>
                </c:pt>
                <c:pt idx="1547">
                  <c:v>76.461957431076002</c:v>
                </c:pt>
                <c:pt idx="1548">
                  <c:v>76.473350761332895</c:v>
                </c:pt>
                <c:pt idx="1549">
                  <c:v>76.484728029635093</c:v>
                </c:pt>
                <c:pt idx="1550">
                  <c:v>76.496089261762194</c:v>
                </c:pt>
                <c:pt idx="1551">
                  <c:v>76.507434483449899</c:v>
                </c:pt>
                <c:pt idx="1552">
                  <c:v>76.518763720389401</c:v>
                </c:pt>
                <c:pt idx="1553">
                  <c:v>76.530076998227997</c:v>
                </c:pt>
                <c:pt idx="1554">
                  <c:v>76.541374342568403</c:v>
                </c:pt>
                <c:pt idx="1555">
                  <c:v>76.552655778969495</c:v>
                </c:pt>
                <c:pt idx="1556">
                  <c:v>76.563921232341102</c:v>
                </c:pt>
                <c:pt idx="1557">
                  <c:v>76.575170752080993</c:v>
                </c:pt>
                <c:pt idx="1558">
                  <c:v>76.586404423101101</c:v>
                </c:pt>
                <c:pt idx="1559">
                  <c:v>76.597622270035899</c:v>
                </c:pt>
                <c:pt idx="1560">
                  <c:v>76.608824317462194</c:v>
                </c:pt>
                <c:pt idx="1561">
                  <c:v>76.620010589899707</c:v>
                </c:pt>
                <c:pt idx="1562">
                  <c:v>76.631181111810506</c:v>
                </c:pt>
                <c:pt idx="1563">
                  <c:v>76.642335907599502</c:v>
                </c:pt>
                <c:pt idx="1564">
                  <c:v>76.653475001614197</c:v>
                </c:pt>
                <c:pt idx="1565">
                  <c:v>76.664598418144394</c:v>
                </c:pt>
                <c:pt idx="1566">
                  <c:v>76.675706181422996</c:v>
                </c:pt>
                <c:pt idx="1567">
                  <c:v>76.686798315625197</c:v>
                </c:pt>
                <c:pt idx="1568">
                  <c:v>76.697874844868807</c:v>
                </c:pt>
                <c:pt idx="1569">
                  <c:v>76.708935793214494</c:v>
                </c:pt>
                <c:pt idx="1570">
                  <c:v>76.719981184665301</c:v>
                </c:pt>
                <c:pt idx="1571">
                  <c:v>76.731011043167101</c:v>
                </c:pt>
                <c:pt idx="1572">
                  <c:v>76.742025392608099</c:v>
                </c:pt>
                <c:pt idx="1573">
                  <c:v>76.753024256819302</c:v>
                </c:pt>
                <c:pt idx="1574">
                  <c:v>76.764007659574503</c:v>
                </c:pt>
                <c:pt idx="1575">
                  <c:v>76.7749756245898</c:v>
                </c:pt>
                <c:pt idx="1576">
                  <c:v>76.785928175523907</c:v>
                </c:pt>
                <c:pt idx="1577">
                  <c:v>76.796865335978595</c:v>
                </c:pt>
                <c:pt idx="1578">
                  <c:v>76.807787129497697</c:v>
                </c:pt>
                <c:pt idx="1579">
                  <c:v>76.818693579568006</c:v>
                </c:pt>
                <c:pt idx="1580">
                  <c:v>76.8295847096187</c:v>
                </c:pt>
                <c:pt idx="1581">
                  <c:v>76.840460543022004</c:v>
                </c:pt>
                <c:pt idx="1582">
                  <c:v>76.851321103092204</c:v>
                </c:pt>
                <c:pt idx="1583">
                  <c:v>76.862166413086598</c:v>
                </c:pt>
                <c:pt idx="1584">
                  <c:v>76.872996496204905</c:v>
                </c:pt>
                <c:pt idx="1585">
                  <c:v>76.883811375589602</c:v>
                </c:pt>
                <c:pt idx="1586">
                  <c:v>76.894611074325596</c:v>
                </c:pt>
                <c:pt idx="1587">
                  <c:v>76.905395615440696</c:v>
                </c:pt>
                <c:pt idx="1588">
                  <c:v>76.916165021905101</c:v>
                </c:pt>
                <c:pt idx="1589">
                  <c:v>76.926919316631498</c:v>
                </c:pt>
                <c:pt idx="1590">
                  <c:v>76.937658522475701</c:v>
                </c:pt>
                <c:pt idx="1591">
                  <c:v>76.948382662235602</c:v>
                </c:pt>
                <c:pt idx="1592">
                  <c:v>76.959091758331894</c:v>
                </c:pt>
                <c:pt idx="1593">
                  <c:v>76.969785832467693</c:v>
                </c:pt>
                <c:pt idx="1594">
                  <c:v>76.980464908408806</c:v>
                </c:pt>
                <c:pt idx="1595">
                  <c:v>76.991129008716698</c:v>
                </c:pt>
                <c:pt idx="1596">
                  <c:v>77.001778155895494</c:v>
                </c:pt>
                <c:pt idx="1597">
                  <c:v>77.012412372391594</c:v>
                </c:pt>
                <c:pt idx="1598">
                  <c:v>77.023031680594102</c:v>
                </c:pt>
                <c:pt idx="1599">
                  <c:v>77.033636102834507</c:v>
                </c:pt>
                <c:pt idx="1600">
                  <c:v>77.044225661386804</c:v>
                </c:pt>
                <c:pt idx="1601">
                  <c:v>77.054800378467505</c:v>
                </c:pt>
                <c:pt idx="1602">
                  <c:v>77.065360276235495</c:v>
                </c:pt>
                <c:pt idx="1603">
                  <c:v>77.075905376792306</c:v>
                </c:pt>
                <c:pt idx="1604">
                  <c:v>77.086435702182001</c:v>
                </c:pt>
                <c:pt idx="1605">
                  <c:v>77.096951274390804</c:v>
                </c:pt>
                <c:pt idx="1606">
                  <c:v>77.107452115347897</c:v>
                </c:pt>
                <c:pt idx="1607">
                  <c:v>77.117938246924595</c:v>
                </c:pt>
                <c:pt idx="1608">
                  <c:v>77.128409690934902</c:v>
                </c:pt>
                <c:pt idx="1609">
                  <c:v>77.138866469135195</c:v>
                </c:pt>
                <c:pt idx="1610">
                  <c:v>77.149308603224398</c:v>
                </c:pt>
                <c:pt idx="1611">
                  <c:v>77.159736114843994</c:v>
                </c:pt>
                <c:pt idx="1612">
                  <c:v>77.170149025577899</c:v>
                </c:pt>
                <c:pt idx="1613">
                  <c:v>77.180547356952303</c:v>
                </c:pt>
                <c:pt idx="1614">
                  <c:v>77.190931130436397</c:v>
                </c:pt>
                <c:pt idx="1615">
                  <c:v>77.201300367441405</c:v>
                </c:pt>
                <c:pt idx="1616">
                  <c:v>77.211655089321098</c:v>
                </c:pt>
                <c:pt idx="1617">
                  <c:v>77.221995317372105</c:v>
                </c:pt>
                <c:pt idx="1618">
                  <c:v>77.232321072833102</c:v>
                </c:pt>
                <c:pt idx="1619">
                  <c:v>77.242632376885496</c:v>
                </c:pt>
                <c:pt idx="1620">
                  <c:v>77.252929250653196</c:v>
                </c:pt>
                <c:pt idx="1621">
                  <c:v>77.263211715202502</c:v>
                </c:pt>
                <c:pt idx="1622">
                  <c:v>77.273479791542101</c:v>
                </c:pt>
                <c:pt idx="1623">
                  <c:v>77.283733500623597</c:v>
                </c:pt>
                <c:pt idx="1624">
                  <c:v>77.293972863340599</c:v>
                </c:pt>
                <c:pt idx="1625">
                  <c:v>77.304197900529502</c:v>
                </c:pt>
                <c:pt idx="1626">
                  <c:v>77.314408632969105</c:v>
                </c:pt>
                <c:pt idx="1627">
                  <c:v>77.324605081380696</c:v>
                </c:pt>
                <c:pt idx="1628">
                  <c:v>77.334787266428094</c:v>
                </c:pt>
                <c:pt idx="1629">
                  <c:v>77.344955322130801</c:v>
                </c:pt>
                <c:pt idx="1630">
                  <c:v>77.355109195750799</c:v>
                </c:pt>
                <c:pt idx="1631">
                  <c:v>77.365248882395605</c:v>
                </c:pt>
                <c:pt idx="1632">
                  <c:v>77.375374403137101</c:v>
                </c:pt>
                <c:pt idx="1633">
                  <c:v>77.385485779000504</c:v>
                </c:pt>
                <c:pt idx="1634">
                  <c:v>77.395583030965199</c:v>
                </c:pt>
                <c:pt idx="1635">
                  <c:v>77.405666179963902</c:v>
                </c:pt>
                <c:pt idx="1636">
                  <c:v>77.415735246883102</c:v>
                </c:pt>
                <c:pt idx="1637">
                  <c:v>77.425790252563303</c:v>
                </c:pt>
                <c:pt idx="1638">
                  <c:v>77.435831217798196</c:v>
                </c:pt>
                <c:pt idx="1639">
                  <c:v>77.4458581633356</c:v>
                </c:pt>
                <c:pt idx="1640">
                  <c:v>77.455871109876895</c:v>
                </c:pt>
                <c:pt idx="1641">
                  <c:v>77.465870078077202</c:v>
                </c:pt>
                <c:pt idx="1642">
                  <c:v>77.475855088545103</c:v>
                </c:pt>
                <c:pt idx="1643">
                  <c:v>77.485826161843207</c:v>
                </c:pt>
                <c:pt idx="1644">
                  <c:v>77.495783318487597</c:v>
                </c:pt>
                <c:pt idx="1645">
                  <c:v>77.505726578948298</c:v>
                </c:pt>
                <c:pt idx="1646">
                  <c:v>77.515655963648797</c:v>
                </c:pt>
                <c:pt idx="1647">
                  <c:v>77.525571492966407</c:v>
                </c:pt>
                <c:pt idx="1648">
                  <c:v>77.5354731872321</c:v>
                </c:pt>
                <c:pt idx="1649">
                  <c:v>77.545361066730607</c:v>
                </c:pt>
                <c:pt idx="1650">
                  <c:v>77.555235151700302</c:v>
                </c:pt>
                <c:pt idx="1651">
                  <c:v>77.565095462333304</c:v>
                </c:pt>
                <c:pt idx="1652">
                  <c:v>77.574942018775403</c:v>
                </c:pt>
                <c:pt idx="1653">
                  <c:v>77.584774841126105</c:v>
                </c:pt>
                <c:pt idx="1654">
                  <c:v>77.594593949438604</c:v>
                </c:pt>
                <c:pt idx="1655">
                  <c:v>77.604399363719807</c:v>
                </c:pt>
                <c:pt idx="1656">
                  <c:v>77.614191103930295</c:v>
                </c:pt>
                <c:pt idx="1657">
                  <c:v>77.623969189984507</c:v>
                </c:pt>
                <c:pt idx="1658">
                  <c:v>77.633733641750297</c:v>
                </c:pt>
                <c:pt idx="1659">
                  <c:v>77.643484479049604</c:v>
                </c:pt>
                <c:pt idx="1660">
                  <c:v>77.653221721657602</c:v>
                </c:pt>
                <c:pt idx="1661">
                  <c:v>77.662945389303601</c:v>
                </c:pt>
                <c:pt idx="1662">
                  <c:v>77.672655501670306</c:v>
                </c:pt>
                <c:pt idx="1663">
                  <c:v>77.682352078394302</c:v>
                </c:pt>
                <c:pt idx="1664">
                  <c:v>77.692035139065894</c:v>
                </c:pt>
                <c:pt idx="1665">
                  <c:v>77.701704752780401</c:v>
                </c:pt>
                <c:pt idx="1666">
                  <c:v>77.711360972041703</c:v>
                </c:pt>
                <c:pt idx="1667">
                  <c:v>77.721003746696894</c:v>
                </c:pt>
                <c:pt idx="1668">
                  <c:v>77.730633096717199</c:v>
                </c:pt>
                <c:pt idx="1669">
                  <c:v>77.740249042037902</c:v>
                </c:pt>
                <c:pt idx="1670">
                  <c:v>77.749851602557797</c:v>
                </c:pt>
                <c:pt idx="1671">
                  <c:v>77.759440798139494</c:v>
                </c:pt>
                <c:pt idx="1672">
                  <c:v>77.769016648609295</c:v>
                </c:pt>
                <c:pt idx="1673">
                  <c:v>77.778579173757095</c:v>
                </c:pt>
                <c:pt idx="1674">
                  <c:v>77.788128393336805</c:v>
                </c:pt>
                <c:pt idx="1675">
                  <c:v>77.797664327065903</c:v>
                </c:pt>
                <c:pt idx="1676">
                  <c:v>77.807186994625397</c:v>
                </c:pt>
                <c:pt idx="1677">
                  <c:v>77.816696415660402</c:v>
                </c:pt>
                <c:pt idx="1678">
                  <c:v>77.826192609779497</c:v>
                </c:pt>
                <c:pt idx="1679">
                  <c:v>77.835675596555106</c:v>
                </c:pt>
                <c:pt idx="1680">
                  <c:v>77.845145395523303</c:v>
                </c:pt>
                <c:pt idx="1681">
                  <c:v>77.854602026183798</c:v>
                </c:pt>
                <c:pt idx="1682">
                  <c:v>77.864045508000402</c:v>
                </c:pt>
                <c:pt idx="1683">
                  <c:v>77.873475860400106</c:v>
                </c:pt>
                <c:pt idx="1684">
                  <c:v>77.882893102774204</c:v>
                </c:pt>
                <c:pt idx="1685">
                  <c:v>77.892297254477199</c:v>
                </c:pt>
                <c:pt idx="1686">
                  <c:v>77.901688334827597</c:v>
                </c:pt>
                <c:pt idx="1687">
                  <c:v>77.911066363107594</c:v>
                </c:pt>
                <c:pt idx="1688">
                  <c:v>77.920431358563206</c:v>
                </c:pt>
                <c:pt idx="1689">
                  <c:v>77.929783340403802</c:v>
                </c:pt>
                <c:pt idx="1690">
                  <c:v>77.939122327803005</c:v>
                </c:pt>
                <c:pt idx="1691">
                  <c:v>77.948448339897794</c:v>
                </c:pt>
                <c:pt idx="1692">
                  <c:v>77.957761395788907</c:v>
                </c:pt>
                <c:pt idx="1693">
                  <c:v>77.967061514540902</c:v>
                </c:pt>
                <c:pt idx="1694">
                  <c:v>77.976348715182098</c:v>
                </c:pt>
                <c:pt idx="1695">
                  <c:v>77.985623016704494</c:v>
                </c:pt>
                <c:pt idx="1696">
                  <c:v>77.994884438063707</c:v>
                </c:pt>
                <c:pt idx="1697">
                  <c:v>78.004132998179301</c:v>
                </c:pt>
                <c:pt idx="1698">
                  <c:v>78.013368715934206</c:v>
                </c:pt>
                <c:pt idx="1699">
                  <c:v>78.022591610175596</c:v>
                </c:pt>
                <c:pt idx="1700">
                  <c:v>78.031801699713796</c:v>
                </c:pt>
                <c:pt idx="1701">
                  <c:v>78.040999003323293</c:v>
                </c:pt>
                <c:pt idx="1702">
                  <c:v>78.050183596461096</c:v>
                </c:pt>
                <c:pt idx="1703">
                  <c:v>78.059355446926901</c:v>
                </c:pt>
                <c:pt idx="1704">
                  <c:v>78.068514573515699</c:v>
                </c:pt>
                <c:pt idx="1705">
                  <c:v>78.077660995112794</c:v>
                </c:pt>
                <c:pt idx="1706">
                  <c:v>78.086794730571896</c:v>
                </c:pt>
                <c:pt idx="1707">
                  <c:v>78.0959157987146</c:v>
                </c:pt>
                <c:pt idx="1708">
                  <c:v>78.105024218330897</c:v>
                </c:pt>
                <c:pt idx="1709">
                  <c:v>78.114120008178901</c:v>
                </c:pt>
                <c:pt idx="1710">
                  <c:v>78.123203186985094</c:v>
                </c:pt>
                <c:pt idx="1711">
                  <c:v>78.132273773443899</c:v>
                </c:pt>
                <c:pt idx="1712">
                  <c:v>78.141331786218302</c:v>
                </c:pt>
                <c:pt idx="1713">
                  <c:v>78.150377243939104</c:v>
                </c:pt>
                <c:pt idx="1714">
                  <c:v>78.1594101652056</c:v>
                </c:pt>
                <c:pt idx="1715">
                  <c:v>78.168430568585293</c:v>
                </c:pt>
                <c:pt idx="1716">
                  <c:v>78.177438472613602</c:v>
                </c:pt>
                <c:pt idx="1717">
                  <c:v>78.186433895794494</c:v>
                </c:pt>
                <c:pt idx="1718">
                  <c:v>78.195416856600104</c:v>
                </c:pt>
                <c:pt idx="1719">
                  <c:v>78.204387373470496</c:v>
                </c:pt>
                <c:pt idx="1720">
                  <c:v>78.213345464814296</c:v>
                </c:pt>
                <c:pt idx="1721">
                  <c:v>78.2222911490081</c:v>
                </c:pt>
                <c:pt idx="1722">
                  <c:v>78.231224444396901</c:v>
                </c:pt>
                <c:pt idx="1723">
                  <c:v>78.2401453692936</c:v>
                </c:pt>
                <c:pt idx="1724">
                  <c:v>78.249053941979696</c:v>
                </c:pt>
                <c:pt idx="1725">
                  <c:v>78.257950180704597</c:v>
                </c:pt>
                <c:pt idx="1726">
                  <c:v>78.266834103685994</c:v>
                </c:pt>
                <c:pt idx="1727">
                  <c:v>78.275705729110001</c:v>
                </c:pt>
                <c:pt idx="1728">
                  <c:v>78.284565075130601</c:v>
                </c:pt>
                <c:pt idx="1729">
                  <c:v>78.293412159870201</c:v>
                </c:pt>
                <c:pt idx="1730">
                  <c:v>78.302247001419403</c:v>
                </c:pt>
                <c:pt idx="1731">
                  <c:v>78.311069617836907</c:v>
                </c:pt>
                <c:pt idx="1732">
                  <c:v>78.319880027149694</c:v>
                </c:pt>
                <c:pt idx="1733">
                  <c:v>78.328678247353096</c:v>
                </c:pt>
                <c:pt idx="1734">
                  <c:v>78.337464296410403</c:v>
                </c:pt>
                <c:pt idx="1735">
                  <c:v>78.346238192253296</c:v>
                </c:pt>
                <c:pt idx="1736">
                  <c:v>78.354999952781498</c:v>
                </c:pt>
                <c:pt idx="1737">
                  <c:v>78.363749595863197</c:v>
                </c:pt>
                <c:pt idx="1738">
                  <c:v>78.372487151753006</c:v>
                </c:pt>
                <c:pt idx="1739">
                  <c:v>78.381212635763802</c:v>
                </c:pt>
                <c:pt idx="1740">
                  <c:v>78.389926057594707</c:v>
                </c:pt>
                <c:pt idx="1741">
                  <c:v>78.398627435055403</c:v>
                </c:pt>
                <c:pt idx="1742">
                  <c:v>78.407316785924806</c:v>
                </c:pt>
                <c:pt idx="1743">
                  <c:v>78.415994127951194</c:v>
                </c:pt>
                <c:pt idx="1744">
                  <c:v>78.424659478852107</c:v>
                </c:pt>
                <c:pt idx="1745">
                  <c:v>78.433312856314203</c:v>
                </c:pt>
                <c:pt idx="1746">
                  <c:v>78.441954277993403</c:v>
                </c:pt>
                <c:pt idx="1747">
                  <c:v>78.450583761515006</c:v>
                </c:pt>
                <c:pt idx="1748">
                  <c:v>78.459201324473398</c:v>
                </c:pt>
                <c:pt idx="1749">
                  <c:v>78.4678069844324</c:v>
                </c:pt>
                <c:pt idx="1750">
                  <c:v>78.476400758924896</c:v>
                </c:pt>
                <c:pt idx="1751">
                  <c:v>78.484982665453103</c:v>
                </c:pt>
                <c:pt idx="1752">
                  <c:v>78.493552721488399</c:v>
                </c:pt>
                <c:pt idx="1753">
                  <c:v>78.502110944471596</c:v>
                </c:pt>
                <c:pt idx="1754">
                  <c:v>78.510657351812696</c:v>
                </c:pt>
                <c:pt idx="1755">
                  <c:v>78.519191960890794</c:v>
                </c:pt>
                <c:pt idx="1756">
                  <c:v>78.527714789054301</c:v>
                </c:pt>
                <c:pt idx="1757">
                  <c:v>78.536225853621005</c:v>
                </c:pt>
                <c:pt idx="1758">
                  <c:v>78.544725171877701</c:v>
                </c:pt>
                <c:pt idx="1759">
                  <c:v>78.5532127610808</c:v>
                </c:pt>
                <c:pt idx="1760">
                  <c:v>78.561688638455607</c:v>
                </c:pt>
                <c:pt idx="1761">
                  <c:v>78.5701528211968</c:v>
                </c:pt>
                <c:pt idx="1762">
                  <c:v>78.578605326468306</c:v>
                </c:pt>
                <c:pt idx="1763">
                  <c:v>78.587046171403301</c:v>
                </c:pt>
                <c:pt idx="1764">
                  <c:v>78.595475373104307</c:v>
                </c:pt>
                <c:pt idx="1765">
                  <c:v>78.603892948642894</c:v>
                </c:pt>
                <c:pt idx="1766">
                  <c:v>78.612298915059995</c:v>
                </c:pt>
                <c:pt idx="1767">
                  <c:v>78.620693289365803</c:v>
                </c:pt>
                <c:pt idx="1768">
                  <c:v>78.629076088539804</c:v>
                </c:pt>
                <c:pt idx="1769">
                  <c:v>78.637447329530502</c:v>
                </c:pt>
                <c:pt idx="1770">
                  <c:v>78.645807029255906</c:v>
                </c:pt>
                <c:pt idx="1771">
                  <c:v>78.654155204603299</c:v>
                </c:pt>
                <c:pt idx="1772">
                  <c:v>78.662491872428802</c:v>
                </c:pt>
                <c:pt idx="1773">
                  <c:v>78.670817049558295</c:v>
                </c:pt>
                <c:pt idx="1774">
                  <c:v>78.679130752786705</c:v>
                </c:pt>
                <c:pt idx="1775">
                  <c:v>78.687432998877995</c:v>
                </c:pt>
                <c:pt idx="1776">
                  <c:v>78.695723804565603</c:v>
                </c:pt>
                <c:pt idx="1777">
                  <c:v>78.704003186552299</c:v>
                </c:pt>
                <c:pt idx="1778">
                  <c:v>78.712271161510003</c:v>
                </c:pt>
                <c:pt idx="1779">
                  <c:v>78.720527746079696</c:v>
                </c:pt>
                <c:pt idx="1780">
                  <c:v>78.728772956871794</c:v>
                </c:pt>
                <c:pt idx="1781">
                  <c:v>78.7370068298234</c:v>
                </c:pt>
                <c:pt idx="1782">
                  <c:v>78.745229370247401</c:v>
                </c:pt>
                <c:pt idx="1783">
                  <c:v>78.753440588803102</c:v>
                </c:pt>
                <c:pt idx="1784">
                  <c:v>78.761640502061695</c:v>
                </c:pt>
                <c:pt idx="1785">
                  <c:v>78.769829126564701</c:v>
                </c:pt>
                <c:pt idx="1786">
                  <c:v>78.778006478824395</c:v>
                </c:pt>
                <c:pt idx="1787">
                  <c:v>78.786172575323306</c:v>
                </c:pt>
                <c:pt idx="1788">
                  <c:v>78.794327432514706</c:v>
                </c:pt>
                <c:pt idx="1789">
                  <c:v>78.802471066822207</c:v>
                </c:pt>
                <c:pt idx="1790">
                  <c:v>78.810603494640006</c:v>
                </c:pt>
                <c:pt idx="1791">
                  <c:v>78.818724732332896</c:v>
                </c:pt>
                <c:pt idx="1792">
                  <c:v>78.8268347962359</c:v>
                </c:pt>
                <c:pt idx="1793">
                  <c:v>78.834933702654894</c:v>
                </c:pt>
                <c:pt idx="1794">
                  <c:v>78.843021467866095</c:v>
                </c:pt>
                <c:pt idx="1795">
                  <c:v>78.851098108116005</c:v>
                </c:pt>
                <c:pt idx="1796">
                  <c:v>78.859163639622096</c:v>
                </c:pt>
                <c:pt idx="1797">
                  <c:v>78.867218078571895</c:v>
                </c:pt>
                <c:pt idx="1798">
                  <c:v>78.875261441123897</c:v>
                </c:pt>
                <c:pt idx="1799">
                  <c:v>78.883293743406597</c:v>
                </c:pt>
                <c:pt idx="1800">
                  <c:v>78.891315001519402</c:v>
                </c:pt>
                <c:pt idx="1801">
                  <c:v>78.899325231532003</c:v>
                </c:pt>
                <c:pt idx="1802">
                  <c:v>78.907324449484705</c:v>
                </c:pt>
                <c:pt idx="1803">
                  <c:v>78.915312671388193</c:v>
                </c:pt>
                <c:pt idx="1804">
                  <c:v>78.923289913223996</c:v>
                </c:pt>
                <c:pt idx="1805">
                  <c:v>78.9312561909436</c:v>
                </c:pt>
                <c:pt idx="1806">
                  <c:v>78.939211520469499</c:v>
                </c:pt>
                <c:pt idx="1807">
                  <c:v>78.947155917694502</c:v>
                </c:pt>
                <c:pt idx="1808">
                  <c:v>78.955089398481803</c:v>
                </c:pt>
                <c:pt idx="1809">
                  <c:v>78.963011978665307</c:v>
                </c:pt>
                <c:pt idx="1810">
                  <c:v>78.970923674049303</c:v>
                </c:pt>
                <c:pt idx="1811">
                  <c:v>78.978824500408606</c:v>
                </c:pt>
                <c:pt idx="1812">
                  <c:v>78.986714473488604</c:v>
                </c:pt>
                <c:pt idx="1813">
                  <c:v>78.994593609005094</c:v>
                </c:pt>
                <c:pt idx="1814">
                  <c:v>79.0024619226445</c:v>
                </c:pt>
                <c:pt idx="1815">
                  <c:v>79.010319430063603</c:v>
                </c:pt>
                <c:pt idx="1816">
                  <c:v>79.018166146889797</c:v>
                </c:pt>
                <c:pt idx="1817">
                  <c:v>79.026002088721</c:v>
                </c:pt>
                <c:pt idx="1818">
                  <c:v>79.033827271125602</c:v>
                </c:pt>
                <c:pt idx="1819">
                  <c:v>79.041641709642406</c:v>
                </c:pt>
                <c:pt idx="1820">
                  <c:v>79.049445419780895</c:v>
                </c:pt>
                <c:pt idx="1821">
                  <c:v>79.057238417020898</c:v>
                </c:pt>
                <c:pt idx="1822">
                  <c:v>79.065020716812896</c:v>
                </c:pt>
                <c:pt idx="1823">
                  <c:v>79.072792334577699</c:v>
                </c:pt>
                <c:pt idx="1824">
                  <c:v>79.080553324767394</c:v>
                </c:pt>
                <c:pt idx="1825">
                  <c:v>79.088303670506306</c:v>
                </c:pt>
                <c:pt idx="1826">
                  <c:v>79.096043384054894</c:v>
                </c:pt>
                <c:pt idx="1827">
                  <c:v>79.103772480854403</c:v>
                </c:pt>
                <c:pt idx="1828">
                  <c:v>79.111490976318905</c:v>
                </c:pt>
                <c:pt idx="1829">
                  <c:v>79.119198885834606</c:v>
                </c:pt>
                <c:pt idx="1830">
                  <c:v>79.126896224760699</c:v>
                </c:pt>
                <c:pt idx="1831">
                  <c:v>79.134583008428905</c:v>
                </c:pt>
                <c:pt idx="1832">
                  <c:v>79.142259252143404</c:v>
                </c:pt>
                <c:pt idx="1833">
                  <c:v>79.149924971180994</c:v>
                </c:pt>
                <c:pt idx="1834">
                  <c:v>79.157580180791101</c:v>
                </c:pt>
                <c:pt idx="1835">
                  <c:v>79.165224896195596</c:v>
                </c:pt>
                <c:pt idx="1836">
                  <c:v>79.172859132589195</c:v>
                </c:pt>
                <c:pt idx="1837">
                  <c:v>79.180482905139002</c:v>
                </c:pt>
                <c:pt idx="1838">
                  <c:v>79.188096228984605</c:v>
                </c:pt>
                <c:pt idx="1839">
                  <c:v>79.195699119238498</c:v>
                </c:pt>
                <c:pt idx="1840">
                  <c:v>79.203291590985501</c:v>
                </c:pt>
                <c:pt idx="1841">
                  <c:v>79.210873659282996</c:v>
                </c:pt>
                <c:pt idx="1842">
                  <c:v>79.218445339161207</c:v>
                </c:pt>
                <c:pt idx="1843">
                  <c:v>79.226006645622604</c:v>
                </c:pt>
                <c:pt idx="1844">
                  <c:v>79.233557593642502</c:v>
                </c:pt>
                <c:pt idx="1845">
                  <c:v>79.2410981981687</c:v>
                </c:pt>
                <c:pt idx="1846">
                  <c:v>79.248628474121602</c:v>
                </c:pt>
                <c:pt idx="1847">
                  <c:v>79.256148436394099</c:v>
                </c:pt>
                <c:pt idx="1848">
                  <c:v>79.263658099851796</c:v>
                </c:pt>
                <c:pt idx="1849">
                  <c:v>79.2711574793328</c:v>
                </c:pt>
                <c:pt idx="1850">
                  <c:v>79.278646589647806</c:v>
                </c:pt>
                <c:pt idx="1851">
                  <c:v>79.286125445580097</c:v>
                </c:pt>
                <c:pt idx="1852">
                  <c:v>79.293594061885699</c:v>
                </c:pt>
                <c:pt idx="1853">
                  <c:v>79.301052453292897</c:v>
                </c:pt>
                <c:pt idx="1854">
                  <c:v>79.308500634502806</c:v>
                </c:pt>
                <c:pt idx="1855">
                  <c:v>79.315938620189101</c:v>
                </c:pt>
                <c:pt idx="1856">
                  <c:v>79.3233664249979</c:v>
                </c:pt>
                <c:pt idx="1857">
                  <c:v>79.330784063547995</c:v>
                </c:pt>
                <c:pt idx="1858">
                  <c:v>79.338191550430807</c:v>
                </c:pt>
                <c:pt idx="1859">
                  <c:v>79.345588900210302</c:v>
                </c:pt>
                <c:pt idx="1860">
                  <c:v>79.352976127422906</c:v>
                </c:pt>
                <c:pt idx="1861">
                  <c:v>79.360353246577901</c:v>
                </c:pt>
                <c:pt idx="1862">
                  <c:v>79.367720272156902</c:v>
                </c:pt>
                <c:pt idx="1863">
                  <c:v>79.375077218614194</c:v>
                </c:pt>
                <c:pt idx="1864">
                  <c:v>79.382424100376696</c:v>
                </c:pt>
                <c:pt idx="1865">
                  <c:v>79.389760931843796</c:v>
                </c:pt>
                <c:pt idx="1866">
                  <c:v>79.397087731211798</c:v>
                </c:pt>
                <c:pt idx="1867">
                  <c:v>79.4044045524399</c:v>
                </c:pt>
                <c:pt idx="1868">
                  <c:v>79.411711370417706</c:v>
                </c:pt>
                <c:pt idx="1869">
                  <c:v>79.419008199585804</c:v>
                </c:pt>
                <c:pt idx="1870">
                  <c:v>79.4262950543594</c:v>
                </c:pt>
                <c:pt idx="1871">
                  <c:v>79.433571949128805</c:v>
                </c:pt>
                <c:pt idx="1872">
                  <c:v>79.440838898259202</c:v>
                </c:pt>
                <c:pt idx="1873">
                  <c:v>79.448095916090395</c:v>
                </c:pt>
                <c:pt idx="1874">
                  <c:v>79.455343016937306</c:v>
                </c:pt>
                <c:pt idx="1875">
                  <c:v>79.462580215089602</c:v>
                </c:pt>
                <c:pt idx="1876">
                  <c:v>79.469807524811898</c:v>
                </c:pt>
                <c:pt idx="1877">
                  <c:v>79.477024960343698</c:v>
                </c:pt>
                <c:pt idx="1878">
                  <c:v>79.484232535899295</c:v>
                </c:pt>
                <c:pt idx="1879">
                  <c:v>79.491430265667802</c:v>
                </c:pt>
                <c:pt idx="1880">
                  <c:v>79.498618163813504</c:v>
                </c:pt>
                <c:pt idx="1881">
                  <c:v>79.505796244475107</c:v>
                </c:pt>
                <c:pt idx="1882">
                  <c:v>79.512964521766506</c:v>
                </c:pt>
                <c:pt idx="1883">
                  <c:v>79.520123009776398</c:v>
                </c:pt>
                <c:pt idx="1884">
                  <c:v>79.5272717225684</c:v>
                </c:pt>
                <c:pt idx="1885">
                  <c:v>79.534410674180805</c:v>
                </c:pt>
                <c:pt idx="1886">
                  <c:v>79.541539878627006</c:v>
                </c:pt>
                <c:pt idx="1887">
                  <c:v>79.548659349895203</c:v>
                </c:pt>
                <c:pt idx="1888">
                  <c:v>79.5557691019484</c:v>
                </c:pt>
                <c:pt idx="1889">
                  <c:v>79.562869148724403</c:v>
                </c:pt>
                <c:pt idx="1890">
                  <c:v>79.569959504136094</c:v>
                </c:pt>
                <c:pt idx="1891">
                  <c:v>79.577040182071201</c:v>
                </c:pt>
                <c:pt idx="1892">
                  <c:v>79.584111196392101</c:v>
                </c:pt>
                <c:pt idx="1893">
                  <c:v>79.5911725609363</c:v>
                </c:pt>
                <c:pt idx="1894">
                  <c:v>79.598224289515997</c:v>
                </c:pt>
                <c:pt idx="1895">
                  <c:v>79.605266395918306</c:v>
                </c:pt>
                <c:pt idx="1896">
                  <c:v>79.612298893905404</c:v>
                </c:pt>
                <c:pt idx="1897">
                  <c:v>79.619321797213999</c:v>
                </c:pt>
                <c:pt idx="1898">
                  <c:v>79.626335119555904</c:v>
                </c:pt>
                <c:pt idx="1899">
                  <c:v>79.633338874617806</c:v>
                </c:pt>
                <c:pt idx="1900">
                  <c:v>79.640333076061097</c:v>
                </c:pt>
                <c:pt idx="1901">
                  <c:v>79.647317737522201</c:v>
                </c:pt>
                <c:pt idx="1902">
                  <c:v>79.654292872612402</c:v>
                </c:pt>
                <c:pt idx="1903">
                  <c:v>79.661258494917703</c:v>
                </c:pt>
                <c:pt idx="1904">
                  <c:v>79.668214617999197</c:v>
                </c:pt>
                <c:pt idx="1905">
                  <c:v>79.675161255392595</c:v>
                </c:pt>
                <c:pt idx="1906">
                  <c:v>79.682098420608796</c:v>
                </c:pt>
                <c:pt idx="1907">
                  <c:v>79.689026127133303</c:v>
                </c:pt>
                <c:pt idx="1908">
                  <c:v>79.695944388426597</c:v>
                </c:pt>
                <c:pt idx="1909">
                  <c:v>79.702853228210103</c:v>
                </c:pt>
                <c:pt idx="1910">
                  <c:v>79.709752682967803</c:v>
                </c:pt>
                <c:pt idx="1911">
                  <c:v>79.716642736401496</c:v>
                </c:pt>
                <c:pt idx="1912">
                  <c:v>79.723523402008894</c:v>
                </c:pt>
                <c:pt idx="1913">
                  <c:v>79.7303946932645</c:v>
                </c:pt>
                <c:pt idx="1914">
                  <c:v>79.7372566236198</c:v>
                </c:pt>
                <c:pt idx="1915">
                  <c:v>79.744109206503197</c:v>
                </c:pt>
                <c:pt idx="1916">
                  <c:v>79.750952455320203</c:v>
                </c:pt>
                <c:pt idx="1917">
                  <c:v>79.757786383453194</c:v>
                </c:pt>
                <c:pt idx="1918">
                  <c:v>79.764611004261397</c:v>
                </c:pt>
                <c:pt idx="1919">
                  <c:v>79.771426331081202</c:v>
                </c:pt>
                <c:pt idx="1920">
                  <c:v>79.778232377225805</c:v>
                </c:pt>
                <c:pt idx="1921">
                  <c:v>79.785029155985399</c:v>
                </c:pt>
                <c:pt idx="1922">
                  <c:v>79.791816680627207</c:v>
                </c:pt>
                <c:pt idx="1923">
                  <c:v>79.798594964395207</c:v>
                </c:pt>
                <c:pt idx="1924">
                  <c:v>79.805364020510694</c:v>
                </c:pt>
                <c:pt idx="1925">
                  <c:v>79.812123862171404</c:v>
                </c:pt>
                <c:pt idx="1926">
                  <c:v>79.818874502552504</c:v>
                </c:pt>
                <c:pt idx="1927">
                  <c:v>79.825615954805897</c:v>
                </c:pt>
                <c:pt idx="1928">
                  <c:v>79.832348232060497</c:v>
                </c:pt>
                <c:pt idx="1929">
                  <c:v>79.839071347422205</c:v>
                </c:pt>
                <c:pt idx="1930">
                  <c:v>79.845785313973707</c:v>
                </c:pt>
                <c:pt idx="1931">
                  <c:v>79.852490144774805</c:v>
                </c:pt>
                <c:pt idx="1932">
                  <c:v>79.859185852862296</c:v>
                </c:pt>
                <c:pt idx="1933">
                  <c:v>79.8658724512498</c:v>
                </c:pt>
                <c:pt idx="1934">
                  <c:v>79.872549952927898</c:v>
                </c:pt>
                <c:pt idx="1935">
                  <c:v>79.879218370864393</c:v>
                </c:pt>
                <c:pt idx="1936">
                  <c:v>79.885877718003599</c:v>
                </c:pt>
                <c:pt idx="1937">
                  <c:v>79.892528007267103</c:v>
                </c:pt>
                <c:pt idx="1938">
                  <c:v>79.899169251553403</c:v>
                </c:pt>
                <c:pt idx="1939">
                  <c:v>79.905801463737902</c:v>
                </c:pt>
                <c:pt idx="1940">
                  <c:v>79.912424656672997</c:v>
                </c:pt>
                <c:pt idx="1941">
                  <c:v>79.919038843188005</c:v>
                </c:pt>
                <c:pt idx="1942">
                  <c:v>79.925644036089096</c:v>
                </c:pt>
                <c:pt idx="1943">
                  <c:v>79.932240248159701</c:v>
                </c:pt>
                <c:pt idx="1944">
                  <c:v>79.938827492160001</c:v>
                </c:pt>
                <c:pt idx="1945">
                  <c:v>79.945405780827102</c:v>
                </c:pt>
                <c:pt idx="1946">
                  <c:v>79.951975126875098</c:v>
                </c:pt>
                <c:pt idx="1947">
                  <c:v>79.958535542995094</c:v>
                </c:pt>
                <c:pt idx="1948">
                  <c:v>79.965087041855099</c:v>
                </c:pt>
                <c:pt idx="1949">
                  <c:v>79.971629636100104</c:v>
                </c:pt>
                <c:pt idx="1950">
                  <c:v>79.978163338352104</c:v>
                </c:pt>
                <c:pt idx="1951">
                  <c:v>79.984688161209903</c:v>
                </c:pt>
                <c:pt idx="1952">
                  <c:v>79.991204131647507</c:v>
                </c:pt>
                <c:pt idx="1953">
                  <c:v>79.997711270490001</c:v>
                </c:pt>
                <c:pt idx="1954">
                  <c:v>80.004209570696304</c:v>
                </c:pt>
                <c:pt idx="1955">
                  <c:v>80.010699044888696</c:v>
                </c:pt>
                <c:pt idx="1956">
                  <c:v>80.017179705668298</c:v>
                </c:pt>
                <c:pt idx="1957">
                  <c:v>80.023651565614898</c:v>
                </c:pt>
                <c:pt idx="1958">
                  <c:v>80.0301146372868</c:v>
                </c:pt>
                <c:pt idx="1959">
                  <c:v>80.036568933221304</c:v>
                </c:pt>
                <c:pt idx="1960">
                  <c:v>80.043014465934107</c:v>
                </c:pt>
                <c:pt idx="1961">
                  <c:v>80.049451247920004</c:v>
                </c:pt>
                <c:pt idx="1962">
                  <c:v>80.055879291652104</c:v>
                </c:pt>
                <c:pt idx="1963">
                  <c:v>80.062298609582498</c:v>
                </c:pt>
                <c:pt idx="1964">
                  <c:v>80.068709214141705</c:v>
                </c:pt>
                <c:pt idx="1965">
                  <c:v>80.075111117739198</c:v>
                </c:pt>
                <c:pt idx="1966">
                  <c:v>80.081504332763103</c:v>
                </c:pt>
                <c:pt idx="1967">
                  <c:v>80.087888871580105</c:v>
                </c:pt>
                <c:pt idx="1968">
                  <c:v>80.094264746535799</c:v>
                </c:pt>
                <c:pt idx="1969">
                  <c:v>80.100631969954307</c:v>
                </c:pt>
                <c:pt idx="1970">
                  <c:v>80.106990554138605</c:v>
                </c:pt>
                <c:pt idx="1971">
                  <c:v>80.113340511370197</c:v>
                </c:pt>
                <c:pt idx="1972">
                  <c:v>80.119681853909498</c:v>
                </c:pt>
                <c:pt idx="1973">
                  <c:v>80.126014593995393</c:v>
                </c:pt>
                <c:pt idx="1974">
                  <c:v>80.132338743845807</c:v>
                </c:pt>
                <c:pt idx="1975">
                  <c:v>80.138654315657007</c:v>
                </c:pt>
                <c:pt idx="1976">
                  <c:v>80.1449613216041</c:v>
                </c:pt>
                <c:pt idx="1977">
                  <c:v>80.151259773841005</c:v>
                </c:pt>
                <c:pt idx="1978">
                  <c:v>80.157549684500196</c:v>
                </c:pt>
                <c:pt idx="1979">
                  <c:v>80.163831065693003</c:v>
                </c:pt>
                <c:pt idx="1980">
                  <c:v>80.170103929509196</c:v>
                </c:pt>
                <c:pt idx="1981">
                  <c:v>80.176368288017599</c:v>
                </c:pt>
                <c:pt idx="1982">
                  <c:v>80.182624153265394</c:v>
                </c:pt>
                <c:pt idx="1983">
                  <c:v>80.1888715372788</c:v>
                </c:pt>
                <c:pt idx="1984">
                  <c:v>80.195110452062494</c:v>
                </c:pt>
                <c:pt idx="1985">
                  <c:v>80.201340909599907</c:v>
                </c:pt>
                <c:pt idx="1986">
                  <c:v>80.207562921853295</c:v>
                </c:pt>
                <c:pt idx="1987">
                  <c:v>80.213776500763501</c:v>
                </c:pt>
                <c:pt idx="1988">
                  <c:v>80.219981658250006</c:v>
                </c:pt>
                <c:pt idx="1989">
                  <c:v>80.226178406211105</c:v>
                </c:pt>
                <c:pt idx="1990">
                  <c:v>80.232366756523902</c:v>
                </c:pt>
                <c:pt idx="1991">
                  <c:v>80.238546721044102</c:v>
                </c:pt>
                <c:pt idx="1992">
                  <c:v>80.244718311605894</c:v>
                </c:pt>
                <c:pt idx="1993">
                  <c:v>80.250881540022505</c:v>
                </c:pt>
                <c:pt idx="1994">
                  <c:v>80.257036418085704</c:v>
                </c:pt>
                <c:pt idx="1995">
                  <c:v>80.263182974905504</c:v>
                </c:pt>
                <c:pt idx="1996">
                  <c:v>80.269321219709099</c:v>
                </c:pt>
                <c:pt idx="1997">
                  <c:v>80.275451152076101</c:v>
                </c:pt>
                <c:pt idx="1998">
                  <c:v>80.281572783812294</c:v>
                </c:pt>
                <c:pt idx="1999">
                  <c:v>80.287686126703704</c:v>
                </c:pt>
                <c:pt idx="2000">
                  <c:v>80.293791192516593</c:v>
                </c:pt>
                <c:pt idx="2001">
                  <c:v>80.299887992997299</c:v>
                </c:pt>
                <c:pt idx="2002">
                  <c:v>80.305976539872603</c:v>
                </c:pt>
                <c:pt idx="2003">
                  <c:v>80.312056844849195</c:v>
                </c:pt>
                <c:pt idx="2004">
                  <c:v>80.318128919614097</c:v>
                </c:pt>
                <c:pt idx="2005">
                  <c:v>80.324192775834604</c:v>
                </c:pt>
                <c:pt idx="2006">
                  <c:v>80.330248425158004</c:v>
                </c:pt>
                <c:pt idx="2007">
                  <c:v>80.336295879212102</c:v>
                </c:pt>
                <c:pt idx="2008">
                  <c:v>80.342335149604594</c:v>
                </c:pt>
                <c:pt idx="2009">
                  <c:v>80.348366247923494</c:v>
                </c:pt>
                <c:pt idx="2010">
                  <c:v>80.354389185737006</c:v>
                </c:pt>
                <c:pt idx="2011">
                  <c:v>80.360403974593694</c:v>
                </c:pt>
                <c:pt idx="2012">
                  <c:v>80.366410626022002</c:v>
                </c:pt>
                <c:pt idx="2013">
                  <c:v>80.372409151530803</c:v>
                </c:pt>
                <c:pt idx="2014">
                  <c:v>80.378399562609104</c:v>
                </c:pt>
                <c:pt idx="2015">
                  <c:v>80.384381870726202</c:v>
                </c:pt>
                <c:pt idx="2016">
                  <c:v>80.390356087331398</c:v>
                </c:pt>
                <c:pt idx="2017">
                  <c:v>80.396322223854398</c:v>
                </c:pt>
                <c:pt idx="2018">
                  <c:v>80.402280291704997</c:v>
                </c:pt>
                <c:pt idx="2019">
                  <c:v>80.408230302273196</c:v>
                </c:pt>
                <c:pt idx="2020">
                  <c:v>80.414172266929199</c:v>
                </c:pt>
                <c:pt idx="2021">
                  <c:v>80.420106197023401</c:v>
                </c:pt>
                <c:pt idx="2022">
                  <c:v>80.426032103886499</c:v>
                </c:pt>
                <c:pt idx="2023">
                  <c:v>80.431949998829197</c:v>
                </c:pt>
                <c:pt idx="2024">
                  <c:v>80.437859893142601</c:v>
                </c:pt>
                <c:pt idx="2025">
                  <c:v>80.443761798097896</c:v>
                </c:pt>
                <c:pt idx="2026">
                  <c:v>80.449655724946396</c:v>
                </c:pt>
                <c:pt idx="2027">
                  <c:v>80.455541684919893</c:v>
                </c:pt>
                <c:pt idx="2028">
                  <c:v>80.461419689230098</c:v>
                </c:pt>
                <c:pt idx="2029">
                  <c:v>80.467289749068996</c:v>
                </c:pt>
                <c:pt idx="2030">
                  <c:v>80.473151875608906</c:v>
                </c:pt>
                <c:pt idx="2031">
                  <c:v>80.479006080002094</c:v>
                </c:pt>
                <c:pt idx="2032">
                  <c:v>80.484852373381301</c:v>
                </c:pt>
                <c:pt idx="2033">
                  <c:v>80.490690766859203</c:v>
                </c:pt>
                <c:pt idx="2034">
                  <c:v>80.496521271529005</c:v>
                </c:pt>
                <c:pt idx="2035">
                  <c:v>80.502343898463707</c:v>
                </c:pt>
                <c:pt idx="2036">
                  <c:v>80.508158658716894</c:v>
                </c:pt>
                <c:pt idx="2037">
                  <c:v>80.513965563322003</c:v>
                </c:pt>
                <c:pt idx="2038">
                  <c:v>80.519764644584797</c:v>
                </c:pt>
                <c:pt idx="2039">
                  <c:v>80.5255559018578</c:v>
                </c:pt>
                <c:pt idx="2040">
                  <c:v>80.531339339014593</c:v>
                </c:pt>
                <c:pt idx="2041">
                  <c:v>80.537114967104102</c:v>
                </c:pt>
                <c:pt idx="2042">
                  <c:v>80.542882797156693</c:v>
                </c:pt>
                <c:pt idx="2043">
                  <c:v>80.548642840184499</c:v>
                </c:pt>
                <c:pt idx="2044">
                  <c:v>80.554395107181094</c:v>
                </c:pt>
                <c:pt idx="2045">
                  <c:v>80.560139609122004</c:v>
                </c:pt>
                <c:pt idx="2046">
                  <c:v>80.565876356963997</c:v>
                </c:pt>
                <c:pt idx="2047">
                  <c:v>80.571605361645794</c:v>
                </c:pt>
                <c:pt idx="2048">
                  <c:v>80.577326634087399</c:v>
                </c:pt>
                <c:pt idx="2049">
                  <c:v>80.583040185190697</c:v>
                </c:pt>
                <c:pt idx="2050">
                  <c:v>80.5887460258392</c:v>
                </c:pt>
                <c:pt idx="2051">
                  <c:v>80.594444166897702</c:v>
                </c:pt>
                <c:pt idx="2052">
                  <c:v>80.600134619213094</c:v>
                </c:pt>
                <c:pt idx="2053">
                  <c:v>80.605817393613506</c:v>
                </c:pt>
                <c:pt idx="2054">
                  <c:v>80.611492500908994</c:v>
                </c:pt>
                <c:pt idx="2055">
                  <c:v>80.617159951890898</c:v>
                </c:pt>
                <c:pt idx="2056">
                  <c:v>80.622819757332493</c:v>
                </c:pt>
                <c:pt idx="2057">
                  <c:v>80.6284719279885</c:v>
                </c:pt>
                <c:pt idx="2058">
                  <c:v>80.634116474595203</c:v>
                </c:pt>
                <c:pt idx="2059">
                  <c:v>80.6397534078707</c:v>
                </c:pt>
                <c:pt idx="2060">
                  <c:v>80.645382738514598</c:v>
                </c:pt>
                <c:pt idx="2061">
                  <c:v>80.651004477208105</c:v>
                </c:pt>
                <c:pt idx="2062">
                  <c:v>80.656618634614205</c:v>
                </c:pt>
                <c:pt idx="2063">
                  <c:v>80.662225221377099</c:v>
                </c:pt>
                <c:pt idx="2064">
                  <c:v>80.667824248123196</c:v>
                </c:pt>
                <c:pt idx="2065">
                  <c:v>80.673415725460004</c:v>
                </c:pt>
                <c:pt idx="2066">
                  <c:v>80.678999663976896</c:v>
                </c:pt>
                <c:pt idx="2067">
                  <c:v>80.684576074244902</c:v>
                </c:pt>
                <c:pt idx="2068">
                  <c:v>80.690144966816504</c:v>
                </c:pt>
                <c:pt idx="2069">
                  <c:v>80.695706352225997</c:v>
                </c:pt>
                <c:pt idx="2070">
                  <c:v>80.7012602409891</c:v>
                </c:pt>
                <c:pt idx="2071">
                  <c:v>80.706806643603301</c:v>
                </c:pt>
                <c:pt idx="2072">
                  <c:v>80.712345570547697</c:v>
                </c:pt>
                <c:pt idx="2073">
                  <c:v>80.7178770322829</c:v>
                </c:pt>
                <c:pt idx="2074">
                  <c:v>80.7234010392512</c:v>
                </c:pt>
                <c:pt idx="2075">
                  <c:v>80.728917601876503</c:v>
                </c:pt>
                <c:pt idx="2076">
                  <c:v>80.734426730564394</c:v>
                </c:pt>
                <c:pt idx="2077">
                  <c:v>80.739928435702097</c:v>
                </c:pt>
                <c:pt idx="2078">
                  <c:v>80.745422727658195</c:v>
                </c:pt>
                <c:pt idx="2079">
                  <c:v>80.750909616783204</c:v>
                </c:pt>
                <c:pt idx="2080">
                  <c:v>80.756389113409199</c:v>
                </c:pt>
                <c:pt idx="2081">
                  <c:v>80.761861256172295</c:v>
                </c:pt>
                <c:pt idx="2082">
                  <c:v>80.767326032394607</c:v>
                </c:pt>
                <c:pt idx="2083">
                  <c:v>80.772783449507699</c:v>
                </c:pt>
                <c:pt idx="2084">
                  <c:v>80.778233517854005</c:v>
                </c:pt>
                <c:pt idx="2085">
                  <c:v>80.783676247758706</c:v>
                </c:pt>
                <c:pt idx="2086">
                  <c:v>80.789111649529701</c:v>
                </c:pt>
                <c:pt idx="2087">
                  <c:v>80.794539733457796</c:v>
                </c:pt>
                <c:pt idx="2088">
                  <c:v>80.799960509816302</c:v>
                </c:pt>
                <c:pt idx="2089">
                  <c:v>80.805373988861703</c:v>
                </c:pt>
                <c:pt idx="2090">
                  <c:v>80.810780180832793</c:v>
                </c:pt>
                <c:pt idx="2091">
                  <c:v>80.816179095951298</c:v>
                </c:pt>
                <c:pt idx="2092">
                  <c:v>80.821570744422004</c:v>
                </c:pt>
                <c:pt idx="2093">
                  <c:v>80.826955136432005</c:v>
                </c:pt>
                <c:pt idx="2094">
                  <c:v>80.832332282151398</c:v>
                </c:pt>
                <c:pt idx="2095">
                  <c:v>80.837702191733001</c:v>
                </c:pt>
                <c:pt idx="2096">
                  <c:v>80.843064875312393</c:v>
                </c:pt>
                <c:pt idx="2097">
                  <c:v>80.848420343007902</c:v>
                </c:pt>
                <c:pt idx="2098">
                  <c:v>80.853768604920703</c:v>
                </c:pt>
                <c:pt idx="2099">
                  <c:v>80.859109671134604</c:v>
                </c:pt>
                <c:pt idx="2100">
                  <c:v>80.864443551716306</c:v>
                </c:pt>
                <c:pt idx="2101">
                  <c:v>80.869770256715199</c:v>
                </c:pt>
                <c:pt idx="2102">
                  <c:v>80.875089796163294</c:v>
                </c:pt>
                <c:pt idx="2103">
                  <c:v>80.880402180075706</c:v>
                </c:pt>
                <c:pt idx="2104">
                  <c:v>80.885707418450096</c:v>
                </c:pt>
                <c:pt idx="2105">
                  <c:v>80.891005521266905</c:v>
                </c:pt>
                <c:pt idx="2106">
                  <c:v>80.896296498489306</c:v>
                </c:pt>
                <c:pt idx="2107">
                  <c:v>80.901580360063306</c:v>
                </c:pt>
                <c:pt idx="2108">
                  <c:v>80.906857115917603</c:v>
                </c:pt>
                <c:pt idx="2109">
                  <c:v>80.912126775963799</c:v>
                </c:pt>
                <c:pt idx="2110">
                  <c:v>80.917389350096101</c:v>
                </c:pt>
                <c:pt idx="2111">
                  <c:v>80.922644848191595</c:v>
                </c:pt>
                <c:pt idx="2112">
                  <c:v>80.927893280109998</c:v>
                </c:pt>
                <c:pt idx="2113">
                  <c:v>80.933134655694005</c:v>
                </c:pt>
                <c:pt idx="2114">
                  <c:v>80.9383689847688</c:v>
                </c:pt>
                <c:pt idx="2115">
                  <c:v>80.943596277142504</c:v>
                </c:pt>
                <c:pt idx="2116">
                  <c:v>80.948816542605996</c:v>
                </c:pt>
                <c:pt idx="2117">
                  <c:v>80.954029790933006</c:v>
                </c:pt>
                <c:pt idx="2118">
                  <c:v>80.959236031879698</c:v>
                </c:pt>
                <c:pt idx="2119">
                  <c:v>80.964435275185394</c:v>
                </c:pt>
                <c:pt idx="2120">
                  <c:v>80.969627530571799</c:v>
                </c:pt>
                <c:pt idx="2121">
                  <c:v>80.974812807743803</c:v>
                </c:pt>
                <c:pt idx="2122">
                  <c:v>80.979991116388803</c:v>
                </c:pt>
                <c:pt idx="2123">
                  <c:v>80.985162466176902</c:v>
                </c:pt>
                <c:pt idx="2124">
                  <c:v>80.990326866761094</c:v>
                </c:pt>
                <c:pt idx="2125">
                  <c:v>80.995484327777106</c:v>
                </c:pt>
                <c:pt idx="2126">
                  <c:v>81.000634858843497</c:v>
                </c:pt>
                <c:pt idx="2127">
                  <c:v>81.005778469561307</c:v>
                </c:pt>
                <c:pt idx="2128">
                  <c:v>81.010915190546896</c:v>
                </c:pt>
                <c:pt idx="2129">
                  <c:v>81.016045027562001</c:v>
                </c:pt>
                <c:pt idx="2130">
                  <c:v>81.021167975810997</c:v>
                </c:pt>
                <c:pt idx="2131">
                  <c:v>81.0262840449235</c:v>
                </c:pt>
                <c:pt idx="2132">
                  <c:v>81.031393244512998</c:v>
                </c:pt>
                <c:pt idx="2133">
                  <c:v>81.036495584177302</c:v>
                </c:pt>
                <c:pt idx="2134">
                  <c:v>81.041591073498196</c:v>
                </c:pt>
                <c:pt idx="2135">
                  <c:v>81.046679722041404</c:v>
                </c:pt>
                <c:pt idx="2136">
                  <c:v>81.051761539357102</c:v>
                </c:pt>
                <c:pt idx="2137">
                  <c:v>81.056836534979197</c:v>
                </c:pt>
                <c:pt idx="2138">
                  <c:v>81.061904718426007</c:v>
                </c:pt>
                <c:pt idx="2139">
                  <c:v>81.066966099199703</c:v>
                </c:pt>
                <c:pt idx="2140">
                  <c:v>81.072020686786601</c:v>
                </c:pt>
                <c:pt idx="2141">
                  <c:v>81.077068490657297</c:v>
                </c:pt>
                <c:pt idx="2142">
                  <c:v>81.082109520266201</c:v>
                </c:pt>
                <c:pt idx="2143">
                  <c:v>81.087143785052007</c:v>
                </c:pt>
                <c:pt idx="2144">
                  <c:v>81.092171294437406</c:v>
                </c:pt>
                <c:pt idx="2145">
                  <c:v>81.097192057829204</c:v>
                </c:pt>
                <c:pt idx="2146">
                  <c:v>81.102206084618501</c:v>
                </c:pt>
                <c:pt idx="2147">
                  <c:v>81.107213384180099</c:v>
                </c:pt>
                <c:pt idx="2148">
                  <c:v>81.112213965873195</c:v>
                </c:pt>
                <c:pt idx="2149">
                  <c:v>81.117207839040901</c:v>
                </c:pt>
                <c:pt idx="2150">
                  <c:v>81.122195013010696</c:v>
                </c:pt>
                <c:pt idx="2151">
                  <c:v>81.127175497093802</c:v>
                </c:pt>
                <c:pt idx="2152">
                  <c:v>81.132149300585795</c:v>
                </c:pt>
                <c:pt idx="2153">
                  <c:v>81.137116432766206</c:v>
                </c:pt>
                <c:pt idx="2154">
                  <c:v>81.142076902898694</c:v>
                </c:pt>
                <c:pt idx="2155">
                  <c:v>81.147030720231001</c:v>
                </c:pt>
                <c:pt idx="2156">
                  <c:v>81.151977893995095</c:v>
                </c:pt>
                <c:pt idx="2157">
                  <c:v>81.156918433406801</c:v>
                </c:pt>
                <c:pt idx="2158">
                  <c:v>81.161852347666297</c:v>
                </c:pt>
                <c:pt idx="2159">
                  <c:v>81.166779645957604</c:v>
                </c:pt>
                <c:pt idx="2160">
                  <c:v>81.171700337448996</c:v>
                </c:pt>
                <c:pt idx="2161">
                  <c:v>81.176614431292904</c:v>
                </c:pt>
                <c:pt idx="2162">
                  <c:v>81.181521936625501</c:v>
                </c:pt>
                <c:pt idx="2163">
                  <c:v>81.186422862567596</c:v>
                </c:pt>
                <c:pt idx="2164">
                  <c:v>81.191317218223602</c:v>
                </c:pt>
                <c:pt idx="2165">
                  <c:v>81.196205012682199</c:v>
                </c:pt>
                <c:pt idx="2166">
                  <c:v>81.201086255016406</c:v>
                </c:pt>
                <c:pt idx="2167">
                  <c:v>81.205960954282801</c:v>
                </c:pt>
                <c:pt idx="2168">
                  <c:v>81.2108291195227</c:v>
                </c:pt>
                <c:pt idx="2169">
                  <c:v>81.215690759761003</c:v>
                </c:pt>
                <c:pt idx="2170">
                  <c:v>81.220545884006796</c:v>
                </c:pt>
                <c:pt idx="2171">
                  <c:v>81.225394501253504</c:v>
                </c:pt>
                <c:pt idx="2172">
                  <c:v>81.230236620478493</c:v>
                </c:pt>
                <c:pt idx="2173">
                  <c:v>81.2350722506431</c:v>
                </c:pt>
                <c:pt idx="2174">
                  <c:v>81.239901400693</c:v>
                </c:pt>
                <c:pt idx="2175">
                  <c:v>81.244724088567494</c:v>
                </c:pt>
                <c:pt idx="2176">
                  <c:v>81.249540340962497</c:v>
                </c:pt>
                <c:pt idx="2177">
                  <c:v>81.254350142716305</c:v>
                </c:pt>
                <c:pt idx="2178">
                  <c:v>81.259153502803699</c:v>
                </c:pt>
                <c:pt idx="2179">
                  <c:v>81.263950430184593</c:v>
                </c:pt>
                <c:pt idx="2180">
                  <c:v>81.268740933804494</c:v>
                </c:pt>
                <c:pt idx="2181">
                  <c:v>81.2735250225942</c:v>
                </c:pt>
                <c:pt idx="2182">
                  <c:v>81.278302705469699</c:v>
                </c:pt>
                <c:pt idx="2183">
                  <c:v>81.283073991332699</c:v>
                </c:pt>
                <c:pt idx="2184">
                  <c:v>81.287838889069903</c:v>
                </c:pt>
                <c:pt idx="2185">
                  <c:v>81.2925974075537</c:v>
                </c:pt>
                <c:pt idx="2186">
                  <c:v>81.297349555641603</c:v>
                </c:pt>
                <c:pt idx="2187">
                  <c:v>81.302095342176699</c:v>
                </c:pt>
                <c:pt idx="2188">
                  <c:v>81.306834775987298</c:v>
                </c:pt>
                <c:pt idx="2189">
                  <c:v>81.311567865887099</c:v>
                </c:pt>
                <c:pt idx="2190">
                  <c:v>81.316294620675293</c:v>
                </c:pt>
                <c:pt idx="2191">
                  <c:v>81.321015049136193</c:v>
                </c:pt>
                <c:pt idx="2192">
                  <c:v>81.325729160039799</c:v>
                </c:pt>
                <c:pt idx="2193">
                  <c:v>81.330436962141206</c:v>
                </c:pt>
                <c:pt idx="2194">
                  <c:v>81.335138464181099</c:v>
                </c:pt>
                <c:pt idx="2195">
                  <c:v>81.339833674885298</c:v>
                </c:pt>
                <c:pt idx="2196">
                  <c:v>81.3445226029651</c:v>
                </c:pt>
                <c:pt idx="2197">
                  <c:v>81.349205257117305</c:v>
                </c:pt>
                <c:pt idx="2198">
                  <c:v>81.353881646023794</c:v>
                </c:pt>
                <c:pt idx="2199">
                  <c:v>81.358551778352094</c:v>
                </c:pt>
                <c:pt idx="2200">
                  <c:v>81.363215662755096</c:v>
                </c:pt>
                <c:pt idx="2201">
                  <c:v>81.367873307870695</c:v>
                </c:pt>
                <c:pt idx="2202">
                  <c:v>81.372524722322694</c:v>
                </c:pt>
                <c:pt idx="2203">
                  <c:v>81.377169914719701</c:v>
                </c:pt>
                <c:pt idx="2204">
                  <c:v>81.381808893656199</c:v>
                </c:pt>
                <c:pt idx="2205">
                  <c:v>81.386441667711793</c:v>
                </c:pt>
                <c:pt idx="2206">
                  <c:v>81.391068245451294</c:v>
                </c:pt>
                <c:pt idx="2207">
                  <c:v>81.395688635425302</c:v>
                </c:pt>
                <c:pt idx="2208">
                  <c:v>81.400302846169495</c:v>
                </c:pt>
                <c:pt idx="2209">
                  <c:v>81.404910886204902</c:v>
                </c:pt>
                <c:pt idx="2210">
                  <c:v>81.409512764037999</c:v>
                </c:pt>
                <c:pt idx="2211">
                  <c:v>81.414108488160593</c:v>
                </c:pt>
                <c:pt idx="2212">
                  <c:v>81.418698067050101</c:v>
                </c:pt>
                <c:pt idx="2213">
                  <c:v>81.423281509168902</c:v>
                </c:pt>
                <c:pt idx="2214">
                  <c:v>81.427858822965007</c:v>
                </c:pt>
                <c:pt idx="2215">
                  <c:v>81.432430016871805</c:v>
                </c:pt>
                <c:pt idx="2216">
                  <c:v>81.436995099307893</c:v>
                </c:pt>
                <c:pt idx="2217">
                  <c:v>81.441554078677299</c:v>
                </c:pt>
                <c:pt idx="2218">
                  <c:v>81.446106963369601</c:v>
                </c:pt>
                <c:pt idx="2219">
                  <c:v>81.450653761759497</c:v>
                </c:pt>
                <c:pt idx="2220">
                  <c:v>81.455194482207105</c:v>
                </c:pt>
                <c:pt idx="2221">
                  <c:v>81.459729133058005</c:v>
                </c:pt>
                <c:pt idx="2222">
                  <c:v>81.464257722643097</c:v>
                </c:pt>
                <c:pt idx="2223">
                  <c:v>81.468780288964894</c:v>
                </c:pt>
                <c:pt idx="2224">
                  <c:v>81.473296814739399</c:v>
                </c:pt>
                <c:pt idx="2225">
                  <c:v>81.477807306661404</c:v>
                </c:pt>
                <c:pt idx="2226">
                  <c:v>81.482311773087403</c:v>
                </c:pt>
                <c:pt idx="2227">
                  <c:v>81.486810222360205</c:v>
                </c:pt>
                <c:pt idx="2228">
                  <c:v>81.491302662809403</c:v>
                </c:pt>
                <c:pt idx="2229">
                  <c:v>81.495789102750706</c:v>
                </c:pt>
                <c:pt idx="2230">
                  <c:v>81.500269550486607</c:v>
                </c:pt>
                <c:pt idx="2231">
                  <c:v>81.504744014306098</c:v>
                </c:pt>
                <c:pt idx="2232">
                  <c:v>81.509212502484701</c:v>
                </c:pt>
                <c:pt idx="2233">
                  <c:v>81.513675023284193</c:v>
                </c:pt>
                <c:pt idx="2234">
                  <c:v>81.518131584953196</c:v>
                </c:pt>
                <c:pt idx="2235">
                  <c:v>81.522582195726699</c:v>
                </c:pt>
                <c:pt idx="2236">
                  <c:v>81.527026863826293</c:v>
                </c:pt>
                <c:pt idx="2237">
                  <c:v>81.5314655974598</c:v>
                </c:pt>
                <c:pt idx="2238">
                  <c:v>81.535898404821793</c:v>
                </c:pt>
                <c:pt idx="2239">
                  <c:v>81.540325294093506</c:v>
                </c:pt>
                <c:pt idx="2240">
                  <c:v>81.5447462734423</c:v>
                </c:pt>
                <c:pt idx="2241">
                  <c:v>81.549161351022406</c:v>
                </c:pt>
                <c:pt idx="2242">
                  <c:v>81.553570534974298</c:v>
                </c:pt>
                <c:pt idx="2243">
                  <c:v>81.557973833425194</c:v>
                </c:pt>
                <c:pt idx="2244">
                  <c:v>81.562371254488596</c:v>
                </c:pt>
                <c:pt idx="2245">
                  <c:v>81.566762806264606</c:v>
                </c:pt>
                <c:pt idx="2246">
                  <c:v>81.571148496840095</c:v>
                </c:pt>
                <c:pt idx="2247">
                  <c:v>81.575528334287895</c:v>
                </c:pt>
                <c:pt idx="2248">
                  <c:v>81.579902326667906</c:v>
                </c:pt>
                <c:pt idx="2249">
                  <c:v>81.584270482026199</c:v>
                </c:pt>
                <c:pt idx="2250">
                  <c:v>81.588632808395502</c:v>
                </c:pt>
                <c:pt idx="2251">
                  <c:v>81.592989313795101</c:v>
                </c:pt>
                <c:pt idx="2252">
                  <c:v>81.597340006230496</c:v>
                </c:pt>
                <c:pt idx="2253">
                  <c:v>81.601684893694198</c:v>
                </c:pt>
                <c:pt idx="2254">
                  <c:v>81.606023984164693</c:v>
                </c:pt>
                <c:pt idx="2255">
                  <c:v>81.610357285607407</c:v>
                </c:pt>
                <c:pt idx="2256">
                  <c:v>81.614684805974093</c:v>
                </c:pt>
                <c:pt idx="2257">
                  <c:v>81.619006553202993</c:v>
                </c:pt>
                <c:pt idx="2258">
                  <c:v>81.623322535218904</c:v>
                </c:pt>
                <c:pt idx="2259">
                  <c:v>81.627632759933107</c:v>
                </c:pt>
                <c:pt idx="2260">
                  <c:v>81.631937235243498</c:v>
                </c:pt>
                <c:pt idx="2261">
                  <c:v>81.636235969034303</c:v>
                </c:pt>
                <c:pt idx="2262">
                  <c:v>81.6405289691766</c:v>
                </c:pt>
                <c:pt idx="2263">
                  <c:v>81.644816243527501</c:v>
                </c:pt>
                <c:pt idx="2264">
                  <c:v>81.6490977999309</c:v>
                </c:pt>
                <c:pt idx="2265">
                  <c:v>81.653373646217403</c:v>
                </c:pt>
                <c:pt idx="2266">
                  <c:v>81.657643790203693</c:v>
                </c:pt>
                <c:pt idx="2267">
                  <c:v>81.661908239693204</c:v>
                </c:pt>
                <c:pt idx="2268">
                  <c:v>81.666167002476001</c:v>
                </c:pt>
                <c:pt idx="2269">
                  <c:v>81.670420086328406</c:v>
                </c:pt>
                <c:pt idx="2270">
                  <c:v>81.674667516395701</c:v>
                </c:pt>
                <c:pt idx="2271">
                  <c:v>81.678909295220905</c:v>
                </c:pt>
                <c:pt idx="2272">
                  <c:v>81.683145420586897</c:v>
                </c:pt>
                <c:pt idx="2273">
                  <c:v>81.687375900291201</c:v>
                </c:pt>
                <c:pt idx="2274">
                  <c:v>81.691600742118695</c:v>
                </c:pt>
                <c:pt idx="2275">
                  <c:v>81.695819953841806</c:v>
                </c:pt>
                <c:pt idx="2276">
                  <c:v>81.700033543220698</c:v>
                </c:pt>
                <c:pt idx="2277">
                  <c:v>81.704241518002803</c:v>
                </c:pt>
                <c:pt idx="2278">
                  <c:v>81.708443885923202</c:v>
                </c:pt>
                <c:pt idx="2279">
                  <c:v>81.7126406547046</c:v>
                </c:pt>
                <c:pt idx="2280">
                  <c:v>81.716831832057196</c:v>
                </c:pt>
                <c:pt idx="2281">
                  <c:v>81.721017425678497</c:v>
                </c:pt>
                <c:pt idx="2282">
                  <c:v>81.725197443253904</c:v>
                </c:pt>
                <c:pt idx="2283">
                  <c:v>81.7293718924562</c:v>
                </c:pt>
                <c:pt idx="2284">
                  <c:v>81.733540780945603</c:v>
                </c:pt>
                <c:pt idx="2285">
                  <c:v>81.737704116369997</c:v>
                </c:pt>
                <c:pt idx="2286">
                  <c:v>81.741861906364804</c:v>
                </c:pt>
                <c:pt idx="2287">
                  <c:v>81.746014158552896</c:v>
                </c:pt>
                <c:pt idx="2288">
                  <c:v>81.750160880544897</c:v>
                </c:pt>
                <c:pt idx="2289">
                  <c:v>81.754302079938597</c:v>
                </c:pt>
                <c:pt idx="2290">
                  <c:v>81.758437764319595</c:v>
                </c:pt>
                <c:pt idx="2291">
                  <c:v>81.762567941261096</c:v>
                </c:pt>
                <c:pt idx="2292">
                  <c:v>81.766692618323603</c:v>
                </c:pt>
                <c:pt idx="2293">
                  <c:v>81.770811803055295</c:v>
                </c:pt>
                <c:pt idx="2294">
                  <c:v>81.774925502991806</c:v>
                </c:pt>
                <c:pt idx="2295">
                  <c:v>81.779033725656404</c:v>
                </c:pt>
                <c:pt idx="2296">
                  <c:v>81.783136478559996</c:v>
                </c:pt>
                <c:pt idx="2297">
                  <c:v>81.787233769200697</c:v>
                </c:pt>
                <c:pt idx="2298">
                  <c:v>81.791325605064401</c:v>
                </c:pt>
                <c:pt idx="2299">
                  <c:v>81.795411993624498</c:v>
                </c:pt>
                <c:pt idx="2300">
                  <c:v>81.799492942341899</c:v>
                </c:pt>
                <c:pt idx="2301">
                  <c:v>81.803568458665097</c:v>
                </c:pt>
                <c:pt idx="2302">
                  <c:v>81.807638550030006</c:v>
                </c:pt>
                <c:pt idx="2303">
                  <c:v>81.811703223860306</c:v>
                </c:pt>
                <c:pt idx="2304">
                  <c:v>81.8157624875669</c:v>
                </c:pt>
                <c:pt idx="2305">
                  <c:v>81.8198163485484</c:v>
                </c:pt>
                <c:pt idx="2306">
                  <c:v>81.823864814191097</c:v>
                </c:pt>
                <c:pt idx="2307">
                  <c:v>81.827907891868605</c:v>
                </c:pt>
                <c:pt idx="2308">
                  <c:v>81.831945588942006</c:v>
                </c:pt>
                <c:pt idx="2309">
                  <c:v>81.835977912760299</c:v>
                </c:pt>
                <c:pt idx="2310">
                  <c:v>81.840004870659598</c:v>
                </c:pt>
                <c:pt idx="2311">
                  <c:v>81.844026469963794</c:v>
                </c:pt>
                <c:pt idx="2312">
                  <c:v>81.8480427179842</c:v>
                </c:pt>
                <c:pt idx="2313">
                  <c:v>81.852053622019795</c:v>
                </c:pt>
                <c:pt idx="2314">
                  <c:v>81.856059189357097</c:v>
                </c:pt>
                <c:pt idx="2315">
                  <c:v>81.860059427269903</c:v>
                </c:pt>
                <c:pt idx="2316">
                  <c:v>81.864054343019902</c:v>
                </c:pt>
                <c:pt idx="2317">
                  <c:v>81.868043954431499</c:v>
                </c:pt>
                <c:pt idx="2318">
                  <c:v>81.8720282836249</c:v>
                </c:pt>
                <c:pt idx="2319">
                  <c:v>81.876007314619798</c:v>
                </c:pt>
                <c:pt idx="2320">
                  <c:v>81.879981054690703</c:v>
                </c:pt>
                <c:pt idx="2321">
                  <c:v>81.883949511100198</c:v>
                </c:pt>
                <c:pt idx="2322">
                  <c:v>81.887912691099402</c:v>
                </c:pt>
                <c:pt idx="2323">
                  <c:v>81.891870601927494</c:v>
                </c:pt>
                <c:pt idx="2324">
                  <c:v>81.895823250812001</c:v>
                </c:pt>
                <c:pt idx="2325">
                  <c:v>81.899770644968598</c:v>
                </c:pt>
                <c:pt idx="2326">
                  <c:v>81.903712791601293</c:v>
                </c:pt>
                <c:pt idx="2327">
                  <c:v>81.9076496979024</c:v>
                </c:pt>
                <c:pt idx="2328">
                  <c:v>81.911581371052193</c:v>
                </c:pt>
                <c:pt idx="2329">
                  <c:v>81.915507818219496</c:v>
                </c:pt>
                <c:pt idx="2330">
                  <c:v>81.919429046561305</c:v>
                </c:pt>
                <c:pt idx="2331">
                  <c:v>81.923345063222797</c:v>
                </c:pt>
                <c:pt idx="2332">
                  <c:v>81.927255875337494</c:v>
                </c:pt>
                <c:pt idx="2333">
                  <c:v>81.931161490026994</c:v>
                </c:pt>
                <c:pt idx="2334">
                  <c:v>81.935061914401302</c:v>
                </c:pt>
                <c:pt idx="2335">
                  <c:v>81.938957155558597</c:v>
                </c:pt>
                <c:pt idx="2336">
                  <c:v>81.942847220585406</c:v>
                </c:pt>
                <c:pt idx="2337">
                  <c:v>81.946732116556404</c:v>
                </c:pt>
                <c:pt idx="2338">
                  <c:v>81.9506118505345</c:v>
                </c:pt>
                <c:pt idx="2339">
                  <c:v>81.954486429570906</c:v>
                </c:pt>
                <c:pt idx="2340">
                  <c:v>81.958355860705097</c:v>
                </c:pt>
                <c:pt idx="2341">
                  <c:v>81.962220150964697</c:v>
                </c:pt>
                <c:pt idx="2342">
                  <c:v>81.966079307365703</c:v>
                </c:pt>
                <c:pt idx="2343">
                  <c:v>81.969933336912206</c:v>
                </c:pt>
                <c:pt idx="2344">
                  <c:v>81.973782246596699</c:v>
                </c:pt>
                <c:pt idx="2345">
                  <c:v>81.977626043399894</c:v>
                </c:pt>
                <c:pt idx="2346">
                  <c:v>81.981464734290697</c:v>
                </c:pt>
                <c:pt idx="2347">
                  <c:v>81.9852983262263</c:v>
                </c:pt>
                <c:pt idx="2348">
                  <c:v>81.989126826152102</c:v>
                </c:pt>
                <c:pt idx="2349">
                  <c:v>81.992950241001694</c:v>
                </c:pt>
                <c:pt idx="2350">
                  <c:v>81.996768577697097</c:v>
                </c:pt>
                <c:pt idx="2351">
                  <c:v>82.000581843148495</c:v>
                </c:pt>
                <c:pt idx="2352">
                  <c:v>82.004390044254194</c:v>
                </c:pt>
                <c:pt idx="2353">
                  <c:v>82.008193187900901</c:v>
                </c:pt>
                <c:pt idx="2354">
                  <c:v>82.011991280963599</c:v>
                </c:pt>
                <c:pt idx="2355">
                  <c:v>82.015784330305294</c:v>
                </c:pt>
                <c:pt idx="2356">
                  <c:v>82.019572342777494</c:v>
                </c:pt>
                <c:pt idx="2357">
                  <c:v>82.023355325219796</c:v>
                </c:pt>
                <c:pt idx="2358">
                  <c:v>82.027133284460206</c:v>
                </c:pt>
                <c:pt idx="2359">
                  <c:v>82.030906227314702</c:v>
                </c:pt>
                <c:pt idx="2360">
                  <c:v>82.034674160587798</c:v>
                </c:pt>
                <c:pt idx="2361">
                  <c:v>82.038437091072097</c:v>
                </c:pt>
                <c:pt idx="2362">
                  <c:v>82.042195025548395</c:v>
                </c:pt>
                <c:pt idx="2363">
                  <c:v>82.045947970786003</c:v>
                </c:pt>
                <c:pt idx="2364">
                  <c:v>82.049695933542196</c:v>
                </c:pt>
                <c:pt idx="2365">
                  <c:v>82.053438920562598</c:v>
                </c:pt>
                <c:pt idx="2366">
                  <c:v>82.057176938581094</c:v>
                </c:pt>
                <c:pt idx="2367">
                  <c:v>82.0609099943199</c:v>
                </c:pt>
                <c:pt idx="2368">
                  <c:v>82.064638094489197</c:v>
                </c:pt>
                <c:pt idx="2369">
                  <c:v>82.068361245787798</c:v>
                </c:pt>
                <c:pt idx="2370">
                  <c:v>82.072079454902394</c:v>
                </c:pt>
                <c:pt idx="2371">
                  <c:v>82.075792728508304</c:v>
                </c:pt>
                <c:pt idx="2372">
                  <c:v>82.079501073268702</c:v>
                </c:pt>
                <c:pt idx="2373">
                  <c:v>82.083204495835304</c:v>
                </c:pt>
                <c:pt idx="2374">
                  <c:v>82.086903002847905</c:v>
                </c:pt>
                <c:pt idx="2375">
                  <c:v>82.090596625126594</c:v>
                </c:pt>
                <c:pt idx="2376">
                  <c:v>82.094285370675394</c:v>
                </c:pt>
                <c:pt idx="2377">
                  <c:v>82.097969223611898</c:v>
                </c:pt>
                <c:pt idx="2378">
                  <c:v>82.101648190614895</c:v>
                </c:pt>
                <c:pt idx="2379">
                  <c:v>82.105322278352304</c:v>
                </c:pt>
                <c:pt idx="2380">
                  <c:v>82.108991493481298</c:v>
                </c:pt>
                <c:pt idx="2381">
                  <c:v>82.112655842648294</c:v>
                </c:pt>
                <c:pt idx="2382">
                  <c:v>82.116315332488796</c:v>
                </c:pt>
                <c:pt idx="2383">
                  <c:v>82.119969969627604</c:v>
                </c:pt>
                <c:pt idx="2384">
                  <c:v>82.123619760678906</c:v>
                </c:pt>
                <c:pt idx="2385">
                  <c:v>82.127264712245804</c:v>
                </c:pt>
                <c:pt idx="2386">
                  <c:v>82.130904830920699</c:v>
                </c:pt>
                <c:pt idx="2387">
                  <c:v>82.134540123285504</c:v>
                </c:pt>
                <c:pt idx="2388">
                  <c:v>82.138170595910907</c:v>
                </c:pt>
                <c:pt idx="2389">
                  <c:v>82.141796255356994</c:v>
                </c:pt>
                <c:pt idx="2390">
                  <c:v>82.145417108173305</c:v>
                </c:pt>
                <c:pt idx="2391">
                  <c:v>82.149033160898099</c:v>
                </c:pt>
                <c:pt idx="2392">
                  <c:v>82.152644420059403</c:v>
                </c:pt>
                <c:pt idx="2393">
                  <c:v>82.156250892174</c:v>
                </c:pt>
                <c:pt idx="2394">
                  <c:v>82.159852583748105</c:v>
                </c:pt>
                <c:pt idx="2395">
                  <c:v>82.1634495012771</c:v>
                </c:pt>
                <c:pt idx="2396">
                  <c:v>82.167041651245697</c:v>
                </c:pt>
                <c:pt idx="2397">
                  <c:v>82.170629040127594</c:v>
                </c:pt>
                <c:pt idx="2398">
                  <c:v>82.174211674386001</c:v>
                </c:pt>
                <c:pt idx="2399">
                  <c:v>82.177789560473002</c:v>
                </c:pt>
                <c:pt idx="2400">
                  <c:v>82.181362704830207</c:v>
                </c:pt>
                <c:pt idx="2401">
                  <c:v>82.184931113888297</c:v>
                </c:pt>
                <c:pt idx="2402">
                  <c:v>82.188494794067196</c:v>
                </c:pt>
                <c:pt idx="2403">
                  <c:v>82.192053751775902</c:v>
                </c:pt>
                <c:pt idx="2404">
                  <c:v>82.195607993412807</c:v>
                </c:pt>
                <c:pt idx="2405">
                  <c:v>82.199157525365607</c:v>
                </c:pt>
                <c:pt idx="2406">
                  <c:v>82.202702354010896</c:v>
                </c:pt>
                <c:pt idx="2407">
                  <c:v>82.206242485714796</c:v>
                </c:pt>
                <c:pt idx="2408">
                  <c:v>82.209777926832501</c:v>
                </c:pt>
                <c:pt idx="2409">
                  <c:v>82.213308683708306</c:v>
                </c:pt>
                <c:pt idx="2410">
                  <c:v>82.216834762675902</c:v>
                </c:pt>
                <c:pt idx="2411">
                  <c:v>82.220356170058196</c:v>
                </c:pt>
                <c:pt idx="2412">
                  <c:v>82.223872912167295</c:v>
                </c:pt>
                <c:pt idx="2413">
                  <c:v>82.227384995304305</c:v>
                </c:pt>
                <c:pt idx="2414">
                  <c:v>82.230892425759905</c:v>
                </c:pt>
                <c:pt idx="2415">
                  <c:v>82.234395209813698</c:v>
                </c:pt>
                <c:pt idx="2416">
                  <c:v>82.237893353734705</c:v>
                </c:pt>
                <c:pt idx="2417">
                  <c:v>82.241386863781003</c:v>
                </c:pt>
                <c:pt idx="2418">
                  <c:v>82.244875746199995</c:v>
                </c:pt>
                <c:pt idx="2419">
                  <c:v>82.2483600072282</c:v>
                </c:pt>
                <c:pt idx="2420">
                  <c:v>82.251839653091494</c:v>
                </c:pt>
                <c:pt idx="2421">
                  <c:v>82.255314690004795</c:v>
                </c:pt>
                <c:pt idx="2422">
                  <c:v>82.258785124172405</c:v>
                </c:pt>
                <c:pt idx="2423">
                  <c:v>82.2622509617877</c:v>
                </c:pt>
                <c:pt idx="2424">
                  <c:v>82.265712209033396</c:v>
                </c:pt>
                <c:pt idx="2425">
                  <c:v>82.269168872081295</c:v>
                </c:pt>
                <c:pt idx="2426">
                  <c:v>82.272620957092599</c:v>
                </c:pt>
                <c:pt idx="2427">
                  <c:v>82.276068470217496</c:v>
                </c:pt>
                <c:pt idx="2428">
                  <c:v>82.2795114175956</c:v>
                </c:pt>
                <c:pt idx="2429">
                  <c:v>82.282949805355599</c:v>
                </c:pt>
                <c:pt idx="2430">
                  <c:v>82.286383639615394</c:v>
                </c:pt>
                <c:pt idx="2431">
                  <c:v>82.289812926482199</c:v>
                </c:pt>
                <c:pt idx="2432">
                  <c:v>82.293237672052399</c:v>
                </c:pt>
                <c:pt idx="2433">
                  <c:v>82.296657917731196</c:v>
                </c:pt>
                <c:pt idx="2434">
                  <c:v>82.300073651176703</c:v>
                </c:pt>
                <c:pt idx="2435">
                  <c:v>82.303484864772997</c:v>
                </c:pt>
                <c:pt idx="2436">
                  <c:v>82.306891564662394</c:v>
                </c:pt>
                <c:pt idx="2437">
                  <c:v>82.3102937569777</c:v>
                </c:pt>
                <c:pt idx="2438">
                  <c:v>82.313691447841606</c:v>
                </c:pt>
                <c:pt idx="2439">
                  <c:v>82.317084643367394</c:v>
                </c:pt>
                <c:pt idx="2440">
                  <c:v>82.3204733496584</c:v>
                </c:pt>
                <c:pt idx="2441">
                  <c:v>82.323857572807995</c:v>
                </c:pt>
                <c:pt idx="2442">
                  <c:v>82.327237318900202</c:v>
                </c:pt>
                <c:pt idx="2443">
                  <c:v>82.330612594008699</c:v>
                </c:pt>
                <c:pt idx="2444">
                  <c:v>82.333983404197994</c:v>
                </c:pt>
                <c:pt idx="2445">
                  <c:v>82.337349755522297</c:v>
                </c:pt>
                <c:pt idx="2446">
                  <c:v>82.340711654026293</c:v>
                </c:pt>
                <c:pt idx="2447">
                  <c:v>82.344069105744893</c:v>
                </c:pt>
                <c:pt idx="2448">
                  <c:v>82.3474221167031</c:v>
                </c:pt>
                <c:pt idx="2449">
                  <c:v>82.350770692916299</c:v>
                </c:pt>
                <c:pt idx="2450">
                  <c:v>82.354114840389997</c:v>
                </c:pt>
                <c:pt idx="2451">
                  <c:v>82.357454565119895</c:v>
                </c:pt>
                <c:pt idx="2452">
                  <c:v>82.360789873092003</c:v>
                </c:pt>
                <c:pt idx="2453">
                  <c:v>82.364120770282398</c:v>
                </c:pt>
                <c:pt idx="2454">
                  <c:v>82.367447262657606</c:v>
                </c:pt>
                <c:pt idx="2455">
                  <c:v>82.370769356174094</c:v>
                </c:pt>
                <c:pt idx="2456">
                  <c:v>82.374087056778706</c:v>
                </c:pt>
                <c:pt idx="2457">
                  <c:v>82.377400370408694</c:v>
                </c:pt>
                <c:pt idx="2458">
                  <c:v>82.380709302991093</c:v>
                </c:pt>
                <c:pt idx="2459">
                  <c:v>82.384013860443602</c:v>
                </c:pt>
                <c:pt idx="2460">
                  <c:v>82.387314048673701</c:v>
                </c:pt>
                <c:pt idx="2461">
                  <c:v>82.390609873579507</c:v>
                </c:pt>
                <c:pt idx="2462">
                  <c:v>82.393901341049002</c:v>
                </c:pt>
                <c:pt idx="2463">
                  <c:v>82.397188456960706</c:v>
                </c:pt>
                <c:pt idx="2464">
                  <c:v>82.400471227183203</c:v>
                </c:pt>
                <c:pt idx="2465">
                  <c:v>82.403749657575105</c:v>
                </c:pt>
                <c:pt idx="2466">
                  <c:v>82.407023753985698</c:v>
                </c:pt>
                <c:pt idx="2467">
                  <c:v>82.410293522253994</c:v>
                </c:pt>
                <c:pt idx="2468">
                  <c:v>82.4135589682096</c:v>
                </c:pt>
                <c:pt idx="2469">
                  <c:v>82.416820097672201</c:v>
                </c:pt>
                <c:pt idx="2470">
                  <c:v>82.420076916451606</c:v>
                </c:pt>
                <c:pt idx="2471">
                  <c:v>82.423329430347906</c:v>
                </c:pt>
                <c:pt idx="2472">
                  <c:v>82.426577645151596</c:v>
                </c:pt>
                <c:pt idx="2473">
                  <c:v>82.429821566643099</c:v>
                </c:pt>
                <c:pt idx="2474">
                  <c:v>82.433061200593301</c:v>
                </c:pt>
                <c:pt idx="2475">
                  <c:v>82.436296552763096</c:v>
                </c:pt>
                <c:pt idx="2476">
                  <c:v>82.439527628903704</c:v>
                </c:pt>
                <c:pt idx="2477">
                  <c:v>82.442754434756594</c:v>
                </c:pt>
                <c:pt idx="2478">
                  <c:v>82.445976976053501</c:v>
                </c:pt>
                <c:pt idx="2479">
                  <c:v>82.449195258516099</c:v>
                </c:pt>
                <c:pt idx="2480">
                  <c:v>82.452409287856696</c:v>
                </c:pt>
                <c:pt idx="2481">
                  <c:v>82.455619069777399</c:v>
                </c:pt>
                <c:pt idx="2482">
                  <c:v>82.458824609970904</c:v>
                </c:pt>
                <c:pt idx="2483">
                  <c:v>82.462025914119906</c:v>
                </c:pt>
                <c:pt idx="2484">
                  <c:v>82.465222987897306</c:v>
                </c:pt>
                <c:pt idx="2485">
                  <c:v>82.468415836966301</c:v>
                </c:pt>
                <c:pt idx="2486">
                  <c:v>82.471604466980395</c:v>
                </c:pt>
                <c:pt idx="2487">
                  <c:v>82.474788883583201</c:v>
                </c:pt>
                <c:pt idx="2488">
                  <c:v>82.477969092408401</c:v>
                </c:pt>
                <c:pt idx="2489">
                  <c:v>82.481145099080294</c:v>
                </c:pt>
                <c:pt idx="2490">
                  <c:v>82.484316909212893</c:v>
                </c:pt>
                <c:pt idx="2491">
                  <c:v>82.487484569227306</c:v>
                </c:pt>
                <c:pt idx="2492">
                  <c:v>82.490648050307499</c:v>
                </c:pt>
                <c:pt idx="2493">
                  <c:v>82.493807354527306</c:v>
                </c:pt>
                <c:pt idx="2494">
                  <c:v>82.496962487541794</c:v>
                </c:pt>
                <c:pt idx="2495">
                  <c:v>82.500113454997106</c:v>
                </c:pt>
                <c:pt idx="2496">
                  <c:v>82.503260262530404</c:v>
                </c:pt>
                <c:pt idx="2497">
                  <c:v>82.506402915770096</c:v>
                </c:pt>
                <c:pt idx="2498">
                  <c:v>82.509541420335694</c:v>
                </c:pt>
                <c:pt idx="2499">
                  <c:v>82.5126757818378</c:v>
                </c:pt>
                <c:pt idx="2500">
                  <c:v>82.515806005878005</c:v>
                </c:pt>
                <c:pt idx="2501">
                  <c:v>82.518932098049106</c:v>
                </c:pt>
                <c:pt idx="2502">
                  <c:v>82.5220540639353</c:v>
                </c:pt>
                <c:pt idx="2503">
                  <c:v>82.525171909111407</c:v>
                </c:pt>
                <c:pt idx="2504">
                  <c:v>82.528285639143604</c:v>
                </c:pt>
                <c:pt idx="2505">
                  <c:v>82.531395259589203</c:v>
                </c:pt>
                <c:pt idx="2506">
                  <c:v>82.534500775996705</c:v>
                </c:pt>
                <c:pt idx="2507">
                  <c:v>82.537602193905499</c:v>
                </c:pt>
                <c:pt idx="2508">
                  <c:v>82.540699518846196</c:v>
                </c:pt>
                <c:pt idx="2509">
                  <c:v>82.543792756340693</c:v>
                </c:pt>
                <c:pt idx="2510">
                  <c:v>82.546881911901707</c:v>
                </c:pt>
                <c:pt idx="2511">
                  <c:v>82.549966991033202</c:v>
                </c:pt>
                <c:pt idx="2512">
                  <c:v>82.553047999230301</c:v>
                </c:pt>
                <c:pt idx="2513">
                  <c:v>82.556124941979306</c:v>
                </c:pt>
                <c:pt idx="2514">
                  <c:v>82.559197824757405</c:v>
                </c:pt>
                <c:pt idx="2515">
                  <c:v>82.562266653033006</c:v>
                </c:pt>
                <c:pt idx="2516">
                  <c:v>82.565331432265793</c:v>
                </c:pt>
                <c:pt idx="2517">
                  <c:v>82.568392167906296</c:v>
                </c:pt>
                <c:pt idx="2518">
                  <c:v>82.571448865396505</c:v>
                </c:pt>
                <c:pt idx="2519">
                  <c:v>82.574501530169002</c:v>
                </c:pt>
                <c:pt idx="2520">
                  <c:v>82.577550167647999</c:v>
                </c:pt>
                <c:pt idx="2521">
                  <c:v>82.580594783248699</c:v>
                </c:pt>
                <c:pt idx="2522">
                  <c:v>82.583635382377096</c:v>
                </c:pt>
                <c:pt idx="2523">
                  <c:v>82.5866719704307</c:v>
                </c:pt>
                <c:pt idx="2524">
                  <c:v>82.589704552797997</c:v>
                </c:pt>
                <c:pt idx="2525">
                  <c:v>82.592733134858506</c:v>
                </c:pt>
                <c:pt idx="2526">
                  <c:v>82.595757721983006</c:v>
                </c:pt>
                <c:pt idx="2527">
                  <c:v>82.598778319533196</c:v>
                </c:pt>
                <c:pt idx="2528">
                  <c:v>82.601794932862106</c:v>
                </c:pt>
                <c:pt idx="2529">
                  <c:v>82.604807567313699</c:v>
                </c:pt>
                <c:pt idx="2530">
                  <c:v>82.6078162282232</c:v>
                </c:pt>
                <c:pt idx="2531">
                  <c:v>82.610820920916893</c:v>
                </c:pt>
                <c:pt idx="2532">
                  <c:v>82.613821650712197</c:v>
                </c:pt>
                <c:pt idx="2533">
                  <c:v>82.616818422917504</c:v>
                </c:pt>
                <c:pt idx="2534">
                  <c:v>82.619811242832597</c:v>
                </c:pt>
                <c:pt idx="2535">
                  <c:v>82.622800115748007</c:v>
                </c:pt>
                <c:pt idx="2536">
                  <c:v>82.625785046945794</c:v>
                </c:pt>
                <c:pt idx="2537">
                  <c:v>82.628766041698796</c:v>
                </c:pt>
                <c:pt idx="2538">
                  <c:v>82.631743105271099</c:v>
                </c:pt>
                <c:pt idx="2539">
                  <c:v>82.634716242918003</c:v>
                </c:pt>
                <c:pt idx="2540">
                  <c:v>82.637685459885702</c:v>
                </c:pt>
                <c:pt idx="2541">
                  <c:v>82.640650761411706</c:v>
                </c:pt>
                <c:pt idx="2542">
                  <c:v>82.643612152724501</c:v>
                </c:pt>
                <c:pt idx="2543">
                  <c:v>82.646569639043804</c:v>
                </c:pt>
                <c:pt idx="2544">
                  <c:v>82.649523225580396</c:v>
                </c:pt>
                <c:pt idx="2545">
                  <c:v>82.652472917536002</c:v>
                </c:pt>
                <c:pt idx="2546">
                  <c:v>82.655418720103896</c:v>
                </c:pt>
                <c:pt idx="2547">
                  <c:v>82.658360638467997</c:v>
                </c:pt>
                <c:pt idx="2548">
                  <c:v>82.661298682289896</c:v>
                </c:pt>
                <c:pt idx="2549">
                  <c:v>82.664232886336407</c:v>
                </c:pt>
                <c:pt idx="2550">
                  <c:v>82.667163224107</c:v>
                </c:pt>
                <c:pt idx="2551">
                  <c:v>82.670089700817996</c:v>
                </c:pt>
                <c:pt idx="2552">
                  <c:v>82.673012321677803</c:v>
                </c:pt>
                <c:pt idx="2553">
                  <c:v>82.675931091886696</c:v>
                </c:pt>
                <c:pt idx="2554">
                  <c:v>82.678846016636797</c:v>
                </c:pt>
                <c:pt idx="2555">
                  <c:v>82.681757101111998</c:v>
                </c:pt>
                <c:pt idx="2556">
                  <c:v>82.684664350488205</c:v>
                </c:pt>
                <c:pt idx="2557">
                  <c:v>82.687567769933295</c:v>
                </c:pt>
                <c:pt idx="2558">
                  <c:v>82.690467364606704</c:v>
                </c:pt>
                <c:pt idx="2559">
                  <c:v>82.693363139660207</c:v>
                </c:pt>
                <c:pt idx="2560">
                  <c:v>82.696255100237096</c:v>
                </c:pt>
                <c:pt idx="2561">
                  <c:v>82.699143251472606</c:v>
                </c:pt>
                <c:pt idx="2562">
                  <c:v>82.702027598493999</c:v>
                </c:pt>
                <c:pt idx="2563">
                  <c:v>82.704908146420394</c:v>
                </c:pt>
                <c:pt idx="2564">
                  <c:v>82.707784900362597</c:v>
                </c:pt>
                <c:pt idx="2565">
                  <c:v>82.710657865423599</c:v>
                </c:pt>
                <c:pt idx="2566">
                  <c:v>82.713527046698005</c:v>
                </c:pt>
                <c:pt idx="2567">
                  <c:v>82.716392449272405</c:v>
                </c:pt>
                <c:pt idx="2568">
                  <c:v>82.719254078225404</c:v>
                </c:pt>
                <c:pt idx="2569">
                  <c:v>82.722111938627194</c:v>
                </c:pt>
                <c:pt idx="2570">
                  <c:v>82.724966035540206</c:v>
                </c:pt>
                <c:pt idx="2571">
                  <c:v>82.727816374018502</c:v>
                </c:pt>
                <c:pt idx="2572">
                  <c:v>82.730662959108102</c:v>
                </c:pt>
                <c:pt idx="2573">
                  <c:v>82.733505795846895</c:v>
                </c:pt>
                <c:pt idx="2574">
                  <c:v>82.7363448892647</c:v>
                </c:pt>
                <c:pt idx="2575">
                  <c:v>82.739180244383206</c:v>
                </c:pt>
                <c:pt idx="2576">
                  <c:v>82.742011866215805</c:v>
                </c:pt>
                <c:pt idx="2577">
                  <c:v>82.744839759768197</c:v>
                </c:pt>
                <c:pt idx="2578">
                  <c:v>82.747663930037504</c:v>
                </c:pt>
                <c:pt idx="2579">
                  <c:v>82.750484382013099</c:v>
                </c:pt>
                <c:pt idx="2580">
                  <c:v>82.7533011206759</c:v>
                </c:pt>
                <c:pt idx="2581">
                  <c:v>82.756114150998897</c:v>
                </c:pt>
                <c:pt idx="2582">
                  <c:v>82.758923477947107</c:v>
                </c:pt>
                <c:pt idx="2583">
                  <c:v>82.761729106477205</c:v>
                </c:pt>
                <c:pt idx="2584">
                  <c:v>82.764531041537694</c:v>
                </c:pt>
                <c:pt idx="2585">
                  <c:v>82.767329288069206</c:v>
                </c:pt>
                <c:pt idx="2586">
                  <c:v>82.7701238510042</c:v>
                </c:pt>
                <c:pt idx="2587">
                  <c:v>82.772914735266795</c:v>
                </c:pt>
                <c:pt idx="2588">
                  <c:v>82.775701945773207</c:v>
                </c:pt>
                <c:pt idx="2589">
                  <c:v>82.778485487431496</c:v>
                </c:pt>
                <c:pt idx="2590">
                  <c:v>82.781265365141607</c:v>
                </c:pt>
                <c:pt idx="2591">
                  <c:v>82.7840415837953</c:v>
                </c:pt>
                <c:pt idx="2592">
                  <c:v>82.786814148276306</c:v>
                </c:pt>
                <c:pt idx="2593">
                  <c:v>82.789583063460299</c:v>
                </c:pt>
                <c:pt idx="2594">
                  <c:v>82.792348334214594</c:v>
                </c:pt>
                <c:pt idx="2595">
                  <c:v>82.795109965398595</c:v>
                </c:pt>
                <c:pt idx="2596">
                  <c:v>82.797867961863503</c:v>
                </c:pt>
                <c:pt idx="2597">
                  <c:v>82.800622328452505</c:v>
                </c:pt>
                <c:pt idx="2598">
                  <c:v>82.803373070000603</c:v>
                </c:pt>
                <c:pt idx="2599">
                  <c:v>82.8061201913345</c:v>
                </c:pt>
                <c:pt idx="2600">
                  <c:v>82.808863697273296</c:v>
                </c:pt>
                <c:pt idx="2601">
                  <c:v>82.811603592627307</c:v>
                </c:pt>
                <c:pt idx="2602">
                  <c:v>82.814339882199306</c:v>
                </c:pt>
                <c:pt idx="2603">
                  <c:v>82.817072570783495</c:v>
                </c:pt>
                <c:pt idx="2604">
                  <c:v>82.819801663166402</c:v>
                </c:pt>
                <c:pt idx="2605">
                  <c:v>82.8225271641261</c:v>
                </c:pt>
                <c:pt idx="2606">
                  <c:v>82.825249094770399</c:v>
                </c:pt>
                <c:pt idx="2607">
                  <c:v>82.827967479280005</c:v>
                </c:pt>
                <c:pt idx="2608">
                  <c:v>82.830682289255805</c:v>
                </c:pt>
                <c:pt idx="2609">
                  <c:v>82.833393529501507</c:v>
                </c:pt>
                <c:pt idx="2610">
                  <c:v>82.836101204813303</c:v>
                </c:pt>
                <c:pt idx="2611">
                  <c:v>82.838805319979798</c:v>
                </c:pt>
                <c:pt idx="2612">
                  <c:v>82.841505879781707</c:v>
                </c:pt>
                <c:pt idx="2613">
                  <c:v>82.844202888992498</c:v>
                </c:pt>
                <c:pt idx="2614">
                  <c:v>82.846896352377996</c:v>
                </c:pt>
                <c:pt idx="2615">
                  <c:v>82.849586274696193</c:v>
                </c:pt>
                <c:pt idx="2616">
                  <c:v>82.852272660697807</c:v>
                </c:pt>
                <c:pt idx="2617">
                  <c:v>82.854955515125695</c:v>
                </c:pt>
                <c:pt idx="2618">
                  <c:v>82.857634842715399</c:v>
                </c:pt>
                <c:pt idx="2619">
                  <c:v>82.860310648194499</c:v>
                </c:pt>
                <c:pt idx="2620">
                  <c:v>82.862982936283402</c:v>
                </c:pt>
                <c:pt idx="2621">
                  <c:v>82.865651711694596</c:v>
                </c:pt>
                <c:pt idx="2622">
                  <c:v>82.868316979133198</c:v>
                </c:pt>
                <c:pt idx="2623">
                  <c:v>82.870978743296504</c:v>
                </c:pt>
                <c:pt idx="2624">
                  <c:v>82.873637008874397</c:v>
                </c:pt>
                <c:pt idx="2625">
                  <c:v>82.876291780549195</c:v>
                </c:pt>
                <c:pt idx="2626">
                  <c:v>82.878943062995404</c:v>
                </c:pt>
                <c:pt idx="2627">
                  <c:v>82.881590860880195</c:v>
                </c:pt>
                <c:pt idx="2628">
                  <c:v>82.884235178862994</c:v>
                </c:pt>
                <c:pt idx="2629">
                  <c:v>82.886876021595796</c:v>
                </c:pt>
                <c:pt idx="2630">
                  <c:v>82.889513393722595</c:v>
                </c:pt>
                <c:pt idx="2631">
                  <c:v>82.892147299880406</c:v>
                </c:pt>
                <c:pt idx="2632">
                  <c:v>82.894777744698104</c:v>
                </c:pt>
                <c:pt idx="2633">
                  <c:v>82.897404732797298</c:v>
                </c:pt>
                <c:pt idx="2634">
                  <c:v>82.9000282687919</c:v>
                </c:pt>
                <c:pt idx="2635">
                  <c:v>82.9026483572882</c:v>
                </c:pt>
                <c:pt idx="2636">
                  <c:v>82.905265002884903</c:v>
                </c:pt>
                <c:pt idx="2637">
                  <c:v>82.907878210173195</c:v>
                </c:pt>
                <c:pt idx="2638">
                  <c:v>82.910487983736601</c:v>
                </c:pt>
                <c:pt idx="2639">
                  <c:v>82.913094328151203</c:v>
                </c:pt>
                <c:pt idx="2640">
                  <c:v>82.915697247985094</c:v>
                </c:pt>
                <c:pt idx="2641">
                  <c:v>82.918296747799303</c:v>
                </c:pt>
                <c:pt idx="2642">
                  <c:v>82.920892832146905</c:v>
                </c:pt>
                <c:pt idx="2643">
                  <c:v>82.923485505573495</c:v>
                </c:pt>
                <c:pt idx="2644">
                  <c:v>82.926074772617</c:v>
                </c:pt>
                <c:pt idx="2645">
                  <c:v>82.928660637807994</c:v>
                </c:pt>
                <c:pt idx="2646">
                  <c:v>82.931243105669196</c:v>
                </c:pt>
                <c:pt idx="2647">
                  <c:v>82.933822180715794</c:v>
                </c:pt>
                <c:pt idx="2648">
                  <c:v>82.936397867455398</c:v>
                </c:pt>
                <c:pt idx="2649">
                  <c:v>82.938970170388103</c:v>
                </c:pt>
                <c:pt idx="2650">
                  <c:v>82.941539094006401</c:v>
                </c:pt>
                <c:pt idx="2651">
                  <c:v>82.944104642795097</c:v>
                </c:pt>
                <c:pt idx="2652">
                  <c:v>82.946666821231304</c:v>
                </c:pt>
                <c:pt idx="2653">
                  <c:v>82.949225633785005</c:v>
                </c:pt>
                <c:pt idx="2654">
                  <c:v>82.951781084917997</c:v>
                </c:pt>
                <c:pt idx="2655">
                  <c:v>82.954333179084898</c:v>
                </c:pt>
                <c:pt idx="2656">
                  <c:v>82.956881920732599</c:v>
                </c:pt>
                <c:pt idx="2657">
                  <c:v>82.959427314300399</c:v>
                </c:pt>
                <c:pt idx="2658">
                  <c:v>82.961969364219897</c:v>
                </c:pt>
                <c:pt idx="2659">
                  <c:v>82.9645080749154</c:v>
                </c:pt>
                <c:pt idx="2660">
                  <c:v>82.967043450803303</c:v>
                </c:pt>
                <c:pt idx="2661">
                  <c:v>82.969575496292507</c:v>
                </c:pt>
                <c:pt idx="2662">
                  <c:v>82.972104215784498</c:v>
                </c:pt>
                <c:pt idx="2663">
                  <c:v>82.974629613673002</c:v>
                </c:pt>
                <c:pt idx="2664">
                  <c:v>82.977151694344101</c:v>
                </c:pt>
                <c:pt idx="2665">
                  <c:v>82.979670462176301</c:v>
                </c:pt>
                <c:pt idx="2666">
                  <c:v>82.982185921540804</c:v>
                </c:pt>
                <c:pt idx="2667">
                  <c:v>82.984698076800797</c:v>
                </c:pt>
                <c:pt idx="2668">
                  <c:v>82.987206932312105</c:v>
                </c:pt>
                <c:pt idx="2669">
                  <c:v>82.989712492422996</c:v>
                </c:pt>
                <c:pt idx="2670">
                  <c:v>82.992214761474003</c:v>
                </c:pt>
                <c:pt idx="2671">
                  <c:v>82.994713743798201</c:v>
                </c:pt>
                <c:pt idx="2672">
                  <c:v>82.997209443720905</c:v>
                </c:pt>
                <c:pt idx="2673">
                  <c:v>82.999701865560198</c:v>
                </c:pt>
                <c:pt idx="2674">
                  <c:v>83.002191013626003</c:v>
                </c:pt>
                <c:pt idx="2675">
                  <c:v>83.004676892221198</c:v>
                </c:pt>
                <c:pt idx="2676">
                  <c:v>83.007159505640701</c:v>
                </c:pt>
                <c:pt idx="2677">
                  <c:v>83.009638858172096</c:v>
                </c:pt>
                <c:pt idx="2678">
                  <c:v>83.012114954095196</c:v>
                </c:pt>
                <c:pt idx="2679">
                  <c:v>83.0145878530288</c:v>
                </c:pt>
                <c:pt idx="2680">
                  <c:v>83.017057520376099</c:v>
                </c:pt>
                <c:pt idx="2681">
                  <c:v>83.019523947452896</c:v>
                </c:pt>
                <c:pt idx="2682">
                  <c:v>83.021987138587093</c:v>
                </c:pt>
                <c:pt idx="2683">
                  <c:v>83.0244470980996</c:v>
                </c:pt>
                <c:pt idx="2684">
                  <c:v>83.026903830304803</c:v>
                </c:pt>
                <c:pt idx="2685">
                  <c:v>83.029357339509701</c:v>
                </c:pt>
                <c:pt idx="2686">
                  <c:v>83.031807630014995</c:v>
                </c:pt>
                <c:pt idx="2687">
                  <c:v>83.034254706113899</c:v>
                </c:pt>
                <c:pt idx="2688">
                  <c:v>83.0366985720933</c:v>
                </c:pt>
                <c:pt idx="2689">
                  <c:v>83.039139232232799</c:v>
                </c:pt>
                <c:pt idx="2690">
                  <c:v>83.0415766908053</c:v>
                </c:pt>
                <c:pt idx="2691">
                  <c:v>83.044010952076704</c:v>
                </c:pt>
                <c:pt idx="2692">
                  <c:v>83.046442020306102</c:v>
                </c:pt>
                <c:pt idx="2693">
                  <c:v>83.048869899745696</c:v>
                </c:pt>
                <c:pt idx="2694">
                  <c:v>83.051294594640893</c:v>
                </c:pt>
                <c:pt idx="2695">
                  <c:v>83.053716109229995</c:v>
                </c:pt>
                <c:pt idx="2696">
                  <c:v>83.056134447744498</c:v>
                </c:pt>
                <c:pt idx="2697">
                  <c:v>83.058549614409202</c:v>
                </c:pt>
                <c:pt idx="2698">
                  <c:v>83.060961613441805</c:v>
                </c:pt>
                <c:pt idx="2699">
                  <c:v>83.063370449053195</c:v>
                </c:pt>
                <c:pt idx="2700">
                  <c:v>83.0657761254474</c:v>
                </c:pt>
                <c:pt idx="2701">
                  <c:v>83.068178646821494</c:v>
                </c:pt>
                <c:pt idx="2702">
                  <c:v>83.070578017365605</c:v>
                </c:pt>
                <c:pt idx="2703">
                  <c:v>83.072974241263196</c:v>
                </c:pt>
                <c:pt idx="2704">
                  <c:v>83.075367322690695</c:v>
                </c:pt>
                <c:pt idx="2705">
                  <c:v>83.077757265817596</c:v>
                </c:pt>
                <c:pt idx="2706">
                  <c:v>83.080144074806697</c:v>
                </c:pt>
                <c:pt idx="2707">
                  <c:v>83.082527753813693</c:v>
                </c:pt>
                <c:pt idx="2708">
                  <c:v>83.084908306987501</c:v>
                </c:pt>
                <c:pt idx="2709">
                  <c:v>83.0872857384702</c:v>
                </c:pt>
                <c:pt idx="2710">
                  <c:v>83.089660052396894</c:v>
                </c:pt>
                <c:pt idx="2711">
                  <c:v>83.092031252895794</c:v>
                </c:pt>
                <c:pt idx="2712">
                  <c:v>83.094399344088401</c:v>
                </c:pt>
                <c:pt idx="2713">
                  <c:v>83.096764330089002</c:v>
                </c:pt>
                <c:pt idx="2714">
                  <c:v>83.099126215005299</c:v>
                </c:pt>
                <c:pt idx="2715">
                  <c:v>83.101485002938006</c:v>
                </c:pt>
                <c:pt idx="2716">
                  <c:v>83.103840697980999</c:v>
                </c:pt>
                <c:pt idx="2717">
                  <c:v>83.106193304220994</c:v>
                </c:pt>
                <c:pt idx="2718">
                  <c:v>83.108542825738297</c:v>
                </c:pt>
                <c:pt idx="2719">
                  <c:v>83.110889266605895</c:v>
                </c:pt>
                <c:pt idx="2720">
                  <c:v>83.113232630890096</c:v>
                </c:pt>
                <c:pt idx="2721">
                  <c:v>83.115572922650401</c:v>
                </c:pt>
                <c:pt idx="2722">
                  <c:v>83.117910145939206</c:v>
                </c:pt>
                <c:pt idx="2723">
                  <c:v>83.120244304802199</c:v>
                </c:pt>
                <c:pt idx="2724">
                  <c:v>83.122575403278105</c:v>
                </c:pt>
                <c:pt idx="2725">
                  <c:v>83.124903445398701</c:v>
                </c:pt>
                <c:pt idx="2726">
                  <c:v>83.127228435188997</c:v>
                </c:pt>
                <c:pt idx="2727">
                  <c:v>83.129550376667098</c:v>
                </c:pt>
                <c:pt idx="2728">
                  <c:v>83.131869273844202</c:v>
                </c:pt>
                <c:pt idx="2729">
                  <c:v>83.134185130724504</c:v>
                </c:pt>
                <c:pt idx="2730">
                  <c:v>83.1364979513056</c:v>
                </c:pt>
                <c:pt idx="2731">
                  <c:v>83.138807739577899</c:v>
                </c:pt>
                <c:pt idx="2732">
                  <c:v>83.141114499525003</c:v>
                </c:pt>
                <c:pt idx="2733">
                  <c:v>83.143418235123804</c:v>
                </c:pt>
                <c:pt idx="2734">
                  <c:v>83.145718950344204</c:v>
                </c:pt>
                <c:pt idx="2735">
                  <c:v>83.148016649149</c:v>
                </c:pt>
                <c:pt idx="2736">
                  <c:v>83.150311335494493</c:v>
                </c:pt>
                <c:pt idx="2737">
                  <c:v>83.152603013329795</c:v>
                </c:pt>
                <c:pt idx="2738">
                  <c:v>83.154891686597296</c:v>
                </c:pt>
                <c:pt idx="2739">
                  <c:v>83.157177359232406</c:v>
                </c:pt>
                <c:pt idx="2740">
                  <c:v>83.159460035163704</c:v>
                </c:pt>
                <c:pt idx="2741">
                  <c:v>83.161739718312802</c:v>
                </c:pt>
                <c:pt idx="2742">
                  <c:v>83.164016412594606</c:v>
                </c:pt>
                <c:pt idx="2743">
                  <c:v>83.166290121917001</c:v>
                </c:pt>
                <c:pt idx="2744">
                  <c:v>83.168560850180896</c:v>
                </c:pt>
                <c:pt idx="2745">
                  <c:v>83.170828601280505</c:v>
                </c:pt>
                <c:pt idx="2746">
                  <c:v>83.173093379103094</c:v>
                </c:pt>
                <c:pt idx="2747">
                  <c:v>83.175355187528993</c:v>
                </c:pt>
                <c:pt idx="2748">
                  <c:v>83.177614030431698</c:v>
                </c:pt>
                <c:pt idx="2749">
                  <c:v>83.179869911677798</c:v>
                </c:pt>
                <c:pt idx="2750">
                  <c:v>83.182122835127004</c:v>
                </c:pt>
                <c:pt idx="2751">
                  <c:v>83.184372825371497</c:v>
                </c:pt>
                <c:pt idx="2752">
                  <c:v>83.186619919368397</c:v>
                </c:pt>
                <c:pt idx="2753">
                  <c:v>83.188864070837795</c:v>
                </c:pt>
                <c:pt idx="2754">
                  <c:v>83.191105283695094</c:v>
                </c:pt>
                <c:pt idx="2755">
                  <c:v>83.193343561849403</c:v>
                </c:pt>
                <c:pt idx="2756">
                  <c:v>83.195578909203803</c:v>
                </c:pt>
                <c:pt idx="2757">
                  <c:v>83.197811329655096</c:v>
                </c:pt>
                <c:pt idx="2758">
                  <c:v>83.200040827094199</c:v>
                </c:pt>
                <c:pt idx="2759">
                  <c:v>83.202267405405806</c:v>
                </c:pt>
                <c:pt idx="2760">
                  <c:v>83.2044910684683</c:v>
                </c:pt>
                <c:pt idx="2761">
                  <c:v>83.206711820154098</c:v>
                </c:pt>
                <c:pt idx="2762">
                  <c:v>83.208929664329403</c:v>
                </c:pt>
                <c:pt idx="2763">
                  <c:v>83.211144604854496</c:v>
                </c:pt>
                <c:pt idx="2764">
                  <c:v>83.213356645583204</c:v>
                </c:pt>
                <c:pt idx="2765">
                  <c:v>83.215565790363399</c:v>
                </c:pt>
                <c:pt idx="2766">
                  <c:v>83.217772043036803</c:v>
                </c:pt>
                <c:pt idx="2767">
                  <c:v>83.219975407438994</c:v>
                </c:pt>
                <c:pt idx="2768">
                  <c:v>83.222175887399501</c:v>
                </c:pt>
                <c:pt idx="2769">
                  <c:v>83.224373486741499</c:v>
                </c:pt>
                <c:pt idx="2770">
                  <c:v>83.226568209282306</c:v>
                </c:pt>
                <c:pt idx="2771">
                  <c:v>83.228760058832805</c:v>
                </c:pt>
                <c:pt idx="2772">
                  <c:v>83.230949039197995</c:v>
                </c:pt>
                <c:pt idx="2773">
                  <c:v>83.233135154176694</c:v>
                </c:pt>
                <c:pt idx="2774">
                  <c:v>83.235318407561493</c:v>
                </c:pt>
                <c:pt idx="2775">
                  <c:v>83.237498803138905</c:v>
                </c:pt>
                <c:pt idx="2776">
                  <c:v>83.2396763446893</c:v>
                </c:pt>
                <c:pt idx="2777">
                  <c:v>83.241851035986997</c:v>
                </c:pt>
                <c:pt idx="2778">
                  <c:v>83.244022880800003</c:v>
                </c:pt>
                <c:pt idx="2779">
                  <c:v>83.246191882890301</c:v>
                </c:pt>
                <c:pt idx="2780">
                  <c:v>83.248358046013706</c:v>
                </c:pt>
                <c:pt idx="2781">
                  <c:v>83.250521373920094</c:v>
                </c:pt>
                <c:pt idx="2782">
                  <c:v>83.252681870352802</c:v>
                </c:pt>
                <c:pt idx="2783">
                  <c:v>83.254839539049499</c:v>
                </c:pt>
                <c:pt idx="2784">
                  <c:v>83.2569943837414</c:v>
                </c:pt>
                <c:pt idx="2785">
                  <c:v>83.259146408153597</c:v>
                </c:pt>
                <c:pt idx="2786">
                  <c:v>83.261295616005199</c:v>
                </c:pt>
                <c:pt idx="2787">
                  <c:v>83.263442011009104</c:v>
                </c:pt>
                <c:pt idx="2788">
                  <c:v>83.2655855968721</c:v>
                </c:pt>
                <c:pt idx="2789">
                  <c:v>83.267726377294807</c:v>
                </c:pt>
                <c:pt idx="2790">
                  <c:v>83.269864355971706</c:v>
                </c:pt>
                <c:pt idx="2791">
                  <c:v>83.271999536591196</c:v>
                </c:pt>
                <c:pt idx="2792">
                  <c:v>83.274131922835593</c:v>
                </c:pt>
                <c:pt idx="2793">
                  <c:v>83.276261518380807</c:v>
                </c:pt>
                <c:pt idx="2794">
                  <c:v>83.278388326897002</c:v>
                </c:pt>
                <c:pt idx="2795">
                  <c:v>83.280512352047893</c:v>
                </c:pt>
                <c:pt idx="2796">
                  <c:v>83.282633597491298</c:v>
                </c:pt>
                <c:pt idx="2797">
                  <c:v>83.284752066878596</c:v>
                </c:pt>
                <c:pt idx="2798">
                  <c:v>83.286867763855398</c:v>
                </c:pt>
                <c:pt idx="2799">
                  <c:v>83.288980692060903</c:v>
                </c:pt>
                <c:pt idx="2800">
                  <c:v>83.291090855128303</c:v>
                </c:pt>
                <c:pt idx="2801">
                  <c:v>83.293198256684704</c:v>
                </c:pt>
                <c:pt idx="2802">
                  <c:v>83.295302900350904</c:v>
                </c:pt>
                <c:pt idx="2803">
                  <c:v>83.297404789741805</c:v>
                </c:pt>
                <c:pt idx="2804">
                  <c:v>83.299503928465796</c:v>
                </c:pt>
                <c:pt idx="2805">
                  <c:v>83.301600320125601</c:v>
                </c:pt>
                <c:pt idx="2806">
                  <c:v>83.303693968317603</c:v>
                </c:pt>
                <c:pt idx="2807">
                  <c:v>83.305784876631805</c:v>
                </c:pt>
                <c:pt idx="2808">
                  <c:v>83.307873048652496</c:v>
                </c:pt>
                <c:pt idx="2809">
                  <c:v>83.309958487957601</c:v>
                </c:pt>
                <c:pt idx="2810">
                  <c:v>83.312041198118905</c:v>
                </c:pt>
                <c:pt idx="2811">
                  <c:v>83.314121182702095</c:v>
                </c:pt>
                <c:pt idx="2812">
                  <c:v>83.316198445266807</c:v>
                </c:pt>
                <c:pt idx="2813">
                  <c:v>83.318272989366505</c:v>
                </c:pt>
                <c:pt idx="2814">
                  <c:v>83.320344818548307</c:v>
                </c:pt>
                <c:pt idx="2815">
                  <c:v>83.322413936353499</c:v>
                </c:pt>
                <c:pt idx="2816">
                  <c:v>83.324480346317202</c:v>
                </c:pt>
                <c:pt idx="2817">
                  <c:v>83.326544051968099</c:v>
                </c:pt>
                <c:pt idx="2818">
                  <c:v>83.328605056829105</c:v>
                </c:pt>
                <c:pt idx="2819">
                  <c:v>83.330663364416694</c:v>
                </c:pt>
                <c:pt idx="2820">
                  <c:v>83.332718978241601</c:v>
                </c:pt>
                <c:pt idx="2821">
                  <c:v>83.334771901807997</c:v>
                </c:pt>
                <c:pt idx="2822">
                  <c:v>83.336822138614096</c:v>
                </c:pt>
                <c:pt idx="2823">
                  <c:v>83.338869692152102</c:v>
                </c:pt>
                <c:pt idx="2824">
                  <c:v>83.340914615560905</c:v>
                </c:pt>
                <c:pt idx="2825">
                  <c:v>83.342956880501802</c:v>
                </c:pt>
                <c:pt idx="2826">
                  <c:v>83.344996475946701</c:v>
                </c:pt>
                <c:pt idx="2827">
                  <c:v>83.347033405436903</c:v>
                </c:pt>
                <c:pt idx="2828">
                  <c:v>83.349067672508298</c:v>
                </c:pt>
                <c:pt idx="2829">
                  <c:v>83.351099280691301</c:v>
                </c:pt>
                <c:pt idx="2830">
                  <c:v>83.353128233510901</c:v>
                </c:pt>
                <c:pt idx="2831">
                  <c:v>83.355154534486601</c:v>
                </c:pt>
                <c:pt idx="2832">
                  <c:v>83.357178187132305</c:v>
                </c:pt>
                <c:pt idx="2833">
                  <c:v>83.359199194956602</c:v>
                </c:pt>
                <c:pt idx="2834">
                  <c:v>83.361217561462595</c:v>
                </c:pt>
                <c:pt idx="2835">
                  <c:v>83.363233290147903</c:v>
                </c:pt>
                <c:pt idx="2836">
                  <c:v>83.365246384504502</c:v>
                </c:pt>
                <c:pt idx="2837">
                  <c:v>83.367256848019295</c:v>
                </c:pt>
                <c:pt idx="2838">
                  <c:v>83.369264684173302</c:v>
                </c:pt>
                <c:pt idx="2839">
                  <c:v>83.3712698964423</c:v>
                </c:pt>
                <c:pt idx="2840">
                  <c:v>83.373272488296607</c:v>
                </c:pt>
                <c:pt idx="2841">
                  <c:v>83.375272463200901</c:v>
                </c:pt>
                <c:pt idx="2842">
                  <c:v>83.377269824614601</c:v>
                </c:pt>
                <c:pt idx="2843">
                  <c:v>83.3792645759914</c:v>
                </c:pt>
                <c:pt idx="2844">
                  <c:v>83.381256720779902</c:v>
                </c:pt>
                <c:pt idx="2845">
                  <c:v>83.383246262422901</c:v>
                </c:pt>
                <c:pt idx="2846">
                  <c:v>83.385233204357803</c:v>
                </c:pt>
                <c:pt idx="2847">
                  <c:v>83.387217550016601</c:v>
                </c:pt>
                <c:pt idx="2848">
                  <c:v>83.389199302825901</c:v>
                </c:pt>
                <c:pt idx="2849">
                  <c:v>83.391178466206597</c:v>
                </c:pt>
                <c:pt idx="2850">
                  <c:v>83.393155043574296</c:v>
                </c:pt>
                <c:pt idx="2851">
                  <c:v>83.395129038339206</c:v>
                </c:pt>
                <c:pt idx="2852">
                  <c:v>83.397100453905793</c:v>
                </c:pt>
                <c:pt idx="2853">
                  <c:v>83.399069293673307</c:v>
                </c:pt>
                <c:pt idx="2854">
                  <c:v>83.4010355610354</c:v>
                </c:pt>
                <c:pt idx="2855">
                  <c:v>83.402999259380294</c:v>
                </c:pt>
                <c:pt idx="2856">
                  <c:v>83.4049603920907</c:v>
                </c:pt>
                <c:pt idx="2857">
                  <c:v>83.406918962544097</c:v>
                </c:pt>
                <c:pt idx="2858">
                  <c:v>83.408874974111995</c:v>
                </c:pt>
                <c:pt idx="2859">
                  <c:v>83.410828430161004</c:v>
                </c:pt>
                <c:pt idx="2860">
                  <c:v>83.412779334051805</c:v>
                </c:pt>
                <c:pt idx="2861">
                  <c:v>83.414727689139994</c:v>
                </c:pt>
                <c:pt idx="2862">
                  <c:v>83.416673498775296</c:v>
                </c:pt>
                <c:pt idx="2863">
                  <c:v>83.418616766302407</c:v>
                </c:pt>
                <c:pt idx="2864">
                  <c:v>83.420557495060095</c:v>
                </c:pt>
                <c:pt idx="2865">
                  <c:v>83.422495688382099</c:v>
                </c:pt>
                <c:pt idx="2866">
                  <c:v>83.424431349596304</c:v>
                </c:pt>
                <c:pt idx="2867">
                  <c:v>83.426364482025306</c:v>
                </c:pt>
                <c:pt idx="2868">
                  <c:v>83.428295088986403</c:v>
                </c:pt>
                <c:pt idx="2869">
                  <c:v>83.430223173791106</c:v>
                </c:pt>
                <c:pt idx="2870">
                  <c:v>83.4321487397456</c:v>
                </c:pt>
                <c:pt idx="2871">
                  <c:v>83.434071790150696</c:v>
                </c:pt>
                <c:pt idx="2872">
                  <c:v>83.435992328301495</c:v>
                </c:pt>
                <c:pt idx="2873">
                  <c:v>83.437910357487894</c:v>
                </c:pt>
                <c:pt idx="2874">
                  <c:v>83.439825880994206</c:v>
                </c:pt>
                <c:pt idx="2875">
                  <c:v>83.441738902099104</c:v>
                </c:pt>
                <c:pt idx="2876">
                  <c:v>83.443649424076199</c:v>
                </c:pt>
                <c:pt idx="2877">
                  <c:v>83.445557450193206</c:v>
                </c:pt>
                <c:pt idx="2878">
                  <c:v>83.447462983712597</c:v>
                </c:pt>
                <c:pt idx="2879">
                  <c:v>83.449366027891301</c:v>
                </c:pt>
                <c:pt idx="2880">
                  <c:v>83.451266585980903</c:v>
                </c:pt>
                <c:pt idx="2881">
                  <c:v>83.453164661227405</c:v>
                </c:pt>
                <c:pt idx="2882">
                  <c:v>83.455060256871306</c:v>
                </c:pt>
                <c:pt idx="2883">
                  <c:v>83.456953376147794</c:v>
                </c:pt>
                <c:pt idx="2884">
                  <c:v>83.4588440222863</c:v>
                </c:pt>
                <c:pt idx="2885">
                  <c:v>83.460732198511195</c:v>
                </c:pt>
                <c:pt idx="2886">
                  <c:v>83.462617908040897</c:v>
                </c:pt>
                <c:pt idx="2887">
                  <c:v>83.464501154088893</c:v>
                </c:pt>
                <c:pt idx="2888">
                  <c:v>83.4663819398627</c:v>
                </c:pt>
                <c:pt idx="2889">
                  <c:v>83.468260268564805</c:v>
                </c:pt>
                <c:pt idx="2890">
                  <c:v>83.470136143391798</c:v>
                </c:pt>
                <c:pt idx="2891">
                  <c:v>83.472009567534997</c:v>
                </c:pt>
                <c:pt idx="2892">
                  <c:v>83.473880544180503</c:v>
                </c:pt>
                <c:pt idx="2893">
                  <c:v>83.475749076508507</c:v>
                </c:pt>
                <c:pt idx="2894">
                  <c:v>83.477615167693997</c:v>
                </c:pt>
                <c:pt idx="2895">
                  <c:v>83.479478820906493</c:v>
                </c:pt>
                <c:pt idx="2896">
                  <c:v>83.481340048416996</c:v>
                </c:pt>
                <c:pt idx="2897">
                  <c:v>83.483198873046405</c:v>
                </c:pt>
                <c:pt idx="2898">
                  <c:v>83.485055271569394</c:v>
                </c:pt>
                <c:pt idx="2899">
                  <c:v>83.4869092472007</c:v>
                </c:pt>
                <c:pt idx="2900">
                  <c:v>83.488760803150299</c:v>
                </c:pt>
                <c:pt idx="2901">
                  <c:v>83.490609942623493</c:v>
                </c:pt>
                <c:pt idx="2902">
                  <c:v>83.492456668821106</c:v>
                </c:pt>
                <c:pt idx="2903">
                  <c:v>83.494300984938803</c:v>
                </c:pt>
                <c:pt idx="2904">
                  <c:v>83.496142894168003</c:v>
                </c:pt>
                <c:pt idx="2905">
                  <c:v>83.497982399695005</c:v>
                </c:pt>
                <c:pt idx="2906">
                  <c:v>83.499819504701804</c:v>
                </c:pt>
                <c:pt idx="2907">
                  <c:v>83.501654212365395</c:v>
                </c:pt>
                <c:pt idx="2908">
                  <c:v>83.503486525858307</c:v>
                </c:pt>
                <c:pt idx="2909">
                  <c:v>83.505316448347997</c:v>
                </c:pt>
                <c:pt idx="2910">
                  <c:v>83.507143982997604</c:v>
                </c:pt>
                <c:pt idx="2911">
                  <c:v>83.508969132965404</c:v>
                </c:pt>
                <c:pt idx="2912">
                  <c:v>83.5107919014049</c:v>
                </c:pt>
                <c:pt idx="2913">
                  <c:v>83.512612291465004</c:v>
                </c:pt>
                <c:pt idx="2914">
                  <c:v>83.514430306289896</c:v>
                </c:pt>
                <c:pt idx="2915">
                  <c:v>83.516245949019094</c:v>
                </c:pt>
                <c:pt idx="2916">
                  <c:v>83.518059222787201</c:v>
                </c:pt>
                <c:pt idx="2917">
                  <c:v>83.519870130724399</c:v>
                </c:pt>
                <c:pt idx="2918">
                  <c:v>83.521678675955997</c:v>
                </c:pt>
                <c:pt idx="2919">
                  <c:v>83.523484861602597</c:v>
                </c:pt>
                <c:pt idx="2920">
                  <c:v>83.525288690780201</c:v>
                </c:pt>
                <c:pt idx="2921">
                  <c:v>83.527090166600104</c:v>
                </c:pt>
                <c:pt idx="2922">
                  <c:v>83.528889292168699</c:v>
                </c:pt>
                <c:pt idx="2923">
                  <c:v>83.530686070587805</c:v>
                </c:pt>
                <c:pt idx="2924">
                  <c:v>83.532480504954705</c:v>
                </c:pt>
                <c:pt idx="2925">
                  <c:v>83.534272598361696</c:v>
                </c:pt>
                <c:pt idx="2926">
                  <c:v>83.536062353896497</c:v>
                </c:pt>
                <c:pt idx="2927">
                  <c:v>83.537849774642098</c:v>
                </c:pt>
                <c:pt idx="2928">
                  <c:v>83.539634863676895</c:v>
                </c:pt>
                <c:pt idx="2929">
                  <c:v>83.541417624074398</c:v>
                </c:pt>
                <c:pt idx="2930">
                  <c:v>83.543198058903499</c:v>
                </c:pt>
                <c:pt idx="2931">
                  <c:v>83.544976171228399</c:v>
                </c:pt>
                <c:pt idx="2932">
                  <c:v>83.546751964108694</c:v>
                </c:pt>
                <c:pt idx="2933">
                  <c:v>83.548525440599093</c:v>
                </c:pt>
                <c:pt idx="2934">
                  <c:v>83.550296603749601</c:v>
                </c:pt>
                <c:pt idx="2935">
                  <c:v>83.552065456605604</c:v>
                </c:pt>
                <c:pt idx="2936">
                  <c:v>83.553832002207898</c:v>
                </c:pt>
                <c:pt idx="2937">
                  <c:v>83.555596243592305</c:v>
                </c:pt>
                <c:pt idx="2938">
                  <c:v>83.5573581837901</c:v>
                </c:pt>
                <c:pt idx="2939">
                  <c:v>83.559117825827897</c:v>
                </c:pt>
                <c:pt idx="2940">
                  <c:v>83.560875172727606</c:v>
                </c:pt>
                <c:pt idx="2941">
                  <c:v>83.562630227506205</c:v>
                </c:pt>
                <c:pt idx="2942">
                  <c:v>83.564382993176196</c:v>
                </c:pt>
                <c:pt idx="2943">
                  <c:v>83.566133472745406</c:v>
                </c:pt>
                <c:pt idx="2944">
                  <c:v>83.567881669216703</c:v>
                </c:pt>
                <c:pt idx="2945">
                  <c:v>83.569627585588606</c:v>
                </c:pt>
                <c:pt idx="2946">
                  <c:v>83.571371224854602</c:v>
                </c:pt>
                <c:pt idx="2947">
                  <c:v>83.573112590003603</c:v>
                </c:pt>
                <c:pt idx="2948">
                  <c:v>83.574851684019904</c:v>
                </c:pt>
                <c:pt idx="2949">
                  <c:v>83.576588509882995</c:v>
                </c:pt>
                <c:pt idx="2950">
                  <c:v>83.578323070567706</c:v>
                </c:pt>
                <c:pt idx="2951">
                  <c:v>83.580055369044004</c:v>
                </c:pt>
                <c:pt idx="2952">
                  <c:v>83.581785408277398</c:v>
                </c:pt>
                <c:pt idx="2953">
                  <c:v>83.583513191228505</c:v>
                </c:pt>
                <c:pt idx="2954">
                  <c:v>83.585238730998498</c:v>
                </c:pt>
                <c:pt idx="2955">
                  <c:v>83.586962022869599</c:v>
                </c:pt>
                <c:pt idx="2956">
                  <c:v>83.588683068294998</c:v>
                </c:pt>
                <c:pt idx="2957">
                  <c:v>83.590401870251</c:v>
                </c:pt>
                <c:pt idx="2958">
                  <c:v>83.592118431709693</c:v>
                </c:pt>
                <c:pt idx="2959">
                  <c:v>83.593832755638999</c:v>
                </c:pt>
                <c:pt idx="2960">
                  <c:v>83.595544845002607</c:v>
                </c:pt>
                <c:pt idx="2961">
                  <c:v>83.597254702759997</c:v>
                </c:pt>
                <c:pt idx="2962">
                  <c:v>83.598962331866502</c:v>
                </c:pt>
                <c:pt idx="2963">
                  <c:v>83.600667735273205</c:v>
                </c:pt>
                <c:pt idx="2964">
                  <c:v>83.602370915926898</c:v>
                </c:pt>
                <c:pt idx="2965">
                  <c:v>83.604071876770107</c:v>
                </c:pt>
                <c:pt idx="2966">
                  <c:v>83.605770620741396</c:v>
                </c:pt>
                <c:pt idx="2967">
                  <c:v>83.607467150774895</c:v>
                </c:pt>
                <c:pt idx="2968">
                  <c:v>83.609161469800696</c:v>
                </c:pt>
                <c:pt idx="2969">
                  <c:v>83.610853580744504</c:v>
                </c:pt>
                <c:pt idx="2970">
                  <c:v>83.612543486527898</c:v>
                </c:pt>
                <c:pt idx="2971">
                  <c:v>83.614231190068196</c:v>
                </c:pt>
                <c:pt idx="2972">
                  <c:v>83.615916694278596</c:v>
                </c:pt>
                <c:pt idx="2973">
                  <c:v>83.617600002068002</c:v>
                </c:pt>
                <c:pt idx="2974">
                  <c:v>83.619281116341099</c:v>
                </c:pt>
                <c:pt idx="2975">
                  <c:v>83.620960039998394</c:v>
                </c:pt>
                <c:pt idx="2976">
                  <c:v>83.622636775936201</c:v>
                </c:pt>
                <c:pt idx="2977">
                  <c:v>83.624311327046698</c:v>
                </c:pt>
                <c:pt idx="2978">
                  <c:v>83.625983696217503</c:v>
                </c:pt>
                <c:pt idx="2979">
                  <c:v>83.627653886332496</c:v>
                </c:pt>
                <c:pt idx="2980">
                  <c:v>83.629321900270995</c:v>
                </c:pt>
                <c:pt idx="2981">
                  <c:v>83.630987740908196</c:v>
                </c:pt>
                <c:pt idx="2982">
                  <c:v>83.632651411115106</c:v>
                </c:pt>
                <c:pt idx="2983">
                  <c:v>83.634312913758706</c:v>
                </c:pt>
                <c:pt idx="2984">
                  <c:v>83.635972251701304</c:v>
                </c:pt>
                <c:pt idx="2985">
                  <c:v>83.6376294278015</c:v>
                </c:pt>
                <c:pt idx="2986">
                  <c:v>83.639284444913301</c:v>
                </c:pt>
                <c:pt idx="2987">
                  <c:v>83.640937305886794</c:v>
                </c:pt>
                <c:pt idx="2988">
                  <c:v>83.642588013567504</c:v>
                </c:pt>
                <c:pt idx="2989">
                  <c:v>83.644236570797105</c:v>
                </c:pt>
                <c:pt idx="2990">
                  <c:v>83.645882980412907</c:v>
                </c:pt>
                <c:pt idx="2991">
                  <c:v>83.6475272452479</c:v>
                </c:pt>
                <c:pt idx="2992">
                  <c:v>83.649169368130998</c:v>
                </c:pt>
                <c:pt idx="2993">
                  <c:v>83.650809351886906</c:v>
                </c:pt>
                <c:pt idx="2994">
                  <c:v>83.652447199336095</c:v>
                </c:pt>
                <c:pt idx="2995">
                  <c:v>83.654082913294701</c:v>
                </c:pt>
                <c:pt idx="2996">
                  <c:v>83.655716496574797</c:v>
                </c:pt>
                <c:pt idx="2997">
                  <c:v>83.657347951984207</c:v>
                </c:pt>
                <c:pt idx="2998">
                  <c:v>83.658977282326504</c:v>
                </c:pt>
                <c:pt idx="2999">
                  <c:v>83.660604493664295</c:v>
                </c:pt>
                <c:pt idx="3000">
                  <c:v>83.6622295874146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C95-4F94-9361-893453ABF8D5}"/>
            </c:ext>
          </c:extLst>
        </c:ser>
        <c:ser>
          <c:idx val="9"/>
          <c:order val="4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simulaçoes!$AZ$5:$AZ$3005</c:f>
              <c:numCache>
                <c:formatCode>General</c:formatCode>
                <c:ptCount val="3001"/>
                <c:pt idx="0">
                  <c:v>0</c:v>
                </c:pt>
                <c:pt idx="1">
                  <c:v>0.16679799036260201</c:v>
                </c:pt>
                <c:pt idx="2">
                  <c:v>0.33515341489254202</c:v>
                </c:pt>
                <c:pt idx="3">
                  <c:v>0.50346175860021602</c:v>
                </c:pt>
                <c:pt idx="4">
                  <c:v>0.67158166911939998</c:v>
                </c:pt>
                <c:pt idx="5">
                  <c:v>0.83945488275821001</c:v>
                </c:pt>
                <c:pt idx="6">
                  <c:v>1.0070451564146801</c:v>
                </c:pt>
                <c:pt idx="7">
                  <c:v>1.17432663992646</c:v>
                </c:pt>
                <c:pt idx="8">
                  <c:v>1.3412806863665701</c:v>
                </c:pt>
                <c:pt idx="9">
                  <c:v>1.5078941621322399</c:v>
                </c:pt>
                <c:pt idx="10">
                  <c:v>1.67415807303292</c:v>
                </c:pt>
                <c:pt idx="11">
                  <c:v>1.8400664282913299</c:v>
                </c:pt>
                <c:pt idx="12">
                  <c:v>2.0056153620180499</c:v>
                </c:pt>
                <c:pt idx="13">
                  <c:v>2.1708024901878402</c:v>
                </c:pt>
                <c:pt idx="14">
                  <c:v>2.33562645343667</c:v>
                </c:pt>
                <c:pt idx="15">
                  <c:v>2.5000865986075498</c:v>
                </c:pt>
                <c:pt idx="16">
                  <c:v>2.66418275802795</c:v>
                </c:pt>
                <c:pt idx="17">
                  <c:v>2.8279150973860698</c:v>
                </c:pt>
                <c:pt idx="18">
                  <c:v>2.9912840112996499</c:v>
                </c:pt>
                <c:pt idx="19">
                  <c:v>3.1542900508169001</c:v>
                </c:pt>
                <c:pt idx="20">
                  <c:v>3.3169338738688801</c:v>
                </c:pt>
                <c:pt idx="21">
                  <c:v>3.4792162107931701</c:v>
                </c:pt>
                <c:pt idx="22">
                  <c:v>3.64113784091847</c:v>
                </c:pt>
                <c:pt idx="23">
                  <c:v>3.8026995759085001</c:v>
                </c:pt>
                <c:pt idx="24">
                  <c:v>3.9639022488172899</c:v>
                </c:pt>
                <c:pt idx="25">
                  <c:v>4.1247467062550696</c:v>
                </c:pt>
                <c:pt idx="26">
                  <c:v>4.2852338031103603</c:v>
                </c:pt>
                <c:pt idx="27">
                  <c:v>4.4453643990294101</c:v>
                </c:pt>
                <c:pt idx="28">
                  <c:v>4.60513935599361</c:v>
                </c:pt>
                <c:pt idx="29">
                  <c:v>4.7645595367228299</c:v>
                </c:pt>
                <c:pt idx="30">
                  <c:v>4.9236258035226301</c:v>
                </c:pt>
                <c:pt idx="31">
                  <c:v>5.0823390175968397</c:v>
                </c:pt>
                <c:pt idx="32">
                  <c:v>5.2407000386578</c:v>
                </c:pt>
                <c:pt idx="33">
                  <c:v>5.3987097246593798</c:v>
                </c:pt>
                <c:pt idx="34">
                  <c:v>5.5563689316457898</c:v>
                </c:pt>
                <c:pt idx="35">
                  <c:v>5.71367851357238</c:v>
                </c:pt>
                <c:pt idx="36">
                  <c:v>5.8706393222008204</c:v>
                </c:pt>
                <c:pt idx="37">
                  <c:v>6.0272522072675896</c:v>
                </c:pt>
                <c:pt idx="38">
                  <c:v>6.1835180167025499</c:v>
                </c:pt>
                <c:pt idx="39">
                  <c:v>6.3394375960230098</c:v>
                </c:pt>
                <c:pt idx="40">
                  <c:v>6.4950117887569698</c:v>
                </c:pt>
                <c:pt idx="41">
                  <c:v>6.6502414365200302</c:v>
                </c:pt>
                <c:pt idx="42">
                  <c:v>6.8051273787753699</c:v>
                </c:pt>
                <c:pt idx="43">
                  <c:v>6.9596704531400002</c:v>
                </c:pt>
                <c:pt idx="44">
                  <c:v>7.1138714955036404</c:v>
                </c:pt>
                <c:pt idx="45">
                  <c:v>7.2677313375301802</c:v>
                </c:pt>
                <c:pt idx="46">
                  <c:v>7.4212508139090696</c:v>
                </c:pt>
                <c:pt idx="47">
                  <c:v>7.5744307529075501</c:v>
                </c:pt>
                <c:pt idx="48">
                  <c:v>7.7272720810695503</c:v>
                </c:pt>
                <c:pt idx="49">
                  <c:v>7.8797756346378804</c:v>
                </c:pt>
                <c:pt idx="50">
                  <c:v>8.0319421610289705</c:v>
                </c:pt>
                <c:pt idx="51">
                  <c:v>8.1837723637367503</c:v>
                </c:pt>
                <c:pt idx="52">
                  <c:v>8.3352670212146798</c:v>
                </c:pt>
                <c:pt idx="53">
                  <c:v>8.48642697602609</c:v>
                </c:pt>
                <c:pt idx="54">
                  <c:v>8.6372531705580293</c:v>
                </c:pt>
                <c:pt idx="55">
                  <c:v>8.7877463866858907</c:v>
                </c:pt>
                <c:pt idx="56">
                  <c:v>8.9379074849296902</c:v>
                </c:pt>
                <c:pt idx="57">
                  <c:v>9.0877372499135696</c:v>
                </c:pt>
                <c:pt idx="58">
                  <c:v>9.2372364893626902</c:v>
                </c:pt>
                <c:pt idx="59">
                  <c:v>9.3864060078688105</c:v>
                </c:pt>
                <c:pt idx="60">
                  <c:v>9.5352466082381202</c:v>
                </c:pt>
                <c:pt idx="61">
                  <c:v>9.6837590919282199</c:v>
                </c:pt>
                <c:pt idx="62">
                  <c:v>9.8319442594634907</c:v>
                </c:pt>
                <c:pt idx="63">
                  <c:v>9.9798029104702604</c:v>
                </c:pt>
                <c:pt idx="64">
                  <c:v>10.1273358424798</c:v>
                </c:pt>
                <c:pt idx="65">
                  <c:v>10.2745438517533</c:v>
                </c:pt>
                <c:pt idx="66">
                  <c:v>10.421427727384099</c:v>
                </c:pt>
                <c:pt idx="67">
                  <c:v>10.5679882606254</c:v>
                </c:pt>
                <c:pt idx="68">
                  <c:v>10.7142262507436</c:v>
                </c:pt>
                <c:pt idx="69">
                  <c:v>10.8601424927782</c:v>
                </c:pt>
                <c:pt idx="70">
                  <c:v>11.005737747586799</c:v>
                </c:pt>
                <c:pt idx="71">
                  <c:v>11.1510128194573</c:v>
                </c:pt>
                <c:pt idx="72">
                  <c:v>11.2959684980268</c:v>
                </c:pt>
                <c:pt idx="73">
                  <c:v>11.4406055600074</c:v>
                </c:pt>
                <c:pt idx="74">
                  <c:v>11.5849247688682</c:v>
                </c:pt>
                <c:pt idx="75">
                  <c:v>11.7289269208195</c:v>
                </c:pt>
                <c:pt idx="76">
                  <c:v>11.872612798995601</c:v>
                </c:pt>
                <c:pt idx="77">
                  <c:v>12.015983155695601</c:v>
                </c:pt>
                <c:pt idx="78">
                  <c:v>12.1590387695564</c:v>
                </c:pt>
                <c:pt idx="79">
                  <c:v>12.301780422771101</c:v>
                </c:pt>
                <c:pt idx="80">
                  <c:v>12.4442088781063</c:v>
                </c:pt>
                <c:pt idx="81">
                  <c:v>12.586324838209499</c:v>
                </c:pt>
                <c:pt idx="82">
                  <c:v>12.7281291244943</c:v>
                </c:pt>
                <c:pt idx="83">
                  <c:v>12.869622507716601</c:v>
                </c:pt>
                <c:pt idx="84">
                  <c:v>13.010805758632101</c:v>
                </c:pt>
                <c:pt idx="85">
                  <c:v>13.151679647996399</c:v>
                </c:pt>
                <c:pt idx="86">
                  <c:v>13.2922449465654</c:v>
                </c:pt>
                <c:pt idx="87">
                  <c:v>13.432502294438001</c:v>
                </c:pt>
                <c:pt idx="88">
                  <c:v>13.5724525052859</c:v>
                </c:pt>
                <c:pt idx="89">
                  <c:v>13.712096359343599</c:v>
                </c:pt>
                <c:pt idx="90">
                  <c:v>13.851434617791901</c:v>
                </c:pt>
                <c:pt idx="91">
                  <c:v>13.990468041811599</c:v>
                </c:pt>
                <c:pt idx="92">
                  <c:v>14.1291973925834</c:v>
                </c:pt>
                <c:pt idx="93">
                  <c:v>14.2676233441225</c:v>
                </c:pt>
                <c:pt idx="94">
                  <c:v>14.405746603727</c:v>
                </c:pt>
                <c:pt idx="95">
                  <c:v>14.5435679856185</c:v>
                </c:pt>
                <c:pt idx="96">
                  <c:v>14.681088239759999</c:v>
                </c:pt>
                <c:pt idx="97">
                  <c:v>14.8183081161144</c:v>
                </c:pt>
                <c:pt idx="98">
                  <c:v>14.9552283646447</c:v>
                </c:pt>
                <c:pt idx="99">
                  <c:v>15.091849597472301</c:v>
                </c:pt>
                <c:pt idx="100">
                  <c:v>15.2281726881788</c:v>
                </c:pt>
                <c:pt idx="101">
                  <c:v>15.364198290369099</c:v>
                </c:pt>
                <c:pt idx="102">
                  <c:v>15.4999271509379</c:v>
                </c:pt>
                <c:pt idx="103">
                  <c:v>15.6353600149631</c:v>
                </c:pt>
                <c:pt idx="104">
                  <c:v>15.7704976257052</c:v>
                </c:pt>
                <c:pt idx="105">
                  <c:v>15.905340724608401</c:v>
                </c:pt>
                <c:pt idx="106">
                  <c:v>16.039889871205101</c:v>
                </c:pt>
                <c:pt idx="107">
                  <c:v>16.174145883575001</c:v>
                </c:pt>
                <c:pt idx="108">
                  <c:v>16.3081095104287</c:v>
                </c:pt>
                <c:pt idx="109">
                  <c:v>16.441781473497301</c:v>
                </c:pt>
                <c:pt idx="110">
                  <c:v>16.575162491978698</c:v>
                </c:pt>
                <c:pt idx="111">
                  <c:v>16.7082532825378</c:v>
                </c:pt>
                <c:pt idx="112">
                  <c:v>16.841054559306301</c:v>
                </c:pt>
                <c:pt idx="113">
                  <c:v>16.973567033883</c:v>
                </c:pt>
                <c:pt idx="114">
                  <c:v>17.1057914153333</c:v>
                </c:pt>
                <c:pt idx="115">
                  <c:v>17.237728410189899</c:v>
                </c:pt>
                <c:pt idx="116">
                  <c:v>17.369378722874899</c:v>
                </c:pt>
                <c:pt idx="117">
                  <c:v>17.500743054674398</c:v>
                </c:pt>
                <c:pt idx="118">
                  <c:v>17.631822104486499</c:v>
                </c:pt>
                <c:pt idx="119">
                  <c:v>17.762616568741102</c:v>
                </c:pt>
                <c:pt idx="120">
                  <c:v>17.893127141336599</c:v>
                </c:pt>
                <c:pt idx="121">
                  <c:v>18.0233545136402</c:v>
                </c:pt>
                <c:pt idx="122">
                  <c:v>18.153299374487599</c:v>
                </c:pt>
                <c:pt idx="123">
                  <c:v>18.282962410183</c:v>
                </c:pt>
                <c:pt idx="124">
                  <c:v>18.412344304499499</c:v>
                </c:pt>
                <c:pt idx="125">
                  <c:v>18.5414457386787</c:v>
                </c:pt>
                <c:pt idx="126">
                  <c:v>18.670267509753401</c:v>
                </c:pt>
                <c:pt idx="127">
                  <c:v>18.798810245781699</c:v>
                </c:pt>
                <c:pt idx="128">
                  <c:v>18.927074609083501</c:v>
                </c:pt>
                <c:pt idx="129">
                  <c:v>19.055061279202299</c:v>
                </c:pt>
                <c:pt idx="130">
                  <c:v>19.182770933636</c:v>
                </c:pt>
                <c:pt idx="131">
                  <c:v>19.310204247836399</c:v>
                </c:pt>
                <c:pt idx="132">
                  <c:v>19.4373618952099</c:v>
                </c:pt>
                <c:pt idx="133">
                  <c:v>19.5642445471169</c:v>
                </c:pt>
                <c:pt idx="134">
                  <c:v>19.6908528728721</c:v>
                </c:pt>
                <c:pt idx="135">
                  <c:v>19.817187539744399</c:v>
                </c:pt>
                <c:pt idx="136">
                  <c:v>19.9432493022294</c:v>
                </c:pt>
                <c:pt idx="137">
                  <c:v>20.069038789013099</c:v>
                </c:pt>
                <c:pt idx="138">
                  <c:v>20.194556651512499</c:v>
                </c:pt>
                <c:pt idx="139">
                  <c:v>20.3198035552705</c:v>
                </c:pt>
                <c:pt idx="140">
                  <c:v>20.4447801641567</c:v>
                </c:pt>
                <c:pt idx="141">
                  <c:v>20.569487140366999</c:v>
                </c:pt>
                <c:pt idx="142">
                  <c:v>20.693925144424</c:v>
                </c:pt>
                <c:pt idx="143">
                  <c:v>20.8180948351769</c:v>
                </c:pt>
                <c:pt idx="144">
                  <c:v>20.9419968698014</c:v>
                </c:pt>
                <c:pt idx="145">
                  <c:v>21.065631903799702</c:v>
                </c:pt>
                <c:pt idx="146">
                  <c:v>21.189000615068601</c:v>
                </c:pt>
                <c:pt idx="147">
                  <c:v>21.312103646967898</c:v>
                </c:pt>
                <c:pt idx="148">
                  <c:v>21.4349416470364</c:v>
                </c:pt>
                <c:pt idx="149">
                  <c:v>21.5575152658507</c:v>
                </c:pt>
                <c:pt idx="150">
                  <c:v>21.6798251524162</c:v>
                </c:pt>
                <c:pt idx="151">
                  <c:v>21.8018719541667</c:v>
                </c:pt>
                <c:pt idx="152">
                  <c:v>21.9236563169645</c:v>
                </c:pt>
                <c:pt idx="153">
                  <c:v>22.0451788851007</c:v>
                </c:pt>
                <c:pt idx="154">
                  <c:v>22.166440301294699</c:v>
                </c:pt>
                <c:pt idx="155">
                  <c:v>22.287441206694801</c:v>
                </c:pt>
                <c:pt idx="156">
                  <c:v>22.408182228426799</c:v>
                </c:pt>
                <c:pt idx="157">
                  <c:v>22.528664010401101</c:v>
                </c:pt>
                <c:pt idx="158">
                  <c:v>22.648887191359101</c:v>
                </c:pt>
                <c:pt idx="159">
                  <c:v>22.768852405732801</c:v>
                </c:pt>
                <c:pt idx="160">
                  <c:v>22.888560286365401</c:v>
                </c:pt>
                <c:pt idx="161">
                  <c:v>23.008011464510901</c:v>
                </c:pt>
                <c:pt idx="162">
                  <c:v>23.1272065698343</c:v>
                </c:pt>
                <c:pt idx="163">
                  <c:v>23.246146230411298</c:v>
                </c:pt>
                <c:pt idx="164">
                  <c:v>23.364831072729</c:v>
                </c:pt>
                <c:pt idx="165">
                  <c:v>23.483261721684901</c:v>
                </c:pt>
                <c:pt idx="166">
                  <c:v>23.6014388005878</c:v>
                </c:pt>
                <c:pt idx="167">
                  <c:v>23.719362931157299</c:v>
                </c:pt>
                <c:pt idx="168">
                  <c:v>23.837034733524</c:v>
                </c:pt>
                <c:pt idx="169">
                  <c:v>23.954454826229298</c:v>
                </c:pt>
                <c:pt idx="170">
                  <c:v>24.0716238254454</c:v>
                </c:pt>
                <c:pt idx="171">
                  <c:v>24.188542336816301</c:v>
                </c:pt>
                <c:pt idx="172">
                  <c:v>24.305210981872001</c:v>
                </c:pt>
                <c:pt idx="173">
                  <c:v>24.421630372507</c:v>
                </c:pt>
                <c:pt idx="174">
                  <c:v>24.537801119014102</c:v>
                </c:pt>
                <c:pt idx="175">
                  <c:v>24.653723830084999</c:v>
                </c:pt>
                <c:pt idx="176">
                  <c:v>24.769399112809801</c:v>
                </c:pt>
                <c:pt idx="177">
                  <c:v>24.884827572677398</c:v>
                </c:pt>
                <c:pt idx="178">
                  <c:v>25.000009813575399</c:v>
                </c:pt>
                <c:pt idx="179">
                  <c:v>25.114946437789801</c:v>
                </c:pt>
                <c:pt idx="180">
                  <c:v>25.229638046005601</c:v>
                </c:pt>
                <c:pt idx="181">
                  <c:v>25.344085237306</c:v>
                </c:pt>
                <c:pt idx="182">
                  <c:v>25.458288609173199</c:v>
                </c:pt>
                <c:pt idx="183">
                  <c:v>25.572248757487898</c:v>
                </c:pt>
                <c:pt idx="184">
                  <c:v>25.685966276529399</c:v>
                </c:pt>
                <c:pt idx="185">
                  <c:v>25.799441767159699</c:v>
                </c:pt>
                <c:pt idx="186">
                  <c:v>25.912675831059001</c:v>
                </c:pt>
                <c:pt idx="187">
                  <c:v>26.0256690452544</c:v>
                </c:pt>
                <c:pt idx="188">
                  <c:v>26.138421998280698</c:v>
                </c:pt>
                <c:pt idx="189">
                  <c:v>26.250935277099</c:v>
                </c:pt>
                <c:pt idx="190">
                  <c:v>26.3632094670964</c:v>
                </c:pt>
                <c:pt idx="191">
                  <c:v>26.475245152086501</c:v>
                </c:pt>
                <c:pt idx="192">
                  <c:v>26.587042914309102</c:v>
                </c:pt>
                <c:pt idx="193">
                  <c:v>26.698603334430199</c:v>
                </c:pt>
                <c:pt idx="194">
                  <c:v>26.8099269915419</c:v>
                </c:pt>
                <c:pt idx="195">
                  <c:v>26.921014463162798</c:v>
                </c:pt>
                <c:pt idx="196">
                  <c:v>27.031866325237601</c:v>
                </c:pt>
                <c:pt idx="197">
                  <c:v>27.142483152137299</c:v>
                </c:pt>
                <c:pt idx="198">
                  <c:v>27.252865516659199</c:v>
                </c:pt>
                <c:pt idx="199">
                  <c:v>27.363013990026602</c:v>
                </c:pt>
                <c:pt idx="200">
                  <c:v>27.472929169767099</c:v>
                </c:pt>
                <c:pt idx="201">
                  <c:v>27.5826116212823</c:v>
                </c:pt>
                <c:pt idx="202">
                  <c:v>27.692061897945202</c:v>
                </c:pt>
                <c:pt idx="203">
                  <c:v>27.801280565922202</c:v>
                </c:pt>
                <c:pt idx="204">
                  <c:v>27.910268189857302</c:v>
                </c:pt>
                <c:pt idx="205">
                  <c:v>28.0190253328716</c:v>
                </c:pt>
                <c:pt idx="206">
                  <c:v>28.127552556563899</c:v>
                </c:pt>
                <c:pt idx="207">
                  <c:v>28.235850421010198</c:v>
                </c:pt>
                <c:pt idx="208">
                  <c:v>28.3439194847636</c:v>
                </c:pt>
                <c:pt idx="209">
                  <c:v>28.451760304855199</c:v>
                </c:pt>
                <c:pt idx="210">
                  <c:v>28.5593734367928</c:v>
                </c:pt>
                <c:pt idx="211">
                  <c:v>28.666759434562</c:v>
                </c:pt>
                <c:pt idx="212">
                  <c:v>28.773918850625599</c:v>
                </c:pt>
                <c:pt idx="213">
                  <c:v>28.8808522359238</c:v>
                </c:pt>
                <c:pt idx="214">
                  <c:v>28.987560139874201</c:v>
                </c:pt>
                <c:pt idx="215">
                  <c:v>29.094043153637202</c:v>
                </c:pt>
                <c:pt idx="216">
                  <c:v>29.200301795846801</c:v>
                </c:pt>
                <c:pt idx="217">
                  <c:v>29.3063366087862</c:v>
                </c:pt>
                <c:pt idx="218">
                  <c:v>29.412148137090099</c:v>
                </c:pt>
                <c:pt idx="219">
                  <c:v>29.5177369239237</c:v>
                </c:pt>
                <c:pt idx="220">
                  <c:v>29.623103510983398</c:v>
                </c:pt>
                <c:pt idx="221">
                  <c:v>29.728248438495999</c:v>
                </c:pt>
                <c:pt idx="222">
                  <c:v>29.833172245219199</c:v>
                </c:pt>
                <c:pt idx="223">
                  <c:v>29.937875468441401</c:v>
                </c:pt>
                <c:pt idx="224">
                  <c:v>30.0423586439818</c:v>
                </c:pt>
                <c:pt idx="225">
                  <c:v>30.146622306190199</c:v>
                </c:pt>
                <c:pt idx="226">
                  <c:v>30.250666987947401</c:v>
                </c:pt>
                <c:pt idx="227">
                  <c:v>30.3544932206647</c:v>
                </c:pt>
                <c:pt idx="228">
                  <c:v>30.458101534284399</c:v>
                </c:pt>
                <c:pt idx="229">
                  <c:v>30.561492464597801</c:v>
                </c:pt>
                <c:pt idx="230">
                  <c:v>30.6646665692613</c:v>
                </c:pt>
                <c:pt idx="231">
                  <c:v>30.767624346706899</c:v>
                </c:pt>
                <c:pt idx="232">
                  <c:v>30.8703663221448</c:v>
                </c:pt>
                <c:pt idx="233">
                  <c:v>30.972893019363699</c:v>
                </c:pt>
                <c:pt idx="234">
                  <c:v>31.075204960731401</c:v>
                </c:pt>
                <c:pt idx="235">
                  <c:v>31.177302667194699</c:v>
                </c:pt>
                <c:pt idx="236">
                  <c:v>31.279186658278999</c:v>
                </c:pt>
                <c:pt idx="237">
                  <c:v>31.380857452089</c:v>
                </c:pt>
                <c:pt idx="238">
                  <c:v>31.482315565308099</c:v>
                </c:pt>
                <c:pt idx="239">
                  <c:v>31.5835615131986</c:v>
                </c:pt>
                <c:pt idx="240">
                  <c:v>31.684595809601699</c:v>
                </c:pt>
                <c:pt idx="241">
                  <c:v>31.785418966937598</c:v>
                </c:pt>
                <c:pt idx="242">
                  <c:v>31.886031496205401</c:v>
                </c:pt>
                <c:pt idx="243">
                  <c:v>31.986433906982999</c:v>
                </c:pt>
                <c:pt idx="244">
                  <c:v>32.086626724778299</c:v>
                </c:pt>
                <c:pt idx="245">
                  <c:v>32.186610466021797</c:v>
                </c:pt>
                <c:pt idx="246">
                  <c:v>32.286385619284097</c:v>
                </c:pt>
                <c:pt idx="247">
                  <c:v>32.385952689525801</c:v>
                </c:pt>
                <c:pt idx="248">
                  <c:v>32.485312180330801</c:v>
                </c:pt>
                <c:pt idx="249">
                  <c:v>32.584464593906397</c:v>
                </c:pt>
                <c:pt idx="250">
                  <c:v>32.683410431082898</c:v>
                </c:pt>
                <c:pt idx="251">
                  <c:v>32.782150191314301</c:v>
                </c:pt>
                <c:pt idx="252">
                  <c:v>32.8806843726775</c:v>
                </c:pt>
                <c:pt idx="253">
                  <c:v>32.979013471872797</c:v>
                </c:pt>
                <c:pt idx="254">
                  <c:v>33.077137984223903</c:v>
                </c:pt>
                <c:pt idx="255">
                  <c:v>33.175058403677703</c:v>
                </c:pt>
                <c:pt idx="256">
                  <c:v>33.272775222804299</c:v>
                </c:pt>
                <c:pt idx="257">
                  <c:v>33.370288932797202</c:v>
                </c:pt>
                <c:pt idx="258">
                  <c:v>33.467600023473103</c:v>
                </c:pt>
                <c:pt idx="259">
                  <c:v>33.564708998399198</c:v>
                </c:pt>
                <c:pt idx="260">
                  <c:v>33.6616163652998</c:v>
                </c:pt>
                <c:pt idx="261">
                  <c:v>33.7583225834912</c:v>
                </c:pt>
                <c:pt idx="262">
                  <c:v>33.854828138587401</c:v>
                </c:pt>
                <c:pt idx="263">
                  <c:v>33.951133514834503</c:v>
                </c:pt>
                <c:pt idx="264">
                  <c:v>34.047239195112702</c:v>
                </c:pt>
                <c:pt idx="265">
                  <c:v>34.143145660939702</c:v>
                </c:pt>
                <c:pt idx="266">
                  <c:v>34.2388533924738</c:v>
                </c:pt>
                <c:pt idx="267">
                  <c:v>34.3343628685166</c:v>
                </c:pt>
                <c:pt idx="268">
                  <c:v>34.429674566516098</c:v>
                </c:pt>
                <c:pt idx="269">
                  <c:v>34.524788962569801</c:v>
                </c:pt>
                <c:pt idx="270">
                  <c:v>34.619706531427603</c:v>
                </c:pt>
                <c:pt idx="271">
                  <c:v>34.714427746494898</c:v>
                </c:pt>
                <c:pt idx="272">
                  <c:v>34.808953079835298</c:v>
                </c:pt>
                <c:pt idx="273">
                  <c:v>34.903283002736202</c:v>
                </c:pt>
                <c:pt idx="274">
                  <c:v>34.997418021678797</c:v>
                </c:pt>
                <c:pt idx="275">
                  <c:v>35.091358576414898</c:v>
                </c:pt>
                <c:pt idx="276">
                  <c:v>35.185105134798903</c:v>
                </c:pt>
                <c:pt idx="277">
                  <c:v>35.278658163431501</c:v>
                </c:pt>
                <c:pt idx="278">
                  <c:v>35.372018127664198</c:v>
                </c:pt>
                <c:pt idx="279">
                  <c:v>35.4651854916047</c:v>
                </c:pt>
                <c:pt idx="280">
                  <c:v>35.5581607181214</c:v>
                </c:pt>
                <c:pt idx="281">
                  <c:v>35.650944268849003</c:v>
                </c:pt>
                <c:pt idx="282">
                  <c:v>35.743536604193103</c:v>
                </c:pt>
                <c:pt idx="283">
                  <c:v>35.835938183335401</c:v>
                </c:pt>
                <c:pt idx="284">
                  <c:v>35.928149464238601</c:v>
                </c:pt>
                <c:pt idx="285">
                  <c:v>36.020170903651298</c:v>
                </c:pt>
                <c:pt idx="286">
                  <c:v>36.112002957113397</c:v>
                </c:pt>
                <c:pt idx="287">
                  <c:v>36.203646078960801</c:v>
                </c:pt>
                <c:pt idx="288">
                  <c:v>36.295100722330297</c:v>
                </c:pt>
                <c:pt idx="289">
                  <c:v>36.386367339164899</c:v>
                </c:pt>
                <c:pt idx="290">
                  <c:v>36.477446380258598</c:v>
                </c:pt>
                <c:pt idx="291">
                  <c:v>36.568338303974002</c:v>
                </c:pt>
                <c:pt idx="292">
                  <c:v>36.659043552043201</c:v>
                </c:pt>
                <c:pt idx="293">
                  <c:v>36.749562571945802</c:v>
                </c:pt>
                <c:pt idx="294">
                  <c:v>36.839895810009402</c:v>
                </c:pt>
                <c:pt idx="295">
                  <c:v>36.930043711414903</c:v>
                </c:pt>
                <c:pt idx="296">
                  <c:v>37.020006720202502</c:v>
                </c:pt>
                <c:pt idx="297">
                  <c:v>37.109785279276402</c:v>
                </c:pt>
                <c:pt idx="298">
                  <c:v>37.199379830411203</c:v>
                </c:pt>
                <c:pt idx="299">
                  <c:v>37.288790814256402</c:v>
                </c:pt>
                <c:pt idx="300">
                  <c:v>37.378018670342797</c:v>
                </c:pt>
                <c:pt idx="301">
                  <c:v>37.467063837087203</c:v>
                </c:pt>
                <c:pt idx="302">
                  <c:v>37.555926751798303</c:v>
                </c:pt>
                <c:pt idx="303">
                  <c:v>37.644607850682299</c:v>
                </c:pt>
                <c:pt idx="304">
                  <c:v>37.733107568847799</c:v>
                </c:pt>
                <c:pt idx="305">
                  <c:v>37.821426340311902</c:v>
                </c:pt>
                <c:pt idx="306">
                  <c:v>37.909564598005304</c:v>
                </c:pt>
                <c:pt idx="307">
                  <c:v>37.997522773778002</c:v>
                </c:pt>
                <c:pt idx="308">
                  <c:v>38.085301273696103</c:v>
                </c:pt>
                <c:pt idx="309">
                  <c:v>38.172900545934702</c:v>
                </c:pt>
                <c:pt idx="310">
                  <c:v>38.2603210185409</c:v>
                </c:pt>
                <c:pt idx="311">
                  <c:v>38.347563118312699</c:v>
                </c:pt>
                <c:pt idx="312">
                  <c:v>38.434627270945903</c:v>
                </c:pt>
                <c:pt idx="313">
                  <c:v>38.521513901038198</c:v>
                </c:pt>
                <c:pt idx="314">
                  <c:v>38.608223432093503</c:v>
                </c:pt>
                <c:pt idx="315">
                  <c:v>38.694756286526001</c:v>
                </c:pt>
                <c:pt idx="316">
                  <c:v>38.7811128856642</c:v>
                </c:pt>
                <c:pt idx="317">
                  <c:v>38.867293649755098</c:v>
                </c:pt>
                <c:pt idx="318">
                  <c:v>38.953298997968702</c:v>
                </c:pt>
                <c:pt idx="319">
                  <c:v>39.039129348401602</c:v>
                </c:pt>
                <c:pt idx="320">
                  <c:v>39.124785118081697</c:v>
                </c:pt>
                <c:pt idx="321">
                  <c:v>39.210266722972101</c:v>
                </c:pt>
                <c:pt idx="322">
                  <c:v>39.295574577975003</c:v>
                </c:pt>
                <c:pt idx="323">
                  <c:v>39.3807090969363</c:v>
                </c:pt>
                <c:pt idx="324">
                  <c:v>39.465670692649802</c:v>
                </c:pt>
                <c:pt idx="325">
                  <c:v>39.5504597528952</c:v>
                </c:pt>
                <c:pt idx="326">
                  <c:v>39.635076705968103</c:v>
                </c:pt>
                <c:pt idx="327">
                  <c:v>39.719521961197103</c:v>
                </c:pt>
                <c:pt idx="328">
                  <c:v>39.803795926438902</c:v>
                </c:pt>
                <c:pt idx="329">
                  <c:v>39.887899008470498</c:v>
                </c:pt>
                <c:pt idx="330">
                  <c:v>39.971831612992602</c:v>
                </c:pt>
                <c:pt idx="331">
                  <c:v>40.055594144632003</c:v>
                </c:pt>
                <c:pt idx="332">
                  <c:v>40.139187006944702</c:v>
                </c:pt>
                <c:pt idx="333">
                  <c:v>40.222610602418698</c:v>
                </c:pt>
                <c:pt idx="334">
                  <c:v>40.305865332476799</c:v>
                </c:pt>
                <c:pt idx="335">
                  <c:v>40.388951597479704</c:v>
                </c:pt>
                <c:pt idx="336">
                  <c:v>40.471869796728399</c:v>
                </c:pt>
                <c:pt idx="337">
                  <c:v>40.554620328467799</c:v>
                </c:pt>
                <c:pt idx="338">
                  <c:v>40.637203589888699</c:v>
                </c:pt>
                <c:pt idx="339">
                  <c:v>40.719619977131202</c:v>
                </c:pt>
                <c:pt idx="340">
                  <c:v>40.801869885287601</c:v>
                </c:pt>
                <c:pt idx="341">
                  <c:v>40.883953708405102</c:v>
                </c:pt>
                <c:pt idx="342">
                  <c:v>40.965871833796697</c:v>
                </c:pt>
                <c:pt idx="343">
                  <c:v>41.047624657528502</c:v>
                </c:pt>
                <c:pt idx="344">
                  <c:v>41.129212570509402</c:v>
                </c:pt>
                <c:pt idx="345">
                  <c:v>41.2106359624497</c:v>
                </c:pt>
                <c:pt idx="346">
                  <c:v>41.291895222017502</c:v>
                </c:pt>
                <c:pt idx="347">
                  <c:v>41.372990736841203</c:v>
                </c:pt>
                <c:pt idx="348">
                  <c:v>41.453922893511802</c:v>
                </c:pt>
                <c:pt idx="349">
                  <c:v>41.534692077585902</c:v>
                </c:pt>
                <c:pt idx="350">
                  <c:v>41.615298673587702</c:v>
                </c:pt>
                <c:pt idx="351">
                  <c:v>41.695743065012103</c:v>
                </c:pt>
                <c:pt idx="352">
                  <c:v>41.776025634326999</c:v>
                </c:pt>
                <c:pt idx="353">
                  <c:v>41.856146762975698</c:v>
                </c:pt>
                <c:pt idx="354">
                  <c:v>41.936106831379597</c:v>
                </c:pt>
                <c:pt idx="355">
                  <c:v>42.015906218940998</c:v>
                </c:pt>
                <c:pt idx="356">
                  <c:v>42.095545304045203</c:v>
                </c:pt>
                <c:pt idx="357">
                  <c:v>42.175024464063299</c:v>
                </c:pt>
                <c:pt idx="358">
                  <c:v>42.254344075354801</c:v>
                </c:pt>
                <c:pt idx="359">
                  <c:v>42.3335045144185</c:v>
                </c:pt>
                <c:pt idx="360">
                  <c:v>42.412506154786797</c:v>
                </c:pt>
                <c:pt idx="361">
                  <c:v>42.491349369791202</c:v>
                </c:pt>
                <c:pt idx="362">
                  <c:v>42.5700345318077</c:v>
                </c:pt>
                <c:pt idx="363">
                  <c:v>42.648562012215798</c:v>
                </c:pt>
                <c:pt idx="364">
                  <c:v>42.726932181400898</c:v>
                </c:pt>
                <c:pt idx="365">
                  <c:v>42.805145408757198</c:v>
                </c:pt>
                <c:pt idx="366">
                  <c:v>42.883202062689897</c:v>
                </c:pt>
                <c:pt idx="367">
                  <c:v>42.961102510618502</c:v>
                </c:pt>
                <c:pt idx="368">
                  <c:v>43.038847118978602</c:v>
                </c:pt>
                <c:pt idx="369">
                  <c:v>43.116436253225302</c:v>
                </c:pt>
                <c:pt idx="370">
                  <c:v>43.193870277835003</c:v>
                </c:pt>
                <c:pt idx="371">
                  <c:v>43.271149556308799</c:v>
                </c:pt>
                <c:pt idx="372">
                  <c:v>43.348274451174603</c:v>
                </c:pt>
                <c:pt idx="373">
                  <c:v>43.425245323989898</c:v>
                </c:pt>
                <c:pt idx="374">
                  <c:v>43.5020625353445</c:v>
                </c:pt>
                <c:pt idx="375">
                  <c:v>43.578726444862703</c:v>
                </c:pt>
                <c:pt idx="376">
                  <c:v>43.655237411737197</c:v>
                </c:pt>
                <c:pt idx="377">
                  <c:v>43.731595793868003</c:v>
                </c:pt>
                <c:pt idx="378">
                  <c:v>43.8078019483874</c:v>
                </c:pt>
                <c:pt idx="379">
                  <c:v>43.8838562317721</c:v>
                </c:pt>
                <c:pt idx="380">
                  <c:v>43.959758999422199</c:v>
                </c:pt>
                <c:pt idx="381">
                  <c:v>44.035510605584101</c:v>
                </c:pt>
                <c:pt idx="382">
                  <c:v>44.1111114034154</c:v>
                </c:pt>
                <c:pt idx="383">
                  <c:v>44.186561745478201</c:v>
                </c:pt>
                <c:pt idx="384">
                  <c:v>44.2618619829382</c:v>
                </c:pt>
                <c:pt idx="385">
                  <c:v>44.337012466172602</c:v>
                </c:pt>
                <c:pt idx="386">
                  <c:v>44.412013546077098</c:v>
                </c:pt>
                <c:pt idx="387">
                  <c:v>44.486865567000599</c:v>
                </c:pt>
                <c:pt idx="388">
                  <c:v>44.561568880297997</c:v>
                </c:pt>
                <c:pt idx="389">
                  <c:v>44.636123830752403</c:v>
                </c:pt>
                <c:pt idx="390">
                  <c:v>44.710530763187997</c:v>
                </c:pt>
                <c:pt idx="391">
                  <c:v>44.784790023478998</c:v>
                </c:pt>
                <c:pt idx="392">
                  <c:v>44.858901956994401</c:v>
                </c:pt>
                <c:pt idx="393">
                  <c:v>44.932866902154501</c:v>
                </c:pt>
                <c:pt idx="394">
                  <c:v>45.0066852003173</c:v>
                </c:pt>
                <c:pt idx="395">
                  <c:v>45.0803571980477</c:v>
                </c:pt>
                <c:pt idx="396">
                  <c:v>45.153883238949597</c:v>
                </c:pt>
                <c:pt idx="397">
                  <c:v>45.227263652746601</c:v>
                </c:pt>
                <c:pt idx="398">
                  <c:v>45.300498778972397</c:v>
                </c:pt>
                <c:pt idx="399">
                  <c:v>45.373588962282497</c:v>
                </c:pt>
                <c:pt idx="400">
                  <c:v>45.4465345432723</c:v>
                </c:pt>
                <c:pt idx="401">
                  <c:v>45.519335843880597</c:v>
                </c:pt>
                <c:pt idx="402">
                  <c:v>45.591993203396299</c:v>
                </c:pt>
                <c:pt idx="403">
                  <c:v>45.6645069623968</c:v>
                </c:pt>
                <c:pt idx="404">
                  <c:v>45.736877457973698</c:v>
                </c:pt>
                <c:pt idx="405">
                  <c:v>45.809104970335099</c:v>
                </c:pt>
                <c:pt idx="406">
                  <c:v>45.881189861845598</c:v>
                </c:pt>
                <c:pt idx="407">
                  <c:v>45.953132473353001</c:v>
                </c:pt>
                <c:pt idx="408">
                  <c:v>46.024933138951297</c:v>
                </c:pt>
                <c:pt idx="409">
                  <c:v>46.096592192734697</c:v>
                </c:pt>
                <c:pt idx="410">
                  <c:v>46.168109968797097</c:v>
                </c:pt>
                <c:pt idx="411">
                  <c:v>46.239486801232601</c:v>
                </c:pt>
                <c:pt idx="412">
                  <c:v>46.310722975111197</c:v>
                </c:pt>
                <c:pt idx="413">
                  <c:v>46.381818783567901</c:v>
                </c:pt>
                <c:pt idx="414">
                  <c:v>46.452774603110697</c:v>
                </c:pt>
                <c:pt idx="415">
                  <c:v>46.523590762473098</c:v>
                </c:pt>
                <c:pt idx="416">
                  <c:v>46.594267590388597</c:v>
                </c:pt>
                <c:pt idx="417">
                  <c:v>46.664805415590799</c:v>
                </c:pt>
                <c:pt idx="418">
                  <c:v>46.735204566813202</c:v>
                </c:pt>
                <c:pt idx="419">
                  <c:v>46.805465368414701</c:v>
                </c:pt>
                <c:pt idx="420">
                  <c:v>46.8755880155231</c:v>
                </c:pt>
                <c:pt idx="421">
                  <c:v>46.9455729213933</c:v>
                </c:pt>
                <c:pt idx="422">
                  <c:v>47.015420408436597</c:v>
                </c:pt>
                <c:pt idx="423">
                  <c:v>47.085130799064203</c:v>
                </c:pt>
                <c:pt idx="424">
                  <c:v>47.154704415687398</c:v>
                </c:pt>
                <c:pt idx="425">
                  <c:v>47.2241415807175</c:v>
                </c:pt>
                <c:pt idx="426">
                  <c:v>47.293442616565798</c:v>
                </c:pt>
                <c:pt idx="427">
                  <c:v>47.362607686024397</c:v>
                </c:pt>
                <c:pt idx="428">
                  <c:v>47.431637291439898</c:v>
                </c:pt>
                <c:pt idx="429">
                  <c:v>47.500531662144503</c:v>
                </c:pt>
                <c:pt idx="430">
                  <c:v>47.569291118712599</c:v>
                </c:pt>
                <c:pt idx="431">
                  <c:v>47.637915980851602</c:v>
                </c:pt>
                <c:pt idx="432">
                  <c:v>47.706406567402198</c:v>
                </c:pt>
                <c:pt idx="433">
                  <c:v>47.774763196338</c:v>
                </c:pt>
                <c:pt idx="434">
                  <c:v>47.842986155139897</c:v>
                </c:pt>
                <c:pt idx="435">
                  <c:v>47.911075644228802</c:v>
                </c:pt>
                <c:pt idx="436">
                  <c:v>47.979032073975901</c:v>
                </c:pt>
                <c:pt idx="437">
                  <c:v>48.046855752523399</c:v>
                </c:pt>
                <c:pt idx="438">
                  <c:v>48.114546986827499</c:v>
                </c:pt>
                <c:pt idx="439">
                  <c:v>48.182106082657803</c:v>
                </c:pt>
                <c:pt idx="440">
                  <c:v>48.249533344597502</c:v>
                </c:pt>
                <c:pt idx="441">
                  <c:v>48.316829076043803</c:v>
                </c:pt>
                <c:pt idx="442">
                  <c:v>48.3839935792071</c:v>
                </c:pt>
                <c:pt idx="443">
                  <c:v>48.451027155111802</c:v>
                </c:pt>
                <c:pt idx="444">
                  <c:v>48.517930103595901</c:v>
                </c:pt>
                <c:pt idx="445">
                  <c:v>48.584702723310897</c:v>
                </c:pt>
                <c:pt idx="446">
                  <c:v>48.6513453119722</c:v>
                </c:pt>
                <c:pt idx="447">
                  <c:v>48.717858170585899</c:v>
                </c:pt>
                <c:pt idx="448">
                  <c:v>48.784241590806502</c:v>
                </c:pt>
                <c:pt idx="449">
                  <c:v>48.850495866736502</c:v>
                </c:pt>
                <c:pt idx="450">
                  <c:v>48.916621291302199</c:v>
                </c:pt>
                <c:pt idx="451">
                  <c:v>48.982618156252997</c:v>
                </c:pt>
                <c:pt idx="452">
                  <c:v>49.048486752162198</c:v>
                </c:pt>
                <c:pt idx="453">
                  <c:v>49.114227368426498</c:v>
                </c:pt>
                <c:pt idx="454">
                  <c:v>49.179840293266501</c:v>
                </c:pt>
                <c:pt idx="455">
                  <c:v>49.245325813725898</c:v>
                </c:pt>
                <c:pt idx="456">
                  <c:v>49.310684215672403</c:v>
                </c:pt>
                <c:pt idx="457">
                  <c:v>49.375915783797097</c:v>
                </c:pt>
                <c:pt idx="458">
                  <c:v>49.441020801614698</c:v>
                </c:pt>
                <c:pt idx="459">
                  <c:v>49.505999662529597</c:v>
                </c:pt>
                <c:pt idx="460">
                  <c:v>49.570852582305498</c:v>
                </c:pt>
                <c:pt idx="461">
                  <c:v>49.635579836211498</c:v>
                </c:pt>
                <c:pt idx="462">
                  <c:v>49.700181707970202</c:v>
                </c:pt>
                <c:pt idx="463">
                  <c:v>49.764658480365803</c:v>
                </c:pt>
                <c:pt idx="464">
                  <c:v>49.8290104352443</c:v>
                </c:pt>
                <c:pt idx="465">
                  <c:v>49.893237853513497</c:v>
                </c:pt>
                <c:pt idx="466">
                  <c:v>49.957341015143001</c:v>
                </c:pt>
                <c:pt idx="467">
                  <c:v>50.021320199164002</c:v>
                </c:pt>
                <c:pt idx="468">
                  <c:v>50.085175683669803</c:v>
                </c:pt>
                <c:pt idx="469">
                  <c:v>50.148907745815102</c:v>
                </c:pt>
                <c:pt idx="470">
                  <c:v>50.212516661816601</c:v>
                </c:pt>
                <c:pt idx="471">
                  <c:v>50.276002778848998</c:v>
                </c:pt>
                <c:pt idx="472">
                  <c:v>50.339366346320197</c:v>
                </c:pt>
                <c:pt idx="473">
                  <c:v>50.402607622318698</c:v>
                </c:pt>
                <c:pt idx="474">
                  <c:v>50.465726883143901</c:v>
                </c:pt>
                <c:pt idx="475">
                  <c:v>50.528724404344302</c:v>
                </c:pt>
                <c:pt idx="476">
                  <c:v>50.591600460717302</c:v>
                </c:pt>
                <c:pt idx="477">
                  <c:v>50.6543553263094</c:v>
                </c:pt>
                <c:pt idx="478">
                  <c:v>50.7169892744161</c:v>
                </c:pt>
                <c:pt idx="479">
                  <c:v>50.7795025775821</c:v>
                </c:pt>
                <c:pt idx="480">
                  <c:v>50.841895507600803</c:v>
                </c:pt>
                <c:pt idx="481">
                  <c:v>50.904168335514797</c:v>
                </c:pt>
                <c:pt idx="482">
                  <c:v>50.966321331616001</c:v>
                </c:pt>
                <c:pt idx="483">
                  <c:v>51.028354784320697</c:v>
                </c:pt>
                <c:pt idx="484">
                  <c:v>51.090268962567599</c:v>
                </c:pt>
                <c:pt idx="485">
                  <c:v>51.152064125661298</c:v>
                </c:pt>
                <c:pt idx="486">
                  <c:v>51.213740542149502</c:v>
                </c:pt>
                <c:pt idx="487">
                  <c:v>51.2752984798908</c:v>
                </c:pt>
                <c:pt idx="488">
                  <c:v>51.336738206054498</c:v>
                </c:pt>
                <c:pt idx="489">
                  <c:v>51.3980599871214</c:v>
                </c:pt>
                <c:pt idx="490">
                  <c:v>51.459264088882698</c:v>
                </c:pt>
                <c:pt idx="491">
                  <c:v>51.520350776440999</c:v>
                </c:pt>
                <c:pt idx="492">
                  <c:v>51.581320314209698</c:v>
                </c:pt>
                <c:pt idx="493">
                  <c:v>51.642172965913097</c:v>
                </c:pt>
                <c:pt idx="494">
                  <c:v>51.7029089945867</c:v>
                </c:pt>
                <c:pt idx="495">
                  <c:v>51.763528662157498</c:v>
                </c:pt>
                <c:pt idx="496">
                  <c:v>51.824032230114298</c:v>
                </c:pt>
                <c:pt idx="497">
                  <c:v>51.884419959831099</c:v>
                </c:pt>
                <c:pt idx="498">
                  <c:v>51.9446921115726</c:v>
                </c:pt>
                <c:pt idx="499">
                  <c:v>52.004848944913803</c:v>
                </c:pt>
                <c:pt idx="500">
                  <c:v>52.064890718740202</c:v>
                </c:pt>
                <c:pt idx="501">
                  <c:v>52.124817691247799</c:v>
                </c:pt>
                <c:pt idx="502">
                  <c:v>52.1846301199433</c:v>
                </c:pt>
                <c:pt idx="503">
                  <c:v>52.244328261643602</c:v>
                </c:pt>
                <c:pt idx="504">
                  <c:v>52.303912372476297</c:v>
                </c:pt>
                <c:pt idx="505">
                  <c:v>52.363382707879303</c:v>
                </c:pt>
                <c:pt idx="506">
                  <c:v>52.422739522601297</c:v>
                </c:pt>
                <c:pt idx="507">
                  <c:v>52.481983070701197</c:v>
                </c:pt>
                <c:pt idx="508">
                  <c:v>52.541113605548396</c:v>
                </c:pt>
                <c:pt idx="509">
                  <c:v>52.600131379823097</c:v>
                </c:pt>
                <c:pt idx="510">
                  <c:v>52.659036645515698</c:v>
                </c:pt>
                <c:pt idx="511">
                  <c:v>52.717829653927197</c:v>
                </c:pt>
                <c:pt idx="512">
                  <c:v>52.776510655669099</c:v>
                </c:pt>
                <c:pt idx="513">
                  <c:v>52.835079900663303</c:v>
                </c:pt>
                <c:pt idx="514">
                  <c:v>52.893537642394897</c:v>
                </c:pt>
                <c:pt idx="515">
                  <c:v>52.951884136837599</c:v>
                </c:pt>
                <c:pt idx="516">
                  <c:v>53.010119623089601</c:v>
                </c:pt>
                <c:pt idx="517">
                  <c:v>53.0682443485533</c:v>
                </c:pt>
                <c:pt idx="518">
                  <c:v>53.126258559949498</c:v>
                </c:pt>
                <c:pt idx="519">
                  <c:v>53.184162503316998</c:v>
                </c:pt>
                <c:pt idx="520">
                  <c:v>53.241956424013097</c:v>
                </c:pt>
                <c:pt idx="521">
                  <c:v>53.2996405667133</c:v>
                </c:pt>
                <c:pt idx="522">
                  <c:v>53.357215175411397</c:v>
                </c:pt>
                <c:pt idx="523">
                  <c:v>53.414680493419702</c:v>
                </c:pt>
                <c:pt idx="524">
                  <c:v>53.4720367633685</c:v>
                </c:pt>
                <c:pt idx="525">
                  <c:v>53.529284227206603</c:v>
                </c:pt>
                <c:pt idx="526">
                  <c:v>53.586423126200899</c:v>
                </c:pt>
                <c:pt idx="527">
                  <c:v>53.643453700936803</c:v>
                </c:pt>
                <c:pt idx="528">
                  <c:v>53.700376191317901</c:v>
                </c:pt>
                <c:pt idx="529">
                  <c:v>53.757190836566103</c:v>
                </c:pt>
                <c:pt idx="530">
                  <c:v>53.813897875221599</c:v>
                </c:pt>
                <c:pt idx="531">
                  <c:v>53.870497545142896</c:v>
                </c:pt>
                <c:pt idx="532">
                  <c:v>53.926990083506702</c:v>
                </c:pt>
                <c:pt idx="533">
                  <c:v>53.983375733116297</c:v>
                </c:pt>
                <c:pt idx="534">
                  <c:v>54.039654772915299</c:v>
                </c:pt>
                <c:pt idx="535">
                  <c:v>54.095827399016301</c:v>
                </c:pt>
                <c:pt idx="536">
                  <c:v>54.151893846724903</c:v>
                </c:pt>
                <c:pt idx="537">
                  <c:v>54.207854350692699</c:v>
                </c:pt>
                <c:pt idx="538">
                  <c:v>54.263709144918103</c:v>
                </c:pt>
                <c:pt idx="539">
                  <c:v>54.3194584627458</c:v>
                </c:pt>
                <c:pt idx="540">
                  <c:v>54.375102536866997</c:v>
                </c:pt>
                <c:pt idx="541">
                  <c:v>54.430641599319401</c:v>
                </c:pt>
                <c:pt idx="542">
                  <c:v>54.486075881486997</c:v>
                </c:pt>
                <c:pt idx="543">
                  <c:v>54.541405614100299</c:v>
                </c:pt>
                <c:pt idx="544">
                  <c:v>54.596631027236299</c:v>
                </c:pt>
                <c:pt idx="545">
                  <c:v>54.651752350318503</c:v>
                </c:pt>
                <c:pt idx="546">
                  <c:v>54.706769812116598</c:v>
                </c:pt>
                <c:pt idx="547">
                  <c:v>54.761683640746902</c:v>
                </c:pt>
                <c:pt idx="548">
                  <c:v>54.816494063672302</c:v>
                </c:pt>
                <c:pt idx="549">
                  <c:v>54.871201307701902</c:v>
                </c:pt>
                <c:pt idx="550">
                  <c:v>54.925805598991403</c:v>
                </c:pt>
                <c:pt idx="551">
                  <c:v>54.980307163042802</c:v>
                </c:pt>
                <c:pt idx="552">
                  <c:v>55.0347062247046</c:v>
                </c:pt>
                <c:pt idx="553">
                  <c:v>55.089003077986902</c:v>
                </c:pt>
                <c:pt idx="554">
                  <c:v>55.143197893821799</c:v>
                </c:pt>
                <c:pt idx="555">
                  <c:v>55.197290892949098</c:v>
                </c:pt>
                <c:pt idx="556">
                  <c:v>55.251282298792603</c:v>
                </c:pt>
                <c:pt idx="557">
                  <c:v>55.305172334160801</c:v>
                </c:pt>
                <c:pt idx="558">
                  <c:v>55.358961221246297</c:v>
                </c:pt>
                <c:pt idx="559">
                  <c:v>55.412649181626797</c:v>
                </c:pt>
                <c:pt idx="560">
                  <c:v>55.466236436264197</c:v>
                </c:pt>
                <c:pt idx="561">
                  <c:v>55.519723205505002</c:v>
                </c:pt>
                <c:pt idx="562">
                  <c:v>55.573109709080398</c:v>
                </c:pt>
                <c:pt idx="563">
                  <c:v>55.626396166105998</c:v>
                </c:pt>
                <c:pt idx="564">
                  <c:v>55.679582795082098</c:v>
                </c:pt>
                <c:pt idx="565">
                  <c:v>55.732669813893402</c:v>
                </c:pt>
                <c:pt idx="566">
                  <c:v>55.785657439809199</c:v>
                </c:pt>
                <c:pt idx="567">
                  <c:v>55.838545889483399</c:v>
                </c:pt>
                <c:pt idx="568">
                  <c:v>55.891335378954402</c:v>
                </c:pt>
                <c:pt idx="569">
                  <c:v>55.944026123645202</c:v>
                </c:pt>
                <c:pt idx="570">
                  <c:v>55.996618338363398</c:v>
                </c:pt>
                <c:pt idx="571">
                  <c:v>56.049112237301102</c:v>
                </c:pt>
                <c:pt idx="572">
                  <c:v>56.101508054185402</c:v>
                </c:pt>
                <c:pt idx="573">
                  <c:v>56.153806050395303</c:v>
                </c:pt>
                <c:pt idx="574">
                  <c:v>56.206006382208301</c:v>
                </c:pt>
                <c:pt idx="575">
                  <c:v>56.258109262753798</c:v>
                </c:pt>
                <c:pt idx="576">
                  <c:v>56.3101149045509</c:v>
                </c:pt>
                <c:pt idx="577">
                  <c:v>56.362023519510501</c:v>
                </c:pt>
                <c:pt idx="578">
                  <c:v>56.413835318936997</c:v>
                </c:pt>
                <c:pt idx="579">
                  <c:v>56.465550513530403</c:v>
                </c:pt>
                <c:pt idx="580">
                  <c:v>56.517169313388102</c:v>
                </c:pt>
                <c:pt idx="581">
                  <c:v>56.5686919280068</c:v>
                </c:pt>
                <c:pt idx="582">
                  <c:v>56.620118566284297</c:v>
                </c:pt>
                <c:pt idx="583">
                  <c:v>56.671449436521499</c:v>
                </c:pt>
                <c:pt idx="584">
                  <c:v>56.722684746424399</c:v>
                </c:pt>
                <c:pt idx="585">
                  <c:v>56.773824703105703</c:v>
                </c:pt>
                <c:pt idx="586">
                  <c:v>56.824869513087002</c:v>
                </c:pt>
                <c:pt idx="587">
                  <c:v>56.875819382300598</c:v>
                </c:pt>
                <c:pt idx="588">
                  <c:v>56.926674516091097</c:v>
                </c:pt>
                <c:pt idx="589">
                  <c:v>56.977435119218001</c:v>
                </c:pt>
                <c:pt idx="590">
                  <c:v>57.028101395856602</c:v>
                </c:pt>
                <c:pt idx="591">
                  <c:v>57.078673585986202</c:v>
                </c:pt>
                <c:pt idx="592">
                  <c:v>57.129151889063003</c:v>
                </c:pt>
                <c:pt idx="593">
                  <c:v>57.179536486316998</c:v>
                </c:pt>
                <c:pt idx="594">
                  <c:v>57.229827580600102</c:v>
                </c:pt>
                <c:pt idx="595">
                  <c:v>57.280025374235798</c:v>
                </c:pt>
                <c:pt idx="596">
                  <c:v>57.330130069022097</c:v>
                </c:pt>
                <c:pt idx="597">
                  <c:v>57.380141866234098</c:v>
                </c:pt>
                <c:pt idx="598">
                  <c:v>57.430060966627103</c:v>
                </c:pt>
                <c:pt idx="599">
                  <c:v>57.479887570439303</c:v>
                </c:pt>
                <c:pt idx="600">
                  <c:v>57.529621877394597</c:v>
                </c:pt>
                <c:pt idx="601">
                  <c:v>57.579264086705201</c:v>
                </c:pt>
                <c:pt idx="602">
                  <c:v>57.628814397074798</c:v>
                </c:pt>
                <c:pt idx="603">
                  <c:v>57.678273006701303</c:v>
                </c:pt>
                <c:pt idx="604">
                  <c:v>57.727640113279399</c:v>
                </c:pt>
                <c:pt idx="605">
                  <c:v>57.776915914003503</c:v>
                </c:pt>
                <c:pt idx="606">
                  <c:v>57.826100605570701</c:v>
                </c:pt>
                <c:pt idx="607">
                  <c:v>57.875194384183501</c:v>
                </c:pt>
                <c:pt idx="608">
                  <c:v>57.924197445552501</c:v>
                </c:pt>
                <c:pt idx="609">
                  <c:v>57.973109984899303</c:v>
                </c:pt>
                <c:pt idx="610">
                  <c:v>58.021932196959497</c:v>
                </c:pt>
                <c:pt idx="611">
                  <c:v>58.070664275985102</c:v>
                </c:pt>
                <c:pt idx="612">
                  <c:v>58.119306415747701</c:v>
                </c:pt>
                <c:pt idx="613">
                  <c:v>58.167858809541102</c:v>
                </c:pt>
                <c:pt idx="614">
                  <c:v>58.216321650184099</c:v>
                </c:pt>
                <c:pt idx="615">
                  <c:v>58.264695138328101</c:v>
                </c:pt>
                <c:pt idx="616">
                  <c:v>58.312979459555201</c:v>
                </c:pt>
                <c:pt idx="617">
                  <c:v>58.361174804954302</c:v>
                </c:pt>
                <c:pt idx="618">
                  <c:v>58.409281365615101</c:v>
                </c:pt>
                <c:pt idx="619">
                  <c:v>58.457299332172603</c:v>
                </c:pt>
                <c:pt idx="620">
                  <c:v>58.5052288948106</c:v>
                </c:pt>
                <c:pt idx="621">
                  <c:v>58.553070243264301</c:v>
                </c:pt>
                <c:pt idx="622">
                  <c:v>58.600823566823401</c:v>
                </c:pt>
                <c:pt idx="623">
                  <c:v>58.648489054335101</c:v>
                </c:pt>
                <c:pt idx="624">
                  <c:v>58.696066894206801</c:v>
                </c:pt>
                <c:pt idx="625">
                  <c:v>58.743557274409397</c:v>
                </c:pt>
                <c:pt idx="626">
                  <c:v>58.790960382479902</c:v>
                </c:pt>
                <c:pt idx="627">
                  <c:v>58.838276405524503</c:v>
                </c:pt>
                <c:pt idx="628">
                  <c:v>58.885505530221501</c:v>
                </c:pt>
                <c:pt idx="629">
                  <c:v>58.932647942824502</c:v>
                </c:pt>
                <c:pt idx="630">
                  <c:v>58.979703829164698</c:v>
                </c:pt>
                <c:pt idx="631">
                  <c:v>59.0266733746546</c:v>
                </c:pt>
                <c:pt idx="632">
                  <c:v>59.073556764290501</c:v>
                </c:pt>
                <c:pt idx="633">
                  <c:v>59.120354182655497</c:v>
                </c:pt>
                <c:pt idx="634">
                  <c:v>59.167065813922498</c:v>
                </c:pt>
                <c:pt idx="635">
                  <c:v>59.213691841857099</c:v>
                </c:pt>
                <c:pt idx="636">
                  <c:v>59.260232449820698</c:v>
                </c:pt>
                <c:pt idx="637">
                  <c:v>59.306687820773099</c:v>
                </c:pt>
                <c:pt idx="638">
                  <c:v>59.353058122484903</c:v>
                </c:pt>
                <c:pt idx="639">
                  <c:v>59.3993435089847</c:v>
                </c:pt>
                <c:pt idx="640">
                  <c:v>59.445544195038302</c:v>
                </c:pt>
                <c:pt idx="641">
                  <c:v>59.491660361171299</c:v>
                </c:pt>
                <c:pt idx="642">
                  <c:v>59.537692187482698</c:v>
                </c:pt>
                <c:pt idx="643">
                  <c:v>59.583639853646702</c:v>
                </c:pt>
                <c:pt idx="644">
                  <c:v>59.6295035389156</c:v>
                </c:pt>
                <c:pt idx="645">
                  <c:v>59.675283422120998</c:v>
                </c:pt>
                <c:pt idx="646">
                  <c:v>59.720979681676802</c:v>
                </c:pt>
                <c:pt idx="647">
                  <c:v>59.766592495580703</c:v>
                </c:pt>
                <c:pt idx="648">
                  <c:v>59.812122041416899</c:v>
                </c:pt>
                <c:pt idx="649">
                  <c:v>59.857568496357601</c:v>
                </c:pt>
                <c:pt idx="650">
                  <c:v>59.902932037165698</c:v>
                </c:pt>
                <c:pt idx="651">
                  <c:v>59.948212840196497</c:v>
                </c:pt>
                <c:pt idx="652">
                  <c:v>59.993411081400303</c:v>
                </c:pt>
                <c:pt idx="653">
                  <c:v>60.038526936324097</c:v>
                </c:pt>
                <c:pt idx="654">
                  <c:v>60.083560580114103</c:v>
                </c:pt>
                <c:pt idx="655">
                  <c:v>60.128512187517302</c:v>
                </c:pt>
                <c:pt idx="656">
                  <c:v>60.173381932884404</c:v>
                </c:pt>
                <c:pt idx="657">
                  <c:v>60.218169990171397</c:v>
                </c:pt>
                <c:pt idx="658">
                  <c:v>60.262876532941597</c:v>
                </c:pt>
                <c:pt idx="659">
                  <c:v>60.307501734368401</c:v>
                </c:pt>
                <c:pt idx="660">
                  <c:v>60.352045767236902</c:v>
                </c:pt>
                <c:pt idx="661">
                  <c:v>60.396508803945999</c:v>
                </c:pt>
                <c:pt idx="662">
                  <c:v>60.440890979957203</c:v>
                </c:pt>
                <c:pt idx="663">
                  <c:v>60.485192473415403</c:v>
                </c:pt>
                <c:pt idx="664">
                  <c:v>60.5294134744586</c:v>
                </c:pt>
                <c:pt idx="665">
                  <c:v>60.573554153011898</c:v>
                </c:pt>
                <c:pt idx="666">
                  <c:v>60.6176146785808</c:v>
                </c:pt>
                <c:pt idx="667">
                  <c:v>60.661595220253197</c:v>
                </c:pt>
                <c:pt idx="668">
                  <c:v>60.705495946700097</c:v>
                </c:pt>
                <c:pt idx="669">
                  <c:v>60.749317026177103</c:v>
                </c:pt>
                <c:pt idx="670">
                  <c:v>60.7930586265256</c:v>
                </c:pt>
                <c:pt idx="671">
                  <c:v>60.836720915173998</c:v>
                </c:pt>
                <c:pt idx="672">
                  <c:v>60.880304059139199</c:v>
                </c:pt>
                <c:pt idx="673">
                  <c:v>60.923808225027599</c:v>
                </c:pt>
                <c:pt idx="674">
                  <c:v>60.967233579036197</c:v>
                </c:pt>
                <c:pt idx="675">
                  <c:v>61.010580286954401</c:v>
                </c:pt>
                <c:pt idx="676">
                  <c:v>61.053848514164898</c:v>
                </c:pt>
                <c:pt idx="677">
                  <c:v>61.097038425644897</c:v>
                </c:pt>
                <c:pt idx="678">
                  <c:v>61.140150185967599</c:v>
                </c:pt>
                <c:pt idx="679">
                  <c:v>61.1831839593032</c:v>
                </c:pt>
                <c:pt idx="680">
                  <c:v>61.226139909420297</c:v>
                </c:pt>
                <c:pt idx="681">
                  <c:v>61.269018199687302</c:v>
                </c:pt>
                <c:pt idx="682">
                  <c:v>61.311818993073402</c:v>
                </c:pt>
                <c:pt idx="683">
                  <c:v>61.354542452149801</c:v>
                </c:pt>
                <c:pt idx="684">
                  <c:v>61.397188739091497</c:v>
                </c:pt>
                <c:pt idx="685">
                  <c:v>61.439758015677903</c:v>
                </c:pt>
                <c:pt idx="686">
                  <c:v>61.482250430518597</c:v>
                </c:pt>
                <c:pt idx="687">
                  <c:v>61.524666154715</c:v>
                </c:pt>
                <c:pt idx="688">
                  <c:v>61.567005349013897</c:v>
                </c:pt>
                <c:pt idx="689">
                  <c:v>61.609268173413902</c:v>
                </c:pt>
                <c:pt idx="690">
                  <c:v>61.651454787514801</c:v>
                </c:pt>
                <c:pt idx="691">
                  <c:v>61.693565350518803</c:v>
                </c:pt>
                <c:pt idx="692">
                  <c:v>61.735600021231299</c:v>
                </c:pt>
                <c:pt idx="693">
                  <c:v>61.777558958062301</c:v>
                </c:pt>
                <c:pt idx="694">
                  <c:v>61.819442319027402</c:v>
                </c:pt>
                <c:pt idx="695">
                  <c:v>61.861250261748502</c:v>
                </c:pt>
                <c:pt idx="696">
                  <c:v>61.902982943455498</c:v>
                </c:pt>
                <c:pt idx="697">
                  <c:v>61.944640520986802</c:v>
                </c:pt>
                <c:pt idx="698">
                  <c:v>61.9862231507906</c:v>
                </c:pt>
                <c:pt idx="699">
                  <c:v>62.027730988926102</c:v>
                </c:pt>
                <c:pt idx="700">
                  <c:v>62.069164191064203</c:v>
                </c:pt>
                <c:pt idx="701">
                  <c:v>62.110522912489003</c:v>
                </c:pt>
                <c:pt idx="702">
                  <c:v>62.151807308098398</c:v>
                </c:pt>
                <c:pt idx="703">
                  <c:v>62.193017532405698</c:v>
                </c:pt>
                <c:pt idx="704">
                  <c:v>62.234153739540197</c:v>
                </c:pt>
                <c:pt idx="705">
                  <c:v>62.275216083248303</c:v>
                </c:pt>
                <c:pt idx="706">
                  <c:v>62.316204716895101</c:v>
                </c:pt>
                <c:pt idx="707">
                  <c:v>62.357119793464797</c:v>
                </c:pt>
                <c:pt idx="708">
                  <c:v>62.397961465561998</c:v>
                </c:pt>
                <c:pt idx="709">
                  <c:v>62.438729885074999</c:v>
                </c:pt>
                <c:pt idx="710">
                  <c:v>62.479425202746</c:v>
                </c:pt>
                <c:pt idx="711">
                  <c:v>62.520047570094498</c:v>
                </c:pt>
                <c:pt idx="712">
                  <c:v>62.560597137746399</c:v>
                </c:pt>
                <c:pt idx="713">
                  <c:v>62.601074056833298</c:v>
                </c:pt>
                <c:pt idx="714">
                  <c:v>62.641478479577103</c:v>
                </c:pt>
                <c:pt idx="715">
                  <c:v>62.681810555235998</c:v>
                </c:pt>
                <c:pt idx="716">
                  <c:v>62.722070433804603</c:v>
                </c:pt>
                <c:pt idx="717">
                  <c:v>62.7622582647369</c:v>
                </c:pt>
                <c:pt idx="718">
                  <c:v>62.802374196917498</c:v>
                </c:pt>
                <c:pt idx="719">
                  <c:v>62.842418379458302</c:v>
                </c:pt>
                <c:pt idx="720">
                  <c:v>62.882390960924504</c:v>
                </c:pt>
                <c:pt idx="721">
                  <c:v>62.922292089195203</c:v>
                </c:pt>
                <c:pt idx="722">
                  <c:v>62.962121911563301</c:v>
                </c:pt>
                <c:pt idx="723">
                  <c:v>63.001880575595202</c:v>
                </c:pt>
                <c:pt idx="724">
                  <c:v>63.0415682282242</c:v>
                </c:pt>
                <c:pt idx="725">
                  <c:v>63.081185018121602</c:v>
                </c:pt>
                <c:pt idx="726">
                  <c:v>63.120731085172103</c:v>
                </c:pt>
                <c:pt idx="727">
                  <c:v>63.160206580263399</c:v>
                </c:pt>
                <c:pt idx="728">
                  <c:v>63.199611648013899</c:v>
                </c:pt>
                <c:pt idx="729">
                  <c:v>63.238946431821397</c:v>
                </c:pt>
                <c:pt idx="730">
                  <c:v>63.278211075746697</c:v>
                </c:pt>
                <c:pt idx="731">
                  <c:v>63.317405725030298</c:v>
                </c:pt>
                <c:pt idx="732">
                  <c:v>63.356530524142798</c:v>
                </c:pt>
                <c:pt idx="733">
                  <c:v>63.395585617554801</c:v>
                </c:pt>
                <c:pt idx="734">
                  <c:v>63.434571149736797</c:v>
                </c:pt>
                <c:pt idx="735">
                  <c:v>63.473487260789803</c:v>
                </c:pt>
                <c:pt idx="736">
                  <c:v>63.512334084398098</c:v>
                </c:pt>
                <c:pt idx="737">
                  <c:v>63.551111772169001</c:v>
                </c:pt>
                <c:pt idx="738">
                  <c:v>63.589820467511899</c:v>
                </c:pt>
                <c:pt idx="739">
                  <c:v>63.628460313835802</c:v>
                </c:pt>
                <c:pt idx="740">
                  <c:v>63.667031454549999</c:v>
                </c:pt>
                <c:pt idx="741">
                  <c:v>63.705534032282003</c:v>
                </c:pt>
                <c:pt idx="742">
                  <c:v>63.743968161840201</c:v>
                </c:pt>
                <c:pt idx="743">
                  <c:v>63.782334002751497</c:v>
                </c:pt>
                <c:pt idx="744">
                  <c:v>63.820631696606597</c:v>
                </c:pt>
                <c:pt idx="745">
                  <c:v>63.858861384996104</c:v>
                </c:pt>
                <c:pt idx="746">
                  <c:v>63.897023209510699</c:v>
                </c:pt>
                <c:pt idx="747">
                  <c:v>63.935117311741003</c:v>
                </c:pt>
                <c:pt idx="748">
                  <c:v>63.973143807860097</c:v>
                </c:pt>
                <c:pt idx="749">
                  <c:v>64.011102844022702</c:v>
                </c:pt>
                <c:pt idx="750">
                  <c:v>64.048994565684097</c:v>
                </c:pt>
                <c:pt idx="751">
                  <c:v>64.086819112319901</c:v>
                </c:pt>
                <c:pt idx="752">
                  <c:v>64.124576623405702</c:v>
                </c:pt>
                <c:pt idx="753">
                  <c:v>64.1622672384174</c:v>
                </c:pt>
                <c:pt idx="754">
                  <c:v>64.199891020728003</c:v>
                </c:pt>
                <c:pt idx="755">
                  <c:v>64.23744809115</c:v>
                </c:pt>
                <c:pt idx="756">
                  <c:v>64.274938653810807</c:v>
                </c:pt>
                <c:pt idx="757">
                  <c:v>64.312362846420001</c:v>
                </c:pt>
                <c:pt idx="758">
                  <c:v>64.349720806686804</c:v>
                </c:pt>
                <c:pt idx="759">
                  <c:v>64.387012672320793</c:v>
                </c:pt>
                <c:pt idx="760">
                  <c:v>64.424238581031304</c:v>
                </c:pt>
                <c:pt idx="761">
                  <c:v>64.461398670527799</c:v>
                </c:pt>
                <c:pt idx="762">
                  <c:v>64.498493078519701</c:v>
                </c:pt>
                <c:pt idx="763">
                  <c:v>64.5355219427164</c:v>
                </c:pt>
                <c:pt idx="764">
                  <c:v>64.572485400827404</c:v>
                </c:pt>
                <c:pt idx="765">
                  <c:v>64.609383590562103</c:v>
                </c:pt>
                <c:pt idx="766">
                  <c:v>64.646216649629807</c:v>
                </c:pt>
                <c:pt idx="767">
                  <c:v>64.682984715740204</c:v>
                </c:pt>
                <c:pt idx="768">
                  <c:v>64.719687926602504</c:v>
                </c:pt>
                <c:pt idx="769">
                  <c:v>64.756326419926197</c:v>
                </c:pt>
                <c:pt idx="770">
                  <c:v>64.792900006095806</c:v>
                </c:pt>
                <c:pt idx="771">
                  <c:v>64.829409077749403</c:v>
                </c:pt>
                <c:pt idx="772">
                  <c:v>64.865853777991305</c:v>
                </c:pt>
                <c:pt idx="773">
                  <c:v>64.902234240704502</c:v>
                </c:pt>
                <c:pt idx="774">
                  <c:v>64.938550599772</c:v>
                </c:pt>
                <c:pt idx="775">
                  <c:v>64.974802989076693</c:v>
                </c:pt>
                <c:pt idx="776">
                  <c:v>65.0109915425015</c:v>
                </c:pt>
                <c:pt idx="777">
                  <c:v>65.0471163939295</c:v>
                </c:pt>
                <c:pt idx="778">
                  <c:v>65.083177677243398</c:v>
                </c:pt>
                <c:pt idx="779">
                  <c:v>65.119175526326401</c:v>
                </c:pt>
                <c:pt idx="780">
                  <c:v>65.155110075061302</c:v>
                </c:pt>
                <c:pt idx="781">
                  <c:v>65.190981457331105</c:v>
                </c:pt>
                <c:pt idx="782">
                  <c:v>65.226789807018704</c:v>
                </c:pt>
                <c:pt idx="783">
                  <c:v>65.262535258007006</c:v>
                </c:pt>
                <c:pt idx="784">
                  <c:v>65.2982179441791</c:v>
                </c:pt>
                <c:pt idx="785">
                  <c:v>65.3338378290197</c:v>
                </c:pt>
                <c:pt idx="786">
                  <c:v>65.369394936387906</c:v>
                </c:pt>
                <c:pt idx="787">
                  <c:v>65.404889600415402</c:v>
                </c:pt>
                <c:pt idx="788">
                  <c:v>65.440321950260795</c:v>
                </c:pt>
                <c:pt idx="789">
                  <c:v>65.475692115082495</c:v>
                </c:pt>
                <c:pt idx="790">
                  <c:v>65.511000224039194</c:v>
                </c:pt>
                <c:pt idx="791">
                  <c:v>65.546246406289299</c:v>
                </c:pt>
                <c:pt idx="792">
                  <c:v>65.581430790991405</c:v>
                </c:pt>
                <c:pt idx="793">
                  <c:v>65.616553507304104</c:v>
                </c:pt>
                <c:pt idx="794">
                  <c:v>65.651614684385805</c:v>
                </c:pt>
                <c:pt idx="795">
                  <c:v>65.686614451395002</c:v>
                </c:pt>
                <c:pt idx="796">
                  <c:v>65.721552937490401</c:v>
                </c:pt>
                <c:pt idx="797">
                  <c:v>65.756430271830396</c:v>
                </c:pt>
                <c:pt idx="798">
                  <c:v>65.791246583573596</c:v>
                </c:pt>
                <c:pt idx="799">
                  <c:v>65.826002001878507</c:v>
                </c:pt>
                <c:pt idx="800">
                  <c:v>65.860696655903595</c:v>
                </c:pt>
                <c:pt idx="801">
                  <c:v>65.895329705379297</c:v>
                </c:pt>
                <c:pt idx="802">
                  <c:v>65.929902868502595</c:v>
                </c:pt>
                <c:pt idx="803">
                  <c:v>65.964415542056003</c:v>
                </c:pt>
                <c:pt idx="804">
                  <c:v>65.9988678544577</c:v>
                </c:pt>
                <c:pt idx="805">
                  <c:v>66.033259933816296</c:v>
                </c:pt>
                <c:pt idx="806">
                  <c:v>66.067591907930705</c:v>
                </c:pt>
                <c:pt idx="807">
                  <c:v>66.101863904290099</c:v>
                </c:pt>
                <c:pt idx="808">
                  <c:v>66.136076050073896</c:v>
                </c:pt>
                <c:pt idx="809">
                  <c:v>66.170228472152004</c:v>
                </c:pt>
                <c:pt idx="810">
                  <c:v>66.204321297084206</c:v>
                </c:pt>
                <c:pt idx="811">
                  <c:v>66.238354651121</c:v>
                </c:pt>
                <c:pt idx="812">
                  <c:v>66.272328660203002</c:v>
                </c:pt>
                <c:pt idx="813">
                  <c:v>66.306243449961102</c:v>
                </c:pt>
                <c:pt idx="814">
                  <c:v>66.340099145716593</c:v>
                </c:pt>
                <c:pt idx="815">
                  <c:v>66.373895872480901</c:v>
                </c:pt>
                <c:pt idx="816">
                  <c:v>66.407633635877005</c:v>
                </c:pt>
                <c:pt idx="817">
                  <c:v>66.441312416620903</c:v>
                </c:pt>
                <c:pt idx="818">
                  <c:v>66.474932535797606</c:v>
                </c:pt>
                <c:pt idx="819">
                  <c:v>66.508494112148796</c:v>
                </c:pt>
                <c:pt idx="820">
                  <c:v>66.541997263951401</c:v>
                </c:pt>
                <c:pt idx="821">
                  <c:v>66.5754421090178</c:v>
                </c:pt>
                <c:pt idx="822">
                  <c:v>66.608828764695602</c:v>
                </c:pt>
                <c:pt idx="823">
                  <c:v>66.642157347867993</c:v>
                </c:pt>
                <c:pt idx="824">
                  <c:v>66.675427974953294</c:v>
                </c:pt>
                <c:pt idx="825">
                  <c:v>66.7086407619054</c:v>
                </c:pt>
                <c:pt idx="826">
                  <c:v>66.741795824213298</c:v>
                </c:pt>
                <c:pt idx="827">
                  <c:v>66.774893276901594</c:v>
                </c:pt>
                <c:pt idx="828">
                  <c:v>66.807933234530296</c:v>
                </c:pt>
                <c:pt idx="829">
                  <c:v>66.840915811194407</c:v>
                </c:pt>
                <c:pt idx="830">
                  <c:v>66.873841120524702</c:v>
                </c:pt>
                <c:pt idx="831">
                  <c:v>66.906709275687106</c:v>
                </c:pt>
                <c:pt idx="832">
                  <c:v>66.939520389383006</c:v>
                </c:pt>
                <c:pt idx="833">
                  <c:v>66.972274573848907</c:v>
                </c:pt>
                <c:pt idx="834">
                  <c:v>67.004971940857104</c:v>
                </c:pt>
                <c:pt idx="835">
                  <c:v>67.037612601714898</c:v>
                </c:pt>
                <c:pt idx="836">
                  <c:v>67.070196667265193</c:v>
                </c:pt>
                <c:pt idx="837">
                  <c:v>67.102724306629099</c:v>
                </c:pt>
                <c:pt idx="838">
                  <c:v>67.135195585924606</c:v>
                </c:pt>
                <c:pt idx="839">
                  <c:v>67.167610611711794</c:v>
                </c:pt>
                <c:pt idx="840">
                  <c:v>67.199969493874406</c:v>
                </c:pt>
                <c:pt idx="841">
                  <c:v>67.232272341858504</c:v>
                </c:pt>
                <c:pt idx="842">
                  <c:v>67.264519264672899</c:v>
                </c:pt>
                <c:pt idx="843">
                  <c:v>67.296710370888903</c:v>
                </c:pt>
                <c:pt idx="844">
                  <c:v>67.328845768640207</c:v>
                </c:pt>
                <c:pt idx="845">
                  <c:v>67.360925565623305</c:v>
                </c:pt>
                <c:pt idx="846">
                  <c:v>67.392949869097194</c:v>
                </c:pt>
                <c:pt idx="847">
                  <c:v>67.424918785883506</c:v>
                </c:pt>
                <c:pt idx="848">
                  <c:v>67.456832422366304</c:v>
                </c:pt>
                <c:pt idx="849">
                  <c:v>67.4886908844923</c:v>
                </c:pt>
                <c:pt idx="850">
                  <c:v>67.520494277770695</c:v>
                </c:pt>
                <c:pt idx="851">
                  <c:v>67.552242707273393</c:v>
                </c:pt>
                <c:pt idx="852">
                  <c:v>67.583936277634905</c:v>
                </c:pt>
                <c:pt idx="853">
                  <c:v>67.615575093052001</c:v>
                </c:pt>
                <c:pt idx="854">
                  <c:v>67.647159257284301</c:v>
                </c:pt>
                <c:pt idx="855">
                  <c:v>67.678688873653897</c:v>
                </c:pt>
                <c:pt idx="856">
                  <c:v>67.710164045045502</c:v>
                </c:pt>
                <c:pt idx="857">
                  <c:v>67.741585008197205</c:v>
                </c:pt>
                <c:pt idx="858">
                  <c:v>67.772951890808102</c:v>
                </c:pt>
                <c:pt idx="859">
                  <c:v>67.804264684384293</c:v>
                </c:pt>
                <c:pt idx="860">
                  <c:v>67.835523493851596</c:v>
                </c:pt>
                <c:pt idx="861">
                  <c:v>67.866728423814195</c:v>
                </c:pt>
                <c:pt idx="862">
                  <c:v>67.897879578555305</c:v>
                </c:pt>
                <c:pt idx="863">
                  <c:v>67.928977062036594</c:v>
                </c:pt>
                <c:pt idx="864">
                  <c:v>67.960020977898495</c:v>
                </c:pt>
                <c:pt idx="865">
                  <c:v>67.991011429460102</c:v>
                </c:pt>
                <c:pt idx="866">
                  <c:v>68.021948519719302</c:v>
                </c:pt>
                <c:pt idx="867">
                  <c:v>68.052832351352606</c:v>
                </c:pt>
                <c:pt idx="868">
                  <c:v>68.0836630267152</c:v>
                </c:pt>
                <c:pt idx="869">
                  <c:v>68.114440647841107</c:v>
                </c:pt>
                <c:pt idx="870">
                  <c:v>68.1451653164428</c:v>
                </c:pt>
                <c:pt idx="871">
                  <c:v>68.175837133911699</c:v>
                </c:pt>
                <c:pt idx="872">
                  <c:v>68.206456201317806</c:v>
                </c:pt>
                <c:pt idx="873">
                  <c:v>68.2370226194097</c:v>
                </c:pt>
                <c:pt idx="874">
                  <c:v>68.267536488614994</c:v>
                </c:pt>
                <c:pt idx="875">
                  <c:v>68.297997909039594</c:v>
                </c:pt>
                <c:pt idx="876">
                  <c:v>68.3284069804685</c:v>
                </c:pt>
                <c:pt idx="877">
                  <c:v>68.358763815021703</c:v>
                </c:pt>
                <c:pt idx="878">
                  <c:v>68.3890686248142</c:v>
                </c:pt>
                <c:pt idx="879">
                  <c:v>68.419321414148698</c:v>
                </c:pt>
                <c:pt idx="880">
                  <c:v>68.4495222845852</c:v>
                </c:pt>
                <c:pt idx="881">
                  <c:v>68.479671337482699</c:v>
                </c:pt>
                <c:pt idx="882">
                  <c:v>68.509768673999403</c:v>
                </c:pt>
                <c:pt idx="883">
                  <c:v>68.539814395092094</c:v>
                </c:pt>
                <c:pt idx="884">
                  <c:v>68.569808601516598</c:v>
                </c:pt>
                <c:pt idx="885">
                  <c:v>68.599751393827802</c:v>
                </c:pt>
                <c:pt idx="886">
                  <c:v>68.629642872379407</c:v>
                </c:pt>
                <c:pt idx="887">
                  <c:v>68.659483137324102</c:v>
                </c:pt>
                <c:pt idx="888">
                  <c:v>68.689272288613495</c:v>
                </c:pt>
                <c:pt idx="889">
                  <c:v>68.719010425998206</c:v>
                </c:pt>
                <c:pt idx="890">
                  <c:v>68.748697649027605</c:v>
                </c:pt>
                <c:pt idx="891">
                  <c:v>68.778334057050401</c:v>
                </c:pt>
                <c:pt idx="892">
                  <c:v>68.807919749213696</c:v>
                </c:pt>
                <c:pt idx="893">
                  <c:v>68.837454824671099</c:v>
                </c:pt>
                <c:pt idx="894">
                  <c:v>68.866939382911994</c:v>
                </c:pt>
                <c:pt idx="895">
                  <c:v>68.896373521786899</c:v>
                </c:pt>
                <c:pt idx="896">
                  <c:v>68.925757339664102</c:v>
                </c:pt>
                <c:pt idx="897">
                  <c:v>68.955090934712004</c:v>
                </c:pt>
                <c:pt idx="898">
                  <c:v>68.984374404898702</c:v>
                </c:pt>
                <c:pt idx="899">
                  <c:v>69.013607847992304</c:v>
                </c:pt>
                <c:pt idx="900">
                  <c:v>69.042791361560901</c:v>
                </c:pt>
                <c:pt idx="901">
                  <c:v>69.071925042972495</c:v>
                </c:pt>
                <c:pt idx="902">
                  <c:v>69.101008989394899</c:v>
                </c:pt>
                <c:pt idx="903">
                  <c:v>69.130043297796007</c:v>
                </c:pt>
                <c:pt idx="904">
                  <c:v>69.159028064943598</c:v>
                </c:pt>
                <c:pt idx="905">
                  <c:v>69.187963387405304</c:v>
                </c:pt>
                <c:pt idx="906">
                  <c:v>69.216849361548697</c:v>
                </c:pt>
                <c:pt idx="907">
                  <c:v>69.2456860835415</c:v>
                </c:pt>
                <c:pt idx="908">
                  <c:v>69.274473649350895</c:v>
                </c:pt>
                <c:pt idx="909">
                  <c:v>69.303212153871698</c:v>
                </c:pt>
                <c:pt idx="910">
                  <c:v>69.331901689706498</c:v>
                </c:pt>
                <c:pt idx="911">
                  <c:v>69.360542352766203</c:v>
                </c:pt>
                <c:pt idx="912">
                  <c:v>69.389134237124495</c:v>
                </c:pt>
                <c:pt idx="913">
                  <c:v>69.417677434592903</c:v>
                </c:pt>
                <c:pt idx="914">
                  <c:v>69.446172040295906</c:v>
                </c:pt>
                <c:pt idx="915">
                  <c:v>69.474618147918704</c:v>
                </c:pt>
                <c:pt idx="916">
                  <c:v>69.503015849615906</c:v>
                </c:pt>
                <c:pt idx="917">
                  <c:v>69.531365239639101</c:v>
                </c:pt>
                <c:pt idx="918">
                  <c:v>69.559666789807693</c:v>
                </c:pt>
                <c:pt idx="919">
                  <c:v>69.587919562685798</c:v>
                </c:pt>
                <c:pt idx="920">
                  <c:v>69.616124479550905</c:v>
                </c:pt>
                <c:pt idx="921">
                  <c:v>69.6442815914357</c:v>
                </c:pt>
                <c:pt idx="922">
                  <c:v>69.672391403432698</c:v>
                </c:pt>
                <c:pt idx="923">
                  <c:v>69.700453533968798</c:v>
                </c:pt>
                <c:pt idx="924">
                  <c:v>69.728467983044098</c:v>
                </c:pt>
                <c:pt idx="925">
                  <c:v>69.756434750658499</c:v>
                </c:pt>
                <c:pt idx="926">
                  <c:v>69.784353836812002</c:v>
                </c:pt>
                <c:pt idx="927">
                  <c:v>69.812225667094793</c:v>
                </c:pt>
                <c:pt idx="928">
                  <c:v>69.840050905339197</c:v>
                </c:pt>
                <c:pt idx="929">
                  <c:v>69.867828869242501</c:v>
                </c:pt>
                <c:pt idx="930">
                  <c:v>69.895559558804806</c:v>
                </c:pt>
                <c:pt idx="931">
                  <c:v>69.923242974025996</c:v>
                </c:pt>
                <c:pt idx="932">
                  <c:v>69.950879114906201</c:v>
                </c:pt>
                <c:pt idx="933">
                  <c:v>69.978466950293097</c:v>
                </c:pt>
                <c:pt idx="934">
                  <c:v>70.006011360870403</c:v>
                </c:pt>
                <c:pt idx="935">
                  <c:v>70.033508629424006</c:v>
                </c:pt>
                <c:pt idx="936">
                  <c:v>70.060958839399802</c:v>
                </c:pt>
                <c:pt idx="937">
                  <c:v>70.088362074243406</c:v>
                </c:pt>
                <c:pt idx="938">
                  <c:v>70.115718417400601</c:v>
                </c:pt>
                <c:pt idx="939">
                  <c:v>70.143028718988504</c:v>
                </c:pt>
                <c:pt idx="940">
                  <c:v>70.170292739787399</c:v>
                </c:pt>
                <c:pt idx="941">
                  <c:v>70.197510462645099</c:v>
                </c:pt>
                <c:pt idx="942">
                  <c:v>70.224682004151802</c:v>
                </c:pt>
                <c:pt idx="943">
                  <c:v>70.251807480897696</c:v>
                </c:pt>
                <c:pt idx="944">
                  <c:v>70.278887009472797</c:v>
                </c:pt>
                <c:pt idx="945">
                  <c:v>70.305920706467504</c:v>
                </c:pt>
                <c:pt idx="946">
                  <c:v>70.332908688471804</c:v>
                </c:pt>
                <c:pt idx="947">
                  <c:v>70.359850995117895</c:v>
                </c:pt>
                <c:pt idx="948">
                  <c:v>70.386747577382295</c:v>
                </c:pt>
                <c:pt idx="949">
                  <c:v>70.413598694471801</c:v>
                </c:pt>
                <c:pt idx="950">
                  <c:v>70.440404452807002</c:v>
                </c:pt>
                <c:pt idx="951">
                  <c:v>70.467164958808198</c:v>
                </c:pt>
                <c:pt idx="952">
                  <c:v>70.493880318895705</c:v>
                </c:pt>
                <c:pt idx="953">
                  <c:v>70.520550639489798</c:v>
                </c:pt>
                <c:pt idx="954">
                  <c:v>70.547176027011005</c:v>
                </c:pt>
                <c:pt idx="955">
                  <c:v>70.5737565878796</c:v>
                </c:pt>
                <c:pt idx="956">
                  <c:v>70.600292148781605</c:v>
                </c:pt>
                <c:pt idx="957">
                  <c:v>70.626782899786903</c:v>
                </c:pt>
                <c:pt idx="958">
                  <c:v>70.653229006900901</c:v>
                </c:pt>
                <c:pt idx="959">
                  <c:v>70.679630563286494</c:v>
                </c:pt>
                <c:pt idx="960">
                  <c:v>70.705987662106907</c:v>
                </c:pt>
                <c:pt idx="961">
                  <c:v>70.732300396525304</c:v>
                </c:pt>
                <c:pt idx="962">
                  <c:v>70.758568859704596</c:v>
                </c:pt>
                <c:pt idx="963">
                  <c:v>70.784793144808006</c:v>
                </c:pt>
                <c:pt idx="964">
                  <c:v>70.810973300741907</c:v>
                </c:pt>
                <c:pt idx="965">
                  <c:v>70.837109275990201</c:v>
                </c:pt>
                <c:pt idx="966">
                  <c:v>70.863201278770504</c:v>
                </c:pt>
                <c:pt idx="967">
                  <c:v>70.889249394678899</c:v>
                </c:pt>
                <c:pt idx="968">
                  <c:v>70.915253709311898</c:v>
                </c:pt>
                <c:pt idx="969">
                  <c:v>70.9412143082656</c:v>
                </c:pt>
                <c:pt idx="970">
                  <c:v>70.967131277136403</c:v>
                </c:pt>
                <c:pt idx="971">
                  <c:v>70.993004701520405</c:v>
                </c:pt>
                <c:pt idx="972">
                  <c:v>71.018834667014104</c:v>
                </c:pt>
                <c:pt idx="973">
                  <c:v>71.044621197165199</c:v>
                </c:pt>
                <c:pt idx="974">
                  <c:v>71.070364387175005</c:v>
                </c:pt>
                <c:pt idx="975">
                  <c:v>71.096064341860199</c:v>
                </c:pt>
                <c:pt idx="976">
                  <c:v>71.121721143569701</c:v>
                </c:pt>
                <c:pt idx="977">
                  <c:v>71.147334874652799</c:v>
                </c:pt>
                <c:pt idx="978">
                  <c:v>71.172905617458497</c:v>
                </c:pt>
                <c:pt idx="979">
                  <c:v>71.198433454336097</c:v>
                </c:pt>
                <c:pt idx="980">
                  <c:v>71.223918467634704</c:v>
                </c:pt>
                <c:pt idx="981">
                  <c:v>71.249360733401502</c:v>
                </c:pt>
                <c:pt idx="982">
                  <c:v>71.274760300886896</c:v>
                </c:pt>
                <c:pt idx="983">
                  <c:v>71.300117277172504</c:v>
                </c:pt>
                <c:pt idx="984">
                  <c:v>71.325431743095294</c:v>
                </c:pt>
                <c:pt idx="985">
                  <c:v>71.350703779491795</c:v>
                </c:pt>
                <c:pt idx="986">
                  <c:v>71.375933467199204</c:v>
                </c:pt>
                <c:pt idx="987">
                  <c:v>71.401120887054006</c:v>
                </c:pt>
                <c:pt idx="988">
                  <c:v>71.426266119893299</c:v>
                </c:pt>
                <c:pt idx="989">
                  <c:v>71.451369246553696</c:v>
                </c:pt>
                <c:pt idx="990">
                  <c:v>71.476430327341603</c:v>
                </c:pt>
                <c:pt idx="991">
                  <c:v>71.501449442710097</c:v>
                </c:pt>
                <c:pt idx="992">
                  <c:v>71.526426682243198</c:v>
                </c:pt>
                <c:pt idx="993">
                  <c:v>71.551362125581207</c:v>
                </c:pt>
                <c:pt idx="994">
                  <c:v>71.576255852364</c:v>
                </c:pt>
                <c:pt idx="995">
                  <c:v>71.601107942231806</c:v>
                </c:pt>
                <c:pt idx="996">
                  <c:v>71.625918474824701</c:v>
                </c:pt>
                <c:pt idx="997">
                  <c:v>71.650687529782701</c:v>
                </c:pt>
                <c:pt idx="998">
                  <c:v>71.675415178833305</c:v>
                </c:pt>
                <c:pt idx="999">
                  <c:v>71.700101430831694</c:v>
                </c:pt>
                <c:pt idx="1000">
                  <c:v>71.724746426835097</c:v>
                </c:pt>
                <c:pt idx="1001">
                  <c:v>71.749350245364596</c:v>
                </c:pt>
                <c:pt idx="1002">
                  <c:v>71.773912964941104</c:v>
                </c:pt>
                <c:pt idx="1003">
                  <c:v>71.798434664085605</c:v>
                </c:pt>
                <c:pt idx="1004">
                  <c:v>71.822915421319095</c:v>
                </c:pt>
                <c:pt idx="1005">
                  <c:v>71.847355315162503</c:v>
                </c:pt>
                <c:pt idx="1006">
                  <c:v>71.871754424136796</c:v>
                </c:pt>
                <c:pt idx="1007">
                  <c:v>71.896112826763101</c:v>
                </c:pt>
                <c:pt idx="1008">
                  <c:v>71.920430601562202</c:v>
                </c:pt>
                <c:pt idx="1009">
                  <c:v>71.944707827055097</c:v>
                </c:pt>
                <c:pt idx="1010">
                  <c:v>71.968944581762898</c:v>
                </c:pt>
                <c:pt idx="1011">
                  <c:v>71.993140944206502</c:v>
                </c:pt>
                <c:pt idx="1012">
                  <c:v>72.017296992906793</c:v>
                </c:pt>
                <c:pt idx="1013">
                  <c:v>72.041412695249704</c:v>
                </c:pt>
                <c:pt idx="1014">
                  <c:v>72.065488180080905</c:v>
                </c:pt>
                <c:pt idx="1015">
                  <c:v>72.089523555084796</c:v>
                </c:pt>
                <c:pt idx="1016">
                  <c:v>72.113518896816899</c:v>
                </c:pt>
                <c:pt idx="1017">
                  <c:v>72.137474281832795</c:v>
                </c:pt>
                <c:pt idx="1018">
                  <c:v>72.161389786688005</c:v>
                </c:pt>
                <c:pt idx="1019">
                  <c:v>72.185265487938096</c:v>
                </c:pt>
                <c:pt idx="1020">
                  <c:v>72.209101462138705</c:v>
                </c:pt>
                <c:pt idx="1021">
                  <c:v>72.232897785845296</c:v>
                </c:pt>
                <c:pt idx="1022">
                  <c:v>72.256654535613606</c:v>
                </c:pt>
                <c:pt idx="1023">
                  <c:v>72.280371787999002</c:v>
                </c:pt>
                <c:pt idx="1024">
                  <c:v>72.304049619557304</c:v>
                </c:pt>
                <c:pt idx="1025">
                  <c:v>72.327688106843794</c:v>
                </c:pt>
                <c:pt idx="1026">
                  <c:v>72.351287326414294</c:v>
                </c:pt>
                <c:pt idx="1027">
                  <c:v>72.374847284729796</c:v>
                </c:pt>
                <c:pt idx="1028">
                  <c:v>72.398368008659205</c:v>
                </c:pt>
                <c:pt idx="1029">
                  <c:v>72.421849658151899</c:v>
                </c:pt>
                <c:pt idx="1030">
                  <c:v>72.445292307454906</c:v>
                </c:pt>
                <c:pt idx="1031">
                  <c:v>72.468696030815593</c:v>
                </c:pt>
                <c:pt idx="1032">
                  <c:v>72.492060902481001</c:v>
                </c:pt>
                <c:pt idx="1033">
                  <c:v>72.515386996698396</c:v>
                </c:pt>
                <c:pt idx="1034">
                  <c:v>72.538674387714906</c:v>
                </c:pt>
                <c:pt idx="1035">
                  <c:v>72.561923149777698</c:v>
                </c:pt>
                <c:pt idx="1036">
                  <c:v>72.585133357133898</c:v>
                </c:pt>
                <c:pt idx="1037">
                  <c:v>72.608305084030803</c:v>
                </c:pt>
                <c:pt idx="1038">
                  <c:v>72.631438404715595</c:v>
                </c:pt>
                <c:pt idx="1039">
                  <c:v>72.654533393435301</c:v>
                </c:pt>
                <c:pt idx="1040">
                  <c:v>72.677590124437202</c:v>
                </c:pt>
                <c:pt idx="1041">
                  <c:v>72.700608658274106</c:v>
                </c:pt>
                <c:pt idx="1042">
                  <c:v>72.723588916957297</c:v>
                </c:pt>
                <c:pt idx="1043">
                  <c:v>72.746531104747405</c:v>
                </c:pt>
                <c:pt idx="1044">
                  <c:v>72.769435293562793</c:v>
                </c:pt>
                <c:pt idx="1045">
                  <c:v>72.792301555322197</c:v>
                </c:pt>
                <c:pt idx="1046">
                  <c:v>72.815129961943995</c:v>
                </c:pt>
                <c:pt idx="1047">
                  <c:v>72.837920585346893</c:v>
                </c:pt>
                <c:pt idx="1048">
                  <c:v>72.860673497449397</c:v>
                </c:pt>
                <c:pt idx="1049">
                  <c:v>72.883388770169901</c:v>
                </c:pt>
                <c:pt idx="1050">
                  <c:v>72.906066475427195</c:v>
                </c:pt>
                <c:pt idx="1051">
                  <c:v>72.928706685139701</c:v>
                </c:pt>
                <c:pt idx="1052">
                  <c:v>72.951309471225898</c:v>
                </c:pt>
                <c:pt idx="1053">
                  <c:v>72.973874905604504</c:v>
                </c:pt>
                <c:pt idx="1054">
                  <c:v>72.996403060193899</c:v>
                </c:pt>
                <c:pt idx="1055">
                  <c:v>73.018894006912802</c:v>
                </c:pt>
                <c:pt idx="1056">
                  <c:v>73.041347597527206</c:v>
                </c:pt>
                <c:pt idx="1057">
                  <c:v>73.063764012307402</c:v>
                </c:pt>
                <c:pt idx="1058">
                  <c:v>73.086143390955201</c:v>
                </c:pt>
                <c:pt idx="1059">
                  <c:v>73.108485803426404</c:v>
                </c:pt>
                <c:pt idx="1060">
                  <c:v>73.130791319676405</c:v>
                </c:pt>
                <c:pt idx="1061">
                  <c:v>73.153060009660805</c:v>
                </c:pt>
                <c:pt idx="1062">
                  <c:v>73.175291943335296</c:v>
                </c:pt>
                <c:pt idx="1063">
                  <c:v>73.197487190655295</c:v>
                </c:pt>
                <c:pt idx="1064">
                  <c:v>73.219645821576606</c:v>
                </c:pt>
                <c:pt idx="1065">
                  <c:v>73.241767906054605</c:v>
                </c:pt>
                <c:pt idx="1066">
                  <c:v>73.263853514044897</c:v>
                </c:pt>
                <c:pt idx="1067">
                  <c:v>73.285902715503198</c:v>
                </c:pt>
                <c:pt idx="1068">
                  <c:v>73.307915580385</c:v>
                </c:pt>
                <c:pt idx="1069">
                  <c:v>73.329892178645807</c:v>
                </c:pt>
                <c:pt idx="1070">
                  <c:v>73.351832580241293</c:v>
                </c:pt>
                <c:pt idx="1071">
                  <c:v>73.373736855127106</c:v>
                </c:pt>
                <c:pt idx="1072">
                  <c:v>73.395605073258693</c:v>
                </c:pt>
                <c:pt idx="1073">
                  <c:v>73.417437304591701</c:v>
                </c:pt>
                <c:pt idx="1074">
                  <c:v>73.439233619081705</c:v>
                </c:pt>
                <c:pt idx="1075">
                  <c:v>73.460994086684295</c:v>
                </c:pt>
                <c:pt idx="1076">
                  <c:v>73.482718750894804</c:v>
                </c:pt>
                <c:pt idx="1077">
                  <c:v>73.504407316180902</c:v>
                </c:pt>
                <c:pt idx="1078">
                  <c:v>73.526060185546001</c:v>
                </c:pt>
                <c:pt idx="1079">
                  <c:v>73.547677426237001</c:v>
                </c:pt>
                <c:pt idx="1080">
                  <c:v>73.569259105501104</c:v>
                </c:pt>
                <c:pt idx="1081">
                  <c:v>73.590805290585294</c:v>
                </c:pt>
                <c:pt idx="1082">
                  <c:v>73.612316048736602</c:v>
                </c:pt>
                <c:pt idx="1083">
                  <c:v>73.633791447201901</c:v>
                </c:pt>
                <c:pt idx="1084">
                  <c:v>73.655231553228504</c:v>
                </c:pt>
                <c:pt idx="1085">
                  <c:v>73.676636434063198</c:v>
                </c:pt>
                <c:pt idx="1086">
                  <c:v>73.698006156952999</c:v>
                </c:pt>
                <c:pt idx="1087">
                  <c:v>73.719340789145093</c:v>
                </c:pt>
                <c:pt idx="1088">
                  <c:v>73.740640397886494</c:v>
                </c:pt>
                <c:pt idx="1089">
                  <c:v>73.761905050424204</c:v>
                </c:pt>
                <c:pt idx="1090">
                  <c:v>73.783134814005095</c:v>
                </c:pt>
                <c:pt idx="1091">
                  <c:v>73.804329755876395</c:v>
                </c:pt>
                <c:pt idx="1092">
                  <c:v>73.825489943285007</c:v>
                </c:pt>
                <c:pt idx="1093">
                  <c:v>73.846615443478001</c:v>
                </c:pt>
                <c:pt idx="1094">
                  <c:v>73.867706323702507</c:v>
                </c:pt>
                <c:pt idx="1095">
                  <c:v>73.888762651205298</c:v>
                </c:pt>
                <c:pt idx="1096">
                  <c:v>73.909784493233701</c:v>
                </c:pt>
                <c:pt idx="1097">
                  <c:v>73.930771750812497</c:v>
                </c:pt>
                <c:pt idx="1098">
                  <c:v>73.951724354869697</c:v>
                </c:pt>
                <c:pt idx="1099">
                  <c:v>73.972642611088901</c:v>
                </c:pt>
                <c:pt idx="1100">
                  <c:v>73.993526583812198</c:v>
                </c:pt>
                <c:pt idx="1101">
                  <c:v>74.014376337381904</c:v>
                </c:pt>
                <c:pt idx="1102">
                  <c:v>74.035191936140095</c:v>
                </c:pt>
                <c:pt idx="1103">
                  <c:v>74.0559734444291</c:v>
                </c:pt>
                <c:pt idx="1104">
                  <c:v>74.076720926591094</c:v>
                </c:pt>
                <c:pt idx="1105">
                  <c:v>74.097434446968094</c:v>
                </c:pt>
                <c:pt idx="1106">
                  <c:v>74.118114069902404</c:v>
                </c:pt>
                <c:pt idx="1107">
                  <c:v>74.138759859736297</c:v>
                </c:pt>
                <c:pt idx="1108">
                  <c:v>74.159371880811804</c:v>
                </c:pt>
                <c:pt idx="1109">
                  <c:v>74.1799501974712</c:v>
                </c:pt>
                <c:pt idx="1110">
                  <c:v>74.200494874056602</c:v>
                </c:pt>
                <c:pt idx="1111">
                  <c:v>74.221005974910298</c:v>
                </c:pt>
                <c:pt idx="1112">
                  <c:v>74.241483564374406</c:v>
                </c:pt>
                <c:pt idx="1113">
                  <c:v>74.261927706791198</c:v>
                </c:pt>
                <c:pt idx="1114">
                  <c:v>74.282338466502694</c:v>
                </c:pt>
                <c:pt idx="1115">
                  <c:v>74.302715907851294</c:v>
                </c:pt>
                <c:pt idx="1116">
                  <c:v>74.323060095179102</c:v>
                </c:pt>
                <c:pt idx="1117">
                  <c:v>74.343371092828207</c:v>
                </c:pt>
                <c:pt idx="1118">
                  <c:v>74.363647762466897</c:v>
                </c:pt>
                <c:pt idx="1119">
                  <c:v>74.383892267122604</c:v>
                </c:pt>
                <c:pt idx="1120">
                  <c:v>74.404103687562198</c:v>
                </c:pt>
                <c:pt idx="1121">
                  <c:v>74.424282087826299</c:v>
                </c:pt>
                <c:pt idx="1122">
                  <c:v>74.444427531819699</c:v>
                </c:pt>
                <c:pt idx="1123">
                  <c:v>74.464540083310894</c:v>
                </c:pt>
                <c:pt idx="1124">
                  <c:v>74.484619805931999</c:v>
                </c:pt>
                <c:pt idx="1125">
                  <c:v>74.504666763179102</c:v>
                </c:pt>
                <c:pt idx="1126">
                  <c:v>74.524681018411997</c:v>
                </c:pt>
                <c:pt idx="1127">
                  <c:v>74.544662634854404</c:v>
                </c:pt>
                <c:pt idx="1128">
                  <c:v>74.564611675593795</c:v>
                </c:pt>
                <c:pt idx="1129">
                  <c:v>74.5845282035813</c:v>
                </c:pt>
                <c:pt idx="1130">
                  <c:v>74.604412281632094</c:v>
                </c:pt>
                <c:pt idx="1131">
                  <c:v>74.624263972424899</c:v>
                </c:pt>
                <c:pt idx="1132">
                  <c:v>74.644083338502398</c:v>
                </c:pt>
                <c:pt idx="1133">
                  <c:v>74.663870442271005</c:v>
                </c:pt>
                <c:pt idx="1134">
                  <c:v>74.683625346000994</c:v>
                </c:pt>
                <c:pt idx="1135">
                  <c:v>74.7033481118265</c:v>
                </c:pt>
                <c:pt idx="1136">
                  <c:v>74.723038801745204</c:v>
                </c:pt>
                <c:pt idx="1137">
                  <c:v>74.742697477618904</c:v>
                </c:pt>
                <c:pt idx="1138">
                  <c:v>74.762324190852695</c:v>
                </c:pt>
                <c:pt idx="1139">
                  <c:v>74.781918703166795</c:v>
                </c:pt>
                <c:pt idx="1140">
                  <c:v>74.801481339660199</c:v>
                </c:pt>
                <c:pt idx="1141">
                  <c:v>74.821012158680801</c:v>
                </c:pt>
                <c:pt idx="1142">
                  <c:v>74.840511218364099</c:v>
                </c:pt>
                <c:pt idx="1143">
                  <c:v>74.859978576633495</c:v>
                </c:pt>
                <c:pt idx="1144">
                  <c:v>74.879414291199794</c:v>
                </c:pt>
                <c:pt idx="1145">
                  <c:v>74.898818419561593</c:v>
                </c:pt>
                <c:pt idx="1146">
                  <c:v>74.918191019005405</c:v>
                </c:pt>
                <c:pt idx="1147">
                  <c:v>74.937532146605093</c:v>
                </c:pt>
                <c:pt idx="1148">
                  <c:v>74.956841859222394</c:v>
                </c:pt>
                <c:pt idx="1149">
                  <c:v>74.976120213506704</c:v>
                </c:pt>
                <c:pt idx="1150">
                  <c:v>74.995367265895098</c:v>
                </c:pt>
                <c:pt idx="1151">
                  <c:v>75.014583072612396</c:v>
                </c:pt>
                <c:pt idx="1152">
                  <c:v>75.033767689670995</c:v>
                </c:pt>
                <c:pt idx="1153">
                  <c:v>75.052921172870995</c:v>
                </c:pt>
                <c:pt idx="1154">
                  <c:v>75.0720435778004</c:v>
                </c:pt>
                <c:pt idx="1155">
                  <c:v>75.091134959834605</c:v>
                </c:pt>
                <c:pt idx="1156">
                  <c:v>75.110195374136893</c:v>
                </c:pt>
                <c:pt idx="1157">
                  <c:v>75.129224875658196</c:v>
                </c:pt>
                <c:pt idx="1158">
                  <c:v>75.148223519137105</c:v>
                </c:pt>
                <c:pt idx="1159">
                  <c:v>75.167191359099803</c:v>
                </c:pt>
                <c:pt idx="1160">
                  <c:v>75.186128449860504</c:v>
                </c:pt>
                <c:pt idx="1161">
                  <c:v>75.205034845520601</c:v>
                </c:pt>
                <c:pt idx="1162">
                  <c:v>75.223910599969798</c:v>
                </c:pt>
                <c:pt idx="1163">
                  <c:v>75.242755770215297</c:v>
                </c:pt>
                <c:pt idx="1164">
                  <c:v>75.261570472499201</c:v>
                </c:pt>
                <c:pt idx="1165">
                  <c:v>75.280354704036299</c:v>
                </c:pt>
                <c:pt idx="1166">
                  <c:v>75.299108518509001</c:v>
                </c:pt>
                <c:pt idx="1167">
                  <c:v>75.3178319694034</c:v>
                </c:pt>
                <c:pt idx="1168">
                  <c:v>75.336525110009802</c:v>
                </c:pt>
                <c:pt idx="1169">
                  <c:v>75.355187993422803</c:v>
                </c:pt>
                <c:pt idx="1170">
                  <c:v>75.3738206725411</c:v>
                </c:pt>
                <c:pt idx="1171">
                  <c:v>75.392423200067398</c:v>
                </c:pt>
                <c:pt idx="1172">
                  <c:v>75.410995628508701</c:v>
                </c:pt>
                <c:pt idx="1173">
                  <c:v>75.429538010176003</c:v>
                </c:pt>
                <c:pt idx="1174">
                  <c:v>75.448050397184602</c:v>
                </c:pt>
                <c:pt idx="1175">
                  <c:v>75.466532841453798</c:v>
                </c:pt>
                <c:pt idx="1176">
                  <c:v>75.484985394707095</c:v>
                </c:pt>
                <c:pt idx="1177">
                  <c:v>75.503408108472101</c:v>
                </c:pt>
                <c:pt idx="1178">
                  <c:v>75.521801034080596</c:v>
                </c:pt>
                <c:pt idx="1179">
                  <c:v>75.540164222668494</c:v>
                </c:pt>
                <c:pt idx="1180">
                  <c:v>75.558497725175997</c:v>
                </c:pt>
                <c:pt idx="1181">
                  <c:v>75.576801592347095</c:v>
                </c:pt>
                <c:pt idx="1182">
                  <c:v>75.595075874730099</c:v>
                </c:pt>
                <c:pt idx="1183">
                  <c:v>75.613320622677705</c:v>
                </c:pt>
                <c:pt idx="1184">
                  <c:v>75.631535886346299</c:v>
                </c:pt>
                <c:pt idx="1185">
                  <c:v>75.649721715696799</c:v>
                </c:pt>
                <c:pt idx="1186">
                  <c:v>75.667878160493999</c:v>
                </c:pt>
                <c:pt idx="1187">
                  <c:v>75.686005270306893</c:v>
                </c:pt>
                <c:pt idx="1188">
                  <c:v>75.704103109898597</c:v>
                </c:pt>
                <c:pt idx="1189">
                  <c:v>75.722171939292096</c:v>
                </c:pt>
                <c:pt idx="1190">
                  <c:v>75.740211616228606</c:v>
                </c:pt>
                <c:pt idx="1191">
                  <c:v>75.758222191723405</c:v>
                </c:pt>
                <c:pt idx="1192">
                  <c:v>75.776203716652603</c:v>
                </c:pt>
                <c:pt idx="1193">
                  <c:v>75.794156241753896</c:v>
                </c:pt>
                <c:pt idx="1194">
                  <c:v>75.812079817626099</c:v>
                </c:pt>
                <c:pt idx="1195">
                  <c:v>75.829974494729299</c:v>
                </c:pt>
                <c:pt idx="1196">
                  <c:v>75.847840323384801</c:v>
                </c:pt>
                <c:pt idx="1197">
                  <c:v>75.865677353775098</c:v>
                </c:pt>
                <c:pt idx="1198">
                  <c:v>75.883485635943998</c:v>
                </c:pt>
                <c:pt idx="1199">
                  <c:v>75.901265219796599</c:v>
                </c:pt>
                <c:pt idx="1200">
                  <c:v>75.919016155099101</c:v>
                </c:pt>
                <c:pt idx="1201">
                  <c:v>75.936738491479105</c:v>
                </c:pt>
                <c:pt idx="1202">
                  <c:v>75.954432278425401</c:v>
                </c:pt>
                <c:pt idx="1203">
                  <c:v>75.972097565287896</c:v>
                </c:pt>
                <c:pt idx="1204">
                  <c:v>75.9897344012779</c:v>
                </c:pt>
                <c:pt idx="1205">
                  <c:v>76.007342835467995</c:v>
                </c:pt>
                <c:pt idx="1206">
                  <c:v>76.024922916791795</c:v>
                </c:pt>
                <c:pt idx="1207">
                  <c:v>76.042474694044301</c:v>
                </c:pt>
                <c:pt idx="1208">
                  <c:v>76.059998215881805</c:v>
                </c:pt>
                <c:pt idx="1209">
                  <c:v>76.077493530821798</c:v>
                </c:pt>
                <c:pt idx="1210">
                  <c:v>76.094960687242903</c:v>
                </c:pt>
                <c:pt idx="1211">
                  <c:v>76.112399733385104</c:v>
                </c:pt>
                <c:pt idx="1212">
                  <c:v>76.129810717349599</c:v>
                </c:pt>
                <c:pt idx="1213">
                  <c:v>76.147193699998397</c:v>
                </c:pt>
                <c:pt idx="1214">
                  <c:v>76.164548865846996</c:v>
                </c:pt>
                <c:pt idx="1215">
                  <c:v>76.181876136492093</c:v>
                </c:pt>
                <c:pt idx="1216">
                  <c:v>76.1991755609763</c:v>
                </c:pt>
                <c:pt idx="1217">
                  <c:v>76.216447188241602</c:v>
                </c:pt>
                <c:pt idx="1218">
                  <c:v>76.233691067129698</c:v>
                </c:pt>
                <c:pt idx="1219">
                  <c:v>76.2509072463819</c:v>
                </c:pt>
                <c:pt idx="1220">
                  <c:v>76.268095774638894</c:v>
                </c:pt>
                <c:pt idx="1221">
                  <c:v>76.285256700441096</c:v>
                </c:pt>
                <c:pt idx="1222">
                  <c:v>76.302390072228306</c:v>
                </c:pt>
                <c:pt idx="1223">
                  <c:v>76.319495938340097</c:v>
                </c:pt>
                <c:pt idx="1224">
                  <c:v>76.336574347015301</c:v>
                </c:pt>
                <c:pt idx="1225">
                  <c:v>76.353625346392604</c:v>
                </c:pt>
                <c:pt idx="1226">
                  <c:v>76.370648984510098</c:v>
                </c:pt>
                <c:pt idx="1227">
                  <c:v>76.387645309305299</c:v>
                </c:pt>
                <c:pt idx="1228">
                  <c:v>76.404614368615498</c:v>
                </c:pt>
                <c:pt idx="1229">
                  <c:v>76.421556210177599</c:v>
                </c:pt>
                <c:pt idx="1230">
                  <c:v>76.438470881627694</c:v>
                </c:pt>
                <c:pt idx="1231">
                  <c:v>76.455358430501704</c:v>
                </c:pt>
                <c:pt idx="1232">
                  <c:v>76.472218904235106</c:v>
                </c:pt>
                <c:pt idx="1233">
                  <c:v>76.489052350162893</c:v>
                </c:pt>
                <c:pt idx="1234">
                  <c:v>76.505858815519503</c:v>
                </c:pt>
                <c:pt idx="1235">
                  <c:v>76.522638347439099</c:v>
                </c:pt>
                <c:pt idx="1236">
                  <c:v>76.539390992955205</c:v>
                </c:pt>
                <c:pt idx="1237">
                  <c:v>76.556116799001103</c:v>
                </c:pt>
                <c:pt idx="1238">
                  <c:v>76.572815816393998</c:v>
                </c:pt>
                <c:pt idx="1239">
                  <c:v>76.589488125819798</c:v>
                </c:pt>
                <c:pt idx="1240">
                  <c:v>76.606133742028106</c:v>
                </c:pt>
                <c:pt idx="1241">
                  <c:v>76.622752711935505</c:v>
                </c:pt>
                <c:pt idx="1242">
                  <c:v>76.639345082368294</c:v>
                </c:pt>
                <c:pt idx="1243">
                  <c:v>76.655910900061798</c:v>
                </c:pt>
                <c:pt idx="1244">
                  <c:v>76.6724502116612</c:v>
                </c:pt>
                <c:pt idx="1245">
                  <c:v>76.688963063720706</c:v>
                </c:pt>
                <c:pt idx="1246">
                  <c:v>76.705449502704198</c:v>
                </c:pt>
                <c:pt idx="1247">
                  <c:v>76.721909574984906</c:v>
                </c:pt>
                <c:pt idx="1248">
                  <c:v>76.738343326845296</c:v>
                </c:pt>
                <c:pt idx="1249">
                  <c:v>76.754750804477396</c:v>
                </c:pt>
                <c:pt idx="1250">
                  <c:v>76.771132053982797</c:v>
                </c:pt>
                <c:pt idx="1251">
                  <c:v>76.787487121372294</c:v>
                </c:pt>
                <c:pt idx="1252">
                  <c:v>76.803816052566106</c:v>
                </c:pt>
                <c:pt idx="1253">
                  <c:v>76.820118893393897</c:v>
                </c:pt>
                <c:pt idx="1254">
                  <c:v>76.836395689594795</c:v>
                </c:pt>
                <c:pt idx="1255">
                  <c:v>76.852646486817306</c:v>
                </c:pt>
                <c:pt idx="1256">
                  <c:v>76.868871330619399</c:v>
                </c:pt>
                <c:pt idx="1257">
                  <c:v>76.885070266468205</c:v>
                </c:pt>
                <c:pt idx="1258">
                  <c:v>76.901243339740802</c:v>
                </c:pt>
                <c:pt idx="1259">
                  <c:v>76.917390595723006</c:v>
                </c:pt>
                <c:pt idx="1260">
                  <c:v>76.933512079610594</c:v>
                </c:pt>
                <c:pt idx="1261">
                  <c:v>76.949607836508605</c:v>
                </c:pt>
                <c:pt idx="1262">
                  <c:v>76.9656779114312</c:v>
                </c:pt>
                <c:pt idx="1263">
                  <c:v>76.981722348887203</c:v>
                </c:pt>
                <c:pt idx="1264">
                  <c:v>76.997741190787906</c:v>
                </c:pt>
                <c:pt idx="1265">
                  <c:v>77.013734484671801</c:v>
                </c:pt>
                <c:pt idx="1266">
                  <c:v>77.029702275156396</c:v>
                </c:pt>
                <c:pt idx="1267">
                  <c:v>77.045644606767993</c:v>
                </c:pt>
                <c:pt idx="1268">
                  <c:v>77.061561523941094</c:v>
                </c:pt>
                <c:pt idx="1269">
                  <c:v>77.077453071018994</c:v>
                </c:pt>
                <c:pt idx="1270">
                  <c:v>77.093319292253597</c:v>
                </c:pt>
                <c:pt idx="1271">
                  <c:v>77.109160231805106</c:v>
                </c:pt>
                <c:pt idx="1272">
                  <c:v>77.124975933742306</c:v>
                </c:pt>
                <c:pt idx="1273">
                  <c:v>77.140766442042704</c:v>
                </c:pt>
                <c:pt idx="1274">
                  <c:v>77.156531800592006</c:v>
                </c:pt>
                <c:pt idx="1275">
                  <c:v>77.172272053184798</c:v>
                </c:pt>
                <c:pt idx="1276">
                  <c:v>77.187987243524006</c:v>
                </c:pt>
                <c:pt idx="1277">
                  <c:v>77.203677415221094</c:v>
                </c:pt>
                <c:pt idx="1278">
                  <c:v>77.219342611796094</c:v>
                </c:pt>
                <c:pt idx="1279">
                  <c:v>77.234982876677606</c:v>
                </c:pt>
                <c:pt idx="1280">
                  <c:v>77.250598253202796</c:v>
                </c:pt>
                <c:pt idx="1281">
                  <c:v>77.2661887846171</c:v>
                </c:pt>
                <c:pt idx="1282">
                  <c:v>77.281754514074905</c:v>
                </c:pt>
                <c:pt idx="1283">
                  <c:v>77.297295484638795</c:v>
                </c:pt>
                <c:pt idx="1284">
                  <c:v>77.312811739279994</c:v>
                </c:pt>
                <c:pt idx="1285">
                  <c:v>77.328303320878206</c:v>
                </c:pt>
                <c:pt idx="1286">
                  <c:v>77.343770272221903</c:v>
                </c:pt>
                <c:pt idx="1287">
                  <c:v>77.359212636007797</c:v>
                </c:pt>
                <c:pt idx="1288">
                  <c:v>77.374630455137407</c:v>
                </c:pt>
                <c:pt idx="1289">
                  <c:v>77.390023773878596</c:v>
                </c:pt>
                <c:pt idx="1290">
                  <c:v>77.405392632941599</c:v>
                </c:pt>
                <c:pt idx="1291">
                  <c:v>77.420737074679096</c:v>
                </c:pt>
                <c:pt idx="1292">
                  <c:v>77.436057141352407</c:v>
                </c:pt>
                <c:pt idx="1293">
                  <c:v>77.451352875132201</c:v>
                </c:pt>
                <c:pt idx="1294">
                  <c:v>77.466624318098297</c:v>
                </c:pt>
                <c:pt idx="1295">
                  <c:v>77.481871512239294</c:v>
                </c:pt>
                <c:pt idx="1296">
                  <c:v>77.497094499453098</c:v>
                </c:pt>
                <c:pt idx="1297">
                  <c:v>77.512293321546693</c:v>
                </c:pt>
                <c:pt idx="1298">
                  <c:v>77.5274680202361</c:v>
                </c:pt>
                <c:pt idx="1299">
                  <c:v>77.542618637146404</c:v>
                </c:pt>
                <c:pt idx="1300">
                  <c:v>77.5577452138117</c:v>
                </c:pt>
                <c:pt idx="1301">
                  <c:v>77.5728477916754</c:v>
                </c:pt>
                <c:pt idx="1302">
                  <c:v>77.587926412089701</c:v>
                </c:pt>
                <c:pt idx="1303">
                  <c:v>77.602981116316201</c:v>
                </c:pt>
                <c:pt idx="1304">
                  <c:v>77.618011945525296</c:v>
                </c:pt>
                <c:pt idx="1305">
                  <c:v>77.633018940796603</c:v>
                </c:pt>
                <c:pt idx="1306">
                  <c:v>77.648002143118802</c:v>
                </c:pt>
                <c:pt idx="1307">
                  <c:v>77.662961593389696</c:v>
                </c:pt>
                <c:pt idx="1308">
                  <c:v>77.677897332416094</c:v>
                </c:pt>
                <c:pt idx="1309">
                  <c:v>77.692809400913902</c:v>
                </c:pt>
                <c:pt idx="1310">
                  <c:v>77.707697839508199</c:v>
                </c:pt>
                <c:pt idx="1311">
                  <c:v>77.722562688733007</c:v>
                </c:pt>
                <c:pt idx="1312">
                  <c:v>77.737403989031407</c:v>
                </c:pt>
                <c:pt idx="1313">
                  <c:v>77.752221783811294</c:v>
                </c:pt>
                <c:pt idx="1314">
                  <c:v>77.767016128769797</c:v>
                </c:pt>
                <c:pt idx="1315">
                  <c:v>77.781787048686198</c:v>
                </c:pt>
                <c:pt idx="1316">
                  <c:v>77.796534583837001</c:v>
                </c:pt>
                <c:pt idx="1317">
                  <c:v>77.811258774412593</c:v>
                </c:pt>
                <c:pt idx="1318">
                  <c:v>77.825959660517796</c:v>
                </c:pt>
                <c:pt idx="1319">
                  <c:v>77.840637282171102</c:v>
                </c:pt>
                <c:pt idx="1320">
                  <c:v>77.855291679305495</c:v>
                </c:pt>
                <c:pt idx="1321">
                  <c:v>77.869922891767899</c:v>
                </c:pt>
                <c:pt idx="1322">
                  <c:v>77.884530959319406</c:v>
                </c:pt>
                <c:pt idx="1323">
                  <c:v>77.899115921635101</c:v>
                </c:pt>
                <c:pt idx="1324">
                  <c:v>77.913677818304507</c:v>
                </c:pt>
                <c:pt idx="1325">
                  <c:v>77.928216688830801</c:v>
                </c:pt>
                <c:pt idx="1326">
                  <c:v>77.942732572631598</c:v>
                </c:pt>
                <c:pt idx="1327">
                  <c:v>77.957225509038594</c:v>
                </c:pt>
                <c:pt idx="1328">
                  <c:v>77.971695537297606</c:v>
                </c:pt>
                <c:pt idx="1329">
                  <c:v>77.986142696568294</c:v>
                </c:pt>
                <c:pt idx="1330">
                  <c:v>78.000567025924795</c:v>
                </c:pt>
                <c:pt idx="1331">
                  <c:v>78.0149685643552</c:v>
                </c:pt>
                <c:pt idx="1332">
                  <c:v>78.029347350761697</c:v>
                </c:pt>
                <c:pt idx="1333">
                  <c:v>78.043703423960594</c:v>
                </c:pt>
                <c:pt idx="1334">
                  <c:v>78.058036822682396</c:v>
                </c:pt>
                <c:pt idx="1335">
                  <c:v>78.072347585571606</c:v>
                </c:pt>
                <c:pt idx="1336">
                  <c:v>78.086635751187004</c:v>
                </c:pt>
                <c:pt idx="1337">
                  <c:v>78.100901358001195</c:v>
                </c:pt>
                <c:pt idx="1338">
                  <c:v>78.115144448433995</c:v>
                </c:pt>
                <c:pt idx="1339">
                  <c:v>78.129365078355704</c:v>
                </c:pt>
                <c:pt idx="1340">
                  <c:v>78.143563268063005</c:v>
                </c:pt>
                <c:pt idx="1341">
                  <c:v>78.157739055918995</c:v>
                </c:pt>
                <c:pt idx="1342">
                  <c:v>78.171892480206694</c:v>
                </c:pt>
                <c:pt idx="1343">
                  <c:v>78.186023579129298</c:v>
                </c:pt>
                <c:pt idx="1344">
                  <c:v>78.200132390810197</c:v>
                </c:pt>
                <c:pt idx="1345">
                  <c:v>78.214218953292601</c:v>
                </c:pt>
                <c:pt idx="1346">
                  <c:v>78.228283304540199</c:v>
                </c:pt>
                <c:pt idx="1347">
                  <c:v>78.242325482436399</c:v>
                </c:pt>
                <c:pt idx="1348">
                  <c:v>78.256345524784905</c:v>
                </c:pt>
                <c:pt idx="1349">
                  <c:v>78.270343469309395</c:v>
                </c:pt>
                <c:pt idx="1350">
                  <c:v>78.2843193536537</c:v>
                </c:pt>
                <c:pt idx="1351">
                  <c:v>78.298273215381698</c:v>
                </c:pt>
                <c:pt idx="1352">
                  <c:v>78.312205091977404</c:v>
                </c:pt>
                <c:pt idx="1353">
                  <c:v>78.326115020844895</c:v>
                </c:pt>
                <c:pt idx="1354">
                  <c:v>78.340003039308201</c:v>
                </c:pt>
                <c:pt idx="1355">
                  <c:v>78.353869184611696</c:v>
                </c:pt>
                <c:pt idx="1356">
                  <c:v>78.367713493919794</c:v>
                </c:pt>
                <c:pt idx="1357">
                  <c:v>78.3815360043167</c:v>
                </c:pt>
                <c:pt idx="1358">
                  <c:v>78.395336752806998</c:v>
                </c:pt>
                <c:pt idx="1359">
                  <c:v>78.409115776315303</c:v>
                </c:pt>
                <c:pt idx="1360">
                  <c:v>78.422873111686201</c:v>
                </c:pt>
                <c:pt idx="1361">
                  <c:v>78.436608795684606</c:v>
                </c:pt>
                <c:pt idx="1362">
                  <c:v>78.4503228649953</c:v>
                </c:pt>
                <c:pt idx="1363">
                  <c:v>78.464015360307201</c:v>
                </c:pt>
                <c:pt idx="1364">
                  <c:v>78.4776863336118</c:v>
                </c:pt>
                <c:pt idx="1365">
                  <c:v>78.491335805195504</c:v>
                </c:pt>
                <c:pt idx="1366">
                  <c:v>78.504963811638703</c:v>
                </c:pt>
                <c:pt idx="1367">
                  <c:v>78.518570389447106</c:v>
                </c:pt>
                <c:pt idx="1368">
                  <c:v>78.5321555750524</c:v>
                </c:pt>
                <c:pt idx="1369">
                  <c:v>78.545719404811607</c:v>
                </c:pt>
                <c:pt idx="1370">
                  <c:v>78.559261915007397</c:v>
                </c:pt>
                <c:pt idx="1371">
                  <c:v>78.572783141847907</c:v>
                </c:pt>
                <c:pt idx="1372">
                  <c:v>78.586283121466906</c:v>
                </c:pt>
                <c:pt idx="1373">
                  <c:v>78.599761889923897</c:v>
                </c:pt>
                <c:pt idx="1374">
                  <c:v>78.613219483203693</c:v>
                </c:pt>
                <c:pt idx="1375">
                  <c:v>78.626655937217095</c:v>
                </c:pt>
                <c:pt idx="1376">
                  <c:v>78.640071287799898</c:v>
                </c:pt>
                <c:pt idx="1377">
                  <c:v>78.653465570714005</c:v>
                </c:pt>
                <c:pt idx="1378">
                  <c:v>78.666838821646607</c:v>
                </c:pt>
                <c:pt idx="1379">
                  <c:v>78.680191076210704</c:v>
                </c:pt>
                <c:pt idx="1380">
                  <c:v>78.693522369944503</c:v>
                </c:pt>
                <c:pt idx="1381">
                  <c:v>78.706832738312201</c:v>
                </c:pt>
                <c:pt idx="1382">
                  <c:v>78.720122216703402</c:v>
                </c:pt>
                <c:pt idx="1383">
                  <c:v>78.733390840433103</c:v>
                </c:pt>
                <c:pt idx="1384">
                  <c:v>78.746638644742305</c:v>
                </c:pt>
                <c:pt idx="1385">
                  <c:v>78.759865664797104</c:v>
                </c:pt>
                <c:pt idx="1386">
                  <c:v>78.7730719356896</c:v>
                </c:pt>
                <c:pt idx="1387">
                  <c:v>78.786257492437201</c:v>
                </c:pt>
                <c:pt idx="1388">
                  <c:v>78.799422373163907</c:v>
                </c:pt>
                <c:pt idx="1389">
                  <c:v>78.812566623274094</c:v>
                </c:pt>
                <c:pt idx="1390">
                  <c:v>78.825690266267102</c:v>
                </c:pt>
                <c:pt idx="1391">
                  <c:v>78.838793337016298</c:v>
                </c:pt>
                <c:pt idx="1392">
                  <c:v>78.851875870324605</c:v>
                </c:pt>
                <c:pt idx="1393">
                  <c:v>78.864937900924204</c:v>
                </c:pt>
                <c:pt idx="1394">
                  <c:v>78.877979463477004</c:v>
                </c:pt>
                <c:pt idx="1395">
                  <c:v>78.891000592574301</c:v>
                </c:pt>
                <c:pt idx="1396">
                  <c:v>78.904001322736804</c:v>
                </c:pt>
                <c:pt idx="1397">
                  <c:v>78.916981688415007</c:v>
                </c:pt>
                <c:pt idx="1398">
                  <c:v>78.929941723988705</c:v>
                </c:pt>
                <c:pt idx="1399">
                  <c:v>78.942881463767094</c:v>
                </c:pt>
                <c:pt idx="1400">
                  <c:v>78.955800941988898</c:v>
                </c:pt>
                <c:pt idx="1401">
                  <c:v>78.968700192822695</c:v>
                </c:pt>
                <c:pt idx="1402">
                  <c:v>78.981579250365996</c:v>
                </c:pt>
                <c:pt idx="1403">
                  <c:v>78.994438148646296</c:v>
                </c:pt>
                <c:pt idx="1404">
                  <c:v>79.007276921620303</c:v>
                </c:pt>
                <c:pt idx="1405">
                  <c:v>79.020095603174397</c:v>
                </c:pt>
                <c:pt idx="1406">
                  <c:v>79.032894227124203</c:v>
                </c:pt>
                <c:pt idx="1407">
                  <c:v>79.045672827215199</c:v>
                </c:pt>
                <c:pt idx="1408">
                  <c:v>79.058431437121996</c:v>
                </c:pt>
                <c:pt idx="1409">
                  <c:v>79.071170090449002</c:v>
                </c:pt>
                <c:pt idx="1410">
                  <c:v>79.083888820729996</c:v>
                </c:pt>
                <c:pt idx="1411">
                  <c:v>79.096587661428202</c:v>
                </c:pt>
                <c:pt idx="1412">
                  <c:v>79.109266645936302</c:v>
                </c:pt>
                <c:pt idx="1413">
                  <c:v>79.121925810806601</c:v>
                </c:pt>
                <c:pt idx="1414">
                  <c:v>79.134565198689998</c:v>
                </c:pt>
                <c:pt idx="1415">
                  <c:v>79.147184832408598</c:v>
                </c:pt>
                <c:pt idx="1416">
                  <c:v>79.159784745217195</c:v>
                </c:pt>
                <c:pt idx="1417">
                  <c:v>79.172364970303306</c:v>
                </c:pt>
                <c:pt idx="1418">
                  <c:v>79.184925540788001</c:v>
                </c:pt>
                <c:pt idx="1419">
                  <c:v>79.197466489725201</c:v>
                </c:pt>
                <c:pt idx="1420">
                  <c:v>79.209987850102294</c:v>
                </c:pt>
                <c:pt idx="1421">
                  <c:v>79.222489654839507</c:v>
                </c:pt>
                <c:pt idx="1422">
                  <c:v>79.234971936790501</c:v>
                </c:pt>
                <c:pt idx="1423">
                  <c:v>79.247434728741894</c:v>
                </c:pt>
                <c:pt idx="1424">
                  <c:v>79.259878063413794</c:v>
                </c:pt>
                <c:pt idx="1425">
                  <c:v>79.272301973459093</c:v>
                </c:pt>
                <c:pt idx="1426">
                  <c:v>79.284706491464107</c:v>
                </c:pt>
                <c:pt idx="1427">
                  <c:v>79.297091649948101</c:v>
                </c:pt>
                <c:pt idx="1428">
                  <c:v>79.309457481363694</c:v>
                </c:pt>
                <c:pt idx="1429">
                  <c:v>79.321804018096799</c:v>
                </c:pt>
                <c:pt idx="1430">
                  <c:v>79.334131292465997</c:v>
                </c:pt>
                <c:pt idx="1431">
                  <c:v>79.346439336723506</c:v>
                </c:pt>
                <c:pt idx="1432">
                  <c:v>79.358728183054595</c:v>
                </c:pt>
                <c:pt idx="1433">
                  <c:v>79.3709978635776</c:v>
                </c:pt>
                <c:pt idx="1434">
                  <c:v>79.383248410344095</c:v>
                </c:pt>
                <c:pt idx="1435">
                  <c:v>79.395479855338806</c:v>
                </c:pt>
                <c:pt idx="1436">
                  <c:v>79.407692230479597</c:v>
                </c:pt>
                <c:pt idx="1437">
                  <c:v>79.419885567617499</c:v>
                </c:pt>
                <c:pt idx="1438">
                  <c:v>79.432059901717906</c:v>
                </c:pt>
                <c:pt idx="1439">
                  <c:v>79.444215272658695</c:v>
                </c:pt>
                <c:pt idx="1440">
                  <c:v>79.456351702824904</c:v>
                </c:pt>
                <c:pt idx="1441">
                  <c:v>79.468469223931606</c:v>
                </c:pt>
                <c:pt idx="1442">
                  <c:v>79.480567867630498</c:v>
                </c:pt>
                <c:pt idx="1443">
                  <c:v>79.492647665509807</c:v>
                </c:pt>
                <c:pt idx="1444">
                  <c:v>79.504708649094098</c:v>
                </c:pt>
                <c:pt idx="1445">
                  <c:v>79.516750849844797</c:v>
                </c:pt>
                <c:pt idx="1446">
                  <c:v>79.528774299159593</c:v>
                </c:pt>
                <c:pt idx="1447">
                  <c:v>79.540779028372597</c:v>
                </c:pt>
                <c:pt idx="1448">
                  <c:v>79.552765068754695</c:v>
                </c:pt>
                <c:pt idx="1449">
                  <c:v>79.564732451513194</c:v>
                </c:pt>
                <c:pt idx="1450">
                  <c:v>79.576681207791793</c:v>
                </c:pt>
                <c:pt idx="1451">
                  <c:v>79.588611368670996</c:v>
                </c:pt>
                <c:pt idx="1452">
                  <c:v>79.600522965167499</c:v>
                </c:pt>
                <c:pt idx="1453">
                  <c:v>79.612416028234804</c:v>
                </c:pt>
                <c:pt idx="1454">
                  <c:v>79.624290588762705</c:v>
                </c:pt>
                <c:pt idx="1455">
                  <c:v>79.6361466775775</c:v>
                </c:pt>
                <c:pt idx="1456">
                  <c:v>79.647984325442295</c:v>
                </c:pt>
                <c:pt idx="1457">
                  <c:v>79.659803563056499</c:v>
                </c:pt>
                <c:pt idx="1458">
                  <c:v>79.671604421056003</c:v>
                </c:pt>
                <c:pt idx="1459">
                  <c:v>79.683386930013299</c:v>
                </c:pt>
                <c:pt idx="1460">
                  <c:v>79.695151120437401</c:v>
                </c:pt>
                <c:pt idx="1461">
                  <c:v>79.706897022773802</c:v>
                </c:pt>
                <c:pt idx="1462">
                  <c:v>79.718624667404498</c:v>
                </c:pt>
                <c:pt idx="1463">
                  <c:v>79.730334088254907</c:v>
                </c:pt>
                <c:pt idx="1464">
                  <c:v>79.742025323755399</c:v>
                </c:pt>
                <c:pt idx="1465">
                  <c:v>79.753698394512398</c:v>
                </c:pt>
                <c:pt idx="1466">
                  <c:v>79.765353330793104</c:v>
                </c:pt>
                <c:pt idx="1467">
                  <c:v>79.776990162804495</c:v>
                </c:pt>
                <c:pt idx="1468">
                  <c:v>79.788608920694003</c:v>
                </c:pt>
                <c:pt idx="1469">
                  <c:v>79.800209634548807</c:v>
                </c:pt>
                <c:pt idx="1470">
                  <c:v>79.811792334396301</c:v>
                </c:pt>
                <c:pt idx="1471">
                  <c:v>79.823357050203796</c:v>
                </c:pt>
                <c:pt idx="1472">
                  <c:v>79.834903811878803</c:v>
                </c:pt>
                <c:pt idx="1473">
                  <c:v>79.846432649268806</c:v>
                </c:pt>
                <c:pt idx="1474">
                  <c:v>79.857943592161504</c:v>
                </c:pt>
                <c:pt idx="1475">
                  <c:v>79.869436670284401</c:v>
                </c:pt>
                <c:pt idx="1476">
                  <c:v>79.880911913305297</c:v>
                </c:pt>
                <c:pt idx="1477">
                  <c:v>79.892369350831899</c:v>
                </c:pt>
                <c:pt idx="1478">
                  <c:v>79.903809012412097</c:v>
                </c:pt>
                <c:pt idx="1479">
                  <c:v>79.915230927533798</c:v>
                </c:pt>
                <c:pt idx="1480">
                  <c:v>79.926635125624898</c:v>
                </c:pt>
                <c:pt idx="1481">
                  <c:v>79.938021636053406</c:v>
                </c:pt>
                <c:pt idx="1482">
                  <c:v>79.949390488127406</c:v>
                </c:pt>
                <c:pt idx="1483">
                  <c:v>79.960741711095096</c:v>
                </c:pt>
                <c:pt idx="1484">
                  <c:v>79.972075334144606</c:v>
                </c:pt>
                <c:pt idx="1485">
                  <c:v>79.983391386404193</c:v>
                </c:pt>
                <c:pt idx="1486">
                  <c:v>79.994689896942205</c:v>
                </c:pt>
                <c:pt idx="1487">
                  <c:v>80.005970894767003</c:v>
                </c:pt>
                <c:pt idx="1488">
                  <c:v>80.0172344121994</c:v>
                </c:pt>
                <c:pt idx="1489">
                  <c:v>80.0284804848893</c:v>
                </c:pt>
                <c:pt idx="1490">
                  <c:v>80.039709133457293</c:v>
                </c:pt>
                <c:pt idx="1491">
                  <c:v>80.050920386793706</c:v>
                </c:pt>
                <c:pt idx="1492">
                  <c:v>80.062114273732107</c:v>
                </c:pt>
                <c:pt idx="1493">
                  <c:v>80.073290823049206</c:v>
                </c:pt>
                <c:pt idx="1494">
                  <c:v>80.084450063464899</c:v>
                </c:pt>
                <c:pt idx="1495">
                  <c:v>80.095592023642098</c:v>
                </c:pt>
                <c:pt idx="1496">
                  <c:v>80.106716732187095</c:v>
                </c:pt>
                <c:pt idx="1497">
                  <c:v>80.117824217649201</c:v>
                </c:pt>
                <c:pt idx="1498">
                  <c:v>80.128914508521007</c:v>
                </c:pt>
                <c:pt idx="1499">
                  <c:v>80.139987633238206</c:v>
                </c:pt>
                <c:pt idx="1500">
                  <c:v>80.151043620179607</c:v>
                </c:pt>
                <c:pt idx="1501">
                  <c:v>80.162082497667299</c:v>
                </c:pt>
                <c:pt idx="1502">
                  <c:v>80.173104293966304</c:v>
                </c:pt>
                <c:pt idx="1503">
                  <c:v>80.184109037285097</c:v>
                </c:pt>
                <c:pt idx="1504">
                  <c:v>80.195096755775097</c:v>
                </c:pt>
                <c:pt idx="1505">
                  <c:v>80.206067477531093</c:v>
                </c:pt>
                <c:pt idx="1506">
                  <c:v>80.217021230590802</c:v>
                </c:pt>
                <c:pt idx="1507">
                  <c:v>80.227958042935299</c:v>
                </c:pt>
                <c:pt idx="1508">
                  <c:v>80.238877942488699</c:v>
                </c:pt>
                <c:pt idx="1509">
                  <c:v>80.249780957118404</c:v>
                </c:pt>
                <c:pt idx="1510">
                  <c:v>80.2606671146347</c:v>
                </c:pt>
                <c:pt idx="1511">
                  <c:v>80.271536442791401</c:v>
                </c:pt>
                <c:pt idx="1512">
                  <c:v>80.282388969285293</c:v>
                </c:pt>
                <c:pt idx="1513">
                  <c:v>80.293224725293499</c:v>
                </c:pt>
                <c:pt idx="1514">
                  <c:v>80.304043744673905</c:v>
                </c:pt>
                <c:pt idx="1515">
                  <c:v>80.314846047041797</c:v>
                </c:pt>
                <c:pt idx="1516">
                  <c:v>80.325631659986698</c:v>
                </c:pt>
                <c:pt idx="1517">
                  <c:v>80.336400611044596</c:v>
                </c:pt>
                <c:pt idx="1518">
                  <c:v>80.347152927697294</c:v>
                </c:pt>
                <c:pt idx="1519">
                  <c:v>80.357888637373094</c:v>
                </c:pt>
                <c:pt idx="1520">
                  <c:v>80.368607767446505</c:v>
                </c:pt>
                <c:pt idx="1521">
                  <c:v>80.379310345238196</c:v>
                </c:pt>
                <c:pt idx="1522">
                  <c:v>80.3899963980151</c:v>
                </c:pt>
                <c:pt idx="1523">
                  <c:v>80.400665952990394</c:v>
                </c:pt>
                <c:pt idx="1524">
                  <c:v>80.411319037323295</c:v>
                </c:pt>
                <c:pt idx="1525">
                  <c:v>80.421955678119502</c:v>
                </c:pt>
                <c:pt idx="1526">
                  <c:v>80.432575902430699</c:v>
                </c:pt>
                <c:pt idx="1527">
                  <c:v>80.443179737254994</c:v>
                </c:pt>
                <c:pt idx="1528">
                  <c:v>80.453767209536693</c:v>
                </c:pt>
                <c:pt idx="1529">
                  <c:v>80.464338346166201</c:v>
                </c:pt>
                <c:pt idx="1530">
                  <c:v>80.474893173980107</c:v>
                </c:pt>
                <c:pt idx="1531">
                  <c:v>80.485431719761493</c:v>
                </c:pt>
                <c:pt idx="1532">
                  <c:v>80.495954010239302</c:v>
                </c:pt>
                <c:pt idx="1533">
                  <c:v>80.506460072089098</c:v>
                </c:pt>
                <c:pt idx="1534">
                  <c:v>80.516949931932302</c:v>
                </c:pt>
                <c:pt idx="1535">
                  <c:v>80.527423616336904</c:v>
                </c:pt>
                <c:pt idx="1536">
                  <c:v>80.537881151816705</c:v>
                </c:pt>
                <c:pt idx="1537">
                  <c:v>80.548322564832006</c:v>
                </c:pt>
                <c:pt idx="1538">
                  <c:v>80.558747885145394</c:v>
                </c:pt>
                <c:pt idx="1539">
                  <c:v>80.569157144374202</c:v>
                </c:pt>
                <c:pt idx="1540">
                  <c:v>80.579550361899805</c:v>
                </c:pt>
                <c:pt idx="1541">
                  <c:v>80.589927564074998</c:v>
                </c:pt>
                <c:pt idx="1542">
                  <c:v>80.600288777201499</c:v>
                </c:pt>
                <c:pt idx="1543">
                  <c:v>80.610634027529798</c:v>
                </c:pt>
                <c:pt idx="1544">
                  <c:v>80.620963341259497</c:v>
                </c:pt>
                <c:pt idx="1545">
                  <c:v>80.631276744539207</c:v>
                </c:pt>
                <c:pt idx="1546">
                  <c:v>80.641574263466296</c:v>
                </c:pt>
                <c:pt idx="1547">
                  <c:v>80.6518559240873</c:v>
                </c:pt>
                <c:pt idx="1548">
                  <c:v>80.662121752397695</c:v>
                </c:pt>
                <c:pt idx="1549">
                  <c:v>80.672371774341698</c:v>
                </c:pt>
                <c:pt idx="1550">
                  <c:v>80.682606015812695</c:v>
                </c:pt>
                <c:pt idx="1551">
                  <c:v>80.692824502653096</c:v>
                </c:pt>
                <c:pt idx="1552">
                  <c:v>80.703027260654096</c:v>
                </c:pt>
                <c:pt idx="1553">
                  <c:v>80.713214315555902</c:v>
                </c:pt>
                <c:pt idx="1554">
                  <c:v>80.723385693047604</c:v>
                </c:pt>
                <c:pt idx="1555">
                  <c:v>80.733541418767501</c:v>
                </c:pt>
                <c:pt idx="1556">
                  <c:v>80.743681518302594</c:v>
                </c:pt>
                <c:pt idx="1557">
                  <c:v>80.753806017189007</c:v>
                </c:pt>
                <c:pt idx="1558">
                  <c:v>80.763914940911704</c:v>
                </c:pt>
                <c:pt idx="1559">
                  <c:v>80.774008314904606</c:v>
                </c:pt>
                <c:pt idx="1560">
                  <c:v>80.7840861645507</c:v>
                </c:pt>
                <c:pt idx="1561">
                  <c:v>80.794148515182002</c:v>
                </c:pt>
                <c:pt idx="1562">
                  <c:v>80.804195392079293</c:v>
                </c:pt>
                <c:pt idx="1563">
                  <c:v>80.814226823923903</c:v>
                </c:pt>
                <c:pt idx="1564">
                  <c:v>80.824242840675197</c:v>
                </c:pt>
                <c:pt idx="1565">
                  <c:v>80.834243460888302</c:v>
                </c:pt>
                <c:pt idx="1566">
                  <c:v>80.844228709744698</c:v>
                </c:pt>
                <c:pt idx="1567">
                  <c:v>80.854198612377303</c:v>
                </c:pt>
                <c:pt idx="1568">
                  <c:v>80.864153193870806</c:v>
                </c:pt>
                <c:pt idx="1569">
                  <c:v>80.874092479261606</c:v>
                </c:pt>
                <c:pt idx="1570">
                  <c:v>80.884016493537601</c:v>
                </c:pt>
                <c:pt idx="1571">
                  <c:v>80.893925261638302</c:v>
                </c:pt>
                <c:pt idx="1572">
                  <c:v>80.903818808455</c:v>
                </c:pt>
                <c:pt idx="1573">
                  <c:v>80.913697158830402</c:v>
                </c:pt>
                <c:pt idx="1574">
                  <c:v>80.923560337558897</c:v>
                </c:pt>
                <c:pt idx="1575">
                  <c:v>80.933408369386598</c:v>
                </c:pt>
                <c:pt idx="1576">
                  <c:v>80.943241279011204</c:v>
                </c:pt>
                <c:pt idx="1577">
                  <c:v>80.953059091082096</c:v>
                </c:pt>
                <c:pt idx="1578">
                  <c:v>80.962861830199998</c:v>
                </c:pt>
                <c:pt idx="1579">
                  <c:v>80.972649520917599</c:v>
                </c:pt>
                <c:pt idx="1580">
                  <c:v>80.982422187739104</c:v>
                </c:pt>
                <c:pt idx="1581">
                  <c:v>80.992179855120199</c:v>
                </c:pt>
                <c:pt idx="1582">
                  <c:v>81.001922547468496</c:v>
                </c:pt>
                <c:pt idx="1583">
                  <c:v>81.011650289142906</c:v>
                </c:pt>
                <c:pt idx="1584">
                  <c:v>81.021363104454096</c:v>
                </c:pt>
                <c:pt idx="1585">
                  <c:v>81.031061017664499</c:v>
                </c:pt>
                <c:pt idx="1586">
                  <c:v>81.040744052988003</c:v>
                </c:pt>
                <c:pt idx="1587">
                  <c:v>81.050412234590098</c:v>
                </c:pt>
                <c:pt idx="1588">
                  <c:v>81.060065589954803</c:v>
                </c:pt>
                <c:pt idx="1589">
                  <c:v>81.069704147257099</c:v>
                </c:pt>
                <c:pt idx="1590">
                  <c:v>81.079327924582003</c:v>
                </c:pt>
                <c:pt idx="1591">
                  <c:v>81.088936945998697</c:v>
                </c:pt>
                <c:pt idx="1592">
                  <c:v>81.098531235530203</c:v>
                </c:pt>
                <c:pt idx="1593">
                  <c:v>81.108110817153701</c:v>
                </c:pt>
                <c:pt idx="1594">
                  <c:v>81.117675714800697</c:v>
                </c:pt>
                <c:pt idx="1595">
                  <c:v>81.127225952356397</c:v>
                </c:pt>
                <c:pt idx="1596">
                  <c:v>81.136761553660307</c:v>
                </c:pt>
                <c:pt idx="1597">
                  <c:v>81.1462825425061</c:v>
                </c:pt>
                <c:pt idx="1598">
                  <c:v>81.155788942641493</c:v>
                </c:pt>
                <c:pt idx="1599">
                  <c:v>81.165280777768103</c:v>
                </c:pt>
                <c:pt idx="1600">
                  <c:v>81.174758071541802</c:v>
                </c:pt>
                <c:pt idx="1601">
                  <c:v>81.184220847572703</c:v>
                </c:pt>
                <c:pt idx="1602">
                  <c:v>81.193669129424705</c:v>
                </c:pt>
                <c:pt idx="1603">
                  <c:v>81.203102940616006</c:v>
                </c:pt>
                <c:pt idx="1604">
                  <c:v>81.212522304618801</c:v>
                </c:pt>
                <c:pt idx="1605">
                  <c:v>81.221927244859401</c:v>
                </c:pt>
                <c:pt idx="1606">
                  <c:v>81.2313177847183</c:v>
                </c:pt>
                <c:pt idx="1607">
                  <c:v>81.240693947529905</c:v>
                </c:pt>
                <c:pt idx="1608">
                  <c:v>81.250055756582796</c:v>
                </c:pt>
                <c:pt idx="1609">
                  <c:v>81.259403235119706</c:v>
                </c:pt>
                <c:pt idx="1610">
                  <c:v>81.268736406337496</c:v>
                </c:pt>
                <c:pt idx="1611">
                  <c:v>81.278055293386899</c:v>
                </c:pt>
                <c:pt idx="1612">
                  <c:v>81.287359919372904</c:v>
                </c:pt>
                <c:pt idx="1613">
                  <c:v>81.296650310676796</c:v>
                </c:pt>
                <c:pt idx="1614">
                  <c:v>81.305926493866195</c:v>
                </c:pt>
                <c:pt idx="1615">
                  <c:v>81.3151884864766</c:v>
                </c:pt>
                <c:pt idx="1616">
                  <c:v>81.324436311520302</c:v>
                </c:pt>
                <c:pt idx="1617">
                  <c:v>81.333669991966104</c:v>
                </c:pt>
                <c:pt idx="1618">
                  <c:v>81.342889550739301</c:v>
                </c:pt>
                <c:pt idx="1619">
                  <c:v>81.352095010721499</c:v>
                </c:pt>
                <c:pt idx="1620">
                  <c:v>81.361286394750607</c:v>
                </c:pt>
                <c:pt idx="1621">
                  <c:v>81.370463725621207</c:v>
                </c:pt>
                <c:pt idx="1622">
                  <c:v>81.379627026083995</c:v>
                </c:pt>
                <c:pt idx="1623">
                  <c:v>81.388776318846297</c:v>
                </c:pt>
                <c:pt idx="1624">
                  <c:v>81.397911626571698</c:v>
                </c:pt>
                <c:pt idx="1625">
                  <c:v>81.407032971880398</c:v>
                </c:pt>
                <c:pt idx="1626">
                  <c:v>81.416140377348796</c:v>
                </c:pt>
                <c:pt idx="1627">
                  <c:v>81.425233865509696</c:v>
                </c:pt>
                <c:pt idx="1628">
                  <c:v>81.4343134588525</c:v>
                </c:pt>
                <c:pt idx="1629">
                  <c:v>81.443379179822699</c:v>
                </c:pt>
                <c:pt idx="1630">
                  <c:v>81.452431050822597</c:v>
                </c:pt>
                <c:pt idx="1631">
                  <c:v>81.461469094210699</c:v>
                </c:pt>
                <c:pt idx="1632">
                  <c:v>81.4704933323017</c:v>
                </c:pt>
                <c:pt idx="1633">
                  <c:v>81.479503787367193</c:v>
                </c:pt>
                <c:pt idx="1634">
                  <c:v>81.488500481634702</c:v>
                </c:pt>
                <c:pt idx="1635">
                  <c:v>81.497483437288395</c:v>
                </c:pt>
                <c:pt idx="1636">
                  <c:v>81.506452676468797</c:v>
                </c:pt>
                <c:pt idx="1637">
                  <c:v>81.515408221273006</c:v>
                </c:pt>
                <c:pt idx="1638">
                  <c:v>81.5243500981355</c:v>
                </c:pt>
                <c:pt idx="1639">
                  <c:v>81.533278332981297</c:v>
                </c:pt>
                <c:pt idx="1640">
                  <c:v>81.542192941018001</c:v>
                </c:pt>
                <c:pt idx="1641">
                  <c:v>81.551093944251406</c:v>
                </c:pt>
                <c:pt idx="1642">
                  <c:v>81.559981364645395</c:v>
                </c:pt>
                <c:pt idx="1643">
                  <c:v>81.568855224122004</c:v>
                </c:pt>
                <c:pt idx="1644">
                  <c:v>81.577715544561599</c:v>
                </c:pt>
                <c:pt idx="1645">
                  <c:v>81.586562347802797</c:v>
                </c:pt>
                <c:pt idx="1646">
                  <c:v>81.595395655642307</c:v>
                </c:pt>
                <c:pt idx="1647">
                  <c:v>81.604215489835198</c:v>
                </c:pt>
                <c:pt idx="1648">
                  <c:v>81.613021872094706</c:v>
                </c:pt>
                <c:pt idx="1649">
                  <c:v>81.621814824092198</c:v>
                </c:pt>
                <c:pt idx="1650">
                  <c:v>81.630594367457306</c:v>
                </c:pt>
                <c:pt idx="1651">
                  <c:v>81.639360523778095</c:v>
                </c:pt>
                <c:pt idx="1652">
                  <c:v>81.648113314600494</c:v>
                </c:pt>
                <c:pt idx="1653">
                  <c:v>81.656852761428894</c:v>
                </c:pt>
                <c:pt idx="1654">
                  <c:v>81.665578885725907</c:v>
                </c:pt>
                <c:pt idx="1655">
                  <c:v>81.674291708912307</c:v>
                </c:pt>
                <c:pt idx="1656">
                  <c:v>81.682991252367003</c:v>
                </c:pt>
                <c:pt idx="1657">
                  <c:v>81.691677537427196</c:v>
                </c:pt>
                <c:pt idx="1658">
                  <c:v>81.700350585388406</c:v>
                </c:pt>
                <c:pt idx="1659">
                  <c:v>81.709010417504203</c:v>
                </c:pt>
                <c:pt idx="1660">
                  <c:v>81.717657054986603</c:v>
                </c:pt>
                <c:pt idx="1661">
                  <c:v>81.726290519005602</c:v>
                </c:pt>
                <c:pt idx="1662">
                  <c:v>81.7349108306895</c:v>
                </c:pt>
                <c:pt idx="1663">
                  <c:v>81.743518011124905</c:v>
                </c:pt>
                <c:pt idx="1664">
                  <c:v>81.7521120813566</c:v>
                </c:pt>
                <c:pt idx="1665">
                  <c:v>81.760693062387503</c:v>
                </c:pt>
                <c:pt idx="1666">
                  <c:v>81.769260975178796</c:v>
                </c:pt>
                <c:pt idx="1667">
                  <c:v>81.777815841903106</c:v>
                </c:pt>
                <c:pt idx="1668">
                  <c:v>81.786357696312194</c:v>
                </c:pt>
                <c:pt idx="1669">
                  <c:v>81.794886547016105</c:v>
                </c:pt>
                <c:pt idx="1670">
                  <c:v>81.803402414912696</c:v>
                </c:pt>
                <c:pt idx="1671">
                  <c:v>81.811905320860106</c:v>
                </c:pt>
                <c:pt idx="1672">
                  <c:v>81.820395285677293</c:v>
                </c:pt>
                <c:pt idx="1673">
                  <c:v>81.828872330143398</c:v>
                </c:pt>
                <c:pt idx="1674">
                  <c:v>81.837336474998196</c:v>
                </c:pt>
                <c:pt idx="1675">
                  <c:v>81.845787740942001</c:v>
                </c:pt>
                <c:pt idx="1676">
                  <c:v>81.854226148635703</c:v>
                </c:pt>
                <c:pt idx="1677">
                  <c:v>81.862651718700306</c:v>
                </c:pt>
                <c:pt idx="1678">
                  <c:v>81.871064471717801</c:v>
                </c:pt>
                <c:pt idx="1679">
                  <c:v>81.879464428230406</c:v>
                </c:pt>
                <c:pt idx="1680">
                  <c:v>81.887851608740803</c:v>
                </c:pt>
                <c:pt idx="1681">
                  <c:v>81.896226033712296</c:v>
                </c:pt>
                <c:pt idx="1682">
                  <c:v>81.904587723568795</c:v>
                </c:pt>
                <c:pt idx="1683">
                  <c:v>81.912936698694395</c:v>
                </c:pt>
                <c:pt idx="1684">
                  <c:v>81.921272979433894</c:v>
                </c:pt>
                <c:pt idx="1685">
                  <c:v>81.9295965860926</c:v>
                </c:pt>
                <c:pt idx="1686">
                  <c:v>81.937907538936301</c:v>
                </c:pt>
                <c:pt idx="1687">
                  <c:v>81.946205858191206</c:v>
                </c:pt>
                <c:pt idx="1688">
                  <c:v>81.954491564044005</c:v>
                </c:pt>
                <c:pt idx="1689">
                  <c:v>81.962764676642095</c:v>
                </c:pt>
                <c:pt idx="1690">
                  <c:v>81.971025216093196</c:v>
                </c:pt>
                <c:pt idx="1691">
                  <c:v>81.979273202465507</c:v>
                </c:pt>
                <c:pt idx="1692">
                  <c:v>81.987508655787806</c:v>
                </c:pt>
                <c:pt idx="1693">
                  <c:v>81.995731596049396</c:v>
                </c:pt>
                <c:pt idx="1694">
                  <c:v>82.003942043200098</c:v>
                </c:pt>
                <c:pt idx="1695">
                  <c:v>82.012140017150003</c:v>
                </c:pt>
                <c:pt idx="1696">
                  <c:v>82.020325537769907</c:v>
                </c:pt>
                <c:pt idx="1697">
                  <c:v>82.028498637420796</c:v>
                </c:pt>
                <c:pt idx="1698">
                  <c:v>82.036659328288096</c:v>
                </c:pt>
                <c:pt idx="1699">
                  <c:v>82.044807627262003</c:v>
                </c:pt>
                <c:pt idx="1700">
                  <c:v>82.052943554165097</c:v>
                </c:pt>
                <c:pt idx="1701">
                  <c:v>82.061067128782994</c:v>
                </c:pt>
                <c:pt idx="1702">
                  <c:v>82.069178370863895</c:v>
                </c:pt>
                <c:pt idx="1703">
                  <c:v>82.077277300119405</c:v>
                </c:pt>
                <c:pt idx="1704">
                  <c:v>82.085363936223402</c:v>
                </c:pt>
                <c:pt idx="1705">
                  <c:v>82.093438298813098</c:v>
                </c:pt>
                <c:pt idx="1706">
                  <c:v>82.101500407488302</c:v>
                </c:pt>
                <c:pt idx="1707">
                  <c:v>82.109550281811906</c:v>
                </c:pt>
                <c:pt idx="1708">
                  <c:v>82.117587941309495</c:v>
                </c:pt>
                <c:pt idx="1709">
                  <c:v>82.125613405469593</c:v>
                </c:pt>
                <c:pt idx="1710">
                  <c:v>82.133626693743693</c:v>
                </c:pt>
                <c:pt idx="1711">
                  <c:v>82.141627825546095</c:v>
                </c:pt>
                <c:pt idx="1712">
                  <c:v>82.149616820253996</c:v>
                </c:pt>
                <c:pt idx="1713">
                  <c:v>82.157593697207304</c:v>
                </c:pt>
                <c:pt idx="1714">
                  <c:v>82.165558475709105</c:v>
                </c:pt>
                <c:pt idx="1715">
                  <c:v>82.173511175025197</c:v>
                </c:pt>
                <c:pt idx="1716">
                  <c:v>82.181451814384104</c:v>
                </c:pt>
                <c:pt idx="1717">
                  <c:v>82.189380412977499</c:v>
                </c:pt>
                <c:pt idx="1718">
                  <c:v>82.197296989959895</c:v>
                </c:pt>
                <c:pt idx="1719">
                  <c:v>82.205201564448402</c:v>
                </c:pt>
                <c:pt idx="1720">
                  <c:v>82.213094155523294</c:v>
                </c:pt>
                <c:pt idx="1721">
                  <c:v>82.2209747822277</c:v>
                </c:pt>
                <c:pt idx="1722">
                  <c:v>82.228843463567401</c:v>
                </c:pt>
                <c:pt idx="1723">
                  <c:v>82.236700218511402</c:v>
                </c:pt>
                <c:pt idx="1724">
                  <c:v>82.244545065991304</c:v>
                </c:pt>
                <c:pt idx="1725">
                  <c:v>82.252378024901603</c:v>
                </c:pt>
                <c:pt idx="1726">
                  <c:v>82.260199121362803</c:v>
                </c:pt>
                <c:pt idx="1727">
                  <c:v>82.268008375261502</c:v>
                </c:pt>
                <c:pt idx="1728">
                  <c:v>82.275805798926896</c:v>
                </c:pt>
                <c:pt idx="1729">
                  <c:v>82.283591411206103</c:v>
                </c:pt>
                <c:pt idx="1730">
                  <c:v>82.291365230910898</c:v>
                </c:pt>
                <c:pt idx="1731">
                  <c:v>82.299127276818595</c:v>
                </c:pt>
                <c:pt idx="1732">
                  <c:v>82.306877567671293</c:v>
                </c:pt>
                <c:pt idx="1733">
                  <c:v>82.314616122176403</c:v>
                </c:pt>
                <c:pt idx="1734">
                  <c:v>82.322342959005994</c:v>
                </c:pt>
                <c:pt idx="1735">
                  <c:v>82.3300580967977</c:v>
                </c:pt>
                <c:pt idx="1736">
                  <c:v>82.337761554154</c:v>
                </c:pt>
                <c:pt idx="1737">
                  <c:v>82.345453349642298</c:v>
                </c:pt>
                <c:pt idx="1738">
                  <c:v>82.353133501795199</c:v>
                </c:pt>
                <c:pt idx="1739">
                  <c:v>82.360802029110602</c:v>
                </c:pt>
                <c:pt idx="1740">
                  <c:v>82.368458950051206</c:v>
                </c:pt>
                <c:pt idx="1741">
                  <c:v>82.376104283044697</c:v>
                </c:pt>
                <c:pt idx="1742">
                  <c:v>82.383738046484098</c:v>
                </c:pt>
                <c:pt idx="1743">
                  <c:v>82.391360258727502</c:v>
                </c:pt>
                <c:pt idx="1744">
                  <c:v>82.398970938097804</c:v>
                </c:pt>
                <c:pt idx="1745">
                  <c:v>82.406570102883194</c:v>
                </c:pt>
                <c:pt idx="1746">
                  <c:v>82.414157771336804</c:v>
                </c:pt>
                <c:pt idx="1747">
                  <c:v>82.421733961677106</c:v>
                </c:pt>
                <c:pt idx="1748">
                  <c:v>82.429298692087201</c:v>
                </c:pt>
                <c:pt idx="1749">
                  <c:v>82.436851980715701</c:v>
                </c:pt>
                <c:pt idx="1750">
                  <c:v>82.444393845676103</c:v>
                </c:pt>
                <c:pt idx="1751">
                  <c:v>82.451924305046802</c:v>
                </c:pt>
                <c:pt idx="1752">
                  <c:v>82.459443376871505</c:v>
                </c:pt>
                <c:pt idx="1753">
                  <c:v>82.466951079159102</c:v>
                </c:pt>
                <c:pt idx="1754">
                  <c:v>82.474447429883099</c:v>
                </c:pt>
                <c:pt idx="1755">
                  <c:v>82.481932449776394</c:v>
                </c:pt>
                <c:pt idx="1756">
                  <c:v>82.489406164740998</c:v>
                </c:pt>
                <c:pt idx="1757">
                  <c:v>82.496868583518705</c:v>
                </c:pt>
                <c:pt idx="1758">
                  <c:v>82.504319724034005</c:v>
                </c:pt>
                <c:pt idx="1759">
                  <c:v>82.511759604178295</c:v>
                </c:pt>
                <c:pt idx="1760">
                  <c:v>82.519188241810298</c:v>
                </c:pt>
                <c:pt idx="1761">
                  <c:v>82.526605654755599</c:v>
                </c:pt>
                <c:pt idx="1762">
                  <c:v>82.534011860806899</c:v>
                </c:pt>
                <c:pt idx="1763">
                  <c:v>82.541406877723801</c:v>
                </c:pt>
                <c:pt idx="1764">
                  <c:v>82.548790723233196</c:v>
                </c:pt>
                <c:pt idx="1765">
                  <c:v>82.556163415028905</c:v>
                </c:pt>
                <c:pt idx="1766">
                  <c:v>82.563524970771795</c:v>
                </c:pt>
                <c:pt idx="1767">
                  <c:v>82.570875408089904</c:v>
                </c:pt>
                <c:pt idx="1768">
                  <c:v>82.578214744578005</c:v>
                </c:pt>
                <c:pt idx="1769">
                  <c:v>82.585542997798299</c:v>
                </c:pt>
                <c:pt idx="1770">
                  <c:v>82.592860185279903</c:v>
                </c:pt>
                <c:pt idx="1771">
                  <c:v>82.600166324518895</c:v>
                </c:pt>
                <c:pt idx="1772">
                  <c:v>82.607461432978496</c:v>
                </c:pt>
                <c:pt idx="1773">
                  <c:v>82.614745528088903</c:v>
                </c:pt>
                <c:pt idx="1774">
                  <c:v>82.622018627247499</c:v>
                </c:pt>
                <c:pt idx="1775">
                  <c:v>82.629280747818697</c:v>
                </c:pt>
                <c:pt idx="1776">
                  <c:v>82.636531907133801</c:v>
                </c:pt>
                <c:pt idx="1777">
                  <c:v>82.6437721224912</c:v>
                </c:pt>
                <c:pt idx="1778">
                  <c:v>82.651001411156699</c:v>
                </c:pt>
                <c:pt idx="1779">
                  <c:v>82.658219790362594</c:v>
                </c:pt>
                <c:pt idx="1780">
                  <c:v>82.665427277308595</c:v>
                </c:pt>
                <c:pt idx="1781">
                  <c:v>82.6726238891614</c:v>
                </c:pt>
                <c:pt idx="1782">
                  <c:v>82.679809643054696</c:v>
                </c:pt>
                <c:pt idx="1783">
                  <c:v>82.6869845560892</c:v>
                </c:pt>
                <c:pt idx="1784">
                  <c:v>82.694148645332902</c:v>
                </c:pt>
                <c:pt idx="1785">
                  <c:v>82.701301925903394</c:v>
                </c:pt>
                <c:pt idx="1786">
                  <c:v>82.708444416360095</c:v>
                </c:pt>
                <c:pt idx="1787">
                  <c:v>82.715576133839207</c:v>
                </c:pt>
                <c:pt idx="1788">
                  <c:v>82.722697095347002</c:v>
                </c:pt>
                <c:pt idx="1789">
                  <c:v>82.729807317890106</c:v>
                </c:pt>
                <c:pt idx="1790">
                  <c:v>82.736906818475006</c:v>
                </c:pt>
                <c:pt idx="1791">
                  <c:v>82.743995614108002</c:v>
                </c:pt>
                <c:pt idx="1792">
                  <c:v>82.751073721795905</c:v>
                </c:pt>
                <c:pt idx="1793">
                  <c:v>82.758141158544802</c:v>
                </c:pt>
                <c:pt idx="1794">
                  <c:v>82.765197941361507</c:v>
                </c:pt>
                <c:pt idx="1795">
                  <c:v>82.772244087252204</c:v>
                </c:pt>
                <c:pt idx="1796">
                  <c:v>82.779279613223693</c:v>
                </c:pt>
                <c:pt idx="1797">
                  <c:v>82.786304536282202</c:v>
                </c:pt>
                <c:pt idx="1798">
                  <c:v>82.793318873434302</c:v>
                </c:pt>
                <c:pt idx="1799">
                  <c:v>82.800322641686407</c:v>
                </c:pt>
                <c:pt idx="1800">
                  <c:v>82.807315858045101</c:v>
                </c:pt>
                <c:pt idx="1801">
                  <c:v>82.814298539516798</c:v>
                </c:pt>
                <c:pt idx="1802">
                  <c:v>82.821270703108098</c:v>
                </c:pt>
                <c:pt idx="1803">
                  <c:v>82.828232365825201</c:v>
                </c:pt>
                <c:pt idx="1804">
                  <c:v>82.835183544674905</c:v>
                </c:pt>
                <c:pt idx="1805">
                  <c:v>82.842124256663496</c:v>
                </c:pt>
                <c:pt idx="1806">
                  <c:v>82.849054518797402</c:v>
                </c:pt>
                <c:pt idx="1807">
                  <c:v>82.855974348083294</c:v>
                </c:pt>
                <c:pt idx="1808">
                  <c:v>82.862883761527598</c:v>
                </c:pt>
                <c:pt idx="1809">
                  <c:v>82.869782755638795</c:v>
                </c:pt>
                <c:pt idx="1810">
                  <c:v>82.876671337699193</c:v>
                </c:pt>
                <c:pt idx="1811">
                  <c:v>82.883549547750803</c:v>
                </c:pt>
                <c:pt idx="1812">
                  <c:v>82.890417402462106</c:v>
                </c:pt>
                <c:pt idx="1813">
                  <c:v>82.897274918501395</c:v>
                </c:pt>
                <c:pt idx="1814">
                  <c:v>82.904122112536896</c:v>
                </c:pt>
                <c:pt idx="1815">
                  <c:v>82.910959001237003</c:v>
                </c:pt>
                <c:pt idx="1816">
                  <c:v>82.917785601269998</c:v>
                </c:pt>
                <c:pt idx="1817">
                  <c:v>82.924601929304103</c:v>
                </c:pt>
                <c:pt idx="1818">
                  <c:v>82.9314080020077</c:v>
                </c:pt>
                <c:pt idx="1819">
                  <c:v>82.938203836048999</c:v>
                </c:pt>
                <c:pt idx="1820">
                  <c:v>82.944989448096393</c:v>
                </c:pt>
                <c:pt idx="1821">
                  <c:v>82.951764854818194</c:v>
                </c:pt>
                <c:pt idx="1822">
                  <c:v>82.958530072882695</c:v>
                </c:pt>
                <c:pt idx="1823">
                  <c:v>82.965285118958107</c:v>
                </c:pt>
                <c:pt idx="1824">
                  <c:v>82.972030009712896</c:v>
                </c:pt>
                <c:pt idx="1825">
                  <c:v>82.978764761815199</c:v>
                </c:pt>
                <c:pt idx="1826">
                  <c:v>82.985489391933498</c:v>
                </c:pt>
                <c:pt idx="1827">
                  <c:v>82.992203916735903</c:v>
                </c:pt>
                <c:pt idx="1828">
                  <c:v>82.998908352890794</c:v>
                </c:pt>
                <c:pt idx="1829">
                  <c:v>83.005602672601199</c:v>
                </c:pt>
                <c:pt idx="1830">
                  <c:v>83.012286904153598</c:v>
                </c:pt>
                <c:pt idx="1831">
                  <c:v>83.018961086302895</c:v>
                </c:pt>
                <c:pt idx="1832">
                  <c:v>83.025625235215799</c:v>
                </c:pt>
                <c:pt idx="1833">
                  <c:v>83.032279367058905</c:v>
                </c:pt>
                <c:pt idx="1834">
                  <c:v>83.038923497998795</c:v>
                </c:pt>
                <c:pt idx="1835">
                  <c:v>83.045557644202106</c:v>
                </c:pt>
                <c:pt idx="1836">
                  <c:v>83.052181821835404</c:v>
                </c:pt>
                <c:pt idx="1837">
                  <c:v>83.0587960470654</c:v>
                </c:pt>
                <c:pt idx="1838">
                  <c:v>83.065400336058701</c:v>
                </c:pt>
                <c:pt idx="1839">
                  <c:v>83.071994704981705</c:v>
                </c:pt>
                <c:pt idx="1840">
                  <c:v>83.078579170001305</c:v>
                </c:pt>
                <c:pt idx="1841">
                  <c:v>83.085153747283996</c:v>
                </c:pt>
                <c:pt idx="1842">
                  <c:v>83.091718452996304</c:v>
                </c:pt>
                <c:pt idx="1843">
                  <c:v>83.098273303305007</c:v>
                </c:pt>
                <c:pt idx="1844">
                  <c:v>83.104818314376601</c:v>
                </c:pt>
                <c:pt idx="1845">
                  <c:v>83.111353502377796</c:v>
                </c:pt>
                <c:pt idx="1846">
                  <c:v>83.1178788834751</c:v>
                </c:pt>
                <c:pt idx="1847">
                  <c:v>83.124394473835096</c:v>
                </c:pt>
                <c:pt idx="1848">
                  <c:v>83.130900289624606</c:v>
                </c:pt>
                <c:pt idx="1849">
                  <c:v>83.137396283187996</c:v>
                </c:pt>
                <c:pt idx="1850">
                  <c:v>83.143882512333803</c:v>
                </c:pt>
                <c:pt idx="1851">
                  <c:v>83.150359003646301</c:v>
                </c:pt>
                <c:pt idx="1852">
                  <c:v>83.156825772748604</c:v>
                </c:pt>
                <c:pt idx="1853">
                  <c:v>83.163282835263999</c:v>
                </c:pt>
                <c:pt idx="1854">
                  <c:v>83.169730206815601</c:v>
                </c:pt>
                <c:pt idx="1855">
                  <c:v>83.176167903026695</c:v>
                </c:pt>
                <c:pt idx="1856">
                  <c:v>83.182595939520397</c:v>
                </c:pt>
                <c:pt idx="1857">
                  <c:v>83.189014331920006</c:v>
                </c:pt>
                <c:pt idx="1858">
                  <c:v>83.195423095848696</c:v>
                </c:pt>
                <c:pt idx="1859">
                  <c:v>83.201822246929794</c:v>
                </c:pt>
                <c:pt idx="1860">
                  <c:v>83.208211800786302</c:v>
                </c:pt>
                <c:pt idx="1861">
                  <c:v>83.214591773041505</c:v>
                </c:pt>
                <c:pt idx="1862">
                  <c:v>83.220962179318704</c:v>
                </c:pt>
                <c:pt idx="1863">
                  <c:v>83.2273230352409</c:v>
                </c:pt>
                <c:pt idx="1864">
                  <c:v>83.233674356431607</c:v>
                </c:pt>
                <c:pt idx="1865">
                  <c:v>83.240016158513797</c:v>
                </c:pt>
                <c:pt idx="1866">
                  <c:v>83.246348457110699</c:v>
                </c:pt>
                <c:pt idx="1867">
                  <c:v>83.252671267845599</c:v>
                </c:pt>
                <c:pt idx="1868">
                  <c:v>83.258984603451694</c:v>
                </c:pt>
                <c:pt idx="1869">
                  <c:v>83.265288410240899</c:v>
                </c:pt>
                <c:pt idx="1870">
                  <c:v>83.271582764985894</c:v>
                </c:pt>
                <c:pt idx="1871">
                  <c:v>83.2778676827796</c:v>
                </c:pt>
                <c:pt idx="1872">
                  <c:v>83.284143178715098</c:v>
                </c:pt>
                <c:pt idx="1873">
                  <c:v>83.290409267885295</c:v>
                </c:pt>
                <c:pt idx="1874">
                  <c:v>83.296665965383198</c:v>
                </c:pt>
                <c:pt idx="1875">
                  <c:v>83.302913286301902</c:v>
                </c:pt>
                <c:pt idx="1876">
                  <c:v>83.3091512457341</c:v>
                </c:pt>
                <c:pt idx="1877">
                  <c:v>83.315379858773099</c:v>
                </c:pt>
                <c:pt idx="1878">
                  <c:v>83.321599140511694</c:v>
                </c:pt>
                <c:pt idx="1879">
                  <c:v>83.327809106043006</c:v>
                </c:pt>
                <c:pt idx="1880">
                  <c:v>83.3340097704599</c:v>
                </c:pt>
                <c:pt idx="1881">
                  <c:v>83.3402011488554</c:v>
                </c:pt>
                <c:pt idx="1882">
                  <c:v>83.346383256322497</c:v>
                </c:pt>
                <c:pt idx="1883">
                  <c:v>83.3525561079543</c:v>
                </c:pt>
                <c:pt idx="1884">
                  <c:v>83.358719718843602</c:v>
                </c:pt>
                <c:pt idx="1885">
                  <c:v>83.364874104083498</c:v>
                </c:pt>
                <c:pt idx="1886">
                  <c:v>83.371019278766994</c:v>
                </c:pt>
                <c:pt idx="1887">
                  <c:v>83.377155257986999</c:v>
                </c:pt>
                <c:pt idx="1888">
                  <c:v>83.3832820407697</c:v>
                </c:pt>
                <c:pt idx="1889">
                  <c:v>83.389399600856393</c:v>
                </c:pt>
                <c:pt idx="1890">
                  <c:v>83.395508000143593</c:v>
                </c:pt>
                <c:pt idx="1891">
                  <c:v>83.401607253219794</c:v>
                </c:pt>
                <c:pt idx="1892">
                  <c:v>83.407697374673305</c:v>
                </c:pt>
                <c:pt idx="1893">
                  <c:v>83.413778379092804</c:v>
                </c:pt>
                <c:pt idx="1894">
                  <c:v>83.419850281066701</c:v>
                </c:pt>
                <c:pt idx="1895">
                  <c:v>83.425913095183603</c:v>
                </c:pt>
                <c:pt idx="1896">
                  <c:v>83.431966836031904</c:v>
                </c:pt>
                <c:pt idx="1897">
                  <c:v>83.438011518200099</c:v>
                </c:pt>
                <c:pt idx="1898">
                  <c:v>83.444047156276895</c:v>
                </c:pt>
                <c:pt idx="1899">
                  <c:v>83.450073764850501</c:v>
                </c:pt>
                <c:pt idx="1900">
                  <c:v>83.456091358509696</c:v>
                </c:pt>
                <c:pt idx="1901">
                  <c:v>83.462099951842802</c:v>
                </c:pt>
                <c:pt idx="1902">
                  <c:v>83.4680995594384</c:v>
                </c:pt>
                <c:pt idx="1903">
                  <c:v>83.474090195884997</c:v>
                </c:pt>
                <c:pt idx="1904">
                  <c:v>83.480071875771003</c:v>
                </c:pt>
                <c:pt idx="1905">
                  <c:v>83.486044613685095</c:v>
                </c:pt>
                <c:pt idx="1906">
                  <c:v>83.492008424215697</c:v>
                </c:pt>
                <c:pt idx="1907">
                  <c:v>83.497963321951204</c:v>
                </c:pt>
                <c:pt idx="1908">
                  <c:v>83.503909293137497</c:v>
                </c:pt>
                <c:pt idx="1909">
                  <c:v>83.509846337148105</c:v>
                </c:pt>
                <c:pt idx="1910">
                  <c:v>83.515774501931304</c:v>
                </c:pt>
                <c:pt idx="1911">
                  <c:v>83.521693801595205</c:v>
                </c:pt>
                <c:pt idx="1912">
                  <c:v>83.527604250248402</c:v>
                </c:pt>
                <c:pt idx="1913">
                  <c:v>83.533505861999103</c:v>
                </c:pt>
                <c:pt idx="1914">
                  <c:v>83.539398650955803</c:v>
                </c:pt>
                <c:pt idx="1915">
                  <c:v>83.545282631226698</c:v>
                </c:pt>
                <c:pt idx="1916">
                  <c:v>83.551157816920195</c:v>
                </c:pt>
                <c:pt idx="1917">
                  <c:v>83.557024222144705</c:v>
                </c:pt>
                <c:pt idx="1918">
                  <c:v>83.562881861008506</c:v>
                </c:pt>
                <c:pt idx="1919">
                  <c:v>83.568730747619995</c:v>
                </c:pt>
                <c:pt idx="1920">
                  <c:v>83.574570896087593</c:v>
                </c:pt>
                <c:pt idx="1921">
                  <c:v>83.580402320519497</c:v>
                </c:pt>
                <c:pt idx="1922">
                  <c:v>83.586225035024299</c:v>
                </c:pt>
                <c:pt idx="1923">
                  <c:v>83.592039053710096</c:v>
                </c:pt>
                <c:pt idx="1924">
                  <c:v>83.597844390685395</c:v>
                </c:pt>
                <c:pt idx="1925">
                  <c:v>83.603641060058493</c:v>
                </c:pt>
                <c:pt idx="1926">
                  <c:v>83.609429075937797</c:v>
                </c:pt>
                <c:pt idx="1927">
                  <c:v>83.615208452431602</c:v>
                </c:pt>
                <c:pt idx="1928">
                  <c:v>83.620979163641394</c:v>
                </c:pt>
                <c:pt idx="1929">
                  <c:v>83.626741232935402</c:v>
                </c:pt>
                <c:pt idx="1930">
                  <c:v>83.632494695311294</c:v>
                </c:pt>
                <c:pt idx="1931">
                  <c:v>83.638239564417702</c:v>
                </c:pt>
                <c:pt idx="1932">
                  <c:v>83.6439758539031</c:v>
                </c:pt>
                <c:pt idx="1933">
                  <c:v>83.649703577416105</c:v>
                </c:pt>
                <c:pt idx="1934">
                  <c:v>83.655422748605105</c:v>
                </c:pt>
                <c:pt idx="1935">
                  <c:v>83.661133381118603</c:v>
                </c:pt>
                <c:pt idx="1936">
                  <c:v>83.666835488605201</c:v>
                </c:pt>
                <c:pt idx="1937">
                  <c:v>83.672529084713503</c:v>
                </c:pt>
                <c:pt idx="1938">
                  <c:v>83.678214183091796</c:v>
                </c:pt>
                <c:pt idx="1939">
                  <c:v>83.683890797388699</c:v>
                </c:pt>
                <c:pt idx="1940">
                  <c:v>83.689558941252798</c:v>
                </c:pt>
                <c:pt idx="1941">
                  <c:v>83.695218628332398</c:v>
                </c:pt>
                <c:pt idx="1942">
                  <c:v>83.7008698722763</c:v>
                </c:pt>
                <c:pt idx="1943">
                  <c:v>83.706512686732793</c:v>
                </c:pt>
                <c:pt idx="1944">
                  <c:v>83.712147085350594</c:v>
                </c:pt>
                <c:pt idx="1945">
                  <c:v>83.717773081778006</c:v>
                </c:pt>
                <c:pt idx="1946">
                  <c:v>83.723390689663603</c:v>
                </c:pt>
                <c:pt idx="1947">
                  <c:v>83.728999922656001</c:v>
                </c:pt>
                <c:pt idx="1948">
                  <c:v>83.734600708730696</c:v>
                </c:pt>
                <c:pt idx="1949">
                  <c:v>83.740193119733604</c:v>
                </c:pt>
                <c:pt idx="1950">
                  <c:v>83.745777185241295</c:v>
                </c:pt>
                <c:pt idx="1951">
                  <c:v>83.751352918505503</c:v>
                </c:pt>
                <c:pt idx="1952">
                  <c:v>83.756920332777995</c:v>
                </c:pt>
                <c:pt idx="1953">
                  <c:v>83.762479441310504</c:v>
                </c:pt>
                <c:pt idx="1954">
                  <c:v>83.768030257354795</c:v>
                </c:pt>
                <c:pt idx="1955">
                  <c:v>83.773572794162504</c:v>
                </c:pt>
                <c:pt idx="1956">
                  <c:v>83.779107064985496</c:v>
                </c:pt>
                <c:pt idx="1957">
                  <c:v>83.784633083075505</c:v>
                </c:pt>
                <c:pt idx="1958">
                  <c:v>83.790150861684197</c:v>
                </c:pt>
                <c:pt idx="1959">
                  <c:v>83.795660414063406</c:v>
                </c:pt>
                <c:pt idx="1960">
                  <c:v>83.801161753464896</c:v>
                </c:pt>
                <c:pt idx="1961">
                  <c:v>83.806654893140205</c:v>
                </c:pt>
                <c:pt idx="1962">
                  <c:v>83.812139846341296</c:v>
                </c:pt>
                <c:pt idx="1963">
                  <c:v>83.817616626319804</c:v>
                </c:pt>
                <c:pt idx="1964">
                  <c:v>83.823085246327594</c:v>
                </c:pt>
                <c:pt idx="1965">
                  <c:v>83.828545719616201</c:v>
                </c:pt>
                <c:pt idx="1966">
                  <c:v>83.833998059437505</c:v>
                </c:pt>
                <c:pt idx="1967">
                  <c:v>83.839442279043297</c:v>
                </c:pt>
                <c:pt idx="1968">
                  <c:v>83.844878391685199</c:v>
                </c:pt>
                <c:pt idx="1969">
                  <c:v>83.850306410615005</c:v>
                </c:pt>
                <c:pt idx="1970">
                  <c:v>83.855726349084506</c:v>
                </c:pt>
                <c:pt idx="1971">
                  <c:v>83.861138220345296</c:v>
                </c:pt>
                <c:pt idx="1972">
                  <c:v>83.866542037649296</c:v>
                </c:pt>
                <c:pt idx="1973">
                  <c:v>83.871937814248199</c:v>
                </c:pt>
                <c:pt idx="1974">
                  <c:v>83.877325563393697</c:v>
                </c:pt>
                <c:pt idx="1975">
                  <c:v>83.882705222881796</c:v>
                </c:pt>
                <c:pt idx="1976">
                  <c:v>83.888076810976202</c:v>
                </c:pt>
                <c:pt idx="1977">
                  <c:v>83.893440396210707</c:v>
                </c:pt>
                <c:pt idx="1978">
                  <c:v>83.898795991311502</c:v>
                </c:pt>
                <c:pt idx="1979">
                  <c:v>83.904143609004194</c:v>
                </c:pt>
                <c:pt idx="1980">
                  <c:v>83.909483262014902</c:v>
                </c:pt>
                <c:pt idx="1981">
                  <c:v>83.914814963069503</c:v>
                </c:pt>
                <c:pt idx="1982">
                  <c:v>83.920138724893704</c:v>
                </c:pt>
                <c:pt idx="1983">
                  <c:v>83.925454560213595</c:v>
                </c:pt>
                <c:pt idx="1984">
                  <c:v>83.930762481754897</c:v>
                </c:pt>
                <c:pt idx="1985">
                  <c:v>83.936062502243701</c:v>
                </c:pt>
                <c:pt idx="1986">
                  <c:v>83.941354634405698</c:v>
                </c:pt>
                <c:pt idx="1987">
                  <c:v>83.946638890966994</c:v>
                </c:pt>
                <c:pt idx="1988">
                  <c:v>83.951915284653296</c:v>
                </c:pt>
                <c:pt idx="1989">
                  <c:v>83.957183828190495</c:v>
                </c:pt>
                <c:pt idx="1990">
                  <c:v>83.962444534304694</c:v>
                </c:pt>
                <c:pt idx="1991">
                  <c:v>83.967697415721503</c:v>
                </c:pt>
                <c:pt idx="1992">
                  <c:v>83.972942485166996</c:v>
                </c:pt>
                <c:pt idx="1993">
                  <c:v>83.978179755367094</c:v>
                </c:pt>
                <c:pt idx="1994">
                  <c:v>83.983409239047504</c:v>
                </c:pt>
                <c:pt idx="1995">
                  <c:v>83.988630948934301</c:v>
                </c:pt>
                <c:pt idx="1996">
                  <c:v>83.993844897753306</c:v>
                </c:pt>
                <c:pt idx="1997">
                  <c:v>83.999051098230396</c:v>
                </c:pt>
                <c:pt idx="1998">
                  <c:v>84.004249563091506</c:v>
                </c:pt>
                <c:pt idx="1999">
                  <c:v>84.009440305062498</c:v>
                </c:pt>
                <c:pt idx="2000">
                  <c:v>84.014623336869207</c:v>
                </c:pt>
                <c:pt idx="2001">
                  <c:v>84.019798671237695</c:v>
                </c:pt>
                <c:pt idx="2002">
                  <c:v>84.024966290539297</c:v>
                </c:pt>
                <c:pt idx="2003">
                  <c:v>84.030126154567</c:v>
                </c:pt>
                <c:pt idx="2004">
                  <c:v>84.035278344822899</c:v>
                </c:pt>
                <c:pt idx="2005">
                  <c:v>84.040422873420994</c:v>
                </c:pt>
                <c:pt idx="2006">
                  <c:v>84.045559752475299</c:v>
                </c:pt>
                <c:pt idx="2007">
                  <c:v>84.0506889941</c:v>
                </c:pt>
                <c:pt idx="2008">
                  <c:v>84.055810610409097</c:v>
                </c:pt>
                <c:pt idx="2009">
                  <c:v>84.060924613516505</c:v>
                </c:pt>
                <c:pt idx="2010">
                  <c:v>84.066031015536495</c:v>
                </c:pt>
                <c:pt idx="2011">
                  <c:v>84.071129828583096</c:v>
                </c:pt>
                <c:pt idx="2012">
                  <c:v>84.076221064770294</c:v>
                </c:pt>
                <c:pt idx="2013">
                  <c:v>84.081304736212104</c:v>
                </c:pt>
                <c:pt idx="2014">
                  <c:v>84.086380855022696</c:v>
                </c:pt>
                <c:pt idx="2015">
                  <c:v>84.0914494333162</c:v>
                </c:pt>
                <c:pt idx="2016">
                  <c:v>84.096510483206401</c:v>
                </c:pt>
                <c:pt idx="2017">
                  <c:v>84.1015640168077</c:v>
                </c:pt>
                <c:pt idx="2018">
                  <c:v>84.106610046233897</c:v>
                </c:pt>
                <c:pt idx="2019">
                  <c:v>84.111648583599106</c:v>
                </c:pt>
                <c:pt idx="2020">
                  <c:v>84.116679641017498</c:v>
                </c:pt>
                <c:pt idx="2021">
                  <c:v>84.121703230603103</c:v>
                </c:pt>
                <c:pt idx="2022">
                  <c:v>84.126719364469807</c:v>
                </c:pt>
                <c:pt idx="2023">
                  <c:v>84.131728054731894</c:v>
                </c:pt>
                <c:pt idx="2024">
                  <c:v>84.136729313503395</c:v>
                </c:pt>
                <c:pt idx="2025">
                  <c:v>84.141723078990694</c:v>
                </c:pt>
                <c:pt idx="2026">
                  <c:v>84.146709414973202</c:v>
                </c:pt>
                <c:pt idx="2027">
                  <c:v>84.1516883440827</c:v>
                </c:pt>
                <c:pt idx="2028">
                  <c:v>84.156659877950503</c:v>
                </c:pt>
                <c:pt idx="2029">
                  <c:v>84.161624028208195</c:v>
                </c:pt>
                <c:pt idx="2030">
                  <c:v>84.166580806486905</c:v>
                </c:pt>
                <c:pt idx="2031">
                  <c:v>84.171530224418206</c:v>
                </c:pt>
                <c:pt idx="2032">
                  <c:v>84.176472293633395</c:v>
                </c:pt>
                <c:pt idx="2033">
                  <c:v>84.181407025763804</c:v>
                </c:pt>
                <c:pt idx="2034">
                  <c:v>84.186334432440802</c:v>
                </c:pt>
                <c:pt idx="2035">
                  <c:v>84.191254525295903</c:v>
                </c:pt>
                <c:pt idx="2036">
                  <c:v>84.196167315960395</c:v>
                </c:pt>
                <c:pt idx="2037">
                  <c:v>84.201072816065604</c:v>
                </c:pt>
                <c:pt idx="2038">
                  <c:v>84.205971037242904</c:v>
                </c:pt>
                <c:pt idx="2039">
                  <c:v>84.210861991123807</c:v>
                </c:pt>
                <c:pt idx="2040">
                  <c:v>84.215745689339599</c:v>
                </c:pt>
                <c:pt idx="2041">
                  <c:v>84.220622143521695</c:v>
                </c:pt>
                <c:pt idx="2042">
                  <c:v>84.225491365301394</c:v>
                </c:pt>
                <c:pt idx="2043">
                  <c:v>84.230353366310098</c:v>
                </c:pt>
                <c:pt idx="2044">
                  <c:v>84.235208158179205</c:v>
                </c:pt>
                <c:pt idx="2045">
                  <c:v>84.240055752540101</c:v>
                </c:pt>
                <c:pt idx="2046">
                  <c:v>84.244896161024201</c:v>
                </c:pt>
                <c:pt idx="2047">
                  <c:v>84.249729363933398</c:v>
                </c:pt>
                <c:pt idx="2048">
                  <c:v>84.254555356701999</c:v>
                </c:pt>
                <c:pt idx="2049">
                  <c:v>84.259374188538203</c:v>
                </c:pt>
                <c:pt idx="2050">
                  <c:v>84.264185870656107</c:v>
                </c:pt>
                <c:pt idx="2051">
                  <c:v>84.268990414270405</c:v>
                </c:pt>
                <c:pt idx="2052">
                  <c:v>84.273787830595296</c:v>
                </c:pt>
                <c:pt idx="2053">
                  <c:v>84.278578130845304</c:v>
                </c:pt>
                <c:pt idx="2054">
                  <c:v>84.283361326234896</c:v>
                </c:pt>
                <c:pt idx="2055">
                  <c:v>84.288137427978299</c:v>
                </c:pt>
                <c:pt idx="2056">
                  <c:v>84.292906447290093</c:v>
                </c:pt>
                <c:pt idx="2057">
                  <c:v>84.297668395384704</c:v>
                </c:pt>
                <c:pt idx="2058">
                  <c:v>84.302423283476401</c:v>
                </c:pt>
                <c:pt idx="2059">
                  <c:v>84.307171122779707</c:v>
                </c:pt>
                <c:pt idx="2060">
                  <c:v>84.311911924509104</c:v>
                </c:pt>
                <c:pt idx="2061">
                  <c:v>84.316645699878904</c:v>
                </c:pt>
                <c:pt idx="2062">
                  <c:v>84.321372460103504</c:v>
                </c:pt>
                <c:pt idx="2063">
                  <c:v>84.326092216397299</c:v>
                </c:pt>
                <c:pt idx="2064">
                  <c:v>84.3308049799749</c:v>
                </c:pt>
                <c:pt idx="2065">
                  <c:v>84.335510762050504</c:v>
                </c:pt>
                <c:pt idx="2066">
                  <c:v>84.340209573838607</c:v>
                </c:pt>
                <c:pt idx="2067">
                  <c:v>84.344901426553704</c:v>
                </c:pt>
                <c:pt idx="2068">
                  <c:v>84.349586331410094</c:v>
                </c:pt>
                <c:pt idx="2069">
                  <c:v>84.354264299097096</c:v>
                </c:pt>
                <c:pt idx="2070">
                  <c:v>84.3589352713593</c:v>
                </c:pt>
                <c:pt idx="2071">
                  <c:v>84.363599320185003</c:v>
                </c:pt>
                <c:pt idx="2072">
                  <c:v>84.368256456395102</c:v>
                </c:pt>
                <c:pt idx="2073">
                  <c:v>84.372906690810595</c:v>
                </c:pt>
                <c:pt idx="2074">
                  <c:v>84.377550034252394</c:v>
                </c:pt>
                <c:pt idx="2075">
                  <c:v>84.382186497541397</c:v>
                </c:pt>
                <c:pt idx="2076">
                  <c:v>84.386816091498602</c:v>
                </c:pt>
                <c:pt idx="2077">
                  <c:v>84.391438826944906</c:v>
                </c:pt>
                <c:pt idx="2078">
                  <c:v>84.396054714701293</c:v>
                </c:pt>
                <c:pt idx="2079">
                  <c:v>84.400663765588703</c:v>
                </c:pt>
                <c:pt idx="2080">
                  <c:v>84.405265990428106</c:v>
                </c:pt>
                <c:pt idx="2081">
                  <c:v>84.409861400040498</c:v>
                </c:pt>
                <c:pt idx="2082">
                  <c:v>84.414450005246707</c:v>
                </c:pt>
                <c:pt idx="2083">
                  <c:v>84.419031816867701</c:v>
                </c:pt>
                <c:pt idx="2084">
                  <c:v>84.423606845724507</c:v>
                </c:pt>
                <c:pt idx="2085">
                  <c:v>84.428175102637894</c:v>
                </c:pt>
                <c:pt idx="2086">
                  <c:v>84.432736598429102</c:v>
                </c:pt>
                <c:pt idx="2087">
                  <c:v>84.437291343918801</c:v>
                </c:pt>
                <c:pt idx="2088">
                  <c:v>84.441839349928003</c:v>
                </c:pt>
                <c:pt idx="2089">
                  <c:v>84.446380627277804</c:v>
                </c:pt>
                <c:pt idx="2090">
                  <c:v>84.450915186789004</c:v>
                </c:pt>
                <c:pt idx="2091">
                  <c:v>84.4554430392825</c:v>
                </c:pt>
                <c:pt idx="2092">
                  <c:v>84.459964135321897</c:v>
                </c:pt>
                <c:pt idx="2093">
                  <c:v>84.464478494178394</c:v>
                </c:pt>
                <c:pt idx="2094">
                  <c:v>84.468986167723202</c:v>
                </c:pt>
                <c:pt idx="2095">
                  <c:v>84.473487166432506</c:v>
                </c:pt>
                <c:pt idx="2096">
                  <c:v>84.477981500782406</c:v>
                </c:pt>
                <c:pt idx="2097">
                  <c:v>84.482469181249101</c:v>
                </c:pt>
                <c:pt idx="2098">
                  <c:v>84.486950218308607</c:v>
                </c:pt>
                <c:pt idx="2099">
                  <c:v>84.491424622437194</c:v>
                </c:pt>
                <c:pt idx="2100">
                  <c:v>84.495892404111004</c:v>
                </c:pt>
                <c:pt idx="2101">
                  <c:v>84.500353573806095</c:v>
                </c:pt>
                <c:pt idx="2102">
                  <c:v>84.504808141998694</c:v>
                </c:pt>
                <c:pt idx="2103">
                  <c:v>84.509256119164803</c:v>
                </c:pt>
                <c:pt idx="2104">
                  <c:v>84.513697515780805</c:v>
                </c:pt>
                <c:pt idx="2105">
                  <c:v>84.518132342322701</c:v>
                </c:pt>
                <c:pt idx="2106">
                  <c:v>84.522560609266506</c:v>
                </c:pt>
                <c:pt idx="2107">
                  <c:v>84.526982327088604</c:v>
                </c:pt>
                <c:pt idx="2108">
                  <c:v>84.531397506265094</c:v>
                </c:pt>
                <c:pt idx="2109">
                  <c:v>84.535806157271907</c:v>
                </c:pt>
                <c:pt idx="2110">
                  <c:v>84.540208290585497</c:v>
                </c:pt>
                <c:pt idx="2111">
                  <c:v>84.544603916681794</c:v>
                </c:pt>
                <c:pt idx="2112">
                  <c:v>84.548993046036998</c:v>
                </c:pt>
                <c:pt idx="2113">
                  <c:v>84.553375689127193</c:v>
                </c:pt>
                <c:pt idx="2114">
                  <c:v>84.557751856428695</c:v>
                </c:pt>
                <c:pt idx="2115">
                  <c:v>84.562121558417402</c:v>
                </c:pt>
                <c:pt idx="2116">
                  <c:v>84.566484805569701</c:v>
                </c:pt>
                <c:pt idx="2117">
                  <c:v>84.570841608361604</c:v>
                </c:pt>
                <c:pt idx="2118">
                  <c:v>84.575191977269299</c:v>
                </c:pt>
                <c:pt idx="2119">
                  <c:v>84.579535922768898</c:v>
                </c:pt>
                <c:pt idx="2120">
                  <c:v>84.583873455336501</c:v>
                </c:pt>
                <c:pt idx="2121">
                  <c:v>84.588204585448295</c:v>
                </c:pt>
                <c:pt idx="2122">
                  <c:v>84.5925291917995</c:v>
                </c:pt>
                <c:pt idx="2123">
                  <c:v>84.596847398303595</c:v>
                </c:pt>
                <c:pt idx="2124">
                  <c:v>84.601159219705707</c:v>
                </c:pt>
                <c:pt idx="2125">
                  <c:v>84.605464666036298</c:v>
                </c:pt>
                <c:pt idx="2126">
                  <c:v>84.609763747325999</c:v>
                </c:pt>
                <c:pt idx="2127">
                  <c:v>84.614056473605004</c:v>
                </c:pt>
                <c:pt idx="2128">
                  <c:v>84.618342854904</c:v>
                </c:pt>
                <c:pt idx="2129">
                  <c:v>84.622622901253393</c:v>
                </c:pt>
                <c:pt idx="2130">
                  <c:v>84.626896622683603</c:v>
                </c:pt>
                <c:pt idx="2131">
                  <c:v>84.631164029225104</c:v>
                </c:pt>
                <c:pt idx="2132">
                  <c:v>84.635425130908502</c:v>
                </c:pt>
                <c:pt idx="2133">
                  <c:v>84.6396799377641</c:v>
                </c:pt>
                <c:pt idx="2134">
                  <c:v>84.643928459822504</c:v>
                </c:pt>
                <c:pt idx="2135">
                  <c:v>84.648170707114005</c:v>
                </c:pt>
                <c:pt idx="2136">
                  <c:v>84.652406689669306</c:v>
                </c:pt>
                <c:pt idx="2137">
                  <c:v>84.656636417518698</c:v>
                </c:pt>
                <c:pt idx="2138">
                  <c:v>84.660859900692799</c:v>
                </c:pt>
                <c:pt idx="2139">
                  <c:v>84.665077149221901</c:v>
                </c:pt>
                <c:pt idx="2140">
                  <c:v>84.669288173136593</c:v>
                </c:pt>
                <c:pt idx="2141">
                  <c:v>84.673492982467295</c:v>
                </c:pt>
                <c:pt idx="2142">
                  <c:v>84.677691587244496</c:v>
                </c:pt>
                <c:pt idx="2143">
                  <c:v>84.681883997498701</c:v>
                </c:pt>
                <c:pt idx="2144">
                  <c:v>84.686070223260401</c:v>
                </c:pt>
                <c:pt idx="2145">
                  <c:v>84.69025027456</c:v>
                </c:pt>
                <c:pt idx="2146">
                  <c:v>84.694424161427904</c:v>
                </c:pt>
                <c:pt idx="2147">
                  <c:v>84.698591893894701</c:v>
                </c:pt>
                <c:pt idx="2148">
                  <c:v>84.702753481990896</c:v>
                </c:pt>
                <c:pt idx="2149">
                  <c:v>84.706908935746796</c:v>
                </c:pt>
                <c:pt idx="2150">
                  <c:v>84.711058265193003</c:v>
                </c:pt>
                <c:pt idx="2151">
                  <c:v>84.715201431881596</c:v>
                </c:pt>
                <c:pt idx="2152">
                  <c:v>84.719338393540198</c:v>
                </c:pt>
                <c:pt idx="2153">
                  <c:v>84.723469246440999</c:v>
                </c:pt>
                <c:pt idx="2154">
                  <c:v>84.727594000145004</c:v>
                </c:pt>
                <c:pt idx="2155">
                  <c:v>84.731712664213006</c:v>
                </c:pt>
                <c:pt idx="2156">
                  <c:v>84.735825248206098</c:v>
                </c:pt>
                <c:pt idx="2157">
                  <c:v>84.739931761685</c:v>
                </c:pt>
                <c:pt idx="2158">
                  <c:v>84.744032214210804</c:v>
                </c:pt>
                <c:pt idx="2159">
                  <c:v>84.748126615344304</c:v>
                </c:pt>
                <c:pt idx="2160">
                  <c:v>84.752214974646407</c:v>
                </c:pt>
                <c:pt idx="2161">
                  <c:v>84.756297301678003</c:v>
                </c:pt>
                <c:pt idx="2162">
                  <c:v>84.760373606000101</c:v>
                </c:pt>
                <c:pt idx="2163">
                  <c:v>84.764443897173507</c:v>
                </c:pt>
                <c:pt idx="2164">
                  <c:v>84.768508184759199</c:v>
                </c:pt>
                <c:pt idx="2165">
                  <c:v>84.772566478317998</c:v>
                </c:pt>
                <c:pt idx="2166">
                  <c:v>84.776618787410897</c:v>
                </c:pt>
                <c:pt idx="2167">
                  <c:v>84.780665121598801</c:v>
                </c:pt>
                <c:pt idx="2168">
                  <c:v>84.784705490442505</c:v>
                </c:pt>
                <c:pt idx="2169">
                  <c:v>84.7887399035031</c:v>
                </c:pt>
                <c:pt idx="2170">
                  <c:v>84.792768370341307</c:v>
                </c:pt>
                <c:pt idx="2171">
                  <c:v>84.796790900518204</c:v>
                </c:pt>
                <c:pt idx="2172">
                  <c:v>84.800807503594598</c:v>
                </c:pt>
                <c:pt idx="2173">
                  <c:v>84.804818189131396</c:v>
                </c:pt>
                <c:pt idx="2174">
                  <c:v>84.808822966689604</c:v>
                </c:pt>
                <c:pt idx="2175">
                  <c:v>84.812821845830001</c:v>
                </c:pt>
                <c:pt idx="2176">
                  <c:v>84.816814836113494</c:v>
                </c:pt>
                <c:pt idx="2177">
                  <c:v>84.820801947101103</c:v>
                </c:pt>
                <c:pt idx="2178">
                  <c:v>84.824783188353706</c:v>
                </c:pt>
                <c:pt idx="2179">
                  <c:v>84.828758569432097</c:v>
                </c:pt>
                <c:pt idx="2180">
                  <c:v>84.832728099897295</c:v>
                </c:pt>
                <c:pt idx="2181">
                  <c:v>84.836691244522001</c:v>
                </c:pt>
                <c:pt idx="2182">
                  <c:v>84.840649011334804</c:v>
                </c:pt>
                <c:pt idx="2183">
                  <c:v>84.844600936041601</c:v>
                </c:pt>
                <c:pt idx="2184">
                  <c:v>84.848547028169193</c:v>
                </c:pt>
                <c:pt idx="2185">
                  <c:v>84.852487297229004</c:v>
                </c:pt>
                <c:pt idx="2186">
                  <c:v>84.856421752717097</c:v>
                </c:pt>
                <c:pt idx="2187">
                  <c:v>84.8603504041143</c:v>
                </c:pt>
                <c:pt idx="2188">
                  <c:v>84.864273260886193</c:v>
                </c:pt>
                <c:pt idx="2189">
                  <c:v>84.868190332482797</c:v>
                </c:pt>
                <c:pt idx="2190">
                  <c:v>84.872101628339095</c:v>
                </c:pt>
                <c:pt idx="2191">
                  <c:v>84.876007157874596</c:v>
                </c:pt>
                <c:pt idx="2192">
                  <c:v>84.879906930493505</c:v>
                </c:pt>
                <c:pt idx="2193">
                  <c:v>84.883800955584704</c:v>
                </c:pt>
                <c:pt idx="2194">
                  <c:v>84.887689242521901</c:v>
                </c:pt>
                <c:pt idx="2195">
                  <c:v>84.891571800663201</c:v>
                </c:pt>
                <c:pt idx="2196">
                  <c:v>84.895448639351699</c:v>
                </c:pt>
                <c:pt idx="2197">
                  <c:v>84.899319767915003</c:v>
                </c:pt>
                <c:pt idx="2198">
                  <c:v>84.903185195665401</c:v>
                </c:pt>
                <c:pt idx="2199">
                  <c:v>84.907044931900003</c:v>
                </c:pt>
                <c:pt idx="2200">
                  <c:v>84.910898985900502</c:v>
                </c:pt>
                <c:pt idx="2201">
                  <c:v>84.914747366933099</c:v>
                </c:pt>
                <c:pt idx="2202">
                  <c:v>84.918590084249104</c:v>
                </c:pt>
                <c:pt idx="2203">
                  <c:v>84.922427147084207</c:v>
                </c:pt>
                <c:pt idx="2204">
                  <c:v>84.926258564658696</c:v>
                </c:pt>
                <c:pt idx="2205">
                  <c:v>84.930084346177907</c:v>
                </c:pt>
                <c:pt idx="2206">
                  <c:v>84.933904500831503</c:v>
                </c:pt>
                <c:pt idx="2207">
                  <c:v>84.937719037793997</c:v>
                </c:pt>
                <c:pt idx="2208">
                  <c:v>84.941527966224598</c:v>
                </c:pt>
                <c:pt idx="2209">
                  <c:v>84.945331295267096</c:v>
                </c:pt>
                <c:pt idx="2210">
                  <c:v>84.9491290180096</c:v>
                </c:pt>
                <c:pt idx="2211">
                  <c:v>84.952921027867404</c:v>
                </c:pt>
                <c:pt idx="2212">
                  <c:v>84.956707453941107</c:v>
                </c:pt>
                <c:pt idx="2213">
                  <c:v>84.960488304900295</c:v>
                </c:pt>
                <c:pt idx="2214">
                  <c:v>84.964263589393298</c:v>
                </c:pt>
                <c:pt idx="2215">
                  <c:v>84.968033316047297</c:v>
                </c:pt>
                <c:pt idx="2216">
                  <c:v>84.971797493468301</c:v>
                </c:pt>
                <c:pt idx="2217">
                  <c:v>84.975556130240903</c:v>
                </c:pt>
                <c:pt idx="2218">
                  <c:v>84.979309234928905</c:v>
                </c:pt>
                <c:pt idx="2219">
                  <c:v>84.983056816074495</c:v>
                </c:pt>
                <c:pt idx="2220">
                  <c:v>84.986798882198897</c:v>
                </c:pt>
                <c:pt idx="2221">
                  <c:v>84.990535441802095</c:v>
                </c:pt>
                <c:pt idx="2222">
                  <c:v>84.994266503362894</c:v>
                </c:pt>
                <c:pt idx="2223">
                  <c:v>84.9979920753389</c:v>
                </c:pt>
                <c:pt idx="2224">
                  <c:v>85.001712166166399</c:v>
                </c:pt>
                <c:pt idx="2225">
                  <c:v>85.005426784260706</c:v>
                </c:pt>
                <c:pt idx="2226">
                  <c:v>85.009135938015703</c:v>
                </c:pt>
                <c:pt idx="2227">
                  <c:v>85.012839635804298</c:v>
                </c:pt>
                <c:pt idx="2228">
                  <c:v>85.016537885977996</c:v>
                </c:pt>
                <c:pt idx="2229">
                  <c:v>85.020230696867301</c:v>
                </c:pt>
                <c:pt idx="2230">
                  <c:v>85.023918076781399</c:v>
                </c:pt>
                <c:pt idx="2231">
                  <c:v>85.027600034008103</c:v>
                </c:pt>
                <c:pt idx="2232">
                  <c:v>85.031276576814605</c:v>
                </c:pt>
                <c:pt idx="2233">
                  <c:v>85.034947713446201</c:v>
                </c:pt>
                <c:pt idx="2234">
                  <c:v>85.038613452127393</c:v>
                </c:pt>
                <c:pt idx="2235">
                  <c:v>85.042273801061597</c:v>
                </c:pt>
                <c:pt idx="2236">
                  <c:v>85.045928768430599</c:v>
                </c:pt>
                <c:pt idx="2237">
                  <c:v>85.049578362395295</c:v>
                </c:pt>
                <c:pt idx="2238">
                  <c:v>85.053222591095405</c:v>
                </c:pt>
                <c:pt idx="2239">
                  <c:v>85.056861462649294</c:v>
                </c:pt>
                <c:pt idx="2240">
                  <c:v>85.060494985154307</c:v>
                </c:pt>
                <c:pt idx="2241">
                  <c:v>85.064123166686301</c:v>
                </c:pt>
                <c:pt idx="2242">
                  <c:v>85.067746015300301</c:v>
                </c:pt>
                <c:pt idx="2243">
                  <c:v>85.071363539029903</c:v>
                </c:pt>
                <c:pt idx="2244">
                  <c:v>85.0749757458875</c:v>
                </c:pt>
                <c:pt idx="2245">
                  <c:v>85.078582643864493</c:v>
                </c:pt>
                <c:pt idx="2246">
                  <c:v>85.0821842409308</c:v>
                </c:pt>
                <c:pt idx="2247">
                  <c:v>85.085780545035405</c:v>
                </c:pt>
                <c:pt idx="2248">
                  <c:v>85.089371564106003</c:v>
                </c:pt>
                <c:pt idx="2249">
                  <c:v>85.092957306048902</c:v>
                </c:pt>
                <c:pt idx="2250">
                  <c:v>85.096537778749394</c:v>
                </c:pt>
                <c:pt idx="2251">
                  <c:v>85.100112990071807</c:v>
                </c:pt>
                <c:pt idx="2252">
                  <c:v>85.103682947858701</c:v>
                </c:pt>
                <c:pt idx="2253">
                  <c:v>85.107247659932099</c:v>
                </c:pt>
                <c:pt idx="2254">
                  <c:v>85.110807134092198</c:v>
                </c:pt>
                <c:pt idx="2255">
                  <c:v>85.114361378118403</c:v>
                </c:pt>
                <c:pt idx="2256">
                  <c:v>85.117910407030394</c:v>
                </c:pt>
                <c:pt idx="2257">
                  <c:v>85.121454234996406</c:v>
                </c:pt>
                <c:pt idx="2258">
                  <c:v>85.124992857685299</c:v>
                </c:pt>
                <c:pt idx="2259">
                  <c:v>85.128526282849506</c:v>
                </c:pt>
                <c:pt idx="2260">
                  <c:v>85.132054518220599</c:v>
                </c:pt>
                <c:pt idx="2261">
                  <c:v>85.135577571510098</c:v>
                </c:pt>
                <c:pt idx="2262">
                  <c:v>85.139095450408902</c:v>
                </c:pt>
                <c:pt idx="2263">
                  <c:v>85.142608162587706</c:v>
                </c:pt>
                <c:pt idx="2264">
                  <c:v>85.146115715696794</c:v>
                </c:pt>
                <c:pt idx="2265">
                  <c:v>85.149618117366003</c:v>
                </c:pt>
                <c:pt idx="2266">
                  <c:v>85.153115375204806</c:v>
                </c:pt>
                <c:pt idx="2267">
                  <c:v>85.156607496802394</c:v>
                </c:pt>
                <c:pt idx="2268">
                  <c:v>85.160094489727499</c:v>
                </c:pt>
                <c:pt idx="2269">
                  <c:v>85.1635763615283</c:v>
                </c:pt>
                <c:pt idx="2270">
                  <c:v>85.167053119732998</c:v>
                </c:pt>
                <c:pt idx="2271">
                  <c:v>85.170524771849102</c:v>
                </c:pt>
                <c:pt idx="2272">
                  <c:v>85.173991325363801</c:v>
                </c:pt>
                <c:pt idx="2273">
                  <c:v>85.177452787744002</c:v>
                </c:pt>
                <c:pt idx="2274">
                  <c:v>85.180909166436194</c:v>
                </c:pt>
                <c:pt idx="2275">
                  <c:v>85.184360468866402</c:v>
                </c:pt>
                <c:pt idx="2276">
                  <c:v>85.187806702440398</c:v>
                </c:pt>
                <c:pt idx="2277">
                  <c:v>85.191247874543393</c:v>
                </c:pt>
                <c:pt idx="2278">
                  <c:v>85.194683992540405</c:v>
                </c:pt>
                <c:pt idx="2279">
                  <c:v>85.1981150637761</c:v>
                </c:pt>
                <c:pt idx="2280">
                  <c:v>85.201541095574498</c:v>
                </c:pt>
                <c:pt idx="2281">
                  <c:v>85.204962095239495</c:v>
                </c:pt>
                <c:pt idx="2282">
                  <c:v>85.208378070054593</c:v>
                </c:pt>
                <c:pt idx="2283">
                  <c:v>85.211789027282805</c:v>
                </c:pt>
                <c:pt idx="2284">
                  <c:v>85.215194974166707</c:v>
                </c:pt>
                <c:pt idx="2285">
                  <c:v>85.218595917928596</c:v>
                </c:pt>
                <c:pt idx="2286">
                  <c:v>85.221991865770605</c:v>
                </c:pt>
                <c:pt idx="2287">
                  <c:v>85.225382824874103</c:v>
                </c:pt>
                <c:pt idx="2288">
                  <c:v>85.228768802400197</c:v>
                </c:pt>
                <c:pt idx="2289">
                  <c:v>85.232149805489897</c:v>
                </c:pt>
                <c:pt idx="2290">
                  <c:v>85.235525841263396</c:v>
                </c:pt>
                <c:pt idx="2291">
                  <c:v>85.238896916820806</c:v>
                </c:pt>
                <c:pt idx="2292">
                  <c:v>85.242263039241706</c:v>
                </c:pt>
                <c:pt idx="2293">
                  <c:v>85.245624215585494</c:v>
                </c:pt>
                <c:pt idx="2294">
                  <c:v>85.248980452890905</c:v>
                </c:pt>
                <c:pt idx="2295">
                  <c:v>85.252331758176595</c:v>
                </c:pt>
                <c:pt idx="2296">
                  <c:v>85.255678138440601</c:v>
                </c:pt>
                <c:pt idx="2297">
                  <c:v>85.259019600660693</c:v>
                </c:pt>
                <c:pt idx="2298">
                  <c:v>85.262356151794293</c:v>
                </c:pt>
                <c:pt idx="2299">
                  <c:v>85.265687798778202</c:v>
                </c:pt>
                <c:pt idx="2300">
                  <c:v>85.269014548529299</c:v>
                </c:pt>
                <c:pt idx="2301">
                  <c:v>85.272336407943698</c:v>
                </c:pt>
                <c:pt idx="2302">
                  <c:v>85.275653460695906</c:v>
                </c:pt>
                <c:pt idx="2303">
                  <c:v>85.278965692427406</c:v>
                </c:pt>
                <c:pt idx="2304">
                  <c:v>85.282273064679103</c:v>
                </c:pt>
                <c:pt idx="2305">
                  <c:v>85.285575584624198</c:v>
                </c:pt>
                <c:pt idx="2306">
                  <c:v>85.288873259420399</c:v>
                </c:pt>
                <c:pt idx="2307">
                  <c:v>85.292166096210494</c:v>
                </c:pt>
                <c:pt idx="2308">
                  <c:v>85.295454102121397</c:v>
                </c:pt>
                <c:pt idx="2309">
                  <c:v>85.2987372842653</c:v>
                </c:pt>
                <c:pt idx="2310">
                  <c:v>85.302015649738607</c:v>
                </c:pt>
                <c:pt idx="2311">
                  <c:v>85.305289205622699</c:v>
                </c:pt>
                <c:pt idx="2312">
                  <c:v>85.308557958983499</c:v>
                </c:pt>
                <c:pt idx="2313">
                  <c:v>85.311821916871693</c:v>
                </c:pt>
                <c:pt idx="2314">
                  <c:v>85.315081086322706</c:v>
                </c:pt>
                <c:pt idx="2315">
                  <c:v>85.318335474356502</c:v>
                </c:pt>
                <c:pt idx="2316">
                  <c:v>85.321585087977795</c:v>
                </c:pt>
                <c:pt idx="2317">
                  <c:v>85.324829934176094</c:v>
                </c:pt>
                <c:pt idx="2318">
                  <c:v>85.328070019925505</c:v>
                </c:pt>
                <c:pt idx="2319">
                  <c:v>85.3313053521847</c:v>
                </c:pt>
                <c:pt idx="2320">
                  <c:v>85.334535937897201</c:v>
                </c:pt>
                <c:pt idx="2321">
                  <c:v>85.337761783991198</c:v>
                </c:pt>
                <c:pt idx="2322">
                  <c:v>85.340982897379604</c:v>
                </c:pt>
                <c:pt idx="2323">
                  <c:v>85.344199284959899</c:v>
                </c:pt>
                <c:pt idx="2324">
                  <c:v>85.3474109536144</c:v>
                </c:pt>
                <c:pt idx="2325">
                  <c:v>85.350617910209905</c:v>
                </c:pt>
                <c:pt idx="2326">
                  <c:v>85.353820161598094</c:v>
                </c:pt>
                <c:pt idx="2327">
                  <c:v>85.357017714615296</c:v>
                </c:pt>
                <c:pt idx="2328">
                  <c:v>85.360210576082494</c:v>
                </c:pt>
                <c:pt idx="2329">
                  <c:v>85.363398752805296</c:v>
                </c:pt>
                <c:pt idx="2330">
                  <c:v>85.366582251574101</c:v>
                </c:pt>
                <c:pt idx="2331">
                  <c:v>85.369761079163993</c:v>
                </c:pt>
                <c:pt idx="2332">
                  <c:v>85.372935242334705</c:v>
                </c:pt>
                <c:pt idx="2333">
                  <c:v>85.376104747830595</c:v>
                </c:pt>
                <c:pt idx="2334">
                  <c:v>85.379269602380901</c:v>
                </c:pt>
                <c:pt idx="2335">
                  <c:v>85.3824298126993</c:v>
                </c:pt>
                <c:pt idx="2336">
                  <c:v>85.385585385484404</c:v>
                </c:pt>
                <c:pt idx="2337">
                  <c:v>85.388736327419295</c:v>
                </c:pt>
                <c:pt idx="2338">
                  <c:v>85.391882645171904</c:v>
                </c:pt>
                <c:pt idx="2339">
                  <c:v>85.395024345394802</c:v>
                </c:pt>
                <c:pt idx="2340">
                  <c:v>85.398161434725196</c:v>
                </c:pt>
                <c:pt idx="2341">
                  <c:v>85.401293919785104</c:v>
                </c:pt>
                <c:pt idx="2342">
                  <c:v>85.404421807180995</c:v>
                </c:pt>
                <c:pt idx="2343">
                  <c:v>85.407545103504205</c:v>
                </c:pt>
                <c:pt idx="2344">
                  <c:v>85.410663815330906</c:v>
                </c:pt>
                <c:pt idx="2345">
                  <c:v>85.413777949221597</c:v>
                </c:pt>
                <c:pt idx="2346">
                  <c:v>85.416887511721697</c:v>
                </c:pt>
                <c:pt idx="2347">
                  <c:v>85.419992509361407</c:v>
                </c:pt>
                <c:pt idx="2348">
                  <c:v>85.423093035859793</c:v>
                </c:pt>
                <c:pt idx="2349">
                  <c:v>85.426189031038902</c:v>
                </c:pt>
                <c:pt idx="2350">
                  <c:v>85.429280489142798</c:v>
                </c:pt>
                <c:pt idx="2351">
                  <c:v>85.432367416927605</c:v>
                </c:pt>
                <c:pt idx="2352">
                  <c:v>85.435449821137894</c:v>
                </c:pt>
                <c:pt idx="2353">
                  <c:v>85.438527708507294</c:v>
                </c:pt>
                <c:pt idx="2354">
                  <c:v>85.441601085757796</c:v>
                </c:pt>
                <c:pt idx="2355">
                  <c:v>85.444669959600603</c:v>
                </c:pt>
                <c:pt idx="2356">
                  <c:v>85.447734336735095</c:v>
                </c:pt>
                <c:pt idx="2357">
                  <c:v>85.450794223849798</c:v>
                </c:pt>
                <c:pt idx="2358">
                  <c:v>85.453849627621807</c:v>
                </c:pt>
                <c:pt idx="2359">
                  <c:v>85.456900554716995</c:v>
                </c:pt>
                <c:pt idx="2360">
                  <c:v>85.459947011789893</c:v>
                </c:pt>
                <c:pt idx="2361">
                  <c:v>85.462989005484005</c:v>
                </c:pt>
                <c:pt idx="2362">
                  <c:v>85.466026542431194</c:v>
                </c:pt>
                <c:pt idx="2363">
                  <c:v>85.4690596292523</c:v>
                </c:pt>
                <c:pt idx="2364">
                  <c:v>85.472088272556903</c:v>
                </c:pt>
                <c:pt idx="2365">
                  <c:v>85.475112478943203</c:v>
                </c:pt>
                <c:pt idx="2366">
                  <c:v>85.478132254998201</c:v>
                </c:pt>
                <c:pt idx="2367">
                  <c:v>85.4811476072977</c:v>
                </c:pt>
                <c:pt idx="2368">
                  <c:v>85.484158542406107</c:v>
                </c:pt>
                <c:pt idx="2369">
                  <c:v>85.487165066876599</c:v>
                </c:pt>
                <c:pt idx="2370">
                  <c:v>85.490167187251103</c:v>
                </c:pt>
                <c:pt idx="2371">
                  <c:v>85.493164910060202</c:v>
                </c:pt>
                <c:pt idx="2372">
                  <c:v>85.496158241823494</c:v>
                </c:pt>
                <c:pt idx="2373">
                  <c:v>85.499147189048898</c:v>
                </c:pt>
                <c:pt idx="2374">
                  <c:v>85.502131758233404</c:v>
                </c:pt>
                <c:pt idx="2375">
                  <c:v>85.505111955862503</c:v>
                </c:pt>
                <c:pt idx="2376">
                  <c:v>85.508087788410705</c:v>
                </c:pt>
                <c:pt idx="2377">
                  <c:v>85.511059262340794</c:v>
                </c:pt>
                <c:pt idx="2378">
                  <c:v>85.514026384104795</c:v>
                </c:pt>
                <c:pt idx="2379">
                  <c:v>85.516989160143098</c:v>
                </c:pt>
                <c:pt idx="2380">
                  <c:v>85.519947596885004</c:v>
                </c:pt>
                <c:pt idx="2381">
                  <c:v>85.522901700748506</c:v>
                </c:pt>
                <c:pt idx="2382">
                  <c:v>85.525851478140396</c:v>
                </c:pt>
                <c:pt idx="2383">
                  <c:v>85.5287969354561</c:v>
                </c:pt>
                <c:pt idx="2384">
                  <c:v>85.531738079079702</c:v>
                </c:pt>
                <c:pt idx="2385">
                  <c:v>85.534674915384201</c:v>
                </c:pt>
                <c:pt idx="2386">
                  <c:v>85.537607450731301</c:v>
                </c:pt>
                <c:pt idx="2387">
                  <c:v>85.540535691471405</c:v>
                </c:pt>
                <c:pt idx="2388">
                  <c:v>85.543459643943606</c:v>
                </c:pt>
                <c:pt idx="2389">
                  <c:v>85.546379314475701</c:v>
                </c:pt>
                <c:pt idx="2390">
                  <c:v>85.549294709384299</c:v>
                </c:pt>
                <c:pt idx="2391">
                  <c:v>85.552205834974799</c:v>
                </c:pt>
                <c:pt idx="2392">
                  <c:v>85.555112697541205</c:v>
                </c:pt>
                <c:pt idx="2393">
                  <c:v>85.558015307620707</c:v>
                </c:pt>
                <c:pt idx="2394">
                  <c:v>85.560913699380905</c:v>
                </c:pt>
                <c:pt idx="2395">
                  <c:v>85.5638078498216</c:v>
                </c:pt>
                <c:pt idx="2396">
                  <c:v>85.566697765293398</c:v>
                </c:pt>
                <c:pt idx="2397">
                  <c:v>85.569583452137195</c:v>
                </c:pt>
                <c:pt idx="2398">
                  <c:v>85.572464916684098</c:v>
                </c:pt>
                <c:pt idx="2399">
                  <c:v>85.575342165255293</c:v>
                </c:pt>
                <c:pt idx="2400">
                  <c:v>85.578215204162305</c:v>
                </c:pt>
                <c:pt idx="2401">
                  <c:v>85.581084039706596</c:v>
                </c:pt>
                <c:pt idx="2402">
                  <c:v>85.583948678179894</c:v>
                </c:pt>
                <c:pt idx="2403">
                  <c:v>85.586809125864306</c:v>
                </c:pt>
                <c:pt idx="2404">
                  <c:v>85.589665389031893</c:v>
                </c:pt>
                <c:pt idx="2405">
                  <c:v>85.592517473944994</c:v>
                </c:pt>
                <c:pt idx="2406">
                  <c:v>85.595365386856102</c:v>
                </c:pt>
                <c:pt idx="2407">
                  <c:v>85.598209134007902</c:v>
                </c:pt>
                <c:pt idx="2408">
                  <c:v>85.601048721633205</c:v>
                </c:pt>
                <c:pt idx="2409">
                  <c:v>85.6038841559552</c:v>
                </c:pt>
                <c:pt idx="2410">
                  <c:v>85.6067154431869</c:v>
                </c:pt>
                <c:pt idx="2411">
                  <c:v>85.609542589531898</c:v>
                </c:pt>
                <c:pt idx="2412">
                  <c:v>85.612365601183697</c:v>
                </c:pt>
                <c:pt idx="2413">
                  <c:v>85.615184484325994</c:v>
                </c:pt>
                <c:pt idx="2414">
                  <c:v>85.617999245132907</c:v>
                </c:pt>
                <c:pt idx="2415">
                  <c:v>85.620809889768495</c:v>
                </c:pt>
                <c:pt idx="2416">
                  <c:v>85.623616424386995</c:v>
                </c:pt>
                <c:pt idx="2417">
                  <c:v>85.626418855132997</c:v>
                </c:pt>
                <c:pt idx="2418">
                  <c:v>85.629217188141098</c:v>
                </c:pt>
                <c:pt idx="2419">
                  <c:v>85.632011429536107</c:v>
                </c:pt>
                <c:pt idx="2420">
                  <c:v>85.634801585433294</c:v>
                </c:pt>
                <c:pt idx="2421">
                  <c:v>85.637587661937602</c:v>
                </c:pt>
                <c:pt idx="2422">
                  <c:v>85.640369665144604</c:v>
                </c:pt>
                <c:pt idx="2423">
                  <c:v>85.643147601139901</c:v>
                </c:pt>
                <c:pt idx="2424">
                  <c:v>85.645921475999103</c:v>
                </c:pt>
                <c:pt idx="2425">
                  <c:v>85.648691295788197</c:v>
                </c:pt>
                <c:pt idx="2426">
                  <c:v>85.651457066563395</c:v>
                </c:pt>
                <c:pt idx="2427">
                  <c:v>85.654218794370905</c:v>
                </c:pt>
                <c:pt idx="2428">
                  <c:v>85.656976485247199</c:v>
                </c:pt>
                <c:pt idx="2429">
                  <c:v>85.6597301452191</c:v>
                </c:pt>
                <c:pt idx="2430">
                  <c:v>85.662479780303201</c:v>
                </c:pt>
                <c:pt idx="2431">
                  <c:v>85.665225396506798</c:v>
                </c:pt>
                <c:pt idx="2432">
                  <c:v>85.667966999827001</c:v>
                </c:pt>
                <c:pt idx="2433">
                  <c:v>85.670704596251099</c:v>
                </c:pt>
                <c:pt idx="2434">
                  <c:v>85.673438191756702</c:v>
                </c:pt>
                <c:pt idx="2435">
                  <c:v>85.676167792311702</c:v>
                </c:pt>
                <c:pt idx="2436">
                  <c:v>85.6788934038739</c:v>
                </c:pt>
                <c:pt idx="2437">
                  <c:v>85.681615032391406</c:v>
                </c:pt>
                <c:pt idx="2438">
                  <c:v>85.684332683802594</c:v>
                </c:pt>
                <c:pt idx="2439">
                  <c:v>85.687046365846996</c:v>
                </c:pt>
                <c:pt idx="2440">
                  <c:v>85.689756085927201</c:v>
                </c:pt>
                <c:pt idx="2441">
                  <c:v>85.692461847057999</c:v>
                </c:pt>
                <c:pt idx="2442">
                  <c:v>85.695163655152498</c:v>
                </c:pt>
                <c:pt idx="2443">
                  <c:v>85.697861516114003</c:v>
                </c:pt>
                <c:pt idx="2444">
                  <c:v>85.700555435836506</c:v>
                </c:pt>
                <c:pt idx="2445">
                  <c:v>85.703245420204198</c:v>
                </c:pt>
                <c:pt idx="2446">
                  <c:v>85.705931475091504</c:v>
                </c:pt>
                <c:pt idx="2447">
                  <c:v>85.708613606363599</c:v>
                </c:pt>
                <c:pt idx="2448">
                  <c:v>85.711291819875598</c:v>
                </c:pt>
                <c:pt idx="2449">
                  <c:v>85.713966121473305</c:v>
                </c:pt>
                <c:pt idx="2450">
                  <c:v>85.716636516992907</c:v>
                </c:pt>
                <c:pt idx="2451">
                  <c:v>85.719303012260795</c:v>
                </c:pt>
                <c:pt idx="2452">
                  <c:v>85.721965613093801</c:v>
                </c:pt>
                <c:pt idx="2453">
                  <c:v>85.724624325299303</c:v>
                </c:pt>
                <c:pt idx="2454">
                  <c:v>85.727279154674804</c:v>
                </c:pt>
                <c:pt idx="2455">
                  <c:v>85.7299301070083</c:v>
                </c:pt>
                <c:pt idx="2456">
                  <c:v>85.732577188078196</c:v>
                </c:pt>
                <c:pt idx="2457">
                  <c:v>85.735220403653301</c:v>
                </c:pt>
                <c:pt idx="2458">
                  <c:v>85.737859759492693</c:v>
                </c:pt>
                <c:pt idx="2459">
                  <c:v>85.740495261345998</c:v>
                </c:pt>
                <c:pt idx="2460">
                  <c:v>85.743126914952995</c:v>
                </c:pt>
                <c:pt idx="2461">
                  <c:v>85.745754726043998</c:v>
                </c:pt>
                <c:pt idx="2462">
                  <c:v>85.7483787003397</c:v>
                </c:pt>
                <c:pt idx="2463">
                  <c:v>85.750998843551201</c:v>
                </c:pt>
                <c:pt idx="2464">
                  <c:v>85.753615161379798</c:v>
                </c:pt>
                <c:pt idx="2465">
                  <c:v>85.756227659517293</c:v>
                </c:pt>
                <c:pt idx="2466">
                  <c:v>85.758836343645996</c:v>
                </c:pt>
                <c:pt idx="2467">
                  <c:v>85.761441219438396</c:v>
                </c:pt>
                <c:pt idx="2468">
                  <c:v>85.764042292557505</c:v>
                </c:pt>
                <c:pt idx="2469">
                  <c:v>85.766639568656501</c:v>
                </c:pt>
                <c:pt idx="2470">
                  <c:v>85.769233053379295</c:v>
                </c:pt>
                <c:pt idx="2471">
                  <c:v>85.771822752359697</c:v>
                </c:pt>
                <c:pt idx="2472">
                  <c:v>85.774408671222403</c:v>
                </c:pt>
                <c:pt idx="2473">
                  <c:v>85.776990815582195</c:v>
                </c:pt>
                <c:pt idx="2474">
                  <c:v>85.779569191044303</c:v>
                </c:pt>
                <c:pt idx="2475">
                  <c:v>85.782143803204306</c:v>
                </c:pt>
                <c:pt idx="2476">
                  <c:v>85.784714657648195</c:v>
                </c:pt>
                <c:pt idx="2477">
                  <c:v>85.787281759952407</c:v>
                </c:pt>
                <c:pt idx="2478">
                  <c:v>85.789845115683505</c:v>
                </c:pt>
                <c:pt idx="2479">
                  <c:v>85.7924047303988</c:v>
                </c:pt>
                <c:pt idx="2480">
                  <c:v>85.794960609645798</c:v>
                </c:pt>
                <c:pt idx="2481">
                  <c:v>85.797512758962299</c:v>
                </c:pt>
                <c:pt idx="2482">
                  <c:v>85.800061183876593</c:v>
                </c:pt>
                <c:pt idx="2483">
                  <c:v>85.802605889907298</c:v>
                </c:pt>
                <c:pt idx="2484">
                  <c:v>85.805146882563506</c:v>
                </c:pt>
                <c:pt idx="2485">
                  <c:v>85.807684171643004</c:v>
                </c:pt>
                <c:pt idx="2486">
                  <c:v>85.810217761347403</c:v>
                </c:pt>
                <c:pt idx="2487">
                  <c:v>85.812747654714499</c:v>
                </c:pt>
                <c:pt idx="2488">
                  <c:v>85.815273857234601</c:v>
                </c:pt>
                <c:pt idx="2489">
                  <c:v>85.817796374388806</c:v>
                </c:pt>
                <c:pt idx="2490">
                  <c:v>85.820315211648804</c:v>
                </c:pt>
                <c:pt idx="2491">
                  <c:v>85.822830374476695</c:v>
                </c:pt>
                <c:pt idx="2492">
                  <c:v>85.825341868325694</c:v>
                </c:pt>
                <c:pt idx="2493">
                  <c:v>85.827849698639199</c:v>
                </c:pt>
                <c:pt idx="2494">
                  <c:v>85.830353870851695</c:v>
                </c:pt>
                <c:pt idx="2495">
                  <c:v>85.832854390387894</c:v>
                </c:pt>
                <c:pt idx="2496">
                  <c:v>85.835351262663593</c:v>
                </c:pt>
                <c:pt idx="2497">
                  <c:v>85.8378444930851</c:v>
                </c:pt>
                <c:pt idx="2498">
                  <c:v>85.8403340870492</c:v>
                </c:pt>
                <c:pt idx="2499">
                  <c:v>85.842820049943498</c:v>
                </c:pt>
                <c:pt idx="2500">
                  <c:v>85.845302387146205</c:v>
                </c:pt>
                <c:pt idx="2501">
                  <c:v>85.847781104026396</c:v>
                </c:pt>
                <c:pt idx="2502">
                  <c:v>85.850256205943495</c:v>
                </c:pt>
                <c:pt idx="2503">
                  <c:v>85.852727698247705</c:v>
                </c:pt>
                <c:pt idx="2504">
                  <c:v>85.855195586280004</c:v>
                </c:pt>
                <c:pt idx="2505">
                  <c:v>85.857659875371894</c:v>
                </c:pt>
                <c:pt idx="2506">
                  <c:v>85.860120570845496</c:v>
                </c:pt>
                <c:pt idx="2507">
                  <c:v>85.862577678013906</c:v>
                </c:pt>
                <c:pt idx="2508">
                  <c:v>85.865031202180404</c:v>
                </c:pt>
                <c:pt idx="2509">
                  <c:v>85.8674811486392</c:v>
                </c:pt>
                <c:pt idx="2510">
                  <c:v>85.869927522675297</c:v>
                </c:pt>
                <c:pt idx="2511">
                  <c:v>85.872370329564106</c:v>
                </c:pt>
                <c:pt idx="2512">
                  <c:v>85.874809574571699</c:v>
                </c:pt>
                <c:pt idx="2513">
                  <c:v>85.8772452629551</c:v>
                </c:pt>
                <c:pt idx="2514">
                  <c:v>85.879677399961594</c:v>
                </c:pt>
                <c:pt idx="2515">
                  <c:v>85.882105990829501</c:v>
                </c:pt>
                <c:pt idx="2516">
                  <c:v>85.884531040787394</c:v>
                </c:pt>
                <c:pt idx="2517">
                  <c:v>85.886952555055004</c:v>
                </c:pt>
                <c:pt idx="2518">
                  <c:v>85.889370538842201</c:v>
                </c:pt>
                <c:pt idx="2519">
                  <c:v>85.891784997350001</c:v>
                </c:pt>
                <c:pt idx="2520">
                  <c:v>85.894195935769602</c:v>
                </c:pt>
                <c:pt idx="2521">
                  <c:v>85.896603359283304</c:v>
                </c:pt>
                <c:pt idx="2522">
                  <c:v>85.899007273063802</c:v>
                </c:pt>
                <c:pt idx="2523">
                  <c:v>85.901407682274396</c:v>
                </c:pt>
                <c:pt idx="2524">
                  <c:v>85.903804592069406</c:v>
                </c:pt>
                <c:pt idx="2525">
                  <c:v>85.906198007593403</c:v>
                </c:pt>
                <c:pt idx="2526">
                  <c:v>85.908587933981806</c:v>
                </c:pt>
                <c:pt idx="2527">
                  <c:v>85.910974376360699</c:v>
                </c:pt>
                <c:pt idx="2528">
                  <c:v>85.913357339846797</c:v>
                </c:pt>
                <c:pt idx="2529">
                  <c:v>85.915736829547498</c:v>
                </c:pt>
                <c:pt idx="2530">
                  <c:v>85.918112850560803</c:v>
                </c:pt>
                <c:pt idx="2531">
                  <c:v>85.920485421958702</c:v>
                </c:pt>
                <c:pt idx="2532">
                  <c:v>85.922854537962493</c:v>
                </c:pt>
                <c:pt idx="2533">
                  <c:v>85.925220201832502</c:v>
                </c:pt>
                <c:pt idx="2534">
                  <c:v>85.927582418675001</c:v>
                </c:pt>
                <c:pt idx="2535">
                  <c:v>85.929941193587695</c:v>
                </c:pt>
                <c:pt idx="2536">
                  <c:v>85.932296531659205</c:v>
                </c:pt>
                <c:pt idx="2537">
                  <c:v>85.934648437969898</c:v>
                </c:pt>
                <c:pt idx="2538">
                  <c:v>85.936996917591102</c:v>
                </c:pt>
                <c:pt idx="2539">
                  <c:v>85.939341975585705</c:v>
                </c:pt>
                <c:pt idx="2540">
                  <c:v>85.941683617007698</c:v>
                </c:pt>
                <c:pt idx="2541">
                  <c:v>85.944021846902501</c:v>
                </c:pt>
                <c:pt idx="2542">
                  <c:v>85.946356670306699</c:v>
                </c:pt>
                <c:pt idx="2543">
                  <c:v>85.948688092248403</c:v>
                </c:pt>
                <c:pt idx="2544">
                  <c:v>85.951016117746804</c:v>
                </c:pt>
                <c:pt idx="2545">
                  <c:v>85.953340751812405</c:v>
                </c:pt>
                <c:pt idx="2546">
                  <c:v>85.955661999447202</c:v>
                </c:pt>
                <c:pt idx="2547">
                  <c:v>85.957979865644404</c:v>
                </c:pt>
                <c:pt idx="2548">
                  <c:v>85.960294355388399</c:v>
                </c:pt>
                <c:pt idx="2549">
                  <c:v>85.962605473654904</c:v>
                </c:pt>
                <c:pt idx="2550">
                  <c:v>85.964913225411294</c:v>
                </c:pt>
                <c:pt idx="2551">
                  <c:v>85.967217615615695</c:v>
                </c:pt>
                <c:pt idx="2552">
                  <c:v>85.969518649217804</c:v>
                </c:pt>
                <c:pt idx="2553">
                  <c:v>85.971816331158806</c:v>
                </c:pt>
                <c:pt idx="2554">
                  <c:v>85.974110666370805</c:v>
                </c:pt>
                <c:pt idx="2555">
                  <c:v>85.976401659777494</c:v>
                </c:pt>
                <c:pt idx="2556">
                  <c:v>85.978689316293796</c:v>
                </c:pt>
                <c:pt idx="2557">
                  <c:v>85.980973640825795</c:v>
                </c:pt>
                <c:pt idx="2558">
                  <c:v>85.983254638271106</c:v>
                </c:pt>
                <c:pt idx="2559">
                  <c:v>85.985532313518405</c:v>
                </c:pt>
                <c:pt idx="2560">
                  <c:v>85.987806671447998</c:v>
                </c:pt>
                <c:pt idx="2561">
                  <c:v>85.990077716931097</c:v>
                </c:pt>
                <c:pt idx="2562">
                  <c:v>85.992345454830499</c:v>
                </c:pt>
                <c:pt idx="2563">
                  <c:v>85.994609890000206</c:v>
                </c:pt>
                <c:pt idx="2564">
                  <c:v>85.996871027285493</c:v>
                </c:pt>
                <c:pt idx="2565">
                  <c:v>85.999128871522998</c:v>
                </c:pt>
                <c:pt idx="2566">
                  <c:v>86.001383427540702</c:v>
                </c:pt>
                <c:pt idx="2567">
                  <c:v>86.003634700157804</c:v>
                </c:pt>
                <c:pt idx="2568">
                  <c:v>86.005882694184706</c:v>
                </c:pt>
                <c:pt idx="2569">
                  <c:v>86.008127414423299</c:v>
                </c:pt>
                <c:pt idx="2570">
                  <c:v>86.010368865666806</c:v>
                </c:pt>
                <c:pt idx="2571">
                  <c:v>86.012607052699494</c:v>
                </c:pt>
                <c:pt idx="2572">
                  <c:v>86.014841980297206</c:v>
                </c:pt>
                <c:pt idx="2573">
                  <c:v>86.017073653226902</c:v>
                </c:pt>
                <c:pt idx="2574">
                  <c:v>86.019302076246902</c:v>
                </c:pt>
                <c:pt idx="2575">
                  <c:v>86.0215272541069</c:v>
                </c:pt>
                <c:pt idx="2576">
                  <c:v>86.023749193914199</c:v>
                </c:pt>
                <c:pt idx="2577">
                  <c:v>86.0259679145733</c:v>
                </c:pt>
                <c:pt idx="2578">
                  <c:v>86.028183405769198</c:v>
                </c:pt>
                <c:pt idx="2579">
                  <c:v>86.030395672269705</c:v>
                </c:pt>
                <c:pt idx="2580">
                  <c:v>86.032604718834307</c:v>
                </c:pt>
                <c:pt idx="2581">
                  <c:v>86.0348105502148</c:v>
                </c:pt>
                <c:pt idx="2582">
                  <c:v>86.037013171154896</c:v>
                </c:pt>
                <c:pt idx="2583">
                  <c:v>86.039212586390605</c:v>
                </c:pt>
                <c:pt idx="2584">
                  <c:v>86.041408800649606</c:v>
                </c:pt>
                <c:pt idx="2585">
                  <c:v>86.043601818651993</c:v>
                </c:pt>
                <c:pt idx="2586">
                  <c:v>86.045791645109702</c:v>
                </c:pt>
                <c:pt idx="2587">
                  <c:v>86.047978284726796</c:v>
                </c:pt>
                <c:pt idx="2588">
                  <c:v>86.050161742199293</c:v>
                </c:pt>
                <c:pt idx="2589">
                  <c:v>86.052342022215399</c:v>
                </c:pt>
                <c:pt idx="2590">
                  <c:v>86.054519129455301</c:v>
                </c:pt>
                <c:pt idx="2591">
                  <c:v>86.0566930685914</c:v>
                </c:pt>
                <c:pt idx="2592">
                  <c:v>86.058863844287799</c:v>
                </c:pt>
                <c:pt idx="2593">
                  <c:v>86.061031461200898</c:v>
                </c:pt>
                <c:pt idx="2594">
                  <c:v>86.063195923979194</c:v>
                </c:pt>
                <c:pt idx="2595">
                  <c:v>86.0653572372632</c:v>
                </c:pt>
                <c:pt idx="2596">
                  <c:v>86.067515405685299</c:v>
                </c:pt>
                <c:pt idx="2597">
                  <c:v>86.069670433870101</c:v>
                </c:pt>
                <c:pt idx="2598">
                  <c:v>86.071822326434301</c:v>
                </c:pt>
                <c:pt idx="2599">
                  <c:v>86.073971087986493</c:v>
                </c:pt>
                <c:pt idx="2600">
                  <c:v>86.076116723127498</c:v>
                </c:pt>
                <c:pt idx="2601">
                  <c:v>86.078259236450094</c:v>
                </c:pt>
                <c:pt idx="2602">
                  <c:v>86.080398632539101</c:v>
                </c:pt>
                <c:pt idx="2603">
                  <c:v>86.082534915971394</c:v>
                </c:pt>
                <c:pt idx="2604">
                  <c:v>86.084668091315905</c:v>
                </c:pt>
                <c:pt idx="2605">
                  <c:v>86.086798163133693</c:v>
                </c:pt>
                <c:pt idx="2606">
                  <c:v>86.088925135977803</c:v>
                </c:pt>
                <c:pt idx="2607">
                  <c:v>86.091049014393306</c:v>
                </c:pt>
                <c:pt idx="2608">
                  <c:v>86.093169802917302</c:v>
                </c:pt>
                <c:pt idx="2609">
                  <c:v>86.095287506079202</c:v>
                </c:pt>
                <c:pt idx="2610">
                  <c:v>86.097402128400105</c:v>
                </c:pt>
                <c:pt idx="2611">
                  <c:v>86.099513674393293</c:v>
                </c:pt>
                <c:pt idx="2612">
                  <c:v>86.101622148564303</c:v>
                </c:pt>
                <c:pt idx="2613">
                  <c:v>86.103727555410501</c:v>
                </c:pt>
                <c:pt idx="2614">
                  <c:v>86.105829899421295</c:v>
                </c:pt>
                <c:pt idx="2615">
                  <c:v>86.107929185078206</c:v>
                </c:pt>
                <c:pt idx="2616">
                  <c:v>86.110025416854995</c:v>
                </c:pt>
                <c:pt idx="2617">
                  <c:v>86.112118599217098</c:v>
                </c:pt>
                <c:pt idx="2618">
                  <c:v>86.114208736622302</c:v>
                </c:pt>
                <c:pt idx="2619">
                  <c:v>86.116295833520397</c:v>
                </c:pt>
                <c:pt idx="2620">
                  <c:v>86.118379894352998</c:v>
                </c:pt>
                <c:pt idx="2621">
                  <c:v>86.120460923554205</c:v>
                </c:pt>
                <c:pt idx="2622">
                  <c:v>86.122538931685696</c:v>
                </c:pt>
                <c:pt idx="2623">
                  <c:v>86.124613927803793</c:v>
                </c:pt>
                <c:pt idx="2624">
                  <c:v>86.1266859068717</c:v>
                </c:pt>
                <c:pt idx="2625">
                  <c:v>86.128754873337996</c:v>
                </c:pt>
                <c:pt idx="2626">
                  <c:v>86.130820831643902</c:v>
                </c:pt>
                <c:pt idx="2627">
                  <c:v>86.132883786223402</c:v>
                </c:pt>
                <c:pt idx="2628">
                  <c:v>86.134943741503207</c:v>
                </c:pt>
                <c:pt idx="2629">
                  <c:v>86.137000701902593</c:v>
                </c:pt>
                <c:pt idx="2630">
                  <c:v>86.139054671833605</c:v>
                </c:pt>
                <c:pt idx="2631">
                  <c:v>86.141105655701196</c:v>
                </c:pt>
                <c:pt idx="2632">
                  <c:v>86.143153657902701</c:v>
                </c:pt>
                <c:pt idx="2633">
                  <c:v>86.145198682828493</c:v>
                </c:pt>
                <c:pt idx="2634">
                  <c:v>86.147240734861498</c:v>
                </c:pt>
                <c:pt idx="2635">
                  <c:v>86.149279818377295</c:v>
                </c:pt>
                <c:pt idx="2636">
                  <c:v>86.151315937744201</c:v>
                </c:pt>
                <c:pt idx="2637">
                  <c:v>86.1533490973234</c:v>
                </c:pt>
                <c:pt idx="2638">
                  <c:v>86.155379301468599</c:v>
                </c:pt>
                <c:pt idx="2639">
                  <c:v>86.157406554526304</c:v>
                </c:pt>
                <c:pt idx="2640">
                  <c:v>86.159430860835798</c:v>
                </c:pt>
                <c:pt idx="2641">
                  <c:v>86.161452224728905</c:v>
                </c:pt>
                <c:pt idx="2642">
                  <c:v>86.163470650530201</c:v>
                </c:pt>
                <c:pt idx="2643">
                  <c:v>86.165486142557199</c:v>
                </c:pt>
                <c:pt idx="2644">
                  <c:v>86.167498705119897</c:v>
                </c:pt>
                <c:pt idx="2645">
                  <c:v>86.169508342520999</c:v>
                </c:pt>
                <c:pt idx="2646">
                  <c:v>86.171515059056105</c:v>
                </c:pt>
                <c:pt idx="2647">
                  <c:v>86.1735188590132</c:v>
                </c:pt>
                <c:pt idx="2648">
                  <c:v>86.175519746673402</c:v>
                </c:pt>
                <c:pt idx="2649">
                  <c:v>86.177517726310199</c:v>
                </c:pt>
                <c:pt idx="2650">
                  <c:v>86.179512802190004</c:v>
                </c:pt>
                <c:pt idx="2651">
                  <c:v>86.181504978571795</c:v>
                </c:pt>
                <c:pt idx="2652">
                  <c:v>86.183494259707302</c:v>
                </c:pt>
                <c:pt idx="2653">
                  <c:v>86.185480649840997</c:v>
                </c:pt>
                <c:pt idx="2654">
                  <c:v>86.1874641532102</c:v>
                </c:pt>
                <c:pt idx="2655">
                  <c:v>86.189444774044603</c:v>
                </c:pt>
                <c:pt idx="2656">
                  <c:v>86.191422516566902</c:v>
                </c:pt>
                <c:pt idx="2657">
                  <c:v>86.193397384992494</c:v>
                </c:pt>
                <c:pt idx="2658">
                  <c:v>86.195369383529197</c:v>
                </c:pt>
                <c:pt idx="2659">
                  <c:v>86.197338516377897</c:v>
                </c:pt>
                <c:pt idx="2660">
                  <c:v>86.199304787732004</c:v>
                </c:pt>
                <c:pt idx="2661">
                  <c:v>86.201268201777694</c:v>
                </c:pt>
                <c:pt idx="2662">
                  <c:v>86.203228762693897</c:v>
                </c:pt>
                <c:pt idx="2663">
                  <c:v>86.205186474651995</c:v>
                </c:pt>
                <c:pt idx="2664">
                  <c:v>86.207141341816495</c:v>
                </c:pt>
                <c:pt idx="2665">
                  <c:v>86.209093368344398</c:v>
                </c:pt>
                <c:pt idx="2666">
                  <c:v>86.211042558385202</c:v>
                </c:pt>
                <c:pt idx="2667">
                  <c:v>86.212988916081599</c:v>
                </c:pt>
                <c:pt idx="2668">
                  <c:v>86.214932446885399</c:v>
                </c:pt>
                <c:pt idx="2669">
                  <c:v>86.216873154966606</c:v>
                </c:pt>
                <c:pt idx="2670">
                  <c:v>86.218811043903699</c:v>
                </c:pt>
                <c:pt idx="2671">
                  <c:v>86.220746117907197</c:v>
                </c:pt>
                <c:pt idx="2672">
                  <c:v>86.222678381187393</c:v>
                </c:pt>
                <c:pt idx="2673">
                  <c:v>86.224607837954693</c:v>
                </c:pt>
                <c:pt idx="2674">
                  <c:v>86.226534492419304</c:v>
                </c:pt>
                <c:pt idx="2675">
                  <c:v>86.228458348791804</c:v>
                </c:pt>
                <c:pt idx="2676">
                  <c:v>86.230379410843994</c:v>
                </c:pt>
                <c:pt idx="2677">
                  <c:v>86.232297682208198</c:v>
                </c:pt>
                <c:pt idx="2678">
                  <c:v>86.234213167650196</c:v>
                </c:pt>
                <c:pt idx="2679">
                  <c:v>86.236125871332504</c:v>
                </c:pt>
                <c:pt idx="2680">
                  <c:v>86.238035797417595</c:v>
                </c:pt>
                <c:pt idx="2681">
                  <c:v>86.239942950067999</c:v>
                </c:pt>
                <c:pt idx="2682">
                  <c:v>86.241847333446103</c:v>
                </c:pt>
                <c:pt idx="2683">
                  <c:v>86.243748951714693</c:v>
                </c:pt>
                <c:pt idx="2684">
                  <c:v>86.245647808864007</c:v>
                </c:pt>
                <c:pt idx="2685">
                  <c:v>86.247543907644896</c:v>
                </c:pt>
                <c:pt idx="2686">
                  <c:v>86.249437253217295</c:v>
                </c:pt>
                <c:pt idx="2687">
                  <c:v>86.251327849681104</c:v>
                </c:pt>
                <c:pt idx="2688">
                  <c:v>86.253215701136199</c:v>
                </c:pt>
                <c:pt idx="2689">
                  <c:v>86.255100811682695</c:v>
                </c:pt>
                <c:pt idx="2690">
                  <c:v>86.256983185420395</c:v>
                </c:pt>
                <c:pt idx="2691">
                  <c:v>86.258862826449402</c:v>
                </c:pt>
                <c:pt idx="2692">
                  <c:v>86.260739738869702</c:v>
                </c:pt>
                <c:pt idx="2693">
                  <c:v>86.262613925472905</c:v>
                </c:pt>
                <c:pt idx="2694">
                  <c:v>86.264485390963301</c:v>
                </c:pt>
                <c:pt idx="2695">
                  <c:v>86.266354139561997</c:v>
                </c:pt>
                <c:pt idx="2696">
                  <c:v>86.268220175311399</c:v>
                </c:pt>
                <c:pt idx="2697">
                  <c:v>86.270083502253698</c:v>
                </c:pt>
                <c:pt idx="2698">
                  <c:v>86.2719441244314</c:v>
                </c:pt>
                <c:pt idx="2699">
                  <c:v>86.273802045886796</c:v>
                </c:pt>
                <c:pt idx="2700">
                  <c:v>86.275657270662293</c:v>
                </c:pt>
                <c:pt idx="2701">
                  <c:v>86.277509801394402</c:v>
                </c:pt>
                <c:pt idx="2702">
                  <c:v>86.279359642132405</c:v>
                </c:pt>
                <c:pt idx="2703">
                  <c:v>86.2812067976934</c:v>
                </c:pt>
                <c:pt idx="2704">
                  <c:v>86.283051272073195</c:v>
                </c:pt>
                <c:pt idx="2705">
                  <c:v>86.284893069267895</c:v>
                </c:pt>
                <c:pt idx="2706">
                  <c:v>86.286732193273195</c:v>
                </c:pt>
                <c:pt idx="2707">
                  <c:v>86.288568648085104</c:v>
                </c:pt>
                <c:pt idx="2708">
                  <c:v>86.290402437699498</c:v>
                </c:pt>
                <c:pt idx="2709">
                  <c:v>86.292233566112301</c:v>
                </c:pt>
                <c:pt idx="2710">
                  <c:v>86.294062037319406</c:v>
                </c:pt>
                <c:pt idx="2711">
                  <c:v>86.295887855316806</c:v>
                </c:pt>
                <c:pt idx="2712">
                  <c:v>86.297711024100195</c:v>
                </c:pt>
                <c:pt idx="2713">
                  <c:v>86.299531545161898</c:v>
                </c:pt>
                <c:pt idx="2714">
                  <c:v>86.301349423527199</c:v>
                </c:pt>
                <c:pt idx="2715">
                  <c:v>86.303164663800899</c:v>
                </c:pt>
                <c:pt idx="2716">
                  <c:v>86.304977269915398</c:v>
                </c:pt>
                <c:pt idx="2717">
                  <c:v>86.306787245802795</c:v>
                </c:pt>
                <c:pt idx="2718">
                  <c:v>86.308594595395505</c:v>
                </c:pt>
                <c:pt idx="2719">
                  <c:v>86.310399322625798</c:v>
                </c:pt>
                <c:pt idx="2720">
                  <c:v>86.312201431425905</c:v>
                </c:pt>
                <c:pt idx="2721">
                  <c:v>86.314000925728095</c:v>
                </c:pt>
                <c:pt idx="2722">
                  <c:v>86.315797809464698</c:v>
                </c:pt>
                <c:pt idx="2723">
                  <c:v>86.317592086567899</c:v>
                </c:pt>
                <c:pt idx="2724">
                  <c:v>86.319383760970197</c:v>
                </c:pt>
                <c:pt idx="2725">
                  <c:v>86.321172833200194</c:v>
                </c:pt>
                <c:pt idx="2726">
                  <c:v>86.322959309483494</c:v>
                </c:pt>
                <c:pt idx="2727">
                  <c:v>86.324743193902293</c:v>
                </c:pt>
                <c:pt idx="2728">
                  <c:v>86.326524490318903</c:v>
                </c:pt>
                <c:pt idx="2729">
                  <c:v>86.328303202596103</c:v>
                </c:pt>
                <c:pt idx="2730">
                  <c:v>86.330079334596107</c:v>
                </c:pt>
                <c:pt idx="2731">
                  <c:v>86.331852890181693</c:v>
                </c:pt>
                <c:pt idx="2732">
                  <c:v>86.333623873215302</c:v>
                </c:pt>
                <c:pt idx="2733">
                  <c:v>86.3353922875595</c:v>
                </c:pt>
                <c:pt idx="2734">
                  <c:v>86.337158137076699</c:v>
                </c:pt>
                <c:pt idx="2735">
                  <c:v>86.338921425629394</c:v>
                </c:pt>
                <c:pt idx="2736">
                  <c:v>86.340682156759598</c:v>
                </c:pt>
                <c:pt idx="2737">
                  <c:v>86.342440331204202</c:v>
                </c:pt>
                <c:pt idx="2738">
                  <c:v>86.3441959553695</c:v>
                </c:pt>
                <c:pt idx="2739">
                  <c:v>86.3459490330481</c:v>
                </c:pt>
                <c:pt idx="2740">
                  <c:v>86.347699568032795</c:v>
                </c:pt>
                <c:pt idx="2741">
                  <c:v>86.349447564116304</c:v>
                </c:pt>
                <c:pt idx="2742">
                  <c:v>86.351193025091405</c:v>
                </c:pt>
                <c:pt idx="2743">
                  <c:v>86.352935954750805</c:v>
                </c:pt>
                <c:pt idx="2744">
                  <c:v>86.354676356887197</c:v>
                </c:pt>
                <c:pt idx="2745">
                  <c:v>86.3564142352934</c:v>
                </c:pt>
                <c:pt idx="2746">
                  <c:v>86.358149593761993</c:v>
                </c:pt>
                <c:pt idx="2747">
                  <c:v>86.359882436085897</c:v>
                </c:pt>
                <c:pt idx="2748">
                  <c:v>86.361612761546496</c:v>
                </c:pt>
                <c:pt idx="2749">
                  <c:v>86.363340564687704</c:v>
                </c:pt>
                <c:pt idx="2750">
                  <c:v>86.365065861305993</c:v>
                </c:pt>
                <c:pt idx="2751">
                  <c:v>86.366788655138393</c:v>
                </c:pt>
                <c:pt idx="2752">
                  <c:v>86.368508949921605</c:v>
                </c:pt>
                <c:pt idx="2753">
                  <c:v>86.3702267493926</c:v>
                </c:pt>
                <c:pt idx="2754">
                  <c:v>86.371942057288294</c:v>
                </c:pt>
                <c:pt idx="2755">
                  <c:v>86.373654877345601</c:v>
                </c:pt>
                <c:pt idx="2756">
                  <c:v>86.375365213301393</c:v>
                </c:pt>
                <c:pt idx="2757">
                  <c:v>86.377073068892599</c:v>
                </c:pt>
                <c:pt idx="2758">
                  <c:v>86.378778447856106</c:v>
                </c:pt>
                <c:pt idx="2759">
                  <c:v>86.380481353928801</c:v>
                </c:pt>
                <c:pt idx="2760">
                  <c:v>86.382181790847497</c:v>
                </c:pt>
                <c:pt idx="2761">
                  <c:v>86.383879762349295</c:v>
                </c:pt>
                <c:pt idx="2762">
                  <c:v>86.385575272170996</c:v>
                </c:pt>
                <c:pt idx="2763">
                  <c:v>86.387268324049401</c:v>
                </c:pt>
                <c:pt idx="2764">
                  <c:v>86.388958921721596</c:v>
                </c:pt>
                <c:pt idx="2765">
                  <c:v>86.390647068924295</c:v>
                </c:pt>
                <c:pt idx="2766">
                  <c:v>86.3923327693945</c:v>
                </c:pt>
                <c:pt idx="2767">
                  <c:v>86.394016026869096</c:v>
                </c:pt>
                <c:pt idx="2768">
                  <c:v>86.395696845084998</c:v>
                </c:pt>
                <c:pt idx="2769">
                  <c:v>86.397375227778994</c:v>
                </c:pt>
                <c:pt idx="2770">
                  <c:v>86.399051178688097</c:v>
                </c:pt>
                <c:pt idx="2771">
                  <c:v>86.400724701549294</c:v>
                </c:pt>
                <c:pt idx="2772">
                  <c:v>86.402395800099299</c:v>
                </c:pt>
                <c:pt idx="2773">
                  <c:v>86.404064478075</c:v>
                </c:pt>
                <c:pt idx="2774">
                  <c:v>86.405730739213496</c:v>
                </c:pt>
                <c:pt idx="2775">
                  <c:v>86.407394587251503</c:v>
                </c:pt>
                <c:pt idx="2776">
                  <c:v>86.409056025926006</c:v>
                </c:pt>
                <c:pt idx="2777">
                  <c:v>86.410715058973906</c:v>
                </c:pt>
                <c:pt idx="2778">
                  <c:v>86.412371687554597</c:v>
                </c:pt>
                <c:pt idx="2779">
                  <c:v>86.414025880753599</c:v>
                </c:pt>
                <c:pt idx="2780">
                  <c:v>86.415677675662906</c:v>
                </c:pt>
                <c:pt idx="2781">
                  <c:v>86.417327075895699</c:v>
                </c:pt>
                <c:pt idx="2782">
                  <c:v>86.418974085064903</c:v>
                </c:pt>
                <c:pt idx="2783">
                  <c:v>86.420618706783401</c:v>
                </c:pt>
                <c:pt idx="2784">
                  <c:v>86.422260944664401</c:v>
                </c:pt>
                <c:pt idx="2785">
                  <c:v>86.423900802320603</c:v>
                </c:pt>
                <c:pt idx="2786">
                  <c:v>86.425538283365199</c:v>
                </c:pt>
                <c:pt idx="2787">
                  <c:v>86.427173391411202</c:v>
                </c:pt>
                <c:pt idx="2788">
                  <c:v>86.428806130071493</c:v>
                </c:pt>
                <c:pt idx="2789">
                  <c:v>86.430436502959097</c:v>
                </c:pt>
                <c:pt idx="2790">
                  <c:v>86.432064513686996</c:v>
                </c:pt>
                <c:pt idx="2791">
                  <c:v>86.4336901658682</c:v>
                </c:pt>
                <c:pt idx="2792">
                  <c:v>86.435313463115705</c:v>
                </c:pt>
                <c:pt idx="2793">
                  <c:v>86.436934409042493</c:v>
                </c:pt>
                <c:pt idx="2794">
                  <c:v>86.438553007261604</c:v>
                </c:pt>
                <c:pt idx="2795">
                  <c:v>86.440169261386004</c:v>
                </c:pt>
                <c:pt idx="2796">
                  <c:v>86.441783175028604</c:v>
                </c:pt>
                <c:pt idx="2797">
                  <c:v>86.443394751802401</c:v>
                </c:pt>
                <c:pt idx="2798">
                  <c:v>86.445003995320505</c:v>
                </c:pt>
                <c:pt idx="2799">
                  <c:v>86.446610909195797</c:v>
                </c:pt>
                <c:pt idx="2800">
                  <c:v>86.448215497041403</c:v>
                </c:pt>
                <c:pt idx="2801">
                  <c:v>86.449817762470104</c:v>
                </c:pt>
                <c:pt idx="2802">
                  <c:v>86.451417709095097</c:v>
                </c:pt>
                <c:pt idx="2803">
                  <c:v>86.453015340529205</c:v>
                </c:pt>
                <c:pt idx="2804">
                  <c:v>86.454610660385498</c:v>
                </c:pt>
                <c:pt idx="2805">
                  <c:v>86.456203672276999</c:v>
                </c:pt>
                <c:pt idx="2806">
                  <c:v>86.457794379816704</c:v>
                </c:pt>
                <c:pt idx="2807">
                  <c:v>86.459382786617596</c:v>
                </c:pt>
                <c:pt idx="2808">
                  <c:v>86.460968896292499</c:v>
                </c:pt>
                <c:pt idx="2809">
                  <c:v>86.462552669670899</c:v>
                </c:pt>
                <c:pt idx="2810">
                  <c:v>86.464134142482806</c:v>
                </c:pt>
                <c:pt idx="2811">
                  <c:v>86.465713324059195</c:v>
                </c:pt>
                <c:pt idx="2812">
                  <c:v>86.467290217858704</c:v>
                </c:pt>
                <c:pt idx="2813">
                  <c:v>86.468864827339999</c:v>
                </c:pt>
                <c:pt idx="2814">
                  <c:v>86.470437155961903</c:v>
                </c:pt>
                <c:pt idx="2815">
                  <c:v>86.472007207182898</c:v>
                </c:pt>
                <c:pt idx="2816">
                  <c:v>86.473574984461806</c:v>
                </c:pt>
                <c:pt idx="2817">
                  <c:v>86.475140491257207</c:v>
                </c:pt>
                <c:pt idx="2818">
                  <c:v>86.476703731027797</c:v>
                </c:pt>
                <c:pt idx="2819">
                  <c:v>86.478264707232299</c:v>
                </c:pt>
                <c:pt idx="2820">
                  <c:v>86.479823423329407</c:v>
                </c:pt>
                <c:pt idx="2821">
                  <c:v>86.481379882777702</c:v>
                </c:pt>
                <c:pt idx="2822">
                  <c:v>86.482934089035794</c:v>
                </c:pt>
                <c:pt idx="2823">
                  <c:v>86.484486045562605</c:v>
                </c:pt>
                <c:pt idx="2824">
                  <c:v>86.486035755816602</c:v>
                </c:pt>
                <c:pt idx="2825">
                  <c:v>86.487583223256493</c:v>
                </c:pt>
                <c:pt idx="2826">
                  <c:v>86.489128451341102</c:v>
                </c:pt>
                <c:pt idx="2827">
                  <c:v>86.490671443528896</c:v>
                </c:pt>
                <c:pt idx="2828">
                  <c:v>86.492212203278697</c:v>
                </c:pt>
                <c:pt idx="2829">
                  <c:v>86.493750734049101</c:v>
                </c:pt>
                <c:pt idx="2830">
                  <c:v>86.495287039298802</c:v>
                </c:pt>
                <c:pt idx="2831">
                  <c:v>86.496821122486395</c:v>
                </c:pt>
                <c:pt idx="2832">
                  <c:v>86.498352987070703</c:v>
                </c:pt>
                <c:pt idx="2833">
                  <c:v>86.499882636510407</c:v>
                </c:pt>
                <c:pt idx="2834">
                  <c:v>86.501410074264001</c:v>
                </c:pt>
                <c:pt idx="2835">
                  <c:v>86.502935303790395</c:v>
                </c:pt>
                <c:pt idx="2836">
                  <c:v>86.504458328547997</c:v>
                </c:pt>
                <c:pt idx="2837">
                  <c:v>86.505979151995703</c:v>
                </c:pt>
                <c:pt idx="2838">
                  <c:v>86.507497777592107</c:v>
                </c:pt>
                <c:pt idx="2839">
                  <c:v>86.509014010547801</c:v>
                </c:pt>
                <c:pt idx="2840">
                  <c:v>86.510528218520307</c:v>
                </c:pt>
                <c:pt idx="2841">
                  <c:v>86.512040231887795</c:v>
                </c:pt>
                <c:pt idx="2842">
                  <c:v>86.513550054097806</c:v>
                </c:pt>
                <c:pt idx="2843">
                  <c:v>86.515057688592194</c:v>
                </c:pt>
                <c:pt idx="2844">
                  <c:v>86.516563138807896</c:v>
                </c:pt>
                <c:pt idx="2845">
                  <c:v>86.518066408176793</c:v>
                </c:pt>
                <c:pt idx="2846">
                  <c:v>86.519567500125206</c:v>
                </c:pt>
                <c:pt idx="2847">
                  <c:v>86.521066418074497</c:v>
                </c:pt>
                <c:pt idx="2848">
                  <c:v>86.522563165440701</c:v>
                </c:pt>
                <c:pt idx="2849">
                  <c:v>86.524057745634707</c:v>
                </c:pt>
                <c:pt idx="2850">
                  <c:v>86.525550162062103</c:v>
                </c:pt>
                <c:pt idx="2851">
                  <c:v>86.527040418123505</c:v>
                </c:pt>
                <c:pt idx="2852">
                  <c:v>86.528528517213999</c:v>
                </c:pt>
                <c:pt idx="2853">
                  <c:v>86.530014462723798</c:v>
                </c:pt>
                <c:pt idx="2854">
                  <c:v>86.531498258037502</c:v>
                </c:pt>
                <c:pt idx="2855">
                  <c:v>86.532979906534905</c:v>
                </c:pt>
                <c:pt idx="2856">
                  <c:v>86.534459411590305</c:v>
                </c:pt>
                <c:pt idx="2857">
                  <c:v>86.535936776572996</c:v>
                </c:pt>
                <c:pt idx="2858">
                  <c:v>86.5374120048469</c:v>
                </c:pt>
                <c:pt idx="2859">
                  <c:v>86.538885099770994</c:v>
                </c:pt>
                <c:pt idx="2860">
                  <c:v>86.540356064698599</c:v>
                </c:pt>
                <c:pt idx="2861">
                  <c:v>86.541824902978206</c:v>
                </c:pt>
                <c:pt idx="2862">
                  <c:v>86.543291617953003</c:v>
                </c:pt>
                <c:pt idx="2863">
                  <c:v>86.544756212961005</c:v>
                </c:pt>
                <c:pt idx="2864">
                  <c:v>86.546218691334801</c:v>
                </c:pt>
                <c:pt idx="2865">
                  <c:v>86.547679056402004</c:v>
                </c:pt>
                <c:pt idx="2866">
                  <c:v>86.549137311484998</c:v>
                </c:pt>
                <c:pt idx="2867">
                  <c:v>86.550593459900895</c:v>
                </c:pt>
                <c:pt idx="2868">
                  <c:v>86.552047504961493</c:v>
                </c:pt>
                <c:pt idx="2869">
                  <c:v>86.553499403461004</c:v>
                </c:pt>
                <c:pt idx="2870">
                  <c:v>86.5549491521665</c:v>
                </c:pt>
                <c:pt idx="2871">
                  <c:v>86.556396802253701</c:v>
                </c:pt>
                <c:pt idx="2872">
                  <c:v>86.5578423568939</c:v>
                </c:pt>
                <c:pt idx="2873">
                  <c:v>86.559285819252096</c:v>
                </c:pt>
                <c:pt idx="2874">
                  <c:v>86.560727192486695</c:v>
                </c:pt>
                <c:pt idx="2875">
                  <c:v>86.562166479750204</c:v>
                </c:pt>
                <c:pt idx="2876">
                  <c:v>86.563603684188394</c:v>
                </c:pt>
                <c:pt idx="2877">
                  <c:v>86.565038808940898</c:v>
                </c:pt>
                <c:pt idx="2878">
                  <c:v>86.566471857140996</c:v>
                </c:pt>
                <c:pt idx="2879">
                  <c:v>86.567902831915603</c:v>
                </c:pt>
                <c:pt idx="2880">
                  <c:v>86.569331736385294</c:v>
                </c:pt>
                <c:pt idx="2881">
                  <c:v>86.570758573664307</c:v>
                </c:pt>
                <c:pt idx="2882">
                  <c:v>86.572183346860598</c:v>
                </c:pt>
                <c:pt idx="2883">
                  <c:v>86.5736060590758</c:v>
                </c:pt>
                <c:pt idx="2884">
                  <c:v>86.575026713405094</c:v>
                </c:pt>
                <c:pt idx="2885">
                  <c:v>86.576445312937295</c:v>
                </c:pt>
                <c:pt idx="2886">
                  <c:v>86.577861860755206</c:v>
                </c:pt>
                <c:pt idx="2887">
                  <c:v>86.579276359934795</c:v>
                </c:pt>
                <c:pt idx="2888">
                  <c:v>86.580688813546203</c:v>
                </c:pt>
                <c:pt idx="2889">
                  <c:v>86.582099224652794</c:v>
                </c:pt>
                <c:pt idx="2890">
                  <c:v>86.583507596311904</c:v>
                </c:pt>
                <c:pt idx="2891">
                  <c:v>86.584913931574405</c:v>
                </c:pt>
                <c:pt idx="2892">
                  <c:v>86.586318233484903</c:v>
                </c:pt>
                <c:pt idx="2893">
                  <c:v>86.587720505081606</c:v>
                </c:pt>
                <c:pt idx="2894">
                  <c:v>86.589120749396201</c:v>
                </c:pt>
                <c:pt idx="2895">
                  <c:v>86.590518969454493</c:v>
                </c:pt>
                <c:pt idx="2896">
                  <c:v>86.591915168275605</c:v>
                </c:pt>
                <c:pt idx="2897">
                  <c:v>86.593309348872495</c:v>
                </c:pt>
                <c:pt idx="2898">
                  <c:v>86.594701514251497</c:v>
                </c:pt>
                <c:pt idx="2899">
                  <c:v>86.596091667412907</c:v>
                </c:pt>
                <c:pt idx="2900">
                  <c:v>86.597479811350695</c:v>
                </c:pt>
                <c:pt idx="2901">
                  <c:v>86.598865949052296</c:v>
                </c:pt>
                <c:pt idx="2902">
                  <c:v>86.600250083498906</c:v>
                </c:pt>
                <c:pt idx="2903">
                  <c:v>86.601632217665397</c:v>
                </c:pt>
                <c:pt idx="2904">
                  <c:v>86.603012354520303</c:v>
                </c:pt>
                <c:pt idx="2905">
                  <c:v>86.604390497025804</c:v>
                </c:pt>
                <c:pt idx="2906">
                  <c:v>86.605766648137802</c:v>
                </c:pt>
                <c:pt idx="2907">
                  <c:v>86.607140810805703</c:v>
                </c:pt>
                <c:pt idx="2908">
                  <c:v>86.608512987972702</c:v>
                </c:pt>
                <c:pt idx="2909">
                  <c:v>86.6098831825758</c:v>
                </c:pt>
                <c:pt idx="2910">
                  <c:v>86.611251397545303</c:v>
                </c:pt>
                <c:pt idx="2911">
                  <c:v>86.612617635805506</c:v>
                </c:pt>
                <c:pt idx="2912">
                  <c:v>86.613981900274197</c:v>
                </c:pt>
                <c:pt idx="2913">
                  <c:v>86.615344193862995</c:v>
                </c:pt>
                <c:pt idx="2914">
                  <c:v>86.616704519476798</c:v>
                </c:pt>
                <c:pt idx="2915">
                  <c:v>86.618062880014705</c:v>
                </c:pt>
                <c:pt idx="2916">
                  <c:v>86.619419278368994</c:v>
                </c:pt>
                <c:pt idx="2917">
                  <c:v>86.620773717426005</c:v>
                </c:pt>
                <c:pt idx="2918">
                  <c:v>86.622126200065395</c:v>
                </c:pt>
                <c:pt idx="2919">
                  <c:v>86.623476729160799</c:v>
                </c:pt>
                <c:pt idx="2920">
                  <c:v>86.624825307579201</c:v>
                </c:pt>
                <c:pt idx="2921">
                  <c:v>86.6261719381815</c:v>
                </c:pt>
                <c:pt idx="2922">
                  <c:v>86.627516623822203</c:v>
                </c:pt>
                <c:pt idx="2923">
                  <c:v>86.628859367349506</c:v>
                </c:pt>
                <c:pt idx="2924">
                  <c:v>86.630200171604997</c:v>
                </c:pt>
                <c:pt idx="2925">
                  <c:v>86.631539039424297</c:v>
                </c:pt>
                <c:pt idx="2926">
                  <c:v>86.632875973636501</c:v>
                </c:pt>
                <c:pt idx="2927">
                  <c:v>86.634210977064399</c:v>
                </c:pt>
                <c:pt idx="2928">
                  <c:v>86.635544052524494</c:v>
                </c:pt>
                <c:pt idx="2929">
                  <c:v>86.636875202826801</c:v>
                </c:pt>
                <c:pt idx="2930">
                  <c:v>86.638204430775303</c:v>
                </c:pt>
                <c:pt idx="2931">
                  <c:v>86.639531739167197</c:v>
                </c:pt>
                <c:pt idx="2932">
                  <c:v>86.640857130793805</c:v>
                </c:pt>
                <c:pt idx="2933">
                  <c:v>86.642180608439801</c:v>
                </c:pt>
                <c:pt idx="2934">
                  <c:v>86.643502174883594</c:v>
                </c:pt>
                <c:pt idx="2935">
                  <c:v>86.644821832897406</c:v>
                </c:pt>
                <c:pt idx="2936">
                  <c:v>86.6461395852469</c:v>
                </c:pt>
                <c:pt idx="2937">
                  <c:v>86.647455434691594</c:v>
                </c:pt>
                <c:pt idx="2938">
                  <c:v>86.648769384071102</c:v>
                </c:pt>
                <c:pt idx="2939">
                  <c:v>86.650081443495694</c:v>
                </c:pt>
                <c:pt idx="2940">
                  <c:v>86.651391608652204</c:v>
                </c:pt>
                <c:pt idx="2941">
                  <c:v>86.652699882283997</c:v>
                </c:pt>
                <c:pt idx="2942">
                  <c:v>86.654006267128096</c:v>
                </c:pt>
                <c:pt idx="2943">
                  <c:v>86.655310765915502</c:v>
                </c:pt>
                <c:pt idx="2944">
                  <c:v>86.656613381370803</c:v>
                </c:pt>
                <c:pt idx="2945">
                  <c:v>86.657914116212197</c:v>
                </c:pt>
                <c:pt idx="2946">
                  <c:v>86.659212973151796</c:v>
                </c:pt>
                <c:pt idx="2947">
                  <c:v>86.660509954895602</c:v>
                </c:pt>
                <c:pt idx="2948">
                  <c:v>86.661805064143195</c:v>
                </c:pt>
                <c:pt idx="2949">
                  <c:v>86.663098303587802</c:v>
                </c:pt>
                <c:pt idx="2950">
                  <c:v>86.664389675916695</c:v>
                </c:pt>
                <c:pt idx="2951">
                  <c:v>86.665679183810497</c:v>
                </c:pt>
                <c:pt idx="2952">
                  <c:v>86.666966829944101</c:v>
                </c:pt>
                <c:pt idx="2953">
                  <c:v>86.668252616985598</c:v>
                </c:pt>
                <c:pt idx="2954">
                  <c:v>86.669536547597303</c:v>
                </c:pt>
                <c:pt idx="2955">
                  <c:v>86.670818624435</c:v>
                </c:pt>
                <c:pt idx="2956">
                  <c:v>86.672098850148302</c:v>
                </c:pt>
                <c:pt idx="2957">
                  <c:v>86.673377227380598</c:v>
                </c:pt>
                <c:pt idx="2958">
                  <c:v>86.674653758768898</c:v>
                </c:pt>
                <c:pt idx="2959">
                  <c:v>86.675928446944297</c:v>
                </c:pt>
                <c:pt idx="2960">
                  <c:v>86.677201294531201</c:v>
                </c:pt>
                <c:pt idx="2961">
                  <c:v>86.678472304148002</c:v>
                </c:pt>
                <c:pt idx="2962">
                  <c:v>86.679741478406996</c:v>
                </c:pt>
                <c:pt idx="2963">
                  <c:v>86.681008819913899</c:v>
                </c:pt>
                <c:pt idx="2964">
                  <c:v>86.682274331268403</c:v>
                </c:pt>
                <c:pt idx="2965">
                  <c:v>86.683538015063803</c:v>
                </c:pt>
                <c:pt idx="2966">
                  <c:v>86.6847998738874</c:v>
                </c:pt>
                <c:pt idx="2967">
                  <c:v>86.686059910319898</c:v>
                </c:pt>
                <c:pt idx="2968">
                  <c:v>86.687318126936006</c:v>
                </c:pt>
                <c:pt idx="2969">
                  <c:v>86.688574526304095</c:v>
                </c:pt>
                <c:pt idx="2970">
                  <c:v>86.689829110986295</c:v>
                </c:pt>
                <c:pt idx="2971">
                  <c:v>86.691081883538502</c:v>
                </c:pt>
                <c:pt idx="2972">
                  <c:v>86.692332846510396</c:v>
                </c:pt>
                <c:pt idx="2973">
                  <c:v>86.693582002445297</c:v>
                </c:pt>
                <c:pt idx="2974">
                  <c:v>86.694829353880394</c:v>
                </c:pt>
                <c:pt idx="2975">
                  <c:v>86.696074903346599</c:v>
                </c:pt>
                <c:pt idx="2976">
                  <c:v>86.697318653368498</c:v>
                </c:pt>
                <c:pt idx="2977">
                  <c:v>86.698560606464497</c:v>
                </c:pt>
                <c:pt idx="2978">
                  <c:v>86.699800765146705</c:v>
                </c:pt>
                <c:pt idx="2979">
                  <c:v>86.701039131921107</c:v>
                </c:pt>
                <c:pt idx="2980">
                  <c:v>86.702275709287306</c:v>
                </c:pt>
                <c:pt idx="2981">
                  <c:v>86.703510499738798</c:v>
                </c:pt>
                <c:pt idx="2982">
                  <c:v>86.704743505762593</c:v>
                </c:pt>
                <c:pt idx="2983">
                  <c:v>86.705974729839696</c:v>
                </c:pt>
                <c:pt idx="2984">
                  <c:v>86.707204174444598</c:v>
                </c:pt>
                <c:pt idx="2985">
                  <c:v>86.708431842045997</c:v>
                </c:pt>
                <c:pt idx="2986">
                  <c:v>86.709657735105793</c:v>
                </c:pt>
                <c:pt idx="2987">
                  <c:v>86.710881856079993</c:v>
                </c:pt>
                <c:pt idx="2988">
                  <c:v>86.712104207418307</c:v>
                </c:pt>
                <c:pt idx="2989">
                  <c:v>86.713324791564105</c:v>
                </c:pt>
                <c:pt idx="2990">
                  <c:v>86.714543610954493</c:v>
                </c:pt>
                <c:pt idx="2991">
                  <c:v>86.715760668020394</c:v>
                </c:pt>
                <c:pt idx="2992">
                  <c:v>86.716975965186606</c:v>
                </c:pt>
                <c:pt idx="2993">
                  <c:v>86.718189504871503</c:v>
                </c:pt>
                <c:pt idx="2994">
                  <c:v>86.719401289487095</c:v>
                </c:pt>
                <c:pt idx="2995">
                  <c:v>86.720611321439506</c:v>
                </c:pt>
                <c:pt idx="2996">
                  <c:v>86.721819603128395</c:v>
                </c:pt>
                <c:pt idx="2997">
                  <c:v>86.723026136946999</c:v>
                </c:pt>
                <c:pt idx="2998">
                  <c:v>86.724230925282697</c:v>
                </c:pt>
                <c:pt idx="2999">
                  <c:v>86.725433970516306</c:v>
                </c:pt>
                <c:pt idx="3000">
                  <c:v>86.726635275022502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C95-4F94-9361-893453ABF8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simulaçoes!$BA$5:$BA$3005</c:f>
              <c:numCache>
                <c:formatCode>General</c:formatCode>
                <c:ptCount val="3001"/>
                <c:pt idx="0">
                  <c:v>0</c:v>
                </c:pt>
                <c:pt idx="1">
                  <c:v>2.2034289503868799E-2</c:v>
                </c:pt>
                <c:pt idx="2">
                  <c:v>4.4353279386354298E-2</c:v>
                </c:pt>
                <c:pt idx="3">
                  <c:v>6.6711186582069898E-2</c:v>
                </c:pt>
                <c:pt idx="4">
                  <c:v>8.9085694791940201E-2</c:v>
                </c:pt>
                <c:pt idx="5">
                  <c:v>0.11146852048087599</c:v>
                </c:pt>
                <c:pt idx="6">
                  <c:v>0.13385571993300999</c:v>
                </c:pt>
                <c:pt idx="7">
                  <c:v>0.156245080594099</c:v>
                </c:pt>
                <c:pt idx="8">
                  <c:v>0.178635153124133</c:v>
                </c:pt>
                <c:pt idx="9">
                  <c:v>0.20102484890616501</c:v>
                </c:pt>
                <c:pt idx="10">
                  <c:v>0.22341326382242799</c:v>
                </c:pt>
                <c:pt idx="11">
                  <c:v>0.24579960135637999</c:v>
                </c:pt>
                <c:pt idx="12">
                  <c:v>0.26818314170389101</c:v>
                </c:pt>
                <c:pt idx="13">
                  <c:v>0.290563231714418</c:v>
                </c:pt>
                <c:pt idx="14">
                  <c:v>0.31293928276920202</c:v>
                </c:pt>
                <c:pt idx="15">
                  <c:v>0.33531077031358397</c:v>
                </c:pt>
                <c:pt idx="16">
                  <c:v>0.35767723240115201</c:v>
                </c:pt>
                <c:pt idx="17">
                  <c:v>0.38003826659731399</c:v>
                </c:pt>
                <c:pt idx="18">
                  <c:v>0.40239352550122998</c:v>
                </c:pt>
                <c:pt idx="19">
                  <c:v>0.42474271141216602</c:v>
                </c:pt>
                <c:pt idx="20">
                  <c:v>0.44708557074998201</c:v>
                </c:pt>
                <c:pt idx="21">
                  <c:v>0.46942188845359201</c:v>
                </c:pt>
                <c:pt idx="22">
                  <c:v>0.49175148277290198</c:v>
                </c:pt>
                <c:pt idx="23">
                  <c:v>0.51407420052980302</c:v>
                </c:pt>
                <c:pt idx="24">
                  <c:v>0.53638991292444405</c:v>
                </c:pt>
                <c:pt idx="25">
                  <c:v>0.55869851184811203</c:v>
                </c:pt>
                <c:pt idx="26">
                  <c:v>0.58099990669534696</c:v>
                </c:pt>
                <c:pt idx="27">
                  <c:v>0.603294021717667</c:v>
                </c:pt>
                <c:pt idx="28">
                  <c:v>0.62558079367408204</c:v>
                </c:pt>
                <c:pt idx="29">
                  <c:v>0.64786016985534201</c:v>
                </c:pt>
                <c:pt idx="30">
                  <c:v>0.67013210647661603</c:v>
                </c:pt>
                <c:pt idx="31">
                  <c:v>0.69239656712840203</c:v>
                </c:pt>
                <c:pt idx="32">
                  <c:v>0.71465352174611696</c:v>
                </c:pt>
                <c:pt idx="33">
                  <c:v>0.73690294564213998</c:v>
                </c:pt>
                <c:pt idx="34">
                  <c:v>0.75914481858230098</c:v>
                </c:pt>
                <c:pt idx="35">
                  <c:v>0.78137912405297205</c:v>
                </c:pt>
                <c:pt idx="36">
                  <c:v>0.80360584869519003</c:v>
                </c:pt>
                <c:pt idx="37">
                  <c:v>0.825824981824273</c:v>
                </c:pt>
                <c:pt idx="38">
                  <c:v>0.848036515001237</c:v>
                </c:pt>
                <c:pt idx="39">
                  <c:v>0.87024044166067505</c:v>
                </c:pt>
                <c:pt idx="40">
                  <c:v>0.89243675680003198</c:v>
                </c:pt>
                <c:pt idx="41">
                  <c:v>0.91462545672372497</c:v>
                </c:pt>
                <c:pt idx="42">
                  <c:v>0.93680653881748599</c:v>
                </c:pt>
                <c:pt idx="43">
                  <c:v>0.95898000139517103</c:v>
                </c:pt>
                <c:pt idx="44">
                  <c:v>0.98114584353814704</c:v>
                </c:pt>
                <c:pt idx="45">
                  <c:v>1.0033040649582301</c:v>
                </c:pt>
                <c:pt idx="46">
                  <c:v>1.02545466588768</c:v>
                </c:pt>
                <c:pt idx="47">
                  <c:v>1.04759764698874</c:v>
                </c:pt>
                <c:pt idx="48">
                  <c:v>1.06973300926629</c:v>
                </c:pt>
                <c:pt idx="49">
                  <c:v>1.0918607540126799</c:v>
                </c:pt>
                <c:pt idx="50">
                  <c:v>1.1139808827781099</c:v>
                </c:pt>
                <c:pt idx="51">
                  <c:v>1.1360933972760601</c:v>
                </c:pt>
                <c:pt idx="52">
                  <c:v>1.15819829932553</c:v>
                </c:pt>
                <c:pt idx="53">
                  <c:v>1.1802955909538799</c:v>
                </c:pt>
                <c:pt idx="54">
                  <c:v>1.20238527422784</c:v>
                </c:pt>
                <c:pt idx="55">
                  <c:v>1.22446735128579</c:v>
                </c:pt>
                <c:pt idx="56">
                  <c:v>1.24654182431987</c:v>
                </c:pt>
                <c:pt idx="57">
                  <c:v>1.268608695552</c:v>
                </c:pt>
                <c:pt idx="58">
                  <c:v>1.2906679672424699</c:v>
                </c:pt>
                <c:pt idx="59">
                  <c:v>1.3127196416624201</c:v>
                </c:pt>
                <c:pt idx="60">
                  <c:v>1.33476372108288</c:v>
                </c:pt>
                <c:pt idx="61">
                  <c:v>1.35680020777264</c:v>
                </c:pt>
                <c:pt idx="62">
                  <c:v>1.3788291039951199</c:v>
                </c:pt>
                <c:pt idx="63">
                  <c:v>1.4008504120056799</c:v>
                </c:pt>
                <c:pt idx="64">
                  <c:v>1.42286413404904</c:v>
                </c:pt>
                <c:pt idx="65">
                  <c:v>1.44487027235476</c:v>
                </c:pt>
                <c:pt idx="66">
                  <c:v>1.4668688291360701</c:v>
                </c:pt>
                <c:pt idx="67">
                  <c:v>1.48885980658953</c:v>
                </c:pt>
                <c:pt idx="68">
                  <c:v>1.5108432068933999</c:v>
                </c:pt>
                <c:pt idx="69">
                  <c:v>1.5328190322077699</c:v>
                </c:pt>
                <c:pt idx="70">
                  <c:v>1.5547872846752799</c:v>
                </c:pt>
                <c:pt idx="71">
                  <c:v>1.5767479664192601</c:v>
                </c:pt>
                <c:pt idx="72">
                  <c:v>1.5987010795469401</c:v>
                </c:pt>
                <c:pt idx="73">
                  <c:v>1.62064662614622</c:v>
                </c:pt>
                <c:pt idx="74">
                  <c:v>1.6425846082911899</c:v>
                </c:pt>
                <c:pt idx="75">
                  <c:v>1.6645150280384899</c:v>
                </c:pt>
                <c:pt idx="76">
                  <c:v>1.6864378874310499</c:v>
                </c:pt>
                <c:pt idx="77">
                  <c:v>1.70835318849701</c:v>
                </c:pt>
                <c:pt idx="78">
                  <c:v>1.73026093325065</c:v>
                </c:pt>
                <c:pt idx="79">
                  <c:v>1.7521611236933601</c:v>
                </c:pt>
                <c:pt idx="80">
                  <c:v>1.77405376181398</c:v>
                </c:pt>
                <c:pt idx="81">
                  <c:v>1.7959388495894899</c:v>
                </c:pt>
                <c:pt idx="82">
                  <c:v>1.8178163889872301</c:v>
                </c:pt>
                <c:pt idx="83">
                  <c:v>1.83968638196305</c:v>
                </c:pt>
                <c:pt idx="84">
                  <c:v>1.8615488304638199</c:v>
                </c:pt>
                <c:pt idx="85">
                  <c:v>1.88340373642839</c:v>
                </c:pt>
                <c:pt idx="86">
                  <c:v>1.90525110178698</c:v>
                </c:pt>
                <c:pt idx="87">
                  <c:v>1.9270909284622399</c:v>
                </c:pt>
                <c:pt idx="88">
                  <c:v>1.9489232183697101</c:v>
                </c:pt>
                <c:pt idx="89">
                  <c:v>1.97074797341945</c:v>
                </c:pt>
                <c:pt idx="90">
                  <c:v>1.9925651955138901</c:v>
                </c:pt>
                <c:pt idx="91">
                  <c:v>2.0143748865506299</c:v>
                </c:pt>
                <c:pt idx="92">
                  <c:v>2.0361770484227302</c:v>
                </c:pt>
                <c:pt idx="93">
                  <c:v>2.0579716830165098</c:v>
                </c:pt>
                <c:pt idx="94">
                  <c:v>2.07975879221557</c:v>
                </c:pt>
                <c:pt idx="95">
                  <c:v>2.1015383778987098</c:v>
                </c:pt>
                <c:pt idx="96">
                  <c:v>2.1233104419400299</c:v>
                </c:pt>
                <c:pt idx="97">
                  <c:v>2.1450749862120202</c:v>
                </c:pt>
                <c:pt idx="98">
                  <c:v>2.1668320125837801</c:v>
                </c:pt>
                <c:pt idx="99">
                  <c:v>2.1885815229206602</c:v>
                </c:pt>
                <c:pt idx="100">
                  <c:v>2.2103235190840498</c:v>
                </c:pt>
                <c:pt idx="101">
                  <c:v>2.23205800293632</c:v>
                </c:pt>
                <c:pt idx="102">
                  <c:v>2.2537849763370201</c:v>
                </c:pt>
                <c:pt idx="103">
                  <c:v>2.2755044411416199</c:v>
                </c:pt>
                <c:pt idx="104">
                  <c:v>2.29721639920287</c:v>
                </c:pt>
                <c:pt idx="105">
                  <c:v>2.3189208523759</c:v>
                </c:pt>
                <c:pt idx="106">
                  <c:v>2.3406178025131998</c:v>
                </c:pt>
                <c:pt idx="107">
                  <c:v>2.36230725146322</c:v>
                </c:pt>
                <c:pt idx="108">
                  <c:v>2.3839892010735801</c:v>
                </c:pt>
                <c:pt idx="109">
                  <c:v>2.4056636531934399</c:v>
                </c:pt>
                <c:pt idx="110">
                  <c:v>2.4273306096699598</c:v>
                </c:pt>
                <c:pt idx="111">
                  <c:v>2.4489900723472799</c:v>
                </c:pt>
                <c:pt idx="112">
                  <c:v>2.4706420430698701</c:v>
                </c:pt>
                <c:pt idx="113">
                  <c:v>2.4922865236824001</c:v>
                </c:pt>
                <c:pt idx="114">
                  <c:v>2.5139235160284801</c:v>
                </c:pt>
                <c:pt idx="115">
                  <c:v>2.53555302194972</c:v>
                </c:pt>
                <c:pt idx="116">
                  <c:v>2.5571750432884901</c:v>
                </c:pt>
                <c:pt idx="117">
                  <c:v>2.5787895818868298</c:v>
                </c:pt>
                <c:pt idx="118">
                  <c:v>2.60039663958633</c:v>
                </c:pt>
                <c:pt idx="119">
                  <c:v>2.62199621822597</c:v>
                </c:pt>
                <c:pt idx="120">
                  <c:v>2.6435883196474199</c:v>
                </c:pt>
                <c:pt idx="121">
                  <c:v>2.6651729456914302</c:v>
                </c:pt>
                <c:pt idx="122">
                  <c:v>2.68675009819875</c:v>
                </c:pt>
                <c:pt idx="123">
                  <c:v>2.7083197790101501</c:v>
                </c:pt>
                <c:pt idx="124">
                  <c:v>2.72988198996193</c:v>
                </c:pt>
                <c:pt idx="125">
                  <c:v>2.75143673289586</c:v>
                </c:pt>
                <c:pt idx="126">
                  <c:v>2.7729840096521801</c:v>
                </c:pt>
                <c:pt idx="127">
                  <c:v>2.7945238220710999</c:v>
                </c:pt>
                <c:pt idx="128">
                  <c:v>2.8160561719930901</c:v>
                </c:pt>
                <c:pt idx="129">
                  <c:v>2.8375810612539998</c:v>
                </c:pt>
                <c:pt idx="130">
                  <c:v>2.8590984916955802</c:v>
                </c:pt>
                <c:pt idx="131">
                  <c:v>2.8806084651577599</c:v>
                </c:pt>
                <c:pt idx="132">
                  <c:v>2.9021109834805698</c:v>
                </c:pt>
                <c:pt idx="133">
                  <c:v>2.9236060485042099</c:v>
                </c:pt>
                <c:pt idx="134">
                  <c:v>2.9450936620661401</c:v>
                </c:pt>
                <c:pt idx="135">
                  <c:v>2.9665738260075298</c:v>
                </c:pt>
                <c:pt idx="136">
                  <c:v>2.9880465421684401</c:v>
                </c:pt>
                <c:pt idx="137">
                  <c:v>3.0095118123890101</c:v>
                </c:pt>
                <c:pt idx="138">
                  <c:v>3.0309696385095601</c:v>
                </c:pt>
                <c:pt idx="139">
                  <c:v>3.0524200223696298</c:v>
                </c:pt>
                <c:pt idx="140">
                  <c:v>3.0738629658101</c:v>
                </c:pt>
                <c:pt idx="141">
                  <c:v>3.0952984706715898</c:v>
                </c:pt>
                <c:pt idx="142">
                  <c:v>3.1167265387949001</c:v>
                </c:pt>
                <c:pt idx="143">
                  <c:v>3.1381471720210201</c:v>
                </c:pt>
                <c:pt idx="144">
                  <c:v>3.1595603721905801</c:v>
                </c:pt>
                <c:pt idx="145">
                  <c:v>3.18096614114511</c:v>
                </c:pt>
                <c:pt idx="146">
                  <c:v>3.2023644807261098</c:v>
                </c:pt>
                <c:pt idx="147">
                  <c:v>3.2237553927752698</c:v>
                </c:pt>
                <c:pt idx="148">
                  <c:v>3.2451388791345299</c:v>
                </c:pt>
                <c:pt idx="149">
                  <c:v>3.2665149416452501</c:v>
                </c:pt>
                <c:pt idx="150">
                  <c:v>3.2878835821502501</c:v>
                </c:pt>
                <c:pt idx="151">
                  <c:v>3.3092448024921302</c:v>
                </c:pt>
                <c:pt idx="152">
                  <c:v>3.3305986045137401</c:v>
                </c:pt>
                <c:pt idx="153">
                  <c:v>3.3519449900582399</c:v>
                </c:pt>
                <c:pt idx="154">
                  <c:v>3.3732839609690202</c:v>
                </c:pt>
                <c:pt idx="155">
                  <c:v>3.39461551908982</c:v>
                </c:pt>
                <c:pt idx="156">
                  <c:v>3.4159396662632999</c:v>
                </c:pt>
                <c:pt idx="157">
                  <c:v>3.4372564043318099</c:v>
                </c:pt>
                <c:pt idx="158">
                  <c:v>3.4585657351410202</c:v>
                </c:pt>
                <c:pt idx="159">
                  <c:v>3.4798676605354002</c:v>
                </c:pt>
                <c:pt idx="160">
                  <c:v>3.5011621823596499</c:v>
                </c:pt>
                <c:pt idx="161">
                  <c:v>3.52244930245879</c:v>
                </c:pt>
                <c:pt idx="162">
                  <c:v>3.5437290226781002</c:v>
                </c:pt>
                <c:pt idx="163">
                  <c:v>3.5650013448631701</c:v>
                </c:pt>
                <c:pt idx="164">
                  <c:v>3.5862662708570898</c:v>
                </c:pt>
                <c:pt idx="165">
                  <c:v>3.6075238025060701</c:v>
                </c:pt>
                <c:pt idx="166">
                  <c:v>3.6287739416568598</c:v>
                </c:pt>
                <c:pt idx="167">
                  <c:v>3.6500166901556401</c:v>
                </c:pt>
                <c:pt idx="168">
                  <c:v>3.6712520498489001</c:v>
                </c:pt>
                <c:pt idx="169">
                  <c:v>3.69248002258337</c:v>
                </c:pt>
                <c:pt idx="170">
                  <c:v>3.7137006102060202</c:v>
                </c:pt>
                <c:pt idx="171">
                  <c:v>3.73491381456396</c:v>
                </c:pt>
                <c:pt idx="172">
                  <c:v>3.7561196375028598</c:v>
                </c:pt>
                <c:pt idx="173">
                  <c:v>3.7773180808713298</c:v>
                </c:pt>
                <c:pt idx="174">
                  <c:v>3.7985091465171101</c:v>
                </c:pt>
                <c:pt idx="175">
                  <c:v>3.8196928362881502</c:v>
                </c:pt>
                <c:pt idx="176">
                  <c:v>3.8408691520326701</c:v>
                </c:pt>
                <c:pt idx="177">
                  <c:v>3.8620380955990798</c:v>
                </c:pt>
                <c:pt idx="178">
                  <c:v>3.88319966883603</c:v>
                </c:pt>
                <c:pt idx="179">
                  <c:v>3.9043538735929699</c:v>
                </c:pt>
                <c:pt idx="180">
                  <c:v>3.92550071171972</c:v>
                </c:pt>
                <c:pt idx="181">
                  <c:v>3.9466401850652399</c:v>
                </c:pt>
                <c:pt idx="182">
                  <c:v>3.9677722954793402</c:v>
                </c:pt>
                <c:pt idx="183">
                  <c:v>3.98889704481206</c:v>
                </c:pt>
                <c:pt idx="184">
                  <c:v>4.0100144349137201</c:v>
                </c:pt>
                <c:pt idx="185">
                  <c:v>4.0311244676348901</c:v>
                </c:pt>
                <c:pt idx="186">
                  <c:v>4.0522271448264098</c:v>
                </c:pt>
                <c:pt idx="187">
                  <c:v>4.07332246833883</c:v>
                </c:pt>
                <c:pt idx="188">
                  <c:v>4.0944104400235899</c:v>
                </c:pt>
                <c:pt idx="189">
                  <c:v>4.1154910617323299</c:v>
                </c:pt>
                <c:pt idx="190">
                  <c:v>4.1365643353168497</c:v>
                </c:pt>
                <c:pt idx="191">
                  <c:v>4.1576302626292101</c:v>
                </c:pt>
                <c:pt idx="192">
                  <c:v>4.1786888455217301</c:v>
                </c:pt>
                <c:pt idx="193">
                  <c:v>4.1997400858469698</c:v>
                </c:pt>
                <c:pt idx="194">
                  <c:v>4.2207839854575697</c:v>
                </c:pt>
                <c:pt idx="195">
                  <c:v>4.2418205462051501</c:v>
                </c:pt>
                <c:pt idx="196">
                  <c:v>4.2628497699441104</c:v>
                </c:pt>
                <c:pt idx="197">
                  <c:v>4.2838716585279597</c:v>
                </c:pt>
                <c:pt idx="198">
                  <c:v>4.3048862138104598</c:v>
                </c:pt>
                <c:pt idx="199">
                  <c:v>4.3258934376456404</c:v>
                </c:pt>
                <c:pt idx="200">
                  <c:v>4.34689333188778</c:v>
                </c:pt>
                <c:pt idx="201">
                  <c:v>4.3678858983914202</c:v>
                </c:pt>
                <c:pt idx="202">
                  <c:v>4.38887113901135</c:v>
                </c:pt>
                <c:pt idx="203">
                  <c:v>4.4098490556026197</c:v>
                </c:pt>
                <c:pt idx="204">
                  <c:v>4.4308196500205597</c:v>
                </c:pt>
                <c:pt idx="205">
                  <c:v>4.4517829241206996</c:v>
                </c:pt>
                <c:pt idx="206">
                  <c:v>4.4727388797584</c:v>
                </c:pt>
                <c:pt idx="207">
                  <c:v>4.4936875187883203</c:v>
                </c:pt>
                <c:pt idx="208">
                  <c:v>4.5146288430679302</c:v>
                </c:pt>
                <c:pt idx="209">
                  <c:v>4.5355628544536701</c:v>
                </c:pt>
                <c:pt idx="210">
                  <c:v>4.5564895548022797</c:v>
                </c:pt>
                <c:pt idx="211">
                  <c:v>4.5774089459707401</c:v>
                </c:pt>
                <c:pt idx="212">
                  <c:v>4.5983210298162502</c:v>
                </c:pt>
                <c:pt idx="213">
                  <c:v>4.6192258081962798</c:v>
                </c:pt>
                <c:pt idx="214">
                  <c:v>4.6401232829685801</c:v>
                </c:pt>
                <c:pt idx="215">
                  <c:v>4.6610134559910996</c:v>
                </c:pt>
                <c:pt idx="216">
                  <c:v>4.6818963291220603</c:v>
                </c:pt>
                <c:pt idx="217">
                  <c:v>4.7027719042199303</c:v>
                </c:pt>
                <c:pt idx="218">
                  <c:v>4.7236401831431101</c:v>
                </c:pt>
                <c:pt idx="219">
                  <c:v>4.7445011677500899</c:v>
                </c:pt>
                <c:pt idx="220">
                  <c:v>4.76535485990052</c:v>
                </c:pt>
                <c:pt idx="221">
                  <c:v>4.7862012614538196</c:v>
                </c:pt>
                <c:pt idx="222">
                  <c:v>4.8070403742696204</c:v>
                </c:pt>
                <c:pt idx="223">
                  <c:v>4.8278722002078496</c:v>
                </c:pt>
                <c:pt idx="224">
                  <c:v>4.8486967411286299</c:v>
                </c:pt>
                <c:pt idx="225">
                  <c:v>4.8695139988923604</c:v>
                </c:pt>
                <c:pt idx="226">
                  <c:v>4.8903239753596797</c:v>
                </c:pt>
                <c:pt idx="227">
                  <c:v>4.9111266723914397</c:v>
                </c:pt>
                <c:pt idx="228">
                  <c:v>4.9319220918487803</c:v>
                </c:pt>
                <c:pt idx="229">
                  <c:v>4.9527102355930701</c:v>
                </c:pt>
                <c:pt idx="230">
                  <c:v>4.9734911054859996</c:v>
                </c:pt>
                <c:pt idx="231">
                  <c:v>4.9942647033894696</c:v>
                </c:pt>
                <c:pt idx="232">
                  <c:v>5.0150310311655097</c:v>
                </c:pt>
                <c:pt idx="233">
                  <c:v>5.0357900906764899</c:v>
                </c:pt>
                <c:pt idx="234">
                  <c:v>5.0565418837849903</c:v>
                </c:pt>
                <c:pt idx="235">
                  <c:v>5.0772864123538701</c:v>
                </c:pt>
                <c:pt idx="236">
                  <c:v>5.0980236782462001</c:v>
                </c:pt>
                <c:pt idx="237">
                  <c:v>5.1187536833253198</c:v>
                </c:pt>
                <c:pt idx="238">
                  <c:v>5.1394764294547999</c:v>
                </c:pt>
                <c:pt idx="239">
                  <c:v>5.1601919184984597</c:v>
                </c:pt>
                <c:pt idx="240">
                  <c:v>5.1809001523203699</c:v>
                </c:pt>
                <c:pt idx="241">
                  <c:v>5.2016011327848304</c:v>
                </c:pt>
                <c:pt idx="242">
                  <c:v>5.22229486175664</c:v>
                </c:pt>
                <c:pt idx="243">
                  <c:v>5.2429813411006299</c:v>
                </c:pt>
                <c:pt idx="244">
                  <c:v>5.2636605726817498</c:v>
                </c:pt>
                <c:pt idx="245">
                  <c:v>5.2843325583652696</c:v>
                </c:pt>
                <c:pt idx="246">
                  <c:v>5.3049973000167698</c:v>
                </c:pt>
                <c:pt idx="247">
                  <c:v>5.3256547995020398</c:v>
                </c:pt>
                <c:pt idx="248">
                  <c:v>5.3463050586871601</c:v>
                </c:pt>
                <c:pt idx="249">
                  <c:v>5.3669480794383899</c:v>
                </c:pt>
                <c:pt idx="250">
                  <c:v>5.3875838636222904</c:v>
                </c:pt>
                <c:pt idx="251">
                  <c:v>5.4082124131056499</c:v>
                </c:pt>
                <c:pt idx="252">
                  <c:v>5.4288337297554996</c:v>
                </c:pt>
                <c:pt idx="253">
                  <c:v>5.4494478154391199</c:v>
                </c:pt>
                <c:pt idx="254">
                  <c:v>5.4700546720233101</c:v>
                </c:pt>
                <c:pt idx="255">
                  <c:v>5.4906543013764502</c:v>
                </c:pt>
                <c:pt idx="256">
                  <c:v>5.5112467053663803</c:v>
                </c:pt>
                <c:pt idx="257">
                  <c:v>5.5318318858613198</c:v>
                </c:pt>
                <c:pt idx="258">
                  <c:v>5.5524098447297101</c:v>
                </c:pt>
                <c:pt idx="259">
                  <c:v>5.5729805838402902</c:v>
                </c:pt>
                <c:pt idx="260">
                  <c:v>5.5935441050619996</c:v>
                </c:pt>
                <c:pt idx="261">
                  <c:v>5.6141004102640304</c:v>
                </c:pt>
                <c:pt idx="262">
                  <c:v>5.6346495013158098</c:v>
                </c:pt>
                <c:pt idx="263">
                  <c:v>5.6551913800870102</c:v>
                </c:pt>
                <c:pt idx="264">
                  <c:v>5.6757260484475403</c:v>
                </c:pt>
                <c:pt idx="265">
                  <c:v>5.6962535082675601</c:v>
                </c:pt>
                <c:pt idx="266">
                  <c:v>5.71677376141555</c:v>
                </c:pt>
                <c:pt idx="267">
                  <c:v>5.7372868097634502</c:v>
                </c:pt>
                <c:pt idx="268">
                  <c:v>5.75779265518229</c:v>
                </c:pt>
                <c:pt idx="269">
                  <c:v>5.7782912995431897</c:v>
                </c:pt>
                <c:pt idx="270">
                  <c:v>5.7987827447174398</c:v>
                </c:pt>
                <c:pt idx="271">
                  <c:v>5.8192669925766101</c:v>
                </c:pt>
                <c:pt idx="272">
                  <c:v>5.8397440449925204</c:v>
                </c:pt>
                <c:pt idx="273">
                  <c:v>5.8602139038371996</c:v>
                </c:pt>
                <c:pt idx="274">
                  <c:v>5.8806765709829198</c:v>
                </c:pt>
                <c:pt idx="275">
                  <c:v>5.9011320483022303</c:v>
                </c:pt>
                <c:pt idx="276">
                  <c:v>5.9215803376678799</c:v>
                </c:pt>
                <c:pt idx="277">
                  <c:v>5.94202144095288</c:v>
                </c:pt>
                <c:pt idx="278">
                  <c:v>5.9624553600304502</c:v>
                </c:pt>
                <c:pt idx="279">
                  <c:v>5.9828820967740999</c:v>
                </c:pt>
                <c:pt idx="280">
                  <c:v>6.0033016530575303</c:v>
                </c:pt>
                <c:pt idx="281">
                  <c:v>6.0237140307547099</c:v>
                </c:pt>
                <c:pt idx="282">
                  <c:v>6.0441192317398498</c:v>
                </c:pt>
                <c:pt idx="283">
                  <c:v>6.0645172578873696</c:v>
                </c:pt>
                <c:pt idx="284">
                  <c:v>6.0849081110719903</c:v>
                </c:pt>
                <c:pt idx="285">
                  <c:v>6.1052917931649802</c:v>
                </c:pt>
                <c:pt idx="286">
                  <c:v>6.1256683060428596</c:v>
                </c:pt>
                <c:pt idx="287">
                  <c:v>6.1460376515822697</c:v>
                </c:pt>
                <c:pt idx="288">
                  <c:v>6.1663998316587696</c:v>
                </c:pt>
                <c:pt idx="289">
                  <c:v>6.18675484814813</c:v>
                </c:pt>
                <c:pt idx="290">
                  <c:v>6.2071027029264103</c:v>
                </c:pt>
                <c:pt idx="291">
                  <c:v>6.2274433978698802</c:v>
                </c:pt>
                <c:pt idx="292">
                  <c:v>6.2477769348550298</c:v>
                </c:pt>
                <c:pt idx="293">
                  <c:v>6.2681033157586103</c:v>
                </c:pt>
                <c:pt idx="294">
                  <c:v>6.2884225424576199</c:v>
                </c:pt>
                <c:pt idx="295">
                  <c:v>6.3087346168292502</c:v>
                </c:pt>
                <c:pt idx="296">
                  <c:v>6.3290395407509799</c:v>
                </c:pt>
                <c:pt idx="297">
                  <c:v>6.3493373161004802</c:v>
                </c:pt>
                <c:pt idx="298">
                  <c:v>6.3696279447557096</c:v>
                </c:pt>
                <c:pt idx="299">
                  <c:v>6.3899114285948198</c:v>
                </c:pt>
                <c:pt idx="300">
                  <c:v>6.4101877694962299</c:v>
                </c:pt>
                <c:pt idx="301">
                  <c:v>6.4304569693385503</c:v>
                </c:pt>
                <c:pt idx="302">
                  <c:v>6.4507190300007</c:v>
                </c:pt>
                <c:pt idx="303">
                  <c:v>6.4709739533617796</c:v>
                </c:pt>
                <c:pt idx="304">
                  <c:v>6.4912217412967701</c:v>
                </c:pt>
                <c:pt idx="305">
                  <c:v>6.5114623956847097</c:v>
                </c:pt>
                <c:pt idx="306">
                  <c:v>6.5316959184086798</c:v>
                </c:pt>
                <c:pt idx="307">
                  <c:v>6.5519223113486103</c:v>
                </c:pt>
                <c:pt idx="308">
                  <c:v>6.5721415763846798</c:v>
                </c:pt>
                <c:pt idx="309">
                  <c:v>6.5923537153972598</c:v>
                </c:pt>
                <c:pt idx="310">
                  <c:v>6.6125587302670104</c:v>
                </c:pt>
                <c:pt idx="311">
                  <c:v>6.6327566228747799</c:v>
                </c:pt>
                <c:pt idx="312">
                  <c:v>6.65294739510166</c:v>
                </c:pt>
                <c:pt idx="313">
                  <c:v>6.6731310488289903</c:v>
                </c:pt>
                <c:pt idx="314">
                  <c:v>6.69330758593832</c:v>
                </c:pt>
                <c:pt idx="315">
                  <c:v>6.7134770083114601</c:v>
                </c:pt>
                <c:pt idx="316">
                  <c:v>6.7336393178304199</c:v>
                </c:pt>
                <c:pt idx="317">
                  <c:v>6.7537945163774902</c:v>
                </c:pt>
                <c:pt idx="318">
                  <c:v>6.7739426058351198</c:v>
                </c:pt>
                <c:pt idx="319">
                  <c:v>6.7940835880860604</c:v>
                </c:pt>
                <c:pt idx="320">
                  <c:v>6.8142174650132796</c:v>
                </c:pt>
                <c:pt idx="321">
                  <c:v>6.8343442384999502</c:v>
                </c:pt>
                <c:pt idx="322">
                  <c:v>6.8544639104294998</c:v>
                </c:pt>
                <c:pt idx="323">
                  <c:v>6.8745764826815599</c:v>
                </c:pt>
                <c:pt idx="324">
                  <c:v>6.8946819571354299</c:v>
                </c:pt>
                <c:pt idx="325">
                  <c:v>6.9147803356815398</c:v>
                </c:pt>
                <c:pt idx="326">
                  <c:v>6.9348716202040599</c:v>
                </c:pt>
                <c:pt idx="327">
                  <c:v>6.9549558125873796</c:v>
                </c:pt>
                <c:pt idx="328">
                  <c:v>6.9750329147161398</c:v>
                </c:pt>
                <c:pt idx="329">
                  <c:v>6.9951029284751698</c:v>
                </c:pt>
                <c:pt idx="330">
                  <c:v>7.0151658557495402</c:v>
                </c:pt>
                <c:pt idx="331">
                  <c:v>7.0352216984245803</c:v>
                </c:pt>
                <c:pt idx="332">
                  <c:v>7.0552704583857899</c:v>
                </c:pt>
                <c:pt idx="333">
                  <c:v>7.0753121375189503</c:v>
                </c:pt>
                <c:pt idx="334">
                  <c:v>7.0953467377100097</c:v>
                </c:pt>
                <c:pt idx="335">
                  <c:v>7.1153742608452202</c:v>
                </c:pt>
                <c:pt idx="336">
                  <c:v>7.1353947088109901</c:v>
                </c:pt>
                <c:pt idx="337">
                  <c:v>7.1554080834939899</c:v>
                </c:pt>
                <c:pt idx="338">
                  <c:v>7.1754143867810898</c:v>
                </c:pt>
                <c:pt idx="339">
                  <c:v>7.1954136205594397</c:v>
                </c:pt>
                <c:pt idx="340">
                  <c:v>7.2154057867163601</c:v>
                </c:pt>
                <c:pt idx="341">
                  <c:v>7.2353908871394301</c:v>
                </c:pt>
                <c:pt idx="342">
                  <c:v>7.25536892371401</c:v>
                </c:pt>
                <c:pt idx="343">
                  <c:v>7.2753398983182</c:v>
                </c:pt>
                <c:pt idx="344">
                  <c:v>7.2953038128498502</c:v>
                </c:pt>
                <c:pt idx="345">
                  <c:v>7.3152606691972197</c:v>
                </c:pt>
                <c:pt idx="346">
                  <c:v>7.3352104692487803</c:v>
                </c:pt>
                <c:pt idx="347">
                  <c:v>7.3551532148932202</c:v>
                </c:pt>
                <c:pt idx="348">
                  <c:v>7.3750889080194497</c:v>
                </c:pt>
                <c:pt idx="349">
                  <c:v>7.3950175505165898</c:v>
                </c:pt>
                <c:pt idx="350">
                  <c:v>7.4149391442739896</c:v>
                </c:pt>
                <c:pt idx="351">
                  <c:v>7.4348536911812397</c:v>
                </c:pt>
                <c:pt idx="352">
                  <c:v>7.4547611931280997</c:v>
                </c:pt>
                <c:pt idx="353">
                  <c:v>7.4746616520045803</c:v>
                </c:pt>
                <c:pt idx="354">
                  <c:v>7.4945550697009304</c:v>
                </c:pt>
                <c:pt idx="355">
                  <c:v>7.5144414481075597</c:v>
                </c:pt>
                <c:pt idx="356">
                  <c:v>7.5343207891151502</c:v>
                </c:pt>
                <c:pt idx="357">
                  <c:v>7.5541930946145897</c:v>
                </c:pt>
                <c:pt idx="358">
                  <c:v>7.57405836649699</c:v>
                </c:pt>
                <c:pt idx="359">
                  <c:v>7.5939166066536501</c:v>
                </c:pt>
                <c:pt idx="360">
                  <c:v>7.6137678169761198</c:v>
                </c:pt>
                <c:pt idx="361">
                  <c:v>7.6336119993559803</c:v>
                </c:pt>
                <c:pt idx="362">
                  <c:v>7.65344915564462</c:v>
                </c:pt>
                <c:pt idx="363">
                  <c:v>7.6732792877702902</c:v>
                </c:pt>
                <c:pt idx="364">
                  <c:v>7.6931023976251902</c:v>
                </c:pt>
                <c:pt idx="365">
                  <c:v>7.7129184871017102</c:v>
                </c:pt>
                <c:pt idx="366">
                  <c:v>7.7327275580924599</c:v>
                </c:pt>
                <c:pt idx="367">
                  <c:v>7.7525296124902701</c:v>
                </c:pt>
                <c:pt idx="368">
                  <c:v>7.7723246521881597</c:v>
                </c:pt>
                <c:pt idx="369">
                  <c:v>7.7921126790794002</c:v>
                </c:pt>
                <c:pt idx="370">
                  <c:v>7.8118936950574396</c:v>
                </c:pt>
                <c:pt idx="371">
                  <c:v>7.8316677020159897</c:v>
                </c:pt>
                <c:pt idx="372">
                  <c:v>7.8514347018489197</c:v>
                </c:pt>
                <c:pt idx="373">
                  <c:v>7.8711946964503499</c:v>
                </c:pt>
                <c:pt idx="374">
                  <c:v>7.8909476877146103</c:v>
                </c:pt>
                <c:pt idx="375">
                  <c:v>7.9106936775362398</c:v>
                </c:pt>
                <c:pt idx="376">
                  <c:v>7.9304326678099901</c:v>
                </c:pt>
                <c:pt idx="377">
                  <c:v>7.95016466043083</c:v>
                </c:pt>
                <c:pt idx="378">
                  <c:v>7.9698896572939404</c:v>
                </c:pt>
                <c:pt idx="379">
                  <c:v>7.9896076602947197</c:v>
                </c:pt>
                <c:pt idx="380">
                  <c:v>8.0093186713287903</c:v>
                </c:pt>
                <c:pt idx="381">
                  <c:v>8.0290226922919707</c:v>
                </c:pt>
                <c:pt idx="382">
                  <c:v>8.0487197250803</c:v>
                </c:pt>
                <c:pt idx="383">
                  <c:v>8.0684097715900407</c:v>
                </c:pt>
                <c:pt idx="384">
                  <c:v>8.0880928337176599</c:v>
                </c:pt>
                <c:pt idx="385">
                  <c:v>8.1077689133598501</c:v>
                </c:pt>
                <c:pt idx="386">
                  <c:v>8.1274380124134904</c:v>
                </c:pt>
                <c:pt idx="387">
                  <c:v>8.1471001327757104</c:v>
                </c:pt>
                <c:pt idx="388">
                  <c:v>8.1667552763438405</c:v>
                </c:pt>
                <c:pt idx="389">
                  <c:v>8.1864034450154204</c:v>
                </c:pt>
                <c:pt idx="390">
                  <c:v>8.2060446406881908</c:v>
                </c:pt>
                <c:pt idx="391">
                  <c:v>8.22567886526015</c:v>
                </c:pt>
                <c:pt idx="392">
                  <c:v>8.2453061206294702</c:v>
                </c:pt>
                <c:pt idx="393">
                  <c:v>8.2649264086648895</c:v>
                </c:pt>
                <c:pt idx="394">
                  <c:v>8.2845397312271896</c:v>
                </c:pt>
                <c:pt idx="395">
                  <c:v>8.3041460902717503</c:v>
                </c:pt>
                <c:pt idx="396">
                  <c:v>8.3237454876970496</c:v>
                </c:pt>
                <c:pt idx="397">
                  <c:v>8.3433379254017996</c:v>
                </c:pt>
                <c:pt idx="398">
                  <c:v>8.36292340528491</c:v>
                </c:pt>
                <c:pt idx="399">
                  <c:v>8.3825019292454606</c:v>
                </c:pt>
                <c:pt idx="400">
                  <c:v>8.4020734991827801</c:v>
                </c:pt>
                <c:pt idx="401">
                  <c:v>8.4216381169963697</c:v>
                </c:pt>
                <c:pt idx="402">
                  <c:v>8.4411957845859504</c:v>
                </c:pt>
                <c:pt idx="403">
                  <c:v>8.4607465038514391</c:v>
                </c:pt>
                <c:pt idx="404">
                  <c:v>8.4802902766929495</c:v>
                </c:pt>
                <c:pt idx="405">
                  <c:v>8.4998271050108194</c:v>
                </c:pt>
                <c:pt idx="406">
                  <c:v>8.5193569907055693</c:v>
                </c:pt>
                <c:pt idx="407">
                  <c:v>8.5388799356779206</c:v>
                </c:pt>
                <c:pt idx="408">
                  <c:v>8.5583959418288398</c:v>
                </c:pt>
                <c:pt idx="409">
                  <c:v>8.5779050110594302</c:v>
                </c:pt>
                <c:pt idx="410">
                  <c:v>8.5974071452710703</c:v>
                </c:pt>
                <c:pt idx="411">
                  <c:v>8.6169023463652792</c:v>
                </c:pt>
                <c:pt idx="412">
                  <c:v>8.6363906162437996</c:v>
                </c:pt>
                <c:pt idx="413">
                  <c:v>8.6558719568085891</c:v>
                </c:pt>
                <c:pt idx="414">
                  <c:v>8.6753463699618205</c:v>
                </c:pt>
                <c:pt idx="415">
                  <c:v>8.6948138576058405</c:v>
                </c:pt>
                <c:pt idx="416">
                  <c:v>8.7142744216432</c:v>
                </c:pt>
                <c:pt idx="417">
                  <c:v>8.7337280639766792</c:v>
                </c:pt>
                <c:pt idx="418">
                  <c:v>8.7531747865092395</c:v>
                </c:pt>
                <c:pt idx="419">
                  <c:v>8.7726145911440696</c:v>
                </c:pt>
                <c:pt idx="420">
                  <c:v>8.7920474797845198</c:v>
                </c:pt>
                <c:pt idx="421">
                  <c:v>8.8114734543341804</c:v>
                </c:pt>
                <c:pt idx="422">
                  <c:v>8.8308925166968297</c:v>
                </c:pt>
                <c:pt idx="423">
                  <c:v>8.8503046687764506</c:v>
                </c:pt>
                <c:pt idx="424">
                  <c:v>8.8697099124772496</c:v>
                </c:pt>
                <c:pt idx="425">
                  <c:v>8.8891082496196905</c:v>
                </c:pt>
                <c:pt idx="426">
                  <c:v>8.9084996821353499</c:v>
                </c:pt>
                <c:pt idx="427">
                  <c:v>8.9278842119703903</c:v>
                </c:pt>
                <c:pt idx="428">
                  <c:v>8.9472618410290394</c:v>
                </c:pt>
                <c:pt idx="429">
                  <c:v>8.9666325712156905</c:v>
                </c:pt>
                <c:pt idx="430">
                  <c:v>8.9859964044349692</c:v>
                </c:pt>
                <c:pt idx="431">
                  <c:v>9.0053533425916701</c:v>
                </c:pt>
                <c:pt idx="432">
                  <c:v>9.0247033875907707</c:v>
                </c:pt>
                <c:pt idx="433">
                  <c:v>9.0440465413374191</c:v>
                </c:pt>
                <c:pt idx="434">
                  <c:v>9.0633828057369907</c:v>
                </c:pt>
                <c:pt idx="435">
                  <c:v>9.0827121826950208</c:v>
                </c:pt>
                <c:pt idx="436">
                  <c:v>9.1020346741172506</c:v>
                </c:pt>
                <c:pt idx="437">
                  <c:v>9.1213502819095797</c:v>
                </c:pt>
                <c:pt idx="438">
                  <c:v>9.14065900797811</c:v>
                </c:pt>
                <c:pt idx="439">
                  <c:v>9.1599608542291708</c:v>
                </c:pt>
                <c:pt idx="440">
                  <c:v>9.1792558225692105</c:v>
                </c:pt>
                <c:pt idx="441">
                  <c:v>9.1985439149049206</c:v>
                </c:pt>
                <c:pt idx="442">
                  <c:v>9.2178251331431298</c:v>
                </c:pt>
                <c:pt idx="443">
                  <c:v>9.2370994791909098</c:v>
                </c:pt>
                <c:pt idx="444">
                  <c:v>9.2563669549554692</c:v>
                </c:pt>
                <c:pt idx="445">
                  <c:v>9.2756275623442601</c:v>
                </c:pt>
                <c:pt idx="446">
                  <c:v>9.2948813032648694</c:v>
                </c:pt>
                <c:pt idx="447">
                  <c:v>9.3141281796250794</c:v>
                </c:pt>
                <c:pt idx="448">
                  <c:v>9.3333681933329107</c:v>
                </c:pt>
                <c:pt idx="449">
                  <c:v>9.3526013462965203</c:v>
                </c:pt>
                <c:pt idx="450">
                  <c:v>9.3718276404242395</c:v>
                </c:pt>
                <c:pt idx="451">
                  <c:v>9.3910470776246502</c:v>
                </c:pt>
                <c:pt idx="452">
                  <c:v>9.4102596598064707</c:v>
                </c:pt>
                <c:pt idx="453">
                  <c:v>9.4294653888786399</c:v>
                </c:pt>
                <c:pt idx="454">
                  <c:v>9.4486642667502494</c:v>
                </c:pt>
                <c:pt idx="455">
                  <c:v>9.4678562953306091</c:v>
                </c:pt>
                <c:pt idx="456">
                  <c:v>9.4870414765291908</c:v>
                </c:pt>
                <c:pt idx="457">
                  <c:v>9.5062198121096504</c:v>
                </c:pt>
                <c:pt idx="458">
                  <c:v>9.5253913041073695</c:v>
                </c:pt>
                <c:pt idx="459">
                  <c:v>9.5445559544348306</c:v>
                </c:pt>
                <c:pt idx="460">
                  <c:v>9.5637137650013706</c:v>
                </c:pt>
                <c:pt idx="461">
                  <c:v>9.5828647377165197</c:v>
                </c:pt>
                <c:pt idx="462">
                  <c:v>9.6020088744899503</c:v>
                </c:pt>
                <c:pt idx="463">
                  <c:v>9.6211461772315499</c:v>
                </c:pt>
                <c:pt idx="464">
                  <c:v>9.6402766478513104</c:v>
                </c:pt>
                <c:pt idx="465">
                  <c:v>9.6594002882594499</c:v>
                </c:pt>
                <c:pt idx="466">
                  <c:v>9.6785171003663297</c:v>
                </c:pt>
                <c:pt idx="467">
                  <c:v>9.6976270860824894</c:v>
                </c:pt>
                <c:pt idx="468">
                  <c:v>9.7167302473186403</c:v>
                </c:pt>
                <c:pt idx="469">
                  <c:v>9.7358265859856399</c:v>
                </c:pt>
                <c:pt idx="470">
                  <c:v>9.7549161039945602</c:v>
                </c:pt>
                <c:pt idx="471">
                  <c:v>9.7739988032565996</c:v>
                </c:pt>
                <c:pt idx="472">
                  <c:v>9.7930746856831501</c:v>
                </c:pt>
                <c:pt idx="473">
                  <c:v>9.8121437531857794</c:v>
                </c:pt>
                <c:pt idx="474">
                  <c:v>9.8312060076761991</c:v>
                </c:pt>
                <c:pt idx="475">
                  <c:v>9.85026145106632</c:v>
                </c:pt>
                <c:pt idx="476">
                  <c:v>9.8693100852682001</c:v>
                </c:pt>
                <c:pt idx="477">
                  <c:v>9.8883519121940893</c:v>
                </c:pt>
                <c:pt idx="478">
                  <c:v>9.9073869337563707</c:v>
                </c:pt>
                <c:pt idx="479">
                  <c:v>9.92641515186763</c:v>
                </c:pt>
                <c:pt idx="480">
                  <c:v>9.9454365684406394</c:v>
                </c:pt>
                <c:pt idx="481">
                  <c:v>9.9644511853882793</c:v>
                </c:pt>
                <c:pt idx="482">
                  <c:v>9.9834590046236507</c:v>
                </c:pt>
                <c:pt idx="483">
                  <c:v>10.00246002806</c:v>
                </c:pt>
                <c:pt idx="484">
                  <c:v>10.021454257610801</c:v>
                </c:pt>
                <c:pt idx="485">
                  <c:v>10.0404416951896</c:v>
                </c:pt>
                <c:pt idx="486">
                  <c:v>10.0594223427101</c:v>
                </c:pt>
                <c:pt idx="487">
                  <c:v>10.078396202086401</c:v>
                </c:pt>
                <c:pt idx="488">
                  <c:v>10.0973632751877</c:v>
                </c:pt>
                <c:pt idx="489">
                  <c:v>10.116323563857501</c:v>
                </c:pt>
                <c:pt idx="490">
                  <c:v>10.1352770701076</c:v>
                </c:pt>
                <c:pt idx="491">
                  <c:v>10.1542237958519</c:v>
                </c:pt>
                <c:pt idx="492">
                  <c:v>10.173163743004199</c:v>
                </c:pt>
                <c:pt idx="493">
                  <c:v>10.192096913478499</c:v>
                </c:pt>
                <c:pt idx="494">
                  <c:v>10.211023309188899</c:v>
                </c:pt>
                <c:pt idx="495">
                  <c:v>10.2299429320498</c:v>
                </c:pt>
                <c:pt idx="496">
                  <c:v>10.2488557839756</c:v>
                </c:pt>
                <c:pt idx="497">
                  <c:v>10.267761866880999</c:v>
                </c:pt>
                <c:pt idx="498">
                  <c:v>10.2866611826807</c:v>
                </c:pt>
                <c:pt idx="499">
                  <c:v>10.305553733289599</c:v>
                </c:pt>
                <c:pt idx="500">
                  <c:v>10.324439520622899</c:v>
                </c:pt>
                <c:pt idx="501">
                  <c:v>10.3433185465957</c:v>
                </c:pt>
                <c:pt idx="502">
                  <c:v>10.3621908131234</c:v>
                </c:pt>
                <c:pt idx="503">
                  <c:v>10.3810563221215</c:v>
                </c:pt>
                <c:pt idx="504">
                  <c:v>10.399915075505699</c:v>
                </c:pt>
                <c:pt idx="505">
                  <c:v>10.4187670751919</c:v>
                </c:pt>
                <c:pt idx="506">
                  <c:v>10.437612323095999</c:v>
                </c:pt>
                <c:pt idx="507">
                  <c:v>10.4564508211341</c:v>
                </c:pt>
                <c:pt idx="508">
                  <c:v>10.4752825712226</c:v>
                </c:pt>
                <c:pt idx="509">
                  <c:v>10.4941075752778</c:v>
                </c:pt>
                <c:pt idx="510">
                  <c:v>10.5129258352164</c:v>
                </c:pt>
                <c:pt idx="511">
                  <c:v>10.531737352955</c:v>
                </c:pt>
                <c:pt idx="512">
                  <c:v>10.5505421304106</c:v>
                </c:pt>
                <c:pt idx="513">
                  <c:v>10.5693401695003</c:v>
                </c:pt>
                <c:pt idx="514">
                  <c:v>10.5881314721411</c:v>
                </c:pt>
                <c:pt idx="515">
                  <c:v>10.606916040250599</c:v>
                </c:pt>
                <c:pt idx="516">
                  <c:v>10.625693875746</c:v>
                </c:pt>
                <c:pt idx="517">
                  <c:v>10.6444649805452</c:v>
                </c:pt>
                <c:pt idx="518">
                  <c:v>10.6632293565658</c:v>
                </c:pt>
                <c:pt idx="519">
                  <c:v>10.681987005725899</c:v>
                </c:pt>
                <c:pt idx="520">
                  <c:v>10.7007379296487</c:v>
                </c:pt>
                <c:pt idx="521">
                  <c:v>10.7194821303446</c:v>
                </c:pt>
                <c:pt idx="522">
                  <c:v>10.738219609902499</c:v>
                </c:pt>
                <c:pt idx="523">
                  <c:v>10.7569503702403</c:v>
                </c:pt>
                <c:pt idx="524">
                  <c:v>10.7756744132757</c:v>
                </c:pt>
                <c:pt idx="525">
                  <c:v>10.794391740926599</c:v>
                </c:pt>
                <c:pt idx="526">
                  <c:v>10.813102355111001</c:v>
                </c:pt>
                <c:pt idx="527">
                  <c:v>10.8318062577471</c:v>
                </c:pt>
                <c:pt idx="528">
                  <c:v>10.850503450753401</c:v>
                </c:pt>
                <c:pt idx="529">
                  <c:v>10.8691939360481</c:v>
                </c:pt>
                <c:pt idx="530">
                  <c:v>10.887877715550101</c:v>
                </c:pt>
                <c:pt idx="531">
                  <c:v>10.906554791177999</c:v>
                </c:pt>
                <c:pt idx="532">
                  <c:v>10.925225164850699</c:v>
                </c:pt>
                <c:pt idx="533">
                  <c:v>10.9438888384873</c:v>
                </c:pt>
                <c:pt idx="534">
                  <c:v>10.9625458140069</c:v>
                </c:pt>
                <c:pt idx="535">
                  <c:v>10.981196093328901</c:v>
                </c:pt>
                <c:pt idx="536">
                  <c:v>10.999839678372799</c:v>
                </c:pt>
                <c:pt idx="537">
                  <c:v>11.018476571058001</c:v>
                </c:pt>
                <c:pt idx="538">
                  <c:v>11.037106773304499</c:v>
                </c:pt>
                <c:pt idx="539">
                  <c:v>11.055730287032</c:v>
                </c:pt>
                <c:pt idx="540">
                  <c:v>11.0743471141606</c:v>
                </c:pt>
                <c:pt idx="541">
                  <c:v>11.0929572566105</c:v>
                </c:pt>
                <c:pt idx="542">
                  <c:v>11.1115607163019</c:v>
                </c:pt>
                <c:pt idx="543">
                  <c:v>11.1301574951553</c:v>
                </c:pt>
                <c:pt idx="544">
                  <c:v>11.148747595091301</c:v>
                </c:pt>
                <c:pt idx="545">
                  <c:v>11.167331018030699</c:v>
                </c:pt>
                <c:pt idx="546">
                  <c:v>11.1859077658942</c:v>
                </c:pt>
                <c:pt idx="547">
                  <c:v>11.2044778406029</c:v>
                </c:pt>
                <c:pt idx="548">
                  <c:v>11.223041244078001</c:v>
                </c:pt>
                <c:pt idx="549">
                  <c:v>11.241597978240801</c:v>
                </c:pt>
                <c:pt idx="550">
                  <c:v>11.260148045012601</c:v>
                </c:pt>
                <c:pt idx="551">
                  <c:v>11.278691446314999</c:v>
                </c:pt>
                <c:pt idx="552">
                  <c:v>11.2972281840698</c:v>
                </c:pt>
                <c:pt idx="553">
                  <c:v>11.3157582601989</c:v>
                </c:pt>
                <c:pt idx="554">
                  <c:v>11.3342816766241</c:v>
                </c:pt>
                <c:pt idx="555">
                  <c:v>11.352798435267699</c:v>
                </c:pt>
                <c:pt idx="556">
                  <c:v>11.371308538051901</c:v>
                </c:pt>
                <c:pt idx="557">
                  <c:v>11.389811986899099</c:v>
                </c:pt>
                <c:pt idx="558">
                  <c:v>11.408308783732</c:v>
                </c:pt>
                <c:pt idx="559">
                  <c:v>11.426798930473099</c:v>
                </c:pt>
                <c:pt idx="560">
                  <c:v>11.445282429045299</c:v>
                </c:pt>
                <c:pt idx="561">
                  <c:v>11.463759281371701</c:v>
                </c:pt>
                <c:pt idx="562">
                  <c:v>11.4822294893753</c:v>
                </c:pt>
                <c:pt idx="563">
                  <c:v>11.5006930549795</c:v>
                </c:pt>
                <c:pt idx="564">
                  <c:v>11.5191499801075</c:v>
                </c:pt>
                <c:pt idx="565">
                  <c:v>11.537600266682899</c:v>
                </c:pt>
                <c:pt idx="566">
                  <c:v>11.5560439166295</c:v>
                </c:pt>
                <c:pt idx="567">
                  <c:v>11.574480931870999</c:v>
                </c:pt>
                <c:pt idx="568">
                  <c:v>11.5929113143315</c:v>
                </c:pt>
                <c:pt idx="569">
                  <c:v>11.611335065934901</c:v>
                </c:pt>
                <c:pt idx="570">
                  <c:v>11.6297521886056</c:v>
                </c:pt>
                <c:pt idx="571">
                  <c:v>11.648162684268</c:v>
                </c:pt>
                <c:pt idx="572">
                  <c:v>11.6665665548466</c:v>
                </c:pt>
                <c:pt idx="573">
                  <c:v>11.684963802265999</c:v>
                </c:pt>
                <c:pt idx="574">
                  <c:v>11.703354428451</c:v>
                </c:pt>
                <c:pt idx="575">
                  <c:v>11.721738435220299</c:v>
                </c:pt>
                <c:pt idx="576">
                  <c:v>11.740115823560799</c:v>
                </c:pt>
                <c:pt idx="577">
                  <c:v>11.758486596366801</c:v>
                </c:pt>
                <c:pt idx="578">
                  <c:v>11.7768507555614</c:v>
                </c:pt>
                <c:pt idx="579">
                  <c:v>11.795208303068</c:v>
                </c:pt>
                <c:pt idx="580">
                  <c:v>11.8135592408099</c:v>
                </c:pt>
                <c:pt idx="581">
                  <c:v>11.831903570710599</c:v>
                </c:pt>
                <c:pt idx="582">
                  <c:v>11.8502412946939</c:v>
                </c:pt>
                <c:pt idx="583">
                  <c:v>11.868572414683401</c:v>
                </c:pt>
                <c:pt idx="584">
                  <c:v>11.886896932602999</c:v>
                </c:pt>
                <c:pt idx="585">
                  <c:v>11.905214850376799</c:v>
                </c:pt>
                <c:pt idx="586">
                  <c:v>11.923526169928699</c:v>
                </c:pt>
                <c:pt idx="587">
                  <c:v>11.941830893183001</c:v>
                </c:pt>
                <c:pt idx="588">
                  <c:v>11.9601290220641</c:v>
                </c:pt>
                <c:pt idx="589">
                  <c:v>11.9784205584963</c:v>
                </c:pt>
                <c:pt idx="590">
                  <c:v>11.9967055044043</c:v>
                </c:pt>
                <c:pt idx="591">
                  <c:v>12.014983861712601</c:v>
                </c:pt>
                <c:pt idx="592">
                  <c:v>12.033255632346201</c:v>
                </c:pt>
                <c:pt idx="593">
                  <c:v>12.0515208182298</c:v>
                </c:pt>
                <c:pt idx="594">
                  <c:v>12.0697794212885</c:v>
                </c:pt>
                <c:pt idx="595">
                  <c:v>12.088031443447401</c:v>
                </c:pt>
                <c:pt idx="596">
                  <c:v>12.1062768866319</c:v>
                </c:pt>
                <c:pt idx="597">
                  <c:v>12.124515752767101</c:v>
                </c:pt>
                <c:pt idx="598">
                  <c:v>12.1427480437786</c:v>
                </c:pt>
                <c:pt idx="599">
                  <c:v>12.1609737615921</c:v>
                </c:pt>
                <c:pt idx="600">
                  <c:v>12.1791929081331</c:v>
                </c:pt>
                <c:pt idx="601">
                  <c:v>12.1974054853276</c:v>
                </c:pt>
                <c:pt idx="602">
                  <c:v>12.215611495101401</c:v>
                </c:pt>
                <c:pt idx="603">
                  <c:v>12.2338109393806</c:v>
                </c:pt>
                <c:pt idx="604">
                  <c:v>12.252003820091399</c:v>
                </c:pt>
                <c:pt idx="605">
                  <c:v>12.27019013916</c:v>
                </c:pt>
                <c:pt idx="606">
                  <c:v>12.2883698985128</c:v>
                </c:pt>
                <c:pt idx="607">
                  <c:v>12.3065431000764</c:v>
                </c:pt>
                <c:pt idx="608">
                  <c:v>12.3247097457773</c:v>
                </c:pt>
                <c:pt idx="609">
                  <c:v>12.3428698375424</c:v>
                </c:pt>
                <c:pt idx="610">
                  <c:v>12.3610233772984</c:v>
                </c:pt>
                <c:pt idx="611">
                  <c:v>12.3791703669723</c:v>
                </c:pt>
                <c:pt idx="612">
                  <c:v>12.3973108084913</c:v>
                </c:pt>
                <c:pt idx="613">
                  <c:v>12.4154447037824</c:v>
                </c:pt>
                <c:pt idx="614">
                  <c:v>12.4335720547731</c:v>
                </c:pt>
                <c:pt idx="615">
                  <c:v>12.451692863390701</c:v>
                </c:pt>
                <c:pt idx="616">
                  <c:v>12.469807131562799</c:v>
                </c:pt>
                <c:pt idx="617">
                  <c:v>12.487914861217</c:v>
                </c:pt>
                <c:pt idx="618">
                  <c:v>12.506016054281099</c:v>
                </c:pt>
                <c:pt idx="619">
                  <c:v>12.524110712682999</c:v>
                </c:pt>
                <c:pt idx="620">
                  <c:v>12.542198838350799</c:v>
                </c:pt>
                <c:pt idx="621">
                  <c:v>12.5602804332124</c:v>
                </c:pt>
                <c:pt idx="622">
                  <c:v>12.578355499196199</c:v>
                </c:pt>
                <c:pt idx="623">
                  <c:v>12.5964240382305</c:v>
                </c:pt>
                <c:pt idx="624">
                  <c:v>12.6144860522437</c:v>
                </c:pt>
                <c:pt idx="625">
                  <c:v>12.6325415431645</c:v>
                </c:pt>
                <c:pt idx="626">
                  <c:v>12.6505905129215</c:v>
                </c:pt>
                <c:pt idx="627">
                  <c:v>12.6686329634435</c:v>
                </c:pt>
                <c:pt idx="628">
                  <c:v>12.6866688966594</c:v>
                </c:pt>
                <c:pt idx="629">
                  <c:v>12.7046983144983</c:v>
                </c:pt>
                <c:pt idx="630">
                  <c:v>12.722721218889401</c:v>
                </c:pt>
                <c:pt idx="631">
                  <c:v>12.740737610879</c:v>
                </c:pt>
                <c:pt idx="632">
                  <c:v>12.758747492525501</c:v>
                </c:pt>
                <c:pt idx="633">
                  <c:v>12.7767508664068</c:v>
                </c:pt>
                <c:pt idx="634">
                  <c:v>12.7947477344494</c:v>
                </c:pt>
                <c:pt idx="635">
                  <c:v>12.812738098579899</c:v>
                </c:pt>
                <c:pt idx="636">
                  <c:v>12.830721960725</c:v>
                </c:pt>
                <c:pt idx="637">
                  <c:v>12.8486993228116</c:v>
                </c:pt>
                <c:pt idx="638">
                  <c:v>12.8666701867665</c:v>
                </c:pt>
                <c:pt idx="639">
                  <c:v>12.884634554516699</c:v>
                </c:pt>
                <c:pt idx="640">
                  <c:v>12.902592427989299</c:v>
                </c:pt>
                <c:pt idx="641">
                  <c:v>12.920543809111299</c:v>
                </c:pt>
                <c:pt idx="642">
                  <c:v>12.9384886998099</c:v>
                </c:pt>
                <c:pt idx="643">
                  <c:v>12.9564271020124</c:v>
                </c:pt>
                <c:pt idx="644">
                  <c:v>12.9743590176463</c:v>
                </c:pt>
                <c:pt idx="645">
                  <c:v>12.9922844486388</c:v>
                </c:pt>
                <c:pt idx="646">
                  <c:v>13.0102033969176</c:v>
                </c:pt>
                <c:pt idx="647">
                  <c:v>13.0281158644101</c:v>
                </c:pt>
                <c:pt idx="648">
                  <c:v>13.0460218530442</c:v>
                </c:pt>
                <c:pt idx="649">
                  <c:v>13.0639213647475</c:v>
                </c:pt>
                <c:pt idx="650">
                  <c:v>13.0818144014479</c:v>
                </c:pt>
                <c:pt idx="651">
                  <c:v>13.0997009650733</c:v>
                </c:pt>
                <c:pt idx="652">
                  <c:v>13.1175810575516</c:v>
                </c:pt>
                <c:pt idx="653">
                  <c:v>13.135454680811</c:v>
                </c:pt>
                <c:pt idx="654">
                  <c:v>13.1533218367796</c:v>
                </c:pt>
                <c:pt idx="655">
                  <c:v>13.171182527385501</c:v>
                </c:pt>
                <c:pt idx="656">
                  <c:v>13.1890367545572</c:v>
                </c:pt>
                <c:pt idx="657">
                  <c:v>13.206884520222999</c:v>
                </c:pt>
                <c:pt idx="658">
                  <c:v>13.224725826311399</c:v>
                </c:pt>
                <c:pt idx="659">
                  <c:v>13.2425606747509</c:v>
                </c:pt>
                <c:pt idx="660">
                  <c:v>13.260389067470101</c:v>
                </c:pt>
                <c:pt idx="661">
                  <c:v>13.2782110063978</c:v>
                </c:pt>
                <c:pt idx="662">
                  <c:v>13.2960264934626</c:v>
                </c:pt>
                <c:pt idx="663">
                  <c:v>13.3138355305936</c:v>
                </c:pt>
                <c:pt idx="664">
                  <c:v>13.331638119719599</c:v>
                </c:pt>
                <c:pt idx="665">
                  <c:v>13.349434262769501</c:v>
                </c:pt>
                <c:pt idx="666">
                  <c:v>13.3672239616727</c:v>
                </c:pt>
                <c:pt idx="667">
                  <c:v>13.385007218358099</c:v>
                </c:pt>
                <c:pt idx="668">
                  <c:v>13.402784034755101</c:v>
                </c:pt>
                <c:pt idx="669">
                  <c:v>13.420554412793001</c:v>
                </c:pt>
                <c:pt idx="670">
                  <c:v>13.4383183544013</c:v>
                </c:pt>
                <c:pt idx="671">
                  <c:v>13.4560758615093</c:v>
                </c:pt>
                <c:pt idx="672">
                  <c:v>13.4738269360467</c:v>
                </c:pt>
                <c:pt idx="673">
                  <c:v>13.4915715799432</c:v>
                </c:pt>
                <c:pt idx="674">
                  <c:v>13.5093097951284</c:v>
                </c:pt>
                <c:pt idx="675">
                  <c:v>13.527041583532201</c:v>
                </c:pt>
                <c:pt idx="676">
                  <c:v>13.544766947084399</c:v>
                </c:pt>
                <c:pt idx="677">
                  <c:v>13.5624858877151</c:v>
                </c:pt>
                <c:pt idx="678">
                  <c:v>13.580198407354301</c:v>
                </c:pt>
                <c:pt idx="679">
                  <c:v>13.597904507932</c:v>
                </c:pt>
                <c:pt idx="680">
                  <c:v>13.615604191378599</c:v>
                </c:pt>
                <c:pt idx="681">
                  <c:v>13.6332974596243</c:v>
                </c:pt>
                <c:pt idx="682">
                  <c:v>13.6509843145994</c:v>
                </c:pt>
                <c:pt idx="683">
                  <c:v>13.668664758234501</c:v>
                </c:pt>
                <c:pt idx="684">
                  <c:v>13.686338792460001</c:v>
                </c:pt>
                <c:pt idx="685">
                  <c:v>13.7040064192065</c:v>
                </c:pt>
                <c:pt idx="686">
                  <c:v>13.721667640339399</c:v>
                </c:pt>
                <c:pt idx="687">
                  <c:v>13.7393224561878</c:v>
                </c:pt>
                <c:pt idx="688">
                  <c:v>13.756970870235699</c:v>
                </c:pt>
                <c:pt idx="689">
                  <c:v>13.774612884410599</c:v>
                </c:pt>
                <c:pt idx="690">
                  <c:v>13.792248500640399</c:v>
                </c:pt>
                <c:pt idx="691">
                  <c:v>13.8098777208525</c:v>
                </c:pt>
                <c:pt idx="692">
                  <c:v>13.8275005469748</c:v>
                </c:pt>
                <c:pt idx="693">
                  <c:v>13.845116980935099</c:v>
                </c:pt>
                <c:pt idx="694">
                  <c:v>13.862727024661</c:v>
                </c:pt>
                <c:pt idx="695">
                  <c:v>13.880330680080499</c:v>
                </c:pt>
                <c:pt idx="696">
                  <c:v>13.897927949121501</c:v>
                </c:pt>
                <c:pt idx="697">
                  <c:v>13.915518833711801</c:v>
                </c:pt>
                <c:pt idx="698">
                  <c:v>13.933103335779499</c:v>
                </c:pt>
                <c:pt idx="699">
                  <c:v>13.9506814572525</c:v>
                </c:pt>
                <c:pt idx="700">
                  <c:v>13.968253200058999</c:v>
                </c:pt>
                <c:pt idx="701">
                  <c:v>13.9858185661269</c:v>
                </c:pt>
                <c:pt idx="702">
                  <c:v>14.0033775573844</c:v>
                </c:pt>
                <c:pt idx="703">
                  <c:v>14.0209301757597</c:v>
                </c:pt>
                <c:pt idx="704">
                  <c:v>14.038476423181001</c:v>
                </c:pt>
                <c:pt idx="705">
                  <c:v>14.0560163015765</c:v>
                </c:pt>
                <c:pt idx="706">
                  <c:v>14.073549812874599</c:v>
                </c:pt>
                <c:pt idx="707">
                  <c:v>14.0910769590034</c:v>
                </c:pt>
                <c:pt idx="708">
                  <c:v>14.108597741891501</c:v>
                </c:pt>
                <c:pt idx="709">
                  <c:v>14.1261121634672</c:v>
                </c:pt>
                <c:pt idx="710">
                  <c:v>14.143620225658999</c:v>
                </c:pt>
                <c:pt idx="711">
                  <c:v>14.1611219303953</c:v>
                </c:pt>
                <c:pt idx="712">
                  <c:v>14.178617279604699</c:v>
                </c:pt>
                <c:pt idx="713">
                  <c:v>14.196106275215699</c:v>
                </c:pt>
                <c:pt idx="714">
                  <c:v>14.213588919157001</c:v>
                </c:pt>
                <c:pt idx="715">
                  <c:v>14.2310652133572</c:v>
                </c:pt>
                <c:pt idx="716">
                  <c:v>14.248535159745</c:v>
                </c:pt>
                <c:pt idx="717">
                  <c:v>14.265998760249101</c:v>
                </c:pt>
                <c:pt idx="718">
                  <c:v>14.283456016798301</c:v>
                </c:pt>
                <c:pt idx="719">
                  <c:v>14.3009069313214</c:v>
                </c:pt>
                <c:pt idx="720">
                  <c:v>14.3183515057473</c:v>
                </c:pt>
                <c:pt idx="721">
                  <c:v>14.3357897420047</c:v>
                </c:pt>
                <c:pt idx="722">
                  <c:v>14.353221642022801</c:v>
                </c:pt>
                <c:pt idx="723">
                  <c:v>14.3706472077303</c:v>
                </c:pt>
                <c:pt idx="724">
                  <c:v>14.388066441056401</c:v>
                </c:pt>
                <c:pt idx="725">
                  <c:v>14.4054793439301</c:v>
                </c:pt>
                <c:pt idx="726">
                  <c:v>14.4228859182805</c:v>
                </c:pt>
                <c:pt idx="727">
                  <c:v>14.4402861660366</c:v>
                </c:pt>
                <c:pt idx="728">
                  <c:v>14.4576800891278</c:v>
                </c:pt>
                <c:pt idx="729">
                  <c:v>14.475067689483099</c:v>
                </c:pt>
                <c:pt idx="730">
                  <c:v>14.4924489690319</c:v>
                </c:pt>
                <c:pt idx="731">
                  <c:v>14.5098239297034</c:v>
                </c:pt>
                <c:pt idx="732">
                  <c:v>14.5271925734269</c:v>
                </c:pt>
                <c:pt idx="733">
                  <c:v>14.5445549021319</c:v>
                </c:pt>
                <c:pt idx="734">
                  <c:v>14.561910917747699</c:v>
                </c:pt>
                <c:pt idx="735">
                  <c:v>14.579260622203799</c:v>
                </c:pt>
                <c:pt idx="736">
                  <c:v>14.5966040174296</c:v>
                </c:pt>
                <c:pt idx="737">
                  <c:v>14.613941105354799</c:v>
                </c:pt>
                <c:pt idx="738">
                  <c:v>14.6312718879089</c:v>
                </c:pt>
                <c:pt idx="739">
                  <c:v>14.648596367021399</c:v>
                </c:pt>
                <c:pt idx="740">
                  <c:v>14.665914544622099</c:v>
                </c:pt>
                <c:pt idx="741">
                  <c:v>14.683226422640599</c:v>
                </c:pt>
                <c:pt idx="742">
                  <c:v>14.7005320050311</c:v>
                </c:pt>
                <c:pt idx="743">
                  <c:v>14.717831287691199</c:v>
                </c:pt>
                <c:pt idx="744">
                  <c:v>14.735124276464299</c:v>
                </c:pt>
                <c:pt idx="745">
                  <c:v>14.7524109732763</c:v>
                </c:pt>
                <c:pt idx="746">
                  <c:v>14.7696913800527</c:v>
                </c:pt>
                <c:pt idx="747">
                  <c:v>14.786965498719301</c:v>
                </c:pt>
                <c:pt idx="748">
                  <c:v>14.8042333312018</c:v>
                </c:pt>
                <c:pt idx="749">
                  <c:v>14.821494879426099</c:v>
                </c:pt>
                <c:pt idx="750">
                  <c:v>14.838750145317899</c:v>
                </c:pt>
                <c:pt idx="751">
                  <c:v>14.8559991308032</c:v>
                </c:pt>
                <c:pt idx="752">
                  <c:v>14.873241837807701</c:v>
                </c:pt>
                <c:pt idx="753">
                  <c:v>14.8904782682575</c:v>
                </c:pt>
                <c:pt idx="754">
                  <c:v>14.9077084240785</c:v>
                </c:pt>
                <c:pt idx="755">
                  <c:v>14.9249323071967</c:v>
                </c:pt>
                <c:pt idx="756">
                  <c:v>14.9421499195381</c:v>
                </c:pt>
                <c:pt idx="757">
                  <c:v>14.959361263028899</c:v>
                </c:pt>
                <c:pt idx="758">
                  <c:v>14.9765663395949</c:v>
                </c:pt>
                <c:pt idx="759">
                  <c:v>14.993765151162499</c:v>
                </c:pt>
                <c:pt idx="760">
                  <c:v>15.0109576996577</c:v>
                </c:pt>
                <c:pt idx="761">
                  <c:v>15.0281439870067</c:v>
                </c:pt>
                <c:pt idx="762">
                  <c:v>15.0453240151357</c:v>
                </c:pt>
                <c:pt idx="763">
                  <c:v>15.062497785971001</c:v>
                </c:pt>
                <c:pt idx="764">
                  <c:v>15.0796653014387</c:v>
                </c:pt>
                <c:pt idx="765">
                  <c:v>15.0968265634652</c:v>
                </c:pt>
                <c:pt idx="766">
                  <c:v>15.113981573976799</c:v>
                </c:pt>
                <c:pt idx="767">
                  <c:v>15.131130334899799</c:v>
                </c:pt>
                <c:pt idx="768">
                  <c:v>15.1482728481605</c:v>
                </c:pt>
                <c:pt idx="769">
                  <c:v>15.165409115685399</c:v>
                </c:pt>
                <c:pt idx="770">
                  <c:v>15.1825391394008</c:v>
                </c:pt>
                <c:pt idx="771">
                  <c:v>15.1996629212332</c:v>
                </c:pt>
                <c:pt idx="772">
                  <c:v>15.216780463108901</c:v>
                </c:pt>
                <c:pt idx="773">
                  <c:v>15.2338917669544</c:v>
                </c:pt>
                <c:pt idx="774">
                  <c:v>15.2509968346963</c:v>
                </c:pt>
                <c:pt idx="775">
                  <c:v>15.268095668260999</c:v>
                </c:pt>
                <c:pt idx="776">
                  <c:v>15.285188269575</c:v>
                </c:pt>
                <c:pt idx="777">
                  <c:v>15.302274640564899</c:v>
                </c:pt>
                <c:pt idx="778">
                  <c:v>15.3193547831572</c:v>
                </c:pt>
                <c:pt idx="779">
                  <c:v>15.3364286992785</c:v>
                </c:pt>
                <c:pt idx="780">
                  <c:v>15.3534963908553</c:v>
                </c:pt>
                <c:pt idx="781">
                  <c:v>15.3705578598143</c:v>
                </c:pt>
                <c:pt idx="782">
                  <c:v>15.387613108082</c:v>
                </c:pt>
                <c:pt idx="783">
                  <c:v>15.4046621375852</c:v>
                </c:pt>
                <c:pt idx="784">
                  <c:v>15.4217049502503</c:v>
                </c:pt>
                <c:pt idx="785">
                  <c:v>15.438741548004</c:v>
                </c:pt>
                <c:pt idx="786">
                  <c:v>15.4557719327731</c:v>
                </c:pt>
                <c:pt idx="787">
                  <c:v>15.4727961064842</c:v>
                </c:pt>
                <c:pt idx="788">
                  <c:v>15.489814071063901</c:v>
                </c:pt>
                <c:pt idx="789">
                  <c:v>15.506825828438901</c:v>
                </c:pt>
                <c:pt idx="790">
                  <c:v>15.523831380536</c:v>
                </c:pt>
                <c:pt idx="791">
                  <c:v>15.540830729281801</c:v>
                </c:pt>
                <c:pt idx="792">
                  <c:v>15.557823876603001</c:v>
                </c:pt>
                <c:pt idx="793">
                  <c:v>15.5748108244265</c:v>
                </c:pt>
                <c:pt idx="794">
                  <c:v>15.5917915746787</c:v>
                </c:pt>
                <c:pt idx="795">
                  <c:v>15.6087661292866</c:v>
                </c:pt>
                <c:pt idx="796">
                  <c:v>15.6257344901769</c:v>
                </c:pt>
                <c:pt idx="797">
                  <c:v>15.642696659276099</c:v>
                </c:pt>
                <c:pt idx="798">
                  <c:v>15.6596526369726</c:v>
                </c:pt>
                <c:pt idx="799">
                  <c:v>15.6766024266072</c:v>
                </c:pt>
                <c:pt idx="800">
                  <c:v>15.693546030130401</c:v>
                </c:pt>
                <c:pt idx="801">
                  <c:v>15.710483449465899</c:v>
                </c:pt>
                <c:pt idx="802">
                  <c:v>15.727414686537299</c:v>
                </c:pt>
                <c:pt idx="803">
                  <c:v>15.7443397432681</c:v>
                </c:pt>
                <c:pt idx="804">
                  <c:v>15.761258621581799</c:v>
                </c:pt>
                <c:pt idx="805">
                  <c:v>15.778171323401899</c:v>
                </c:pt>
                <c:pt idx="806">
                  <c:v>15.795077850651699</c:v>
                </c:pt>
                <c:pt idx="807">
                  <c:v>15.811978205254601</c:v>
                </c:pt>
                <c:pt idx="808">
                  <c:v>15.8288723891337</c:v>
                </c:pt>
                <c:pt idx="809">
                  <c:v>15.845760404212299</c:v>
                </c:pt>
                <c:pt idx="810">
                  <c:v>15.8626422524136</c:v>
                </c:pt>
                <c:pt idx="811">
                  <c:v>15.8795179356606</c:v>
                </c:pt>
                <c:pt idx="812">
                  <c:v>15.896387455876299</c:v>
                </c:pt>
                <c:pt idx="813">
                  <c:v>15.9132508149837</c:v>
                </c:pt>
                <c:pt idx="814">
                  <c:v>15.930108014905599</c:v>
                </c:pt>
                <c:pt idx="815">
                  <c:v>15.946959057565</c:v>
                </c:pt>
                <c:pt idx="816">
                  <c:v>15.9638039448845</c:v>
                </c:pt>
                <c:pt idx="817">
                  <c:v>15.980642678786801</c:v>
                </c:pt>
                <c:pt idx="818">
                  <c:v>15.997475261194699</c:v>
                </c:pt>
                <c:pt idx="819">
                  <c:v>16.0143016940305</c:v>
                </c:pt>
                <c:pt idx="820">
                  <c:v>16.031121979216799</c:v>
                </c:pt>
                <c:pt idx="821">
                  <c:v>16.047936118675999</c:v>
                </c:pt>
                <c:pt idx="822">
                  <c:v>16.064744114330399</c:v>
                </c:pt>
                <c:pt idx="823">
                  <c:v>16.081545968102301</c:v>
                </c:pt>
                <c:pt idx="824">
                  <c:v>16.098341681913901</c:v>
                </c:pt>
                <c:pt idx="825">
                  <c:v>16.115131257687299</c:v>
                </c:pt>
                <c:pt idx="826">
                  <c:v>16.131914697344499</c:v>
                </c:pt>
                <c:pt idx="827">
                  <c:v>16.148692002807501</c:v>
                </c:pt>
                <c:pt idx="828">
                  <c:v>16.165463175998099</c:v>
                </c:pt>
                <c:pt idx="829">
                  <c:v>16.182228218838201</c:v>
                </c:pt>
                <c:pt idx="830">
                  <c:v>16.1989871332494</c:v>
                </c:pt>
                <c:pt idx="831">
                  <c:v>16.2157399211534</c:v>
                </c:pt>
                <c:pt idx="832">
                  <c:v>16.2324865844718</c:v>
                </c:pt>
                <c:pt idx="833">
                  <c:v>16.249227125125898</c:v>
                </c:pt>
                <c:pt idx="834">
                  <c:v>16.2659615450373</c:v>
                </c:pt>
                <c:pt idx="835">
                  <c:v>16.282689846126999</c:v>
                </c:pt>
                <c:pt idx="836">
                  <c:v>16.2994120303165</c:v>
                </c:pt>
                <c:pt idx="837">
                  <c:v>16.316128099526701</c:v>
                </c:pt>
                <c:pt idx="838">
                  <c:v>16.3328380556787</c:v>
                </c:pt>
                <c:pt idx="839">
                  <c:v>16.349541900693499</c:v>
                </c:pt>
                <c:pt idx="840">
                  <c:v>16.366239636491901</c:v>
                </c:pt>
                <c:pt idx="841">
                  <c:v>16.3829312649945</c:v>
                </c:pt>
                <c:pt idx="842">
                  <c:v>16.399616788122199</c:v>
                </c:pt>
                <c:pt idx="843">
                  <c:v>16.416296207795298</c:v>
                </c:pt>
                <c:pt idx="844">
                  <c:v>16.432969525934499</c:v>
                </c:pt>
                <c:pt idx="845">
                  <c:v>16.449636744460101</c:v>
                </c:pt>
                <c:pt idx="846">
                  <c:v>16.466297865292201</c:v>
                </c:pt>
                <c:pt idx="847">
                  <c:v>16.4829528903512</c:v>
                </c:pt>
                <c:pt idx="848">
                  <c:v>16.499601821557</c:v>
                </c:pt>
                <c:pt idx="849">
                  <c:v>16.516244660829599</c:v>
                </c:pt>
                <c:pt idx="850">
                  <c:v>16.532881410088901</c:v>
                </c:pt>
                <c:pt idx="851">
                  <c:v>16.5495120712547</c:v>
                </c:pt>
                <c:pt idx="852">
                  <c:v>16.566136646246601</c:v>
                </c:pt>
                <c:pt idx="853">
                  <c:v>16.582755136984101</c:v>
                </c:pt>
                <c:pt idx="854">
                  <c:v>16.599367545386698</c:v>
                </c:pt>
                <c:pt idx="855">
                  <c:v>16.615973873373701</c:v>
                </c:pt>
                <c:pt idx="856">
                  <c:v>16.632574122864298</c:v>
                </c:pt>
                <c:pt idx="857">
                  <c:v>16.649168295777699</c:v>
                </c:pt>
                <c:pt idx="858">
                  <c:v>16.665756394032901</c:v>
                </c:pt>
                <c:pt idx="859">
                  <c:v>16.682338419548699</c:v>
                </c:pt>
                <c:pt idx="860">
                  <c:v>16.698914374243898</c:v>
                </c:pt>
                <c:pt idx="861">
                  <c:v>16.715484260037201</c:v>
                </c:pt>
                <c:pt idx="862">
                  <c:v>16.7320480788472</c:v>
                </c:pt>
                <c:pt idx="863">
                  <c:v>16.748605832592201</c:v>
                </c:pt>
                <c:pt idx="864">
                  <c:v>16.765157523153199</c:v>
                </c:pt>
                <c:pt idx="865">
                  <c:v>16.781703152053499</c:v>
                </c:pt>
                <c:pt idx="866">
                  <c:v>16.798242721614201</c:v>
                </c:pt>
                <c:pt idx="867">
                  <c:v>16.814776233752401</c:v>
                </c:pt>
                <c:pt idx="868">
                  <c:v>16.831303690385099</c:v>
                </c:pt>
                <c:pt idx="869">
                  <c:v>16.847825093428899</c:v>
                </c:pt>
                <c:pt idx="870">
                  <c:v>16.864340444800501</c:v>
                </c:pt>
                <c:pt idx="871">
                  <c:v>16.880849746416501</c:v>
                </c:pt>
                <c:pt idx="872">
                  <c:v>16.8973530001931</c:v>
                </c:pt>
                <c:pt idx="873">
                  <c:v>16.913850208046501</c:v>
                </c:pt>
                <c:pt idx="874">
                  <c:v>16.930341371892801</c:v>
                </c:pt>
                <c:pt idx="875">
                  <c:v>16.946826493648</c:v>
                </c:pt>
                <c:pt idx="876">
                  <c:v>16.9633055752277</c:v>
                </c:pt>
                <c:pt idx="877">
                  <c:v>16.979778618547702</c:v>
                </c:pt>
                <c:pt idx="878">
                  <c:v>16.9962456255234</c:v>
                </c:pt>
                <c:pt idx="879">
                  <c:v>17.01270659807</c:v>
                </c:pt>
                <c:pt idx="880">
                  <c:v>17.029161538102802</c:v>
                </c:pt>
                <c:pt idx="881">
                  <c:v>17.045610447536799</c:v>
                </c:pt>
                <c:pt idx="882">
                  <c:v>17.0620533282869</c:v>
                </c:pt>
                <c:pt idx="883">
                  <c:v>17.0784901822677</c:v>
                </c:pt>
                <c:pt idx="884">
                  <c:v>17.0949210113939</c:v>
                </c:pt>
                <c:pt idx="885">
                  <c:v>17.111345817579799</c:v>
                </c:pt>
                <c:pt idx="886">
                  <c:v>17.1277646027396</c:v>
                </c:pt>
                <c:pt idx="887">
                  <c:v>17.1441773687874</c:v>
                </c:pt>
                <c:pt idx="888">
                  <c:v>17.1605841176372</c:v>
                </c:pt>
                <c:pt idx="889">
                  <c:v>17.1769848512027</c:v>
                </c:pt>
                <c:pt idx="890">
                  <c:v>17.1933795713975</c:v>
                </c:pt>
                <c:pt idx="891">
                  <c:v>17.209768280134998</c:v>
                </c:pt>
                <c:pt idx="892">
                  <c:v>17.226150979328501</c:v>
                </c:pt>
                <c:pt idx="893">
                  <c:v>17.2425276708911</c:v>
                </c:pt>
                <c:pt idx="894">
                  <c:v>17.258898356735799</c:v>
                </c:pt>
                <c:pt idx="895">
                  <c:v>17.275263038775101</c:v>
                </c:pt>
                <c:pt idx="896">
                  <c:v>17.291621718921899</c:v>
                </c:pt>
                <c:pt idx="897">
                  <c:v>17.307974399088401</c:v>
                </c:pt>
                <c:pt idx="898">
                  <c:v>17.324321081187001</c:v>
                </c:pt>
                <c:pt idx="899">
                  <c:v>17.340661767129699</c:v>
                </c:pt>
                <c:pt idx="900">
                  <c:v>17.356996458828402</c:v>
                </c:pt>
                <c:pt idx="901">
                  <c:v>17.373325158194799</c:v>
                </c:pt>
                <c:pt idx="902">
                  <c:v>17.3896478671405</c:v>
                </c:pt>
                <c:pt idx="903">
                  <c:v>17.405964587576801</c:v>
                </c:pt>
                <c:pt idx="904">
                  <c:v>17.422275321415</c:v>
                </c:pt>
                <c:pt idx="905">
                  <c:v>17.438580070566001</c:v>
                </c:pt>
                <c:pt idx="906">
                  <c:v>17.454878836940701</c:v>
                </c:pt>
                <c:pt idx="907">
                  <c:v>17.471171622449599</c:v>
                </c:pt>
                <c:pt idx="908">
                  <c:v>17.4874584290034</c:v>
                </c:pt>
                <c:pt idx="909">
                  <c:v>17.503739258512098</c:v>
                </c:pt>
                <c:pt idx="910">
                  <c:v>17.520014112885999</c:v>
                </c:pt>
                <c:pt idx="911">
                  <c:v>17.536282994034899</c:v>
                </c:pt>
                <c:pt idx="912">
                  <c:v>17.552545903868602</c:v>
                </c:pt>
                <c:pt idx="913">
                  <c:v>17.568802844296499</c:v>
                </c:pt>
                <c:pt idx="914">
                  <c:v>17.585053817228001</c:v>
                </c:pt>
                <c:pt idx="915">
                  <c:v>17.601298824572201</c:v>
                </c:pt>
                <c:pt idx="916">
                  <c:v>17.617537868237999</c:v>
                </c:pt>
                <c:pt idx="917">
                  <c:v>17.633770950134299</c:v>
                </c:pt>
                <c:pt idx="918">
                  <c:v>17.649998072169598</c:v>
                </c:pt>
                <c:pt idx="919">
                  <c:v>17.6662192362521</c:v>
                </c:pt>
                <c:pt idx="920">
                  <c:v>17.682434444290202</c:v>
                </c:pt>
                <c:pt idx="921">
                  <c:v>17.698643698191599</c:v>
                </c:pt>
                <c:pt idx="922">
                  <c:v>17.714846999864299</c:v>
                </c:pt>
                <c:pt idx="923">
                  <c:v>17.731044351215701</c:v>
                </c:pt>
                <c:pt idx="924">
                  <c:v>17.747235754153198</c:v>
                </c:pt>
                <c:pt idx="925">
                  <c:v>17.763421210583999</c:v>
                </c:pt>
                <c:pt idx="926">
                  <c:v>17.779600722415001</c:v>
                </c:pt>
                <c:pt idx="927">
                  <c:v>17.795774291552799</c:v>
                </c:pt>
                <c:pt idx="928">
                  <c:v>17.8119419199042</c:v>
                </c:pt>
                <c:pt idx="929">
                  <c:v>17.828103609375301</c:v>
                </c:pt>
                <c:pt idx="930">
                  <c:v>17.8442593618723</c:v>
                </c:pt>
                <c:pt idx="931">
                  <c:v>17.860409179508299</c:v>
                </c:pt>
                <c:pt idx="932">
                  <c:v>17.876553064952901</c:v>
                </c:pt>
                <c:pt idx="933">
                  <c:v>17.892691019213402</c:v>
                </c:pt>
                <c:pt idx="934">
                  <c:v>17.908823044197401</c:v>
                </c:pt>
                <c:pt idx="935">
                  <c:v>17.924949141812299</c:v>
                </c:pt>
                <c:pt idx="936">
                  <c:v>17.941069313965102</c:v>
                </c:pt>
                <c:pt idx="937">
                  <c:v>17.957183562562999</c:v>
                </c:pt>
                <c:pt idx="938">
                  <c:v>17.973291889512598</c:v>
                </c:pt>
                <c:pt idx="939">
                  <c:v>17.9893942967208</c:v>
                </c:pt>
                <c:pt idx="940">
                  <c:v>18.005490786093802</c:v>
                </c:pt>
                <c:pt idx="941">
                  <c:v>18.0215813595381</c:v>
                </c:pt>
                <c:pt idx="942">
                  <c:v>18.037666018959602</c:v>
                </c:pt>
                <c:pt idx="943">
                  <c:v>18.053744766264199</c:v>
                </c:pt>
                <c:pt idx="944">
                  <c:v>18.069817603357802</c:v>
                </c:pt>
                <c:pt idx="945">
                  <c:v>18.085884532145698</c:v>
                </c:pt>
                <c:pt idx="946">
                  <c:v>18.101945554533501</c:v>
                </c:pt>
                <c:pt idx="947">
                  <c:v>18.118000672426099</c:v>
                </c:pt>
                <c:pt idx="948">
                  <c:v>18.134049887728601</c:v>
                </c:pt>
                <c:pt idx="949">
                  <c:v>18.150093202345801</c:v>
                </c:pt>
                <c:pt idx="950">
                  <c:v>18.166130618182201</c:v>
                </c:pt>
                <c:pt idx="951">
                  <c:v>18.1821621371422</c:v>
                </c:pt>
                <c:pt idx="952">
                  <c:v>18.1981877611301</c:v>
                </c:pt>
                <c:pt idx="953">
                  <c:v>18.214207492049798</c:v>
                </c:pt>
                <c:pt idx="954">
                  <c:v>18.230221331805101</c:v>
                </c:pt>
                <c:pt idx="955">
                  <c:v>18.246229282299701</c:v>
                </c:pt>
                <c:pt idx="956">
                  <c:v>18.262231345437002</c:v>
                </c:pt>
                <c:pt idx="957">
                  <c:v>18.278227523120201</c:v>
                </c:pt>
                <c:pt idx="958">
                  <c:v>18.294217817252399</c:v>
                </c:pt>
                <c:pt idx="959">
                  <c:v>18.310202229736198</c:v>
                </c:pt>
                <c:pt idx="960">
                  <c:v>18.3261807624745</c:v>
                </c:pt>
                <c:pt idx="961">
                  <c:v>18.342153417369602</c:v>
                </c:pt>
                <c:pt idx="962">
                  <c:v>18.3581201963237</c:v>
                </c:pt>
                <c:pt idx="963">
                  <c:v>18.3740811012389</c:v>
                </c:pt>
                <c:pt idx="964">
                  <c:v>18.390036134016899</c:v>
                </c:pt>
                <c:pt idx="965">
                  <c:v>18.4059852965594</c:v>
                </c:pt>
                <c:pt idx="966">
                  <c:v>18.421928590767799</c:v>
                </c:pt>
                <c:pt idx="967">
                  <c:v>18.437866018543399</c:v>
                </c:pt>
                <c:pt idx="968">
                  <c:v>18.453797581787001</c:v>
                </c:pt>
                <c:pt idx="969">
                  <c:v>18.4697232823994</c:v>
                </c:pt>
                <c:pt idx="970">
                  <c:v>18.485643122281399</c:v>
                </c:pt>
                <c:pt idx="971">
                  <c:v>18.501557103333202</c:v>
                </c:pt>
                <c:pt idx="972">
                  <c:v>18.517465227454899</c:v>
                </c:pt>
                <c:pt idx="973">
                  <c:v>18.5333674965466</c:v>
                </c:pt>
                <c:pt idx="974">
                  <c:v>18.549263912508</c:v>
                </c:pt>
                <c:pt idx="975">
                  <c:v>18.565154477238501</c:v>
                </c:pt>
                <c:pt idx="976">
                  <c:v>18.581039192637601</c:v>
                </c:pt>
                <c:pt idx="977">
                  <c:v>18.596918060604199</c:v>
                </c:pt>
                <c:pt idx="978">
                  <c:v>18.612791083037401</c:v>
                </c:pt>
                <c:pt idx="979">
                  <c:v>18.6286582618356</c:v>
                </c:pt>
                <c:pt idx="980">
                  <c:v>18.6445195988974</c:v>
                </c:pt>
                <c:pt idx="981">
                  <c:v>18.660375096121001</c:v>
                </c:pt>
                <c:pt idx="982">
                  <c:v>18.676224755404402</c:v>
                </c:pt>
                <c:pt idx="983">
                  <c:v>18.692068578645401</c:v>
                </c:pt>
                <c:pt idx="984">
                  <c:v>18.7079065677415</c:v>
                </c:pt>
                <c:pt idx="985">
                  <c:v>18.723738724590099</c:v>
                </c:pt>
                <c:pt idx="986">
                  <c:v>18.739565051088402</c:v>
                </c:pt>
                <c:pt idx="987">
                  <c:v>18.755385549133099</c:v>
                </c:pt>
                <c:pt idx="988">
                  <c:v>18.771200220620901</c:v>
                </c:pt>
                <c:pt idx="989">
                  <c:v>18.787009067448398</c:v>
                </c:pt>
                <c:pt idx="990">
                  <c:v>18.802812091511701</c:v>
                </c:pt>
                <c:pt idx="991">
                  <c:v>18.818609294706899</c:v>
                </c:pt>
                <c:pt idx="992">
                  <c:v>18.834400678929601</c:v>
                </c:pt>
                <c:pt idx="993">
                  <c:v>18.850186246075399</c:v>
                </c:pt>
                <c:pt idx="994">
                  <c:v>18.865965998039599</c:v>
                </c:pt>
                <c:pt idx="995">
                  <c:v>18.881739936717299</c:v>
                </c:pt>
                <c:pt idx="996">
                  <c:v>18.897508064003201</c:v>
                </c:pt>
                <c:pt idx="997">
                  <c:v>18.913270381792199</c:v>
                </c:pt>
                <c:pt idx="998">
                  <c:v>18.929026892361399</c:v>
                </c:pt>
                <c:pt idx="999">
                  <c:v>18.944777598249999</c:v>
                </c:pt>
                <c:pt idx="1000">
                  <c:v>18.960522500411098</c:v>
                </c:pt>
                <c:pt idx="1001">
                  <c:v>18.976261600741001</c:v>
                </c:pt>
                <c:pt idx="1002">
                  <c:v>18.991994901136</c:v>
                </c:pt>
                <c:pt idx="1003">
                  <c:v>19.007722403492</c:v>
                </c:pt>
                <c:pt idx="1004">
                  <c:v>19.023444109704901</c:v>
                </c:pt>
                <c:pt idx="1005">
                  <c:v>19.039160021670099</c:v>
                </c:pt>
                <c:pt idx="1006">
                  <c:v>19.0548701412832</c:v>
                </c:pt>
                <c:pt idx="1007">
                  <c:v>19.0705744704394</c:v>
                </c:pt>
                <c:pt idx="1008">
                  <c:v>19.086273011033601</c:v>
                </c:pt>
                <c:pt idx="1009">
                  <c:v>19.101965764960699</c:v>
                </c:pt>
                <c:pt idx="1010">
                  <c:v>19.117652734115399</c:v>
                </c:pt>
                <c:pt idx="1011">
                  <c:v>19.133333920392001</c:v>
                </c:pt>
                <c:pt idx="1012">
                  <c:v>19.149009325684801</c:v>
                </c:pt>
                <c:pt idx="1013">
                  <c:v>19.1646789518879</c:v>
                </c:pt>
                <c:pt idx="1014">
                  <c:v>19.180342800895001</c:v>
                </c:pt>
                <c:pt idx="1015">
                  <c:v>19.1960008745999</c:v>
                </c:pt>
                <c:pt idx="1016">
                  <c:v>19.211653174895901</c:v>
                </c:pt>
                <c:pt idx="1017">
                  <c:v>19.227299703676302</c:v>
                </c:pt>
                <c:pt idx="1018">
                  <c:v>19.242940462834099</c:v>
                </c:pt>
                <c:pt idx="1019">
                  <c:v>19.2585754542622</c:v>
                </c:pt>
                <c:pt idx="1020">
                  <c:v>19.274204679853199</c:v>
                </c:pt>
                <c:pt idx="1021">
                  <c:v>19.289828141499601</c:v>
                </c:pt>
                <c:pt idx="1022">
                  <c:v>19.305445841093501</c:v>
                </c:pt>
                <c:pt idx="1023">
                  <c:v>19.321057780527099</c:v>
                </c:pt>
                <c:pt idx="1024">
                  <c:v>19.3366639616921</c:v>
                </c:pt>
                <c:pt idx="1025">
                  <c:v>19.352264386480101</c:v>
                </c:pt>
                <c:pt idx="1026">
                  <c:v>19.367859056782599</c:v>
                </c:pt>
                <c:pt idx="1027">
                  <c:v>19.383447974490799</c:v>
                </c:pt>
                <c:pt idx="1028">
                  <c:v>19.399031141495701</c:v>
                </c:pt>
                <c:pt idx="1029">
                  <c:v>19.414608559687998</c:v>
                </c:pt>
                <c:pt idx="1030">
                  <c:v>19.430180230958499</c:v>
                </c:pt>
                <c:pt idx="1031">
                  <c:v>19.445746157197298</c:v>
                </c:pt>
                <c:pt idx="1032">
                  <c:v>19.461306340294801</c:v>
                </c:pt>
                <c:pt idx="1033">
                  <c:v>19.4768607821409</c:v>
                </c:pt>
                <c:pt idx="1034">
                  <c:v>19.492409484625401</c:v>
                </c:pt>
                <c:pt idx="1035">
                  <c:v>19.507952449637699</c:v>
                </c:pt>
                <c:pt idx="1036">
                  <c:v>19.5234896790673</c:v>
                </c:pt>
                <c:pt idx="1037">
                  <c:v>19.539021174803199</c:v>
                </c:pt>
                <c:pt idx="1038">
                  <c:v>19.554546938734401</c:v>
                </c:pt>
                <c:pt idx="1039">
                  <c:v>19.570066972749501</c:v>
                </c:pt>
                <c:pt idx="1040">
                  <c:v>19.585581278737099</c:v>
                </c:pt>
                <c:pt idx="1041">
                  <c:v>19.6010898585854</c:v>
                </c:pt>
                <c:pt idx="1042">
                  <c:v>19.616592714182499</c:v>
                </c:pt>
                <c:pt idx="1043">
                  <c:v>19.6320898474162</c:v>
                </c:pt>
                <c:pt idx="1044">
                  <c:v>19.647581260174199</c:v>
                </c:pt>
                <c:pt idx="1045">
                  <c:v>19.663066954343901</c:v>
                </c:pt>
                <c:pt idx="1046">
                  <c:v>19.678546931812399</c:v>
                </c:pt>
                <c:pt idx="1047">
                  <c:v>19.694021194466799</c:v>
                </c:pt>
                <c:pt idx="1048">
                  <c:v>19.7094897441937</c:v>
                </c:pt>
                <c:pt idx="1049">
                  <c:v>19.724952582879901</c:v>
                </c:pt>
                <c:pt idx="1050">
                  <c:v>19.740409712411498</c:v>
                </c:pt>
                <c:pt idx="1051">
                  <c:v>19.755861134674699</c:v>
                </c:pt>
                <c:pt idx="1052">
                  <c:v>19.771306851555501</c:v>
                </c:pt>
                <c:pt idx="1053">
                  <c:v>19.7867468649393</c:v>
                </c:pt>
                <c:pt idx="1054">
                  <c:v>19.802181176711802</c:v>
                </c:pt>
                <c:pt idx="1055">
                  <c:v>19.817609788758102</c:v>
                </c:pt>
                <c:pt idx="1056">
                  <c:v>19.833032702963301</c:v>
                </c:pt>
                <c:pt idx="1057">
                  <c:v>19.848449921212001</c:v>
                </c:pt>
                <c:pt idx="1058">
                  <c:v>19.863861445388999</c:v>
                </c:pt>
                <c:pt idx="1059">
                  <c:v>19.8792672773784</c:v>
                </c:pt>
                <c:pt idx="1060">
                  <c:v>19.894667419064501</c:v>
                </c:pt>
                <c:pt idx="1061">
                  <c:v>19.910061872331202</c:v>
                </c:pt>
                <c:pt idx="1062">
                  <c:v>19.925450639061999</c:v>
                </c:pt>
                <c:pt idx="1063">
                  <c:v>19.9408337211404</c:v>
                </c:pt>
                <c:pt idx="1064">
                  <c:v>19.956211120449701</c:v>
                </c:pt>
                <c:pt idx="1065">
                  <c:v>19.971582838922998</c:v>
                </c:pt>
                <c:pt idx="1066">
                  <c:v>19.9869488784997</c:v>
                </c:pt>
                <c:pt idx="1067">
                  <c:v>20.002309240996201</c:v>
                </c:pt>
                <c:pt idx="1068">
                  <c:v>20.017663928299498</c:v>
                </c:pt>
                <c:pt idx="1069">
                  <c:v>20.033012942296502</c:v>
                </c:pt>
                <c:pt idx="1070">
                  <c:v>20.048356284874199</c:v>
                </c:pt>
                <c:pt idx="1071">
                  <c:v>20.0636939579196</c:v>
                </c:pt>
                <c:pt idx="1072">
                  <c:v>20.079025963319602</c:v>
                </c:pt>
                <c:pt idx="1073">
                  <c:v>20.094352302960999</c:v>
                </c:pt>
                <c:pt idx="1074">
                  <c:v>20.109672978730899</c:v>
                </c:pt>
                <c:pt idx="1075">
                  <c:v>20.124987992516001</c:v>
                </c:pt>
                <c:pt idx="1076">
                  <c:v>20.140297346203401</c:v>
                </c:pt>
                <c:pt idx="1077">
                  <c:v>20.155601041679802</c:v>
                </c:pt>
                <c:pt idx="1078">
                  <c:v>20.1708990808038</c:v>
                </c:pt>
                <c:pt idx="1079">
                  <c:v>20.1861914653025</c:v>
                </c:pt>
                <c:pt idx="1080">
                  <c:v>20.201478197192898</c:v>
                </c:pt>
                <c:pt idx="1081">
                  <c:v>20.216759278355099</c:v>
                </c:pt>
                <c:pt idx="1082">
                  <c:v>20.232034710668898</c:v>
                </c:pt>
                <c:pt idx="1083">
                  <c:v>20.247304496013701</c:v>
                </c:pt>
                <c:pt idx="1084">
                  <c:v>20.262568636268501</c:v>
                </c:pt>
                <c:pt idx="1085">
                  <c:v>20.277827133312101</c:v>
                </c:pt>
                <c:pt idx="1086">
                  <c:v>20.293079989022999</c:v>
                </c:pt>
                <c:pt idx="1087">
                  <c:v>20.308327205279198</c:v>
                </c:pt>
                <c:pt idx="1088">
                  <c:v>20.323568783958599</c:v>
                </c:pt>
                <c:pt idx="1089">
                  <c:v>20.338804726938601</c:v>
                </c:pt>
                <c:pt idx="1090">
                  <c:v>20.354035036096299</c:v>
                </c:pt>
                <c:pt idx="1091">
                  <c:v>20.369259713308502</c:v>
                </c:pt>
                <c:pt idx="1092">
                  <c:v>20.384478760443098</c:v>
                </c:pt>
                <c:pt idx="1093">
                  <c:v>20.399692179381599</c:v>
                </c:pt>
                <c:pt idx="1094">
                  <c:v>20.414899972000299</c:v>
                </c:pt>
                <c:pt idx="1095">
                  <c:v>20.430102140174199</c:v>
                </c:pt>
                <c:pt idx="1096">
                  <c:v>20.445298685778301</c:v>
                </c:pt>
                <c:pt idx="1097">
                  <c:v>20.460489610686999</c:v>
                </c:pt>
                <c:pt idx="1098">
                  <c:v>20.475674916774398</c:v>
                </c:pt>
                <c:pt idx="1099">
                  <c:v>20.4908546059145</c:v>
                </c:pt>
                <c:pt idx="1100">
                  <c:v>20.506028679980599</c:v>
                </c:pt>
                <c:pt idx="1101">
                  <c:v>20.521197140845899</c:v>
                </c:pt>
                <c:pt idx="1102">
                  <c:v>20.536359990383101</c:v>
                </c:pt>
                <c:pt idx="1103">
                  <c:v>20.551517230464899</c:v>
                </c:pt>
                <c:pt idx="1104">
                  <c:v>20.566668862963098</c:v>
                </c:pt>
                <c:pt idx="1105">
                  <c:v>20.581814889789801</c:v>
                </c:pt>
                <c:pt idx="1106">
                  <c:v>20.5969553128078</c:v>
                </c:pt>
                <c:pt idx="1107">
                  <c:v>20.6120901338744</c:v>
                </c:pt>
                <c:pt idx="1108">
                  <c:v>20.6272193548625</c:v>
                </c:pt>
                <c:pt idx="1109">
                  <c:v>20.642342977644599</c:v>
                </c:pt>
                <c:pt idx="1110">
                  <c:v>20.657461004092799</c:v>
                </c:pt>
                <c:pt idx="1111">
                  <c:v>20.672573436079201</c:v>
                </c:pt>
                <c:pt idx="1112">
                  <c:v>20.687680275475699</c:v>
                </c:pt>
                <c:pt idx="1113">
                  <c:v>20.702781524153501</c:v>
                </c:pt>
                <c:pt idx="1114">
                  <c:v>20.7178771839842</c:v>
                </c:pt>
                <c:pt idx="1115">
                  <c:v>20.732967256838599</c:v>
                </c:pt>
                <c:pt idx="1116">
                  <c:v>20.748051744587499</c:v>
                </c:pt>
                <c:pt idx="1117">
                  <c:v>20.763130649101399</c:v>
                </c:pt>
                <c:pt idx="1118">
                  <c:v>20.778203972499401</c:v>
                </c:pt>
                <c:pt idx="1119">
                  <c:v>20.793271716112301</c:v>
                </c:pt>
                <c:pt idx="1120">
                  <c:v>20.808333882121602</c:v>
                </c:pt>
                <c:pt idx="1121">
                  <c:v>20.8233904723952</c:v>
                </c:pt>
                <c:pt idx="1122">
                  <c:v>20.8384414888009</c:v>
                </c:pt>
                <c:pt idx="1123">
                  <c:v>20.853486933206401</c:v>
                </c:pt>
                <c:pt idx="1124">
                  <c:v>20.868526807479601</c:v>
                </c:pt>
                <c:pt idx="1125">
                  <c:v>20.883561113488302</c:v>
                </c:pt>
                <c:pt idx="1126">
                  <c:v>20.8985898531004</c:v>
                </c:pt>
                <c:pt idx="1127">
                  <c:v>20.913613028183502</c:v>
                </c:pt>
                <c:pt idx="1128">
                  <c:v>20.928630640605601</c:v>
                </c:pt>
                <c:pt idx="1129">
                  <c:v>20.943642692234501</c:v>
                </c:pt>
                <c:pt idx="1130">
                  <c:v>20.958649184937901</c:v>
                </c:pt>
                <c:pt idx="1131">
                  <c:v>20.973650120568902</c:v>
                </c:pt>
                <c:pt idx="1132">
                  <c:v>20.988645500954199</c:v>
                </c:pt>
                <c:pt idx="1133">
                  <c:v>21.0036353280064</c:v>
                </c:pt>
                <c:pt idx="1134">
                  <c:v>21.0186196035928</c:v>
                </c:pt>
                <c:pt idx="1135">
                  <c:v>21.033598329580599</c:v>
                </c:pt>
                <c:pt idx="1136">
                  <c:v>21.048571507837</c:v>
                </c:pt>
                <c:pt idx="1137">
                  <c:v>21.063539140229398</c:v>
                </c:pt>
                <c:pt idx="1138">
                  <c:v>21.078501228625001</c:v>
                </c:pt>
                <c:pt idx="1139">
                  <c:v>21.093457774891</c:v>
                </c:pt>
                <c:pt idx="1140">
                  <c:v>21.108408780894599</c:v>
                </c:pt>
                <c:pt idx="1141">
                  <c:v>21.123354248503102</c:v>
                </c:pt>
                <c:pt idx="1142">
                  <c:v>21.138294179583699</c:v>
                </c:pt>
                <c:pt idx="1143">
                  <c:v>21.153228576003801</c:v>
                </c:pt>
                <c:pt idx="1144">
                  <c:v>21.168157439630502</c:v>
                </c:pt>
                <c:pt idx="1145">
                  <c:v>21.183080772331</c:v>
                </c:pt>
                <c:pt idx="1146">
                  <c:v>21.197998575972701</c:v>
                </c:pt>
                <c:pt idx="1147">
                  <c:v>21.212910852422699</c:v>
                </c:pt>
                <c:pt idx="1148">
                  <c:v>21.227817603548299</c:v>
                </c:pt>
                <c:pt idx="1149">
                  <c:v>21.242718831216798</c:v>
                </c:pt>
                <c:pt idx="1150">
                  <c:v>21.257614536980999</c:v>
                </c:pt>
                <c:pt idx="1151">
                  <c:v>21.272504722968499</c:v>
                </c:pt>
                <c:pt idx="1152">
                  <c:v>21.287389391047</c:v>
                </c:pt>
                <c:pt idx="1153">
                  <c:v>21.302268543081102</c:v>
                </c:pt>
                <c:pt idx="1154">
                  <c:v>21.317142180935502</c:v>
                </c:pt>
                <c:pt idx="1155">
                  <c:v>21.3320103064747</c:v>
                </c:pt>
                <c:pt idx="1156">
                  <c:v>21.346872921563399</c:v>
                </c:pt>
                <c:pt idx="1157">
                  <c:v>21.361730028066098</c:v>
                </c:pt>
                <c:pt idx="1158">
                  <c:v>21.376581627847401</c:v>
                </c:pt>
                <c:pt idx="1159">
                  <c:v>21.391427722772001</c:v>
                </c:pt>
                <c:pt idx="1160">
                  <c:v>21.406268314704299</c:v>
                </c:pt>
                <c:pt idx="1161">
                  <c:v>21.421103405509101</c:v>
                </c:pt>
                <c:pt idx="1162">
                  <c:v>21.435932997051001</c:v>
                </c:pt>
                <c:pt idx="1163">
                  <c:v>21.450757091194401</c:v>
                </c:pt>
                <c:pt idx="1164">
                  <c:v>21.465575689804101</c:v>
                </c:pt>
                <c:pt idx="1165">
                  <c:v>21.480388794744499</c:v>
                </c:pt>
                <c:pt idx="1166">
                  <c:v>21.4951964078804</c:v>
                </c:pt>
                <c:pt idx="1167">
                  <c:v>21.509998531076299</c:v>
                </c:pt>
                <c:pt idx="1168">
                  <c:v>21.524795165822098</c:v>
                </c:pt>
                <c:pt idx="1169">
                  <c:v>21.539586314159799</c:v>
                </c:pt>
                <c:pt idx="1170">
                  <c:v>21.5543719780662</c:v>
                </c:pt>
                <c:pt idx="1171">
                  <c:v>21.569152159401799</c:v>
                </c:pt>
                <c:pt idx="1172">
                  <c:v>21.5839268600268</c:v>
                </c:pt>
                <c:pt idx="1173">
                  <c:v>21.598696081801702</c:v>
                </c:pt>
                <c:pt idx="1174">
                  <c:v>21.613459826586698</c:v>
                </c:pt>
                <c:pt idx="1175">
                  <c:v>21.6282180962422</c:v>
                </c:pt>
                <c:pt idx="1176">
                  <c:v>21.6429708926286</c:v>
                </c:pt>
                <c:pt idx="1177">
                  <c:v>21.657718217606199</c:v>
                </c:pt>
                <c:pt idx="1178">
                  <c:v>21.6724600730353</c:v>
                </c:pt>
                <c:pt idx="1179">
                  <c:v>21.687196460776299</c:v>
                </c:pt>
                <c:pt idx="1180">
                  <c:v>21.701927382689501</c:v>
                </c:pt>
                <c:pt idx="1181">
                  <c:v>21.716652840635302</c:v>
                </c:pt>
                <c:pt idx="1182">
                  <c:v>21.731372836474002</c:v>
                </c:pt>
                <c:pt idx="1183">
                  <c:v>21.746087372066</c:v>
                </c:pt>
                <c:pt idx="1184">
                  <c:v>21.760796449271599</c:v>
                </c:pt>
                <c:pt idx="1185">
                  <c:v>21.7755000699511</c:v>
                </c:pt>
                <c:pt idx="1186">
                  <c:v>21.7901982356729</c:v>
                </c:pt>
                <c:pt idx="1187">
                  <c:v>21.804890948233901</c:v>
                </c:pt>
                <c:pt idx="1188">
                  <c:v>21.819578209751398</c:v>
                </c:pt>
                <c:pt idx="1189">
                  <c:v>21.834260022080802</c:v>
                </c:pt>
                <c:pt idx="1190">
                  <c:v>21.848936387077298</c:v>
                </c:pt>
                <c:pt idx="1191">
                  <c:v>21.863607306596499</c:v>
                </c:pt>
                <c:pt idx="1192">
                  <c:v>21.8782727824935</c:v>
                </c:pt>
                <c:pt idx="1193">
                  <c:v>21.892932816623802</c:v>
                </c:pt>
                <c:pt idx="1194">
                  <c:v>21.907587410842801</c:v>
                </c:pt>
                <c:pt idx="1195">
                  <c:v>21.922236567005701</c:v>
                </c:pt>
                <c:pt idx="1196">
                  <c:v>21.936880286968101</c:v>
                </c:pt>
                <c:pt idx="1197">
                  <c:v>21.951518572585101</c:v>
                </c:pt>
                <c:pt idx="1198">
                  <c:v>21.966151425712201</c:v>
                </c:pt>
                <c:pt idx="1199">
                  <c:v>21.9807788482047</c:v>
                </c:pt>
                <c:pt idx="1200">
                  <c:v>21.995400841917998</c:v>
                </c:pt>
                <c:pt idx="1201">
                  <c:v>22.010017408707402</c:v>
                </c:pt>
                <c:pt idx="1202">
                  <c:v>22.0246285504283</c:v>
                </c:pt>
                <c:pt idx="1203">
                  <c:v>22.039234268936099</c:v>
                </c:pt>
                <c:pt idx="1204">
                  <c:v>22.053834565383902</c:v>
                </c:pt>
                <c:pt idx="1205">
                  <c:v>22.0684294402656</c:v>
                </c:pt>
                <c:pt idx="1206">
                  <c:v>22.083018897308801</c:v>
                </c:pt>
                <c:pt idx="1207">
                  <c:v>22.0976029383644</c:v>
                </c:pt>
                <c:pt idx="1208">
                  <c:v>22.112181565283599</c:v>
                </c:pt>
                <c:pt idx="1209">
                  <c:v>22.1267547799171</c:v>
                </c:pt>
                <c:pt idx="1210">
                  <c:v>22.141322584116001</c:v>
                </c:pt>
                <c:pt idx="1211">
                  <c:v>22.155884979731201</c:v>
                </c:pt>
                <c:pt idx="1212">
                  <c:v>22.170441968613801</c:v>
                </c:pt>
                <c:pt idx="1213">
                  <c:v>22.1849935526146</c:v>
                </c:pt>
                <c:pt idx="1214">
                  <c:v>22.1995397335847</c:v>
                </c:pt>
                <c:pt idx="1215">
                  <c:v>22.214080513374899</c:v>
                </c:pt>
                <c:pt idx="1216">
                  <c:v>22.228615893836398</c:v>
                </c:pt>
                <c:pt idx="1217">
                  <c:v>22.243145876820002</c:v>
                </c:pt>
                <c:pt idx="1218">
                  <c:v>22.257670464176702</c:v>
                </c:pt>
                <c:pt idx="1219">
                  <c:v>22.272189657757401</c:v>
                </c:pt>
                <c:pt idx="1220">
                  <c:v>22.2867034594132</c:v>
                </c:pt>
                <c:pt idx="1221">
                  <c:v>22.301211870995001</c:v>
                </c:pt>
                <c:pt idx="1222">
                  <c:v>22.3157148943538</c:v>
                </c:pt>
                <c:pt idx="1223">
                  <c:v>22.3302125313405</c:v>
                </c:pt>
                <c:pt idx="1224">
                  <c:v>22.344704783806101</c:v>
                </c:pt>
                <c:pt idx="1225">
                  <c:v>22.359191653601599</c:v>
                </c:pt>
                <c:pt idx="1226">
                  <c:v>22.3736731425779</c:v>
                </c:pt>
                <c:pt idx="1227">
                  <c:v>22.388149252586</c:v>
                </c:pt>
                <c:pt idx="1228">
                  <c:v>22.4026199854768</c:v>
                </c:pt>
                <c:pt idx="1229">
                  <c:v>22.417085343101402</c:v>
                </c:pt>
                <c:pt idx="1230">
                  <c:v>22.431545327310701</c:v>
                </c:pt>
                <c:pt idx="1231">
                  <c:v>22.445999939955701</c:v>
                </c:pt>
                <c:pt idx="1232">
                  <c:v>22.460449182887299</c:v>
                </c:pt>
                <c:pt idx="1233">
                  <c:v>22.4748930579565</c:v>
                </c:pt>
                <c:pt idx="1234">
                  <c:v>22.489331567014201</c:v>
                </c:pt>
                <c:pt idx="1235">
                  <c:v>22.503764711911501</c:v>
                </c:pt>
                <c:pt idx="1236">
                  <c:v>22.518192494499299</c:v>
                </c:pt>
                <c:pt idx="1237">
                  <c:v>22.5326149166285</c:v>
                </c:pt>
                <c:pt idx="1238">
                  <c:v>22.547031980150098</c:v>
                </c:pt>
                <c:pt idx="1239">
                  <c:v>22.561443686915201</c:v>
                </c:pt>
                <c:pt idx="1240">
                  <c:v>22.5758500387746</c:v>
                </c:pt>
                <c:pt idx="1241">
                  <c:v>22.5902510375793</c:v>
                </c:pt>
                <c:pt idx="1242">
                  <c:v>22.604646685180299</c:v>
                </c:pt>
                <c:pt idx="1243">
                  <c:v>22.6190369834286</c:v>
                </c:pt>
                <c:pt idx="1244">
                  <c:v>22.6334219341751</c:v>
                </c:pt>
                <c:pt idx="1245">
                  <c:v>22.647801539270802</c:v>
                </c:pt>
                <c:pt idx="1246">
                  <c:v>22.662175800566601</c:v>
                </c:pt>
                <c:pt idx="1247">
                  <c:v>22.676544714327299</c:v>
                </c:pt>
                <c:pt idx="1248">
                  <c:v>22.690908287225</c:v>
                </c:pt>
                <c:pt idx="1249">
                  <c:v>22.705266521449399</c:v>
                </c:pt>
                <c:pt idx="1250">
                  <c:v>22.719619418841599</c:v>
                </c:pt>
                <c:pt idx="1251">
                  <c:v>22.733966981243</c:v>
                </c:pt>
                <c:pt idx="1252">
                  <c:v>22.748309210494899</c:v>
                </c:pt>
                <c:pt idx="1253">
                  <c:v>22.762646108438702</c:v>
                </c:pt>
                <c:pt idx="1254">
                  <c:v>22.776977676915699</c:v>
                </c:pt>
                <c:pt idx="1255">
                  <c:v>22.791303917767198</c:v>
                </c:pt>
                <c:pt idx="1256">
                  <c:v>22.8056248328345</c:v>
                </c:pt>
                <c:pt idx="1257">
                  <c:v>22.8199404239591</c:v>
                </c:pt>
                <c:pt idx="1258">
                  <c:v>22.834250692982099</c:v>
                </c:pt>
                <c:pt idx="1259">
                  <c:v>22.848555641745101</c:v>
                </c:pt>
                <c:pt idx="1260">
                  <c:v>22.862855272089199</c:v>
                </c:pt>
                <c:pt idx="1261">
                  <c:v>22.8771495858558</c:v>
                </c:pt>
                <c:pt idx="1262">
                  <c:v>22.891438584886199</c:v>
                </c:pt>
                <c:pt idx="1263">
                  <c:v>22.905722271021801</c:v>
                </c:pt>
                <c:pt idx="1264">
                  <c:v>22.920000646103901</c:v>
                </c:pt>
                <c:pt idx="1265">
                  <c:v>22.934273711973901</c:v>
                </c:pt>
                <c:pt idx="1266">
                  <c:v>22.948541470473</c:v>
                </c:pt>
                <c:pt idx="1267">
                  <c:v>22.9628039234426</c:v>
                </c:pt>
                <c:pt idx="1268">
                  <c:v>22.977061072723998</c:v>
                </c:pt>
                <c:pt idx="1269">
                  <c:v>22.991312920158599</c:v>
                </c:pt>
                <c:pt idx="1270">
                  <c:v>23.005559467587599</c:v>
                </c:pt>
                <c:pt idx="1271">
                  <c:v>23.019800716852501</c:v>
                </c:pt>
                <c:pt idx="1272">
                  <c:v>23.034036669794499</c:v>
                </c:pt>
                <c:pt idx="1273">
                  <c:v>23.048267328255001</c:v>
                </c:pt>
                <c:pt idx="1274">
                  <c:v>23.062492694075299</c:v>
                </c:pt>
                <c:pt idx="1275">
                  <c:v>23.076712769096801</c:v>
                </c:pt>
                <c:pt idx="1276">
                  <c:v>23.0909275551607</c:v>
                </c:pt>
                <c:pt idx="1277">
                  <c:v>23.1051370541084</c:v>
                </c:pt>
                <c:pt idx="1278">
                  <c:v>23.119341267781301</c:v>
                </c:pt>
                <c:pt idx="1279">
                  <c:v>23.133540198020601</c:v>
                </c:pt>
                <c:pt idx="1280">
                  <c:v>23.147733846667698</c:v>
                </c:pt>
                <c:pt idx="1281">
                  <c:v>23.161922215563902</c:v>
                </c:pt>
                <c:pt idx="1282">
                  <c:v>23.1761053065505</c:v>
                </c:pt>
                <c:pt idx="1283">
                  <c:v>23.190283121469001</c:v>
                </c:pt>
                <c:pt idx="1284">
                  <c:v>23.204455662160601</c:v>
                </c:pt>
                <c:pt idx="1285">
                  <c:v>23.218622930466601</c:v>
                </c:pt>
                <c:pt idx="1286">
                  <c:v>23.232784928228401</c:v>
                </c:pt>
                <c:pt idx="1287">
                  <c:v>23.246941657287302</c:v>
                </c:pt>
                <c:pt idx="1288">
                  <c:v>23.261093119484599</c:v>
                </c:pt>
                <c:pt idx="1289">
                  <c:v>23.275239311958401</c:v>
                </c:pt>
                <c:pt idx="1290">
                  <c:v>23.289380237853301</c:v>
                </c:pt>
                <c:pt idx="1291">
                  <c:v>23.303515901858599</c:v>
                </c:pt>
                <c:pt idx="1292">
                  <c:v>23.317646305802999</c:v>
                </c:pt>
                <c:pt idx="1293">
                  <c:v>23.331771451515301</c:v>
                </c:pt>
                <c:pt idx="1294">
                  <c:v>23.345891340824199</c:v>
                </c:pt>
                <c:pt idx="1295">
                  <c:v>23.3600059755586</c:v>
                </c:pt>
                <c:pt idx="1296">
                  <c:v>23.3741153575472</c:v>
                </c:pt>
                <c:pt idx="1297">
                  <c:v>23.388219488618802</c:v>
                </c:pt>
                <c:pt idx="1298">
                  <c:v>23.402318370602</c:v>
                </c:pt>
                <c:pt idx="1299">
                  <c:v>23.4164120053258</c:v>
                </c:pt>
                <c:pt idx="1300">
                  <c:v>23.4305003946189</c:v>
                </c:pt>
                <c:pt idx="1301">
                  <c:v>23.444583540309999</c:v>
                </c:pt>
                <c:pt idx="1302">
                  <c:v>23.458661444227801</c:v>
                </c:pt>
                <c:pt idx="1303">
                  <c:v>23.472734108201301</c:v>
                </c:pt>
                <c:pt idx="1304">
                  <c:v>23.486801534059001</c:v>
                </c:pt>
                <c:pt idx="1305">
                  <c:v>23.500863723629902</c:v>
                </c:pt>
                <c:pt idx="1306">
                  <c:v>23.514920678742602</c:v>
                </c:pt>
                <c:pt idx="1307">
                  <c:v>23.528972401226</c:v>
                </c:pt>
                <c:pt idx="1308">
                  <c:v>23.543018892908801</c:v>
                </c:pt>
                <c:pt idx="1309">
                  <c:v>23.557060155619698</c:v>
                </c:pt>
                <c:pt idx="1310">
                  <c:v>23.5710961911875</c:v>
                </c:pt>
                <c:pt idx="1311">
                  <c:v>23.585127001441101</c:v>
                </c:pt>
                <c:pt idx="1312">
                  <c:v>23.599152588209101</c:v>
                </c:pt>
                <c:pt idx="1313">
                  <c:v>23.613172953320301</c:v>
                </c:pt>
                <c:pt idx="1314">
                  <c:v>23.627188098603501</c:v>
                </c:pt>
                <c:pt idx="1315">
                  <c:v>23.641198025887501</c:v>
                </c:pt>
                <c:pt idx="1316">
                  <c:v>23.655202737001002</c:v>
                </c:pt>
                <c:pt idx="1317">
                  <c:v>23.669202233772801</c:v>
                </c:pt>
                <c:pt idx="1318">
                  <c:v>23.6831965180317</c:v>
                </c:pt>
                <c:pt idx="1319">
                  <c:v>23.697185591606399</c:v>
                </c:pt>
                <c:pt idx="1320">
                  <c:v>23.711169456325699</c:v>
                </c:pt>
                <c:pt idx="1321">
                  <c:v>23.725148114018399</c:v>
                </c:pt>
                <c:pt idx="1322">
                  <c:v>23.739121566513099</c:v>
                </c:pt>
                <c:pt idx="1323">
                  <c:v>23.753089815638798</c:v>
                </c:pt>
                <c:pt idx="1324">
                  <c:v>23.767052863224102</c:v>
                </c:pt>
                <c:pt idx="1325">
                  <c:v>23.781010711097899</c:v>
                </c:pt>
                <c:pt idx="1326">
                  <c:v>23.794963361088801</c:v>
                </c:pt>
                <c:pt idx="1327">
                  <c:v>23.808910815025701</c:v>
                </c:pt>
                <c:pt idx="1328">
                  <c:v>23.822853074737399</c:v>
                </c:pt>
                <c:pt idx="1329">
                  <c:v>23.8367901420525</c:v>
                </c:pt>
                <c:pt idx="1330">
                  <c:v>23.8507220187999</c:v>
                </c:pt>
                <c:pt idx="1331">
                  <c:v>23.864648661474</c:v>
                </c:pt>
                <c:pt idx="1332">
                  <c:v>23.878570157706701</c:v>
                </c:pt>
                <c:pt idx="1333">
                  <c:v>23.892486467971398</c:v>
                </c:pt>
                <c:pt idx="1334">
                  <c:v>23.906397594096401</c:v>
                </c:pt>
                <c:pt idx="1335">
                  <c:v>23.920303537909501</c:v>
                </c:pt>
                <c:pt idx="1336">
                  <c:v>23.9342043012382</c:v>
                </c:pt>
                <c:pt idx="1337">
                  <c:v>23.948099885909699</c:v>
                </c:pt>
                <c:pt idx="1338">
                  <c:v>23.961990293750901</c:v>
                </c:pt>
                <c:pt idx="1339">
                  <c:v>23.9758755265883</c:v>
                </c:pt>
                <c:pt idx="1340">
                  <c:v>23.989755586248101</c:v>
                </c:pt>
                <c:pt idx="1341">
                  <c:v>24.0036304745561</c:v>
                </c:pt>
                <c:pt idx="1342">
                  <c:v>24.017500193338002</c:v>
                </c:pt>
                <c:pt idx="1343">
                  <c:v>24.031364744418799</c:v>
                </c:pt>
                <c:pt idx="1344">
                  <c:v>24.045224129623598</c:v>
                </c:pt>
                <c:pt idx="1345">
                  <c:v>24.059078350776701</c:v>
                </c:pt>
                <c:pt idx="1346">
                  <c:v>24.072927409702601</c:v>
                </c:pt>
                <c:pt idx="1347">
                  <c:v>24.086771308225</c:v>
                </c:pt>
                <c:pt idx="1348">
                  <c:v>24.1006100481675</c:v>
                </c:pt>
                <c:pt idx="1349">
                  <c:v>24.1144436313533</c:v>
                </c:pt>
                <c:pt idx="1350">
                  <c:v>24.128272059605401</c:v>
                </c:pt>
                <c:pt idx="1351">
                  <c:v>24.142095334746202</c:v>
                </c:pt>
                <c:pt idx="1352">
                  <c:v>24.155913458598199</c:v>
                </c:pt>
                <c:pt idx="1353">
                  <c:v>24.169726432983001</c:v>
                </c:pt>
                <c:pt idx="1354">
                  <c:v>24.183534259722499</c:v>
                </c:pt>
                <c:pt idx="1355">
                  <c:v>24.197336940637701</c:v>
                </c:pt>
                <c:pt idx="1356">
                  <c:v>24.211134477549699</c:v>
                </c:pt>
                <c:pt idx="1357">
                  <c:v>24.2249268722789</c:v>
                </c:pt>
                <c:pt idx="1358">
                  <c:v>24.238714126645799</c:v>
                </c:pt>
                <c:pt idx="1359">
                  <c:v>24.252496242470102</c:v>
                </c:pt>
                <c:pt idx="1360">
                  <c:v>24.266273221571499</c:v>
                </c:pt>
                <c:pt idx="1361">
                  <c:v>24.280045065769301</c:v>
                </c:pt>
                <c:pt idx="1362">
                  <c:v>24.293811776882499</c:v>
                </c:pt>
                <c:pt idx="1363">
                  <c:v>24.307573356729598</c:v>
                </c:pt>
                <c:pt idx="1364">
                  <c:v>24.321329807128901</c:v>
                </c:pt>
                <c:pt idx="1365">
                  <c:v>24.335081129898398</c:v>
                </c:pt>
                <c:pt idx="1366">
                  <c:v>24.348827326855599</c:v>
                </c:pt>
                <c:pt idx="1367">
                  <c:v>24.362568399817999</c:v>
                </c:pt>
                <c:pt idx="1368">
                  <c:v>24.3763043506024</c:v>
                </c:pt>
                <c:pt idx="1369">
                  <c:v>24.3900351810255</c:v>
                </c:pt>
                <c:pt idx="1370">
                  <c:v>24.403760892903598</c:v>
                </c:pt>
                <c:pt idx="1371">
                  <c:v>24.4174814880528</c:v>
                </c:pt>
                <c:pt idx="1372">
                  <c:v>24.4311969682885</c:v>
                </c:pt>
                <c:pt idx="1373">
                  <c:v>24.444907335426102</c:v>
                </c:pt>
                <c:pt idx="1374">
                  <c:v>24.4586125821324</c:v>
                </c:pt>
                <c:pt idx="1375">
                  <c:v>24.472312718450102</c:v>
                </c:pt>
                <c:pt idx="1376">
                  <c:v>24.486007746532898</c:v>
                </c:pt>
                <c:pt idx="1377">
                  <c:v>24.4996976681795</c:v>
                </c:pt>
                <c:pt idx="1378">
                  <c:v>24.513382485188501</c:v>
                </c:pt>
                <c:pt idx="1379">
                  <c:v>24.527062199357701</c:v>
                </c:pt>
                <c:pt idx="1380">
                  <c:v>24.540736812484599</c:v>
                </c:pt>
                <c:pt idx="1381">
                  <c:v>24.554406326366198</c:v>
                </c:pt>
                <c:pt idx="1382">
                  <c:v>24.568070742798799</c:v>
                </c:pt>
                <c:pt idx="1383">
                  <c:v>24.5817300635786</c:v>
                </c:pt>
                <c:pt idx="1384">
                  <c:v>24.595384290500899</c:v>
                </c:pt>
                <c:pt idx="1385">
                  <c:v>24.609033425360799</c:v>
                </c:pt>
                <c:pt idx="1386">
                  <c:v>24.622677469952698</c:v>
                </c:pt>
                <c:pt idx="1387">
                  <c:v>24.636316426070799</c:v>
                </c:pt>
                <c:pt idx="1388">
                  <c:v>24.6499502955084</c:v>
                </c:pt>
                <c:pt idx="1389">
                  <c:v>24.6635790800587</c:v>
                </c:pt>
                <c:pt idx="1390">
                  <c:v>24.6772027815142</c:v>
                </c:pt>
                <c:pt idx="1391">
                  <c:v>24.690821401667002</c:v>
                </c:pt>
                <c:pt idx="1392">
                  <c:v>24.704434942308598</c:v>
                </c:pt>
                <c:pt idx="1393">
                  <c:v>24.718043405229999</c:v>
                </c:pt>
                <c:pt idx="1394">
                  <c:v>24.731646792222001</c:v>
                </c:pt>
                <c:pt idx="1395">
                  <c:v>24.745245105074702</c:v>
                </c:pt>
                <c:pt idx="1396">
                  <c:v>24.758838345577502</c:v>
                </c:pt>
                <c:pt idx="1397">
                  <c:v>24.772426515519602</c:v>
                </c:pt>
                <c:pt idx="1398">
                  <c:v>24.7860096166898</c:v>
                </c:pt>
                <c:pt idx="1399">
                  <c:v>24.799587650875999</c:v>
                </c:pt>
                <c:pt idx="1400">
                  <c:v>24.8131606198661</c:v>
                </c:pt>
                <c:pt idx="1401">
                  <c:v>24.826728525447098</c:v>
                </c:pt>
                <c:pt idx="1402">
                  <c:v>24.840291369405701</c:v>
                </c:pt>
                <c:pt idx="1403">
                  <c:v>24.853849153528099</c:v>
                </c:pt>
                <c:pt idx="1404">
                  <c:v>24.867401879600099</c:v>
                </c:pt>
                <c:pt idx="1405">
                  <c:v>24.880949549406701</c:v>
                </c:pt>
                <c:pt idx="1406">
                  <c:v>24.894492164732899</c:v>
                </c:pt>
                <c:pt idx="1407">
                  <c:v>24.908029727362699</c:v>
                </c:pt>
                <c:pt idx="1408">
                  <c:v>24.921562239079901</c:v>
                </c:pt>
                <c:pt idx="1409">
                  <c:v>24.935089701667799</c:v>
                </c:pt>
                <c:pt idx="1410">
                  <c:v>24.9486121169091</c:v>
                </c:pt>
                <c:pt idx="1411">
                  <c:v>24.9621294865861</c:v>
                </c:pt>
                <c:pt idx="1412">
                  <c:v>24.975641812480699</c:v>
                </c:pt>
                <c:pt idx="1413">
                  <c:v>24.989149096374</c:v>
                </c:pt>
                <c:pt idx="1414">
                  <c:v>25.002651340046899</c:v>
                </c:pt>
                <c:pt idx="1415">
                  <c:v>25.016148545279801</c:v>
                </c:pt>
                <c:pt idx="1416">
                  <c:v>25.029640713852402</c:v>
                </c:pt>
                <c:pt idx="1417">
                  <c:v>25.043127847544099</c:v>
                </c:pt>
                <c:pt idx="1418">
                  <c:v>25.056609948133701</c:v>
                </c:pt>
                <c:pt idx="1419">
                  <c:v>25.0700870173997</c:v>
                </c:pt>
                <c:pt idx="1420">
                  <c:v>25.0835590571198</c:v>
                </c:pt>
                <c:pt idx="1421">
                  <c:v>25.0970260690715</c:v>
                </c:pt>
                <c:pt idx="1422">
                  <c:v>25.110488055031599</c:v>
                </c:pt>
                <c:pt idx="1423">
                  <c:v>25.123945016776499</c:v>
                </c:pt>
                <c:pt idx="1424">
                  <c:v>25.137396956082299</c:v>
                </c:pt>
                <c:pt idx="1425">
                  <c:v>25.150843874724199</c:v>
                </c:pt>
                <c:pt idx="1426">
                  <c:v>25.1642857744773</c:v>
                </c:pt>
                <c:pt idx="1427">
                  <c:v>25.177722657115901</c:v>
                </c:pt>
                <c:pt idx="1428">
                  <c:v>25.191154524414099</c:v>
                </c:pt>
                <c:pt idx="1429">
                  <c:v>25.204581378145299</c:v>
                </c:pt>
                <c:pt idx="1430">
                  <c:v>25.218003220082501</c:v>
                </c:pt>
                <c:pt idx="1431">
                  <c:v>25.2314200519981</c:v>
                </c:pt>
                <c:pt idx="1432">
                  <c:v>25.2448318756643</c:v>
                </c:pt>
                <c:pt idx="1433">
                  <c:v>25.258238692852402</c:v>
                </c:pt>
                <c:pt idx="1434">
                  <c:v>25.271640505333501</c:v>
                </c:pt>
                <c:pt idx="1435">
                  <c:v>25.2850373145079</c:v>
                </c:pt>
                <c:pt idx="1436">
                  <c:v>25.298429122143801</c:v>
                </c:pt>
                <c:pt idx="1437">
                  <c:v>25.311815930339399</c:v>
                </c:pt>
                <c:pt idx="1438">
                  <c:v>25.325197740862698</c:v>
                </c:pt>
                <c:pt idx="1439">
                  <c:v>25.338574555481099</c:v>
                </c:pt>
                <c:pt idx="1440">
                  <c:v>25.3519463759615</c:v>
                </c:pt>
                <c:pt idx="1441">
                  <c:v>25.365313204070301</c:v>
                </c:pt>
                <c:pt idx="1442">
                  <c:v>25.378675041573398</c:v>
                </c:pt>
                <c:pt idx="1443">
                  <c:v>25.3920318902364</c:v>
                </c:pt>
                <c:pt idx="1444">
                  <c:v>25.405383751824001</c:v>
                </c:pt>
                <c:pt idx="1445">
                  <c:v>25.4187306281008</c:v>
                </c:pt>
                <c:pt idx="1446">
                  <c:v>25.432072520830602</c:v>
                </c:pt>
                <c:pt idx="1447">
                  <c:v>25.445409431776898</c:v>
                </c:pt>
                <c:pt idx="1448">
                  <c:v>25.4587413627026</c:v>
                </c:pt>
                <c:pt idx="1449">
                  <c:v>25.472068315370102</c:v>
                </c:pt>
                <c:pt idx="1450">
                  <c:v>25.485390291541201</c:v>
                </c:pt>
                <c:pt idx="1451">
                  <c:v>25.498707292977599</c:v>
                </c:pt>
                <c:pt idx="1452">
                  <c:v>25.512019321439901</c:v>
                </c:pt>
                <c:pt idx="1453">
                  <c:v>25.5253263786887</c:v>
                </c:pt>
                <c:pt idx="1454">
                  <c:v>25.5386284664839</c:v>
                </c:pt>
                <c:pt idx="1455">
                  <c:v>25.551925586584801</c:v>
                </c:pt>
                <c:pt idx="1456">
                  <c:v>25.565217740750398</c:v>
                </c:pt>
                <c:pt idx="1457">
                  <c:v>25.578504930739101</c:v>
                </c:pt>
                <c:pt idx="1458">
                  <c:v>25.591787158308701</c:v>
                </c:pt>
                <c:pt idx="1459">
                  <c:v>25.605064425216799</c:v>
                </c:pt>
                <c:pt idx="1460">
                  <c:v>25.618336733220101</c:v>
                </c:pt>
                <c:pt idx="1461">
                  <c:v>25.6316040840751</c:v>
                </c:pt>
                <c:pt idx="1462">
                  <c:v>25.6448664795378</c:v>
                </c:pt>
                <c:pt idx="1463">
                  <c:v>25.658123921363401</c:v>
                </c:pt>
                <c:pt idx="1464">
                  <c:v>25.671376411306898</c:v>
                </c:pt>
                <c:pt idx="1465">
                  <c:v>25.684623951122699</c:v>
                </c:pt>
                <c:pt idx="1466">
                  <c:v>25.697866542564601</c:v>
                </c:pt>
                <c:pt idx="1467">
                  <c:v>25.711104187386201</c:v>
                </c:pt>
                <c:pt idx="1468">
                  <c:v>25.724336887340101</c:v>
                </c:pt>
                <c:pt idx="1469">
                  <c:v>25.737564644178999</c:v>
                </c:pt>
                <c:pt idx="1470">
                  <c:v>25.7507874596546</c:v>
                </c:pt>
                <c:pt idx="1471">
                  <c:v>25.764005335518299</c:v>
                </c:pt>
                <c:pt idx="1472">
                  <c:v>25.777218273521001</c:v>
                </c:pt>
                <c:pt idx="1473">
                  <c:v>25.7904262754131</c:v>
                </c:pt>
                <c:pt idx="1474">
                  <c:v>25.8036293429445</c:v>
                </c:pt>
                <c:pt idx="1475">
                  <c:v>25.816827477864599</c:v>
                </c:pt>
                <c:pt idx="1476">
                  <c:v>25.8300206819222</c:v>
                </c:pt>
                <c:pt idx="1477">
                  <c:v>25.843208956865801</c:v>
                </c:pt>
                <c:pt idx="1478">
                  <c:v>25.856392304443201</c:v>
                </c:pt>
                <c:pt idx="1479">
                  <c:v>25.869570726401701</c:v>
                </c:pt>
                <c:pt idx="1480">
                  <c:v>25.882744224488299</c:v>
                </c:pt>
                <c:pt idx="1481">
                  <c:v>25.895912800449398</c:v>
                </c:pt>
                <c:pt idx="1482">
                  <c:v>25.9090764560307</c:v>
                </c:pt>
                <c:pt idx="1483">
                  <c:v>25.922235192977801</c:v>
                </c:pt>
                <c:pt idx="1484">
                  <c:v>25.935389013035401</c:v>
                </c:pt>
                <c:pt idx="1485">
                  <c:v>25.948537917947899</c:v>
                </c:pt>
                <c:pt idx="1486">
                  <c:v>25.961681909459202</c:v>
                </c:pt>
                <c:pt idx="1487">
                  <c:v>25.974820989312601</c:v>
                </c:pt>
                <c:pt idx="1488">
                  <c:v>25.987955159251101</c:v>
                </c:pt>
                <c:pt idx="1489">
                  <c:v>26.001084421017001</c:v>
                </c:pt>
                <c:pt idx="1490">
                  <c:v>26.014208776352199</c:v>
                </c:pt>
                <c:pt idx="1491">
                  <c:v>26.027328226997898</c:v>
                </c:pt>
                <c:pt idx="1492">
                  <c:v>26.040442774695201</c:v>
                </c:pt>
                <c:pt idx="1493">
                  <c:v>26.0535524211842</c:v>
                </c:pt>
                <c:pt idx="1494">
                  <c:v>26.066657168205001</c:v>
                </c:pt>
                <c:pt idx="1495">
                  <c:v>26.079757017496799</c:v>
                </c:pt>
                <c:pt idx="1496">
                  <c:v>26.0928519709814</c:v>
                </c:pt>
                <c:pt idx="1497">
                  <c:v>26.1059420323685</c:v>
                </c:pt>
                <c:pt idx="1498">
                  <c:v>26.119027201420401</c:v>
                </c:pt>
                <c:pt idx="1499">
                  <c:v>26.132107479880698</c:v>
                </c:pt>
                <c:pt idx="1500">
                  <c:v>26.145182869492398</c:v>
                </c:pt>
                <c:pt idx="1501">
                  <c:v>26.158253371998001</c:v>
                </c:pt>
                <c:pt idx="1502">
                  <c:v>26.171318989139799</c:v>
                </c:pt>
                <c:pt idx="1503">
                  <c:v>26.184379722659301</c:v>
                </c:pt>
                <c:pt idx="1504">
                  <c:v>26.197435574298101</c:v>
                </c:pt>
                <c:pt idx="1505">
                  <c:v>26.210486545796901</c:v>
                </c:pt>
                <c:pt idx="1506">
                  <c:v>26.223532638896199</c:v>
                </c:pt>
                <c:pt idx="1507">
                  <c:v>26.2365738553362</c:v>
                </c:pt>
                <c:pt idx="1508">
                  <c:v>26.249610196856398</c:v>
                </c:pt>
                <c:pt idx="1509">
                  <c:v>26.262641665196199</c:v>
                </c:pt>
                <c:pt idx="1510">
                  <c:v>26.2756682620943</c:v>
                </c:pt>
                <c:pt idx="1511">
                  <c:v>26.2886899892891</c:v>
                </c:pt>
                <c:pt idx="1512">
                  <c:v>26.301706848518599</c:v>
                </c:pt>
                <c:pt idx="1513">
                  <c:v>26.314718841520399</c:v>
                </c:pt>
                <c:pt idx="1514">
                  <c:v>26.327725970031601</c:v>
                </c:pt>
                <c:pt idx="1515">
                  <c:v>26.340728235788902</c:v>
                </c:pt>
                <c:pt idx="1516">
                  <c:v>26.353725640528602</c:v>
                </c:pt>
                <c:pt idx="1517">
                  <c:v>26.366718185986699</c:v>
                </c:pt>
                <c:pt idx="1518">
                  <c:v>26.379705873898601</c:v>
                </c:pt>
                <c:pt idx="1519">
                  <c:v>26.392688705999198</c:v>
                </c:pt>
                <c:pt idx="1520">
                  <c:v>26.405666684023402</c:v>
                </c:pt>
                <c:pt idx="1521">
                  <c:v>26.418639809705301</c:v>
                </c:pt>
                <c:pt idx="1522">
                  <c:v>26.431608084778599</c:v>
                </c:pt>
                <c:pt idx="1523">
                  <c:v>26.4445715109768</c:v>
                </c:pt>
                <c:pt idx="1524">
                  <c:v>26.4575300900329</c:v>
                </c:pt>
                <c:pt idx="1525">
                  <c:v>26.470483823679299</c:v>
                </c:pt>
                <c:pt idx="1526">
                  <c:v>26.483432713648199</c:v>
                </c:pt>
                <c:pt idx="1527">
                  <c:v>26.4963767616713</c:v>
                </c:pt>
                <c:pt idx="1528">
                  <c:v>26.5093159694799</c:v>
                </c:pt>
                <c:pt idx="1529">
                  <c:v>26.522250338804799</c:v>
                </c:pt>
                <c:pt idx="1530">
                  <c:v>26.535179871376599</c:v>
                </c:pt>
                <c:pt idx="1531">
                  <c:v>26.548104568925201</c:v>
                </c:pt>
                <c:pt idx="1532">
                  <c:v>26.561024433180201</c:v>
                </c:pt>
                <c:pt idx="1533">
                  <c:v>26.573939465871</c:v>
                </c:pt>
                <c:pt idx="1534">
                  <c:v>26.586849668726099</c:v>
                </c:pt>
                <c:pt idx="1535">
                  <c:v>26.599755043474101</c:v>
                </c:pt>
                <c:pt idx="1536">
                  <c:v>26.612655591842799</c:v>
                </c:pt>
                <c:pt idx="1537">
                  <c:v>26.625551315559701</c:v>
                </c:pt>
                <c:pt idx="1538">
                  <c:v>26.6384422163521</c:v>
                </c:pt>
                <c:pt idx="1539">
                  <c:v>26.651328295946499</c:v>
                </c:pt>
                <c:pt idx="1540">
                  <c:v>26.664209556069199</c:v>
                </c:pt>
                <c:pt idx="1541">
                  <c:v>26.677085998446099</c:v>
                </c:pt>
                <c:pt idx="1542">
                  <c:v>26.689957624802702</c:v>
                </c:pt>
                <c:pt idx="1543">
                  <c:v>26.702824436863899</c:v>
                </c:pt>
                <c:pt idx="1544">
                  <c:v>26.715686437104601</c:v>
                </c:pt>
                <c:pt idx="1545">
                  <c:v>26.728543627288801</c:v>
                </c:pt>
                <c:pt idx="1546">
                  <c:v>26.741396008504701</c:v>
                </c:pt>
                <c:pt idx="1547">
                  <c:v>26.754243582482601</c:v>
                </c:pt>
                <c:pt idx="1548">
                  <c:v>26.7670863509524</c:v>
                </c:pt>
                <c:pt idx="1549">
                  <c:v>26.7799243156438</c:v>
                </c:pt>
                <c:pt idx="1550">
                  <c:v>26.792757478286301</c:v>
                </c:pt>
                <c:pt idx="1551">
                  <c:v>26.805585840608899</c:v>
                </c:pt>
                <c:pt idx="1552">
                  <c:v>26.8184094043404</c:v>
                </c:pt>
                <c:pt idx="1553">
                  <c:v>26.8312281712094</c:v>
                </c:pt>
                <c:pt idx="1554">
                  <c:v>26.844042142944101</c:v>
                </c:pt>
                <c:pt idx="1555">
                  <c:v>26.856851321272401</c:v>
                </c:pt>
                <c:pt idx="1556">
                  <c:v>26.869655707922</c:v>
                </c:pt>
                <c:pt idx="1557">
                  <c:v>26.882455304620301</c:v>
                </c:pt>
                <c:pt idx="1558">
                  <c:v>26.8952501130942</c:v>
                </c:pt>
                <c:pt idx="1559">
                  <c:v>26.908040135070699</c:v>
                </c:pt>
                <c:pt idx="1560">
                  <c:v>26.920825372276099</c:v>
                </c:pt>
                <c:pt idx="1561">
                  <c:v>26.933605826436601</c:v>
                </c:pt>
                <c:pt idx="1562">
                  <c:v>26.9463814992782</c:v>
                </c:pt>
                <c:pt idx="1563">
                  <c:v>26.959152392526399</c:v>
                </c:pt>
                <c:pt idx="1564">
                  <c:v>26.971918507906501</c:v>
                </c:pt>
                <c:pt idx="1565">
                  <c:v>26.984679847143699</c:v>
                </c:pt>
                <c:pt idx="1566">
                  <c:v>26.9974364119625</c:v>
                </c:pt>
                <c:pt idx="1567">
                  <c:v>27.010188204087399</c:v>
                </c:pt>
                <c:pt idx="1568">
                  <c:v>27.022935225242701</c:v>
                </c:pt>
                <c:pt idx="1569">
                  <c:v>27.035677477151999</c:v>
                </c:pt>
                <c:pt idx="1570">
                  <c:v>27.048414961538999</c:v>
                </c:pt>
                <c:pt idx="1571">
                  <c:v>27.061147680126901</c:v>
                </c:pt>
                <c:pt idx="1572">
                  <c:v>27.073875634638799</c:v>
                </c:pt>
                <c:pt idx="1573">
                  <c:v>27.086598826797299</c:v>
                </c:pt>
                <c:pt idx="1574">
                  <c:v>27.0993172583247</c:v>
                </c:pt>
                <c:pt idx="1575">
                  <c:v>27.112030930943199</c:v>
                </c:pt>
                <c:pt idx="1576">
                  <c:v>27.124739846374599</c:v>
                </c:pt>
                <c:pt idx="1577">
                  <c:v>27.137444006340399</c:v>
                </c:pt>
                <c:pt idx="1578">
                  <c:v>27.150143412561899</c:v>
                </c:pt>
                <c:pt idx="1579">
                  <c:v>27.162838066528799</c:v>
                </c:pt>
                <c:pt idx="1580">
                  <c:v>27.175527969201699</c:v>
                </c:pt>
                <c:pt idx="1581">
                  <c:v>27.188213123167401</c:v>
                </c:pt>
                <c:pt idx="1582">
                  <c:v>27.200893530140299</c:v>
                </c:pt>
                <c:pt idx="1583">
                  <c:v>27.213569191834299</c:v>
                </c:pt>
                <c:pt idx="1584">
                  <c:v>27.226240109963101</c:v>
                </c:pt>
                <c:pt idx="1585">
                  <c:v>27.238906286239899</c:v>
                </c:pt>
                <c:pt idx="1586">
                  <c:v>27.251567722377601</c:v>
                </c:pt>
                <c:pt idx="1587">
                  <c:v>27.2642244200885</c:v>
                </c:pt>
                <c:pt idx="1588">
                  <c:v>27.276876381084801</c:v>
                </c:pt>
                <c:pt idx="1589">
                  <c:v>27.289523607077999</c:v>
                </c:pt>
                <c:pt idx="1590">
                  <c:v>27.302166099779299</c:v>
                </c:pt>
                <c:pt idx="1591">
                  <c:v>27.314803860899701</c:v>
                </c:pt>
                <c:pt idx="1592">
                  <c:v>27.3274368921495</c:v>
                </c:pt>
                <c:pt idx="1593">
                  <c:v>27.3400651952389</c:v>
                </c:pt>
                <c:pt idx="1594">
                  <c:v>27.352688771877499</c:v>
                </c:pt>
                <c:pt idx="1595">
                  <c:v>27.365307623774498</c:v>
                </c:pt>
                <c:pt idx="1596">
                  <c:v>27.377921752638802</c:v>
                </c:pt>
                <c:pt idx="1597">
                  <c:v>27.390531160178998</c:v>
                </c:pt>
                <c:pt idx="1598">
                  <c:v>27.403135848102998</c:v>
                </c:pt>
                <c:pt idx="1599">
                  <c:v>27.415735818118598</c:v>
                </c:pt>
                <c:pt idx="1600">
                  <c:v>27.428331071933101</c:v>
                </c:pt>
                <c:pt idx="1601">
                  <c:v>27.440921611253302</c:v>
                </c:pt>
                <c:pt idx="1602">
                  <c:v>27.453507437785699</c:v>
                </c:pt>
                <c:pt idx="1603">
                  <c:v>27.466088553236499</c:v>
                </c:pt>
                <c:pt idx="1604">
                  <c:v>27.478664959311399</c:v>
                </c:pt>
                <c:pt idx="1605">
                  <c:v>27.4912366577156</c:v>
                </c:pt>
                <c:pt idx="1606">
                  <c:v>27.503803650154101</c:v>
                </c:pt>
                <c:pt idx="1607">
                  <c:v>27.516365938331401</c:v>
                </c:pt>
                <c:pt idx="1608">
                  <c:v>27.528923523951601</c:v>
                </c:pt>
                <c:pt idx="1609">
                  <c:v>27.541476408718498</c:v>
                </c:pt>
                <c:pt idx="1610">
                  <c:v>27.554024594335299</c:v>
                </c:pt>
                <c:pt idx="1611">
                  <c:v>27.5665680825051</c:v>
                </c:pt>
                <c:pt idx="1612">
                  <c:v>27.5791068749304</c:v>
                </c:pt>
                <c:pt idx="1613">
                  <c:v>27.5916409733133</c:v>
                </c:pt>
                <c:pt idx="1614">
                  <c:v>27.604170379355601</c:v>
                </c:pt>
                <c:pt idx="1615">
                  <c:v>27.616695094535199</c:v>
                </c:pt>
                <c:pt idx="1616">
                  <c:v>27.629215120638701</c:v>
                </c:pt>
                <c:pt idx="1617">
                  <c:v>27.641730459377001</c:v>
                </c:pt>
                <c:pt idx="1618">
                  <c:v>27.654241112435599</c:v>
                </c:pt>
                <c:pt idx="1619">
                  <c:v>27.666747081499899</c:v>
                </c:pt>
                <c:pt idx="1620">
                  <c:v>27.6792483682556</c:v>
                </c:pt>
                <c:pt idx="1621">
                  <c:v>27.691744974499599</c:v>
                </c:pt>
                <c:pt idx="1622">
                  <c:v>27.704236901982799</c:v>
                </c:pt>
                <c:pt idx="1623">
                  <c:v>27.716724152324499</c:v>
                </c:pt>
                <c:pt idx="1624">
                  <c:v>27.729206727224401</c:v>
                </c:pt>
                <c:pt idx="1625">
                  <c:v>27.741684628382099</c:v>
                </c:pt>
                <c:pt idx="1626">
                  <c:v>27.754157857497098</c:v>
                </c:pt>
                <c:pt idx="1627">
                  <c:v>27.766626416270402</c:v>
                </c:pt>
                <c:pt idx="1628">
                  <c:v>27.779090306410101</c:v>
                </c:pt>
                <c:pt idx="1629">
                  <c:v>27.791549529610499</c:v>
                </c:pt>
                <c:pt idx="1630">
                  <c:v>27.804004087572</c:v>
                </c:pt>
                <c:pt idx="1631">
                  <c:v>27.816453981994702</c:v>
                </c:pt>
                <c:pt idx="1632">
                  <c:v>27.828899214578801</c:v>
                </c:pt>
                <c:pt idx="1633">
                  <c:v>27.841339787024499</c:v>
                </c:pt>
                <c:pt idx="1634">
                  <c:v>27.8537757488658</c:v>
                </c:pt>
                <c:pt idx="1635">
                  <c:v>27.866206984455602</c:v>
                </c:pt>
                <c:pt idx="1636">
                  <c:v>27.8786335726492</c:v>
                </c:pt>
                <c:pt idx="1637">
                  <c:v>27.891055513446702</c:v>
                </c:pt>
                <c:pt idx="1638">
                  <c:v>27.903472806848001</c:v>
                </c:pt>
                <c:pt idx="1639">
                  <c:v>27.9158854528532</c:v>
                </c:pt>
                <c:pt idx="1640">
                  <c:v>27.9282934723742</c:v>
                </c:pt>
                <c:pt idx="1641">
                  <c:v>27.940696873700801</c:v>
                </c:pt>
                <c:pt idx="1642">
                  <c:v>27.953095634604701</c:v>
                </c:pt>
                <c:pt idx="1643">
                  <c:v>27.965489755086001</c:v>
                </c:pt>
                <c:pt idx="1644">
                  <c:v>27.977879235144499</c:v>
                </c:pt>
                <c:pt idx="1645">
                  <c:v>27.990264074780399</c:v>
                </c:pt>
                <c:pt idx="1646">
                  <c:v>28.002644273993599</c:v>
                </c:pt>
                <c:pt idx="1647">
                  <c:v>28.015019832784098</c:v>
                </c:pt>
                <c:pt idx="1648">
                  <c:v>28.027390751151898</c:v>
                </c:pt>
                <c:pt idx="1649">
                  <c:v>28.039757029097</c:v>
                </c:pt>
                <c:pt idx="1650">
                  <c:v>28.0521186666194</c:v>
                </c:pt>
                <c:pt idx="1651">
                  <c:v>28.0644756637192</c:v>
                </c:pt>
                <c:pt idx="1652">
                  <c:v>28.076828022551599</c:v>
                </c:pt>
                <c:pt idx="1653">
                  <c:v>28.0891758486088</c:v>
                </c:pt>
                <c:pt idx="1654">
                  <c:v>28.101519050527301</c:v>
                </c:pt>
                <c:pt idx="1655">
                  <c:v>28.113857628307301</c:v>
                </c:pt>
                <c:pt idx="1656">
                  <c:v>28.126191581948699</c:v>
                </c:pt>
                <c:pt idx="1657">
                  <c:v>28.138520911451501</c:v>
                </c:pt>
                <c:pt idx="1658">
                  <c:v>28.150845616815801</c:v>
                </c:pt>
                <c:pt idx="1659">
                  <c:v>28.1631656980414</c:v>
                </c:pt>
                <c:pt idx="1660">
                  <c:v>28.175481155128502</c:v>
                </c:pt>
                <c:pt idx="1661">
                  <c:v>28.187791988076999</c:v>
                </c:pt>
                <c:pt idx="1662">
                  <c:v>28.200098196887001</c:v>
                </c:pt>
                <c:pt idx="1663">
                  <c:v>28.2123997815583</c:v>
                </c:pt>
                <c:pt idx="1664">
                  <c:v>28.224696742091101</c:v>
                </c:pt>
                <c:pt idx="1665">
                  <c:v>28.2369887183266</c:v>
                </c:pt>
                <c:pt idx="1666">
                  <c:v>28.2492766723208</c:v>
                </c:pt>
                <c:pt idx="1667">
                  <c:v>28.261560004629899</c:v>
                </c:pt>
                <c:pt idx="1668">
                  <c:v>28.273838716808999</c:v>
                </c:pt>
                <c:pt idx="1669">
                  <c:v>28.286112810412899</c:v>
                </c:pt>
                <c:pt idx="1670">
                  <c:v>28.298382286996699</c:v>
                </c:pt>
                <c:pt idx="1671">
                  <c:v>28.310647148115301</c:v>
                </c:pt>
                <c:pt idx="1672">
                  <c:v>28.322907395323799</c:v>
                </c:pt>
                <c:pt idx="1673">
                  <c:v>28.3351630301771</c:v>
                </c:pt>
                <c:pt idx="1674">
                  <c:v>28.3474140542302</c:v>
                </c:pt>
                <c:pt idx="1675">
                  <c:v>28.359660469038001</c:v>
                </c:pt>
                <c:pt idx="1676">
                  <c:v>28.371902276155598</c:v>
                </c:pt>
                <c:pt idx="1677">
                  <c:v>28.38413948645</c:v>
                </c:pt>
                <c:pt idx="1678">
                  <c:v>28.396372158824299</c:v>
                </c:pt>
                <c:pt idx="1679">
                  <c:v>28.408600240449601</c:v>
                </c:pt>
                <c:pt idx="1680">
                  <c:v>28.4208237335292</c:v>
                </c:pt>
                <c:pt idx="1681">
                  <c:v>28.433042640266201</c:v>
                </c:pt>
                <c:pt idx="1682">
                  <c:v>28.445256962863699</c:v>
                </c:pt>
                <c:pt idx="1683">
                  <c:v>28.4574667035251</c:v>
                </c:pt>
                <c:pt idx="1684">
                  <c:v>28.469671864453399</c:v>
                </c:pt>
                <c:pt idx="1685">
                  <c:v>28.481872447851998</c:v>
                </c:pt>
                <c:pt idx="1686">
                  <c:v>28.494068455923902</c:v>
                </c:pt>
                <c:pt idx="1687">
                  <c:v>28.5062598908724</c:v>
                </c:pt>
                <c:pt idx="1688">
                  <c:v>28.518446754900701</c:v>
                </c:pt>
                <c:pt idx="1689">
                  <c:v>28.5306290502119</c:v>
                </c:pt>
                <c:pt idx="1690">
                  <c:v>28.5428067790094</c:v>
                </c:pt>
                <c:pt idx="1691">
                  <c:v>28.5549799434961</c:v>
                </c:pt>
                <c:pt idx="1692">
                  <c:v>28.567148545875401</c:v>
                </c:pt>
                <c:pt idx="1693">
                  <c:v>28.579312588350501</c:v>
                </c:pt>
                <c:pt idx="1694">
                  <c:v>28.5914720731245</c:v>
                </c:pt>
                <c:pt idx="1695">
                  <c:v>28.603626996088899</c:v>
                </c:pt>
                <c:pt idx="1696">
                  <c:v>28.615777350804301</c:v>
                </c:pt>
                <c:pt idx="1697">
                  <c:v>28.627923151060699</c:v>
                </c:pt>
                <c:pt idx="1698">
                  <c:v>28.640064398885102</c:v>
                </c:pt>
                <c:pt idx="1699">
                  <c:v>28.6522010963048</c:v>
                </c:pt>
                <c:pt idx="1700">
                  <c:v>28.664333245346999</c:v>
                </c:pt>
                <c:pt idx="1701">
                  <c:v>28.6764608480389</c:v>
                </c:pt>
                <c:pt idx="1702">
                  <c:v>28.688583906407601</c:v>
                </c:pt>
                <c:pt idx="1703">
                  <c:v>28.7007024224805</c:v>
                </c:pt>
                <c:pt idx="1704">
                  <c:v>28.712816398284598</c:v>
                </c:pt>
                <c:pt idx="1705">
                  <c:v>28.724925835847099</c:v>
                </c:pt>
                <c:pt idx="1706">
                  <c:v>28.737030737195301</c:v>
                </c:pt>
                <c:pt idx="1707">
                  <c:v>28.749131104356401</c:v>
                </c:pt>
                <c:pt idx="1708">
                  <c:v>28.761226939357499</c:v>
                </c:pt>
                <c:pt idx="1709">
                  <c:v>28.773318244225901</c:v>
                </c:pt>
                <c:pt idx="1710">
                  <c:v>28.785405020988701</c:v>
                </c:pt>
                <c:pt idx="1711">
                  <c:v>28.797487271673099</c:v>
                </c:pt>
                <c:pt idx="1712">
                  <c:v>28.809564998306399</c:v>
                </c:pt>
                <c:pt idx="1713">
                  <c:v>28.8216381894024</c:v>
                </c:pt>
                <c:pt idx="1714">
                  <c:v>28.833706845035898</c:v>
                </c:pt>
                <c:pt idx="1715">
                  <c:v>28.845770978200399</c:v>
                </c:pt>
                <c:pt idx="1716">
                  <c:v>28.857830590690298</c:v>
                </c:pt>
                <c:pt idx="1717">
                  <c:v>28.869885684299899</c:v>
                </c:pt>
                <c:pt idx="1718">
                  <c:v>28.881936260823899</c:v>
                </c:pt>
                <c:pt idx="1719">
                  <c:v>28.893982322056502</c:v>
                </c:pt>
                <c:pt idx="1720">
                  <c:v>28.9060238697922</c:v>
                </c:pt>
                <c:pt idx="1721">
                  <c:v>28.918060905825499</c:v>
                </c:pt>
                <c:pt idx="1722">
                  <c:v>28.930093431950699</c:v>
                </c:pt>
                <c:pt idx="1723">
                  <c:v>28.942121449962301</c:v>
                </c:pt>
                <c:pt idx="1724">
                  <c:v>28.954144961654801</c:v>
                </c:pt>
                <c:pt idx="1725">
                  <c:v>28.966163968822499</c:v>
                </c:pt>
                <c:pt idx="1726">
                  <c:v>28.978178473259799</c:v>
                </c:pt>
                <c:pt idx="1727">
                  <c:v>28.990188476761301</c:v>
                </c:pt>
                <c:pt idx="1728">
                  <c:v>29.002193981121199</c:v>
                </c:pt>
                <c:pt idx="1729">
                  <c:v>29.0141949881342</c:v>
                </c:pt>
                <c:pt idx="1730">
                  <c:v>29.0261914995945</c:v>
                </c:pt>
                <c:pt idx="1731">
                  <c:v>29.0381835074358</c:v>
                </c:pt>
                <c:pt idx="1732">
                  <c:v>29.050171017556998</c:v>
                </c:pt>
                <c:pt idx="1733">
                  <c:v>29.062154035130401</c:v>
                </c:pt>
                <c:pt idx="1734">
                  <c:v>29.074132561828499</c:v>
                </c:pt>
                <c:pt idx="1735">
                  <c:v>29.086106599324001</c:v>
                </c:pt>
                <c:pt idx="1736">
                  <c:v>29.098076149289302</c:v>
                </c:pt>
                <c:pt idx="1737">
                  <c:v>29.110041213397199</c:v>
                </c:pt>
                <c:pt idx="1738">
                  <c:v>29.122001793320202</c:v>
                </c:pt>
                <c:pt idx="1739">
                  <c:v>29.1339578907311</c:v>
                </c:pt>
                <c:pt idx="1740">
                  <c:v>29.145909507302299</c:v>
                </c:pt>
                <c:pt idx="1741">
                  <c:v>29.157856644706499</c:v>
                </c:pt>
                <c:pt idx="1742">
                  <c:v>29.169799304616198</c:v>
                </c:pt>
                <c:pt idx="1743">
                  <c:v>29.181737488704201</c:v>
                </c:pt>
                <c:pt idx="1744">
                  <c:v>29.193671198643099</c:v>
                </c:pt>
                <c:pt idx="1745">
                  <c:v>29.2056004361053</c:v>
                </c:pt>
                <c:pt idx="1746">
                  <c:v>29.2175252027636</c:v>
                </c:pt>
                <c:pt idx="1747">
                  <c:v>29.229445500290598</c:v>
                </c:pt>
                <c:pt idx="1748">
                  <c:v>29.241361330358799</c:v>
                </c:pt>
                <c:pt idx="1749">
                  <c:v>29.2532726898066</c:v>
                </c:pt>
                <c:pt idx="1750">
                  <c:v>29.265179583995302</c:v>
                </c:pt>
                <c:pt idx="1751">
                  <c:v>29.277082014969501</c:v>
                </c:pt>
                <c:pt idx="1752">
                  <c:v>29.288979984367799</c:v>
                </c:pt>
                <c:pt idx="1753">
                  <c:v>29.300873493828899</c:v>
                </c:pt>
                <c:pt idx="1754">
                  <c:v>29.312762544991699</c:v>
                </c:pt>
                <c:pt idx="1755">
                  <c:v>29.3246471394948</c:v>
                </c:pt>
                <c:pt idx="1756">
                  <c:v>29.336527278976899</c:v>
                </c:pt>
                <c:pt idx="1757">
                  <c:v>29.348402965076801</c:v>
                </c:pt>
                <c:pt idx="1758">
                  <c:v>29.360274199433199</c:v>
                </c:pt>
                <c:pt idx="1759">
                  <c:v>29.372140983684702</c:v>
                </c:pt>
                <c:pt idx="1760">
                  <c:v>29.3840033194702</c:v>
                </c:pt>
                <c:pt idx="1761">
                  <c:v>29.3958612084284</c:v>
                </c:pt>
                <c:pt idx="1762">
                  <c:v>29.4077146521979</c:v>
                </c:pt>
                <c:pt idx="1763">
                  <c:v>29.419563652417501</c:v>
                </c:pt>
                <c:pt idx="1764">
                  <c:v>29.431408210726001</c:v>
                </c:pt>
                <c:pt idx="1765">
                  <c:v>29.4432483287619</c:v>
                </c:pt>
                <c:pt idx="1766">
                  <c:v>29.4550840081641</c:v>
                </c:pt>
                <c:pt idx="1767">
                  <c:v>29.466915250571301</c:v>
                </c:pt>
                <c:pt idx="1768">
                  <c:v>29.478742057622199</c:v>
                </c:pt>
                <c:pt idx="1769">
                  <c:v>29.490564430947401</c:v>
                </c:pt>
                <c:pt idx="1770">
                  <c:v>29.502382370688501</c:v>
                </c:pt>
                <c:pt idx="1771">
                  <c:v>29.5141958797775</c:v>
                </c:pt>
                <c:pt idx="1772">
                  <c:v>29.526004959843501</c:v>
                </c:pt>
                <c:pt idx="1773">
                  <c:v>29.537809612515499</c:v>
                </c:pt>
                <c:pt idx="1774">
                  <c:v>29.549609839422601</c:v>
                </c:pt>
                <c:pt idx="1775">
                  <c:v>29.561405642193801</c:v>
                </c:pt>
                <c:pt idx="1776">
                  <c:v>29.573197022458299</c:v>
                </c:pt>
                <c:pt idx="1777">
                  <c:v>29.5849839818449</c:v>
                </c:pt>
                <c:pt idx="1778">
                  <c:v>29.5967665219829</c:v>
                </c:pt>
                <c:pt idx="1779">
                  <c:v>29.608544644501201</c:v>
                </c:pt>
                <c:pt idx="1780">
                  <c:v>29.620318351028899</c:v>
                </c:pt>
                <c:pt idx="1781">
                  <c:v>29.632087643195099</c:v>
                </c:pt>
                <c:pt idx="1782">
                  <c:v>29.643852522628801</c:v>
                </c:pt>
                <c:pt idx="1783">
                  <c:v>29.655612990959</c:v>
                </c:pt>
                <c:pt idx="1784">
                  <c:v>29.667369049814901</c:v>
                </c:pt>
                <c:pt idx="1785">
                  <c:v>29.679120700825401</c:v>
                </c:pt>
                <c:pt idx="1786">
                  <c:v>29.690867945619601</c:v>
                </c:pt>
                <c:pt idx="1787">
                  <c:v>29.702610785826501</c:v>
                </c:pt>
                <c:pt idx="1788">
                  <c:v>29.714349223075299</c:v>
                </c:pt>
                <c:pt idx="1789">
                  <c:v>29.726083258995001</c:v>
                </c:pt>
                <c:pt idx="1790">
                  <c:v>29.737812895152199</c:v>
                </c:pt>
                <c:pt idx="1791">
                  <c:v>29.7495381325854</c:v>
                </c:pt>
                <c:pt idx="1792">
                  <c:v>29.7612589734773</c:v>
                </c:pt>
                <c:pt idx="1793">
                  <c:v>29.772975419452401</c:v>
                </c:pt>
                <c:pt idx="1794">
                  <c:v>29.7846874721352</c:v>
                </c:pt>
                <c:pt idx="1795">
                  <c:v>29.796395133150199</c:v>
                </c:pt>
                <c:pt idx="1796">
                  <c:v>29.808098404122099</c:v>
                </c:pt>
                <c:pt idx="1797">
                  <c:v>29.8197972866753</c:v>
                </c:pt>
                <c:pt idx="1798">
                  <c:v>29.831491782434298</c:v>
                </c:pt>
                <c:pt idx="1799">
                  <c:v>29.8431818930238</c:v>
                </c:pt>
                <c:pt idx="1800">
                  <c:v>29.854867620068202</c:v>
                </c:pt>
                <c:pt idx="1801">
                  <c:v>29.866548965192099</c:v>
                </c:pt>
                <c:pt idx="1802">
                  <c:v>29.878225930020001</c:v>
                </c:pt>
                <c:pt idx="1803">
                  <c:v>29.889898516176402</c:v>
                </c:pt>
                <c:pt idx="1804">
                  <c:v>29.901566725285999</c:v>
                </c:pt>
                <c:pt idx="1805">
                  <c:v>29.913230558973201</c:v>
                </c:pt>
                <c:pt idx="1806">
                  <c:v>29.924890018862499</c:v>
                </c:pt>
                <c:pt idx="1807">
                  <c:v>29.9365451065785</c:v>
                </c:pt>
                <c:pt idx="1808">
                  <c:v>29.948195823745799</c:v>
                </c:pt>
                <c:pt idx="1809">
                  <c:v>29.9598421719888</c:v>
                </c:pt>
                <c:pt idx="1810">
                  <c:v>29.971484152932099</c:v>
                </c:pt>
                <c:pt idx="1811">
                  <c:v>29.983121768023199</c:v>
                </c:pt>
                <c:pt idx="1812">
                  <c:v>29.9947550181877</c:v>
                </c:pt>
                <c:pt idx="1813">
                  <c:v>30.006383905781</c:v>
                </c:pt>
                <c:pt idx="1814">
                  <c:v>30.018008432421102</c:v>
                </c:pt>
                <c:pt idx="1815">
                  <c:v>30.0296285997259</c:v>
                </c:pt>
                <c:pt idx="1816">
                  <c:v>30.0412444093133</c:v>
                </c:pt>
                <c:pt idx="1817">
                  <c:v>30.052855862801501</c:v>
                </c:pt>
                <c:pt idx="1818">
                  <c:v>30.0644629618082</c:v>
                </c:pt>
                <c:pt idx="1819">
                  <c:v>30.0760657079515</c:v>
                </c:pt>
                <c:pt idx="1820">
                  <c:v>30.087664102849399</c:v>
                </c:pt>
                <c:pt idx="1821">
                  <c:v>30.099258148119802</c:v>
                </c:pt>
                <c:pt idx="1822">
                  <c:v>30.1108478453808</c:v>
                </c:pt>
                <c:pt idx="1823">
                  <c:v>30.1224331962501</c:v>
                </c:pt>
                <c:pt idx="1824">
                  <c:v>30.134014202345899</c:v>
                </c:pt>
                <c:pt idx="1825">
                  <c:v>30.145590865286099</c:v>
                </c:pt>
                <c:pt idx="1826">
                  <c:v>30.157163186688699</c:v>
                </c:pt>
                <c:pt idx="1827">
                  <c:v>30.1687311681716</c:v>
                </c:pt>
                <c:pt idx="1828">
                  <c:v>30.180294811352798</c:v>
                </c:pt>
                <c:pt idx="1829">
                  <c:v>30.191854117850301</c:v>
                </c:pt>
                <c:pt idx="1830">
                  <c:v>30.203409089282001</c:v>
                </c:pt>
                <c:pt idx="1831">
                  <c:v>30.214959727265899</c:v>
                </c:pt>
                <c:pt idx="1832">
                  <c:v>30.226506032255099</c:v>
                </c:pt>
                <c:pt idx="1833">
                  <c:v>30.2380480037029</c:v>
                </c:pt>
                <c:pt idx="1834">
                  <c:v>30.249585646245599</c:v>
                </c:pt>
                <c:pt idx="1835">
                  <c:v>30.261118961493899</c:v>
                </c:pt>
                <c:pt idx="1836">
                  <c:v>30.272647951058701</c:v>
                </c:pt>
                <c:pt idx="1837">
                  <c:v>30.284172616550801</c:v>
                </c:pt>
                <c:pt idx="1838">
                  <c:v>30.295692959581</c:v>
                </c:pt>
                <c:pt idx="1839">
                  <c:v>30.307208981760098</c:v>
                </c:pt>
                <c:pt idx="1840">
                  <c:v>30.318720684698999</c:v>
                </c:pt>
                <c:pt idx="1841">
                  <c:v>30.330228070008499</c:v>
                </c:pt>
                <c:pt idx="1842">
                  <c:v>30.341731139299402</c:v>
                </c:pt>
                <c:pt idx="1843">
                  <c:v>30.353229894182501</c:v>
                </c:pt>
                <c:pt idx="1844">
                  <c:v>30.364724336268701</c:v>
                </c:pt>
                <c:pt idx="1845">
                  <c:v>30.376214467168701</c:v>
                </c:pt>
                <c:pt idx="1846">
                  <c:v>30.387700288493399</c:v>
                </c:pt>
                <c:pt idx="1847">
                  <c:v>30.399181801853601</c:v>
                </c:pt>
                <c:pt idx="1848">
                  <c:v>30.410659008860101</c:v>
                </c:pt>
                <c:pt idx="1849">
                  <c:v>30.422131911123799</c:v>
                </c:pt>
                <c:pt idx="1850">
                  <c:v>30.433600510255499</c:v>
                </c:pt>
                <c:pt idx="1851">
                  <c:v>30.445064807865901</c:v>
                </c:pt>
                <c:pt idx="1852">
                  <c:v>30.456524805565898</c:v>
                </c:pt>
                <c:pt idx="1853">
                  <c:v>30.467980504966398</c:v>
                </c:pt>
                <c:pt idx="1854">
                  <c:v>30.479431907678102</c:v>
                </c:pt>
                <c:pt idx="1855">
                  <c:v>30.490879015311901</c:v>
                </c:pt>
                <c:pt idx="1856">
                  <c:v>30.5023218294786</c:v>
                </c:pt>
                <c:pt idx="1857">
                  <c:v>30.5137603517889</c:v>
                </c:pt>
                <c:pt idx="1858">
                  <c:v>30.5251945838538</c:v>
                </c:pt>
                <c:pt idx="1859">
                  <c:v>30.536624527284101</c:v>
                </c:pt>
                <c:pt idx="1860">
                  <c:v>30.548050183690499</c:v>
                </c:pt>
                <c:pt idx="1861">
                  <c:v>30.559471554683999</c:v>
                </c:pt>
                <c:pt idx="1862">
                  <c:v>30.5708886418752</c:v>
                </c:pt>
                <c:pt idx="1863">
                  <c:v>30.5823014468751</c:v>
                </c:pt>
                <c:pt idx="1864">
                  <c:v>30.593709971294398</c:v>
                </c:pt>
                <c:pt idx="1865">
                  <c:v>30.605114216743999</c:v>
                </c:pt>
                <c:pt idx="1866">
                  <c:v>30.616514184834699</c:v>
                </c:pt>
                <c:pt idx="1867">
                  <c:v>30.627909877177299</c:v>
                </c:pt>
                <c:pt idx="1868">
                  <c:v>30.639301295382701</c:v>
                </c:pt>
                <c:pt idx="1869">
                  <c:v>30.6506884410616</c:v>
                </c:pt>
                <c:pt idx="1870">
                  <c:v>30.6620713158249</c:v>
                </c:pt>
                <c:pt idx="1871">
                  <c:v>30.6734499212834</c:v>
                </c:pt>
                <c:pt idx="1872">
                  <c:v>30.6848242590479</c:v>
                </c:pt>
                <c:pt idx="1873">
                  <c:v>30.696194330729298</c:v>
                </c:pt>
                <c:pt idx="1874">
                  <c:v>30.707560137938302</c:v>
                </c:pt>
                <c:pt idx="1875">
                  <c:v>30.718921673174201</c:v>
                </c:pt>
                <c:pt idx="1876">
                  <c:v>30.730278946416401</c:v>
                </c:pt>
                <c:pt idx="1877">
                  <c:v>30.7416319593578</c:v>
                </c:pt>
                <c:pt idx="1878">
                  <c:v>30.752980713594201</c:v>
                </c:pt>
                <c:pt idx="1879">
                  <c:v>30.764325210721601</c:v>
                </c:pt>
                <c:pt idx="1880">
                  <c:v>30.775665452335701</c:v>
                </c:pt>
                <c:pt idx="1881">
                  <c:v>30.787001440032601</c:v>
                </c:pt>
                <c:pt idx="1882">
                  <c:v>30.798333175408001</c:v>
                </c:pt>
                <c:pt idx="1883">
                  <c:v>30.809660660057901</c:v>
                </c:pt>
                <c:pt idx="1884">
                  <c:v>30.820983895578198</c:v>
                </c:pt>
                <c:pt idx="1885">
                  <c:v>30.8323028835648</c:v>
                </c:pt>
                <c:pt idx="1886">
                  <c:v>30.843617625613501</c:v>
                </c:pt>
                <c:pt idx="1887">
                  <c:v>30.8549281233202</c:v>
                </c:pt>
                <c:pt idx="1888">
                  <c:v>30.8662343782809</c:v>
                </c:pt>
                <c:pt idx="1889">
                  <c:v>30.877536392091301</c:v>
                </c:pt>
                <c:pt idx="1890">
                  <c:v>30.8888341663475</c:v>
                </c:pt>
                <c:pt idx="1891">
                  <c:v>30.900127702645399</c:v>
                </c:pt>
                <c:pt idx="1892">
                  <c:v>30.911417002580599</c:v>
                </c:pt>
                <c:pt idx="1893">
                  <c:v>30.922702067749299</c:v>
                </c:pt>
                <c:pt idx="1894">
                  <c:v>30.933982899747299</c:v>
                </c:pt>
                <c:pt idx="1895">
                  <c:v>30.945259500170401</c:v>
                </c:pt>
                <c:pt idx="1896">
                  <c:v>30.956531870614501</c:v>
                </c:pt>
                <c:pt idx="1897">
                  <c:v>30.9678000126756</c:v>
                </c:pt>
                <c:pt idx="1898">
                  <c:v>30.9790639279495</c:v>
                </c:pt>
                <c:pt idx="1899">
                  <c:v>30.9903236180322</c:v>
                </c:pt>
                <c:pt idx="1900">
                  <c:v>31.001579084519499</c:v>
                </c:pt>
                <c:pt idx="1901">
                  <c:v>31.012830329007201</c:v>
                </c:pt>
                <c:pt idx="1902">
                  <c:v>31.0240773530914</c:v>
                </c:pt>
                <c:pt idx="1903">
                  <c:v>31.035320158367799</c:v>
                </c:pt>
                <c:pt idx="1904">
                  <c:v>31.0465587464324</c:v>
                </c:pt>
                <c:pt idx="1905">
                  <c:v>31.057793118881101</c:v>
                </c:pt>
                <c:pt idx="1906">
                  <c:v>31.0690232773098</c:v>
                </c:pt>
                <c:pt idx="1907">
                  <c:v>31.080249223314201</c:v>
                </c:pt>
                <c:pt idx="1908">
                  <c:v>31.0914709584905</c:v>
                </c:pt>
                <c:pt idx="1909">
                  <c:v>31.102688484434299</c:v>
                </c:pt>
                <c:pt idx="1910">
                  <c:v>31.113901802741601</c:v>
                </c:pt>
                <c:pt idx="1911">
                  <c:v>31.125110915008399</c:v>
                </c:pt>
                <c:pt idx="1912">
                  <c:v>31.136315822830401</c:v>
                </c:pt>
                <c:pt idx="1913">
                  <c:v>31.147516527803699</c:v>
                </c:pt>
                <c:pt idx="1914">
                  <c:v>31.158713031524002</c:v>
                </c:pt>
                <c:pt idx="1915">
                  <c:v>31.169905335587298</c:v>
                </c:pt>
                <c:pt idx="1916">
                  <c:v>31.1810934415894</c:v>
                </c:pt>
                <c:pt idx="1917">
                  <c:v>31.192277343039201</c:v>
                </c:pt>
                <c:pt idx="1918">
                  <c:v>31.203457045584798</c:v>
                </c:pt>
                <c:pt idx="1919">
                  <c:v>31.214632554033798</c:v>
                </c:pt>
                <c:pt idx="1920">
                  <c:v>31.225803869963201</c:v>
                </c:pt>
                <c:pt idx="1921">
                  <c:v>31.236970994950301</c:v>
                </c:pt>
                <c:pt idx="1922">
                  <c:v>31.248133930572202</c:v>
                </c:pt>
                <c:pt idx="1923">
                  <c:v>31.259292678406101</c:v>
                </c:pt>
                <c:pt idx="1924">
                  <c:v>31.270447240029299</c:v>
                </c:pt>
                <c:pt idx="1925">
                  <c:v>31.281597617018701</c:v>
                </c:pt>
                <c:pt idx="1926">
                  <c:v>31.292743810951698</c:v>
                </c:pt>
                <c:pt idx="1927">
                  <c:v>31.303885823405398</c:v>
                </c:pt>
                <c:pt idx="1928">
                  <c:v>31.315023655957098</c:v>
                </c:pt>
                <c:pt idx="1929">
                  <c:v>31.326157310183699</c:v>
                </c:pt>
                <c:pt idx="1930">
                  <c:v>31.337286787662599</c:v>
                </c:pt>
                <c:pt idx="1931">
                  <c:v>31.3484120899709</c:v>
                </c:pt>
                <c:pt idx="1932">
                  <c:v>31.359533218685801</c:v>
                </c:pt>
                <c:pt idx="1933">
                  <c:v>31.370650175384501</c:v>
                </c:pt>
                <c:pt idx="1934">
                  <c:v>31.3817629616441</c:v>
                </c:pt>
                <c:pt idx="1935">
                  <c:v>31.392871579041898</c:v>
                </c:pt>
                <c:pt idx="1936">
                  <c:v>31.403976029154901</c:v>
                </c:pt>
                <c:pt idx="1937">
                  <c:v>31.415076313560402</c:v>
                </c:pt>
                <c:pt idx="1938">
                  <c:v>31.4261724338356</c:v>
                </c:pt>
                <c:pt idx="1939">
                  <c:v>31.437264391557498</c:v>
                </c:pt>
                <c:pt idx="1940">
                  <c:v>31.448352188303499</c:v>
                </c:pt>
                <c:pt idx="1941">
                  <c:v>31.459435825650601</c:v>
                </c:pt>
                <c:pt idx="1942">
                  <c:v>31.4705153051761</c:v>
                </c:pt>
                <c:pt idx="1943">
                  <c:v>31.481590628457202</c:v>
                </c:pt>
                <c:pt idx="1944">
                  <c:v>31.492661797070902</c:v>
                </c:pt>
                <c:pt idx="1945">
                  <c:v>31.503728812594499</c:v>
                </c:pt>
                <c:pt idx="1946">
                  <c:v>31.5147916766051</c:v>
                </c:pt>
                <c:pt idx="1947">
                  <c:v>31.525850390679999</c:v>
                </c:pt>
                <c:pt idx="1948">
                  <c:v>31.536904956396299</c:v>
                </c:pt>
                <c:pt idx="1949">
                  <c:v>31.547955375331199</c:v>
                </c:pt>
                <c:pt idx="1950">
                  <c:v>31.559001649061798</c:v>
                </c:pt>
                <c:pt idx="1951">
                  <c:v>31.570043779165399</c:v>
                </c:pt>
                <c:pt idx="1952">
                  <c:v>31.581081767219001</c:v>
                </c:pt>
                <c:pt idx="1953">
                  <c:v>31.592115614800001</c:v>
                </c:pt>
                <c:pt idx="1954">
                  <c:v>31.6031453234854</c:v>
                </c:pt>
                <c:pt idx="1955">
                  <c:v>31.614170894852499</c:v>
                </c:pt>
                <c:pt idx="1956">
                  <c:v>31.625192330478399</c:v>
                </c:pt>
                <c:pt idx="1957">
                  <c:v>31.636209631940201</c:v>
                </c:pt>
                <c:pt idx="1958">
                  <c:v>31.6472228008152</c:v>
                </c:pt>
                <c:pt idx="1959">
                  <c:v>31.6582317737066</c:v>
                </c:pt>
                <c:pt idx="1960">
                  <c:v>31.6692366750788</c:v>
                </c:pt>
                <c:pt idx="1961">
                  <c:v>31.680237447339699</c:v>
                </c:pt>
                <c:pt idx="1962">
                  <c:v>31.6912340920654</c:v>
                </c:pt>
                <c:pt idx="1963">
                  <c:v>31.7022266108319</c:v>
                </c:pt>
                <c:pt idx="1964">
                  <c:v>31.713215005214401</c:v>
                </c:pt>
                <c:pt idx="1965">
                  <c:v>31.7241992767878</c:v>
                </c:pt>
                <c:pt idx="1966">
                  <c:v>31.7351794271265</c:v>
                </c:pt>
                <c:pt idx="1967">
                  <c:v>31.746155457804502</c:v>
                </c:pt>
                <c:pt idx="1968">
                  <c:v>31.7571273703952</c:v>
                </c:pt>
                <c:pt idx="1969">
                  <c:v>31.7680951664716</c:v>
                </c:pt>
                <c:pt idx="1970">
                  <c:v>31.779058847606201</c:v>
                </c:pt>
                <c:pt idx="1971">
                  <c:v>31.7900184153712</c:v>
                </c:pt>
                <c:pt idx="1972">
                  <c:v>31.800973871338002</c:v>
                </c:pt>
                <c:pt idx="1973">
                  <c:v>31.811925217077899</c:v>
                </c:pt>
                <c:pt idx="1974">
                  <c:v>31.822872454161399</c:v>
                </c:pt>
                <c:pt idx="1975">
                  <c:v>31.833815584158799</c:v>
                </c:pt>
                <c:pt idx="1976">
                  <c:v>31.8447546086398</c:v>
                </c:pt>
                <c:pt idx="1977">
                  <c:v>31.855689529173599</c:v>
                </c:pt>
                <c:pt idx="1978">
                  <c:v>31.866620347329</c:v>
                </c:pt>
                <c:pt idx="1979">
                  <c:v>31.877547064674399</c:v>
                </c:pt>
                <c:pt idx="1980">
                  <c:v>31.888469682777501</c:v>
                </c:pt>
                <c:pt idx="1981">
                  <c:v>31.899388203205799</c:v>
                </c:pt>
                <c:pt idx="1982">
                  <c:v>31.9103026275261</c:v>
                </c:pt>
                <c:pt idx="1983">
                  <c:v>31.921212957304999</c:v>
                </c:pt>
                <c:pt idx="1984">
                  <c:v>31.932119194108299</c:v>
                </c:pt>
                <c:pt idx="1985">
                  <c:v>31.943021339501701</c:v>
                </c:pt>
                <c:pt idx="1986">
                  <c:v>31.953919395050001</c:v>
                </c:pt>
                <c:pt idx="1987">
                  <c:v>31.964813362318001</c:v>
                </c:pt>
                <c:pt idx="1988">
                  <c:v>31.975703242869599</c:v>
                </c:pt>
                <c:pt idx="1989">
                  <c:v>31.986589038268601</c:v>
                </c:pt>
                <c:pt idx="1990">
                  <c:v>31.997470750078101</c:v>
                </c:pt>
                <c:pt idx="1991">
                  <c:v>32.008348379860699</c:v>
                </c:pt>
                <c:pt idx="1992">
                  <c:v>32.019221929178798</c:v>
                </c:pt>
                <c:pt idx="1993">
                  <c:v>32.030091399594099</c:v>
                </c:pt>
                <c:pt idx="1994">
                  <c:v>32.040956792667799</c:v>
                </c:pt>
                <c:pt idx="1995">
                  <c:v>32.051818109960799</c:v>
                </c:pt>
                <c:pt idx="1996">
                  <c:v>32.062675353033498</c:v>
                </c:pt>
                <c:pt idx="1997">
                  <c:v>32.073528523445702</c:v>
                </c:pt>
                <c:pt idx="1998">
                  <c:v>32.084377622756797</c:v>
                </c:pt>
                <c:pt idx="1999">
                  <c:v>32.095222652525898</c:v>
                </c:pt>
                <c:pt idx="2000">
                  <c:v>32.106063614311303</c:v>
                </c:pt>
                <c:pt idx="2001">
                  <c:v>32.116900507720203</c:v>
                </c:pt>
                <c:pt idx="2002">
                  <c:v>32.1277333241961</c:v>
                </c:pt>
                <c:pt idx="2003">
                  <c:v>32.138562076575603</c:v>
                </c:pt>
                <c:pt idx="2004">
                  <c:v>32.1493867663958</c:v>
                </c:pt>
                <c:pt idx="2005">
                  <c:v>32.160207395193197</c:v>
                </c:pt>
                <c:pt idx="2006">
                  <c:v>32.171023964503398</c:v>
                </c:pt>
                <c:pt idx="2007">
                  <c:v>32.181836475861402</c:v>
                </c:pt>
                <c:pt idx="2008">
                  <c:v>32.192644930801798</c:v>
                </c:pt>
                <c:pt idx="2009">
                  <c:v>32.203449330858099</c:v>
                </c:pt>
                <c:pt idx="2010">
                  <c:v>32.214249677563501</c:v>
                </c:pt>
                <c:pt idx="2011">
                  <c:v>32.225045972450403</c:v>
                </c:pt>
                <c:pt idx="2012">
                  <c:v>32.2358382170505</c:v>
                </c:pt>
                <c:pt idx="2013">
                  <c:v>32.246626412894798</c:v>
                </c:pt>
                <c:pt idx="2014">
                  <c:v>32.257410561513801</c:v>
                </c:pt>
                <c:pt idx="2015">
                  <c:v>32.268190664437299</c:v>
                </c:pt>
                <c:pt idx="2016">
                  <c:v>32.278966723194102</c:v>
                </c:pt>
                <c:pt idx="2017">
                  <c:v>32.289738739312902</c:v>
                </c:pt>
                <c:pt idx="2018">
                  <c:v>32.300506714321301</c:v>
                </c:pt>
                <c:pt idx="2019">
                  <c:v>32.311270649746398</c:v>
                </c:pt>
                <c:pt idx="2020">
                  <c:v>32.322030547114501</c:v>
                </c:pt>
                <c:pt idx="2021">
                  <c:v>32.332786407951502</c:v>
                </c:pt>
                <c:pt idx="2022">
                  <c:v>32.343538233782397</c:v>
                </c:pt>
                <c:pt idx="2023">
                  <c:v>32.354286026131597</c:v>
                </c:pt>
                <c:pt idx="2024">
                  <c:v>32.365029786522904</c:v>
                </c:pt>
                <c:pt idx="2025">
                  <c:v>32.375769516479401</c:v>
                </c:pt>
                <c:pt idx="2026">
                  <c:v>32.3865052175234</c:v>
                </c:pt>
                <c:pt idx="2027">
                  <c:v>32.397236891176703</c:v>
                </c:pt>
                <c:pt idx="2028">
                  <c:v>32.4079645389604</c:v>
                </c:pt>
                <c:pt idx="2029">
                  <c:v>32.418688162394901</c:v>
                </c:pt>
                <c:pt idx="2030">
                  <c:v>32.429407763</c:v>
                </c:pt>
                <c:pt idx="2031">
                  <c:v>32.440123342294697</c:v>
                </c:pt>
                <c:pt idx="2032">
                  <c:v>32.450834901797499</c:v>
                </c:pt>
                <c:pt idx="2033">
                  <c:v>32.461542443026097</c:v>
                </c:pt>
                <c:pt idx="2034">
                  <c:v>32.472245967497599</c:v>
                </c:pt>
                <c:pt idx="2035">
                  <c:v>32.482945476728403</c:v>
                </c:pt>
                <c:pt idx="2036">
                  <c:v>32.493640972234402</c:v>
                </c:pt>
                <c:pt idx="2037">
                  <c:v>32.504332455530502</c:v>
                </c:pt>
                <c:pt idx="2038">
                  <c:v>32.515019928131203</c:v>
                </c:pt>
                <c:pt idx="2039">
                  <c:v>32.525703391550302</c:v>
                </c:pt>
                <c:pt idx="2040">
                  <c:v>32.536382847300899</c:v>
                </c:pt>
                <c:pt idx="2041">
                  <c:v>32.547058296895301</c:v>
                </c:pt>
                <c:pt idx="2042">
                  <c:v>32.557729741845499</c:v>
                </c:pt>
                <c:pt idx="2043">
                  <c:v>32.568397183662299</c:v>
                </c:pt>
                <c:pt idx="2044">
                  <c:v>32.5790606238564</c:v>
                </c:pt>
                <c:pt idx="2045">
                  <c:v>32.589720063937499</c:v>
                </c:pt>
                <c:pt idx="2046">
                  <c:v>32.600375505414597</c:v>
                </c:pt>
                <c:pt idx="2047">
                  <c:v>32.611026949796198</c:v>
                </c:pt>
                <c:pt idx="2048">
                  <c:v>32.621674398590102</c:v>
                </c:pt>
                <c:pt idx="2049">
                  <c:v>32.632317853303299</c:v>
                </c:pt>
                <c:pt idx="2050">
                  <c:v>32.642957315442402</c:v>
                </c:pt>
                <c:pt idx="2051">
                  <c:v>32.653592786513101</c:v>
                </c:pt>
                <c:pt idx="2052">
                  <c:v>32.664224268020497</c:v>
                </c:pt>
                <c:pt idx="2053">
                  <c:v>32.674851761469</c:v>
                </c:pt>
                <c:pt idx="2054">
                  <c:v>32.685475268362403</c:v>
                </c:pt>
                <c:pt idx="2055">
                  <c:v>32.696094790203901</c:v>
                </c:pt>
                <c:pt idx="2056">
                  <c:v>32.706710328495802</c:v>
                </c:pt>
                <c:pt idx="2057">
                  <c:v>32.717321884740102</c:v>
                </c:pt>
                <c:pt idx="2058">
                  <c:v>32.727929460437601</c:v>
                </c:pt>
                <c:pt idx="2059">
                  <c:v>32.7385330570891</c:v>
                </c:pt>
                <c:pt idx="2060">
                  <c:v>32.749132676194101</c:v>
                </c:pt>
                <c:pt idx="2061">
                  <c:v>32.759728319251899</c:v>
                </c:pt>
                <c:pt idx="2062">
                  <c:v>32.7703199877608</c:v>
                </c:pt>
                <c:pt idx="2063">
                  <c:v>32.7809076832187</c:v>
                </c:pt>
                <c:pt idx="2064">
                  <c:v>32.791491407122699</c:v>
                </c:pt>
                <c:pt idx="2065">
                  <c:v>32.802071160969199</c:v>
                </c:pt>
                <c:pt idx="2066">
                  <c:v>32.812646946173203</c:v>
                </c:pt>
                <c:pt idx="2067">
                  <c:v>32.823218763958003</c:v>
                </c:pt>
                <c:pt idx="2068">
                  <c:v>32.833786616146497</c:v>
                </c:pt>
                <c:pt idx="2069">
                  <c:v>32.844350504231898</c:v>
                </c:pt>
                <c:pt idx="2070">
                  <c:v>32.854910429706599</c:v>
                </c:pt>
                <c:pt idx="2071">
                  <c:v>32.865466394062601</c:v>
                </c:pt>
                <c:pt idx="2072">
                  <c:v>32.876018398790897</c:v>
                </c:pt>
                <c:pt idx="2073">
                  <c:v>32.886566445382201</c:v>
                </c:pt>
                <c:pt idx="2074">
                  <c:v>32.897110535326199</c:v>
                </c:pt>
                <c:pt idx="2075">
                  <c:v>32.907650670112098</c:v>
                </c:pt>
                <c:pt idx="2076">
                  <c:v>32.918186851228398</c:v>
                </c:pt>
                <c:pt idx="2077">
                  <c:v>32.9287190801629</c:v>
                </c:pt>
                <c:pt idx="2078">
                  <c:v>32.939247358402703</c:v>
                </c:pt>
                <c:pt idx="2079">
                  <c:v>32.949771687434399</c:v>
                </c:pt>
                <c:pt idx="2080">
                  <c:v>32.960292068743698</c:v>
                </c:pt>
                <c:pt idx="2081">
                  <c:v>32.970808503815697</c:v>
                </c:pt>
                <c:pt idx="2082">
                  <c:v>32.981320994134997</c:v>
                </c:pt>
                <c:pt idx="2083">
                  <c:v>32.991829541185297</c:v>
                </c:pt>
                <c:pt idx="2084">
                  <c:v>33.002334146449599</c:v>
                </c:pt>
                <c:pt idx="2085">
                  <c:v>33.012834811410599</c:v>
                </c:pt>
                <c:pt idx="2086">
                  <c:v>33.0233315375499</c:v>
                </c:pt>
                <c:pt idx="2087">
                  <c:v>33.033824326348601</c:v>
                </c:pt>
                <c:pt idx="2088">
                  <c:v>33.044313179287201</c:v>
                </c:pt>
                <c:pt idx="2089">
                  <c:v>33.054798097845399</c:v>
                </c:pt>
                <c:pt idx="2090">
                  <c:v>33.065279083502297</c:v>
                </c:pt>
                <c:pt idx="2091">
                  <c:v>33.075756137736299</c:v>
                </c:pt>
                <c:pt idx="2092">
                  <c:v>33.086229262025199</c:v>
                </c:pt>
                <c:pt idx="2093">
                  <c:v>33.096698457846003</c:v>
                </c:pt>
                <c:pt idx="2094">
                  <c:v>33.107163726675097</c:v>
                </c:pt>
                <c:pt idx="2095">
                  <c:v>33.117625069988399</c:v>
                </c:pt>
                <c:pt idx="2096">
                  <c:v>33.128082489260699</c:v>
                </c:pt>
                <c:pt idx="2097">
                  <c:v>33.138535985966499</c:v>
                </c:pt>
                <c:pt idx="2098">
                  <c:v>33.1489855615796</c:v>
                </c:pt>
                <c:pt idx="2099">
                  <c:v>33.159431217572902</c:v>
                </c:pt>
                <c:pt idx="2100">
                  <c:v>33.169872955418803</c:v>
                </c:pt>
                <c:pt idx="2101">
                  <c:v>33.180310776589003</c:v>
                </c:pt>
                <c:pt idx="2102">
                  <c:v>33.190744682554602</c:v>
                </c:pt>
                <c:pt idx="2103">
                  <c:v>33.201174674785896</c:v>
                </c:pt>
                <c:pt idx="2104">
                  <c:v>33.211600754752503</c:v>
                </c:pt>
                <c:pt idx="2105">
                  <c:v>33.222022923923603</c:v>
                </c:pt>
                <c:pt idx="2106">
                  <c:v>33.232441183767399</c:v>
                </c:pt>
                <c:pt idx="2107">
                  <c:v>33.242855535751502</c:v>
                </c:pt>
                <c:pt idx="2108">
                  <c:v>33.253265981343098</c:v>
                </c:pt>
                <c:pt idx="2109">
                  <c:v>33.263672522008399</c:v>
                </c:pt>
                <c:pt idx="2110">
                  <c:v>33.274075159213098</c:v>
                </c:pt>
                <c:pt idx="2111">
                  <c:v>33.284473894422099</c:v>
                </c:pt>
                <c:pt idx="2112">
                  <c:v>33.294868729099797</c:v>
                </c:pt>
                <c:pt idx="2113">
                  <c:v>33.305259664709702</c:v>
                </c:pt>
                <c:pt idx="2114">
                  <c:v>33.315646702715</c:v>
                </c:pt>
                <c:pt idx="2115">
                  <c:v>33.326029844577803</c:v>
                </c:pt>
                <c:pt idx="2116">
                  <c:v>33.336409091759798</c:v>
                </c:pt>
                <c:pt idx="2117">
                  <c:v>33.346784445721902</c:v>
                </c:pt>
                <c:pt idx="2118">
                  <c:v>33.357155907924401</c:v>
                </c:pt>
                <c:pt idx="2119">
                  <c:v>33.3675234798269</c:v>
                </c:pt>
                <c:pt idx="2120">
                  <c:v>33.377887162888399</c:v>
                </c:pt>
                <c:pt idx="2121">
                  <c:v>33.388246958567102</c:v>
                </c:pt>
                <c:pt idx="2122">
                  <c:v>33.398602868320602</c:v>
                </c:pt>
                <c:pt idx="2123">
                  <c:v>33.408954893605802</c:v>
                </c:pt>
                <c:pt idx="2124">
                  <c:v>33.419303035878997</c:v>
                </c:pt>
                <c:pt idx="2125">
                  <c:v>33.429647296595803</c:v>
                </c:pt>
                <c:pt idx="2126">
                  <c:v>33.4399876772111</c:v>
                </c:pt>
                <c:pt idx="2127">
                  <c:v>33.450324179178999</c:v>
                </c:pt>
                <c:pt idx="2128">
                  <c:v>33.460656803953199</c:v>
                </c:pt>
                <c:pt idx="2129">
                  <c:v>33.470985552986498</c:v>
                </c:pt>
                <c:pt idx="2130">
                  <c:v>33.481310427731202</c:v>
                </c:pt>
                <c:pt idx="2131">
                  <c:v>33.491631431648003</c:v>
                </c:pt>
                <c:pt idx="2132">
                  <c:v>33.501948570746798</c:v>
                </c:pt>
                <c:pt idx="2133">
                  <c:v>33.512261840388902</c:v>
                </c:pt>
                <c:pt idx="2134">
                  <c:v>33.522571242035603</c:v>
                </c:pt>
                <c:pt idx="2135">
                  <c:v>33.532876777147798</c:v>
                </c:pt>
                <c:pt idx="2136">
                  <c:v>33.543178447185802</c:v>
                </c:pt>
                <c:pt idx="2137">
                  <c:v>33.553476253609503</c:v>
                </c:pt>
                <c:pt idx="2138">
                  <c:v>33.5637701978781</c:v>
                </c:pt>
                <c:pt idx="2139">
                  <c:v>33.574060281450301</c:v>
                </c:pt>
                <c:pt idx="2140">
                  <c:v>33.584346505784303</c:v>
                </c:pt>
                <c:pt idx="2141">
                  <c:v>33.594628872337502</c:v>
                </c:pt>
                <c:pt idx="2142">
                  <c:v>33.604907382566999</c:v>
                </c:pt>
                <c:pt idx="2143">
                  <c:v>33.615182037929401</c:v>
                </c:pt>
                <c:pt idx="2144">
                  <c:v>33.625452839880502</c:v>
                </c:pt>
                <c:pt idx="2145">
                  <c:v>33.6357197898758</c:v>
                </c:pt>
                <c:pt idx="2146">
                  <c:v>33.645982889370003</c:v>
                </c:pt>
                <c:pt idx="2147">
                  <c:v>33.656242139817401</c:v>
                </c:pt>
                <c:pt idx="2148">
                  <c:v>33.666497542671799</c:v>
                </c:pt>
                <c:pt idx="2149">
                  <c:v>33.676749099386299</c:v>
                </c:pt>
                <c:pt idx="2150">
                  <c:v>33.686996811413501</c:v>
                </c:pt>
                <c:pt idx="2151">
                  <c:v>33.697240680205603</c:v>
                </c:pt>
                <c:pt idx="2152">
                  <c:v>33.707480707214003</c:v>
                </c:pt>
                <c:pt idx="2153">
                  <c:v>33.717716893889701</c:v>
                </c:pt>
                <c:pt idx="2154">
                  <c:v>33.727949241683099</c:v>
                </c:pt>
                <c:pt idx="2155">
                  <c:v>33.738177752044102</c:v>
                </c:pt>
                <c:pt idx="2156">
                  <c:v>33.748402426421997</c:v>
                </c:pt>
                <c:pt idx="2157">
                  <c:v>33.758623266265502</c:v>
                </c:pt>
                <c:pt idx="2158">
                  <c:v>33.768840273022903</c:v>
                </c:pt>
                <c:pt idx="2159">
                  <c:v>33.779053448141802</c:v>
                </c:pt>
                <c:pt idx="2160">
                  <c:v>33.789262793069298</c:v>
                </c:pt>
                <c:pt idx="2161">
                  <c:v>33.799468309251999</c:v>
                </c:pt>
                <c:pt idx="2162">
                  <c:v>33.809669998135902</c:v>
                </c:pt>
                <c:pt idx="2163">
                  <c:v>33.819867861166401</c:v>
                </c:pt>
                <c:pt idx="2164">
                  <c:v>33.830061899788397</c:v>
                </c:pt>
                <c:pt idx="2165">
                  <c:v>33.840252115446297</c:v>
                </c:pt>
                <c:pt idx="2166">
                  <c:v>33.850438509583903</c:v>
                </c:pt>
                <c:pt idx="2167">
                  <c:v>33.860621083644403</c:v>
                </c:pt>
                <c:pt idx="2168">
                  <c:v>33.8707998390705</c:v>
                </c:pt>
                <c:pt idx="2169">
                  <c:v>33.880974777304303</c:v>
                </c:pt>
                <c:pt idx="2170">
                  <c:v>33.891145899787503</c:v>
                </c:pt>
                <c:pt idx="2171">
                  <c:v>33.901313207961103</c:v>
                </c:pt>
                <c:pt idx="2172">
                  <c:v>33.911476703265599</c:v>
                </c:pt>
                <c:pt idx="2173">
                  <c:v>33.921636387140801</c:v>
                </c:pt>
                <c:pt idx="2174">
                  <c:v>33.931792261026203</c:v>
                </c:pt>
                <c:pt idx="2175">
                  <c:v>33.941944326360698</c:v>
                </c:pt>
                <c:pt idx="2176">
                  <c:v>33.952092584582402</c:v>
                </c:pt>
                <c:pt idx="2177">
                  <c:v>33.962237037129199</c:v>
                </c:pt>
                <c:pt idx="2178">
                  <c:v>33.972377685438197</c:v>
                </c:pt>
                <c:pt idx="2179">
                  <c:v>33.982514530945998</c:v>
                </c:pt>
                <c:pt idx="2180">
                  <c:v>33.992647575088803</c:v>
                </c:pt>
                <c:pt idx="2181">
                  <c:v>34.0027768193019</c:v>
                </c:pt>
                <c:pt idx="2182">
                  <c:v>34.0129022650205</c:v>
                </c:pt>
                <c:pt idx="2183">
                  <c:v>34.023023913678898</c:v>
                </c:pt>
                <c:pt idx="2184">
                  <c:v>34.033141766710997</c:v>
                </c:pt>
                <c:pt idx="2185">
                  <c:v>34.043255825550098</c:v>
                </c:pt>
                <c:pt idx="2186">
                  <c:v>34.053366091629002</c:v>
                </c:pt>
                <c:pt idx="2187">
                  <c:v>34.063472566379801</c:v>
                </c:pt>
                <c:pt idx="2188">
                  <c:v>34.073575251234303</c:v>
                </c:pt>
                <c:pt idx="2189">
                  <c:v>34.083674147623597</c:v>
                </c:pt>
                <c:pt idx="2190">
                  <c:v>34.093769256978199</c:v>
                </c:pt>
                <c:pt idx="2191">
                  <c:v>34.103860580728103</c:v>
                </c:pt>
                <c:pt idx="2192">
                  <c:v>34.113948120302901</c:v>
                </c:pt>
                <c:pt idx="2193">
                  <c:v>34.124031877131301</c:v>
                </c:pt>
                <c:pt idx="2194">
                  <c:v>34.134111852641702</c:v>
                </c:pt>
                <c:pt idx="2195">
                  <c:v>34.144188048262002</c:v>
                </c:pt>
                <c:pt idx="2196">
                  <c:v>34.154260467222002</c:v>
                </c:pt>
                <c:pt idx="2197">
                  <c:v>34.164329113745303</c:v>
                </c:pt>
                <c:pt idx="2198">
                  <c:v>34.174393985015698</c:v>
                </c:pt>
                <c:pt idx="2199">
                  <c:v>34.184455082467601</c:v>
                </c:pt>
                <c:pt idx="2200">
                  <c:v>34.194512407535001</c:v>
                </c:pt>
                <c:pt idx="2201">
                  <c:v>34.204565961651497</c:v>
                </c:pt>
                <c:pt idx="2202">
                  <c:v>34.214615746250203</c:v>
                </c:pt>
                <c:pt idx="2203">
                  <c:v>34.224661762763702</c:v>
                </c:pt>
                <c:pt idx="2204">
                  <c:v>34.2347040126241</c:v>
                </c:pt>
                <c:pt idx="2205">
                  <c:v>34.244742497263204</c:v>
                </c:pt>
                <c:pt idx="2206">
                  <c:v>34.254777218112103</c:v>
                </c:pt>
                <c:pt idx="2207">
                  <c:v>34.264808176601697</c:v>
                </c:pt>
                <c:pt idx="2208">
                  <c:v>34.274835374162201</c:v>
                </c:pt>
                <c:pt idx="2209">
                  <c:v>34.284858812223497</c:v>
                </c:pt>
                <c:pt idx="2210">
                  <c:v>34.294878492214899</c:v>
                </c:pt>
                <c:pt idx="2211">
                  <c:v>34.304894415565499</c:v>
                </c:pt>
                <c:pt idx="2212">
                  <c:v>34.314906583703603</c:v>
                </c:pt>
                <c:pt idx="2213">
                  <c:v>34.324914998057302</c:v>
                </c:pt>
                <c:pt idx="2214">
                  <c:v>34.334919660054098</c:v>
                </c:pt>
                <c:pt idx="2215">
                  <c:v>34.344920571121101</c:v>
                </c:pt>
                <c:pt idx="2216">
                  <c:v>34.354917732684797</c:v>
                </c:pt>
                <c:pt idx="2217">
                  <c:v>34.364911146171501</c:v>
                </c:pt>
                <c:pt idx="2218">
                  <c:v>34.374900813006803</c:v>
                </c:pt>
                <c:pt idx="2219">
                  <c:v>34.384886734615897</c:v>
                </c:pt>
                <c:pt idx="2220">
                  <c:v>34.394868912423597</c:v>
                </c:pt>
                <c:pt idx="2221">
                  <c:v>34.4048473478543</c:v>
                </c:pt>
                <c:pt idx="2222">
                  <c:v>34.4148220423316</c:v>
                </c:pt>
                <c:pt idx="2223">
                  <c:v>34.424792997279098</c:v>
                </c:pt>
                <c:pt idx="2224">
                  <c:v>34.434760214119699</c:v>
                </c:pt>
                <c:pt idx="2225">
                  <c:v>34.444723694275702</c:v>
                </c:pt>
                <c:pt idx="2226">
                  <c:v>34.454683439169202</c:v>
                </c:pt>
                <c:pt idx="2227">
                  <c:v>34.464639450221703</c:v>
                </c:pt>
                <c:pt idx="2228">
                  <c:v>34.4745917288543</c:v>
                </c:pt>
                <c:pt idx="2229">
                  <c:v>34.4845402764876</c:v>
                </c:pt>
                <c:pt idx="2230">
                  <c:v>34.494485094541702</c:v>
                </c:pt>
                <c:pt idx="2231">
                  <c:v>34.504426184436298</c:v>
                </c:pt>
                <c:pt idx="2232">
                  <c:v>34.514363547590598</c:v>
                </c:pt>
                <c:pt idx="2233">
                  <c:v>34.5242971854234</c:v>
                </c:pt>
                <c:pt idx="2234">
                  <c:v>34.534227099352897</c:v>
                </c:pt>
                <c:pt idx="2235">
                  <c:v>34.544153290797098</c:v>
                </c:pt>
                <c:pt idx="2236">
                  <c:v>34.554075761173202</c:v>
                </c:pt>
                <c:pt idx="2237">
                  <c:v>34.563994511898201</c:v>
                </c:pt>
                <c:pt idx="2238">
                  <c:v>34.573909544388499</c:v>
                </c:pt>
                <c:pt idx="2239">
                  <c:v>34.583820860060101</c:v>
                </c:pt>
                <c:pt idx="2240">
                  <c:v>34.593728460328599</c:v>
                </c:pt>
                <c:pt idx="2241">
                  <c:v>34.603632346608897</c:v>
                </c:pt>
                <c:pt idx="2242">
                  <c:v>34.613532520315701</c:v>
                </c:pt>
                <c:pt idx="2243">
                  <c:v>34.623428982863103</c:v>
                </c:pt>
                <c:pt idx="2244">
                  <c:v>34.633321735664801</c:v>
                </c:pt>
                <c:pt idx="2245">
                  <c:v>34.643210780133998</c:v>
                </c:pt>
                <c:pt idx="2246">
                  <c:v>34.653096117683504</c:v>
                </c:pt>
                <c:pt idx="2247">
                  <c:v>34.662977749725499</c:v>
                </c:pt>
                <c:pt idx="2248">
                  <c:v>34.672855677671798</c:v>
                </c:pt>
                <c:pt idx="2249">
                  <c:v>34.6827299029339</c:v>
                </c:pt>
                <c:pt idx="2250">
                  <c:v>34.692600426922503</c:v>
                </c:pt>
                <c:pt idx="2251">
                  <c:v>34.702467251048297</c:v>
                </c:pt>
                <c:pt idx="2252">
                  <c:v>34.712330376720999</c:v>
                </c:pt>
                <c:pt idx="2253">
                  <c:v>34.722189805350297</c:v>
                </c:pt>
                <c:pt idx="2254">
                  <c:v>34.732045538345297</c:v>
                </c:pt>
                <c:pt idx="2255">
                  <c:v>34.741897577114301</c:v>
                </c:pt>
                <c:pt idx="2256">
                  <c:v>34.751745923065698</c:v>
                </c:pt>
                <c:pt idx="2257">
                  <c:v>34.761590577607102</c:v>
                </c:pt>
                <c:pt idx="2258">
                  <c:v>34.771431542145699</c:v>
                </c:pt>
                <c:pt idx="2259">
                  <c:v>34.781268818088101</c:v>
                </c:pt>
                <c:pt idx="2260">
                  <c:v>34.7911024068408</c:v>
                </c:pt>
                <c:pt idx="2261">
                  <c:v>34.800932310249102</c:v>
                </c:pt>
                <c:pt idx="2262">
                  <c:v>34.810758530176301</c:v>
                </c:pt>
                <c:pt idx="2263">
                  <c:v>34.820581067204202</c:v>
                </c:pt>
                <c:pt idx="2264">
                  <c:v>34.830399922739197</c:v>
                </c:pt>
                <c:pt idx="2265">
                  <c:v>34.840215098187002</c:v>
                </c:pt>
                <c:pt idx="2266">
                  <c:v>34.8500265949531</c:v>
                </c:pt>
                <c:pt idx="2267">
                  <c:v>34.859834414442403</c:v>
                </c:pt>
                <c:pt idx="2268">
                  <c:v>34.8696385580593</c:v>
                </c:pt>
                <c:pt idx="2269">
                  <c:v>34.8794390272081</c:v>
                </c:pt>
                <c:pt idx="2270">
                  <c:v>34.889235823292204</c:v>
                </c:pt>
                <c:pt idx="2271">
                  <c:v>34.899028947714797</c:v>
                </c:pt>
                <c:pt idx="2272">
                  <c:v>34.908818401878797</c:v>
                </c:pt>
                <c:pt idx="2273">
                  <c:v>34.918604187186297</c:v>
                </c:pt>
                <c:pt idx="2274">
                  <c:v>34.928386305039197</c:v>
                </c:pt>
                <c:pt idx="2275">
                  <c:v>34.938164756838901</c:v>
                </c:pt>
                <c:pt idx="2276">
                  <c:v>34.9479395439865</c:v>
                </c:pt>
                <c:pt idx="2277">
                  <c:v>34.957710667882303</c:v>
                </c:pt>
                <c:pt idx="2278">
                  <c:v>34.967478129926398</c:v>
                </c:pt>
                <c:pt idx="2279">
                  <c:v>34.977241931518599</c:v>
                </c:pt>
                <c:pt idx="2280">
                  <c:v>34.987002074057898</c:v>
                </c:pt>
                <c:pt idx="2281">
                  <c:v>34.9967585589431</c:v>
                </c:pt>
                <c:pt idx="2282">
                  <c:v>35.006511387572502</c:v>
                </c:pt>
                <c:pt idx="2283">
                  <c:v>35.016260561343998</c:v>
                </c:pt>
                <c:pt idx="2284">
                  <c:v>35.026006081654998</c:v>
                </c:pt>
                <c:pt idx="2285">
                  <c:v>35.035747949902301</c:v>
                </c:pt>
                <c:pt idx="2286">
                  <c:v>35.0454861674827</c:v>
                </c:pt>
                <c:pt idx="2287">
                  <c:v>35.055220735791998</c:v>
                </c:pt>
                <c:pt idx="2288">
                  <c:v>35.0649516562261</c:v>
                </c:pt>
                <c:pt idx="2289">
                  <c:v>35.074678930179999</c:v>
                </c:pt>
                <c:pt idx="2290">
                  <c:v>35.084402559048499</c:v>
                </c:pt>
                <c:pt idx="2291">
                  <c:v>35.094122544225897</c:v>
                </c:pt>
                <c:pt idx="2292">
                  <c:v>35.1038388871061</c:v>
                </c:pt>
                <c:pt idx="2293">
                  <c:v>35.113551589082398</c:v>
                </c:pt>
                <c:pt idx="2294">
                  <c:v>35.123260651548001</c:v>
                </c:pt>
                <c:pt idx="2295">
                  <c:v>35.132966075895197</c:v>
                </c:pt>
                <c:pt idx="2296">
                  <c:v>35.142667863516202</c:v>
                </c:pt>
                <c:pt idx="2297">
                  <c:v>35.152366015802698</c:v>
                </c:pt>
                <c:pt idx="2298">
                  <c:v>35.162060534145702</c:v>
                </c:pt>
                <c:pt idx="2299">
                  <c:v>35.1717514199362</c:v>
                </c:pt>
                <c:pt idx="2300">
                  <c:v>35.181438674564397</c:v>
                </c:pt>
                <c:pt idx="2301">
                  <c:v>35.191122299420101</c:v>
                </c:pt>
                <c:pt idx="2302">
                  <c:v>35.2008022958928</c:v>
                </c:pt>
                <c:pt idx="2303">
                  <c:v>35.210478665371497</c:v>
                </c:pt>
                <c:pt idx="2304">
                  <c:v>35.2201514092447</c:v>
                </c:pt>
                <c:pt idx="2305">
                  <c:v>35.229820528900497</c:v>
                </c:pt>
                <c:pt idx="2306">
                  <c:v>35.239486025726599</c:v>
                </c:pt>
                <c:pt idx="2307">
                  <c:v>35.249147901110199</c:v>
                </c:pt>
                <c:pt idx="2308">
                  <c:v>35.258806156437998</c:v>
                </c:pt>
                <c:pt idx="2309">
                  <c:v>35.268460793096303</c:v>
                </c:pt>
                <c:pt idx="2310">
                  <c:v>35.278111812471202</c:v>
                </c:pt>
                <c:pt idx="2311">
                  <c:v>35.287759215947801</c:v>
                </c:pt>
                <c:pt idx="2312">
                  <c:v>35.297403004911402</c:v>
                </c:pt>
                <c:pt idx="2313">
                  <c:v>35.307043180746298</c:v>
                </c:pt>
                <c:pt idx="2314">
                  <c:v>35.316679744836797</c:v>
                </c:pt>
                <c:pt idx="2315">
                  <c:v>35.326312698566497</c:v>
                </c:pt>
                <c:pt idx="2316">
                  <c:v>35.335942043318497</c:v>
                </c:pt>
                <c:pt idx="2317">
                  <c:v>35.345567780475697</c:v>
                </c:pt>
                <c:pt idx="2318">
                  <c:v>35.355189911420503</c:v>
                </c:pt>
                <c:pt idx="2319">
                  <c:v>35.364808437534599</c:v>
                </c:pt>
                <c:pt idx="2320">
                  <c:v>35.374423360199501</c:v>
                </c:pt>
                <c:pt idx="2321">
                  <c:v>35.384034680796297</c:v>
                </c:pt>
                <c:pt idx="2322">
                  <c:v>35.393642400705502</c:v>
                </c:pt>
                <c:pt idx="2323">
                  <c:v>35.403246521307103</c:v>
                </c:pt>
                <c:pt idx="2324">
                  <c:v>35.412847043981003</c:v>
                </c:pt>
                <c:pt idx="2325">
                  <c:v>35.422443970106201</c:v>
                </c:pt>
                <c:pt idx="2326">
                  <c:v>35.432037300196598</c:v>
                </c:pt>
                <c:pt idx="2327">
                  <c:v>35.441627035089503</c:v>
                </c:pt>
                <c:pt idx="2328">
                  <c:v>35.451213177486501</c:v>
                </c:pt>
                <c:pt idx="2329">
                  <c:v>35.4607957287636</c:v>
                </c:pt>
                <c:pt idx="2330">
                  <c:v>35.470374690296502</c:v>
                </c:pt>
                <c:pt idx="2331">
                  <c:v>35.4799500634605</c:v>
                </c:pt>
                <c:pt idx="2332">
                  <c:v>35.489521849630201</c:v>
                </c:pt>
                <c:pt idx="2333">
                  <c:v>35.499090050180101</c:v>
                </c:pt>
                <c:pt idx="2334">
                  <c:v>35.508654666483999</c:v>
                </c:pt>
                <c:pt idx="2335">
                  <c:v>35.518215699915203</c:v>
                </c:pt>
                <c:pt idx="2336">
                  <c:v>35.527773151846802</c:v>
                </c:pt>
                <c:pt idx="2337">
                  <c:v>35.537327023651201</c:v>
                </c:pt>
                <c:pt idx="2338">
                  <c:v>35.546877316700403</c:v>
                </c:pt>
                <c:pt idx="2339">
                  <c:v>35.556424032366102</c:v>
                </c:pt>
                <c:pt idx="2340">
                  <c:v>35.565967172019498</c:v>
                </c:pt>
                <c:pt idx="2341">
                  <c:v>35.575506737031198</c:v>
                </c:pt>
                <c:pt idx="2342">
                  <c:v>35.585042728771398</c:v>
                </c:pt>
                <c:pt idx="2343">
                  <c:v>35.594575148609898</c:v>
                </c:pt>
                <c:pt idx="2344">
                  <c:v>35.604103997916098</c:v>
                </c:pt>
                <c:pt idx="2345">
                  <c:v>35.613629278058902</c:v>
                </c:pt>
                <c:pt idx="2346">
                  <c:v>35.6231509904067</c:v>
                </c:pt>
                <c:pt idx="2347">
                  <c:v>35.632669136327401</c:v>
                </c:pt>
                <c:pt idx="2348">
                  <c:v>35.642183717188601</c:v>
                </c:pt>
                <c:pt idx="2349">
                  <c:v>35.651694734357399</c:v>
                </c:pt>
                <c:pt idx="2350">
                  <c:v>35.661202189200303</c:v>
                </c:pt>
                <c:pt idx="2351">
                  <c:v>35.670706083083601</c:v>
                </c:pt>
                <c:pt idx="2352">
                  <c:v>35.680206417373</c:v>
                </c:pt>
                <c:pt idx="2353">
                  <c:v>35.6897031934338</c:v>
                </c:pt>
                <c:pt idx="2354">
                  <c:v>35.699196412630599</c:v>
                </c:pt>
                <c:pt idx="2355">
                  <c:v>35.708686076328</c:v>
                </c:pt>
                <c:pt idx="2356">
                  <c:v>35.718172185889799</c:v>
                </c:pt>
                <c:pt idx="2357">
                  <c:v>35.727654742679498</c:v>
                </c:pt>
                <c:pt idx="2358">
                  <c:v>35.737133748060003</c:v>
                </c:pt>
                <c:pt idx="2359">
                  <c:v>35.746609203394001</c:v>
                </c:pt>
                <c:pt idx="2360">
                  <c:v>35.756081110043503</c:v>
                </c:pt>
                <c:pt idx="2361">
                  <c:v>35.7655494693702</c:v>
                </c:pt>
                <c:pt idx="2362">
                  <c:v>35.775014282735199</c:v>
                </c:pt>
                <c:pt idx="2363">
                  <c:v>35.784475551499398</c:v>
                </c:pt>
                <c:pt idx="2364">
                  <c:v>35.793933277023001</c:v>
                </c:pt>
                <c:pt idx="2365">
                  <c:v>35.803387460665803</c:v>
                </c:pt>
                <c:pt idx="2366">
                  <c:v>35.8128381037872</c:v>
                </c:pt>
                <c:pt idx="2367">
                  <c:v>35.822285207746198</c:v>
                </c:pt>
                <c:pt idx="2368">
                  <c:v>35.831728773901197</c:v>
                </c:pt>
                <c:pt idx="2369">
                  <c:v>35.841168803610302</c:v>
                </c:pt>
                <c:pt idx="2370">
                  <c:v>35.850605298231002</c:v>
                </c:pt>
                <c:pt idx="2371">
                  <c:v>35.8600382591205</c:v>
                </c:pt>
                <c:pt idx="2372">
                  <c:v>35.869467687635399</c:v>
                </c:pt>
                <c:pt idx="2373">
                  <c:v>35.878893585131998</c:v>
                </c:pt>
                <c:pt idx="2374">
                  <c:v>35.888315952966103</c:v>
                </c:pt>
                <c:pt idx="2375">
                  <c:v>35.897734792492798</c:v>
                </c:pt>
                <c:pt idx="2376">
                  <c:v>35.907150105067203</c:v>
                </c:pt>
                <c:pt idx="2377">
                  <c:v>35.916561892043603</c:v>
                </c:pt>
                <c:pt idx="2378">
                  <c:v>35.925970154775897</c:v>
                </c:pt>
                <c:pt idx="2379">
                  <c:v>35.935374894617802</c:v>
                </c:pt>
                <c:pt idx="2380">
                  <c:v>35.944776112922199</c:v>
                </c:pt>
                <c:pt idx="2381">
                  <c:v>35.954173811041699</c:v>
                </c:pt>
                <c:pt idx="2382">
                  <c:v>35.963567990328499</c:v>
                </c:pt>
                <c:pt idx="2383">
                  <c:v>35.972958652134203</c:v>
                </c:pt>
                <c:pt idx="2384">
                  <c:v>35.982345797810197</c:v>
                </c:pt>
                <c:pt idx="2385">
                  <c:v>35.991729428707302</c:v>
                </c:pt>
                <c:pt idx="2386">
                  <c:v>36.001109546175698</c:v>
                </c:pt>
                <c:pt idx="2387">
                  <c:v>36.010486151565303</c:v>
                </c:pt>
                <c:pt idx="2388">
                  <c:v>36.0198592462256</c:v>
                </c:pt>
                <c:pt idx="2389">
                  <c:v>36.029228831505598</c:v>
                </c:pt>
                <c:pt idx="2390">
                  <c:v>36.038594908753801</c:v>
                </c:pt>
                <c:pt idx="2391">
                  <c:v>36.0479574793182</c:v>
                </c:pt>
                <c:pt idx="2392">
                  <c:v>36.057316544546602</c:v>
                </c:pt>
                <c:pt idx="2393">
                  <c:v>36.066672105785997</c:v>
                </c:pt>
                <c:pt idx="2394">
                  <c:v>36.076024164383298</c:v>
                </c:pt>
                <c:pt idx="2395">
                  <c:v>36.0853727216846</c:v>
                </c:pt>
                <c:pt idx="2396">
                  <c:v>36.094717779035797</c:v>
                </c:pt>
                <c:pt idx="2397">
                  <c:v>36.104059337782203</c:v>
                </c:pt>
                <c:pt idx="2398">
                  <c:v>36.113397399268898</c:v>
                </c:pt>
                <c:pt idx="2399">
                  <c:v>36.122731964840099</c:v>
                </c:pt>
                <c:pt idx="2400">
                  <c:v>36.132063035839998</c:v>
                </c:pt>
                <c:pt idx="2401">
                  <c:v>36.141390613612103</c:v>
                </c:pt>
                <c:pt idx="2402">
                  <c:v>36.150714699499503</c:v>
                </c:pt>
                <c:pt idx="2403">
                  <c:v>36.160035294844803</c:v>
                </c:pt>
                <c:pt idx="2404">
                  <c:v>36.169352400990299</c:v>
                </c:pt>
                <c:pt idx="2405">
                  <c:v>36.178666019277699</c:v>
                </c:pt>
                <c:pt idx="2406">
                  <c:v>36.187976151048197</c:v>
                </c:pt>
                <c:pt idx="2407">
                  <c:v>36.197282797642799</c:v>
                </c:pt>
                <c:pt idx="2408">
                  <c:v>36.206585960401902</c:v>
                </c:pt>
                <c:pt idx="2409">
                  <c:v>36.215885640665299</c:v>
                </c:pt>
                <c:pt idx="2410">
                  <c:v>36.225181839772503</c:v>
                </c:pt>
                <c:pt idx="2411">
                  <c:v>36.234474559062598</c:v>
                </c:pt>
                <c:pt idx="2412">
                  <c:v>36.243763799874202</c:v>
                </c:pt>
                <c:pt idx="2413">
                  <c:v>36.253049563545403</c:v>
                </c:pt>
                <c:pt idx="2414">
                  <c:v>36.262331851413897</c:v>
                </c:pt>
                <c:pt idx="2415">
                  <c:v>36.271610664816798</c:v>
                </c:pt>
                <c:pt idx="2416">
                  <c:v>36.280886005091098</c:v>
                </c:pt>
                <c:pt idx="2417">
                  <c:v>36.290157873572902</c:v>
                </c:pt>
                <c:pt idx="2418">
                  <c:v>36.2994262715982</c:v>
                </c:pt>
                <c:pt idx="2419">
                  <c:v>36.308691200502302</c:v>
                </c:pt>
                <c:pt idx="2420">
                  <c:v>36.317952661620303</c:v>
                </c:pt>
                <c:pt idx="2421">
                  <c:v>36.327210656286603</c:v>
                </c:pt>
                <c:pt idx="2422">
                  <c:v>36.336465185835401</c:v>
                </c:pt>
                <c:pt idx="2423">
                  <c:v>36.345716251600102</c:v>
                </c:pt>
                <c:pt idx="2424">
                  <c:v>36.354963854914097</c:v>
                </c:pt>
                <c:pt idx="2425">
                  <c:v>36.364207997109901</c:v>
                </c:pt>
                <c:pt idx="2426">
                  <c:v>36.373448678748602</c:v>
                </c:pt>
                <c:pt idx="2427">
                  <c:v>36.382685899965402</c:v>
                </c:pt>
                <c:pt idx="2428">
                  <c:v>36.391919663959897</c:v>
                </c:pt>
                <c:pt idx="2429">
                  <c:v>36.401149972061297</c:v>
                </c:pt>
                <c:pt idx="2430">
                  <c:v>36.410376825598597</c:v>
                </c:pt>
                <c:pt idx="2431">
                  <c:v>36.419600225899998</c:v>
                </c:pt>
                <c:pt idx="2432">
                  <c:v>36.428820174293499</c:v>
                </c:pt>
                <c:pt idx="2433">
                  <c:v>36.438036672106499</c:v>
                </c:pt>
                <c:pt idx="2434">
                  <c:v>36.447249720665901</c:v>
                </c:pt>
                <c:pt idx="2435">
                  <c:v>36.456459321298198</c:v>
                </c:pt>
                <c:pt idx="2436">
                  <c:v>36.465665475329601</c:v>
                </c:pt>
                <c:pt idx="2437">
                  <c:v>36.474868184085501</c:v>
                </c:pt>
                <c:pt idx="2438">
                  <c:v>36.484067448891103</c:v>
                </c:pt>
                <c:pt idx="2439">
                  <c:v>36.493263271071001</c:v>
                </c:pt>
                <c:pt idx="2440">
                  <c:v>36.502455651949496</c:v>
                </c:pt>
                <c:pt idx="2441">
                  <c:v>36.511644592850203</c:v>
                </c:pt>
                <c:pt idx="2442">
                  <c:v>36.5208300950964</c:v>
                </c:pt>
                <c:pt idx="2443">
                  <c:v>36.530012160010997</c:v>
                </c:pt>
                <c:pt idx="2444">
                  <c:v>36.539190788916102</c:v>
                </c:pt>
                <c:pt idx="2445">
                  <c:v>36.548365983133898</c:v>
                </c:pt>
                <c:pt idx="2446">
                  <c:v>36.557537743985499</c:v>
                </c:pt>
                <c:pt idx="2447">
                  <c:v>36.566706072792002</c:v>
                </c:pt>
                <c:pt idx="2448">
                  <c:v>36.575870970874</c:v>
                </c:pt>
                <c:pt idx="2449">
                  <c:v>36.585032439551298</c:v>
                </c:pt>
                <c:pt idx="2450">
                  <c:v>36.594190480143503</c:v>
                </c:pt>
                <c:pt idx="2451">
                  <c:v>36.6033450939698</c:v>
                </c:pt>
                <c:pt idx="2452">
                  <c:v>36.6124962823488</c:v>
                </c:pt>
                <c:pt idx="2453">
                  <c:v>36.621644046598703</c:v>
                </c:pt>
                <c:pt idx="2454">
                  <c:v>36.630788388037097</c:v>
                </c:pt>
                <c:pt idx="2455">
                  <c:v>36.639929307981397</c:v>
                </c:pt>
                <c:pt idx="2456">
                  <c:v>36.649066807748198</c:v>
                </c:pt>
                <c:pt idx="2457">
                  <c:v>36.658200888653901</c:v>
                </c:pt>
                <c:pt idx="2458">
                  <c:v>36.667331552014502</c:v>
                </c:pt>
                <c:pt idx="2459">
                  <c:v>36.676458799145202</c:v>
                </c:pt>
                <c:pt idx="2460">
                  <c:v>36.685582631361001</c:v>
                </c:pt>
                <c:pt idx="2461">
                  <c:v>36.694703049976297</c:v>
                </c:pt>
                <c:pt idx="2462">
                  <c:v>36.703820056305197</c:v>
                </c:pt>
                <c:pt idx="2463">
                  <c:v>36.712933651661302</c:v>
                </c:pt>
                <c:pt idx="2464">
                  <c:v>36.722043837357504</c:v>
                </c:pt>
                <c:pt idx="2465">
                  <c:v>36.7311506147066</c:v>
                </c:pt>
                <c:pt idx="2466">
                  <c:v>36.740253985020601</c:v>
                </c:pt>
                <c:pt idx="2467">
                  <c:v>36.749353949611297</c:v>
                </c:pt>
                <c:pt idx="2468">
                  <c:v>36.758450509789903</c:v>
                </c:pt>
                <c:pt idx="2469">
                  <c:v>36.767543666867098</c:v>
                </c:pt>
                <c:pt idx="2470">
                  <c:v>36.776633422153303</c:v>
                </c:pt>
                <c:pt idx="2471">
                  <c:v>36.785719776958302</c:v>
                </c:pt>
                <c:pt idx="2472">
                  <c:v>36.794802732591499</c:v>
                </c:pt>
                <c:pt idx="2473">
                  <c:v>36.803882290361699</c:v>
                </c:pt>
                <c:pt idx="2474">
                  <c:v>36.812958451577501</c:v>
                </c:pt>
                <c:pt idx="2475">
                  <c:v>36.822031217546801</c:v>
                </c:pt>
                <c:pt idx="2476">
                  <c:v>36.831100589577098</c:v>
                </c:pt>
                <c:pt idx="2477">
                  <c:v>36.840166568975597</c:v>
                </c:pt>
                <c:pt idx="2478">
                  <c:v>36.849229157048804</c:v>
                </c:pt>
                <c:pt idx="2479">
                  <c:v>36.8582883551028</c:v>
                </c:pt>
                <c:pt idx="2480">
                  <c:v>36.867344164443402</c:v>
                </c:pt>
                <c:pt idx="2481">
                  <c:v>36.876396586375698</c:v>
                </c:pt>
                <c:pt idx="2482">
                  <c:v>36.8854456222045</c:v>
                </c:pt>
                <c:pt idx="2483">
                  <c:v>36.894491273234102</c:v>
                </c:pt>
                <c:pt idx="2484">
                  <c:v>36.903533540768201</c:v>
                </c:pt>
                <c:pt idx="2485">
                  <c:v>36.912572426110302</c:v>
                </c:pt>
                <c:pt idx="2486">
                  <c:v>36.921607930563297</c:v>
                </c:pt>
                <c:pt idx="2487">
                  <c:v>36.9306400554295</c:v>
                </c:pt>
                <c:pt idx="2488">
                  <c:v>36.939668802010999</c:v>
                </c:pt>
                <c:pt idx="2489">
                  <c:v>36.948694171609297</c:v>
                </c:pt>
                <c:pt idx="2490">
                  <c:v>36.957716165525397</c:v>
                </c:pt>
                <c:pt idx="2491">
                  <c:v>36.966734785059799</c:v>
                </c:pt>
                <c:pt idx="2492">
                  <c:v>36.975750031512803</c:v>
                </c:pt>
                <c:pt idx="2493">
                  <c:v>36.984761906183898</c:v>
                </c:pt>
                <c:pt idx="2494">
                  <c:v>36.993770410372399</c:v>
                </c:pt>
                <c:pt idx="2495">
                  <c:v>37.002775545376998</c:v>
                </c:pt>
                <c:pt idx="2496">
                  <c:v>37.011777312496001</c:v>
                </c:pt>
                <c:pt idx="2497">
                  <c:v>37.020775713027099</c:v>
                </c:pt>
                <c:pt idx="2498">
                  <c:v>37.029770748267701</c:v>
                </c:pt>
                <c:pt idx="2499">
                  <c:v>37.038762419514697</c:v>
                </c:pt>
                <c:pt idx="2500">
                  <c:v>37.0477507280645</c:v>
                </c:pt>
                <c:pt idx="2501">
                  <c:v>37.056735675213098</c:v>
                </c:pt>
                <c:pt idx="2502">
                  <c:v>37.065717262255902</c:v>
                </c:pt>
                <c:pt idx="2503">
                  <c:v>37.074695490487997</c:v>
                </c:pt>
                <c:pt idx="2504">
                  <c:v>37.0836703612039</c:v>
                </c:pt>
                <c:pt idx="2505">
                  <c:v>37.092641875697801</c:v>
                </c:pt>
                <c:pt idx="2506">
                  <c:v>37.101610035263299</c:v>
                </c:pt>
                <c:pt idx="2507">
                  <c:v>37.110574841193497</c:v>
                </c:pt>
                <c:pt idx="2508">
                  <c:v>37.119536294781199</c:v>
                </c:pt>
                <c:pt idx="2509">
                  <c:v>37.128494397318597</c:v>
                </c:pt>
                <c:pt idx="2510">
                  <c:v>37.137449150097503</c:v>
                </c:pt>
                <c:pt idx="2511">
                  <c:v>37.146400554409297</c:v>
                </c:pt>
                <c:pt idx="2512">
                  <c:v>37.155348611544802</c:v>
                </c:pt>
                <c:pt idx="2513">
                  <c:v>37.1642933227943</c:v>
                </c:pt>
                <c:pt idx="2514">
                  <c:v>37.173234689447902</c:v>
                </c:pt>
                <c:pt idx="2515">
                  <c:v>37.182172712795001</c:v>
                </c:pt>
                <c:pt idx="2516">
                  <c:v>37.1911073941247</c:v>
                </c:pt>
                <c:pt idx="2517">
                  <c:v>37.200038734725403</c:v>
                </c:pt>
                <c:pt idx="2518">
                  <c:v>37.208966735885198</c:v>
                </c:pt>
                <c:pt idx="2519">
                  <c:v>37.217891398891801</c:v>
                </c:pt>
                <c:pt idx="2520">
                  <c:v>37.226812725032403</c:v>
                </c:pt>
                <c:pt idx="2521">
                  <c:v>37.235730715593498</c:v>
                </c:pt>
                <c:pt idx="2522">
                  <c:v>37.244645371861601</c:v>
                </c:pt>
                <c:pt idx="2523">
                  <c:v>37.253556695122199</c:v>
                </c:pt>
                <c:pt idx="2524">
                  <c:v>37.262464686660898</c:v>
                </c:pt>
                <c:pt idx="2525">
                  <c:v>37.271369347762302</c:v>
                </c:pt>
                <c:pt idx="2526">
                  <c:v>37.280270679667098</c:v>
                </c:pt>
                <c:pt idx="2527">
                  <c:v>37.289168683506098</c:v>
                </c:pt>
                <c:pt idx="2528">
                  <c:v>37.298063360750902</c:v>
                </c:pt>
                <c:pt idx="2529">
                  <c:v>37.306954712684401</c:v>
                </c:pt>
                <c:pt idx="2530">
                  <c:v>37.315842740588799</c:v>
                </c:pt>
                <c:pt idx="2531">
                  <c:v>37.324727445746198</c:v>
                </c:pt>
                <c:pt idx="2532">
                  <c:v>37.333608829437999</c:v>
                </c:pt>
                <c:pt idx="2533">
                  <c:v>37.342486892945203</c:v>
                </c:pt>
                <c:pt idx="2534">
                  <c:v>37.351361637548401</c:v>
                </c:pt>
                <c:pt idx="2535">
                  <c:v>37.360233064527499</c:v>
                </c:pt>
                <c:pt idx="2536">
                  <c:v>37.3691011751622</c:v>
                </c:pt>
                <c:pt idx="2537">
                  <c:v>37.377965970731701</c:v>
                </c:pt>
                <c:pt idx="2538">
                  <c:v>37.386827452514602</c:v>
                </c:pt>
                <c:pt idx="2539">
                  <c:v>37.395685621789099</c:v>
                </c:pt>
                <c:pt idx="2540">
                  <c:v>37.404540479833003</c:v>
                </c:pt>
                <c:pt idx="2541">
                  <c:v>37.413392027923599</c:v>
                </c:pt>
                <c:pt idx="2542">
                  <c:v>37.422240267337699</c:v>
                </c:pt>
                <c:pt idx="2543">
                  <c:v>37.4310851993516</c:v>
                </c:pt>
                <c:pt idx="2544">
                  <c:v>37.439926825241201</c:v>
                </c:pt>
                <c:pt idx="2545">
                  <c:v>37.448765146282099</c:v>
                </c:pt>
                <c:pt idx="2546">
                  <c:v>37.457600163748999</c:v>
                </c:pt>
                <c:pt idx="2547">
                  <c:v>37.466431878916602</c:v>
                </c:pt>
                <c:pt idx="2548">
                  <c:v>37.475260293058902</c:v>
                </c:pt>
                <c:pt idx="2549">
                  <c:v>37.484085407449498</c:v>
                </c:pt>
                <c:pt idx="2550">
                  <c:v>37.492907223361399</c:v>
                </c:pt>
                <c:pt idx="2551">
                  <c:v>37.5017257420673</c:v>
                </c:pt>
                <c:pt idx="2552">
                  <c:v>37.5105409648394</c:v>
                </c:pt>
                <c:pt idx="2553">
                  <c:v>37.519352892949399</c:v>
                </c:pt>
                <c:pt idx="2554">
                  <c:v>37.528161527668601</c:v>
                </c:pt>
                <c:pt idx="2555">
                  <c:v>37.536966870267797</c:v>
                </c:pt>
                <c:pt idx="2556">
                  <c:v>37.545768922017302</c:v>
                </c:pt>
                <c:pt idx="2557">
                  <c:v>37.5545676841869</c:v>
                </c:pt>
                <c:pt idx="2558">
                  <c:v>37.563363158046101</c:v>
                </c:pt>
                <c:pt idx="2559">
                  <c:v>37.572155344863702</c:v>
                </c:pt>
                <c:pt idx="2560">
                  <c:v>37.580944245908398</c:v>
                </c:pt>
                <c:pt idx="2561">
                  <c:v>37.589729862448003</c:v>
                </c:pt>
                <c:pt idx="2562">
                  <c:v>37.598512195750097</c:v>
                </c:pt>
                <c:pt idx="2563">
                  <c:v>37.607291247081903</c:v>
                </c:pt>
                <c:pt idx="2564">
                  <c:v>37.616067017709902</c:v>
                </c:pt>
                <c:pt idx="2565">
                  <c:v>37.624839508900202</c:v>
                </c:pt>
                <c:pt idx="2566">
                  <c:v>37.633608721918598</c:v>
                </c:pt>
                <c:pt idx="2567">
                  <c:v>37.642374658030398</c:v>
                </c:pt>
                <c:pt idx="2568">
                  <c:v>37.651137318500098</c:v>
                </c:pt>
                <c:pt idx="2569">
                  <c:v>37.659896704592299</c:v>
                </c:pt>
                <c:pt idx="2570">
                  <c:v>37.668652817570603</c:v>
                </c:pt>
                <c:pt idx="2571">
                  <c:v>37.677405658698497</c:v>
                </c:pt>
                <c:pt idx="2572">
                  <c:v>37.6861552292388</c:v>
                </c:pt>
                <c:pt idx="2573">
                  <c:v>37.694901530454104</c:v>
                </c:pt>
                <c:pt idx="2574">
                  <c:v>37.703644563606197</c:v>
                </c:pt>
                <c:pt idx="2575">
                  <c:v>37.712384329956798</c:v>
                </c:pt>
                <c:pt idx="2576">
                  <c:v>37.7211208307668</c:v>
                </c:pt>
                <c:pt idx="2577">
                  <c:v>37.729854067296898</c:v>
                </c:pt>
                <c:pt idx="2578">
                  <c:v>37.738584040807197</c:v>
                </c:pt>
                <c:pt idx="2579">
                  <c:v>37.747310752557297</c:v>
                </c:pt>
                <c:pt idx="2580">
                  <c:v>37.756034203806401</c:v>
                </c:pt>
                <c:pt idx="2581">
                  <c:v>37.764754395813299</c:v>
                </c:pt>
                <c:pt idx="2582">
                  <c:v>37.773471329836198</c:v>
                </c:pt>
                <c:pt idx="2583">
                  <c:v>37.782185007133002</c:v>
                </c:pt>
                <c:pt idx="2584">
                  <c:v>37.790895428960901</c:v>
                </c:pt>
                <c:pt idx="2585">
                  <c:v>37.799602596576896</c:v>
                </c:pt>
                <c:pt idx="2586">
                  <c:v>37.808306511237397</c:v>
                </c:pt>
                <c:pt idx="2587">
                  <c:v>37.817007174198302</c:v>
                </c:pt>
                <c:pt idx="2588">
                  <c:v>37.825704586715098</c:v>
                </c:pt>
                <c:pt idx="2589">
                  <c:v>37.834398750042901</c:v>
                </c:pt>
                <c:pt idx="2590">
                  <c:v>37.843089665436104</c:v>
                </c:pt>
                <c:pt idx="2591">
                  <c:v>37.851777334148998</c:v>
                </c:pt>
                <c:pt idx="2592">
                  <c:v>37.860461757434997</c:v>
                </c:pt>
                <c:pt idx="2593">
                  <c:v>37.869142936547497</c:v>
                </c:pt>
                <c:pt idx="2594">
                  <c:v>37.877820872739001</c:v>
                </c:pt>
                <c:pt idx="2595">
                  <c:v>37.886495567261903</c:v>
                </c:pt>
                <c:pt idx="2596">
                  <c:v>37.895167021367797</c:v>
                </c:pt>
                <c:pt idx="2597">
                  <c:v>37.903835236308197</c:v>
                </c:pt>
                <c:pt idx="2598">
                  <c:v>37.9125002133339</c:v>
                </c:pt>
                <c:pt idx="2599">
                  <c:v>37.921161953695197</c:v>
                </c:pt>
                <c:pt idx="2600">
                  <c:v>37.929820458642098</c:v>
                </c:pt>
                <c:pt idx="2601">
                  <c:v>37.938475729423999</c:v>
                </c:pt>
                <c:pt idx="2602">
                  <c:v>37.947127767289899</c:v>
                </c:pt>
                <c:pt idx="2603">
                  <c:v>37.9557765734884</c:v>
                </c:pt>
                <c:pt idx="2604">
                  <c:v>37.964422149267499</c:v>
                </c:pt>
                <c:pt idx="2605">
                  <c:v>37.973064495874802</c:v>
                </c:pt>
                <c:pt idx="2606">
                  <c:v>37.981703614557503</c:v>
                </c:pt>
                <c:pt idx="2607">
                  <c:v>37.990339506562201</c:v>
                </c:pt>
                <c:pt idx="2608">
                  <c:v>37.998972173135201</c:v>
                </c:pt>
                <c:pt idx="2609">
                  <c:v>38.007601615522198</c:v>
                </c:pt>
                <c:pt idx="2610">
                  <c:v>38.016227834968397</c:v>
                </c:pt>
                <c:pt idx="2611">
                  <c:v>38.024850832718698</c:v>
                </c:pt>
                <c:pt idx="2612">
                  <c:v>38.033470610017403</c:v>
                </c:pt>
                <c:pt idx="2613">
                  <c:v>38.042087168108502</c:v>
                </c:pt>
                <c:pt idx="2614">
                  <c:v>38.050700508235401</c:v>
                </c:pt>
                <c:pt idx="2615">
                  <c:v>38.059310631640997</c:v>
                </c:pt>
                <c:pt idx="2616">
                  <c:v>38.067917539567802</c:v>
                </c:pt>
                <c:pt idx="2617">
                  <c:v>38.0765212332579</c:v>
                </c:pt>
                <c:pt idx="2618">
                  <c:v>38.085121713952802</c:v>
                </c:pt>
                <c:pt idx="2619">
                  <c:v>38.093718982893698</c:v>
                </c:pt>
                <c:pt idx="2620">
                  <c:v>38.102313041321104</c:v>
                </c:pt>
                <c:pt idx="2621">
                  <c:v>38.110903890475399</c:v>
                </c:pt>
                <c:pt idx="2622">
                  <c:v>38.119491531596097</c:v>
                </c:pt>
                <c:pt idx="2623">
                  <c:v>38.128075965922498</c:v>
                </c:pt>
                <c:pt idx="2624">
                  <c:v>38.136657194693498</c:v>
                </c:pt>
                <c:pt idx="2625">
                  <c:v>38.145235219147402</c:v>
                </c:pt>
                <c:pt idx="2626">
                  <c:v>38.153810040661597</c:v>
                </c:pt>
                <c:pt idx="2627">
                  <c:v>38.162381661902998</c:v>
                </c:pt>
                <c:pt idx="2628">
                  <c:v>38.170950082601799</c:v>
                </c:pt>
                <c:pt idx="2629">
                  <c:v>38.179515303995402</c:v>
                </c:pt>
                <c:pt idx="2630">
                  <c:v>38.188077327320997</c:v>
                </c:pt>
                <c:pt idx="2631">
                  <c:v>38.196636153815099</c:v>
                </c:pt>
                <c:pt idx="2632">
                  <c:v>38.205191784713797</c:v>
                </c:pt>
                <c:pt idx="2633">
                  <c:v>38.213744221252703</c:v>
                </c:pt>
                <c:pt idx="2634">
                  <c:v>38.222293464667104</c:v>
                </c:pt>
                <c:pt idx="2635">
                  <c:v>38.230839516191701</c:v>
                </c:pt>
                <c:pt idx="2636">
                  <c:v>38.2393823770607</c:v>
                </c:pt>
                <c:pt idx="2637">
                  <c:v>38.247922048508002</c:v>
                </c:pt>
                <c:pt idx="2638">
                  <c:v>38.256458531767002</c:v>
                </c:pt>
                <c:pt idx="2639">
                  <c:v>38.264991828070599</c:v>
                </c:pt>
                <c:pt idx="2640">
                  <c:v>38.2735219386512</c:v>
                </c:pt>
                <c:pt idx="2641">
                  <c:v>38.282048864740901</c:v>
                </c:pt>
                <c:pt idx="2642">
                  <c:v>38.2905726075711</c:v>
                </c:pt>
                <c:pt idx="2643">
                  <c:v>38.299093168372899</c:v>
                </c:pt>
                <c:pt idx="2644">
                  <c:v>38.307610548377099</c:v>
                </c:pt>
                <c:pt idx="2645">
                  <c:v>38.3161247488136</c:v>
                </c:pt>
                <c:pt idx="2646">
                  <c:v>38.324635770912401</c:v>
                </c:pt>
                <c:pt idx="2647">
                  <c:v>38.3331436159025</c:v>
                </c:pt>
                <c:pt idx="2648">
                  <c:v>38.341648285012802</c:v>
                </c:pt>
                <c:pt idx="2649">
                  <c:v>38.3501497794717</c:v>
                </c:pt>
                <c:pt idx="2650">
                  <c:v>38.358648100507097</c:v>
                </c:pt>
                <c:pt idx="2651">
                  <c:v>38.367143249346199</c:v>
                </c:pt>
                <c:pt idx="2652">
                  <c:v>38.3756352272162</c:v>
                </c:pt>
                <c:pt idx="2653">
                  <c:v>38.384124035343497</c:v>
                </c:pt>
                <c:pt idx="2654">
                  <c:v>38.392609674954301</c:v>
                </c:pt>
                <c:pt idx="2655">
                  <c:v>38.401092147273999</c:v>
                </c:pt>
                <c:pt idx="2656">
                  <c:v>38.409571453527803</c:v>
                </c:pt>
                <c:pt idx="2657">
                  <c:v>38.418047594940397</c:v>
                </c:pt>
                <c:pt idx="2658">
                  <c:v>38.426520572736102</c:v>
                </c:pt>
                <c:pt idx="2659">
                  <c:v>38.434990388138601</c:v>
                </c:pt>
                <c:pt idx="2660">
                  <c:v>38.4434570423712</c:v>
                </c:pt>
                <c:pt idx="2661">
                  <c:v>38.451920536656701</c:v>
                </c:pt>
                <c:pt idx="2662">
                  <c:v>38.460380872217598</c:v>
                </c:pt>
                <c:pt idx="2663">
                  <c:v>38.468838050275799</c:v>
                </c:pt>
                <c:pt idx="2664">
                  <c:v>38.477292072052798</c:v>
                </c:pt>
                <c:pt idx="2665">
                  <c:v>38.485742938769697</c:v>
                </c:pt>
                <c:pt idx="2666">
                  <c:v>38.494190651646903</c:v>
                </c:pt>
                <c:pt idx="2667">
                  <c:v>38.502635211904497</c:v>
                </c:pt>
                <c:pt idx="2668">
                  <c:v>38.511076620762402</c:v>
                </c:pt>
                <c:pt idx="2669">
                  <c:v>38.519514879439598</c:v>
                </c:pt>
                <c:pt idx="2670">
                  <c:v>38.527949989154799</c:v>
                </c:pt>
                <c:pt idx="2671">
                  <c:v>38.536381951126501</c:v>
                </c:pt>
                <c:pt idx="2672">
                  <c:v>38.544810766572297</c:v>
                </c:pt>
                <c:pt idx="2673">
                  <c:v>38.553236436709703</c:v>
                </c:pt>
                <c:pt idx="2674">
                  <c:v>38.561658962755502</c:v>
                </c:pt>
                <c:pt idx="2675">
                  <c:v>38.570078345926298</c:v>
                </c:pt>
                <c:pt idx="2676">
                  <c:v>38.578494587438001</c:v>
                </c:pt>
                <c:pt idx="2677">
                  <c:v>38.586907688506201</c:v>
                </c:pt>
                <c:pt idx="2678">
                  <c:v>38.595317650345898</c:v>
                </c:pt>
                <c:pt idx="2679">
                  <c:v>38.603724474171798</c:v>
                </c:pt>
                <c:pt idx="2680">
                  <c:v>38.612128161198001</c:v>
                </c:pt>
                <c:pt idx="2681">
                  <c:v>38.620528712638297</c:v>
                </c:pt>
                <c:pt idx="2682">
                  <c:v>38.628926129705803</c:v>
                </c:pt>
                <c:pt idx="2683">
                  <c:v>38.637320413613502</c:v>
                </c:pt>
                <c:pt idx="2684">
                  <c:v>38.645711565573599</c:v>
                </c:pt>
                <c:pt idx="2685">
                  <c:v>38.654099586798097</c:v>
                </c:pt>
                <c:pt idx="2686">
                  <c:v>38.6624844784983</c:v>
                </c:pt>
                <c:pt idx="2687">
                  <c:v>38.6708662418852</c:v>
                </c:pt>
                <c:pt idx="2688">
                  <c:v>38.679244878169399</c:v>
                </c:pt>
                <c:pt idx="2689">
                  <c:v>38.687620388560802</c:v>
                </c:pt>
                <c:pt idx="2690">
                  <c:v>38.695992774269101</c:v>
                </c:pt>
                <c:pt idx="2691">
                  <c:v>38.704362036503497</c:v>
                </c:pt>
                <c:pt idx="2692">
                  <c:v>38.712728176472503</c:v>
                </c:pt>
                <c:pt idx="2693">
                  <c:v>38.721091195384503</c:v>
                </c:pt>
                <c:pt idx="2694">
                  <c:v>38.729451094447199</c:v>
                </c:pt>
                <c:pt idx="2695">
                  <c:v>38.737807874867897</c:v>
                </c:pt>
                <c:pt idx="2696">
                  <c:v>38.746161537853503</c:v>
                </c:pt>
                <c:pt idx="2697">
                  <c:v>38.754512084610298</c:v>
                </c:pt>
                <c:pt idx="2698">
                  <c:v>38.762859516344299</c:v>
                </c:pt>
                <c:pt idx="2699">
                  <c:v>38.771203834261001</c:v>
                </c:pt>
                <c:pt idx="2700">
                  <c:v>38.779545039565498</c:v>
                </c:pt>
                <c:pt idx="2701">
                  <c:v>38.787883133462202</c:v>
                </c:pt>
                <c:pt idx="2702">
                  <c:v>38.796218117155298</c:v>
                </c:pt>
                <c:pt idx="2703">
                  <c:v>38.804549991848397</c:v>
                </c:pt>
                <c:pt idx="2704">
                  <c:v>38.812878758744802</c:v>
                </c:pt>
                <c:pt idx="2705">
                  <c:v>38.821204419047199</c:v>
                </c:pt>
                <c:pt idx="2706">
                  <c:v>38.829526973957798</c:v>
                </c:pt>
                <c:pt idx="2707">
                  <c:v>38.837846424678503</c:v>
                </c:pt>
                <c:pt idx="2708">
                  <c:v>38.8461627724107</c:v>
                </c:pt>
                <c:pt idx="2709">
                  <c:v>38.8544760183553</c:v>
                </c:pt>
                <c:pt idx="2710">
                  <c:v>38.862786163712698</c:v>
                </c:pt>
                <c:pt idx="2711">
                  <c:v>38.871093209682897</c:v>
                </c:pt>
                <c:pt idx="2712">
                  <c:v>38.879397157465498</c:v>
                </c:pt>
                <c:pt idx="2713">
                  <c:v>38.887698008259598</c:v>
                </c:pt>
                <c:pt idx="2714">
                  <c:v>38.895995763263699</c:v>
                </c:pt>
                <c:pt idx="2715">
                  <c:v>38.904290423676002</c:v>
                </c:pt>
                <c:pt idx="2716">
                  <c:v>38.912581990694299</c:v>
                </c:pt>
                <c:pt idx="2717">
                  <c:v>38.920870465515797</c:v>
                </c:pt>
                <c:pt idx="2718">
                  <c:v>38.929155849337398</c:v>
                </c:pt>
                <c:pt idx="2719">
                  <c:v>38.937438143355202</c:v>
                </c:pt>
                <c:pt idx="2720">
                  <c:v>38.945717348765299</c:v>
                </c:pt>
                <c:pt idx="2721">
                  <c:v>38.953993466763102</c:v>
                </c:pt>
                <c:pt idx="2722">
                  <c:v>38.962266498543499</c:v>
                </c:pt>
                <c:pt idx="2723">
                  <c:v>38.970536445301001</c:v>
                </c:pt>
                <c:pt idx="2724">
                  <c:v>38.978803308229701</c:v>
                </c:pt>
                <c:pt idx="2725">
                  <c:v>38.987067088523197</c:v>
                </c:pt>
                <c:pt idx="2726">
                  <c:v>38.995327787374599</c:v>
                </c:pt>
                <c:pt idx="2727">
                  <c:v>39.003585400923598</c:v>
                </c:pt>
                <c:pt idx="2728">
                  <c:v>39.011839943280499</c:v>
                </c:pt>
                <c:pt idx="2729">
                  <c:v>39.0200914078453</c:v>
                </c:pt>
                <c:pt idx="2730">
                  <c:v>39.028339795811</c:v>
                </c:pt>
                <c:pt idx="2731">
                  <c:v>39.036585108370502</c:v>
                </c:pt>
                <c:pt idx="2732">
                  <c:v>39.044827346715799</c:v>
                </c:pt>
                <c:pt idx="2733">
                  <c:v>39.053066512038903</c:v>
                </c:pt>
                <c:pt idx="2734">
                  <c:v>39.061302605531097</c:v>
                </c:pt>
                <c:pt idx="2735">
                  <c:v>39.0695356283832</c:v>
                </c:pt>
                <c:pt idx="2736">
                  <c:v>39.077765581785698</c:v>
                </c:pt>
                <c:pt idx="2737">
                  <c:v>39.085992466928502</c:v>
                </c:pt>
                <c:pt idx="2738">
                  <c:v>39.094216285001202</c:v>
                </c:pt>
                <c:pt idx="2739">
                  <c:v>39.1024370371928</c:v>
                </c:pt>
                <c:pt idx="2740">
                  <c:v>39.110654724691898</c:v>
                </c:pt>
                <c:pt idx="2741">
                  <c:v>39.118869348686601</c:v>
                </c:pt>
                <c:pt idx="2742">
                  <c:v>39.127080910364697</c:v>
                </c:pt>
                <c:pt idx="2743">
                  <c:v>39.135289410913401</c:v>
                </c:pt>
                <c:pt idx="2744">
                  <c:v>39.143494851519399</c:v>
                </c:pt>
                <c:pt idx="2745">
                  <c:v>39.151697233368999</c:v>
                </c:pt>
                <c:pt idx="2746">
                  <c:v>39.159896557648302</c:v>
                </c:pt>
                <c:pt idx="2747">
                  <c:v>39.168092825542402</c:v>
                </c:pt>
                <c:pt idx="2748">
                  <c:v>39.176286038236498</c:v>
                </c:pt>
                <c:pt idx="2749">
                  <c:v>39.184476196915</c:v>
                </c:pt>
                <c:pt idx="2750">
                  <c:v>39.1926633027619</c:v>
                </c:pt>
                <c:pt idx="2751">
                  <c:v>39.2008473569608</c:v>
                </c:pt>
                <c:pt idx="2752">
                  <c:v>39.209028360695001</c:v>
                </c:pt>
                <c:pt idx="2753">
                  <c:v>39.217206315147003</c:v>
                </c:pt>
                <c:pt idx="2754">
                  <c:v>39.225381221498999</c:v>
                </c:pt>
                <c:pt idx="2755">
                  <c:v>39.2335530809329</c:v>
                </c:pt>
                <c:pt idx="2756">
                  <c:v>39.241721894629997</c:v>
                </c:pt>
                <c:pt idx="2757">
                  <c:v>39.249887663771098</c:v>
                </c:pt>
                <c:pt idx="2758">
                  <c:v>39.258050389536599</c:v>
                </c:pt>
                <c:pt idx="2759">
                  <c:v>39.2662100731065</c:v>
                </c:pt>
                <c:pt idx="2760">
                  <c:v>39.2743667156603</c:v>
                </c:pt>
                <c:pt idx="2761">
                  <c:v>39.282520318377003</c:v>
                </c:pt>
                <c:pt idx="2762">
                  <c:v>39.290670882435201</c:v>
                </c:pt>
                <c:pt idx="2763">
                  <c:v>39.298818409013101</c:v>
                </c:pt>
                <c:pt idx="2764">
                  <c:v>39.306962899288401</c:v>
                </c:pt>
                <c:pt idx="2765">
                  <c:v>39.315104354438198</c:v>
                </c:pt>
                <c:pt idx="2766">
                  <c:v>39.323242775639301</c:v>
                </c:pt>
                <c:pt idx="2767">
                  <c:v>39.331378164068099</c:v>
                </c:pt>
                <c:pt idx="2768">
                  <c:v>39.339510520900497</c:v>
                </c:pt>
                <c:pt idx="2769">
                  <c:v>39.347639847311797</c:v>
                </c:pt>
                <c:pt idx="2770">
                  <c:v>39.355766144477002</c:v>
                </c:pt>
                <c:pt idx="2771">
                  <c:v>39.363889413570597</c:v>
                </c:pt>
                <c:pt idx="2772">
                  <c:v>39.372009655766703</c:v>
                </c:pt>
                <c:pt idx="2773">
                  <c:v>39.380126872238897</c:v>
                </c:pt>
                <c:pt idx="2774">
                  <c:v>39.388241064160297</c:v>
                </c:pt>
                <c:pt idx="2775">
                  <c:v>39.396352232703599</c:v>
                </c:pt>
                <c:pt idx="2776">
                  <c:v>39.404460379041097</c:v>
                </c:pt>
                <c:pt idx="2777">
                  <c:v>39.412565504344599</c:v>
                </c:pt>
                <c:pt idx="2778">
                  <c:v>39.420667609785397</c:v>
                </c:pt>
                <c:pt idx="2779">
                  <c:v>39.428766696534403</c:v>
                </c:pt>
                <c:pt idx="2780">
                  <c:v>39.436862765761902</c:v>
                </c:pt>
                <c:pt idx="2781">
                  <c:v>39.4449558186381</c:v>
                </c:pt>
                <c:pt idx="2782">
                  <c:v>39.453045856332402</c:v>
                </c:pt>
                <c:pt idx="2783">
                  <c:v>39.461132880013999</c:v>
                </c:pt>
                <c:pt idx="2784">
                  <c:v>39.469216890851399</c:v>
                </c:pt>
                <c:pt idx="2785">
                  <c:v>39.4772978900127</c:v>
                </c:pt>
                <c:pt idx="2786">
                  <c:v>39.485375878665899</c:v>
                </c:pt>
                <c:pt idx="2787">
                  <c:v>39.493450857977997</c:v>
                </c:pt>
                <c:pt idx="2788">
                  <c:v>39.501522829115999</c:v>
                </c:pt>
                <c:pt idx="2789">
                  <c:v>39.509591793246102</c:v>
                </c:pt>
                <c:pt idx="2790">
                  <c:v>39.517657751534401</c:v>
                </c:pt>
                <c:pt idx="2791">
                  <c:v>39.525720705146199</c:v>
                </c:pt>
                <c:pt idx="2792">
                  <c:v>39.533780655246701</c:v>
                </c:pt>
                <c:pt idx="2793">
                  <c:v>39.541837603000197</c:v>
                </c:pt>
                <c:pt idx="2794">
                  <c:v>39.5498915495711</c:v>
                </c:pt>
                <c:pt idx="2795">
                  <c:v>39.557942496122898</c:v>
                </c:pt>
                <c:pt idx="2796">
                  <c:v>39.565990443818798</c:v>
                </c:pt>
                <c:pt idx="2797">
                  <c:v>39.574035393821497</c:v>
                </c:pt>
                <c:pt idx="2798">
                  <c:v>39.582077347293499</c:v>
                </c:pt>
                <c:pt idx="2799">
                  <c:v>39.590116305396599</c:v>
                </c:pt>
                <c:pt idx="2800">
                  <c:v>39.5981522692921</c:v>
                </c:pt>
                <c:pt idx="2801">
                  <c:v>39.606185240141102</c:v>
                </c:pt>
                <c:pt idx="2802">
                  <c:v>39.614215219103897</c:v>
                </c:pt>
                <c:pt idx="2803">
                  <c:v>39.622242207340797</c:v>
                </c:pt>
                <c:pt idx="2804">
                  <c:v>39.6302662060112</c:v>
                </c:pt>
                <c:pt idx="2805">
                  <c:v>39.638287216274499</c:v>
                </c:pt>
                <c:pt idx="2806">
                  <c:v>39.646305239289099</c:v>
                </c:pt>
                <c:pt idx="2807">
                  <c:v>39.654320276213497</c:v>
                </c:pt>
                <c:pt idx="2808">
                  <c:v>39.662332328205402</c:v>
                </c:pt>
                <c:pt idx="2809">
                  <c:v>39.670341396422103</c:v>
                </c:pt>
                <c:pt idx="2810">
                  <c:v>39.678347482020698</c:v>
                </c:pt>
                <c:pt idx="2811">
                  <c:v>39.686350586157403</c:v>
                </c:pt>
                <c:pt idx="2812">
                  <c:v>39.694350709988498</c:v>
                </c:pt>
                <c:pt idx="2813">
                  <c:v>39.702347854669298</c:v>
                </c:pt>
                <c:pt idx="2814">
                  <c:v>39.710342021355103</c:v>
                </c:pt>
                <c:pt idx="2815">
                  <c:v>39.718333211200402</c:v>
                </c:pt>
                <c:pt idx="2816">
                  <c:v>39.726321425359501</c:v>
                </c:pt>
                <c:pt idx="2817">
                  <c:v>39.7343066649862</c:v>
                </c:pt>
                <c:pt idx="2818">
                  <c:v>39.742288931233801</c:v>
                </c:pt>
                <c:pt idx="2819">
                  <c:v>39.750268225255098</c:v>
                </c:pt>
                <c:pt idx="2820">
                  <c:v>39.758244548202498</c:v>
                </c:pt>
                <c:pt idx="2821">
                  <c:v>39.766217901228103</c:v>
                </c:pt>
                <c:pt idx="2822">
                  <c:v>39.774188285483298</c:v>
                </c:pt>
                <c:pt idx="2823">
                  <c:v>39.782155702119198</c:v>
                </c:pt>
                <c:pt idx="2824">
                  <c:v>39.790120152286498</c:v>
                </c:pt>
                <c:pt idx="2825">
                  <c:v>39.798081637135198</c:v>
                </c:pt>
                <c:pt idx="2826">
                  <c:v>39.806040157815197</c:v>
                </c:pt>
                <c:pt idx="2827">
                  <c:v>39.813995717743701</c:v>
                </c:pt>
                <c:pt idx="2828">
                  <c:v>39.821948316195702</c:v>
                </c:pt>
                <c:pt idx="2829">
                  <c:v>39.829897954012601</c:v>
                </c:pt>
                <c:pt idx="2830">
                  <c:v>39.837844632343597</c:v>
                </c:pt>
                <c:pt idx="2831">
                  <c:v>39.845788352337898</c:v>
                </c:pt>
                <c:pt idx="2832">
                  <c:v>39.853729115143899</c:v>
                </c:pt>
                <c:pt idx="2833">
                  <c:v>39.861666921909602</c:v>
                </c:pt>
                <c:pt idx="2834">
                  <c:v>39.869601773782797</c:v>
                </c:pt>
                <c:pt idx="2835">
                  <c:v>39.877533671910498</c:v>
                </c:pt>
                <c:pt idx="2836">
                  <c:v>39.8854626174397</c:v>
                </c:pt>
                <c:pt idx="2837">
                  <c:v>39.893388611516599</c:v>
                </c:pt>
                <c:pt idx="2838">
                  <c:v>39.901311655287202</c:v>
                </c:pt>
                <c:pt idx="2839">
                  <c:v>39.909231749896797</c:v>
                </c:pt>
                <c:pt idx="2840">
                  <c:v>39.917148896490701</c:v>
                </c:pt>
                <c:pt idx="2841">
                  <c:v>39.9250630962133</c:v>
                </c:pt>
                <c:pt idx="2842">
                  <c:v>39.932974350208802</c:v>
                </c:pt>
                <c:pt idx="2843">
                  <c:v>39.940882659621003</c:v>
                </c:pt>
                <c:pt idx="2844">
                  <c:v>39.948788025593103</c:v>
                </c:pt>
                <c:pt idx="2845">
                  <c:v>39.956690449268201</c:v>
                </c:pt>
                <c:pt idx="2846">
                  <c:v>39.964589931788502</c:v>
                </c:pt>
                <c:pt idx="2847">
                  <c:v>39.972486474296197</c:v>
                </c:pt>
                <c:pt idx="2848">
                  <c:v>39.980380077932701</c:v>
                </c:pt>
                <c:pt idx="2849">
                  <c:v>39.988270743839301</c:v>
                </c:pt>
                <c:pt idx="2850">
                  <c:v>39.996158473156598</c:v>
                </c:pt>
                <c:pt idx="2851">
                  <c:v>40.004043267024997</c:v>
                </c:pt>
                <c:pt idx="2852">
                  <c:v>40.011925126584302</c:v>
                </c:pt>
                <c:pt idx="2853">
                  <c:v>40.019804052973797</c:v>
                </c:pt>
                <c:pt idx="2854">
                  <c:v>40.027680047332701</c:v>
                </c:pt>
                <c:pt idx="2855">
                  <c:v>40.035553110799398</c:v>
                </c:pt>
                <c:pt idx="2856">
                  <c:v>40.043423244512098</c:v>
                </c:pt>
                <c:pt idx="2857">
                  <c:v>40.051290449608402</c:v>
                </c:pt>
                <c:pt idx="2858">
                  <c:v>40.059154727225703</c:v>
                </c:pt>
                <c:pt idx="2859">
                  <c:v>40.067016078500799</c:v>
                </c:pt>
                <c:pt idx="2860">
                  <c:v>40.074874504570097</c:v>
                </c:pt>
                <c:pt idx="2861">
                  <c:v>40.082730006569399</c:v>
                </c:pt>
                <c:pt idx="2862">
                  <c:v>40.0905825856345</c:v>
                </c:pt>
                <c:pt idx="2863">
                  <c:v>40.098432242900401</c:v>
                </c:pt>
                <c:pt idx="2864">
                  <c:v>40.106278979501802</c:v>
                </c:pt>
                <c:pt idx="2865">
                  <c:v>40.1141227965729</c:v>
                </c:pt>
                <c:pt idx="2866">
                  <c:v>40.121963695247601</c:v>
                </c:pt>
                <c:pt idx="2867">
                  <c:v>40.129801676659199</c:v>
                </c:pt>
                <c:pt idx="2868">
                  <c:v>40.137636741940803</c:v>
                </c:pt>
                <c:pt idx="2869">
                  <c:v>40.145468892224798</c:v>
                </c:pt>
                <c:pt idx="2870">
                  <c:v>40.153298128643399</c:v>
                </c:pt>
                <c:pt idx="2871">
                  <c:v>40.161124452328202</c:v>
                </c:pt>
                <c:pt idx="2872">
                  <c:v>40.168947864410498</c:v>
                </c:pt>
                <c:pt idx="2873">
                  <c:v>40.1767683660212</c:v>
                </c:pt>
                <c:pt idx="2874">
                  <c:v>40.184585958290498</c:v>
                </c:pt>
                <c:pt idx="2875">
                  <c:v>40.192400642348602</c:v>
                </c:pt>
                <c:pt idx="2876">
                  <c:v>40.200212419324799</c:v>
                </c:pt>
                <c:pt idx="2877">
                  <c:v>40.208021290348398</c:v>
                </c:pt>
                <c:pt idx="2878">
                  <c:v>40.215827256547897</c:v>
                </c:pt>
                <c:pt idx="2879">
                  <c:v>40.223630319051701</c:v>
                </c:pt>
                <c:pt idx="2880">
                  <c:v>40.231430478987598</c:v>
                </c:pt>
                <c:pt idx="2881">
                  <c:v>40.239227737482999</c:v>
                </c:pt>
                <c:pt idx="2882">
                  <c:v>40.247022095664803</c:v>
                </c:pt>
                <c:pt idx="2883">
                  <c:v>40.254813554659499</c:v>
                </c:pt>
                <c:pt idx="2884">
                  <c:v>40.262602115593403</c:v>
                </c:pt>
                <c:pt idx="2885">
                  <c:v>40.270387779592099</c:v>
                </c:pt>
                <c:pt idx="2886">
                  <c:v>40.278170547780803</c:v>
                </c:pt>
                <c:pt idx="2887">
                  <c:v>40.285950421284397</c:v>
                </c:pt>
                <c:pt idx="2888">
                  <c:v>40.293727401227301</c:v>
                </c:pt>
                <c:pt idx="2889">
                  <c:v>40.3015014887335</c:v>
                </c:pt>
                <c:pt idx="2890">
                  <c:v>40.309272684926597</c:v>
                </c:pt>
                <c:pt idx="2891">
                  <c:v>40.317040990929598</c:v>
                </c:pt>
                <c:pt idx="2892">
                  <c:v>40.324806407865204</c:v>
                </c:pt>
                <c:pt idx="2893">
                  <c:v>40.3325689368559</c:v>
                </c:pt>
                <c:pt idx="2894">
                  <c:v>40.3403285790233</c:v>
                </c:pt>
                <c:pt idx="2895">
                  <c:v>40.348085335489003</c:v>
                </c:pt>
                <c:pt idx="2896">
                  <c:v>40.355839207373897</c:v>
                </c:pt>
                <c:pt idx="2897">
                  <c:v>40.3635901957987</c:v>
                </c:pt>
                <c:pt idx="2898">
                  <c:v>40.371338301883398</c:v>
                </c:pt>
                <c:pt idx="2899">
                  <c:v>40.379083526747799</c:v>
                </c:pt>
                <c:pt idx="2900">
                  <c:v>40.386825871511199</c:v>
                </c:pt>
                <c:pt idx="2901">
                  <c:v>40.394565337292498</c:v>
                </c:pt>
                <c:pt idx="2902">
                  <c:v>40.402301925210203</c:v>
                </c:pt>
                <c:pt idx="2903">
                  <c:v>40.410035636382197</c:v>
                </c:pt>
                <c:pt idx="2904">
                  <c:v>40.4177664719262</c:v>
                </c:pt>
                <c:pt idx="2905">
                  <c:v>40.425494432959297</c:v>
                </c:pt>
                <c:pt idx="2906">
                  <c:v>40.433219520598399</c:v>
                </c:pt>
                <c:pt idx="2907">
                  <c:v>40.440941735959697</c:v>
                </c:pt>
                <c:pt idx="2908">
                  <c:v>40.448661080159198</c:v>
                </c:pt>
                <c:pt idx="2909">
                  <c:v>40.456377554312297</c:v>
                </c:pt>
                <c:pt idx="2910">
                  <c:v>40.464091159534199</c:v>
                </c:pt>
                <c:pt idx="2911">
                  <c:v>40.471801896939397</c:v>
                </c:pt>
                <c:pt idx="2912">
                  <c:v>40.479509767642099</c:v>
                </c:pt>
                <c:pt idx="2913">
                  <c:v>40.487214772756303</c:v>
                </c:pt>
                <c:pt idx="2914">
                  <c:v>40.494916913395201</c:v>
                </c:pt>
                <c:pt idx="2915">
                  <c:v>40.502616190671802</c:v>
                </c:pt>
                <c:pt idx="2916">
                  <c:v>40.510312605698601</c:v>
                </c:pt>
                <c:pt idx="2917">
                  <c:v>40.518006159587699</c:v>
                </c:pt>
                <c:pt idx="2918">
                  <c:v>40.525696853450903</c:v>
                </c:pt>
                <c:pt idx="2919">
                  <c:v>40.533384688399302</c:v>
                </c:pt>
                <c:pt idx="2920">
                  <c:v>40.541069665543802</c:v>
                </c:pt>
                <c:pt idx="2921">
                  <c:v>40.548751785994902</c:v>
                </c:pt>
                <c:pt idx="2922">
                  <c:v>40.5564310508625</c:v>
                </c:pt>
                <c:pt idx="2923">
                  <c:v>40.564107461256199</c:v>
                </c:pt>
                <c:pt idx="2924">
                  <c:v>40.571781018285201</c:v>
                </c:pt>
                <c:pt idx="2925">
                  <c:v>40.579451723058099</c:v>
                </c:pt>
                <c:pt idx="2926">
                  <c:v>40.587119576683399</c:v>
                </c:pt>
                <c:pt idx="2927">
                  <c:v>40.594784580268801</c:v>
                </c:pt>
                <c:pt idx="2928">
                  <c:v>40.602446734921998</c:v>
                </c:pt>
                <c:pt idx="2929">
                  <c:v>40.610106041749802</c:v>
                </c:pt>
                <c:pt idx="2930">
                  <c:v>40.617762501858998</c:v>
                </c:pt>
                <c:pt idx="2931">
                  <c:v>40.625416116355701</c:v>
                </c:pt>
                <c:pt idx="2932">
                  <c:v>40.633066886345802</c:v>
                </c:pt>
                <c:pt idx="2933">
                  <c:v>40.640714812934597</c:v>
                </c:pt>
                <c:pt idx="2934">
                  <c:v>40.648359897227003</c:v>
                </c:pt>
                <c:pt idx="2935">
                  <c:v>40.656002140327701</c:v>
                </c:pt>
                <c:pt idx="2936">
                  <c:v>40.663641543340603</c:v>
                </c:pt>
                <c:pt idx="2937">
                  <c:v>40.671278107369602</c:v>
                </c:pt>
                <c:pt idx="2938">
                  <c:v>40.678911833517802</c:v>
                </c:pt>
                <c:pt idx="2939">
                  <c:v>40.686542722888099</c:v>
                </c:pt>
                <c:pt idx="2940">
                  <c:v>40.694170776583</c:v>
                </c:pt>
                <c:pt idx="2941">
                  <c:v>40.701795995704501</c:v>
                </c:pt>
                <c:pt idx="2942">
                  <c:v>40.709418381354098</c:v>
                </c:pt>
                <c:pt idx="2943">
                  <c:v>40.717037934632998</c:v>
                </c:pt>
                <c:pt idx="2944">
                  <c:v>40.724654656642102</c:v>
                </c:pt>
                <c:pt idx="2945">
                  <c:v>40.732268548481599</c:v>
                </c:pt>
                <c:pt idx="2946">
                  <c:v>40.739879611251403</c:v>
                </c:pt>
                <c:pt idx="2947">
                  <c:v>40.7474878460512</c:v>
                </c:pt>
                <c:pt idx="2948">
                  <c:v>40.755093253979901</c:v>
                </c:pt>
                <c:pt idx="2949">
                  <c:v>40.762695836136203</c:v>
                </c:pt>
                <c:pt idx="2950">
                  <c:v>40.7702955936184</c:v>
                </c:pt>
                <c:pt idx="2951">
                  <c:v>40.777892527524301</c:v>
                </c:pt>
                <c:pt idx="2952">
                  <c:v>40.785486639241199</c:v>
                </c:pt>
                <c:pt idx="2953">
                  <c:v>40.793077930131503</c:v>
                </c:pt>
                <c:pt idx="2954">
                  <c:v>40.800666400764399</c:v>
                </c:pt>
                <c:pt idx="2955">
                  <c:v>40.808252052236497</c:v>
                </c:pt>
                <c:pt idx="2956">
                  <c:v>40.815834885644101</c:v>
                </c:pt>
                <c:pt idx="2957">
                  <c:v>40.823414902082902</c:v>
                </c:pt>
                <c:pt idx="2958">
                  <c:v>40.830992102648501</c:v>
                </c:pt>
                <c:pt idx="2959">
                  <c:v>40.838566488435603</c:v>
                </c:pt>
                <c:pt idx="2960">
                  <c:v>40.846138060538998</c:v>
                </c:pt>
                <c:pt idx="2961">
                  <c:v>40.8537068200527</c:v>
                </c:pt>
                <c:pt idx="2962">
                  <c:v>40.861272768070599</c:v>
                </c:pt>
                <c:pt idx="2963">
                  <c:v>40.868835905685899</c:v>
                </c:pt>
                <c:pt idx="2964">
                  <c:v>40.876396233991599</c:v>
                </c:pt>
                <c:pt idx="2965">
                  <c:v>40.883953754080203</c:v>
                </c:pt>
                <c:pt idx="2966">
                  <c:v>40.8915084670437</c:v>
                </c:pt>
                <c:pt idx="2967">
                  <c:v>40.899060373974002</c:v>
                </c:pt>
                <c:pt idx="2968">
                  <c:v>40.906609475962199</c:v>
                </c:pt>
                <c:pt idx="2969">
                  <c:v>40.914155774099299</c:v>
                </c:pt>
                <c:pt idx="2970">
                  <c:v>40.921699269475702</c:v>
                </c:pt>
                <c:pt idx="2971">
                  <c:v>40.929239963181402</c:v>
                </c:pt>
                <c:pt idx="2972">
                  <c:v>40.936777856306101</c:v>
                </c:pt>
                <c:pt idx="2973">
                  <c:v>40.944312949938997</c:v>
                </c:pt>
                <c:pt idx="2974">
                  <c:v>40.951845245168897</c:v>
                </c:pt>
                <c:pt idx="2975">
                  <c:v>40.959374743084297</c:v>
                </c:pt>
                <c:pt idx="2976">
                  <c:v>40.9669014447732</c:v>
                </c:pt>
                <c:pt idx="2977">
                  <c:v>40.974425351323099</c:v>
                </c:pt>
                <c:pt idx="2978">
                  <c:v>40.981946463821302</c:v>
                </c:pt>
                <c:pt idx="2979">
                  <c:v>40.989464783354499</c:v>
                </c:pt>
                <c:pt idx="2980">
                  <c:v>40.996980311008997</c:v>
                </c:pt>
                <c:pt idx="2981">
                  <c:v>41.004493047870902</c:v>
                </c:pt>
                <c:pt idx="2982">
                  <c:v>41.012002995025597</c:v>
                </c:pt>
                <c:pt idx="2983">
                  <c:v>41.0195101535585</c:v>
                </c:pt>
                <c:pt idx="2984">
                  <c:v>41.027014524553998</c:v>
                </c:pt>
                <c:pt idx="2985">
                  <c:v>41.0345161090967</c:v>
                </c:pt>
                <c:pt idx="2986">
                  <c:v>41.042014908270403</c:v>
                </c:pt>
                <c:pt idx="2987">
                  <c:v>41.0495109231585</c:v>
                </c:pt>
                <c:pt idx="2988">
                  <c:v>41.0570041548444</c:v>
                </c:pt>
                <c:pt idx="2989">
                  <c:v>41.064494604410498</c:v>
                </c:pt>
                <c:pt idx="2990">
                  <c:v>41.071982272939302</c:v>
                </c:pt>
                <c:pt idx="2991">
                  <c:v>41.079467161512497</c:v>
                </c:pt>
                <c:pt idx="2992">
                  <c:v>41.0869492712118</c:v>
                </c:pt>
                <c:pt idx="2993">
                  <c:v>41.094428603117997</c:v>
                </c:pt>
                <c:pt idx="2994">
                  <c:v>41.101905158312</c:v>
                </c:pt>
                <c:pt idx="2995">
                  <c:v>41.109378937873998</c:v>
                </c:pt>
                <c:pt idx="2996">
                  <c:v>41.116849942883697</c:v>
                </c:pt>
                <c:pt idx="2997">
                  <c:v>41.1243181744208</c:v>
                </c:pt>
                <c:pt idx="2998">
                  <c:v>41.131783633564098</c:v>
                </c:pt>
                <c:pt idx="2999">
                  <c:v>41.139246321392399</c:v>
                </c:pt>
                <c:pt idx="3000">
                  <c:v>41.146706238983803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CDB-4BC9-98FB-361E6C937023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simulaçoes!$AN$5:$AN$3005</c:f>
              <c:numCache>
                <c:formatCode>General</c:formatCode>
                <c:ptCount val="3001"/>
                <c:pt idx="0">
                  <c:v>0</c:v>
                </c:pt>
                <c:pt idx="1">
                  <c:v>5.5071807791107E-2</c:v>
                </c:pt>
                <c:pt idx="2">
                  <c:v>0.11082683818559599</c:v>
                </c:pt>
                <c:pt idx="3">
                  <c:v>0.16665050020956501</c:v>
                </c:pt>
                <c:pt idx="4">
                  <c:v>0.222486971513949</c:v>
                </c:pt>
                <c:pt idx="5">
                  <c:v>0.278315535104599</c:v>
                </c:pt>
                <c:pt idx="6">
                  <c:v>0.334126334838596</c:v>
                </c:pt>
                <c:pt idx="7">
                  <c:v>0.38991384966406201</c:v>
                </c:pt>
                <c:pt idx="8">
                  <c:v>0.44567447225561801</c:v>
                </c:pt>
                <c:pt idx="9">
                  <c:v>0.50140550083469104</c:v>
                </c:pt>
                <c:pt idx="10">
                  <c:v>0.55710469733735801</c:v>
                </c:pt>
                <c:pt idx="11">
                  <c:v>0.61277009420804895</c:v>
                </c:pt>
                <c:pt idx="12">
                  <c:v>0.66839991627307604</c:v>
                </c:pt>
                <c:pt idx="13">
                  <c:v>0.723992555247993</c:v>
                </c:pt>
                <c:pt idx="14">
                  <c:v>0.77954656416511803</c:v>
                </c:pt>
                <c:pt idx="15">
                  <c:v>0.83506065591483503</c:v>
                </c:pt>
                <c:pt idx="16">
                  <c:v>0.89053369896341505</c:v>
                </c:pt>
                <c:pt idx="17">
                  <c:v>0.94596471154102302</c:v>
                </c:pt>
                <c:pt idx="18">
                  <c:v>1.00135284835779</c:v>
                </c:pt>
                <c:pt idx="19">
                  <c:v>1.0566973885667299</c:v>
                </c:pt>
                <c:pt idx="20">
                  <c:v>1.11199772129727</c:v>
                </c:pt>
                <c:pt idx="21">
                  <c:v>1.16725333184368</c:v>
                </c:pt>
                <c:pt idx="22">
                  <c:v>1.2224637888759999</c:v>
                </c:pt>
                <c:pt idx="23">
                  <c:v>1.2776287324172699</c:v>
                </c:pt>
                <c:pt idx="24">
                  <c:v>1.3327478634833201</c:v>
                </c:pt>
                <c:pt idx="25">
                  <c:v>1.38782093484965</c:v>
                </c:pt>
                <c:pt idx="26">
                  <c:v>1.44284774321861</c:v>
                </c:pt>
                <c:pt idx="27">
                  <c:v>1.4978281223357</c:v>
                </c:pt>
                <c:pt idx="28">
                  <c:v>1.5527619372444199</c:v>
                </c:pt>
                <c:pt idx="29">
                  <c:v>1.60764907946369</c:v>
                </c:pt>
                <c:pt idx="30">
                  <c:v>1.6624894628276099</c:v>
                </c:pt>
                <c:pt idx="31">
                  <c:v>1.71728301998253</c:v>
                </c:pt>
                <c:pt idx="32">
                  <c:v>1.7720296993562401</c:v>
                </c:pt>
                <c:pt idx="33">
                  <c:v>1.8267294627025601</c:v>
                </c:pt>
                <c:pt idx="34">
                  <c:v>1.88138228302383</c:v>
                </c:pt>
                <c:pt idx="35">
                  <c:v>1.93598814280374</c:v>
                </c:pt>
                <c:pt idx="36">
                  <c:v>1.9905470324748999</c:v>
                </c:pt>
                <c:pt idx="37">
                  <c:v>2.0450589492003699</c:v>
                </c:pt>
                <c:pt idx="38">
                  <c:v>2.0995238956794999</c:v>
                </c:pt>
                <c:pt idx="39">
                  <c:v>2.1539418794213301</c:v>
                </c:pt>
                <c:pt idx="40">
                  <c:v>2.2083129120398999</c:v>
                </c:pt>
                <c:pt idx="41">
                  <c:v>2.2626370080143601</c:v>
                </c:pt>
                <c:pt idx="42">
                  <c:v>2.3169141844636099</c:v>
                </c:pt>
                <c:pt idx="43">
                  <c:v>2.3711444611187402</c:v>
                </c:pt>
                <c:pt idx="44">
                  <c:v>2.4253278610422502</c:v>
                </c:pt>
                <c:pt idx="45">
                  <c:v>2.47946440735234</c:v>
                </c:pt>
                <c:pt idx="46">
                  <c:v>2.53355412426767</c:v>
                </c:pt>
                <c:pt idx="47">
                  <c:v>2.5875970371967099</c:v>
                </c:pt>
                <c:pt idx="48">
                  <c:v>2.6415931729016102</c:v>
                </c:pt>
                <c:pt idx="49">
                  <c:v>2.6955425591244899</c:v>
                </c:pt>
                <c:pt idx="50">
                  <c:v>2.7494452238870402</c:v>
                </c:pt>
                <c:pt idx="51">
                  <c:v>2.8033011954785199</c:v>
                </c:pt>
                <c:pt idx="52">
                  <c:v>2.8571105030014801</c:v>
                </c:pt>
                <c:pt idx="53">
                  <c:v>2.9108731749803902</c:v>
                </c:pt>
                <c:pt idx="54">
                  <c:v>2.964589241249</c:v>
                </c:pt>
                <c:pt idx="55">
                  <c:v>3.0182587317324798</c:v>
                </c:pt>
                <c:pt idx="56">
                  <c:v>3.07188167593227</c:v>
                </c:pt>
                <c:pt idx="57">
                  <c:v>3.12545810363383</c:v>
                </c:pt>
                <c:pt idx="58">
                  <c:v>3.1789880446800201</c:v>
                </c:pt>
                <c:pt idx="59">
                  <c:v>3.23247152899595</c:v>
                </c:pt>
                <c:pt idx="60">
                  <c:v>3.2859085865313098</c:v>
                </c:pt>
                <c:pt idx="61">
                  <c:v>3.3392992472431602</c:v>
                </c:pt>
                <c:pt idx="62">
                  <c:v>3.39264354108614</c:v>
                </c:pt>
                <c:pt idx="63">
                  <c:v>3.4459414979981</c:v>
                </c:pt>
                <c:pt idx="64">
                  <c:v>3.4991931479023899</c:v>
                </c:pt>
                <c:pt idx="65">
                  <c:v>3.5523985206694402</c:v>
                </c:pt>
                <c:pt idx="66">
                  <c:v>3.6055576461434899</c:v>
                </c:pt>
                <c:pt idx="67">
                  <c:v>3.6586705541306999</c:v>
                </c:pt>
                <c:pt idx="68">
                  <c:v>3.7117372744007899</c:v>
                </c:pt>
                <c:pt idx="69">
                  <c:v>3.7647578366875001</c:v>
                </c:pt>
                <c:pt idx="70">
                  <c:v>3.8177322706878698</c:v>
                </c:pt>
                <c:pt idx="71">
                  <c:v>3.87066060606139</c:v>
                </c:pt>
                <c:pt idx="72">
                  <c:v>3.9235428724311299</c:v>
                </c:pt>
                <c:pt idx="73">
                  <c:v>3.9763790993836499</c:v>
                </c:pt>
                <c:pt idx="74">
                  <c:v>4.0291693164746798</c:v>
                </c:pt>
                <c:pt idx="75">
                  <c:v>4.0819135532229103</c:v>
                </c:pt>
                <c:pt idx="76">
                  <c:v>4.1346118391220497</c:v>
                </c:pt>
                <c:pt idx="77">
                  <c:v>4.18726420363119</c:v>
                </c:pt>
                <c:pt idx="78">
                  <c:v>4.23987067618945</c:v>
                </c:pt>
                <c:pt idx="79">
                  <c:v>4.2924312862052698</c:v>
                </c:pt>
                <c:pt idx="80">
                  <c:v>4.3449460630697097</c:v>
                </c:pt>
                <c:pt idx="81">
                  <c:v>4.3974150361512399</c:v>
                </c:pt>
                <c:pt idx="82">
                  <c:v>4.4498382348007901</c:v>
                </c:pt>
                <c:pt idx="83">
                  <c:v>4.5022156883466096</c:v>
                </c:pt>
                <c:pt idx="84">
                  <c:v>4.5545474261121504</c:v>
                </c:pt>
                <c:pt idx="85">
                  <c:v>4.6068334773922501</c:v>
                </c:pt>
                <c:pt idx="86">
                  <c:v>4.6590738714878404</c:v>
                </c:pt>
                <c:pt idx="87">
                  <c:v>4.7112686376703499</c:v>
                </c:pt>
                <c:pt idx="88">
                  <c:v>4.7634178052188298</c:v>
                </c:pt>
                <c:pt idx="89">
                  <c:v>4.8155214033914699</c:v>
                </c:pt>
                <c:pt idx="90">
                  <c:v>4.8675794614470096</c:v>
                </c:pt>
                <c:pt idx="91">
                  <c:v>4.9195920086378599</c:v>
                </c:pt>
                <c:pt idx="92">
                  <c:v>4.9715590742099298</c:v>
                </c:pt>
                <c:pt idx="93">
                  <c:v>5.0234806874124303</c:v>
                </c:pt>
                <c:pt idx="94">
                  <c:v>5.07535687747776</c:v>
                </c:pt>
                <c:pt idx="95">
                  <c:v>5.1271876736512496</c:v>
                </c:pt>
                <c:pt idx="96">
                  <c:v>5.1789731051708197</c:v>
                </c:pt>
                <c:pt idx="97">
                  <c:v>5.2307132012664699</c:v>
                </c:pt>
                <c:pt idx="98">
                  <c:v>5.2824079911906301</c:v>
                </c:pt>
                <c:pt idx="99">
                  <c:v>5.3340575041750702</c:v>
                </c:pt>
                <c:pt idx="100">
                  <c:v>5.3856617694605697</c:v>
                </c:pt>
                <c:pt idx="101">
                  <c:v>5.4372208162999698</c:v>
                </c:pt>
                <c:pt idx="102">
                  <c:v>5.4887346739345002</c:v>
                </c:pt>
                <c:pt idx="103">
                  <c:v>5.54020337161867</c:v>
                </c:pt>
                <c:pt idx="104">
                  <c:v>5.5916269386125999</c:v>
                </c:pt>
                <c:pt idx="105">
                  <c:v>5.6430054041721904</c:v>
                </c:pt>
                <c:pt idx="106">
                  <c:v>5.6943387975676796</c:v>
                </c:pt>
                <c:pt idx="107">
                  <c:v>5.74562714806624</c:v>
                </c:pt>
                <c:pt idx="108">
                  <c:v>5.79687048493936</c:v>
                </c:pt>
                <c:pt idx="109">
                  <c:v>5.8480688374705503</c:v>
                </c:pt>
                <c:pt idx="110">
                  <c:v>5.8992222349536902</c:v>
                </c:pt>
                <c:pt idx="111">
                  <c:v>5.9503307066751496</c:v>
                </c:pt>
                <c:pt idx="112">
                  <c:v>6.0013942819318897</c:v>
                </c:pt>
                <c:pt idx="113">
                  <c:v>6.0524129900401196</c:v>
                </c:pt>
                <c:pt idx="114">
                  <c:v>6.1033868603066201</c:v>
                </c:pt>
                <c:pt idx="115">
                  <c:v>6.1543159220491797</c:v>
                </c:pt>
                <c:pt idx="116">
                  <c:v>6.2052002045997297</c:v>
                </c:pt>
                <c:pt idx="117">
                  <c:v>6.2560397372949703</c:v>
                </c:pt>
                <c:pt idx="118">
                  <c:v>6.30683454947384</c:v>
                </c:pt>
                <c:pt idx="119">
                  <c:v>6.35758467048566</c:v>
                </c:pt>
                <c:pt idx="120">
                  <c:v>6.4082901296906201</c:v>
                </c:pt>
                <c:pt idx="121">
                  <c:v>6.4589509564511403</c:v>
                </c:pt>
                <c:pt idx="122">
                  <c:v>6.5095671801386201</c:v>
                </c:pt>
                <c:pt idx="123">
                  <c:v>6.5601388301377996</c:v>
                </c:pt>
                <c:pt idx="124">
                  <c:v>6.61066593583472</c:v>
                </c:pt>
                <c:pt idx="125">
                  <c:v>6.66114852662374</c:v>
                </c:pt>
                <c:pt idx="126">
                  <c:v>6.7115866319073199</c:v>
                </c:pt>
                <c:pt idx="127">
                  <c:v>6.7619802810984</c:v>
                </c:pt>
                <c:pt idx="128">
                  <c:v>6.8123295036203499</c:v>
                </c:pt>
                <c:pt idx="129">
                  <c:v>6.8626343288973297</c:v>
                </c:pt>
                <c:pt idx="130">
                  <c:v>6.9128947863641903</c:v>
                </c:pt>
                <c:pt idx="131">
                  <c:v>6.9631109054635303</c:v>
                </c:pt>
                <c:pt idx="132">
                  <c:v>7.01328271565189</c:v>
                </c:pt>
                <c:pt idx="133">
                  <c:v>7.0634102463867201</c:v>
                </c:pt>
                <c:pt idx="134">
                  <c:v>7.1134935271353097</c:v>
                </c:pt>
                <c:pt idx="135">
                  <c:v>7.1635325873732096</c:v>
                </c:pt>
                <c:pt idx="136">
                  <c:v>7.2135274565848304</c:v>
                </c:pt>
                <c:pt idx="137">
                  <c:v>7.2634781642629198</c:v>
                </c:pt>
                <c:pt idx="138">
                  <c:v>7.3133847399067999</c:v>
                </c:pt>
                <c:pt idx="139">
                  <c:v>7.3632472130245299</c:v>
                </c:pt>
                <c:pt idx="140">
                  <c:v>7.4130656131321802</c:v>
                </c:pt>
                <c:pt idx="141">
                  <c:v>7.4628399697525296</c:v>
                </c:pt>
                <c:pt idx="142">
                  <c:v>7.5125703124180303</c:v>
                </c:pt>
                <c:pt idx="143">
                  <c:v>7.5622566706685399</c:v>
                </c:pt>
                <c:pt idx="144">
                  <c:v>7.6118990740519097</c:v>
                </c:pt>
                <c:pt idx="145">
                  <c:v>7.6614975521208999</c:v>
                </c:pt>
                <c:pt idx="146">
                  <c:v>7.7110521344373497</c:v>
                </c:pt>
                <c:pt idx="147">
                  <c:v>7.7605628505742299</c:v>
                </c:pt>
                <c:pt idx="148">
                  <c:v>7.8100297301105197</c:v>
                </c:pt>
                <c:pt idx="149">
                  <c:v>7.8594528026330996</c:v>
                </c:pt>
                <c:pt idx="150">
                  <c:v>7.9088320977368198</c:v>
                </c:pt>
                <c:pt idx="151">
                  <c:v>7.9581676450221597</c:v>
                </c:pt>
                <c:pt idx="152">
                  <c:v>8.0074594740896607</c:v>
                </c:pt>
                <c:pt idx="153">
                  <c:v>8.05670761456253</c:v>
                </c:pt>
                <c:pt idx="154">
                  <c:v>8.1059120960655306</c:v>
                </c:pt>
                <c:pt idx="155">
                  <c:v>8.1550729482311599</c:v>
                </c:pt>
                <c:pt idx="156">
                  <c:v>8.2041902006996992</c:v>
                </c:pt>
                <c:pt idx="157">
                  <c:v>8.2532638831191907</c:v>
                </c:pt>
                <c:pt idx="158">
                  <c:v>8.3022940251292408</c:v>
                </c:pt>
                <c:pt idx="159">
                  <c:v>8.3512806563973196</c:v>
                </c:pt>
                <c:pt idx="160">
                  <c:v>8.4002238065940702</c:v>
                </c:pt>
                <c:pt idx="161">
                  <c:v>8.4491235053958995</c:v>
                </c:pt>
                <c:pt idx="162">
                  <c:v>8.4979797824866807</c:v>
                </c:pt>
                <c:pt idx="163">
                  <c:v>8.5467926675578703</c:v>
                </c:pt>
                <c:pt idx="164">
                  <c:v>8.5955621902974109</c:v>
                </c:pt>
                <c:pt idx="165">
                  <c:v>8.6442883804037898</c:v>
                </c:pt>
                <c:pt idx="166">
                  <c:v>8.6929712675953699</c:v>
                </c:pt>
                <c:pt idx="167">
                  <c:v>8.7416108815904803</c:v>
                </c:pt>
                <c:pt idx="168">
                  <c:v>8.7902072521147296</c:v>
                </c:pt>
                <c:pt idx="169">
                  <c:v>8.8387604089009706</c:v>
                </c:pt>
                <c:pt idx="170">
                  <c:v>8.8872703812725007</c:v>
                </c:pt>
                <c:pt idx="171">
                  <c:v>8.9357371999917703</c:v>
                </c:pt>
                <c:pt idx="172">
                  <c:v>8.9841608941074593</c:v>
                </c:pt>
                <c:pt idx="173">
                  <c:v>9.0325414934102195</c:v>
                </c:pt>
                <c:pt idx="174">
                  <c:v>9.0808790276907292</c:v>
                </c:pt>
                <c:pt idx="175">
                  <c:v>9.1291735267396596</c:v>
                </c:pt>
                <c:pt idx="176">
                  <c:v>9.1774250203476893</c:v>
                </c:pt>
                <c:pt idx="177">
                  <c:v>9.2256335385221107</c:v>
                </c:pt>
                <c:pt idx="178">
                  <c:v>9.2737991109325595</c:v>
                </c:pt>
                <c:pt idx="179">
                  <c:v>9.3219217673421895</c:v>
                </c:pt>
                <c:pt idx="180">
                  <c:v>9.3700015375466901</c:v>
                </c:pt>
                <c:pt idx="181">
                  <c:v>9.4180384513417703</c:v>
                </c:pt>
                <c:pt idx="182">
                  <c:v>9.4660325385231605</c:v>
                </c:pt>
                <c:pt idx="183">
                  <c:v>9.5139838288865803</c:v>
                </c:pt>
                <c:pt idx="184">
                  <c:v>9.5618923522277299</c:v>
                </c:pt>
                <c:pt idx="185">
                  <c:v>9.6097581383423201</c:v>
                </c:pt>
                <c:pt idx="186">
                  <c:v>9.65758121702609</c:v>
                </c:pt>
                <c:pt idx="187">
                  <c:v>9.7053616180747202</c:v>
                </c:pt>
                <c:pt idx="188">
                  <c:v>9.75309937161094</c:v>
                </c:pt>
                <c:pt idx="189">
                  <c:v>9.8007945085926806</c:v>
                </c:pt>
                <c:pt idx="190">
                  <c:v>9.8484470577607706</c:v>
                </c:pt>
                <c:pt idx="191">
                  <c:v>9.8960570489447193</c:v>
                </c:pt>
                <c:pt idx="192">
                  <c:v>9.9436245119740292</c:v>
                </c:pt>
                <c:pt idx="193">
                  <c:v>9.9911494766781797</c:v>
                </c:pt>
                <c:pt idx="194">
                  <c:v>10.0386319728867</c:v>
                </c:pt>
                <c:pt idx="195">
                  <c:v>10.086072030429101</c:v>
                </c:pt>
                <c:pt idx="196">
                  <c:v>10.1334696791348</c:v>
                </c:pt>
                <c:pt idx="197">
                  <c:v>10.1808249488335</c:v>
                </c:pt>
                <c:pt idx="198">
                  <c:v>10.2281378693545</c:v>
                </c:pt>
                <c:pt idx="199">
                  <c:v>10.275408470527299</c:v>
                </c:pt>
                <c:pt idx="200">
                  <c:v>10.322636783641901</c:v>
                </c:pt>
                <c:pt idx="201">
                  <c:v>10.3698228387188</c:v>
                </c:pt>
                <c:pt idx="202">
                  <c:v>10.4169666646425</c:v>
                </c:pt>
                <c:pt idx="203">
                  <c:v>10.464068291295799</c:v>
                </c:pt>
                <c:pt idx="204">
                  <c:v>10.511127748561901</c:v>
                </c:pt>
                <c:pt idx="205">
                  <c:v>10.558145066323601</c:v>
                </c:pt>
                <c:pt idx="206">
                  <c:v>10.605120274463999</c:v>
                </c:pt>
                <c:pt idx="207">
                  <c:v>10.652053402866001</c:v>
                </c:pt>
                <c:pt idx="208">
                  <c:v>10.6989444814126</c:v>
                </c:pt>
                <c:pt idx="209">
                  <c:v>10.7457935399867</c:v>
                </c:pt>
                <c:pt idx="210">
                  <c:v>10.792600608471499</c:v>
                </c:pt>
                <c:pt idx="211">
                  <c:v>10.8393657167498</c:v>
                </c:pt>
                <c:pt idx="212">
                  <c:v>10.8860889001025</c:v>
                </c:pt>
                <c:pt idx="213">
                  <c:v>10.932770180342301</c:v>
                </c:pt>
                <c:pt idx="214">
                  <c:v>10.979409591038401</c:v>
                </c:pt>
                <c:pt idx="215">
                  <c:v>11.0260071620859</c:v>
                </c:pt>
                <c:pt idx="216">
                  <c:v>11.072562923384501</c:v>
                </c:pt>
                <c:pt idx="217">
                  <c:v>11.119076904839201</c:v>
                </c:pt>
                <c:pt idx="218">
                  <c:v>11.1655491363595</c:v>
                </c:pt>
                <c:pt idx="219">
                  <c:v>11.211979647860099</c:v>
                </c:pt>
                <c:pt idx="220">
                  <c:v>11.2583684692607</c:v>
                </c:pt>
                <c:pt idx="221">
                  <c:v>11.3047156304858</c:v>
                </c:pt>
                <c:pt idx="222">
                  <c:v>11.3510211614648</c:v>
                </c:pt>
                <c:pt idx="223">
                  <c:v>11.397285092707399</c:v>
                </c:pt>
                <c:pt idx="224">
                  <c:v>11.4435074554533</c:v>
                </c:pt>
                <c:pt idx="225">
                  <c:v>11.489688278327501</c:v>
                </c:pt>
                <c:pt idx="226">
                  <c:v>11.5358275913347</c:v>
                </c:pt>
                <c:pt idx="227">
                  <c:v>11.581925424487199</c:v>
                </c:pt>
                <c:pt idx="228">
                  <c:v>11.627981807804201</c:v>
                </c:pt>
                <c:pt idx="229">
                  <c:v>11.673996771312201</c:v>
                </c:pt>
                <c:pt idx="230">
                  <c:v>11.719970345044899</c:v>
                </c:pt>
                <c:pt idx="231">
                  <c:v>11.765902559043001</c:v>
                </c:pt>
                <c:pt idx="232">
                  <c:v>11.8117934433545</c:v>
                </c:pt>
                <c:pt idx="233">
                  <c:v>11.8576430280346</c:v>
                </c:pt>
                <c:pt idx="234">
                  <c:v>11.903451343145701</c:v>
                </c:pt>
                <c:pt idx="235">
                  <c:v>11.9492184187571</c:v>
                </c:pt>
                <c:pt idx="236">
                  <c:v>11.9949442849456</c:v>
                </c:pt>
                <c:pt idx="237">
                  <c:v>12.040628971795</c:v>
                </c:pt>
                <c:pt idx="238">
                  <c:v>12.0862725093963</c:v>
                </c:pt>
                <c:pt idx="239">
                  <c:v>12.131874926925001</c:v>
                </c:pt>
                <c:pt idx="240">
                  <c:v>12.1774362549821</c:v>
                </c:pt>
                <c:pt idx="241">
                  <c:v>12.222956523819599</c:v>
                </c:pt>
                <c:pt idx="242">
                  <c:v>12.2684357635294</c:v>
                </c:pt>
                <c:pt idx="243">
                  <c:v>12.313874004209399</c:v>
                </c:pt>
                <c:pt idx="244">
                  <c:v>12.3592712759633</c:v>
                </c:pt>
                <c:pt idx="245">
                  <c:v>12.4046276089014</c:v>
                </c:pt>
                <c:pt idx="246">
                  <c:v>12.4499430331398</c:v>
                </c:pt>
                <c:pt idx="247">
                  <c:v>12.495217578800499</c:v>
                </c:pt>
                <c:pt idx="248">
                  <c:v>12.5404512760119</c:v>
                </c:pt>
                <c:pt idx="249">
                  <c:v>12.5856441549083</c:v>
                </c:pt>
                <c:pt idx="250">
                  <c:v>12.6307962456301</c:v>
                </c:pt>
                <c:pt idx="251">
                  <c:v>12.675907578323899</c:v>
                </c:pt>
                <c:pt idx="252">
                  <c:v>12.7209781831423</c:v>
                </c:pt>
                <c:pt idx="253">
                  <c:v>12.766008090243799</c:v>
                </c:pt>
                <c:pt idx="254">
                  <c:v>12.8109973288179</c:v>
                </c:pt>
                <c:pt idx="255">
                  <c:v>12.8559459280828</c:v>
                </c:pt>
                <c:pt idx="256">
                  <c:v>12.9008539194938</c:v>
                </c:pt>
                <c:pt idx="257">
                  <c:v>12.9457213331692</c:v>
                </c:pt>
                <c:pt idx="258">
                  <c:v>12.9905481992307</c:v>
                </c:pt>
                <c:pt idx="259">
                  <c:v>13.035334547803901</c:v>
                </c:pt>
                <c:pt idx="260">
                  <c:v>13.0800804090174</c:v>
                </c:pt>
                <c:pt idx="261">
                  <c:v>13.124785813003699</c:v>
                </c:pt>
                <c:pt idx="262">
                  <c:v>13.1694507898985</c:v>
                </c:pt>
                <c:pt idx="263">
                  <c:v>13.214075369841201</c:v>
                </c:pt>
                <c:pt idx="264">
                  <c:v>13.2586595829746</c:v>
                </c:pt>
                <c:pt idx="265">
                  <c:v>13.303203459445101</c:v>
                </c:pt>
                <c:pt idx="266">
                  <c:v>13.3477070294024</c:v>
                </c:pt>
                <c:pt idx="267">
                  <c:v>13.392170323</c:v>
                </c:pt>
                <c:pt idx="268">
                  <c:v>13.436593370394499</c:v>
                </c:pt>
                <c:pt idx="269">
                  <c:v>13.4809762017465</c:v>
                </c:pt>
                <c:pt idx="270">
                  <c:v>13.5253188449446</c:v>
                </c:pt>
                <c:pt idx="271">
                  <c:v>13.5696213317716</c:v>
                </c:pt>
                <c:pt idx="272">
                  <c:v>13.6138836924407</c:v>
                </c:pt>
                <c:pt idx="273">
                  <c:v>13.658105957066899</c:v>
                </c:pt>
                <c:pt idx="274">
                  <c:v>13.702288155766</c:v>
                </c:pt>
                <c:pt idx="275">
                  <c:v>13.7464303186553</c:v>
                </c:pt>
                <c:pt idx="276">
                  <c:v>13.7905324758531</c:v>
                </c:pt>
                <c:pt idx="277">
                  <c:v>13.834594657479</c:v>
                </c:pt>
                <c:pt idx="278">
                  <c:v>13.8786168936537</c:v>
                </c:pt>
                <c:pt idx="279">
                  <c:v>13.922599214499</c:v>
                </c:pt>
                <c:pt idx="280">
                  <c:v>13.966541650138</c:v>
                </c:pt>
                <c:pt idx="281">
                  <c:v>14.010444230695001</c:v>
                </c:pt>
                <c:pt idx="282">
                  <c:v>14.0543069862954</c:v>
                </c:pt>
                <c:pt idx="283">
                  <c:v>14.098129947065701</c:v>
                </c:pt>
                <c:pt idx="284">
                  <c:v>14.141913143133699</c:v>
                </c:pt>
                <c:pt idx="285">
                  <c:v>14.1856566041462</c:v>
                </c:pt>
                <c:pt idx="286">
                  <c:v>14.229360360088799</c:v>
                </c:pt>
                <c:pt idx="287">
                  <c:v>14.273024441474901</c:v>
                </c:pt>
                <c:pt idx="288">
                  <c:v>14.3166488784126</c:v>
                </c:pt>
                <c:pt idx="289">
                  <c:v>14.3602337010106</c:v>
                </c:pt>
                <c:pt idx="290">
                  <c:v>14.4037789393774</c:v>
                </c:pt>
                <c:pt idx="291">
                  <c:v>14.4472846236221</c:v>
                </c:pt>
                <c:pt idx="292">
                  <c:v>14.490750783853899</c:v>
                </c:pt>
                <c:pt idx="293">
                  <c:v>14.534177450182</c:v>
                </c:pt>
                <c:pt idx="294">
                  <c:v>14.5775646527161</c:v>
                </c:pt>
                <c:pt idx="295">
                  <c:v>14.620912421565899</c:v>
                </c:pt>
                <c:pt idx="296">
                  <c:v>14.6642207868416</c:v>
                </c:pt>
                <c:pt idx="297">
                  <c:v>14.707489778653301</c:v>
                </c:pt>
                <c:pt idx="298">
                  <c:v>14.7507194271115</c:v>
                </c:pt>
                <c:pt idx="299">
                  <c:v>14.7939097623268</c:v>
                </c:pt>
                <c:pt idx="300">
                  <c:v>14.8370608143585</c:v>
                </c:pt>
                <c:pt idx="301">
                  <c:v>14.8801726126378</c:v>
                </c:pt>
                <c:pt idx="302">
                  <c:v>14.9232451878257</c:v>
                </c:pt>
                <c:pt idx="303">
                  <c:v>14.966278570015101</c:v>
                </c:pt>
                <c:pt idx="304">
                  <c:v>15.0092727892987</c:v>
                </c:pt>
                <c:pt idx="305">
                  <c:v>15.0522278757684</c:v>
                </c:pt>
                <c:pt idx="306">
                  <c:v>15.0951438595157</c:v>
                </c:pt>
                <c:pt idx="307">
                  <c:v>15.138020770631799</c:v>
                </c:pt>
                <c:pt idx="308">
                  <c:v>15.1808586392068</c:v>
                </c:pt>
                <c:pt idx="309">
                  <c:v>15.223657495330899</c:v>
                </c:pt>
                <c:pt idx="310">
                  <c:v>15.2664173690933</c:v>
                </c:pt>
                <c:pt idx="311">
                  <c:v>15.309138290582901</c:v>
                </c:pt>
                <c:pt idx="312">
                  <c:v>15.351820289888</c:v>
                </c:pt>
                <c:pt idx="313">
                  <c:v>15.3944633970964</c:v>
                </c:pt>
                <c:pt idx="314">
                  <c:v>15.4370676422954</c:v>
                </c:pt>
                <c:pt idx="315">
                  <c:v>15.4796330555717</c:v>
                </c:pt>
                <c:pt idx="316">
                  <c:v>15.5221596664637</c:v>
                </c:pt>
                <c:pt idx="317">
                  <c:v>15.5646475051221</c:v>
                </c:pt>
                <c:pt idx="318">
                  <c:v>15.6070966018906</c:v>
                </c:pt>
                <c:pt idx="319">
                  <c:v>15.6495069868317</c:v>
                </c:pt>
                <c:pt idx="320">
                  <c:v>15.691878690006501</c:v>
                </c:pt>
                <c:pt idx="321">
                  <c:v>15.734211741475001</c:v>
                </c:pt>
                <c:pt idx="322">
                  <c:v>15.7765061712954</c:v>
                </c:pt>
                <c:pt idx="323">
                  <c:v>15.8187620095248</c:v>
                </c:pt>
                <c:pt idx="324">
                  <c:v>15.8609792862189</c:v>
                </c:pt>
                <c:pt idx="325">
                  <c:v>15.903158031431699</c:v>
                </c:pt>
                <c:pt idx="326">
                  <c:v>15.945298275216</c:v>
                </c:pt>
                <c:pt idx="327">
                  <c:v>15.9874000476234</c:v>
                </c:pt>
                <c:pt idx="328">
                  <c:v>16.029463378703799</c:v>
                </c:pt>
                <c:pt idx="329">
                  <c:v>16.071488298505699</c:v>
                </c:pt>
                <c:pt idx="330">
                  <c:v>16.113474837076499</c:v>
                </c:pt>
                <c:pt idx="331">
                  <c:v>16.1554230242374</c:v>
                </c:pt>
                <c:pt idx="332">
                  <c:v>16.1973328891705</c:v>
                </c:pt>
                <c:pt idx="333">
                  <c:v>16.239204462705398</c:v>
                </c:pt>
                <c:pt idx="334">
                  <c:v>16.281037774853498</c:v>
                </c:pt>
                <c:pt idx="335">
                  <c:v>16.322832855623499</c:v>
                </c:pt>
                <c:pt idx="336">
                  <c:v>16.3645897350216</c:v>
                </c:pt>
                <c:pt idx="337">
                  <c:v>16.406308443051401</c:v>
                </c:pt>
                <c:pt idx="338">
                  <c:v>16.447989009713702</c:v>
                </c:pt>
                <c:pt idx="339">
                  <c:v>16.489631465006902</c:v>
                </c:pt>
                <c:pt idx="340">
                  <c:v>16.531235838926801</c:v>
                </c:pt>
                <c:pt idx="341">
                  <c:v>16.5728021614662</c:v>
                </c:pt>
                <c:pt idx="342">
                  <c:v>16.6143304626159</c:v>
                </c:pt>
                <c:pt idx="343">
                  <c:v>16.655820772363501</c:v>
                </c:pt>
                <c:pt idx="344">
                  <c:v>16.697273120694302</c:v>
                </c:pt>
                <c:pt idx="345">
                  <c:v>16.738687537591002</c:v>
                </c:pt>
                <c:pt idx="346">
                  <c:v>16.780064053033499</c:v>
                </c:pt>
                <c:pt idx="347">
                  <c:v>16.821402696404601</c:v>
                </c:pt>
                <c:pt idx="348">
                  <c:v>16.862703497919</c:v>
                </c:pt>
                <c:pt idx="349">
                  <c:v>16.903966487699599</c:v>
                </c:pt>
                <c:pt idx="350">
                  <c:v>16.945191695696099</c:v>
                </c:pt>
                <c:pt idx="351">
                  <c:v>16.986379151854901</c:v>
                </c:pt>
                <c:pt idx="352">
                  <c:v>17.027528886118699</c:v>
                </c:pt>
                <c:pt idx="353">
                  <c:v>17.068640928427101</c:v>
                </c:pt>
                <c:pt idx="354">
                  <c:v>17.109715308716101</c:v>
                </c:pt>
                <c:pt idx="355">
                  <c:v>17.150752056918499</c:v>
                </c:pt>
                <c:pt idx="356">
                  <c:v>17.191751202963498</c:v>
                </c:pt>
                <c:pt idx="357">
                  <c:v>17.232712776776999</c:v>
                </c:pt>
                <c:pt idx="358">
                  <c:v>17.273636808281399</c:v>
                </c:pt>
                <c:pt idx="359">
                  <c:v>17.314523327396</c:v>
                </c:pt>
                <c:pt idx="360">
                  <c:v>17.355372364036398</c:v>
                </c:pt>
                <c:pt idx="361">
                  <c:v>17.396183948114899</c:v>
                </c:pt>
                <c:pt idx="362">
                  <c:v>17.436958109262001</c:v>
                </c:pt>
                <c:pt idx="363">
                  <c:v>17.4776948769236</c:v>
                </c:pt>
                <c:pt idx="364">
                  <c:v>17.5183942815103</c:v>
                </c:pt>
                <c:pt idx="365">
                  <c:v>17.559056352898001</c:v>
                </c:pt>
                <c:pt idx="366">
                  <c:v>17.599681120958302</c:v>
                </c:pt>
                <c:pt idx="367">
                  <c:v>17.640268615558099</c:v>
                </c:pt>
                <c:pt idx="368">
                  <c:v>17.680818866560401</c:v>
                </c:pt>
                <c:pt idx="369">
                  <c:v>17.7213319038237</c:v>
                </c:pt>
                <c:pt idx="370">
                  <c:v>17.761807757202298</c:v>
                </c:pt>
                <c:pt idx="371">
                  <c:v>17.802246456545902</c:v>
                </c:pt>
                <c:pt idx="372">
                  <c:v>17.8426480317003</c:v>
                </c:pt>
                <c:pt idx="373">
                  <c:v>17.8830125125066</c:v>
                </c:pt>
                <c:pt idx="374">
                  <c:v>17.923339928801902</c:v>
                </c:pt>
                <c:pt idx="375">
                  <c:v>17.9636303104188</c:v>
                </c:pt>
                <c:pt idx="376">
                  <c:v>18.0038836871855</c:v>
                </c:pt>
                <c:pt idx="377">
                  <c:v>18.044100088926101</c:v>
                </c:pt>
                <c:pt idx="378">
                  <c:v>18.084279544579498</c:v>
                </c:pt>
                <c:pt idx="379">
                  <c:v>18.124422084497699</c:v>
                </c:pt>
                <c:pt idx="380">
                  <c:v>18.1645277385763</c:v>
                </c:pt>
                <c:pt idx="381">
                  <c:v>18.204596536596899</c:v>
                </c:pt>
                <c:pt idx="382">
                  <c:v>18.244628508335701</c:v>
                </c:pt>
                <c:pt idx="383">
                  <c:v>18.284623683563801</c:v>
                </c:pt>
                <c:pt idx="384">
                  <c:v>18.324582092046999</c:v>
                </c:pt>
                <c:pt idx="385">
                  <c:v>18.364503763545599</c:v>
                </c:pt>
                <c:pt idx="386">
                  <c:v>18.404388727814801</c:v>
                </c:pt>
                <c:pt idx="387">
                  <c:v>18.444237014604401</c:v>
                </c:pt>
                <c:pt idx="388">
                  <c:v>18.484048653658899</c:v>
                </c:pt>
                <c:pt idx="389">
                  <c:v>18.523823674717502</c:v>
                </c:pt>
                <c:pt idx="390">
                  <c:v>18.563562107514102</c:v>
                </c:pt>
                <c:pt idx="391">
                  <c:v>18.603263981777499</c:v>
                </c:pt>
                <c:pt idx="392">
                  <c:v>18.642929327230799</c:v>
                </c:pt>
                <c:pt idx="393">
                  <c:v>18.682558173214201</c:v>
                </c:pt>
                <c:pt idx="394">
                  <c:v>18.7221505491861</c:v>
                </c:pt>
                <c:pt idx="395">
                  <c:v>18.761706485261399</c:v>
                </c:pt>
                <c:pt idx="396">
                  <c:v>18.801226011120001</c:v>
                </c:pt>
                <c:pt idx="397">
                  <c:v>18.840709156435299</c:v>
                </c:pt>
                <c:pt idx="398">
                  <c:v>18.880155950874901</c:v>
                </c:pt>
                <c:pt idx="399">
                  <c:v>18.919566424100001</c:v>
                </c:pt>
                <c:pt idx="400">
                  <c:v>18.958940605765701</c:v>
                </c:pt>
                <c:pt idx="401">
                  <c:v>18.998278525520899</c:v>
                </c:pt>
                <c:pt idx="402">
                  <c:v>19.037580213008301</c:v>
                </c:pt>
                <c:pt idx="403">
                  <c:v>19.0768456978643</c:v>
                </c:pt>
                <c:pt idx="404">
                  <c:v>19.116075009719399</c:v>
                </c:pt>
                <c:pt idx="405">
                  <c:v>19.155268178197499</c:v>
                </c:pt>
                <c:pt idx="406">
                  <c:v>19.1944252329167</c:v>
                </c:pt>
                <c:pt idx="407">
                  <c:v>19.2335462034888</c:v>
                </c:pt>
                <c:pt idx="408">
                  <c:v>19.2726311195192</c:v>
                </c:pt>
                <c:pt idx="409">
                  <c:v>19.3116800097552</c:v>
                </c:pt>
                <c:pt idx="410">
                  <c:v>19.350692904442099</c:v>
                </c:pt>
                <c:pt idx="411">
                  <c:v>19.389669833146701</c:v>
                </c:pt>
                <c:pt idx="412">
                  <c:v>19.428610825428699</c:v>
                </c:pt>
                <c:pt idx="413">
                  <c:v>19.467515910840799</c:v>
                </c:pt>
                <c:pt idx="414">
                  <c:v>19.506385118928499</c:v>
                </c:pt>
                <c:pt idx="415">
                  <c:v>19.545218479230499</c:v>
                </c:pt>
                <c:pt idx="416">
                  <c:v>19.584016021278298</c:v>
                </c:pt>
                <c:pt idx="417">
                  <c:v>19.6227777745965</c:v>
                </c:pt>
                <c:pt idx="418">
                  <c:v>19.661503768702801</c:v>
                </c:pt>
                <c:pt idx="419">
                  <c:v>19.700194033107501</c:v>
                </c:pt>
                <c:pt idx="420">
                  <c:v>19.738848597314401</c:v>
                </c:pt>
                <c:pt idx="421">
                  <c:v>19.777467490819902</c:v>
                </c:pt>
                <c:pt idx="422">
                  <c:v>19.8160507431135</c:v>
                </c:pt>
                <c:pt idx="423">
                  <c:v>19.8545983836777</c:v>
                </c:pt>
                <c:pt idx="424">
                  <c:v>19.893110441541399</c:v>
                </c:pt>
                <c:pt idx="425">
                  <c:v>19.9315869461206</c:v>
                </c:pt>
                <c:pt idx="426">
                  <c:v>19.9700279271682</c:v>
                </c:pt>
                <c:pt idx="427">
                  <c:v>20.008433414118301</c:v>
                </c:pt>
                <c:pt idx="428">
                  <c:v>20.046803436396999</c:v>
                </c:pt>
                <c:pt idx="429">
                  <c:v>20.085138023422701</c:v>
                </c:pt>
                <c:pt idx="430">
                  <c:v>20.1234372046058</c:v>
                </c:pt>
                <c:pt idx="431">
                  <c:v>20.161701009349201</c:v>
                </c:pt>
                <c:pt idx="432">
                  <c:v>20.1999294670476</c:v>
                </c:pt>
                <c:pt idx="433">
                  <c:v>20.238122607088101</c:v>
                </c:pt>
                <c:pt idx="434">
                  <c:v>20.2762804588499</c:v>
                </c:pt>
                <c:pt idx="435">
                  <c:v>20.314403051704499</c:v>
                </c:pt>
                <c:pt idx="436">
                  <c:v>20.3524904150153</c:v>
                </c:pt>
                <c:pt idx="437">
                  <c:v>20.390542578138302</c:v>
                </c:pt>
                <c:pt idx="438">
                  <c:v>20.4285595704212</c:v>
                </c:pt>
                <c:pt idx="439">
                  <c:v>20.466541421060999</c:v>
                </c:pt>
                <c:pt idx="440">
                  <c:v>20.504488158366801</c:v>
                </c:pt>
                <c:pt idx="441">
                  <c:v>20.542399812587</c:v>
                </c:pt>
                <c:pt idx="442">
                  <c:v>20.580276413018701</c:v>
                </c:pt>
                <c:pt idx="443">
                  <c:v>20.618117988950399</c:v>
                </c:pt>
                <c:pt idx="444">
                  <c:v>20.655924569662101</c:v>
                </c:pt>
                <c:pt idx="445">
                  <c:v>20.6936961844252</c:v>
                </c:pt>
                <c:pt idx="446">
                  <c:v>20.731432862502999</c:v>
                </c:pt>
                <c:pt idx="447">
                  <c:v>20.7691346331499</c:v>
                </c:pt>
                <c:pt idx="448">
                  <c:v>20.806801525612201</c:v>
                </c:pt>
                <c:pt idx="449">
                  <c:v>20.844433569127499</c:v>
                </c:pt>
                <c:pt idx="450">
                  <c:v>20.882030792925001</c:v>
                </c:pt>
                <c:pt idx="451">
                  <c:v>20.919593226225601</c:v>
                </c:pt>
                <c:pt idx="452">
                  <c:v>20.957120898241499</c:v>
                </c:pt>
                <c:pt idx="453">
                  <c:v>20.994613838176399</c:v>
                </c:pt>
                <c:pt idx="454">
                  <c:v>21.032072075225901</c:v>
                </c:pt>
                <c:pt idx="455">
                  <c:v>21.069495638576601</c:v>
                </c:pt>
                <c:pt idx="456">
                  <c:v>21.106884557407199</c:v>
                </c:pt>
                <c:pt idx="457">
                  <c:v>21.144238860887501</c:v>
                </c:pt>
                <c:pt idx="458">
                  <c:v>21.1815585781791</c:v>
                </c:pt>
                <c:pt idx="459">
                  <c:v>21.218843737232699</c:v>
                </c:pt>
                <c:pt idx="460">
                  <c:v>21.256094367697099</c:v>
                </c:pt>
                <c:pt idx="461">
                  <c:v>21.2933104990747</c:v>
                </c:pt>
                <c:pt idx="462">
                  <c:v>21.330492160466701</c:v>
                </c:pt>
                <c:pt idx="463">
                  <c:v>21.3676393809654</c:v>
                </c:pt>
                <c:pt idx="464">
                  <c:v>21.4047521896536</c:v>
                </c:pt>
                <c:pt idx="465">
                  <c:v>21.4418306156048</c:v>
                </c:pt>
                <c:pt idx="466">
                  <c:v>21.478874687883199</c:v>
                </c:pt>
                <c:pt idx="467">
                  <c:v>21.5158844355437</c:v>
                </c:pt>
                <c:pt idx="468">
                  <c:v>21.552859887632</c:v>
                </c:pt>
                <c:pt idx="469">
                  <c:v>21.589801073184301</c:v>
                </c:pt>
                <c:pt idx="470">
                  <c:v>21.626708021227699</c:v>
                </c:pt>
                <c:pt idx="471">
                  <c:v>21.663580760779801</c:v>
                </c:pt>
                <c:pt idx="472">
                  <c:v>21.7004193208491</c:v>
                </c:pt>
                <c:pt idx="473">
                  <c:v>21.7372237304347</c:v>
                </c:pt>
                <c:pt idx="474">
                  <c:v>21.773994018526398</c:v>
                </c:pt>
                <c:pt idx="475">
                  <c:v>21.810730214104701</c:v>
                </c:pt>
                <c:pt idx="476">
                  <c:v>21.8474323461407</c:v>
                </c:pt>
                <c:pt idx="477">
                  <c:v>21.884100443596399</c:v>
                </c:pt>
                <c:pt idx="478">
                  <c:v>21.920734534803302</c:v>
                </c:pt>
                <c:pt idx="479">
                  <c:v>21.9573346479532</c:v>
                </c:pt>
                <c:pt idx="480">
                  <c:v>21.9939008129918</c:v>
                </c:pt>
                <c:pt idx="481">
                  <c:v>22.030433058814999</c:v>
                </c:pt>
                <c:pt idx="482">
                  <c:v>22.066931414308101</c:v>
                </c:pt>
                <c:pt idx="483">
                  <c:v>22.1033959083463</c:v>
                </c:pt>
                <c:pt idx="484">
                  <c:v>22.139826569794501</c:v>
                </c:pt>
                <c:pt idx="485">
                  <c:v>22.176223427507701</c:v>
                </c:pt>
                <c:pt idx="486">
                  <c:v>22.212586510330102</c:v>
                </c:pt>
                <c:pt idx="487">
                  <c:v>22.248915847096001</c:v>
                </c:pt>
                <c:pt idx="488">
                  <c:v>22.285211466629601</c:v>
                </c:pt>
                <c:pt idx="489">
                  <c:v>22.321473397744398</c:v>
                </c:pt>
                <c:pt idx="490">
                  <c:v>22.357701669244101</c:v>
                </c:pt>
                <c:pt idx="491">
                  <c:v>22.393896309921999</c:v>
                </c:pt>
                <c:pt idx="492">
                  <c:v>22.430057348561</c:v>
                </c:pt>
                <c:pt idx="493">
                  <c:v>22.466184813933999</c:v>
                </c:pt>
                <c:pt idx="494">
                  <c:v>22.5022787348036</c:v>
                </c:pt>
                <c:pt idx="495">
                  <c:v>22.538339139922002</c:v>
                </c:pt>
                <c:pt idx="496">
                  <c:v>22.574366058031401</c:v>
                </c:pt>
                <c:pt idx="497">
                  <c:v>22.610359517863699</c:v>
                </c:pt>
                <c:pt idx="498">
                  <c:v>22.646319546413601</c:v>
                </c:pt>
                <c:pt idx="499">
                  <c:v>22.682246173731802</c:v>
                </c:pt>
                <c:pt idx="500">
                  <c:v>22.7181394285452</c:v>
                </c:pt>
                <c:pt idx="501">
                  <c:v>22.753999339516401</c:v>
                </c:pt>
                <c:pt idx="502">
                  <c:v>22.7898259352969</c:v>
                </c:pt>
                <c:pt idx="503">
                  <c:v>22.825619244527001</c:v>
                </c:pt>
                <c:pt idx="504">
                  <c:v>22.861379295836102</c:v>
                </c:pt>
                <c:pt idx="505">
                  <c:v>22.8971061178421</c:v>
                </c:pt>
                <c:pt idx="506">
                  <c:v>22.9327997391519</c:v>
                </c:pt>
                <c:pt idx="507">
                  <c:v>22.968460188361501</c:v>
                </c:pt>
                <c:pt idx="508">
                  <c:v>23.004087494055501</c:v>
                </c:pt>
                <c:pt idx="509">
                  <c:v>23.039681684807299</c:v>
                </c:pt>
                <c:pt idx="510">
                  <c:v>23.075242789179399</c:v>
                </c:pt>
                <c:pt idx="511">
                  <c:v>23.110770835723098</c:v>
                </c:pt>
                <c:pt idx="512">
                  <c:v>23.146265852978502</c:v>
                </c:pt>
                <c:pt idx="513">
                  <c:v>23.181727869474599</c:v>
                </c:pt>
                <c:pt idx="514">
                  <c:v>23.217156913729202</c:v>
                </c:pt>
                <c:pt idx="515">
                  <c:v>23.252553014248999</c:v>
                </c:pt>
                <c:pt idx="516">
                  <c:v>23.2879161995297</c:v>
                </c:pt>
                <c:pt idx="517">
                  <c:v>23.323246497166998</c:v>
                </c:pt>
                <c:pt idx="518">
                  <c:v>23.3585439356569</c:v>
                </c:pt>
                <c:pt idx="519">
                  <c:v>23.393808544016899</c:v>
                </c:pt>
                <c:pt idx="520">
                  <c:v>23.429040350673201</c:v>
                </c:pt>
                <c:pt idx="521">
                  <c:v>23.464239384040201</c:v>
                </c:pt>
                <c:pt idx="522">
                  <c:v>23.499405672520499</c:v>
                </c:pt>
                <c:pt idx="523">
                  <c:v>23.534539244504501</c:v>
                </c:pt>
                <c:pt idx="524">
                  <c:v>23.569640128370899</c:v>
                </c:pt>
                <c:pt idx="525">
                  <c:v>23.604708352486401</c:v>
                </c:pt>
                <c:pt idx="526">
                  <c:v>23.639743945205598</c:v>
                </c:pt>
                <c:pt idx="527">
                  <c:v>23.6747469348715</c:v>
                </c:pt>
                <c:pt idx="528">
                  <c:v>23.709717349814898</c:v>
                </c:pt>
                <c:pt idx="529">
                  <c:v>23.744655218354801</c:v>
                </c:pt>
                <c:pt idx="530">
                  <c:v>23.7795605687982</c:v>
                </c:pt>
                <c:pt idx="531">
                  <c:v>23.8144334294403</c:v>
                </c:pt>
                <c:pt idx="532">
                  <c:v>23.849273828564101</c:v>
                </c:pt>
                <c:pt idx="533">
                  <c:v>23.884081794440998</c:v>
                </c:pt>
                <c:pt idx="534">
                  <c:v>23.918857355330299</c:v>
                </c:pt>
                <c:pt idx="535">
                  <c:v>23.9536005394793</c:v>
                </c:pt>
                <c:pt idx="536">
                  <c:v>23.988311374514701</c:v>
                </c:pt>
                <c:pt idx="537">
                  <c:v>24.022989886574798</c:v>
                </c:pt>
                <c:pt idx="538">
                  <c:v>24.057636106169799</c:v>
                </c:pt>
                <c:pt idx="539">
                  <c:v>24.0922500614782</c:v>
                </c:pt>
                <c:pt idx="540">
                  <c:v>24.1268317806665</c:v>
                </c:pt>
                <c:pt idx="541">
                  <c:v>24.161381291888599</c:v>
                </c:pt>
                <c:pt idx="542">
                  <c:v>24.195898623286102</c:v>
                </c:pt>
                <c:pt idx="543">
                  <c:v>24.230383802988001</c:v>
                </c:pt>
                <c:pt idx="544">
                  <c:v>24.264836859111401</c:v>
                </c:pt>
                <c:pt idx="545">
                  <c:v>24.299257819760498</c:v>
                </c:pt>
                <c:pt idx="546">
                  <c:v>24.333646713027498</c:v>
                </c:pt>
                <c:pt idx="547">
                  <c:v>24.368003566991899</c:v>
                </c:pt>
                <c:pt idx="548">
                  <c:v>24.4023284097212</c:v>
                </c:pt>
                <c:pt idx="549">
                  <c:v>24.436621269270201</c:v>
                </c:pt>
                <c:pt idx="550">
                  <c:v>24.470882173681499</c:v>
                </c:pt>
                <c:pt idx="551">
                  <c:v>24.5051111509853</c:v>
                </c:pt>
                <c:pt idx="552">
                  <c:v>24.5393082291992</c:v>
                </c:pt>
                <c:pt idx="553">
                  <c:v>24.573473436328801</c:v>
                </c:pt>
                <c:pt idx="554">
                  <c:v>24.607606800367101</c:v>
                </c:pt>
                <c:pt idx="555">
                  <c:v>24.641708349294699</c:v>
                </c:pt>
                <c:pt idx="556">
                  <c:v>24.6757781110799</c:v>
                </c:pt>
                <c:pt idx="557">
                  <c:v>24.709816113678599</c:v>
                </c:pt>
                <c:pt idx="558">
                  <c:v>24.743822385034299</c:v>
                </c:pt>
                <c:pt idx="559">
                  <c:v>24.777796953078099</c:v>
                </c:pt>
                <c:pt idx="560">
                  <c:v>24.811739845728901</c:v>
                </c:pt>
                <c:pt idx="561">
                  <c:v>24.845651090893</c:v>
                </c:pt>
                <c:pt idx="562">
                  <c:v>24.879530716464402</c:v>
                </c:pt>
                <c:pt idx="563">
                  <c:v>24.913378750324799</c:v>
                </c:pt>
                <c:pt idx="564">
                  <c:v>24.947195220343399</c:v>
                </c:pt>
                <c:pt idx="565">
                  <c:v>24.9809801543771</c:v>
                </c:pt>
                <c:pt idx="566">
                  <c:v>25.014733579302199</c:v>
                </c:pt>
                <c:pt idx="567">
                  <c:v>25.048455518698599</c:v>
                </c:pt>
                <c:pt idx="568">
                  <c:v>25.082146004863802</c:v>
                </c:pt>
                <c:pt idx="569">
                  <c:v>25.115805065565901</c:v>
                </c:pt>
                <c:pt idx="570">
                  <c:v>25.1494327285595</c:v>
                </c:pt>
                <c:pt idx="571">
                  <c:v>25.183029021586201</c:v>
                </c:pt>
                <c:pt idx="572">
                  <c:v>25.216593972374302</c:v>
                </c:pt>
                <c:pt idx="573">
                  <c:v>25.250127608638799</c:v>
                </c:pt>
                <c:pt idx="574">
                  <c:v>25.283629958081601</c:v>
                </c:pt>
                <c:pt idx="575">
                  <c:v>25.317101048391301</c:v>
                </c:pt>
                <c:pt idx="576">
                  <c:v>25.3505409072432</c:v>
                </c:pt>
                <c:pt idx="577">
                  <c:v>25.383949562299598</c:v>
                </c:pt>
                <c:pt idx="578">
                  <c:v>25.4173270412095</c:v>
                </c:pt>
                <c:pt idx="579">
                  <c:v>25.450673371608499</c:v>
                </c:pt>
                <c:pt idx="580">
                  <c:v>25.4839885811191</c:v>
                </c:pt>
                <c:pt idx="581">
                  <c:v>25.517272697350801</c:v>
                </c:pt>
                <c:pt idx="582">
                  <c:v>25.5505257478994</c:v>
                </c:pt>
                <c:pt idx="583">
                  <c:v>25.583747760347901</c:v>
                </c:pt>
                <c:pt idx="584">
                  <c:v>25.616938762265899</c:v>
                </c:pt>
                <c:pt idx="585">
                  <c:v>25.650098781209799</c:v>
                </c:pt>
                <c:pt idx="586">
                  <c:v>25.683227844722801</c:v>
                </c:pt>
                <c:pt idx="587">
                  <c:v>25.716325980334901</c:v>
                </c:pt>
                <c:pt idx="588">
                  <c:v>25.749393215562701</c:v>
                </c:pt>
                <c:pt idx="589">
                  <c:v>25.782429577909799</c:v>
                </c:pt>
                <c:pt idx="590">
                  <c:v>25.815435094866601</c:v>
                </c:pt>
                <c:pt idx="591">
                  <c:v>25.848409793910001</c:v>
                </c:pt>
                <c:pt idx="592">
                  <c:v>25.881353702503901</c:v>
                </c:pt>
                <c:pt idx="593">
                  <c:v>25.914266848099</c:v>
                </c:pt>
                <c:pt idx="594">
                  <c:v>25.947149258132701</c:v>
                </c:pt>
                <c:pt idx="595">
                  <c:v>25.980000960029098</c:v>
                </c:pt>
                <c:pt idx="596">
                  <c:v>26.0128219802601</c:v>
                </c:pt>
                <c:pt idx="597">
                  <c:v>26.045612340789098</c:v>
                </c:pt>
                <c:pt idx="598">
                  <c:v>26.0783720744951</c:v>
                </c:pt>
                <c:pt idx="599">
                  <c:v>26.1111012087026</c:v>
                </c:pt>
                <c:pt idx="600">
                  <c:v>26.143799770721799</c:v>
                </c:pt>
                <c:pt idx="601">
                  <c:v>26.176467787849099</c:v>
                </c:pt>
                <c:pt idx="602">
                  <c:v>26.209105287366299</c:v>
                </c:pt>
                <c:pt idx="603">
                  <c:v>26.241712296541198</c:v>
                </c:pt>
                <c:pt idx="604">
                  <c:v>26.274288842627101</c:v>
                </c:pt>
                <c:pt idx="605">
                  <c:v>26.3068349528635</c:v>
                </c:pt>
                <c:pt idx="606">
                  <c:v>26.339350654475201</c:v>
                </c:pt>
                <c:pt idx="607">
                  <c:v>26.3718359746732</c:v>
                </c:pt>
                <c:pt idx="608">
                  <c:v>26.404290940654001</c:v>
                </c:pt>
                <c:pt idx="609">
                  <c:v>26.436715579599898</c:v>
                </c:pt>
                <c:pt idx="610">
                  <c:v>26.469109918679301</c:v>
                </c:pt>
                <c:pt idx="611">
                  <c:v>26.501473985045902</c:v>
                </c:pt>
                <c:pt idx="612">
                  <c:v>26.533807805839501</c:v>
                </c:pt>
                <c:pt idx="613">
                  <c:v>26.566111408185598</c:v>
                </c:pt>
                <c:pt idx="614">
                  <c:v>26.598384819195399</c:v>
                </c:pt>
                <c:pt idx="615">
                  <c:v>26.630628065965901</c:v>
                </c:pt>
                <c:pt idx="616">
                  <c:v>26.662841175580098</c:v>
                </c:pt>
                <c:pt idx="617">
                  <c:v>26.695024175106401</c:v>
                </c:pt>
                <c:pt idx="618">
                  <c:v>26.727177091599302</c:v>
                </c:pt>
                <c:pt idx="619">
                  <c:v>26.7592999520989</c:v>
                </c:pt>
                <c:pt idx="620">
                  <c:v>26.791392783631199</c:v>
                </c:pt>
                <c:pt idx="621">
                  <c:v>26.823455613207699</c:v>
                </c:pt>
                <c:pt idx="622">
                  <c:v>26.855488467826198</c:v>
                </c:pt>
                <c:pt idx="623">
                  <c:v>26.8874913744697</c:v>
                </c:pt>
                <c:pt idx="624">
                  <c:v>26.919464360107298</c:v>
                </c:pt>
                <c:pt idx="625">
                  <c:v>26.9514074516939</c:v>
                </c:pt>
                <c:pt idx="626">
                  <c:v>26.983320675507201</c:v>
                </c:pt>
                <c:pt idx="627">
                  <c:v>27.015204053193401</c:v>
                </c:pt>
                <c:pt idx="628">
                  <c:v>27.047057616812001</c:v>
                </c:pt>
                <c:pt idx="629">
                  <c:v>27.078881393218602</c:v>
                </c:pt>
                <c:pt idx="630">
                  <c:v>27.110675409253599</c:v>
                </c:pt>
                <c:pt idx="631">
                  <c:v>27.142439691742499</c:v>
                </c:pt>
                <c:pt idx="632">
                  <c:v>27.1741742674953</c:v>
                </c:pt>
                <c:pt idx="633">
                  <c:v>27.205879163307401</c:v>
                </c:pt>
                <c:pt idx="634">
                  <c:v>27.237554405958502</c:v>
                </c:pt>
                <c:pt idx="635">
                  <c:v>27.2692000222136</c:v>
                </c:pt>
                <c:pt idx="636">
                  <c:v>27.300816038822401</c:v>
                </c:pt>
                <c:pt idx="637">
                  <c:v>27.332402482519299</c:v>
                </c:pt>
                <c:pt idx="638">
                  <c:v>27.363959380023999</c:v>
                </c:pt>
                <c:pt idx="639">
                  <c:v>27.3954867580407</c:v>
                </c:pt>
                <c:pt idx="640">
                  <c:v>27.426984643258599</c:v>
                </c:pt>
                <c:pt idx="641">
                  <c:v>27.458453062351701</c:v>
                </c:pt>
                <c:pt idx="642">
                  <c:v>27.4898920419791</c:v>
                </c:pt>
                <c:pt idx="643">
                  <c:v>27.521301608784398</c:v>
                </c:pt>
                <c:pt idx="644">
                  <c:v>27.552681789396399</c:v>
                </c:pt>
                <c:pt idx="645">
                  <c:v>27.5840326104287</c:v>
                </c:pt>
                <c:pt idx="646">
                  <c:v>27.6153540984796</c:v>
                </c:pt>
                <c:pt idx="647">
                  <c:v>27.646646280132401</c:v>
                </c:pt>
                <c:pt idx="648">
                  <c:v>27.6779091819553</c:v>
                </c:pt>
                <c:pt idx="649">
                  <c:v>27.709142830501399</c:v>
                </c:pt>
                <c:pt idx="650">
                  <c:v>27.7403472523084</c:v>
                </c:pt>
                <c:pt idx="651">
                  <c:v>27.771522473899299</c:v>
                </c:pt>
                <c:pt idx="652">
                  <c:v>27.802668521781602</c:v>
                </c:pt>
                <c:pt idx="653">
                  <c:v>27.8337854224478</c:v>
                </c:pt>
                <c:pt idx="654">
                  <c:v>27.864873202375399</c:v>
                </c:pt>
                <c:pt idx="655">
                  <c:v>27.895931888026499</c:v>
                </c:pt>
                <c:pt idx="656">
                  <c:v>27.926961510362499</c:v>
                </c:pt>
                <c:pt idx="657">
                  <c:v>27.957962080710701</c:v>
                </c:pt>
                <c:pt idx="658">
                  <c:v>27.988933635536</c:v>
                </c:pt>
                <c:pt idx="659">
                  <c:v>28.019876201196102</c:v>
                </c:pt>
                <c:pt idx="660">
                  <c:v>28.050789804033801</c:v>
                </c:pt>
                <c:pt idx="661">
                  <c:v>28.081674470376299</c:v>
                </c:pt>
                <c:pt idx="662">
                  <c:v>28.1125302265357</c:v>
                </c:pt>
                <c:pt idx="663">
                  <c:v>28.143357098808899</c:v>
                </c:pt>
                <c:pt idx="664">
                  <c:v>28.1741551134776</c:v>
                </c:pt>
                <c:pt idx="665">
                  <c:v>28.204924296807899</c:v>
                </c:pt>
                <c:pt idx="666">
                  <c:v>28.235664675051002</c:v>
                </c:pt>
                <c:pt idx="667">
                  <c:v>28.266376274442401</c:v>
                </c:pt>
                <c:pt idx="668">
                  <c:v>28.297059121202398</c:v>
                </c:pt>
                <c:pt idx="669">
                  <c:v>28.327713241535701</c:v>
                </c:pt>
                <c:pt idx="670">
                  <c:v>28.358338661631901</c:v>
                </c:pt>
                <c:pt idx="671">
                  <c:v>28.388935407664999</c:v>
                </c:pt>
                <c:pt idx="672">
                  <c:v>28.419503505793301</c:v>
                </c:pt>
                <c:pt idx="673">
                  <c:v>28.450042982159999</c:v>
                </c:pt>
                <c:pt idx="674">
                  <c:v>28.4805538628924</c:v>
                </c:pt>
                <c:pt idx="675">
                  <c:v>28.5110361741026</c:v>
                </c:pt>
                <c:pt idx="676">
                  <c:v>28.541489941887001</c:v>
                </c:pt>
                <c:pt idx="677">
                  <c:v>28.571915192326198</c:v>
                </c:pt>
                <c:pt idx="678">
                  <c:v>28.6023119514855</c:v>
                </c:pt>
                <c:pt idx="679">
                  <c:v>28.632680245414399</c:v>
                </c:pt>
                <c:pt idx="680">
                  <c:v>28.663020100146699</c:v>
                </c:pt>
                <c:pt idx="681">
                  <c:v>28.693331541700601</c:v>
                </c:pt>
                <c:pt idx="682">
                  <c:v>28.723614596078502</c:v>
                </c:pt>
                <c:pt idx="683">
                  <c:v>28.753869289267101</c:v>
                </c:pt>
                <c:pt idx="684">
                  <c:v>28.7840956472374</c:v>
                </c:pt>
                <c:pt idx="685">
                  <c:v>28.8142936959444</c:v>
                </c:pt>
                <c:pt idx="686">
                  <c:v>28.844463461136499</c:v>
                </c:pt>
                <c:pt idx="687">
                  <c:v>28.874604964782101</c:v>
                </c:pt>
                <c:pt idx="688">
                  <c:v>28.904718236446499</c:v>
                </c:pt>
                <c:pt idx="689">
                  <c:v>28.934803301993998</c:v>
                </c:pt>
                <c:pt idx="690">
                  <c:v>28.964860187271899</c:v>
                </c:pt>
                <c:pt idx="691">
                  <c:v>28.994888918111201</c:v>
                </c:pt>
                <c:pt idx="692">
                  <c:v>29.024889520325701</c:v>
                </c:pt>
                <c:pt idx="693">
                  <c:v>29.054862019712498</c:v>
                </c:pt>
                <c:pt idx="694">
                  <c:v>29.084806442051899</c:v>
                </c:pt>
                <c:pt idx="695">
                  <c:v>29.114722813107001</c:v>
                </c:pt>
                <c:pt idx="696">
                  <c:v>29.144611158624301</c:v>
                </c:pt>
                <c:pt idx="697">
                  <c:v>29.174471504332899</c:v>
                </c:pt>
                <c:pt idx="698">
                  <c:v>29.204303875945399</c:v>
                </c:pt>
                <c:pt idx="699">
                  <c:v>29.234108299156699</c:v>
                </c:pt>
                <c:pt idx="700">
                  <c:v>29.263884799645201</c:v>
                </c:pt>
                <c:pt idx="701">
                  <c:v>29.293633403071802</c:v>
                </c:pt>
                <c:pt idx="702">
                  <c:v>29.3233541350804</c:v>
                </c:pt>
                <c:pt idx="703">
                  <c:v>29.353047021297499</c:v>
                </c:pt>
                <c:pt idx="704">
                  <c:v>29.3827120873326</c:v>
                </c:pt>
                <c:pt idx="705">
                  <c:v>29.4123493587777</c:v>
                </c:pt>
                <c:pt idx="706">
                  <c:v>29.441958861207802</c:v>
                </c:pt>
                <c:pt idx="707">
                  <c:v>29.4715406201802</c:v>
                </c:pt>
                <c:pt idx="708">
                  <c:v>29.501094661235001</c:v>
                </c:pt>
                <c:pt idx="709">
                  <c:v>29.530621009894901</c:v>
                </c:pt>
                <c:pt idx="710">
                  <c:v>29.560119691665101</c:v>
                </c:pt>
                <c:pt idx="711">
                  <c:v>29.589590732033301</c:v>
                </c:pt>
                <c:pt idx="712">
                  <c:v>29.619034156469699</c:v>
                </c:pt>
                <c:pt idx="713">
                  <c:v>29.648449990426901</c:v>
                </c:pt>
                <c:pt idx="714">
                  <c:v>29.677838259340099</c:v>
                </c:pt>
                <c:pt idx="715">
                  <c:v>29.707198988626601</c:v>
                </c:pt>
                <c:pt idx="716">
                  <c:v>29.7365322036861</c:v>
                </c:pt>
                <c:pt idx="717">
                  <c:v>29.765837929900801</c:v>
                </c:pt>
                <c:pt idx="718">
                  <c:v>29.7951161926349</c:v>
                </c:pt>
                <c:pt idx="719">
                  <c:v>29.824367017235001</c:v>
                </c:pt>
                <c:pt idx="720">
                  <c:v>29.8535904290299</c:v>
                </c:pt>
                <c:pt idx="721">
                  <c:v>29.8827864533304</c:v>
                </c:pt>
                <c:pt idx="722">
                  <c:v>29.9119551154295</c:v>
                </c:pt>
                <c:pt idx="723">
                  <c:v>29.941096440570401</c:v>
                </c:pt>
                <c:pt idx="724">
                  <c:v>29.970210453817899</c:v>
                </c:pt>
                <c:pt idx="725">
                  <c:v>29.999297180606799</c:v>
                </c:pt>
                <c:pt idx="726">
                  <c:v>30.028356646156599</c:v>
                </c:pt>
                <c:pt idx="727">
                  <c:v>30.057388875668899</c:v>
                </c:pt>
                <c:pt idx="728">
                  <c:v>30.0863938943268</c:v>
                </c:pt>
                <c:pt idx="729">
                  <c:v>30.115371727295599</c:v>
                </c:pt>
                <c:pt idx="730">
                  <c:v>30.144322399722199</c:v>
                </c:pt>
                <c:pt idx="731">
                  <c:v>30.173245936735299</c:v>
                </c:pt>
                <c:pt idx="732">
                  <c:v>30.202142363445201</c:v>
                </c:pt>
                <c:pt idx="733">
                  <c:v>30.231011704944098</c:v>
                </c:pt>
                <c:pt idx="734">
                  <c:v>30.2598539863057</c:v>
                </c:pt>
                <c:pt idx="735">
                  <c:v>30.288669232585299</c:v>
                </c:pt>
                <c:pt idx="736">
                  <c:v>30.3174574688198</c:v>
                </c:pt>
                <c:pt idx="737">
                  <c:v>30.3462187200277</c:v>
                </c:pt>
                <c:pt idx="738">
                  <c:v>30.374953011209001</c:v>
                </c:pt>
                <c:pt idx="739">
                  <c:v>30.4036603673451</c:v>
                </c:pt>
                <c:pt idx="740">
                  <c:v>30.432340813398699</c:v>
                </c:pt>
                <c:pt idx="741">
                  <c:v>30.4609943743142</c:v>
                </c:pt>
                <c:pt idx="742">
                  <c:v>30.489621075017201</c:v>
                </c:pt>
                <c:pt idx="743">
                  <c:v>30.518220940414601</c:v>
                </c:pt>
                <c:pt idx="744">
                  <c:v>30.546793995394498</c:v>
                </c:pt>
                <c:pt idx="745">
                  <c:v>30.575340264826501</c:v>
                </c:pt>
                <c:pt idx="746">
                  <c:v>30.603859773561201</c:v>
                </c:pt>
                <c:pt idx="747">
                  <c:v>30.6323525464305</c:v>
                </c:pt>
                <c:pt idx="748">
                  <c:v>30.6608186082474</c:v>
                </c:pt>
                <c:pt idx="749">
                  <c:v>30.689257983806002</c:v>
                </c:pt>
                <c:pt idx="750">
                  <c:v>30.717670697881299</c:v>
                </c:pt>
                <c:pt idx="751">
                  <c:v>30.7460567752297</c:v>
                </c:pt>
                <c:pt idx="752">
                  <c:v>30.774416240588401</c:v>
                </c:pt>
                <c:pt idx="753">
                  <c:v>30.802749118675401</c:v>
                </c:pt>
                <c:pt idx="754">
                  <c:v>30.831055434189999</c:v>
                </c:pt>
                <c:pt idx="755">
                  <c:v>30.859335211811899</c:v>
                </c:pt>
                <c:pt idx="756">
                  <c:v>30.8875884762022</c:v>
                </c:pt>
                <c:pt idx="757">
                  <c:v>30.915815252002499</c:v>
                </c:pt>
                <c:pt idx="758">
                  <c:v>30.944015563835102</c:v>
                </c:pt>
                <c:pt idx="759">
                  <c:v>30.9721894363032</c:v>
                </c:pt>
                <c:pt idx="760">
                  <c:v>31.000336895117002</c:v>
                </c:pt>
                <c:pt idx="761">
                  <c:v>31.028457968063702</c:v>
                </c:pt>
                <c:pt idx="762">
                  <c:v>31.056552675950599</c:v>
                </c:pt>
                <c:pt idx="763">
                  <c:v>31.084621043337702</c:v>
                </c:pt>
                <c:pt idx="764">
                  <c:v>31.1126630947665</c:v>
                </c:pt>
                <c:pt idx="765">
                  <c:v>31.140678854760399</c:v>
                </c:pt>
                <c:pt idx="766">
                  <c:v>31.1686683478239</c:v>
                </c:pt>
                <c:pt idx="767">
                  <c:v>31.1966315984434</c:v>
                </c:pt>
                <c:pt idx="768">
                  <c:v>31.224568631086701</c:v>
                </c:pt>
                <c:pt idx="769">
                  <c:v>31.252479470203099</c:v>
                </c:pt>
                <c:pt idx="770">
                  <c:v>31.280364140223199</c:v>
                </c:pt>
                <c:pt idx="771">
                  <c:v>31.308222665559299</c:v>
                </c:pt>
                <c:pt idx="772">
                  <c:v>31.336055070605099</c:v>
                </c:pt>
                <c:pt idx="773">
                  <c:v>31.3638613797354</c:v>
                </c:pt>
                <c:pt idx="774">
                  <c:v>31.3916416173067</c:v>
                </c:pt>
                <c:pt idx="775">
                  <c:v>31.419395807656802</c:v>
                </c:pt>
                <c:pt idx="776">
                  <c:v>31.447123975104599</c:v>
                </c:pt>
                <c:pt idx="777">
                  <c:v>31.474826143950601</c:v>
                </c:pt>
                <c:pt idx="778">
                  <c:v>31.5025023384765</c:v>
                </c:pt>
                <c:pt idx="779">
                  <c:v>31.530152582945099</c:v>
                </c:pt>
                <c:pt idx="780">
                  <c:v>31.5577769016008</c:v>
                </c:pt>
                <c:pt idx="781">
                  <c:v>31.585375318668699</c:v>
                </c:pt>
                <c:pt idx="782">
                  <c:v>31.6129478583557</c:v>
                </c:pt>
                <c:pt idx="783">
                  <c:v>31.6404945448493</c:v>
                </c:pt>
                <c:pt idx="784">
                  <c:v>31.668015402318598</c:v>
                </c:pt>
                <c:pt idx="785">
                  <c:v>31.695510454913599</c:v>
                </c:pt>
                <c:pt idx="786">
                  <c:v>31.722979726765502</c:v>
                </c:pt>
                <c:pt idx="787">
                  <c:v>31.7504232419865</c:v>
                </c:pt>
                <c:pt idx="788">
                  <c:v>31.7778410246699</c:v>
                </c:pt>
                <c:pt idx="789">
                  <c:v>31.80523309889</c:v>
                </c:pt>
                <c:pt idx="790">
                  <c:v>31.8325994887024</c:v>
                </c:pt>
                <c:pt idx="791">
                  <c:v>31.859940218143201</c:v>
                </c:pt>
                <c:pt idx="792">
                  <c:v>31.8872553112299</c:v>
                </c:pt>
                <c:pt idx="793">
                  <c:v>31.914544791960701</c:v>
                </c:pt>
                <c:pt idx="794">
                  <c:v>31.9418086843149</c:v>
                </c:pt>
                <c:pt idx="795">
                  <c:v>31.969047012252599</c:v>
                </c:pt>
                <c:pt idx="796">
                  <c:v>31.996259799714799</c:v>
                </c:pt>
                <c:pt idx="797">
                  <c:v>32.0234470721783</c:v>
                </c:pt>
                <c:pt idx="798">
                  <c:v>32.050608855884299</c:v>
                </c:pt>
                <c:pt idx="799">
                  <c:v>32.077745171427999</c:v>
                </c:pt>
                <c:pt idx="800">
                  <c:v>32.104856042707702</c:v>
                </c:pt>
                <c:pt idx="801">
                  <c:v>32.1319414936033</c:v>
                </c:pt>
                <c:pt idx="802">
                  <c:v>32.159001547976402</c:v>
                </c:pt>
                <c:pt idx="803">
                  <c:v>32.186036229670599</c:v>
                </c:pt>
                <c:pt idx="804">
                  <c:v>32.213045562511198</c:v>
                </c:pt>
                <c:pt idx="805">
                  <c:v>32.240029570304998</c:v>
                </c:pt>
                <c:pt idx="806">
                  <c:v>32.266988276840998</c:v>
                </c:pt>
                <c:pt idx="807">
                  <c:v>32.293921705889602</c:v>
                </c:pt>
                <c:pt idx="808">
                  <c:v>32.320829881203103</c:v>
                </c:pt>
                <c:pt idx="809">
                  <c:v>32.347712826515398</c:v>
                </c:pt>
                <c:pt idx="810">
                  <c:v>32.374570565542101</c:v>
                </c:pt>
                <c:pt idx="811">
                  <c:v>32.401403121980699</c:v>
                </c:pt>
                <c:pt idx="812">
                  <c:v>32.428210519510202</c:v>
                </c:pt>
                <c:pt idx="813">
                  <c:v>32.454992781791397</c:v>
                </c:pt>
                <c:pt idx="814">
                  <c:v>32.481749932466698</c:v>
                </c:pt>
                <c:pt idx="815">
                  <c:v>32.508481995160203</c:v>
                </c:pt>
                <c:pt idx="816">
                  <c:v>32.535188993477703</c:v>
                </c:pt>
                <c:pt idx="817">
                  <c:v>32.561870951006497</c:v>
                </c:pt>
                <c:pt idx="818">
                  <c:v>32.588527891315799</c:v>
                </c:pt>
                <c:pt idx="819">
                  <c:v>32.615159837956199</c:v>
                </c:pt>
                <c:pt idx="820">
                  <c:v>32.641766814460098</c:v>
                </c:pt>
                <c:pt idx="821">
                  <c:v>32.668348844341303</c:v>
                </c:pt>
                <c:pt idx="822">
                  <c:v>32.694905951095301</c:v>
                </c:pt>
                <c:pt idx="823">
                  <c:v>32.721438158199398</c:v>
                </c:pt>
                <c:pt idx="824">
                  <c:v>32.747945489112197</c:v>
                </c:pt>
                <c:pt idx="825">
                  <c:v>32.774427967274001</c:v>
                </c:pt>
                <c:pt idx="826">
                  <c:v>32.800885616106598</c:v>
                </c:pt>
                <c:pt idx="827">
                  <c:v>32.827318459013497</c:v>
                </c:pt>
                <c:pt idx="828">
                  <c:v>32.853726519379698</c:v>
                </c:pt>
                <c:pt idx="829">
                  <c:v>32.880109820571597</c:v>
                </c:pt>
                <c:pt idx="830">
                  <c:v>32.906468385937401</c:v>
                </c:pt>
                <c:pt idx="831">
                  <c:v>32.932802238806502</c:v>
                </c:pt>
                <c:pt idx="832">
                  <c:v>32.959111402490102</c:v>
                </c:pt>
                <c:pt idx="833">
                  <c:v>32.9853959002808</c:v>
                </c:pt>
                <c:pt idx="834">
                  <c:v>33.011655756173901</c:v>
                </c:pt>
                <c:pt idx="835">
                  <c:v>33.037890993961597</c:v>
                </c:pt>
                <c:pt idx="836">
                  <c:v>33.064101635842</c:v>
                </c:pt>
                <c:pt idx="837">
                  <c:v>33.090287705045803</c:v>
                </c:pt>
                <c:pt idx="838">
                  <c:v>33.116449224785498</c:v>
                </c:pt>
                <c:pt idx="839">
                  <c:v>33.142586218255502</c:v>
                </c:pt>
                <c:pt idx="840">
                  <c:v>33.168698708632</c:v>
                </c:pt>
                <c:pt idx="841">
                  <c:v>33.1947867190731</c:v>
                </c:pt>
                <c:pt idx="842">
                  <c:v>33.220850272718501</c:v>
                </c:pt>
                <c:pt idx="843">
                  <c:v>33.246889392690001</c:v>
                </c:pt>
                <c:pt idx="844">
                  <c:v>33.272904102090997</c:v>
                </c:pt>
                <c:pt idx="845">
                  <c:v>33.298894424006797</c:v>
                </c:pt>
                <c:pt idx="846">
                  <c:v>33.324860381504301</c:v>
                </c:pt>
                <c:pt idx="847">
                  <c:v>33.350801997632402</c:v>
                </c:pt>
                <c:pt idx="848">
                  <c:v>33.3767192954219</c:v>
                </c:pt>
                <c:pt idx="849">
                  <c:v>33.4026122978849</c:v>
                </c:pt>
                <c:pt idx="850">
                  <c:v>33.428481028015902</c:v>
                </c:pt>
                <c:pt idx="851">
                  <c:v>33.454325508790802</c:v>
                </c:pt>
                <c:pt idx="852">
                  <c:v>33.480145763167201</c:v>
                </c:pt>
                <c:pt idx="853">
                  <c:v>33.5059418140847</c:v>
                </c:pt>
                <c:pt idx="854">
                  <c:v>33.531713684464599</c:v>
                </c:pt>
                <c:pt idx="855">
                  <c:v>33.557461397209899</c:v>
                </c:pt>
                <c:pt idx="856">
                  <c:v>33.583184975205398</c:v>
                </c:pt>
                <c:pt idx="857">
                  <c:v>33.608884441317599</c:v>
                </c:pt>
                <c:pt idx="858">
                  <c:v>33.634559818394898</c:v>
                </c:pt>
                <c:pt idx="859">
                  <c:v>33.660211129267203</c:v>
                </c:pt>
                <c:pt idx="860">
                  <c:v>33.685838396746398</c:v>
                </c:pt>
                <c:pt idx="861">
                  <c:v>33.711441643625797</c:v>
                </c:pt>
                <c:pt idx="862">
                  <c:v>33.737020892680903</c:v>
                </c:pt>
                <c:pt idx="863">
                  <c:v>33.762576166668403</c:v>
                </c:pt>
                <c:pt idx="864">
                  <c:v>33.788107488327199</c:v>
                </c:pt>
                <c:pt idx="865">
                  <c:v>33.8136148803775</c:v>
                </c:pt>
                <c:pt idx="866">
                  <c:v>33.8390983655216</c:v>
                </c:pt>
                <c:pt idx="867">
                  <c:v>33.864557966443201</c:v>
                </c:pt>
                <c:pt idx="868">
                  <c:v>33.889993705807903</c:v>
                </c:pt>
                <c:pt idx="869">
                  <c:v>33.915405606262901</c:v>
                </c:pt>
                <c:pt idx="870">
                  <c:v>33.940793690437097</c:v>
                </c:pt>
                <c:pt idx="871">
                  <c:v>33.966157980963899</c:v>
                </c:pt>
                <c:pt idx="872">
                  <c:v>33.991498500441502</c:v>
                </c:pt>
                <c:pt idx="873">
                  <c:v>34.016815271420903</c:v>
                </c:pt>
                <c:pt idx="874">
                  <c:v>34.042108316458197</c:v>
                </c:pt>
                <c:pt idx="875">
                  <c:v>34.067377658090898</c:v>
                </c:pt>
                <c:pt idx="876">
                  <c:v>34.092623318838399</c:v>
                </c:pt>
                <c:pt idx="877">
                  <c:v>34.117845321201798</c:v>
                </c:pt>
                <c:pt idx="878">
                  <c:v>34.143043687663798</c:v>
                </c:pt>
                <c:pt idx="879">
                  <c:v>34.168218440688698</c:v>
                </c:pt>
                <c:pt idx="880">
                  <c:v>34.193369602722598</c:v>
                </c:pt>
                <c:pt idx="881">
                  <c:v>34.218497196193198</c:v>
                </c:pt>
                <c:pt idx="882">
                  <c:v>34.2436012435099</c:v>
                </c:pt>
                <c:pt idx="883">
                  <c:v>34.268681767063597</c:v>
                </c:pt>
                <c:pt idx="884">
                  <c:v>34.293738789227099</c:v>
                </c:pt>
                <c:pt idx="885">
                  <c:v>34.318772332354698</c:v>
                </c:pt>
                <c:pt idx="886">
                  <c:v>34.343782418782197</c:v>
                </c:pt>
                <c:pt idx="887">
                  <c:v>34.368769070827398</c:v>
                </c:pt>
                <c:pt idx="888">
                  <c:v>34.393732310789403</c:v>
                </c:pt>
                <c:pt idx="889">
                  <c:v>34.418672160949001</c:v>
                </c:pt>
                <c:pt idx="890">
                  <c:v>34.443588643568901</c:v>
                </c:pt>
                <c:pt idx="891">
                  <c:v>34.468481780893001</c:v>
                </c:pt>
                <c:pt idx="892">
                  <c:v>34.493351595147097</c:v>
                </c:pt>
                <c:pt idx="893">
                  <c:v>34.518198108538499</c:v>
                </c:pt>
                <c:pt idx="894">
                  <c:v>34.5430213432562</c:v>
                </c:pt>
                <c:pt idx="895">
                  <c:v>34.567821321470703</c:v>
                </c:pt>
                <c:pt idx="896">
                  <c:v>34.592598065334201</c:v>
                </c:pt>
                <c:pt idx="897">
                  <c:v>34.617351596980399</c:v>
                </c:pt>
                <c:pt idx="898">
                  <c:v>34.642081938524697</c:v>
                </c:pt>
                <c:pt idx="899">
                  <c:v>34.666789112063903</c:v>
                </c:pt>
                <c:pt idx="900">
                  <c:v>34.691473139676603</c:v>
                </c:pt>
                <c:pt idx="901">
                  <c:v>34.716134043422898</c:v>
                </c:pt>
                <c:pt idx="902">
                  <c:v>34.740771845344497</c:v>
                </c:pt>
                <c:pt idx="903">
                  <c:v>34.765386567464603</c:v>
                </c:pt>
                <c:pt idx="904">
                  <c:v>34.789978231788098</c:v>
                </c:pt>
                <c:pt idx="905">
                  <c:v>34.814546860301199</c:v>
                </c:pt>
                <c:pt idx="906">
                  <c:v>34.839092474971999</c:v>
                </c:pt>
                <c:pt idx="907">
                  <c:v>34.863615097749999</c:v>
                </c:pt>
                <c:pt idx="908">
                  <c:v>34.888114750811198</c:v>
                </c:pt>
                <c:pt idx="909">
                  <c:v>34.9125914560491</c:v>
                </c:pt>
                <c:pt idx="910">
                  <c:v>34.937045235183597</c:v>
                </c:pt>
                <c:pt idx="911">
                  <c:v>34.961476110093201</c:v>
                </c:pt>
                <c:pt idx="912">
                  <c:v>34.985884102638003</c:v>
                </c:pt>
                <c:pt idx="913">
                  <c:v>35.010269234660001</c:v>
                </c:pt>
                <c:pt idx="914">
                  <c:v>35.034631527982498</c:v>
                </c:pt>
                <c:pt idx="915">
                  <c:v>35.058971004410502</c:v>
                </c:pt>
                <c:pt idx="916">
                  <c:v>35.083287685730603</c:v>
                </c:pt>
                <c:pt idx="917">
                  <c:v>35.107581593711203</c:v>
                </c:pt>
                <c:pt idx="918">
                  <c:v>35.131852750102098</c:v>
                </c:pt>
                <c:pt idx="919">
                  <c:v>35.156101176634699</c:v>
                </c:pt>
                <c:pt idx="920">
                  <c:v>35.180326895022098</c:v>
                </c:pt>
                <c:pt idx="921">
                  <c:v>35.204529926958898</c:v>
                </c:pt>
                <c:pt idx="922">
                  <c:v>35.228710294121498</c:v>
                </c:pt>
                <c:pt idx="923">
                  <c:v>35.252868018167497</c:v>
                </c:pt>
                <c:pt idx="924">
                  <c:v>35.277003120736602</c:v>
                </c:pt>
                <c:pt idx="925">
                  <c:v>35.301115623449597</c:v>
                </c:pt>
                <c:pt idx="926">
                  <c:v>35.325205547909199</c:v>
                </c:pt>
                <c:pt idx="927">
                  <c:v>35.349272915699601</c:v>
                </c:pt>
                <c:pt idx="928">
                  <c:v>35.373317748386498</c:v>
                </c:pt>
                <c:pt idx="929">
                  <c:v>35.397340067517199</c:v>
                </c:pt>
                <c:pt idx="930">
                  <c:v>35.421339894620701</c:v>
                </c:pt>
                <c:pt idx="931">
                  <c:v>35.445317251207399</c:v>
                </c:pt>
                <c:pt idx="932">
                  <c:v>35.4692721587694</c:v>
                </c:pt>
                <c:pt idx="933">
                  <c:v>35.493204638780099</c:v>
                </c:pt>
                <c:pt idx="934">
                  <c:v>35.517114712694898</c:v>
                </c:pt>
                <c:pt idx="935">
                  <c:v>35.541002401950401</c:v>
                </c:pt>
                <c:pt idx="936">
                  <c:v>35.564867727964902</c:v>
                </c:pt>
                <c:pt idx="937">
                  <c:v>35.588710712138202</c:v>
                </c:pt>
                <c:pt idx="938">
                  <c:v>35.612531375851603</c:v>
                </c:pt>
                <c:pt idx="939">
                  <c:v>35.636329740468099</c:v>
                </c:pt>
                <c:pt idx="940">
                  <c:v>35.660105827332103</c:v>
                </c:pt>
                <c:pt idx="941">
                  <c:v>35.683859657769602</c:v>
                </c:pt>
                <c:pt idx="942">
                  <c:v>35.707591253088196</c:v>
                </c:pt>
                <c:pt idx="943">
                  <c:v>35.731300634576897</c:v>
                </c:pt>
                <c:pt idx="944">
                  <c:v>35.754987823506298</c:v>
                </c:pt>
                <c:pt idx="945">
                  <c:v>35.778652841905298</c:v>
                </c:pt>
                <c:pt idx="946">
                  <c:v>35.802295710754699</c:v>
                </c:pt>
                <c:pt idx="947">
                  <c:v>35.825916450887497</c:v>
                </c:pt>
                <c:pt idx="948">
                  <c:v>35.8495150835084</c:v>
                </c:pt>
                <c:pt idx="949">
                  <c:v>35.873091629803596</c:v>
                </c:pt>
                <c:pt idx="950">
                  <c:v>35.896646110941198</c:v>
                </c:pt>
                <c:pt idx="951">
                  <c:v>35.920178548071</c:v>
                </c:pt>
                <c:pt idx="952">
                  <c:v>35.9436889623246</c:v>
                </c:pt>
                <c:pt idx="953">
                  <c:v>35.9671773748153</c:v>
                </c:pt>
                <c:pt idx="954">
                  <c:v>35.990643806637998</c:v>
                </c:pt>
                <c:pt idx="955">
                  <c:v>36.0140882788697</c:v>
                </c:pt>
                <c:pt idx="956">
                  <c:v>36.037510812568897</c:v>
                </c:pt>
                <c:pt idx="957">
                  <c:v>36.060911428776002</c:v>
                </c:pt>
                <c:pt idx="958">
                  <c:v>36.084290148512899</c:v>
                </c:pt>
                <c:pt idx="959">
                  <c:v>36.1076469927836</c:v>
                </c:pt>
                <c:pt idx="960">
                  <c:v>36.130981982573601</c:v>
                </c:pt>
                <c:pt idx="961">
                  <c:v>36.154295138850202</c:v>
                </c:pt>
                <c:pt idx="962">
                  <c:v>36.177586482562603</c:v>
                </c:pt>
                <c:pt idx="963">
                  <c:v>36.200856034641603</c:v>
                </c:pt>
                <c:pt idx="964">
                  <c:v>36.224103815999698</c:v>
                </c:pt>
                <c:pt idx="965">
                  <c:v>36.247329847531503</c:v>
                </c:pt>
                <c:pt idx="966">
                  <c:v>36.270534150112901</c:v>
                </c:pt>
                <c:pt idx="967">
                  <c:v>36.293716744601802</c:v>
                </c:pt>
                <c:pt idx="968">
                  <c:v>36.316877651837899</c:v>
                </c:pt>
                <c:pt idx="969">
                  <c:v>36.340016892642602</c:v>
                </c:pt>
                <c:pt idx="970">
                  <c:v>36.363134487818897</c:v>
                </c:pt>
                <c:pt idx="971">
                  <c:v>36.3862304581518</c:v>
                </c:pt>
                <c:pt idx="972">
                  <c:v>36.409304824407997</c:v>
                </c:pt>
                <c:pt idx="973">
                  <c:v>36.432357607335803</c:v>
                </c:pt>
                <c:pt idx="974">
                  <c:v>36.455388827665402</c:v>
                </c:pt>
                <c:pt idx="975">
                  <c:v>36.478398506108697</c:v>
                </c:pt>
                <c:pt idx="976">
                  <c:v>36.501386663359398</c:v>
                </c:pt>
                <c:pt idx="977">
                  <c:v>36.524353320092999</c:v>
                </c:pt>
                <c:pt idx="978">
                  <c:v>36.547298496966597</c:v>
                </c:pt>
                <c:pt idx="979">
                  <c:v>36.5702222146192</c:v>
                </c:pt>
                <c:pt idx="980">
                  <c:v>36.593124493671503</c:v>
                </c:pt>
                <c:pt idx="981">
                  <c:v>36.616005354725999</c:v>
                </c:pt>
                <c:pt idx="982">
                  <c:v>36.638864819291697</c:v>
                </c:pt>
                <c:pt idx="983">
                  <c:v>36.661702907458</c:v>
                </c:pt>
                <c:pt idx="984">
                  <c:v>36.684519639473599</c:v>
                </c:pt>
                <c:pt idx="985">
                  <c:v>36.7073150358761</c:v>
                </c:pt>
                <c:pt idx="986">
                  <c:v>36.7300891171854</c:v>
                </c:pt>
                <c:pt idx="987">
                  <c:v>36.752841903903096</c:v>
                </c:pt>
                <c:pt idx="988">
                  <c:v>36.775573416513197</c:v>
                </c:pt>
                <c:pt idx="989">
                  <c:v>36.798283675481301</c:v>
                </c:pt>
                <c:pt idx="990">
                  <c:v>36.8209727012553</c:v>
                </c:pt>
                <c:pt idx="991">
                  <c:v>36.843640514265097</c:v>
                </c:pt>
                <c:pt idx="992">
                  <c:v>36.866287134922402</c:v>
                </c:pt>
                <c:pt idx="993">
                  <c:v>36.888912583621199</c:v>
                </c:pt>
                <c:pt idx="994">
                  <c:v>36.911516880737402</c:v>
                </c:pt>
                <c:pt idx="995">
                  <c:v>36.934100046628998</c:v>
                </c:pt>
                <c:pt idx="996">
                  <c:v>36.956662101635999</c:v>
                </c:pt>
                <c:pt idx="997">
                  <c:v>36.979203066080402</c:v>
                </c:pt>
                <c:pt idx="998">
                  <c:v>37.001722960266299</c:v>
                </c:pt>
                <c:pt idx="999">
                  <c:v>37.0242218044799</c:v>
                </c:pt>
                <c:pt idx="1000">
                  <c:v>37.0466996189894</c:v>
                </c:pt>
                <c:pt idx="1001">
                  <c:v>37.069156424045097</c:v>
                </c:pt>
                <c:pt idx="1002">
                  <c:v>37.091592239879198</c:v>
                </c:pt>
                <c:pt idx="1003">
                  <c:v>37.114007086706202</c:v>
                </c:pt>
                <c:pt idx="1004">
                  <c:v>37.1364009847224</c:v>
                </c:pt>
                <c:pt idx="1005">
                  <c:v>37.158773954106501</c:v>
                </c:pt>
                <c:pt idx="1006">
                  <c:v>37.181126015019103</c:v>
                </c:pt>
                <c:pt idx="1007">
                  <c:v>37.203457187602801</c:v>
                </c:pt>
                <c:pt idx="1008">
                  <c:v>37.225767491982403</c:v>
                </c:pt>
                <c:pt idx="1009">
                  <c:v>37.248056948264598</c:v>
                </c:pt>
                <c:pt idx="1010">
                  <c:v>37.270325576538603</c:v>
                </c:pt>
                <c:pt idx="1011">
                  <c:v>37.292573396875298</c:v>
                </c:pt>
                <c:pt idx="1012">
                  <c:v>37.314800429327803</c:v>
                </c:pt>
                <c:pt idx="1013">
                  <c:v>37.337006693931301</c:v>
                </c:pt>
                <c:pt idx="1014">
                  <c:v>37.359192210703199</c:v>
                </c:pt>
                <c:pt idx="1015">
                  <c:v>37.381356999642897</c:v>
                </c:pt>
                <c:pt idx="1016">
                  <c:v>37.4035010807319</c:v>
                </c:pt>
                <c:pt idx="1017">
                  <c:v>37.425624473933901</c:v>
                </c:pt>
                <c:pt idx="1018">
                  <c:v>37.447727199194702</c:v>
                </c:pt>
                <c:pt idx="1019">
                  <c:v>37.4698092770114</c:v>
                </c:pt>
                <c:pt idx="1020">
                  <c:v>37.491870726915302</c:v>
                </c:pt>
                <c:pt idx="1021">
                  <c:v>37.513911568690098</c:v>
                </c:pt>
                <c:pt idx="1022">
                  <c:v>37.5359318222147</c:v>
                </c:pt>
                <c:pt idx="1023">
                  <c:v>37.557931507350098</c:v>
                </c:pt>
                <c:pt idx="1024">
                  <c:v>37.579910643939698</c:v>
                </c:pt>
                <c:pt idx="1025">
                  <c:v>37.601869251808999</c:v>
                </c:pt>
                <c:pt idx="1026">
                  <c:v>37.623807350766</c:v>
                </c:pt>
                <c:pt idx="1027">
                  <c:v>37.645724960600901</c:v>
                </c:pt>
                <c:pt idx="1028">
                  <c:v>37.667622101086103</c:v>
                </c:pt>
                <c:pt idx="1029">
                  <c:v>37.689498791976497</c:v>
                </c:pt>
                <c:pt idx="1030">
                  <c:v>37.7113550530091</c:v>
                </c:pt>
                <c:pt idx="1031">
                  <c:v>37.733190903903399</c:v>
                </c:pt>
                <c:pt idx="1032">
                  <c:v>37.755006364361002</c:v>
                </c:pt>
                <c:pt idx="1033">
                  <c:v>37.776801454066003</c:v>
                </c:pt>
                <c:pt idx="1034">
                  <c:v>37.798576192684799</c:v>
                </c:pt>
                <c:pt idx="1035">
                  <c:v>37.820330599865997</c:v>
                </c:pt>
                <c:pt idx="1036">
                  <c:v>37.842064695240801</c:v>
                </c:pt>
                <c:pt idx="1037">
                  <c:v>37.863778498422398</c:v>
                </c:pt>
                <c:pt idx="1038">
                  <c:v>37.885472029006699</c:v>
                </c:pt>
                <c:pt idx="1039">
                  <c:v>37.9071453065716</c:v>
                </c:pt>
                <c:pt idx="1040">
                  <c:v>37.928798350677603</c:v>
                </c:pt>
                <c:pt idx="1041">
                  <c:v>37.950431180867497</c:v>
                </c:pt>
                <c:pt idx="1042">
                  <c:v>37.9720438166664</c:v>
                </c:pt>
                <c:pt idx="1043">
                  <c:v>37.993636277581999</c:v>
                </c:pt>
                <c:pt idx="1044">
                  <c:v>38.015208583103998</c:v>
                </c:pt>
                <c:pt idx="1045">
                  <c:v>38.036760752704801</c:v>
                </c:pt>
                <c:pt idx="1046">
                  <c:v>38.058292805839201</c:v>
                </c:pt>
                <c:pt idx="1047">
                  <c:v>38.079804761943997</c:v>
                </c:pt>
                <c:pt idx="1048">
                  <c:v>38.101296640438903</c:v>
                </c:pt>
                <c:pt idx="1049">
                  <c:v>38.122768460725702</c:v>
                </c:pt>
                <c:pt idx="1050">
                  <c:v>38.144220242188702</c:v>
                </c:pt>
                <c:pt idx="1051">
                  <c:v>38.165652004194598</c:v>
                </c:pt>
                <c:pt idx="1052">
                  <c:v>38.1870637660925</c:v>
                </c:pt>
                <c:pt idx="1053">
                  <c:v>38.208455547214001</c:v>
                </c:pt>
                <c:pt idx="1054">
                  <c:v>38.229827366873003</c:v>
                </c:pt>
                <c:pt idx="1055">
                  <c:v>38.2511792443659</c:v>
                </c:pt>
                <c:pt idx="1056">
                  <c:v>38.272511199265097</c:v>
                </c:pt>
                <c:pt idx="1057">
                  <c:v>38.2938232506011</c:v>
                </c:pt>
                <c:pt idx="1058">
                  <c:v>38.315115417593198</c:v>
                </c:pt>
                <c:pt idx="1059">
                  <c:v>38.336387719469798</c:v>
                </c:pt>
                <c:pt idx="1060">
                  <c:v>38.357640175441702</c:v>
                </c:pt>
                <c:pt idx="1061">
                  <c:v>38.378872804702198</c:v>
                </c:pt>
                <c:pt idx="1062">
                  <c:v>38.400085626427398</c:v>
                </c:pt>
                <c:pt idx="1063">
                  <c:v>38.421278659775602</c:v>
                </c:pt>
                <c:pt idx="1064">
                  <c:v>38.442451923887802</c:v>
                </c:pt>
                <c:pt idx="1065">
                  <c:v>38.463605437887502</c:v>
                </c:pt>
                <c:pt idx="1066">
                  <c:v>38.484739220881004</c:v>
                </c:pt>
                <c:pt idx="1067">
                  <c:v>38.505853291956797</c:v>
                </c:pt>
                <c:pt idx="1068">
                  <c:v>38.526947670186097</c:v>
                </c:pt>
                <c:pt idx="1069">
                  <c:v>38.548022374622903</c:v>
                </c:pt>
                <c:pt idx="1070">
                  <c:v>38.569077424303501</c:v>
                </c:pt>
                <c:pt idx="1071">
                  <c:v>38.590112838246903</c:v>
                </c:pt>
                <c:pt idx="1072">
                  <c:v>38.611128635454698</c:v>
                </c:pt>
                <c:pt idx="1073">
                  <c:v>38.632124834911103</c:v>
                </c:pt>
                <c:pt idx="1074">
                  <c:v>38.653101455582799</c:v>
                </c:pt>
                <c:pt idx="1075">
                  <c:v>38.6740585164195</c:v>
                </c:pt>
                <c:pt idx="1076">
                  <c:v>38.694996036352897</c:v>
                </c:pt>
                <c:pt idx="1077">
                  <c:v>38.715914034297903</c:v>
                </c:pt>
                <c:pt idx="1078">
                  <c:v>38.736812529151699</c:v>
                </c:pt>
                <c:pt idx="1079">
                  <c:v>38.757691539794202</c:v>
                </c:pt>
                <c:pt idx="1080">
                  <c:v>38.778551085088097</c:v>
                </c:pt>
                <c:pt idx="1081">
                  <c:v>38.799391183878498</c:v>
                </c:pt>
                <c:pt idx="1082">
                  <c:v>38.820211854993403</c:v>
                </c:pt>
                <c:pt idx="1083">
                  <c:v>38.8410131172432</c:v>
                </c:pt>
                <c:pt idx="1084">
                  <c:v>38.861794989421298</c:v>
                </c:pt>
                <c:pt idx="1085">
                  <c:v>38.882557490303398</c:v>
                </c:pt>
                <c:pt idx="1086">
                  <c:v>38.903300638648197</c:v>
                </c:pt>
                <c:pt idx="1087">
                  <c:v>38.9240244531969</c:v>
                </c:pt>
                <c:pt idx="1088">
                  <c:v>38.944728952673501</c:v>
                </c:pt>
                <c:pt idx="1089">
                  <c:v>38.9654141557846</c:v>
                </c:pt>
                <c:pt idx="1090">
                  <c:v>38.986080081219598</c:v>
                </c:pt>
                <c:pt idx="1091">
                  <c:v>39.006726747650397</c:v>
                </c:pt>
                <c:pt idx="1092">
                  <c:v>39.0273541737321</c:v>
                </c:pt>
                <c:pt idx="1093">
                  <c:v>39.047962378497502</c:v>
                </c:pt>
                <c:pt idx="1094">
                  <c:v>39.068551380216</c:v>
                </c:pt>
                <c:pt idx="1095">
                  <c:v>39.0891211974931</c:v>
                </c:pt>
                <c:pt idx="1096">
                  <c:v>39.109671848917003</c:v>
                </c:pt>
                <c:pt idx="1097">
                  <c:v>39.130203353059002</c:v>
                </c:pt>
                <c:pt idx="1098">
                  <c:v>39.150715728472903</c:v>
                </c:pt>
                <c:pt idx="1099">
                  <c:v>39.1712089936956</c:v>
                </c:pt>
                <c:pt idx="1100">
                  <c:v>39.191683167246602</c:v>
                </c:pt>
                <c:pt idx="1101">
                  <c:v>39.212138267628603</c:v>
                </c:pt>
                <c:pt idx="1102">
                  <c:v>39.232574313326701</c:v>
                </c:pt>
                <c:pt idx="1103">
                  <c:v>39.252991322809201</c:v>
                </c:pt>
                <c:pt idx="1104">
                  <c:v>39.273389314527201</c:v>
                </c:pt>
                <c:pt idx="1105">
                  <c:v>39.2937683069147</c:v>
                </c:pt>
                <c:pt idx="1106">
                  <c:v>39.314128318388498</c:v>
                </c:pt>
                <c:pt idx="1107">
                  <c:v>39.334469367348397</c:v>
                </c:pt>
                <c:pt idx="1108">
                  <c:v>39.354791472176899</c:v>
                </c:pt>
                <c:pt idx="1109">
                  <c:v>39.375094651239799</c:v>
                </c:pt>
                <c:pt idx="1110">
                  <c:v>39.3953789228853</c:v>
                </c:pt>
                <c:pt idx="1111">
                  <c:v>39.415644305444999</c:v>
                </c:pt>
                <c:pt idx="1112">
                  <c:v>39.435890817233101</c:v>
                </c:pt>
                <c:pt idx="1113">
                  <c:v>39.456118476546898</c:v>
                </c:pt>
                <c:pt idx="1114">
                  <c:v>39.476327301666601</c:v>
                </c:pt>
                <c:pt idx="1115">
                  <c:v>39.496517310855403</c:v>
                </c:pt>
                <c:pt idx="1116">
                  <c:v>39.516688522359303</c:v>
                </c:pt>
                <c:pt idx="1117">
                  <c:v>39.536840954407403</c:v>
                </c:pt>
                <c:pt idx="1118">
                  <c:v>39.556974625211801</c:v>
                </c:pt>
                <c:pt idx="1119">
                  <c:v>39.5770895529675</c:v>
                </c:pt>
                <c:pt idx="1120">
                  <c:v>39.5971857558525</c:v>
                </c:pt>
                <c:pt idx="1121">
                  <c:v>39.617263252027797</c:v>
                </c:pt>
                <c:pt idx="1122">
                  <c:v>39.637322059637398</c:v>
                </c:pt>
                <c:pt idx="1123">
                  <c:v>39.6573621968083</c:v>
                </c:pt>
                <c:pt idx="1124">
                  <c:v>39.677383681650497</c:v>
                </c:pt>
                <c:pt idx="1125">
                  <c:v>39.697386532257099</c:v>
                </c:pt>
                <c:pt idx="1126">
                  <c:v>39.7173707667041</c:v>
                </c:pt>
                <c:pt idx="1127">
                  <c:v>39.737336403050698</c:v>
                </c:pt>
                <c:pt idx="1128">
                  <c:v>39.7572834593389</c:v>
                </c:pt>
                <c:pt idx="1129">
                  <c:v>39.777211953635202</c:v>
                </c:pt>
                <c:pt idx="1130">
                  <c:v>39.7971219043703</c:v>
                </c:pt>
                <c:pt idx="1131">
                  <c:v>39.817013329128699</c:v>
                </c:pt>
                <c:pt idx="1132">
                  <c:v>39.836886245887698</c:v>
                </c:pt>
                <c:pt idx="1133">
                  <c:v>39.856740672608296</c:v>
                </c:pt>
                <c:pt idx="1134">
                  <c:v>39.876576627234201</c:v>
                </c:pt>
                <c:pt idx="1135">
                  <c:v>39.896394127692702</c:v>
                </c:pt>
                <c:pt idx="1136">
                  <c:v>39.916193191894003</c:v>
                </c:pt>
                <c:pt idx="1137">
                  <c:v>39.935973837731602</c:v>
                </c:pt>
                <c:pt idx="1138">
                  <c:v>39.9557360830823</c:v>
                </c:pt>
                <c:pt idx="1139">
                  <c:v>39.9754799458061</c:v>
                </c:pt>
                <c:pt idx="1140">
                  <c:v>39.995205443746102</c:v>
                </c:pt>
                <c:pt idx="1141">
                  <c:v>40.014912594728699</c:v>
                </c:pt>
                <c:pt idx="1142">
                  <c:v>40.034601416563603</c:v>
                </c:pt>
                <c:pt idx="1143">
                  <c:v>40.0542719270438</c:v>
                </c:pt>
                <c:pt idx="1144">
                  <c:v>40.073924143945398</c:v>
                </c:pt>
                <c:pt idx="1145">
                  <c:v>40.093558085027901</c:v>
                </c:pt>
                <c:pt idx="1146">
                  <c:v>40.113173768034102</c:v>
                </c:pt>
                <c:pt idx="1147">
                  <c:v>40.132771210690002</c:v>
                </c:pt>
                <c:pt idx="1148">
                  <c:v>40.152350430704999</c:v>
                </c:pt>
                <c:pt idx="1149">
                  <c:v>40.171911445771599</c:v>
                </c:pt>
                <c:pt idx="1150">
                  <c:v>40.191454273565803</c:v>
                </c:pt>
                <c:pt idx="1151">
                  <c:v>40.210978931747</c:v>
                </c:pt>
                <c:pt idx="1152">
                  <c:v>40.230485437957697</c:v>
                </c:pt>
                <c:pt idx="1153">
                  <c:v>40.2499738098238</c:v>
                </c:pt>
                <c:pt idx="1154">
                  <c:v>40.269444064954797</c:v>
                </c:pt>
                <c:pt idx="1155">
                  <c:v>40.288896220943101</c:v>
                </c:pt>
                <c:pt idx="1156">
                  <c:v>40.308330295364897</c:v>
                </c:pt>
                <c:pt idx="1157">
                  <c:v>40.327746305779499</c:v>
                </c:pt>
                <c:pt idx="1158">
                  <c:v>40.347144269729803</c:v>
                </c:pt>
                <c:pt idx="1159">
                  <c:v>40.366524204741701</c:v>
                </c:pt>
                <c:pt idx="1160">
                  <c:v>40.385886128325097</c:v>
                </c:pt>
                <c:pt idx="1161">
                  <c:v>40.405230057972602</c:v>
                </c:pt>
                <c:pt idx="1162">
                  <c:v>40.424556011160902</c:v>
                </c:pt>
                <c:pt idx="1163">
                  <c:v>40.443864005349603</c:v>
                </c:pt>
                <c:pt idx="1164">
                  <c:v>40.463154057981903</c:v>
                </c:pt>
                <c:pt idx="1165">
                  <c:v>40.482426186484602</c:v>
                </c:pt>
                <c:pt idx="1166">
                  <c:v>40.501680408338402</c:v>
                </c:pt>
                <c:pt idx="1167">
                  <c:v>40.520916741230103</c:v>
                </c:pt>
                <c:pt idx="1168">
                  <c:v>40.5401352022214</c:v>
                </c:pt>
                <c:pt idx="1169">
                  <c:v>40.559335808675598</c:v>
                </c:pt>
                <c:pt idx="1170">
                  <c:v>40.578518577939597</c:v>
                </c:pt>
                <c:pt idx="1171">
                  <c:v>40.597683527343499</c:v>
                </c:pt>
                <c:pt idx="1172">
                  <c:v>40.616830674201502</c:v>
                </c:pt>
                <c:pt idx="1173">
                  <c:v>40.635960035811003</c:v>
                </c:pt>
                <c:pt idx="1174">
                  <c:v>40.655071629453197</c:v>
                </c:pt>
                <c:pt idx="1175">
                  <c:v>40.674165472392801</c:v>
                </c:pt>
                <c:pt idx="1176">
                  <c:v>40.693241581878198</c:v>
                </c:pt>
                <c:pt idx="1177">
                  <c:v>40.712299975141399</c:v>
                </c:pt>
                <c:pt idx="1178">
                  <c:v>40.731340669398001</c:v>
                </c:pt>
                <c:pt idx="1179">
                  <c:v>40.750363681847297</c:v>
                </c:pt>
                <c:pt idx="1180">
                  <c:v>40.769369029672198</c:v>
                </c:pt>
                <c:pt idx="1181">
                  <c:v>40.788356730039403</c:v>
                </c:pt>
                <c:pt idx="1182">
                  <c:v>40.807326800099098</c:v>
                </c:pt>
                <c:pt idx="1183">
                  <c:v>40.826279256985202</c:v>
                </c:pt>
                <c:pt idx="1184">
                  <c:v>40.845214117815402</c:v>
                </c:pt>
                <c:pt idx="1185">
                  <c:v>40.864131399691203</c:v>
                </c:pt>
                <c:pt idx="1186">
                  <c:v>40.883031119697499</c:v>
                </c:pt>
                <c:pt idx="1187">
                  <c:v>40.901913294903103</c:v>
                </c:pt>
                <c:pt idx="1188">
                  <c:v>40.920777942360701</c:v>
                </c:pt>
                <c:pt idx="1189">
                  <c:v>40.9396250791063</c:v>
                </c:pt>
                <c:pt idx="1190">
                  <c:v>40.958454722160198</c:v>
                </c:pt>
                <c:pt idx="1191">
                  <c:v>40.977266888525897</c:v>
                </c:pt>
                <c:pt idx="1192">
                  <c:v>40.9960615951912</c:v>
                </c:pt>
                <c:pt idx="1193">
                  <c:v>41.014838859127302</c:v>
                </c:pt>
                <c:pt idx="1194">
                  <c:v>41.0335986972893</c:v>
                </c:pt>
                <c:pt idx="1195">
                  <c:v>41.052341126616099</c:v>
                </c:pt>
                <c:pt idx="1196">
                  <c:v>41.071066164030498</c:v>
                </c:pt>
                <c:pt idx="1197">
                  <c:v>41.089773826438901</c:v>
                </c:pt>
                <c:pt idx="1198">
                  <c:v>41.108464130731797</c:v>
                </c:pt>
                <c:pt idx="1199">
                  <c:v>41.127137093783297</c:v>
                </c:pt>
                <c:pt idx="1200">
                  <c:v>41.145792732451497</c:v>
                </c:pt>
                <c:pt idx="1201">
                  <c:v>41.164431063578199</c:v>
                </c:pt>
                <c:pt idx="1202">
                  <c:v>41.183052103989297</c:v>
                </c:pt>
                <c:pt idx="1203">
                  <c:v>41.2016558705634</c:v>
                </c:pt>
                <c:pt idx="1204">
                  <c:v>41.220242380240599</c:v>
                </c:pt>
                <c:pt idx="1205">
                  <c:v>41.238811649614398</c:v>
                </c:pt>
                <c:pt idx="1206">
                  <c:v>41.2573636954479</c:v>
                </c:pt>
                <c:pt idx="1207">
                  <c:v>41.275898534488</c:v>
                </c:pt>
                <c:pt idx="1208">
                  <c:v>41.294416183465799</c:v>
                </c:pt>
                <c:pt idx="1209">
                  <c:v>41.312916659096203</c:v>
                </c:pt>
                <c:pt idx="1210">
                  <c:v>41.331399978078302</c:v>
                </c:pt>
                <c:pt idx="1211">
                  <c:v>41.3498661570951</c:v>
                </c:pt>
                <c:pt idx="1212">
                  <c:v>41.368315212813499</c:v>
                </c:pt>
                <c:pt idx="1213">
                  <c:v>41.3867471618846</c:v>
                </c:pt>
                <c:pt idx="1214">
                  <c:v>41.405162020943401</c:v>
                </c:pt>
                <c:pt idx="1215">
                  <c:v>41.423559806609099</c:v>
                </c:pt>
                <c:pt idx="1216">
                  <c:v>41.441940535484797</c:v>
                </c:pt>
                <c:pt idx="1217">
                  <c:v>41.460304224157703</c:v>
                </c:pt>
                <c:pt idx="1218">
                  <c:v>41.478650889199102</c:v>
                </c:pt>
                <c:pt idx="1219">
                  <c:v>41.496980547164497</c:v>
                </c:pt>
                <c:pt idx="1220">
                  <c:v>41.515293214593299</c:v>
                </c:pt>
                <c:pt idx="1221">
                  <c:v>41.533588908009001</c:v>
                </c:pt>
                <c:pt idx="1222">
                  <c:v>41.551867643919401</c:v>
                </c:pt>
                <c:pt idx="1223">
                  <c:v>41.570129438816402</c:v>
                </c:pt>
                <c:pt idx="1224">
                  <c:v>41.588374309175798</c:v>
                </c:pt>
                <c:pt idx="1225">
                  <c:v>41.606602271457703</c:v>
                </c:pt>
                <c:pt idx="1226">
                  <c:v>41.624813342106499</c:v>
                </c:pt>
                <c:pt idx="1227">
                  <c:v>41.643007537550503</c:v>
                </c:pt>
                <c:pt idx="1228">
                  <c:v>41.661184874202299</c:v>
                </c:pt>
                <c:pt idx="1229">
                  <c:v>41.679345368458797</c:v>
                </c:pt>
                <c:pt idx="1230">
                  <c:v>41.697489036700901</c:v>
                </c:pt>
                <c:pt idx="1231">
                  <c:v>41.715615895293801</c:v>
                </c:pt>
                <c:pt idx="1232">
                  <c:v>41.733725960586803</c:v>
                </c:pt>
                <c:pt idx="1233">
                  <c:v>41.751819248913698</c:v>
                </c:pt>
                <c:pt idx="1234">
                  <c:v>41.7698957765922</c:v>
                </c:pt>
                <c:pt idx="1235">
                  <c:v>41.787955559924598</c:v>
                </c:pt>
                <c:pt idx="1236">
                  <c:v>41.805998615197097</c:v>
                </c:pt>
                <c:pt idx="1237">
                  <c:v>41.824024958680297</c:v>
                </c:pt>
                <c:pt idx="1238">
                  <c:v>41.842034606629198</c:v>
                </c:pt>
                <c:pt idx="1239">
                  <c:v>41.860027575283098</c:v>
                </c:pt>
                <c:pt idx="1240">
                  <c:v>41.878003880927501</c:v>
                </c:pt>
                <c:pt idx="1241">
                  <c:v>41.895963539839201</c:v>
                </c:pt>
                <c:pt idx="1242">
                  <c:v>41.913906568100501</c:v>
                </c:pt>
                <c:pt idx="1243">
                  <c:v>41.931832981889301</c:v>
                </c:pt>
                <c:pt idx="1244">
                  <c:v>41.9497427973673</c:v>
                </c:pt>
                <c:pt idx="1245">
                  <c:v>41.967636030681099</c:v>
                </c:pt>
                <c:pt idx="1246">
                  <c:v>41.985512697961397</c:v>
                </c:pt>
                <c:pt idx="1247">
                  <c:v>42.003372815323402</c:v>
                </c:pt>
                <c:pt idx="1248">
                  <c:v>42.021216398866699</c:v>
                </c:pt>
                <c:pt idx="1249">
                  <c:v>42.039043464675302</c:v>
                </c:pt>
                <c:pt idx="1250">
                  <c:v>42.056854028817703</c:v>
                </c:pt>
                <c:pt idx="1251">
                  <c:v>42.074648107346803</c:v>
                </c:pt>
                <c:pt idx="1252">
                  <c:v>42.092425716299999</c:v>
                </c:pt>
                <c:pt idx="1253">
                  <c:v>42.110186871699099</c:v>
                </c:pt>
                <c:pt idx="1254">
                  <c:v>42.1279315895504</c:v>
                </c:pt>
                <c:pt idx="1255">
                  <c:v>42.1456598858448</c:v>
                </c:pt>
                <c:pt idx="1256">
                  <c:v>42.163371776557497</c:v>
                </c:pt>
                <c:pt idx="1257">
                  <c:v>42.181067277648303</c:v>
                </c:pt>
                <c:pt idx="1258">
                  <c:v>42.198746405061598</c:v>
                </c:pt>
                <c:pt idx="1259">
                  <c:v>42.216409174726202</c:v>
                </c:pt>
                <c:pt idx="1260">
                  <c:v>42.2340556025556</c:v>
                </c:pt>
                <c:pt idx="1261">
                  <c:v>42.251685704447702</c:v>
                </c:pt>
                <c:pt idx="1262">
                  <c:v>42.269299496285001</c:v>
                </c:pt>
                <c:pt idx="1263">
                  <c:v>42.286896993934597</c:v>
                </c:pt>
                <c:pt idx="1264">
                  <c:v>42.304478213248203</c:v>
                </c:pt>
                <c:pt idx="1265">
                  <c:v>42.322043170062102</c:v>
                </c:pt>
                <c:pt idx="1266">
                  <c:v>42.339591880197098</c:v>
                </c:pt>
                <c:pt idx="1267">
                  <c:v>42.357124359458801</c:v>
                </c:pt>
                <c:pt idx="1268">
                  <c:v>42.374640623637198</c:v>
                </c:pt>
                <c:pt idx="1269">
                  <c:v>42.392140688507197</c:v>
                </c:pt>
                <c:pt idx="1270">
                  <c:v>42.409624569827997</c:v>
                </c:pt>
                <c:pt idx="1271">
                  <c:v>42.427092283343903</c:v>
                </c:pt>
                <c:pt idx="1272">
                  <c:v>42.444543844783396</c:v>
                </c:pt>
                <c:pt idx="1273">
                  <c:v>42.461979269860102</c:v>
                </c:pt>
                <c:pt idx="1274">
                  <c:v>42.479398574271997</c:v>
                </c:pt>
                <c:pt idx="1275">
                  <c:v>42.496801773701897</c:v>
                </c:pt>
                <c:pt idx="1276">
                  <c:v>42.514188883817297</c:v>
                </c:pt>
                <c:pt idx="1277">
                  <c:v>42.531559920333599</c:v>
                </c:pt>
                <c:pt idx="1278">
                  <c:v>42.548914898919001</c:v>
                </c:pt>
                <c:pt idx="1279">
                  <c:v>42.566253835118196</c:v>
                </c:pt>
                <c:pt idx="1280">
                  <c:v>42.583576744538597</c:v>
                </c:pt>
                <c:pt idx="1281">
                  <c:v>42.600883642772502</c:v>
                </c:pt>
                <c:pt idx="1282">
                  <c:v>42.618174545396798</c:v>
                </c:pt>
                <c:pt idx="1283">
                  <c:v>42.635449467973402</c:v>
                </c:pt>
                <c:pt idx="1284">
                  <c:v>42.652708426049003</c:v>
                </c:pt>
                <c:pt idx="1285">
                  <c:v>42.669951435154999</c:v>
                </c:pt>
                <c:pt idx="1286">
                  <c:v>42.687178510807797</c:v>
                </c:pt>
                <c:pt idx="1287">
                  <c:v>42.704389668508597</c:v>
                </c:pt>
                <c:pt idx="1288">
                  <c:v>42.721584923743499</c:v>
                </c:pt>
                <c:pt idx="1289">
                  <c:v>42.7387642919835</c:v>
                </c:pt>
                <c:pt idx="1290">
                  <c:v>42.755927788684303</c:v>
                </c:pt>
                <c:pt idx="1291">
                  <c:v>42.773075429286699</c:v>
                </c:pt>
                <c:pt idx="1292">
                  <c:v>42.790207229216399</c:v>
                </c:pt>
                <c:pt idx="1293">
                  <c:v>42.807323203883897</c:v>
                </c:pt>
                <c:pt idx="1294">
                  <c:v>42.824423368684798</c:v>
                </c:pt>
                <c:pt idx="1295">
                  <c:v>42.841507738999603</c:v>
                </c:pt>
                <c:pt idx="1296">
                  <c:v>42.8585763301936</c:v>
                </c:pt>
                <c:pt idx="1297">
                  <c:v>42.875629157617198</c:v>
                </c:pt>
                <c:pt idx="1298">
                  <c:v>42.892666236605898</c:v>
                </c:pt>
                <c:pt idx="1299">
                  <c:v>42.909687582479897</c:v>
                </c:pt>
                <c:pt idx="1300">
                  <c:v>42.926693210544599</c:v>
                </c:pt>
                <c:pt idx="1301">
                  <c:v>42.943683136090499</c:v>
                </c:pt>
                <c:pt idx="1302">
                  <c:v>42.960657374392802</c:v>
                </c:pt>
                <c:pt idx="1303">
                  <c:v>42.977615940711999</c:v>
                </c:pt>
                <c:pt idx="1304">
                  <c:v>42.994558850293501</c:v>
                </c:pt>
                <c:pt idx="1305">
                  <c:v>43.011486118367998</c:v>
                </c:pt>
                <c:pt idx="1306">
                  <c:v>43.028397760150902</c:v>
                </c:pt>
                <c:pt idx="1307">
                  <c:v>43.045293790842997</c:v>
                </c:pt>
                <c:pt idx="1308">
                  <c:v>43.062174225630002</c:v>
                </c:pt>
                <c:pt idx="1309">
                  <c:v>43.079039079682701</c:v>
                </c:pt>
                <c:pt idx="1310">
                  <c:v>43.095888368157198</c:v>
                </c:pt>
                <c:pt idx="1311">
                  <c:v>43.112722106194397</c:v>
                </c:pt>
                <c:pt idx="1312">
                  <c:v>43.129540308920703</c:v>
                </c:pt>
                <c:pt idx="1313">
                  <c:v>43.146342991447298</c:v>
                </c:pt>
                <c:pt idx="1314">
                  <c:v>43.163130168949102</c:v>
                </c:pt>
                <c:pt idx="1315">
                  <c:v>43.179901856514803</c:v>
                </c:pt>
                <c:pt idx="1316">
                  <c:v>43.196658069143801</c:v>
                </c:pt>
                <c:pt idx="1317">
                  <c:v>43.2133988218892</c:v>
                </c:pt>
                <c:pt idx="1318">
                  <c:v>43.230124129789402</c:v>
                </c:pt>
                <c:pt idx="1319">
                  <c:v>43.246834007867697</c:v>
                </c:pt>
                <c:pt idx="1320">
                  <c:v>43.263528471132901</c:v>
                </c:pt>
                <c:pt idx="1321">
                  <c:v>43.280207534579098</c:v>
                </c:pt>
                <c:pt idx="1322">
                  <c:v>43.296871213185597</c:v>
                </c:pt>
                <c:pt idx="1323">
                  <c:v>43.313519521916803</c:v>
                </c:pt>
                <c:pt idx="1324">
                  <c:v>43.330152475722699</c:v>
                </c:pt>
                <c:pt idx="1325">
                  <c:v>43.346770089538502</c:v>
                </c:pt>
                <c:pt idx="1326">
                  <c:v>43.363372378284701</c:v>
                </c:pt>
                <c:pt idx="1327">
                  <c:v>43.379959356866998</c:v>
                </c:pt>
                <c:pt idx="1328">
                  <c:v>43.396531040176697</c:v>
                </c:pt>
                <c:pt idx="1329">
                  <c:v>43.413087443090099</c:v>
                </c:pt>
                <c:pt idx="1330">
                  <c:v>43.429628580469398</c:v>
                </c:pt>
                <c:pt idx="1331">
                  <c:v>43.446154467161598</c:v>
                </c:pt>
                <c:pt idx="1332">
                  <c:v>43.4626651179994</c:v>
                </c:pt>
                <c:pt idx="1333">
                  <c:v>43.479160547800902</c:v>
                </c:pt>
                <c:pt idx="1334">
                  <c:v>43.495640771369501</c:v>
                </c:pt>
                <c:pt idx="1335">
                  <c:v>43.512105803494102</c:v>
                </c:pt>
                <c:pt idx="1336">
                  <c:v>43.528555658949003</c:v>
                </c:pt>
                <c:pt idx="1337">
                  <c:v>43.544990352493897</c:v>
                </c:pt>
                <c:pt idx="1338">
                  <c:v>43.561409898873997</c:v>
                </c:pt>
                <c:pt idx="1339">
                  <c:v>43.577814312819903</c:v>
                </c:pt>
                <c:pt idx="1340">
                  <c:v>43.594203609047902</c:v>
                </c:pt>
                <c:pt idx="1341">
                  <c:v>43.610577802259499</c:v>
                </c:pt>
                <c:pt idx="1342">
                  <c:v>43.626936907141904</c:v>
                </c:pt>
                <c:pt idx="1343">
                  <c:v>43.643280938367603</c:v>
                </c:pt>
                <c:pt idx="1344">
                  <c:v>43.659609910595002</c:v>
                </c:pt>
                <c:pt idx="1345">
                  <c:v>43.675923838467597</c:v>
                </c:pt>
                <c:pt idx="1346">
                  <c:v>43.692222736614603</c:v>
                </c:pt>
                <c:pt idx="1347">
                  <c:v>43.708506619650997</c:v>
                </c:pt>
                <c:pt idx="1348">
                  <c:v>43.724775502177003</c:v>
                </c:pt>
                <c:pt idx="1349">
                  <c:v>43.741029398778601</c:v>
                </c:pt>
                <c:pt idx="1350">
                  <c:v>43.757268324027301</c:v>
                </c:pt>
                <c:pt idx="1351">
                  <c:v>43.773492292553897</c:v>
                </c:pt>
                <c:pt idx="1352">
                  <c:v>43.7897013188865</c:v>
                </c:pt>
                <c:pt idx="1353">
                  <c:v>43.8058954175089</c:v>
                </c:pt>
                <c:pt idx="1354">
                  <c:v>43.822074602935899</c:v>
                </c:pt>
                <c:pt idx="1355">
                  <c:v>43.838238889668098</c:v>
                </c:pt>
                <c:pt idx="1356">
                  <c:v>43.8543882921917</c:v>
                </c:pt>
                <c:pt idx="1357">
                  <c:v>43.870522824978401</c:v>
                </c:pt>
                <c:pt idx="1358">
                  <c:v>43.886642502485799</c:v>
                </c:pt>
                <c:pt idx="1359">
                  <c:v>43.902747339157301</c:v>
                </c:pt>
                <c:pt idx="1360">
                  <c:v>43.9188373494217</c:v>
                </c:pt>
                <c:pt idx="1361">
                  <c:v>43.934912547693997</c:v>
                </c:pt>
                <c:pt idx="1362">
                  <c:v>43.950972948374499</c:v>
                </c:pt>
                <c:pt idx="1363">
                  <c:v>43.9670185658496</c:v>
                </c:pt>
                <c:pt idx="1364">
                  <c:v>43.983049414491298</c:v>
                </c:pt>
                <c:pt idx="1365">
                  <c:v>43.999065508657402</c:v>
                </c:pt>
                <c:pt idx="1366">
                  <c:v>44.015066862691597</c:v>
                </c:pt>
                <c:pt idx="1367">
                  <c:v>44.031053490923199</c:v>
                </c:pt>
                <c:pt idx="1368">
                  <c:v>44.047025407667697</c:v>
                </c:pt>
                <c:pt idx="1369">
                  <c:v>44.062982627225999</c:v>
                </c:pt>
                <c:pt idx="1370">
                  <c:v>44.078925163885103</c:v>
                </c:pt>
                <c:pt idx="1371">
                  <c:v>44.0948530319178</c:v>
                </c:pt>
                <c:pt idx="1372">
                  <c:v>44.110766245582802</c:v>
                </c:pt>
                <c:pt idx="1373">
                  <c:v>44.126664819124699</c:v>
                </c:pt>
                <c:pt idx="1374">
                  <c:v>44.1425487667738</c:v>
                </c:pt>
                <c:pt idx="1375">
                  <c:v>44.158418102746502</c:v>
                </c:pt>
                <c:pt idx="1376">
                  <c:v>44.174272841245198</c:v>
                </c:pt>
                <c:pt idx="1377">
                  <c:v>44.190112996457998</c:v>
                </c:pt>
                <c:pt idx="1378">
                  <c:v>44.2059385825589</c:v>
                </c:pt>
                <c:pt idx="1379">
                  <c:v>44.221749613708198</c:v>
                </c:pt>
                <c:pt idx="1380">
                  <c:v>44.237546104051802</c:v>
                </c:pt>
                <c:pt idx="1381">
                  <c:v>44.253328067721903</c:v>
                </c:pt>
                <c:pt idx="1382">
                  <c:v>44.269095518836203</c:v>
                </c:pt>
                <c:pt idx="1383">
                  <c:v>44.284848471498997</c:v>
                </c:pt>
                <c:pt idx="1384">
                  <c:v>44.300586939800098</c:v>
                </c:pt>
                <c:pt idx="1385">
                  <c:v>44.3163109378157</c:v>
                </c:pt>
                <c:pt idx="1386">
                  <c:v>44.332020479607699</c:v>
                </c:pt>
                <c:pt idx="1387">
                  <c:v>44.347715579224399</c:v>
                </c:pt>
                <c:pt idx="1388">
                  <c:v>44.363396250714899</c:v>
                </c:pt>
                <c:pt idx="1389">
                  <c:v>44.379062508093199</c:v>
                </c:pt>
                <c:pt idx="1390">
                  <c:v>44.394714365359299</c:v>
                </c:pt>
                <c:pt idx="1391">
                  <c:v>44.410351836505903</c:v>
                </c:pt>
                <c:pt idx="1392">
                  <c:v>44.425974935511697</c:v>
                </c:pt>
                <c:pt idx="1393">
                  <c:v>44.441583676341203</c:v>
                </c:pt>
                <c:pt idx="1394">
                  <c:v>44.457178072945602</c:v>
                </c:pt>
                <c:pt idx="1395">
                  <c:v>44.4727581392617</c:v>
                </c:pt>
                <c:pt idx="1396">
                  <c:v>44.4883238892129</c:v>
                </c:pt>
                <c:pt idx="1397">
                  <c:v>44.503875336708397</c:v>
                </c:pt>
                <c:pt idx="1398">
                  <c:v>44.519412495643799</c:v>
                </c:pt>
                <c:pt idx="1399">
                  <c:v>44.534935379900801</c:v>
                </c:pt>
                <c:pt idx="1400">
                  <c:v>44.550444003347302</c:v>
                </c:pt>
                <c:pt idx="1401">
                  <c:v>44.565938379837597</c:v>
                </c:pt>
                <c:pt idx="1402">
                  <c:v>44.581418523211902</c:v>
                </c:pt>
                <c:pt idx="1403">
                  <c:v>44.596884447296802</c:v>
                </c:pt>
                <c:pt idx="1404">
                  <c:v>44.612336165905198</c:v>
                </c:pt>
                <c:pt idx="1405">
                  <c:v>44.6277736928362</c:v>
                </c:pt>
                <c:pt idx="1406">
                  <c:v>44.643197041875098</c:v>
                </c:pt>
                <c:pt idx="1407">
                  <c:v>44.658606226793701</c:v>
                </c:pt>
                <c:pt idx="1408">
                  <c:v>44.674001261349801</c:v>
                </c:pt>
                <c:pt idx="1409">
                  <c:v>44.689382159287703</c:v>
                </c:pt>
                <c:pt idx="1410">
                  <c:v>44.704748934337999</c:v>
                </c:pt>
                <c:pt idx="1411">
                  <c:v>44.720101600217603</c:v>
                </c:pt>
                <c:pt idx="1412">
                  <c:v>44.735440170629801</c:v>
                </c:pt>
                <c:pt idx="1413">
                  <c:v>44.750764659264</c:v>
                </c:pt>
                <c:pt idx="1414">
                  <c:v>44.766075079796302</c:v>
                </c:pt>
                <c:pt idx="1415">
                  <c:v>44.7813714458891</c:v>
                </c:pt>
                <c:pt idx="1416">
                  <c:v>44.796653771190897</c:v>
                </c:pt>
                <c:pt idx="1417">
                  <c:v>44.811922069337001</c:v>
                </c:pt>
                <c:pt idx="1418">
                  <c:v>44.8271763539489</c:v>
                </c:pt>
                <c:pt idx="1419">
                  <c:v>44.842416638634603</c:v>
                </c:pt>
                <c:pt idx="1420">
                  <c:v>44.857642936988299</c:v>
                </c:pt>
                <c:pt idx="1421">
                  <c:v>44.872855262591102</c:v>
                </c:pt>
                <c:pt idx="1422">
                  <c:v>44.888053629010102</c:v>
                </c:pt>
                <c:pt idx="1423">
                  <c:v>44.903238049799</c:v>
                </c:pt>
                <c:pt idx="1424">
                  <c:v>44.918408538498298</c:v>
                </c:pt>
                <c:pt idx="1425">
                  <c:v>44.933565108653902</c:v>
                </c:pt>
                <c:pt idx="1426">
                  <c:v>44.948707773767701</c:v>
                </c:pt>
                <c:pt idx="1427">
                  <c:v>44.963836547334502</c:v>
                </c:pt>
                <c:pt idx="1428">
                  <c:v>44.978951442840703</c:v>
                </c:pt>
                <c:pt idx="1429">
                  <c:v>44.994052473759197</c:v>
                </c:pt>
                <c:pt idx="1430">
                  <c:v>45.009139653549802</c:v>
                </c:pt>
                <c:pt idx="1431">
                  <c:v>45.024212995658303</c:v>
                </c:pt>
                <c:pt idx="1432">
                  <c:v>45.039272513517702</c:v>
                </c:pt>
                <c:pt idx="1433">
                  <c:v>45.054318220547103</c:v>
                </c:pt>
                <c:pt idx="1434">
                  <c:v>45.069350130152401</c:v>
                </c:pt>
                <c:pt idx="1435">
                  <c:v>45.084368255726197</c:v>
                </c:pt>
                <c:pt idx="1436">
                  <c:v>45.099372610647599</c:v>
                </c:pt>
                <c:pt idx="1437">
                  <c:v>45.114363208282398</c:v>
                </c:pt>
                <c:pt idx="1438">
                  <c:v>45.129340061982901</c:v>
                </c:pt>
                <c:pt idx="1439">
                  <c:v>45.144303185088297</c:v>
                </c:pt>
                <c:pt idx="1440">
                  <c:v>45.159252590924403</c:v>
                </c:pt>
                <c:pt idx="1441">
                  <c:v>45.1741882928035</c:v>
                </c:pt>
                <c:pt idx="1442">
                  <c:v>45.189110304024901</c:v>
                </c:pt>
                <c:pt idx="1443">
                  <c:v>45.204018637874398</c:v>
                </c:pt>
                <c:pt idx="1444">
                  <c:v>45.218913307624497</c:v>
                </c:pt>
                <c:pt idx="1445">
                  <c:v>45.2337943265346</c:v>
                </c:pt>
                <c:pt idx="1446">
                  <c:v>45.2486617078508</c:v>
                </c:pt>
                <c:pt idx="1447">
                  <c:v>45.2635154648057</c:v>
                </c:pt>
                <c:pt idx="1448">
                  <c:v>45.278355610619101</c:v>
                </c:pt>
                <c:pt idx="1449">
                  <c:v>45.293182158497302</c:v>
                </c:pt>
                <c:pt idx="1450">
                  <c:v>45.307995121633397</c:v>
                </c:pt>
                <c:pt idx="1451">
                  <c:v>45.322794513207398</c:v>
                </c:pt>
                <c:pt idx="1452">
                  <c:v>45.337580346385998</c:v>
                </c:pt>
                <c:pt idx="1453">
                  <c:v>45.352352634322898</c:v>
                </c:pt>
                <c:pt idx="1454">
                  <c:v>45.367111390158499</c:v>
                </c:pt>
                <c:pt idx="1455">
                  <c:v>45.381856627019999</c:v>
                </c:pt>
                <c:pt idx="1456">
                  <c:v>45.396588358021702</c:v>
                </c:pt>
                <c:pt idx="1457">
                  <c:v>45.411306596264502</c:v>
                </c:pt>
                <c:pt idx="1458">
                  <c:v>45.426011354836398</c:v>
                </c:pt>
                <c:pt idx="1459">
                  <c:v>45.440702646812099</c:v>
                </c:pt>
                <c:pt idx="1460">
                  <c:v>45.4553804852534</c:v>
                </c:pt>
                <c:pt idx="1461">
                  <c:v>45.470044883208999</c:v>
                </c:pt>
                <c:pt idx="1462">
                  <c:v>45.484695853749997</c:v>
                </c:pt>
                <c:pt idx="1463">
                  <c:v>45.499333409873202</c:v>
                </c:pt>
                <c:pt idx="1464">
                  <c:v>45.513957564583201</c:v>
                </c:pt>
                <c:pt idx="1465">
                  <c:v>45.528568330876503</c:v>
                </c:pt>
                <c:pt idx="1466">
                  <c:v>45.543165721736997</c:v>
                </c:pt>
                <c:pt idx="1467">
                  <c:v>45.557749750135301</c:v>
                </c:pt>
                <c:pt idx="1468">
                  <c:v>45.572320429029098</c:v>
                </c:pt>
                <c:pt idx="1469">
                  <c:v>45.586877771363199</c:v>
                </c:pt>
                <c:pt idx="1470">
                  <c:v>45.601421790069303</c:v>
                </c:pt>
                <c:pt idx="1471">
                  <c:v>45.615952498066399</c:v>
                </c:pt>
                <c:pt idx="1472">
                  <c:v>45.630469908260103</c:v>
                </c:pt>
                <c:pt idx="1473">
                  <c:v>45.644974033543598</c:v>
                </c:pt>
                <c:pt idx="1474">
                  <c:v>45.659464886796798</c:v>
                </c:pt>
                <c:pt idx="1475">
                  <c:v>45.673942480886801</c:v>
                </c:pt>
                <c:pt idx="1476">
                  <c:v>45.688406828668001</c:v>
                </c:pt>
                <c:pt idx="1477">
                  <c:v>45.702857942981602</c:v>
                </c:pt>
                <c:pt idx="1478">
                  <c:v>45.717295836656199</c:v>
                </c:pt>
                <c:pt idx="1479">
                  <c:v>45.731720522507402</c:v>
                </c:pt>
                <c:pt idx="1480">
                  <c:v>45.746132013337999</c:v>
                </c:pt>
                <c:pt idx="1481">
                  <c:v>45.7605303219378</c:v>
                </c:pt>
                <c:pt idx="1482">
                  <c:v>45.774915461084198</c:v>
                </c:pt>
                <c:pt idx="1483">
                  <c:v>45.789287443541298</c:v>
                </c:pt>
                <c:pt idx="1484">
                  <c:v>45.803646282060697</c:v>
                </c:pt>
                <c:pt idx="1485">
                  <c:v>45.817991989381099</c:v>
                </c:pt>
                <c:pt idx="1486">
                  <c:v>45.832324578228501</c:v>
                </c:pt>
                <c:pt idx="1487">
                  <c:v>45.846644061316198</c:v>
                </c:pt>
                <c:pt idx="1488">
                  <c:v>45.8609504513445</c:v>
                </c:pt>
                <c:pt idx="1489">
                  <c:v>45.875243761001101</c:v>
                </c:pt>
                <c:pt idx="1490">
                  <c:v>45.889524002961203</c:v>
                </c:pt>
                <c:pt idx="1491">
                  <c:v>45.903791189886803</c:v>
                </c:pt>
                <c:pt idx="1492">
                  <c:v>45.918045334427603</c:v>
                </c:pt>
                <c:pt idx="1493">
                  <c:v>45.932286449220499</c:v>
                </c:pt>
                <c:pt idx="1494">
                  <c:v>45.946514546889702</c:v>
                </c:pt>
                <c:pt idx="1495">
                  <c:v>45.960729640046601</c:v>
                </c:pt>
                <c:pt idx="1496">
                  <c:v>45.974931741290298</c:v>
                </c:pt>
                <c:pt idx="1497">
                  <c:v>45.9891208632068</c:v>
                </c:pt>
                <c:pt idx="1498">
                  <c:v>46.0032970183698</c:v>
                </c:pt>
                <c:pt idx="1499">
                  <c:v>46.017460219275598</c:v>
                </c:pt>
                <c:pt idx="1500">
                  <c:v>46.031610478526503</c:v>
                </c:pt>
                <c:pt idx="1501">
                  <c:v>46.045747808660998</c:v>
                </c:pt>
                <c:pt idx="1502">
                  <c:v>46.059872222201797</c:v>
                </c:pt>
                <c:pt idx="1503">
                  <c:v>46.073983731658998</c:v>
                </c:pt>
                <c:pt idx="1504">
                  <c:v>46.088082349530197</c:v>
                </c:pt>
                <c:pt idx="1505">
                  <c:v>46.102168088300502</c:v>
                </c:pt>
                <c:pt idx="1506">
                  <c:v>46.116240960442397</c:v>
                </c:pt>
                <c:pt idx="1507">
                  <c:v>46.130300978415697</c:v>
                </c:pt>
                <c:pt idx="1508">
                  <c:v>46.144348154667902</c:v>
                </c:pt>
                <c:pt idx="1509">
                  <c:v>46.158382501633902</c:v>
                </c:pt>
                <c:pt idx="1510">
                  <c:v>46.1724040317361</c:v>
                </c:pt>
                <c:pt idx="1511">
                  <c:v>46.186412757384304</c:v>
                </c:pt>
                <c:pt idx="1512">
                  <c:v>46.200408690975998</c:v>
                </c:pt>
                <c:pt idx="1513">
                  <c:v>46.214391844896198</c:v>
                </c:pt>
                <c:pt idx="1514">
                  <c:v>46.228362231517302</c:v>
                </c:pt>
                <c:pt idx="1515">
                  <c:v>46.242319863199498</c:v>
                </c:pt>
                <c:pt idx="1516">
                  <c:v>46.2562647522902</c:v>
                </c:pt>
                <c:pt idx="1517">
                  <c:v>46.2701969111247</c:v>
                </c:pt>
                <c:pt idx="1518">
                  <c:v>46.284116352025897</c:v>
                </c:pt>
                <c:pt idx="1519">
                  <c:v>46.298023087304003</c:v>
                </c:pt>
                <c:pt idx="1520">
                  <c:v>46.311917129256997</c:v>
                </c:pt>
                <c:pt idx="1521">
                  <c:v>46.325798490170698</c:v>
                </c:pt>
                <c:pt idx="1522">
                  <c:v>46.339667182318301</c:v>
                </c:pt>
                <c:pt idx="1523">
                  <c:v>46.3535232179606</c:v>
                </c:pt>
                <c:pt idx="1524">
                  <c:v>46.367366609346298</c:v>
                </c:pt>
                <c:pt idx="1525">
                  <c:v>46.381197368711597</c:v>
                </c:pt>
                <c:pt idx="1526">
                  <c:v>46.395015508280402</c:v>
                </c:pt>
                <c:pt idx="1527">
                  <c:v>46.4088210402643</c:v>
                </c:pt>
                <c:pt idx="1528">
                  <c:v>46.422613976862699</c:v>
                </c:pt>
                <c:pt idx="1529">
                  <c:v>46.436394330262701</c:v>
                </c:pt>
                <c:pt idx="1530">
                  <c:v>46.4501621126389</c:v>
                </c:pt>
                <c:pt idx="1531">
                  <c:v>46.463917336153997</c:v>
                </c:pt>
                <c:pt idx="1532">
                  <c:v>46.477660012958196</c:v>
                </c:pt>
                <c:pt idx="1533">
                  <c:v>46.491390155189499</c:v>
                </c:pt>
                <c:pt idx="1534">
                  <c:v>46.505107774973801</c:v>
                </c:pt>
                <c:pt idx="1535">
                  <c:v>46.518812884422999</c:v>
                </c:pt>
                <c:pt idx="1536">
                  <c:v>46.532505495598997</c:v>
                </c:pt>
                <c:pt idx="1537">
                  <c:v>46.546185620627398</c:v>
                </c:pt>
                <c:pt idx="1538">
                  <c:v>46.559853271584899</c:v>
                </c:pt>
                <c:pt idx="1539">
                  <c:v>46.573508460536203</c:v>
                </c:pt>
                <c:pt idx="1540">
                  <c:v>46.5871511995337</c:v>
                </c:pt>
                <c:pt idx="1541">
                  <c:v>46.6007815006177</c:v>
                </c:pt>
                <c:pt idx="1542">
                  <c:v>46.614399375816298</c:v>
                </c:pt>
                <c:pt idx="1543">
                  <c:v>46.628004837145497</c:v>
                </c:pt>
                <c:pt idx="1544">
                  <c:v>46.641597896609397</c:v>
                </c:pt>
                <c:pt idx="1545">
                  <c:v>46.655178566199702</c:v>
                </c:pt>
                <c:pt idx="1546">
                  <c:v>46.668746857895997</c:v>
                </c:pt>
                <c:pt idx="1547">
                  <c:v>46.682302783666103</c:v>
                </c:pt>
                <c:pt idx="1548">
                  <c:v>46.695846355465598</c:v>
                </c:pt>
                <c:pt idx="1549">
                  <c:v>46.709377585237903</c:v>
                </c:pt>
                <c:pt idx="1550">
                  <c:v>46.7228964849145</c:v>
                </c:pt>
                <c:pt idx="1551">
                  <c:v>46.736403066414901</c:v>
                </c:pt>
                <c:pt idx="1552">
                  <c:v>46.749897341646403</c:v>
                </c:pt>
                <c:pt idx="1553">
                  <c:v>46.763379322504498</c:v>
                </c:pt>
                <c:pt idx="1554">
                  <c:v>46.776849020872604</c:v>
                </c:pt>
                <c:pt idx="1555">
                  <c:v>46.790306448622196</c:v>
                </c:pt>
                <c:pt idx="1556">
                  <c:v>46.803751617612498</c:v>
                </c:pt>
                <c:pt idx="1557">
                  <c:v>46.817184539691198</c:v>
                </c:pt>
                <c:pt idx="1558">
                  <c:v>46.830605226693798</c:v>
                </c:pt>
                <c:pt idx="1559">
                  <c:v>46.844013690443902</c:v>
                </c:pt>
                <c:pt idx="1560">
                  <c:v>46.857409942753002</c:v>
                </c:pt>
                <c:pt idx="1561">
                  <c:v>46.870793995421103</c:v>
                </c:pt>
                <c:pt idx="1562">
                  <c:v>46.884165860235797</c:v>
                </c:pt>
                <c:pt idx="1563">
                  <c:v>46.897525548973199</c:v>
                </c:pt>
                <c:pt idx="1564">
                  <c:v>46.910873073397298</c:v>
                </c:pt>
                <c:pt idx="1565">
                  <c:v>46.924208445260298</c:v>
                </c:pt>
                <c:pt idx="1566">
                  <c:v>46.937531676302498</c:v>
                </c:pt>
                <c:pt idx="1567">
                  <c:v>46.9508427782525</c:v>
                </c:pt>
                <c:pt idx="1568">
                  <c:v>46.964141762826799</c:v>
                </c:pt>
                <c:pt idx="1569">
                  <c:v>46.977428641730398</c:v>
                </c:pt>
                <c:pt idx="1570">
                  <c:v>46.990703426656097</c:v>
                </c:pt>
                <c:pt idx="1571">
                  <c:v>47.003966129285303</c:v>
                </c:pt>
                <c:pt idx="1572">
                  <c:v>47.017216761290001</c:v>
                </c:pt>
                <c:pt idx="1573">
                  <c:v>47.030455334345</c:v>
                </c:pt>
                <c:pt idx="1574">
                  <c:v>47.043681860078998</c:v>
                </c:pt>
                <c:pt idx="1575">
                  <c:v>47.056896350126202</c:v>
                </c:pt>
                <c:pt idx="1576">
                  <c:v>47.070098816109002</c:v>
                </c:pt>
                <c:pt idx="1577">
                  <c:v>47.0832892696383</c:v>
                </c:pt>
                <c:pt idx="1578">
                  <c:v>47.096467722313101</c:v>
                </c:pt>
                <c:pt idx="1579">
                  <c:v>47.1096341857209</c:v>
                </c:pt>
                <c:pt idx="1580">
                  <c:v>47.122788671437299</c:v>
                </c:pt>
                <c:pt idx="1581">
                  <c:v>47.135931191026401</c:v>
                </c:pt>
                <c:pt idx="1582">
                  <c:v>47.149061756040403</c:v>
                </c:pt>
                <c:pt idx="1583">
                  <c:v>47.162180378019997</c:v>
                </c:pt>
                <c:pt idx="1584">
                  <c:v>47.175287068494399</c:v>
                </c:pt>
                <c:pt idx="1585">
                  <c:v>47.188381838980803</c:v>
                </c:pt>
                <c:pt idx="1586">
                  <c:v>47.201464700984999</c:v>
                </c:pt>
                <c:pt idx="1587">
                  <c:v>47.214535666001296</c:v>
                </c:pt>
                <c:pt idx="1588">
                  <c:v>47.2275947455121</c:v>
                </c:pt>
                <c:pt idx="1589">
                  <c:v>47.240641950988497</c:v>
                </c:pt>
                <c:pt idx="1590">
                  <c:v>47.253677293889901</c:v>
                </c:pt>
                <c:pt idx="1591">
                  <c:v>47.266700785664</c:v>
                </c:pt>
                <c:pt idx="1592">
                  <c:v>47.2797124377473</c:v>
                </c:pt>
                <c:pt idx="1593">
                  <c:v>47.292712261564297</c:v>
                </c:pt>
                <c:pt idx="1594">
                  <c:v>47.305700268528497</c:v>
                </c:pt>
                <c:pt idx="1595">
                  <c:v>47.318676470041297</c:v>
                </c:pt>
                <c:pt idx="1596">
                  <c:v>47.331640877493101</c:v>
                </c:pt>
                <c:pt idx="1597">
                  <c:v>47.344593502262597</c:v>
                </c:pt>
                <c:pt idx="1598">
                  <c:v>47.357534355716901</c:v>
                </c:pt>
                <c:pt idx="1599">
                  <c:v>47.370463449211798</c:v>
                </c:pt>
                <c:pt idx="1600">
                  <c:v>47.3833807940916</c:v>
                </c:pt>
                <c:pt idx="1601">
                  <c:v>47.396286401688997</c:v>
                </c:pt>
                <c:pt idx="1602">
                  <c:v>47.409180283325703</c:v>
                </c:pt>
                <c:pt idx="1603">
                  <c:v>47.422062450311401</c:v>
                </c:pt>
                <c:pt idx="1604">
                  <c:v>47.434932913944799</c:v>
                </c:pt>
                <c:pt idx="1605">
                  <c:v>47.447791685513003</c:v>
                </c:pt>
                <c:pt idx="1606">
                  <c:v>47.460638776291802</c:v>
                </c:pt>
                <c:pt idx="1607">
                  <c:v>47.473474197545698</c:v>
                </c:pt>
                <c:pt idx="1608">
                  <c:v>47.486297960527502</c:v>
                </c:pt>
                <c:pt idx="1609">
                  <c:v>47.4991100764504</c:v>
                </c:pt>
                <c:pt idx="1610">
                  <c:v>47.511910556458098</c:v>
                </c:pt>
                <c:pt idx="1611">
                  <c:v>47.524699411868703</c:v>
                </c:pt>
                <c:pt idx="1612">
                  <c:v>47.537476653889101</c:v>
                </c:pt>
                <c:pt idx="1613">
                  <c:v>47.550242293714803</c:v>
                </c:pt>
                <c:pt idx="1614">
                  <c:v>47.562996342529701</c:v>
                </c:pt>
                <c:pt idx="1615">
                  <c:v>47.575738811506902</c:v>
                </c:pt>
                <c:pt idx="1616">
                  <c:v>47.588469711807598</c:v>
                </c:pt>
                <c:pt idx="1617">
                  <c:v>47.601189054582299</c:v>
                </c:pt>
                <c:pt idx="1618">
                  <c:v>47.613896850969802</c:v>
                </c:pt>
                <c:pt idx="1619">
                  <c:v>47.626593112097801</c:v>
                </c:pt>
                <c:pt idx="1620">
                  <c:v>47.639277849082703</c:v>
                </c:pt>
                <c:pt idx="1621">
                  <c:v>47.6519510730297</c:v>
                </c:pt>
                <c:pt idx="1622">
                  <c:v>47.664612795032703</c:v>
                </c:pt>
                <c:pt idx="1623">
                  <c:v>47.677263026174501</c:v>
                </c:pt>
                <c:pt idx="1624">
                  <c:v>47.689901777526501</c:v>
                </c:pt>
                <c:pt idx="1625">
                  <c:v>47.702529060149097</c:v>
                </c:pt>
                <c:pt idx="1626">
                  <c:v>47.715144885091398</c:v>
                </c:pt>
                <c:pt idx="1627">
                  <c:v>47.727749263391303</c:v>
                </c:pt>
                <c:pt idx="1628">
                  <c:v>47.740342206075702</c:v>
                </c:pt>
                <c:pt idx="1629">
                  <c:v>47.752923724160098</c:v>
                </c:pt>
                <c:pt idx="1630">
                  <c:v>47.765493828648999</c:v>
                </c:pt>
                <c:pt idx="1631">
                  <c:v>47.778052530535803</c:v>
                </c:pt>
                <c:pt idx="1632">
                  <c:v>47.790599840802699</c:v>
                </c:pt>
                <c:pt idx="1633">
                  <c:v>47.803135770420802</c:v>
                </c:pt>
                <c:pt idx="1634">
                  <c:v>47.815660330350099</c:v>
                </c:pt>
                <c:pt idx="1635">
                  <c:v>47.828173531539598</c:v>
                </c:pt>
                <c:pt idx="1636">
                  <c:v>47.840675384927202</c:v>
                </c:pt>
                <c:pt idx="1637">
                  <c:v>47.853165901439603</c:v>
                </c:pt>
                <c:pt idx="1638">
                  <c:v>47.865645091992498</c:v>
                </c:pt>
                <c:pt idx="1639">
                  <c:v>47.8781129674908</c:v>
                </c:pt>
                <c:pt idx="1640">
                  <c:v>47.890569538827997</c:v>
                </c:pt>
                <c:pt idx="1641">
                  <c:v>47.903014816886703</c:v>
                </c:pt>
                <c:pt idx="1642">
                  <c:v>47.915448812538799</c:v>
                </c:pt>
                <c:pt idx="1643">
                  <c:v>47.927871536644702</c:v>
                </c:pt>
                <c:pt idx="1644">
                  <c:v>47.940283000054201</c:v>
                </c:pt>
                <c:pt idx="1645">
                  <c:v>47.952683213606001</c:v>
                </c:pt>
                <c:pt idx="1646">
                  <c:v>47.965072188085699</c:v>
                </c:pt>
                <c:pt idx="1647">
                  <c:v>47.977449934243801</c:v>
                </c:pt>
                <c:pt idx="1648">
                  <c:v>47.9898164629777</c:v>
                </c:pt>
                <c:pt idx="1649">
                  <c:v>48.002171785081501</c:v>
                </c:pt>
                <c:pt idx="1650">
                  <c:v>48.014515911338201</c:v>
                </c:pt>
                <c:pt idx="1651">
                  <c:v>48.026848852519798</c:v>
                </c:pt>
                <c:pt idx="1652">
                  <c:v>48.039170619387697</c:v>
                </c:pt>
                <c:pt idx="1653">
                  <c:v>48.051481222691898</c:v>
                </c:pt>
                <c:pt idx="1654">
                  <c:v>48.063780673171898</c:v>
                </c:pt>
                <c:pt idx="1655">
                  <c:v>48.076068981556197</c:v>
                </c:pt>
                <c:pt idx="1656">
                  <c:v>48.088346158562203</c:v>
                </c:pt>
                <c:pt idx="1657">
                  <c:v>48.100612214896898</c:v>
                </c:pt>
                <c:pt idx="1658">
                  <c:v>48.112867161255899</c:v>
                </c:pt>
                <c:pt idx="1659">
                  <c:v>48.125111008324403</c:v>
                </c:pt>
                <c:pt idx="1660">
                  <c:v>48.137343766776397</c:v>
                </c:pt>
                <c:pt idx="1661">
                  <c:v>48.149565447275499</c:v>
                </c:pt>
                <c:pt idx="1662">
                  <c:v>48.161776060473997</c:v>
                </c:pt>
                <c:pt idx="1663">
                  <c:v>48.173975617013703</c:v>
                </c:pt>
                <c:pt idx="1664">
                  <c:v>48.186164127525601</c:v>
                </c:pt>
                <c:pt idx="1665">
                  <c:v>48.198341602629903</c:v>
                </c:pt>
                <c:pt idx="1666">
                  <c:v>48.2105080529359</c:v>
                </c:pt>
                <c:pt idx="1667">
                  <c:v>48.222663489042198</c:v>
                </c:pt>
                <c:pt idx="1668">
                  <c:v>48.234807921536699</c:v>
                </c:pt>
                <c:pt idx="1669">
                  <c:v>48.246941360996701</c:v>
                </c:pt>
                <c:pt idx="1670">
                  <c:v>48.259063817988398</c:v>
                </c:pt>
                <c:pt idx="1671">
                  <c:v>48.271175303067601</c:v>
                </c:pt>
                <c:pt idx="1672">
                  <c:v>48.283275826779402</c:v>
                </c:pt>
                <c:pt idx="1673">
                  <c:v>48.295365399657904</c:v>
                </c:pt>
                <c:pt idx="1674">
                  <c:v>48.307444032226798</c:v>
                </c:pt>
                <c:pt idx="1675">
                  <c:v>48.319511734999097</c:v>
                </c:pt>
                <c:pt idx="1676">
                  <c:v>48.331568518477098</c:v>
                </c:pt>
                <c:pt idx="1677">
                  <c:v>48.343614393152301</c:v>
                </c:pt>
                <c:pt idx="1678">
                  <c:v>48.355649369505898</c:v>
                </c:pt>
                <c:pt idx="1679">
                  <c:v>48.367673458007999</c:v>
                </c:pt>
                <c:pt idx="1680">
                  <c:v>48.379686669118598</c:v>
                </c:pt>
                <c:pt idx="1681">
                  <c:v>48.391689013286701</c:v>
                </c:pt>
                <c:pt idx="1682">
                  <c:v>48.403680500950898</c:v>
                </c:pt>
                <c:pt idx="1683">
                  <c:v>48.415661142599703</c:v>
                </c:pt>
                <c:pt idx="1684">
                  <c:v>48.427630948698202</c:v>
                </c:pt>
                <c:pt idx="1685">
                  <c:v>48.439589929563702</c:v>
                </c:pt>
                <c:pt idx="1686">
                  <c:v>48.4515380955933</c:v>
                </c:pt>
                <c:pt idx="1687">
                  <c:v>48.463475457173701</c:v>
                </c:pt>
                <c:pt idx="1688">
                  <c:v>48.475402024680797</c:v>
                </c:pt>
                <c:pt idx="1689">
                  <c:v>48.487317808480299</c:v>
                </c:pt>
                <c:pt idx="1690">
                  <c:v>48.499222818927002</c:v>
                </c:pt>
                <c:pt idx="1691">
                  <c:v>48.5111170663655</c:v>
                </c:pt>
                <c:pt idx="1692">
                  <c:v>48.523000561129599</c:v>
                </c:pt>
                <c:pt idx="1693">
                  <c:v>48.534873313542697</c:v>
                </c:pt>
                <c:pt idx="1694">
                  <c:v>48.546735333917397</c:v>
                </c:pt>
                <c:pt idx="1695">
                  <c:v>48.558586632556199</c:v>
                </c:pt>
                <c:pt idx="1696">
                  <c:v>48.570427219750499</c:v>
                </c:pt>
                <c:pt idx="1697">
                  <c:v>48.582257105781601</c:v>
                </c:pt>
                <c:pt idx="1698">
                  <c:v>48.594076300920101</c:v>
                </c:pt>
                <c:pt idx="1699">
                  <c:v>48.605884815426002</c:v>
                </c:pt>
                <c:pt idx="1700">
                  <c:v>48.617682659548798</c:v>
                </c:pt>
                <c:pt idx="1701">
                  <c:v>48.629469843527403</c:v>
                </c:pt>
                <c:pt idx="1702">
                  <c:v>48.6412463775902</c:v>
                </c:pt>
                <c:pt idx="1703">
                  <c:v>48.653012271954999</c:v>
                </c:pt>
                <c:pt idx="1704">
                  <c:v>48.664767536829203</c:v>
                </c:pt>
                <c:pt idx="1705">
                  <c:v>48.676512182409503</c:v>
                </c:pt>
                <c:pt idx="1706">
                  <c:v>48.688246218882099</c:v>
                </c:pt>
                <c:pt idx="1707">
                  <c:v>48.699969656422603</c:v>
                </c:pt>
                <c:pt idx="1708">
                  <c:v>48.711682505196102</c:v>
                </c:pt>
                <c:pt idx="1709">
                  <c:v>48.723384775357196</c:v>
                </c:pt>
                <c:pt idx="1710">
                  <c:v>48.735076477049901</c:v>
                </c:pt>
                <c:pt idx="1711">
                  <c:v>48.7467576204076</c:v>
                </c:pt>
                <c:pt idx="1712">
                  <c:v>48.758428215553202</c:v>
                </c:pt>
                <c:pt idx="1713">
                  <c:v>48.770088272599097</c:v>
                </c:pt>
                <c:pt idx="1714">
                  <c:v>48.781737801647097</c:v>
                </c:pt>
                <c:pt idx="1715">
                  <c:v>48.793376812913102</c:v>
                </c:pt>
                <c:pt idx="1716">
                  <c:v>48.805005316962003</c:v>
                </c:pt>
                <c:pt idx="1717">
                  <c:v>48.816623323337197</c:v>
                </c:pt>
                <c:pt idx="1718">
                  <c:v>48.8282308421024</c:v>
                </c:pt>
                <c:pt idx="1719">
                  <c:v>48.839827883310797</c:v>
                </c:pt>
                <c:pt idx="1720">
                  <c:v>48.851414457004999</c:v>
                </c:pt>
                <c:pt idx="1721">
                  <c:v>48.862990573217502</c:v>
                </c:pt>
                <c:pt idx="1722">
                  <c:v>48.874556241969998</c:v>
                </c:pt>
                <c:pt idx="1723">
                  <c:v>48.8861114732738</c:v>
                </c:pt>
                <c:pt idx="1724">
                  <c:v>48.897656277129897</c:v>
                </c:pt>
                <c:pt idx="1725">
                  <c:v>48.909190663528598</c:v>
                </c:pt>
                <c:pt idx="1726">
                  <c:v>48.920714642449802</c:v>
                </c:pt>
                <c:pt idx="1727">
                  <c:v>48.932228223863</c:v>
                </c:pt>
                <c:pt idx="1728">
                  <c:v>48.9437314177273</c:v>
                </c:pt>
                <c:pt idx="1729">
                  <c:v>48.955224233991103</c:v>
                </c:pt>
                <c:pt idx="1730">
                  <c:v>48.966706682592601</c:v>
                </c:pt>
                <c:pt idx="1731">
                  <c:v>48.978178773459298</c:v>
                </c:pt>
                <c:pt idx="1732">
                  <c:v>48.989640516508402</c:v>
                </c:pt>
                <c:pt idx="1733">
                  <c:v>49.001091921646498</c:v>
                </c:pt>
                <c:pt idx="1734">
                  <c:v>49.0125329987698</c:v>
                </c:pt>
                <c:pt idx="1735">
                  <c:v>49.023963757764001</c:v>
                </c:pt>
                <c:pt idx="1736">
                  <c:v>49.035384208504503</c:v>
                </c:pt>
                <c:pt idx="1737">
                  <c:v>49.046794360855998</c:v>
                </c:pt>
                <c:pt idx="1738">
                  <c:v>49.058194224672803</c:v>
                </c:pt>
                <c:pt idx="1739">
                  <c:v>49.0695838097988</c:v>
                </c:pt>
                <c:pt idx="1740">
                  <c:v>49.080963126067303</c:v>
                </c:pt>
                <c:pt idx="1741">
                  <c:v>49.092332183301401</c:v>
                </c:pt>
                <c:pt idx="1742">
                  <c:v>49.103690991313499</c:v>
                </c:pt>
                <c:pt idx="1743">
                  <c:v>49.115039559905497</c:v>
                </c:pt>
                <c:pt idx="1744">
                  <c:v>49.126377898869002</c:v>
                </c:pt>
                <c:pt idx="1745">
                  <c:v>49.137706017985003</c:v>
                </c:pt>
                <c:pt idx="1746">
                  <c:v>49.149023927024103</c:v>
                </c:pt>
                <c:pt idx="1747">
                  <c:v>49.160331635746502</c:v>
                </c:pt>
                <c:pt idx="1748">
                  <c:v>49.171629155674196</c:v>
                </c:pt>
                <c:pt idx="1749">
                  <c:v>49.182916495019697</c:v>
                </c:pt>
                <c:pt idx="1750">
                  <c:v>49.194193663481798</c:v>
                </c:pt>
                <c:pt idx="1751">
                  <c:v>49.205460670789002</c:v>
                </c:pt>
                <c:pt idx="1752">
                  <c:v>49.2167175266597</c:v>
                </c:pt>
                <c:pt idx="1753">
                  <c:v>49.227964240802301</c:v>
                </c:pt>
                <c:pt idx="1754">
                  <c:v>49.239200822914498</c:v>
                </c:pt>
                <c:pt idx="1755">
                  <c:v>49.2504272826841</c:v>
                </c:pt>
                <c:pt idx="1756">
                  <c:v>49.261643629788402</c:v>
                </c:pt>
                <c:pt idx="1757">
                  <c:v>49.272849873894501</c:v>
                </c:pt>
                <c:pt idx="1758">
                  <c:v>49.284046024659403</c:v>
                </c:pt>
                <c:pt idx="1759">
                  <c:v>49.295232091729503</c:v>
                </c:pt>
                <c:pt idx="1760">
                  <c:v>49.3064080847413</c:v>
                </c:pt>
                <c:pt idx="1761">
                  <c:v>49.3175740133209</c:v>
                </c:pt>
                <c:pt idx="1762">
                  <c:v>49.328729887084002</c:v>
                </c:pt>
                <c:pt idx="1763">
                  <c:v>49.339875715636197</c:v>
                </c:pt>
                <c:pt idx="1764">
                  <c:v>49.351011508572903</c:v>
                </c:pt>
                <c:pt idx="1765">
                  <c:v>49.362137275479</c:v>
                </c:pt>
                <c:pt idx="1766">
                  <c:v>49.373253025929301</c:v>
                </c:pt>
                <c:pt idx="1767">
                  <c:v>49.384358769488301</c:v>
                </c:pt>
                <c:pt idx="1768">
                  <c:v>49.395454515710298</c:v>
                </c:pt>
                <c:pt idx="1769">
                  <c:v>49.406540274139203</c:v>
                </c:pt>
                <c:pt idx="1770">
                  <c:v>49.417616054308901</c:v>
                </c:pt>
                <c:pt idx="1771">
                  <c:v>49.428681865742597</c:v>
                </c:pt>
                <c:pt idx="1772">
                  <c:v>49.439737717953697</c:v>
                </c:pt>
                <c:pt idx="1773">
                  <c:v>49.450783620445101</c:v>
                </c:pt>
                <c:pt idx="1774">
                  <c:v>49.461819582709502</c:v>
                </c:pt>
                <c:pt idx="1775">
                  <c:v>49.4728456142292</c:v>
                </c:pt>
                <c:pt idx="1776">
                  <c:v>49.483861724476498</c:v>
                </c:pt>
                <c:pt idx="1777">
                  <c:v>49.494867922913201</c:v>
                </c:pt>
                <c:pt idx="1778">
                  <c:v>49.505864218990901</c:v>
                </c:pt>
                <c:pt idx="1779">
                  <c:v>49.516850622151097</c:v>
                </c:pt>
                <c:pt idx="1780">
                  <c:v>49.527827144020897</c:v>
                </c:pt>
                <c:pt idx="1781">
                  <c:v>49.538793792763201</c:v>
                </c:pt>
                <c:pt idx="1782">
                  <c:v>49.549750577189201</c:v>
                </c:pt>
                <c:pt idx="1783">
                  <c:v>49.560697506715798</c:v>
                </c:pt>
                <c:pt idx="1784">
                  <c:v>49.571634590750001</c:v>
                </c:pt>
                <c:pt idx="1785">
                  <c:v>49.582561838688697</c:v>
                </c:pt>
                <c:pt idx="1786">
                  <c:v>49.593479259918901</c:v>
                </c:pt>
                <c:pt idx="1787">
                  <c:v>49.604386863817702</c:v>
                </c:pt>
                <c:pt idx="1788">
                  <c:v>49.615284659752298</c:v>
                </c:pt>
                <c:pt idx="1789">
                  <c:v>49.626172657079799</c:v>
                </c:pt>
                <c:pt idx="1790">
                  <c:v>49.6370508651477</c:v>
                </c:pt>
                <c:pt idx="1791">
                  <c:v>49.6479192932931</c:v>
                </c:pt>
                <c:pt idx="1792">
                  <c:v>49.6587779508436</c:v>
                </c:pt>
                <c:pt idx="1793">
                  <c:v>49.669626847116703</c:v>
                </c:pt>
                <c:pt idx="1794">
                  <c:v>49.680465991419702</c:v>
                </c:pt>
                <c:pt idx="1795">
                  <c:v>49.691295393050503</c:v>
                </c:pt>
                <c:pt idx="1796">
                  <c:v>49.702115061296603</c:v>
                </c:pt>
                <c:pt idx="1797">
                  <c:v>49.7129250054358</c:v>
                </c:pt>
                <c:pt idx="1798">
                  <c:v>49.723725234735902</c:v>
                </c:pt>
                <c:pt idx="1799">
                  <c:v>49.734515758454798</c:v>
                </c:pt>
                <c:pt idx="1800">
                  <c:v>49.7452965858403</c:v>
                </c:pt>
                <c:pt idx="1801">
                  <c:v>49.756067726130603</c:v>
                </c:pt>
                <c:pt idx="1802">
                  <c:v>49.766829188553601</c:v>
                </c:pt>
                <c:pt idx="1803">
                  <c:v>49.7775809823274</c:v>
                </c:pt>
                <c:pt idx="1804">
                  <c:v>49.788323116660401</c:v>
                </c:pt>
                <c:pt idx="1805">
                  <c:v>49.799055600750698</c:v>
                </c:pt>
                <c:pt idx="1806">
                  <c:v>49.809778443786598</c:v>
                </c:pt>
                <c:pt idx="1807">
                  <c:v>49.820491654946501</c:v>
                </c:pt>
                <c:pt idx="1808">
                  <c:v>49.831195243399002</c:v>
                </c:pt>
                <c:pt idx="1809">
                  <c:v>49.841889218302398</c:v>
                </c:pt>
                <c:pt idx="1810">
                  <c:v>49.852573588805399</c:v>
                </c:pt>
                <c:pt idx="1811">
                  <c:v>49.863248364046697</c:v>
                </c:pt>
                <c:pt idx="1812">
                  <c:v>49.873913554932699</c:v>
                </c:pt>
                <c:pt idx="1813">
                  <c:v>49.884569170447598</c:v>
                </c:pt>
                <c:pt idx="1814">
                  <c:v>49.895215218431403</c:v>
                </c:pt>
                <c:pt idx="1815">
                  <c:v>49.905851708001201</c:v>
                </c:pt>
                <c:pt idx="1816">
                  <c:v>49.9164786482648</c:v>
                </c:pt>
                <c:pt idx="1817">
                  <c:v>49.927096048320202</c:v>
                </c:pt>
                <c:pt idx="1818">
                  <c:v>49.937703917255902</c:v>
                </c:pt>
                <c:pt idx="1819">
                  <c:v>49.948302264151103</c:v>
                </c:pt>
                <c:pt idx="1820">
                  <c:v>49.958891098074901</c:v>
                </c:pt>
                <c:pt idx="1821">
                  <c:v>49.969470428087398</c:v>
                </c:pt>
                <c:pt idx="1822">
                  <c:v>49.9800402632386</c:v>
                </c:pt>
                <c:pt idx="1823">
                  <c:v>49.990600612569303</c:v>
                </c:pt>
                <c:pt idx="1824">
                  <c:v>50.001151485110597</c:v>
                </c:pt>
                <c:pt idx="1825">
                  <c:v>50.011692889884102</c:v>
                </c:pt>
                <c:pt idx="1826">
                  <c:v>50.022224835901604</c:v>
                </c:pt>
                <c:pt idx="1827">
                  <c:v>50.032747332165698</c:v>
                </c:pt>
                <c:pt idx="1828">
                  <c:v>50.043260387669001</c:v>
                </c:pt>
                <c:pt idx="1829">
                  <c:v>50.053764011395003</c:v>
                </c:pt>
                <c:pt idx="1830">
                  <c:v>50.064258212317199</c:v>
                </c:pt>
                <c:pt idx="1831">
                  <c:v>50.074742999399703</c:v>
                </c:pt>
                <c:pt idx="1832">
                  <c:v>50.085218381597102</c:v>
                </c:pt>
                <c:pt idx="1833">
                  <c:v>50.095684367854503</c:v>
                </c:pt>
                <c:pt idx="1834">
                  <c:v>50.106140967107002</c:v>
                </c:pt>
                <c:pt idx="1835">
                  <c:v>50.116588188280701</c:v>
                </c:pt>
                <c:pt idx="1836">
                  <c:v>50.127026040291703</c:v>
                </c:pt>
                <c:pt idx="1837">
                  <c:v>50.137454532046803</c:v>
                </c:pt>
                <c:pt idx="1838">
                  <c:v>50.147873672442998</c:v>
                </c:pt>
                <c:pt idx="1839">
                  <c:v>50.158283470367799</c:v>
                </c:pt>
                <c:pt idx="1840">
                  <c:v>50.168683934699402</c:v>
                </c:pt>
                <c:pt idx="1841">
                  <c:v>50.179075074305999</c:v>
                </c:pt>
                <c:pt idx="1842">
                  <c:v>50.189456898046402</c:v>
                </c:pt>
                <c:pt idx="1843">
                  <c:v>50.199829414770001</c:v>
                </c:pt>
                <c:pt idx="1844">
                  <c:v>50.210192634701599</c:v>
                </c:pt>
                <c:pt idx="1845">
                  <c:v>50.220546567979902</c:v>
                </c:pt>
                <c:pt idx="1846">
                  <c:v>50.230891221099597</c:v>
                </c:pt>
                <c:pt idx="1847">
                  <c:v>50.241226602886499</c:v>
                </c:pt>
                <c:pt idx="1848">
                  <c:v>50.251552722157101</c:v>
                </c:pt>
                <c:pt idx="1849">
                  <c:v>50.261869587718301</c:v>
                </c:pt>
                <c:pt idx="1850">
                  <c:v>50.272177208367999</c:v>
                </c:pt>
                <c:pt idx="1851">
                  <c:v>50.282475592894698</c:v>
                </c:pt>
                <c:pt idx="1852">
                  <c:v>50.292764750077403</c:v>
                </c:pt>
                <c:pt idx="1853">
                  <c:v>50.303044688685802</c:v>
                </c:pt>
                <c:pt idx="1854">
                  <c:v>50.313315417480503</c:v>
                </c:pt>
                <c:pt idx="1855">
                  <c:v>50.323576945212601</c:v>
                </c:pt>
                <c:pt idx="1856">
                  <c:v>50.333829280623902</c:v>
                </c:pt>
                <c:pt idx="1857">
                  <c:v>50.344072432446701</c:v>
                </c:pt>
                <c:pt idx="1858">
                  <c:v>50.354306409404302</c:v>
                </c:pt>
                <c:pt idx="1859">
                  <c:v>50.364531220210303</c:v>
                </c:pt>
                <c:pt idx="1860">
                  <c:v>50.3747468735694</c:v>
                </c:pt>
                <c:pt idx="1861">
                  <c:v>50.384953378176498</c:v>
                </c:pt>
                <c:pt idx="1862">
                  <c:v>50.395150742717597</c:v>
                </c:pt>
                <c:pt idx="1863">
                  <c:v>50.4053389758691</c:v>
                </c:pt>
                <c:pt idx="1864">
                  <c:v>50.4155180862981</c:v>
                </c:pt>
                <c:pt idx="1865">
                  <c:v>50.425688082662397</c:v>
                </c:pt>
                <c:pt idx="1866">
                  <c:v>50.435848973610497</c:v>
                </c:pt>
                <c:pt idx="1867">
                  <c:v>50.446000767781598</c:v>
                </c:pt>
                <c:pt idx="1868">
                  <c:v>50.456143473805398</c:v>
                </c:pt>
                <c:pt idx="1869">
                  <c:v>50.466277100302499</c:v>
                </c:pt>
                <c:pt idx="1870">
                  <c:v>50.476401655884104</c:v>
                </c:pt>
                <c:pt idx="1871">
                  <c:v>50.486517149151901</c:v>
                </c:pt>
                <c:pt idx="1872">
                  <c:v>50.496623588698398</c:v>
                </c:pt>
                <c:pt idx="1873">
                  <c:v>50.506720983106902</c:v>
                </c:pt>
                <c:pt idx="1874">
                  <c:v>50.516809340950999</c:v>
                </c:pt>
                <c:pt idx="1875">
                  <c:v>50.526888670795501</c:v>
                </c:pt>
                <c:pt idx="1876">
                  <c:v>50.536958981195298</c:v>
                </c:pt>
                <c:pt idx="1877">
                  <c:v>50.547020280696401</c:v>
                </c:pt>
                <c:pt idx="1878">
                  <c:v>50.557072577835299</c:v>
                </c:pt>
                <c:pt idx="1879">
                  <c:v>50.567115881139202</c:v>
                </c:pt>
                <c:pt idx="1880">
                  <c:v>50.577150199125903</c:v>
                </c:pt>
                <c:pt idx="1881">
                  <c:v>50.587175540303903</c:v>
                </c:pt>
                <c:pt idx="1882">
                  <c:v>50.597191913172402</c:v>
                </c:pt>
                <c:pt idx="1883">
                  <c:v>50.607199326221298</c:v>
                </c:pt>
                <c:pt idx="1884">
                  <c:v>50.617197791023997</c:v>
                </c:pt>
                <c:pt idx="1885">
                  <c:v>50.627187315171597</c:v>
                </c:pt>
                <c:pt idx="1886">
                  <c:v>50.637167905385702</c:v>
                </c:pt>
                <c:pt idx="1887">
                  <c:v>50.647139570137803</c:v>
                </c:pt>
                <c:pt idx="1888">
                  <c:v>50.6571023178901</c:v>
                </c:pt>
                <c:pt idx="1889">
                  <c:v>50.667056157096098</c:v>
                </c:pt>
                <c:pt idx="1890">
                  <c:v>50.677001096200101</c:v>
                </c:pt>
                <c:pt idx="1891">
                  <c:v>50.686937143637401</c:v>
                </c:pt>
                <c:pt idx="1892">
                  <c:v>50.696864307834304</c:v>
                </c:pt>
                <c:pt idx="1893">
                  <c:v>50.706782597207997</c:v>
                </c:pt>
                <c:pt idx="1894">
                  <c:v>50.716692020166803</c:v>
                </c:pt>
                <c:pt idx="1895">
                  <c:v>50.726592585109898</c:v>
                </c:pt>
                <c:pt idx="1896">
                  <c:v>50.736484300427499</c:v>
                </c:pt>
                <c:pt idx="1897">
                  <c:v>50.746367174500797</c:v>
                </c:pt>
                <c:pt idx="1898">
                  <c:v>50.756241215701799</c:v>
                </c:pt>
                <c:pt idx="1899">
                  <c:v>50.766106432393698</c:v>
                </c:pt>
                <c:pt idx="1900">
                  <c:v>50.775962832930603</c:v>
                </c:pt>
                <c:pt idx="1901">
                  <c:v>50.785810425657502</c:v>
                </c:pt>
                <c:pt idx="1902">
                  <c:v>50.795649218910498</c:v>
                </c:pt>
                <c:pt idx="1903">
                  <c:v>50.805479221016597</c:v>
                </c:pt>
                <c:pt idx="1904">
                  <c:v>50.815300440293797</c:v>
                </c:pt>
                <c:pt idx="1905">
                  <c:v>50.825112885050999</c:v>
                </c:pt>
                <c:pt idx="1906">
                  <c:v>50.834916563588202</c:v>
                </c:pt>
                <c:pt idx="1907">
                  <c:v>50.844711484196303</c:v>
                </c:pt>
                <c:pt idx="1908">
                  <c:v>50.854497655157203</c:v>
                </c:pt>
                <c:pt idx="1909">
                  <c:v>50.864275084743703</c:v>
                </c:pt>
                <c:pt idx="1910">
                  <c:v>50.874043781219697</c:v>
                </c:pt>
                <c:pt idx="1911">
                  <c:v>50.883803752840002</c:v>
                </c:pt>
                <c:pt idx="1912">
                  <c:v>50.893555007850303</c:v>
                </c:pt>
                <c:pt idx="1913">
                  <c:v>50.903297554487501</c:v>
                </c:pt>
                <c:pt idx="1914">
                  <c:v>50.9130314009793</c:v>
                </c:pt>
                <c:pt idx="1915">
                  <c:v>50.922756555544403</c:v>
                </c:pt>
                <c:pt idx="1916">
                  <c:v>50.932473026392501</c:v>
                </c:pt>
                <c:pt idx="1917">
                  <c:v>50.9421808217243</c:v>
                </c:pt>
                <c:pt idx="1918">
                  <c:v>50.9518799497313</c:v>
                </c:pt>
                <c:pt idx="1919">
                  <c:v>50.961570418596303</c:v>
                </c:pt>
                <c:pt idx="1920">
                  <c:v>50.971252236492703</c:v>
                </c:pt>
                <c:pt idx="1921">
                  <c:v>50.980925411585197</c:v>
                </c:pt>
                <c:pt idx="1922">
                  <c:v>50.990589952029403</c:v>
                </c:pt>
                <c:pt idx="1923">
                  <c:v>51.0002458659716</c:v>
                </c:pt>
                <c:pt idx="1924">
                  <c:v>51.009893167906299</c:v>
                </c:pt>
                <c:pt idx="1925">
                  <c:v>51.019531860990803</c:v>
                </c:pt>
                <c:pt idx="1926">
                  <c:v>51.029161952639797</c:v>
                </c:pt>
                <c:pt idx="1927">
                  <c:v>51.038783450990699</c:v>
                </c:pt>
                <c:pt idx="1928">
                  <c:v>51.048396364172397</c:v>
                </c:pt>
                <c:pt idx="1929">
                  <c:v>51.058000700305101</c:v>
                </c:pt>
                <c:pt idx="1930">
                  <c:v>51.067596467500501</c:v>
                </c:pt>
                <c:pt idx="1931">
                  <c:v>51.077183673861697</c:v>
                </c:pt>
                <c:pt idx="1932">
                  <c:v>51.0867623274832</c:v>
                </c:pt>
                <c:pt idx="1933">
                  <c:v>51.096332436451</c:v>
                </c:pt>
                <c:pt idx="1934">
                  <c:v>51.105894008842299</c:v>
                </c:pt>
                <c:pt idx="1935">
                  <c:v>51.115447052725798</c:v>
                </c:pt>
                <c:pt idx="1936">
                  <c:v>51.124991576161797</c:v>
                </c:pt>
                <c:pt idx="1937">
                  <c:v>51.134527587201703</c:v>
                </c:pt>
                <c:pt idx="1938">
                  <c:v>51.144055093888603</c:v>
                </c:pt>
                <c:pt idx="1939">
                  <c:v>51.153574104256798</c:v>
                </c:pt>
                <c:pt idx="1940">
                  <c:v>51.1630846263321</c:v>
                </c:pt>
                <c:pt idx="1941">
                  <c:v>51.1725866681317</c:v>
                </c:pt>
                <c:pt idx="1942">
                  <c:v>51.182080237664202</c:v>
                </c:pt>
                <c:pt idx="1943">
                  <c:v>51.1915653429297</c:v>
                </c:pt>
                <c:pt idx="1944">
                  <c:v>51.201041991919503</c:v>
                </c:pt>
                <c:pt idx="1945">
                  <c:v>51.210510192616603</c:v>
                </c:pt>
                <c:pt idx="1946">
                  <c:v>51.2199699529951</c:v>
                </c:pt>
                <c:pt idx="1947">
                  <c:v>51.229421281020798</c:v>
                </c:pt>
                <c:pt idx="1948">
                  <c:v>51.238864184650701</c:v>
                </c:pt>
                <c:pt idx="1949">
                  <c:v>51.248298671833297</c:v>
                </c:pt>
                <c:pt idx="1950">
                  <c:v>51.257724750508501</c:v>
                </c:pt>
                <c:pt idx="1951">
                  <c:v>51.267142428607698</c:v>
                </c:pt>
                <c:pt idx="1952">
                  <c:v>51.276551714053497</c:v>
                </c:pt>
                <c:pt idx="1953">
                  <c:v>51.285952614759999</c:v>
                </c:pt>
                <c:pt idx="1954">
                  <c:v>51.295345138632896</c:v>
                </c:pt>
                <c:pt idx="1955">
                  <c:v>51.304729293569103</c:v>
                </c:pt>
                <c:pt idx="1956">
                  <c:v>51.314105087456902</c:v>
                </c:pt>
                <c:pt idx="1957">
                  <c:v>51.323472528176197</c:v>
                </c:pt>
                <c:pt idx="1958">
                  <c:v>51.332831623597997</c:v>
                </c:pt>
                <c:pt idx="1959">
                  <c:v>51.342182381585097</c:v>
                </c:pt>
                <c:pt idx="1960">
                  <c:v>51.351524809991503</c:v>
                </c:pt>
                <c:pt idx="1961">
                  <c:v>51.360858916662501</c:v>
                </c:pt>
                <c:pt idx="1962">
                  <c:v>51.370184709434902</c:v>
                </c:pt>
                <c:pt idx="1963">
                  <c:v>51.379502196898599</c:v>
                </c:pt>
                <c:pt idx="1964">
                  <c:v>51.388811390422298</c:v>
                </c:pt>
                <c:pt idx="1965">
                  <c:v>51.398112293968602</c:v>
                </c:pt>
                <c:pt idx="1966">
                  <c:v>51.407404915358597</c:v>
                </c:pt>
                <c:pt idx="1967">
                  <c:v>51.4166892624052</c:v>
                </c:pt>
                <c:pt idx="1968">
                  <c:v>51.425965342912903</c:v>
                </c:pt>
                <c:pt idx="1969">
                  <c:v>51.435233164678003</c:v>
                </c:pt>
                <c:pt idx="1970">
                  <c:v>51.444492735488502</c:v>
                </c:pt>
                <c:pt idx="1971">
                  <c:v>51.453744063124098</c:v>
                </c:pt>
                <c:pt idx="1972">
                  <c:v>51.462987155356302</c:v>
                </c:pt>
                <c:pt idx="1973">
                  <c:v>51.472222019948298</c:v>
                </c:pt>
                <c:pt idx="1974">
                  <c:v>51.481448664654799</c:v>
                </c:pt>
                <c:pt idx="1975">
                  <c:v>51.490667097222399</c:v>
                </c:pt>
                <c:pt idx="1976">
                  <c:v>51.499877325389598</c:v>
                </c:pt>
                <c:pt idx="1977">
                  <c:v>51.509079356886197</c:v>
                </c:pt>
                <c:pt idx="1978">
                  <c:v>51.518273199433999</c:v>
                </c:pt>
                <c:pt idx="1979">
                  <c:v>51.5274588607464</c:v>
                </c:pt>
                <c:pt idx="1980">
                  <c:v>51.536636348528702</c:v>
                </c:pt>
                <c:pt idx="1981">
                  <c:v>51.545805670477698</c:v>
                </c:pt>
                <c:pt idx="1982">
                  <c:v>51.554966834281899</c:v>
                </c:pt>
                <c:pt idx="1983">
                  <c:v>51.564119847621697</c:v>
                </c:pt>
                <c:pt idx="1984">
                  <c:v>51.573264718169099</c:v>
                </c:pt>
                <c:pt idx="1985">
                  <c:v>51.582401453587799</c:v>
                </c:pt>
                <c:pt idx="1986">
                  <c:v>51.591530061533398</c:v>
                </c:pt>
                <c:pt idx="1987">
                  <c:v>51.600650549652897</c:v>
                </c:pt>
                <c:pt idx="1988">
                  <c:v>51.609762925585301</c:v>
                </c:pt>
                <c:pt idx="1989">
                  <c:v>51.618867196961098</c:v>
                </c:pt>
                <c:pt idx="1990">
                  <c:v>51.6279633714027</c:v>
                </c:pt>
                <c:pt idx="1991">
                  <c:v>51.637051456524098</c:v>
                </c:pt>
                <c:pt idx="1992">
                  <c:v>51.646131459931098</c:v>
                </c:pt>
                <c:pt idx="1993">
                  <c:v>51.655203389221001</c:v>
                </c:pt>
                <c:pt idx="1994">
                  <c:v>51.664267251983198</c:v>
                </c:pt>
                <c:pt idx="1995">
                  <c:v>51.673323055798498</c:v>
                </c:pt>
                <c:pt idx="1996">
                  <c:v>51.682370808239497</c:v>
                </c:pt>
                <c:pt idx="1997">
                  <c:v>51.691410516870498</c:v>
                </c:pt>
                <c:pt idx="1998">
                  <c:v>51.700442189247603</c:v>
                </c:pt>
                <c:pt idx="1999">
                  <c:v>51.709465832918603</c:v>
                </c:pt>
                <c:pt idx="2000">
                  <c:v>51.718481455422904</c:v>
                </c:pt>
                <c:pt idx="2001">
                  <c:v>51.727489064291703</c:v>
                </c:pt>
                <c:pt idx="2002">
                  <c:v>51.736488667047901</c:v>
                </c:pt>
                <c:pt idx="2003">
                  <c:v>51.7454802736817</c:v>
                </c:pt>
                <c:pt idx="2004">
                  <c:v>51.754463892973199</c:v>
                </c:pt>
                <c:pt idx="2005">
                  <c:v>51.7634395292311</c:v>
                </c:pt>
                <c:pt idx="2006">
                  <c:v>51.772407189967403</c:v>
                </c:pt>
                <c:pt idx="2007">
                  <c:v>51.781366882686598</c:v>
                </c:pt>
                <c:pt idx="2008">
                  <c:v>51.790318614884903</c:v>
                </c:pt>
                <c:pt idx="2009">
                  <c:v>51.799262394050999</c:v>
                </c:pt>
                <c:pt idx="2010">
                  <c:v>51.808198227665201</c:v>
                </c:pt>
                <c:pt idx="2011">
                  <c:v>51.817126123200403</c:v>
                </c:pt>
                <c:pt idx="2012">
                  <c:v>51.826046088121103</c:v>
                </c:pt>
                <c:pt idx="2013">
                  <c:v>51.834958129884299</c:v>
                </c:pt>
                <c:pt idx="2014">
                  <c:v>51.843862255938703</c:v>
                </c:pt>
                <c:pt idx="2015">
                  <c:v>51.852758473725402</c:v>
                </c:pt>
                <c:pt idx="2016">
                  <c:v>51.861646790677298</c:v>
                </c:pt>
                <c:pt idx="2017">
                  <c:v>51.870527214219699</c:v>
                </c:pt>
                <c:pt idx="2018">
                  <c:v>51.879399751769697</c:v>
                </c:pt>
                <c:pt idx="2019">
                  <c:v>51.888264410736603</c:v>
                </c:pt>
                <c:pt idx="2020">
                  <c:v>51.897121198521702</c:v>
                </c:pt>
                <c:pt idx="2021">
                  <c:v>51.905970122518603</c:v>
                </c:pt>
                <c:pt idx="2022">
                  <c:v>51.914811190112701</c:v>
                </c:pt>
                <c:pt idx="2023">
                  <c:v>51.923644408681703</c:v>
                </c:pt>
                <c:pt idx="2024">
                  <c:v>51.932469785595302</c:v>
                </c:pt>
                <c:pt idx="2025">
                  <c:v>51.941287328215097</c:v>
                </c:pt>
                <c:pt idx="2026">
                  <c:v>51.950097043895198</c:v>
                </c:pt>
                <c:pt idx="2027">
                  <c:v>51.958898939981303</c:v>
                </c:pt>
                <c:pt idx="2028">
                  <c:v>51.967693023811599</c:v>
                </c:pt>
                <c:pt idx="2029">
                  <c:v>51.976479302716101</c:v>
                </c:pt>
                <c:pt idx="2030">
                  <c:v>51.985257784017001</c:v>
                </c:pt>
                <c:pt idx="2031">
                  <c:v>51.9940284750285</c:v>
                </c:pt>
                <c:pt idx="2032">
                  <c:v>52.002791383057001</c:v>
                </c:pt>
                <c:pt idx="2033">
                  <c:v>52.011546515400902</c:v>
                </c:pt>
                <c:pt idx="2034">
                  <c:v>52.020293879350803</c:v>
                </c:pt>
                <c:pt idx="2035">
                  <c:v>52.029033482189099</c:v>
                </c:pt>
                <c:pt idx="2036">
                  <c:v>52.037765331190599</c:v>
                </c:pt>
                <c:pt idx="2037">
                  <c:v>52.0464894336219</c:v>
                </c:pt>
                <c:pt idx="2038">
                  <c:v>52.055205796742001</c:v>
                </c:pt>
                <c:pt idx="2039">
                  <c:v>52.063914427801699</c:v>
                </c:pt>
                <c:pt idx="2040">
                  <c:v>52.072615334044002</c:v>
                </c:pt>
                <c:pt idx="2041">
                  <c:v>52.081308522703999</c:v>
                </c:pt>
                <c:pt idx="2042">
                  <c:v>52.089994001008797</c:v>
                </c:pt>
                <c:pt idx="2043">
                  <c:v>52.098671779797897</c:v>
                </c:pt>
                <c:pt idx="2044">
                  <c:v>52.1073418647008</c:v>
                </c:pt>
                <c:pt idx="2045">
                  <c:v>52.116004261384802</c:v>
                </c:pt>
                <c:pt idx="2046">
                  <c:v>52.1246589770656</c:v>
                </c:pt>
                <c:pt idx="2047">
                  <c:v>52.133306018950996</c:v>
                </c:pt>
                <c:pt idx="2048">
                  <c:v>52.141945394241397</c:v>
                </c:pt>
                <c:pt idx="2049">
                  <c:v>52.150577110129397</c:v>
                </c:pt>
                <c:pt idx="2050">
                  <c:v>52.159201173800199</c:v>
                </c:pt>
                <c:pt idx="2051">
                  <c:v>52.167817592431398</c:v>
                </c:pt>
                <c:pt idx="2052">
                  <c:v>52.176426373192797</c:v>
                </c:pt>
                <c:pt idx="2053">
                  <c:v>52.185027523246802</c:v>
                </c:pt>
                <c:pt idx="2054">
                  <c:v>52.193621049748202</c:v>
                </c:pt>
                <c:pt idx="2055">
                  <c:v>52.202206959844197</c:v>
                </c:pt>
                <c:pt idx="2056">
                  <c:v>52.2107852606742</c:v>
                </c:pt>
                <c:pt idx="2057">
                  <c:v>52.219355959370198</c:v>
                </c:pt>
                <c:pt idx="2058">
                  <c:v>52.227919063056603</c:v>
                </c:pt>
                <c:pt idx="2059">
                  <c:v>52.236474578850299</c:v>
                </c:pt>
                <c:pt idx="2060">
                  <c:v>52.245022513860299</c:v>
                </c:pt>
                <c:pt idx="2061">
                  <c:v>52.253562875188202</c:v>
                </c:pt>
                <c:pt idx="2062">
                  <c:v>52.262095669928101</c:v>
                </c:pt>
                <c:pt idx="2063">
                  <c:v>52.270620905166403</c:v>
                </c:pt>
                <c:pt idx="2064">
                  <c:v>52.279138587981798</c:v>
                </c:pt>
                <c:pt idx="2065">
                  <c:v>52.2876487254455</c:v>
                </c:pt>
                <c:pt idx="2066">
                  <c:v>52.296151324621199</c:v>
                </c:pt>
                <c:pt idx="2067">
                  <c:v>52.304646392564898</c:v>
                </c:pt>
                <c:pt idx="2068">
                  <c:v>52.313133936325002</c:v>
                </c:pt>
                <c:pt idx="2069">
                  <c:v>52.321613962942301</c:v>
                </c:pt>
                <c:pt idx="2070">
                  <c:v>52.330086479450102</c:v>
                </c:pt>
                <c:pt idx="2071">
                  <c:v>52.338551492873897</c:v>
                </c:pt>
                <c:pt idx="2072">
                  <c:v>52.347009010231901</c:v>
                </c:pt>
                <c:pt idx="2073">
                  <c:v>52.355459038534498</c:v>
                </c:pt>
                <c:pt idx="2074">
                  <c:v>52.3639015847845</c:v>
                </c:pt>
                <c:pt idx="2075">
                  <c:v>52.3723366559773</c:v>
                </c:pt>
                <c:pt idx="2076">
                  <c:v>52.380764259100403</c:v>
                </c:pt>
                <c:pt idx="2077">
                  <c:v>52.389184401133903</c:v>
                </c:pt>
                <c:pt idx="2078">
                  <c:v>52.397597089050301</c:v>
                </c:pt>
                <c:pt idx="2079">
                  <c:v>52.406002329814498</c:v>
                </c:pt>
                <c:pt idx="2080">
                  <c:v>52.414400130383797</c:v>
                </c:pt>
                <c:pt idx="2081">
                  <c:v>52.422790497707801</c:v>
                </c:pt>
                <c:pt idx="2082">
                  <c:v>52.431173438728699</c:v>
                </c:pt>
                <c:pt idx="2083">
                  <c:v>52.439548965165201</c:v>
                </c:pt>
                <c:pt idx="2084">
                  <c:v>52.447917079833204</c:v>
                </c:pt>
                <c:pt idx="2085">
                  <c:v>52.456277789457403</c:v>
                </c:pt>
                <c:pt idx="2086">
                  <c:v>52.464631100968298</c:v>
                </c:pt>
                <c:pt idx="2087">
                  <c:v>52.472977021289502</c:v>
                </c:pt>
                <c:pt idx="2088">
                  <c:v>52.481315557336998</c:v>
                </c:pt>
                <c:pt idx="2089">
                  <c:v>52.489646716019699</c:v>
                </c:pt>
                <c:pt idx="2090">
                  <c:v>52.4979705042389</c:v>
                </c:pt>
                <c:pt idx="2091">
                  <c:v>52.506286928889097</c:v>
                </c:pt>
                <c:pt idx="2092">
                  <c:v>52.514595996857103</c:v>
                </c:pt>
                <c:pt idx="2093">
                  <c:v>52.522897715022701</c:v>
                </c:pt>
                <c:pt idx="2094">
                  <c:v>52.531192090258102</c:v>
                </c:pt>
                <c:pt idx="2095">
                  <c:v>52.5394791294284</c:v>
                </c:pt>
                <c:pt idx="2096">
                  <c:v>52.547758839391498</c:v>
                </c:pt>
                <c:pt idx="2097">
                  <c:v>52.556031226997803</c:v>
                </c:pt>
                <c:pt idx="2098">
                  <c:v>52.5642962990906</c:v>
                </c:pt>
                <c:pt idx="2099">
                  <c:v>52.572554062505802</c:v>
                </c:pt>
                <c:pt idx="2100">
                  <c:v>52.580804524072001</c:v>
                </c:pt>
                <c:pt idx="2101">
                  <c:v>52.589047690610499</c:v>
                </c:pt>
                <c:pt idx="2102">
                  <c:v>52.597283568935403</c:v>
                </c:pt>
                <c:pt idx="2103">
                  <c:v>52.605512165853597</c:v>
                </c:pt>
                <c:pt idx="2104">
                  <c:v>52.6137334881643</c:v>
                </c:pt>
                <c:pt idx="2105">
                  <c:v>52.621947542659903</c:v>
                </c:pt>
                <c:pt idx="2106">
                  <c:v>52.630154336125301</c:v>
                </c:pt>
                <c:pt idx="2107">
                  <c:v>52.638353875337998</c:v>
                </c:pt>
                <c:pt idx="2108">
                  <c:v>52.646546167068401</c:v>
                </c:pt>
                <c:pt idx="2109">
                  <c:v>52.654731218079498</c:v>
                </c:pt>
                <c:pt idx="2110">
                  <c:v>52.662909035127001</c:v>
                </c:pt>
                <c:pt idx="2111">
                  <c:v>52.671079624959397</c:v>
                </c:pt>
                <c:pt idx="2112">
                  <c:v>52.679242994317903</c:v>
                </c:pt>
                <c:pt idx="2113">
                  <c:v>52.687399149936297</c:v>
                </c:pt>
                <c:pt idx="2114">
                  <c:v>52.695548098541302</c:v>
                </c:pt>
                <c:pt idx="2115">
                  <c:v>52.703689846852001</c:v>
                </c:pt>
                <c:pt idx="2116">
                  <c:v>52.7118244015806</c:v>
                </c:pt>
                <c:pt idx="2117">
                  <c:v>52.719951769431802</c:v>
                </c:pt>
                <c:pt idx="2118">
                  <c:v>52.728071957102898</c:v>
                </c:pt>
                <c:pt idx="2119">
                  <c:v>52.736184971284104</c:v>
                </c:pt>
                <c:pt idx="2120">
                  <c:v>52.7442908186582</c:v>
                </c:pt>
                <c:pt idx="2121">
                  <c:v>52.752389505900901</c:v>
                </c:pt>
                <c:pt idx="2122">
                  <c:v>52.760481040711298</c:v>
                </c:pt>
                <c:pt idx="2123">
                  <c:v>52.768565432615397</c:v>
                </c:pt>
                <c:pt idx="2124">
                  <c:v>52.776642684818498</c:v>
                </c:pt>
                <c:pt idx="2125">
                  <c:v>52.784712803985002</c:v>
                </c:pt>
                <c:pt idx="2126">
                  <c:v>52.792775796772403</c:v>
                </c:pt>
                <c:pt idx="2127">
                  <c:v>52.800831669831098</c:v>
                </c:pt>
                <c:pt idx="2128">
                  <c:v>52.808880429804503</c:v>
                </c:pt>
                <c:pt idx="2129">
                  <c:v>52.816922083329203</c:v>
                </c:pt>
                <c:pt idx="2130">
                  <c:v>52.824956637034497</c:v>
                </c:pt>
                <c:pt idx="2131">
                  <c:v>52.832984097543097</c:v>
                </c:pt>
                <c:pt idx="2132">
                  <c:v>52.841004471470399</c:v>
                </c:pt>
                <c:pt idx="2133">
                  <c:v>52.849017765424797</c:v>
                </c:pt>
                <c:pt idx="2134">
                  <c:v>52.857023986007803</c:v>
                </c:pt>
                <c:pt idx="2135">
                  <c:v>52.865023139813999</c:v>
                </c:pt>
                <c:pt idx="2136">
                  <c:v>52.873015233430898</c:v>
                </c:pt>
                <c:pt idx="2137">
                  <c:v>52.8810002734389</c:v>
                </c:pt>
                <c:pt idx="2138">
                  <c:v>52.888978266411598</c:v>
                </c:pt>
                <c:pt idx="2139">
                  <c:v>52.896949218915502</c:v>
                </c:pt>
                <c:pt idx="2140">
                  <c:v>52.9049131375101</c:v>
                </c:pt>
                <c:pt idx="2141">
                  <c:v>52.912870028747903</c:v>
                </c:pt>
                <c:pt idx="2142">
                  <c:v>52.920819899174496</c:v>
                </c:pt>
                <c:pt idx="2143">
                  <c:v>52.928762755328499</c:v>
                </c:pt>
                <c:pt idx="2144">
                  <c:v>52.936698603741299</c:v>
                </c:pt>
                <c:pt idx="2145">
                  <c:v>52.944627450937503</c:v>
                </c:pt>
                <c:pt idx="2146">
                  <c:v>52.952549303434601</c:v>
                </c:pt>
                <c:pt idx="2147">
                  <c:v>52.960464167743297</c:v>
                </c:pt>
                <c:pt idx="2148">
                  <c:v>52.968372050367101</c:v>
                </c:pt>
                <c:pt idx="2149">
                  <c:v>52.9762729578025</c:v>
                </c:pt>
                <c:pt idx="2150">
                  <c:v>52.984166896539101</c:v>
                </c:pt>
                <c:pt idx="2151">
                  <c:v>52.992053873059497</c:v>
                </c:pt>
                <c:pt idx="2152">
                  <c:v>52.999933893839398</c:v>
                </c:pt>
                <c:pt idx="2153">
                  <c:v>53.0078069653472</c:v>
                </c:pt>
                <c:pt idx="2154">
                  <c:v>53.015673094044502</c:v>
                </c:pt>
                <c:pt idx="2155">
                  <c:v>53.023532286386001</c:v>
                </c:pt>
                <c:pt idx="2156">
                  <c:v>53.031384548819297</c:v>
                </c:pt>
                <c:pt idx="2157">
                  <c:v>53.039229887784998</c:v>
                </c:pt>
                <c:pt idx="2158">
                  <c:v>53.0470683097167</c:v>
                </c:pt>
                <c:pt idx="2159">
                  <c:v>53.054899821040998</c:v>
                </c:pt>
                <c:pt idx="2160">
                  <c:v>53.062724428177503</c:v>
                </c:pt>
                <c:pt idx="2161">
                  <c:v>53.070542137538901</c:v>
                </c:pt>
                <c:pt idx="2162">
                  <c:v>53.078352959236298</c:v>
                </c:pt>
                <c:pt idx="2163">
                  <c:v>53.086156900269501</c:v>
                </c:pt>
                <c:pt idx="2164">
                  <c:v>53.093953963277102</c:v>
                </c:pt>
                <c:pt idx="2165">
                  <c:v>53.101744154660999</c:v>
                </c:pt>
                <c:pt idx="2166">
                  <c:v>53.109527480816098</c:v>
                </c:pt>
                <c:pt idx="2167">
                  <c:v>53.117303948130399</c:v>
                </c:pt>
                <c:pt idx="2168">
                  <c:v>53.125073562985598</c:v>
                </c:pt>
                <c:pt idx="2169">
                  <c:v>53.132836331756103</c:v>
                </c:pt>
                <c:pt idx="2170">
                  <c:v>53.140592260809797</c:v>
                </c:pt>
                <c:pt idx="2171">
                  <c:v>53.1483413565078</c:v>
                </c:pt>
                <c:pt idx="2172">
                  <c:v>53.156083625204403</c:v>
                </c:pt>
                <c:pt idx="2173">
                  <c:v>53.163819073246998</c:v>
                </c:pt>
                <c:pt idx="2174">
                  <c:v>53.171547706976398</c:v>
                </c:pt>
                <c:pt idx="2175">
                  <c:v>53.179269532726501</c:v>
                </c:pt>
                <c:pt idx="2176">
                  <c:v>53.186984556824399</c:v>
                </c:pt>
                <c:pt idx="2177">
                  <c:v>53.194692785590597</c:v>
                </c:pt>
                <c:pt idx="2178">
                  <c:v>53.202394225338601</c:v>
                </c:pt>
                <c:pt idx="2179">
                  <c:v>53.210088882375203</c:v>
                </c:pt>
                <c:pt idx="2180">
                  <c:v>53.2177767630006</c:v>
                </c:pt>
                <c:pt idx="2181">
                  <c:v>53.2254578735078</c:v>
                </c:pt>
                <c:pt idx="2182">
                  <c:v>53.233132220183499</c:v>
                </c:pt>
                <c:pt idx="2183">
                  <c:v>53.240799809307198</c:v>
                </c:pt>
                <c:pt idx="2184">
                  <c:v>53.248460647151902</c:v>
                </c:pt>
                <c:pt idx="2185">
                  <c:v>53.256114739983801</c:v>
                </c:pt>
                <c:pt idx="2186">
                  <c:v>53.263762094062102</c:v>
                </c:pt>
                <c:pt idx="2187">
                  <c:v>53.271402715639503</c:v>
                </c:pt>
                <c:pt idx="2188">
                  <c:v>53.279036610961697</c:v>
                </c:pt>
                <c:pt idx="2189">
                  <c:v>53.286663786267702</c:v>
                </c:pt>
                <c:pt idx="2190">
                  <c:v>53.294284247789797</c:v>
                </c:pt>
                <c:pt idx="2191">
                  <c:v>53.301898001753401</c:v>
                </c:pt>
                <c:pt idx="2192">
                  <c:v>53.309505054377098</c:v>
                </c:pt>
                <c:pt idx="2193">
                  <c:v>53.317105411872902</c:v>
                </c:pt>
                <c:pt idx="2194">
                  <c:v>53.324699080445797</c:v>
                </c:pt>
                <c:pt idx="2195">
                  <c:v>53.332286066294202</c:v>
                </c:pt>
                <c:pt idx="2196">
                  <c:v>53.339866375609603</c:v>
                </c:pt>
                <c:pt idx="2197">
                  <c:v>53.347440014576797</c:v>
                </c:pt>
                <c:pt idx="2198">
                  <c:v>53.355006989373699</c:v>
                </c:pt>
                <c:pt idx="2199">
                  <c:v>53.362567306171599</c:v>
                </c:pt>
                <c:pt idx="2200">
                  <c:v>53.370120971134803</c:v>
                </c:pt>
                <c:pt idx="2201">
                  <c:v>53.377667990421003</c:v>
                </c:pt>
                <c:pt idx="2202">
                  <c:v>53.385208370181097</c:v>
                </c:pt>
                <c:pt idx="2203">
                  <c:v>53.392742116558999</c:v>
                </c:pt>
                <c:pt idx="2204">
                  <c:v>53.4002692356922</c:v>
                </c:pt>
                <c:pt idx="2205">
                  <c:v>53.407789733711098</c:v>
                </c:pt>
                <c:pt idx="2206">
                  <c:v>53.4153036167395</c:v>
                </c:pt>
                <c:pt idx="2207">
                  <c:v>53.422810890894297</c:v>
                </c:pt>
                <c:pt idx="2208">
                  <c:v>53.430311562285603</c:v>
                </c:pt>
                <c:pt idx="2209">
                  <c:v>53.437805637017</c:v>
                </c:pt>
                <c:pt idx="2210">
                  <c:v>53.445293121184903</c:v>
                </c:pt>
                <c:pt idx="2211">
                  <c:v>53.452774020879197</c:v>
                </c:pt>
                <c:pt idx="2212">
                  <c:v>53.460248342183</c:v>
                </c:pt>
                <c:pt idx="2213">
                  <c:v>53.467716091172498</c:v>
                </c:pt>
                <c:pt idx="2214">
                  <c:v>53.475177280830103</c:v>
                </c:pt>
                <c:pt idx="2215">
                  <c:v>53.482631915694697</c:v>
                </c:pt>
                <c:pt idx="2216">
                  <c:v>53.490079997279999</c:v>
                </c:pt>
                <c:pt idx="2217">
                  <c:v>53.497521531661</c:v>
                </c:pt>
                <c:pt idx="2218">
                  <c:v>53.504956524906703</c:v>
                </c:pt>
                <c:pt idx="2219">
                  <c:v>53.512384983079301</c:v>
                </c:pt>
                <c:pt idx="2220">
                  <c:v>53.5198069122346</c:v>
                </c:pt>
                <c:pt idx="2221">
                  <c:v>53.527222318422197</c:v>
                </c:pt>
                <c:pt idx="2222">
                  <c:v>53.534631207685003</c:v>
                </c:pt>
                <c:pt idx="2223">
                  <c:v>53.542033586059503</c:v>
                </c:pt>
                <c:pt idx="2224">
                  <c:v>53.549429459575798</c:v>
                </c:pt>
                <c:pt idx="2225">
                  <c:v>53.556818834257299</c:v>
                </c:pt>
                <c:pt idx="2226">
                  <c:v>53.564201716121403</c:v>
                </c:pt>
                <c:pt idx="2227">
                  <c:v>53.571578111178702</c:v>
                </c:pt>
                <c:pt idx="2228">
                  <c:v>53.578948025433398</c:v>
                </c:pt>
                <c:pt idx="2229">
                  <c:v>53.586311464883401</c:v>
                </c:pt>
                <c:pt idx="2230">
                  <c:v>53.593668435519803</c:v>
                </c:pt>
                <c:pt idx="2231">
                  <c:v>53.601018943327702</c:v>
                </c:pt>
                <c:pt idx="2232">
                  <c:v>53.6083629942855</c:v>
                </c:pt>
                <c:pt idx="2233">
                  <c:v>53.615700594365002</c:v>
                </c:pt>
                <c:pt idx="2234">
                  <c:v>53.623031749531897</c:v>
                </c:pt>
                <c:pt idx="2235">
                  <c:v>53.630356465745102</c:v>
                </c:pt>
                <c:pt idx="2236">
                  <c:v>53.637674748957302</c:v>
                </c:pt>
                <c:pt idx="2237">
                  <c:v>53.644986605114703</c:v>
                </c:pt>
                <c:pt idx="2238">
                  <c:v>53.652292040156802</c:v>
                </c:pt>
                <c:pt idx="2239">
                  <c:v>53.6595910600171</c:v>
                </c:pt>
                <c:pt idx="2240">
                  <c:v>53.666883670622198</c:v>
                </c:pt>
                <c:pt idx="2241">
                  <c:v>53.674169877892503</c:v>
                </c:pt>
                <c:pt idx="2242">
                  <c:v>53.681449687741797</c:v>
                </c:pt>
                <c:pt idx="2243">
                  <c:v>53.688723106077603</c:v>
                </c:pt>
                <c:pt idx="2244">
                  <c:v>53.695990138800902</c:v>
                </c:pt>
                <c:pt idx="2245">
                  <c:v>53.703250791806198</c:v>
                </c:pt>
                <c:pt idx="2246">
                  <c:v>53.710505070981398</c:v>
                </c:pt>
                <c:pt idx="2247">
                  <c:v>53.717752982208303</c:v>
                </c:pt>
                <c:pt idx="2248">
                  <c:v>53.724994531362</c:v>
                </c:pt>
                <c:pt idx="2249">
                  <c:v>53.732229724311203</c:v>
                </c:pt>
                <c:pt idx="2250">
                  <c:v>53.739458566918103</c:v>
                </c:pt>
                <c:pt idx="2251">
                  <c:v>53.746681065038501</c:v>
                </c:pt>
                <c:pt idx="2252">
                  <c:v>53.753897224521701</c:v>
                </c:pt>
                <c:pt idx="2253">
                  <c:v>53.761107051210701</c:v>
                </c:pt>
                <c:pt idx="2254">
                  <c:v>53.768310550941798</c:v>
                </c:pt>
                <c:pt idx="2255">
                  <c:v>53.775507729545097</c:v>
                </c:pt>
                <c:pt idx="2256">
                  <c:v>53.782698592844</c:v>
                </c:pt>
                <c:pt idx="2257">
                  <c:v>53.789883146655498</c:v>
                </c:pt>
                <c:pt idx="2258">
                  <c:v>53.797061396790397</c:v>
                </c:pt>
                <c:pt idx="2259">
                  <c:v>53.804233349052801</c:v>
                </c:pt>
                <c:pt idx="2260">
                  <c:v>53.811399009240297</c:v>
                </c:pt>
                <c:pt idx="2261">
                  <c:v>53.8185583831442</c:v>
                </c:pt>
                <c:pt idx="2262">
                  <c:v>53.825711476549301</c:v>
                </c:pt>
                <c:pt idx="2263">
                  <c:v>53.832858295233898</c:v>
                </c:pt>
                <c:pt idx="2264">
                  <c:v>53.839998844969998</c:v>
                </c:pt>
                <c:pt idx="2265">
                  <c:v>53.847133131522803</c:v>
                </c:pt>
                <c:pt idx="2266">
                  <c:v>53.854261169770403</c:v>
                </c:pt>
                <c:pt idx="2267">
                  <c:v>53.8613829610293</c:v>
                </c:pt>
                <c:pt idx="2268">
                  <c:v>53.8684985073089</c:v>
                </c:pt>
                <c:pt idx="2269">
                  <c:v>53.875607814377801</c:v>
                </c:pt>
                <c:pt idx="2270">
                  <c:v>53.882710887998599</c:v>
                </c:pt>
                <c:pt idx="2271">
                  <c:v>53.889807733928002</c:v>
                </c:pt>
                <c:pt idx="2272">
                  <c:v>53.896898357916299</c:v>
                </c:pt>
                <c:pt idx="2273">
                  <c:v>53.903982765707802</c:v>
                </c:pt>
                <c:pt idx="2274">
                  <c:v>53.911060963040903</c:v>
                </c:pt>
                <c:pt idx="2275">
                  <c:v>53.9181329556477</c:v>
                </c:pt>
                <c:pt idx="2276">
                  <c:v>53.925198749254399</c:v>
                </c:pt>
                <c:pt idx="2277">
                  <c:v>53.9322583495807</c:v>
                </c:pt>
                <c:pt idx="2278">
                  <c:v>53.9393117623408</c:v>
                </c:pt>
                <c:pt idx="2279">
                  <c:v>53.946358993242299</c:v>
                </c:pt>
                <c:pt idx="2280">
                  <c:v>53.953400047987003</c:v>
                </c:pt>
                <c:pt idx="2281">
                  <c:v>53.960434932270502</c:v>
                </c:pt>
                <c:pt idx="2282">
                  <c:v>53.967463651782403</c:v>
                </c:pt>
                <c:pt idx="2283">
                  <c:v>53.974486212206003</c:v>
                </c:pt>
                <c:pt idx="2284">
                  <c:v>53.981502619218801</c:v>
                </c:pt>
                <c:pt idx="2285">
                  <c:v>53.988512878492003</c:v>
                </c:pt>
                <c:pt idx="2286">
                  <c:v>53.9955169956907</c:v>
                </c:pt>
                <c:pt idx="2287">
                  <c:v>54.002514976474103</c:v>
                </c:pt>
                <c:pt idx="2288">
                  <c:v>54.009506826495198</c:v>
                </c:pt>
                <c:pt idx="2289">
                  <c:v>54.016492551400702</c:v>
                </c:pt>
                <c:pt idx="2290">
                  <c:v>54.023472156831701</c:v>
                </c:pt>
                <c:pt idx="2291">
                  <c:v>54.030445648422599</c:v>
                </c:pt>
                <c:pt idx="2292">
                  <c:v>54.037413031802203</c:v>
                </c:pt>
                <c:pt idx="2293">
                  <c:v>54.044374312593099</c:v>
                </c:pt>
                <c:pt idx="2294">
                  <c:v>54.051329496411597</c:v>
                </c:pt>
                <c:pt idx="2295">
                  <c:v>54.058278588868099</c:v>
                </c:pt>
                <c:pt idx="2296">
                  <c:v>54.065221595566904</c:v>
                </c:pt>
                <c:pt idx="2297">
                  <c:v>54.0721585221062</c:v>
                </c:pt>
                <c:pt idx="2298">
                  <c:v>54.079089374077903</c:v>
                </c:pt>
                <c:pt idx="2299">
                  <c:v>54.086014157068199</c:v>
                </c:pt>
                <c:pt idx="2300">
                  <c:v>54.092932876656903</c:v>
                </c:pt>
                <c:pt idx="2301">
                  <c:v>54.099845538417803</c:v>
                </c:pt>
                <c:pt idx="2302">
                  <c:v>54.106752147918698</c:v>
                </c:pt>
                <c:pt idx="2303">
                  <c:v>54.113652710721098</c:v>
                </c:pt>
                <c:pt idx="2304">
                  <c:v>54.120547232380602</c:v>
                </c:pt>
                <c:pt idx="2305">
                  <c:v>54.127435718446698</c:v>
                </c:pt>
                <c:pt idx="2306">
                  <c:v>54.134318174462599</c:v>
                </c:pt>
                <c:pt idx="2307">
                  <c:v>54.141194605965801</c:v>
                </c:pt>
                <c:pt idx="2308">
                  <c:v>54.148065018487301</c:v>
                </c:pt>
                <c:pt idx="2309">
                  <c:v>54.154929417552196</c:v>
                </c:pt>
                <c:pt idx="2310">
                  <c:v>54.161787808679499</c:v>
                </c:pt>
                <c:pt idx="2311">
                  <c:v>54.168640197382103</c:v>
                </c:pt>
                <c:pt idx="2312">
                  <c:v>54.175486589166901</c:v>
                </c:pt>
                <c:pt idx="2313">
                  <c:v>54.182326989534502</c:v>
                </c:pt>
                <c:pt idx="2314">
                  <c:v>54.189161403979497</c:v>
                </c:pt>
                <c:pt idx="2315">
                  <c:v>54.195989837990602</c:v>
                </c:pt>
                <c:pt idx="2316">
                  <c:v>54.202812297050102</c:v>
                </c:pt>
                <c:pt idx="2317">
                  <c:v>54.209628786634497</c:v>
                </c:pt>
                <c:pt idx="2318">
                  <c:v>54.216439322167197</c:v>
                </c:pt>
                <c:pt idx="2319">
                  <c:v>54.223243902323397</c:v>
                </c:pt>
                <c:pt idx="2320">
                  <c:v>54.2300425302927</c:v>
                </c:pt>
                <c:pt idx="2321">
                  <c:v>54.236835211554599</c:v>
                </c:pt>
                <c:pt idx="2322">
                  <c:v>54.243621951582803</c:v>
                </c:pt>
                <c:pt idx="2323">
                  <c:v>54.2504027558454</c:v>
                </c:pt>
                <c:pt idx="2324">
                  <c:v>54.257177629804602</c:v>
                </c:pt>
                <c:pt idx="2325">
                  <c:v>54.263946578916901</c:v>
                </c:pt>
                <c:pt idx="2326">
                  <c:v>54.270709608633098</c:v>
                </c:pt>
                <c:pt idx="2327">
                  <c:v>54.277466724398003</c:v>
                </c:pt>
                <c:pt idx="2328">
                  <c:v>54.284217931651199</c:v>
                </c:pt>
                <c:pt idx="2329">
                  <c:v>54.290963235825899</c:v>
                </c:pt>
                <c:pt idx="2330">
                  <c:v>54.297702642350004</c:v>
                </c:pt>
                <c:pt idx="2331">
                  <c:v>54.304436156645501</c:v>
                </c:pt>
                <c:pt idx="2332">
                  <c:v>54.311163784128702</c:v>
                </c:pt>
                <c:pt idx="2333">
                  <c:v>54.317885530210098</c:v>
                </c:pt>
                <c:pt idx="2334">
                  <c:v>54.324601400294398</c:v>
                </c:pt>
                <c:pt idx="2335">
                  <c:v>54.331311399780702</c:v>
                </c:pt>
                <c:pt idx="2336">
                  <c:v>54.338015534062301</c:v>
                </c:pt>
                <c:pt idx="2337">
                  <c:v>54.344713808526699</c:v>
                </c:pt>
                <c:pt idx="2338">
                  <c:v>54.351406228555597</c:v>
                </c:pt>
                <c:pt idx="2339">
                  <c:v>54.358092799525103</c:v>
                </c:pt>
                <c:pt idx="2340">
                  <c:v>54.3647735268055</c:v>
                </c:pt>
                <c:pt idx="2341">
                  <c:v>54.3714484157614</c:v>
                </c:pt>
                <c:pt idx="2342">
                  <c:v>54.378117471751402</c:v>
                </c:pt>
                <c:pt idx="2343">
                  <c:v>54.3847807001288</c:v>
                </c:pt>
                <c:pt idx="2344">
                  <c:v>54.391438106240599</c:v>
                </c:pt>
                <c:pt idx="2345">
                  <c:v>54.398089695428602</c:v>
                </c:pt>
                <c:pt idx="2346">
                  <c:v>54.404735473028502</c:v>
                </c:pt>
                <c:pt idx="2347">
                  <c:v>54.4113754443703</c:v>
                </c:pt>
                <c:pt idx="2348">
                  <c:v>54.418009614778398</c:v>
                </c:pt>
                <c:pt idx="2349">
                  <c:v>54.424637989571302</c:v>
                </c:pt>
                <c:pt idx="2350">
                  <c:v>54.431260574061803</c:v>
                </c:pt>
                <c:pt idx="2351">
                  <c:v>54.437877373557001</c:v>
                </c:pt>
                <c:pt idx="2352">
                  <c:v>54.444488393358199</c:v>
                </c:pt>
                <c:pt idx="2353">
                  <c:v>54.451093638760902</c:v>
                </c:pt>
                <c:pt idx="2354">
                  <c:v>54.4576931150551</c:v>
                </c:pt>
                <c:pt idx="2355">
                  <c:v>54.464286827524703</c:v>
                </c:pt>
                <c:pt idx="2356">
                  <c:v>54.470874781448003</c:v>
                </c:pt>
                <c:pt idx="2357">
                  <c:v>54.477456982097699</c:v>
                </c:pt>
                <c:pt idx="2358">
                  <c:v>54.484033434740603</c:v>
                </c:pt>
                <c:pt idx="2359">
                  <c:v>54.4906041446378</c:v>
                </c:pt>
                <c:pt idx="2360">
                  <c:v>54.497169117044599</c:v>
                </c:pt>
                <c:pt idx="2361">
                  <c:v>54.503728357210498</c:v>
                </c:pt>
                <c:pt idx="2362">
                  <c:v>54.510281870379401</c:v>
                </c:pt>
                <c:pt idx="2363">
                  <c:v>54.516829661789501</c:v>
                </c:pt>
                <c:pt idx="2364">
                  <c:v>54.523371736672999</c:v>
                </c:pt>
                <c:pt idx="2365">
                  <c:v>54.529908100256499</c:v>
                </c:pt>
                <c:pt idx="2366">
                  <c:v>54.536438757760898</c:v>
                </c:pt>
                <c:pt idx="2367">
                  <c:v>54.542963714401303</c:v>
                </c:pt>
                <c:pt idx="2368">
                  <c:v>54.549482975387001</c:v>
                </c:pt>
                <c:pt idx="2369">
                  <c:v>54.555996545921701</c:v>
                </c:pt>
                <c:pt idx="2370">
                  <c:v>54.5625044242881</c:v>
                </c:pt>
                <c:pt idx="2371">
                  <c:v>54.569006643052298</c:v>
                </c:pt>
                <c:pt idx="2372">
                  <c:v>54.575503187629003</c:v>
                </c:pt>
                <c:pt idx="2373">
                  <c:v>54.581994063231001</c:v>
                </c:pt>
                <c:pt idx="2374">
                  <c:v>54.588479275065097</c:v>
                </c:pt>
                <c:pt idx="2375">
                  <c:v>54.594958828332899</c:v>
                </c:pt>
                <c:pt idx="2376">
                  <c:v>54.601432728229902</c:v>
                </c:pt>
                <c:pt idx="2377">
                  <c:v>54.607900979946002</c:v>
                </c:pt>
                <c:pt idx="2378">
                  <c:v>54.614363588665398</c:v>
                </c:pt>
                <c:pt idx="2379">
                  <c:v>54.620820559566603</c:v>
                </c:pt>
                <c:pt idx="2380">
                  <c:v>54.627271897822297</c:v>
                </c:pt>
                <c:pt idx="2381">
                  <c:v>54.633717608599802</c:v>
                </c:pt>
                <c:pt idx="2382">
                  <c:v>54.640157697060303</c:v>
                </c:pt>
                <c:pt idx="2383">
                  <c:v>54.646592168359703</c:v>
                </c:pt>
                <c:pt idx="2384">
                  <c:v>54.653021027648002</c:v>
                </c:pt>
                <c:pt idx="2385">
                  <c:v>54.6594442800696</c:v>
                </c:pt>
                <c:pt idx="2386">
                  <c:v>54.665861930763398</c:v>
                </c:pt>
                <c:pt idx="2387">
                  <c:v>54.672273984862301</c:v>
                </c:pt>
                <c:pt idx="2388">
                  <c:v>54.678680447493903</c:v>
                </c:pt>
                <c:pt idx="2389">
                  <c:v>54.685081323779997</c:v>
                </c:pt>
                <c:pt idx="2390">
                  <c:v>54.691476618836603</c:v>
                </c:pt>
                <c:pt idx="2391">
                  <c:v>54.697866337774499</c:v>
                </c:pt>
                <c:pt idx="2392">
                  <c:v>54.704250485698502</c:v>
                </c:pt>
                <c:pt idx="2393">
                  <c:v>54.710629067707899</c:v>
                </c:pt>
                <c:pt idx="2394">
                  <c:v>54.7170020888965</c:v>
                </c:pt>
                <c:pt idx="2395">
                  <c:v>54.723369554352203</c:v>
                </c:pt>
                <c:pt idx="2396">
                  <c:v>54.729731469157699</c:v>
                </c:pt>
                <c:pt idx="2397">
                  <c:v>54.7360878383898</c:v>
                </c:pt>
                <c:pt idx="2398">
                  <c:v>54.742438667119799</c:v>
                </c:pt>
                <c:pt idx="2399">
                  <c:v>54.748783960413398</c:v>
                </c:pt>
                <c:pt idx="2400">
                  <c:v>54.755123723330897</c:v>
                </c:pt>
                <c:pt idx="2401">
                  <c:v>54.761457960926798</c:v>
                </c:pt>
                <c:pt idx="2402">
                  <c:v>54.767786678250197</c:v>
                </c:pt>
                <c:pt idx="2403">
                  <c:v>54.774109880344398</c:v>
                </c:pt>
                <c:pt idx="2404">
                  <c:v>54.780427572247497</c:v>
                </c:pt>
                <c:pt idx="2405">
                  <c:v>54.7867397589918</c:v>
                </c:pt>
                <c:pt idx="2406">
                  <c:v>54.793046445604098</c:v>
                </c:pt>
                <c:pt idx="2407">
                  <c:v>54.799347637105697</c:v>
                </c:pt>
                <c:pt idx="2408">
                  <c:v>54.805643338512503</c:v>
                </c:pt>
                <c:pt idx="2409">
                  <c:v>54.811933554834603</c:v>
                </c:pt>
                <c:pt idx="2410">
                  <c:v>54.818218291076803</c:v>
                </c:pt>
                <c:pt idx="2411">
                  <c:v>54.824497552238299</c:v>
                </c:pt>
                <c:pt idx="2412">
                  <c:v>54.830771343312897</c:v>
                </c:pt>
                <c:pt idx="2413">
                  <c:v>54.837039669288799</c:v>
                </c:pt>
                <c:pt idx="2414">
                  <c:v>54.843302535148702</c:v>
                </c:pt>
                <c:pt idx="2415">
                  <c:v>54.8495599458698</c:v>
                </c:pt>
                <c:pt idx="2416">
                  <c:v>54.855811906423902</c:v>
                </c:pt>
                <c:pt idx="2417">
                  <c:v>54.862058421777398</c:v>
                </c:pt>
                <c:pt idx="2418">
                  <c:v>54.868299496890998</c:v>
                </c:pt>
                <c:pt idx="2419">
                  <c:v>54.874535136720198</c:v>
                </c:pt>
                <c:pt idx="2420">
                  <c:v>54.880765346214801</c:v>
                </c:pt>
                <c:pt idx="2421">
                  <c:v>54.886990130669801</c:v>
                </c:pt>
                <c:pt idx="2422">
                  <c:v>54.893209511685001</c:v>
                </c:pt>
                <c:pt idx="2423">
                  <c:v>54.899423478057003</c:v>
                </c:pt>
                <c:pt idx="2424">
                  <c:v>54.905632034736001</c:v>
                </c:pt>
                <c:pt idx="2425">
                  <c:v>54.911835186667197</c:v>
                </c:pt>
                <c:pt idx="2426">
                  <c:v>54.918032938790503</c:v>
                </c:pt>
                <c:pt idx="2427">
                  <c:v>54.924225296040902</c:v>
                </c:pt>
                <c:pt idx="2428">
                  <c:v>54.930412263348103</c:v>
                </c:pt>
                <c:pt idx="2429">
                  <c:v>54.9365938456368</c:v>
                </c:pt>
                <c:pt idx="2430">
                  <c:v>54.942770047826599</c:v>
                </c:pt>
                <c:pt idx="2431">
                  <c:v>54.948940874832203</c:v>
                </c:pt>
                <c:pt idx="2432">
                  <c:v>54.955106331562902</c:v>
                </c:pt>
                <c:pt idx="2433">
                  <c:v>54.961266422923103</c:v>
                </c:pt>
                <c:pt idx="2434">
                  <c:v>54.967421153812197</c:v>
                </c:pt>
                <c:pt idx="2435">
                  <c:v>54.973570529124601</c:v>
                </c:pt>
                <c:pt idx="2436">
                  <c:v>54.979714553749503</c:v>
                </c:pt>
                <c:pt idx="2437">
                  <c:v>54.985853232571003</c:v>
                </c:pt>
                <c:pt idx="2438">
                  <c:v>54.991986570468598</c:v>
                </c:pt>
                <c:pt idx="2439">
                  <c:v>54.998114572316297</c:v>
                </c:pt>
                <c:pt idx="2440">
                  <c:v>55.004237242983301</c:v>
                </c:pt>
                <c:pt idx="2441">
                  <c:v>55.0103545873339</c:v>
                </c:pt>
                <c:pt idx="2442">
                  <c:v>55.016466610227297</c:v>
                </c:pt>
                <c:pt idx="2443">
                  <c:v>55.022573316517601</c:v>
                </c:pt>
                <c:pt idx="2444">
                  <c:v>55.028674711054201</c:v>
                </c:pt>
                <c:pt idx="2445">
                  <c:v>55.034770798681301</c:v>
                </c:pt>
                <c:pt idx="2446">
                  <c:v>55.040861584238201</c:v>
                </c:pt>
                <c:pt idx="2447">
                  <c:v>55.046947072559398</c:v>
                </c:pt>
                <c:pt idx="2448">
                  <c:v>55.053027268474096</c:v>
                </c:pt>
                <c:pt idx="2449">
                  <c:v>55.059102176807002</c:v>
                </c:pt>
                <c:pt idx="2450">
                  <c:v>55.065171802377598</c:v>
                </c:pt>
                <c:pt idx="2451">
                  <c:v>55.071236150000502</c:v>
                </c:pt>
                <c:pt idx="2452">
                  <c:v>55.077295224485397</c:v>
                </c:pt>
                <c:pt idx="2453">
                  <c:v>55.083349030637201</c:v>
                </c:pt>
                <c:pt idx="2454">
                  <c:v>55.089397573255702</c:v>
                </c:pt>
                <c:pt idx="2455">
                  <c:v>55.095440857136097</c:v>
                </c:pt>
                <c:pt idx="2456">
                  <c:v>55.101478887068403</c:v>
                </c:pt>
                <c:pt idx="2457">
                  <c:v>55.107511667837997</c:v>
                </c:pt>
                <c:pt idx="2458">
                  <c:v>55.113539204225198</c:v>
                </c:pt>
                <c:pt idx="2459">
                  <c:v>55.119561501005599</c:v>
                </c:pt>
                <c:pt idx="2460">
                  <c:v>55.125578562949897</c:v>
                </c:pt>
                <c:pt idx="2461">
                  <c:v>55.131590394824002</c:v>
                </c:pt>
                <c:pt idx="2462">
                  <c:v>55.137597001388798</c:v>
                </c:pt>
                <c:pt idx="2463">
                  <c:v>55.143598387400601</c:v>
                </c:pt>
                <c:pt idx="2464">
                  <c:v>55.149594557610698</c:v>
                </c:pt>
                <c:pt idx="2465">
                  <c:v>55.155585516765697</c:v>
                </c:pt>
                <c:pt idx="2466">
                  <c:v>55.1615712696073</c:v>
                </c:pt>
                <c:pt idx="2467">
                  <c:v>55.167551820872497</c:v>
                </c:pt>
                <c:pt idx="2468">
                  <c:v>55.173527175293501</c:v>
                </c:pt>
                <c:pt idx="2469">
                  <c:v>55.179497337597702</c:v>
                </c:pt>
                <c:pt idx="2470">
                  <c:v>55.185462312507603</c:v>
                </c:pt>
                <c:pt idx="2471">
                  <c:v>55.1914221047411</c:v>
                </c:pt>
                <c:pt idx="2472">
                  <c:v>55.197376719011402</c:v>
                </c:pt>
                <c:pt idx="2473">
                  <c:v>55.203326160026698</c:v>
                </c:pt>
                <c:pt idx="2474">
                  <c:v>55.209270432490698</c:v>
                </c:pt>
                <c:pt idx="2475">
                  <c:v>55.215209541102197</c:v>
                </c:pt>
                <c:pt idx="2476">
                  <c:v>55.221143490555299</c:v>
                </c:pt>
                <c:pt idx="2477">
                  <c:v>55.227072285539499</c:v>
                </c:pt>
                <c:pt idx="2478">
                  <c:v>55.232995930739499</c:v>
                </c:pt>
                <c:pt idx="2479">
                  <c:v>55.238914430835202</c:v>
                </c:pt>
                <c:pt idx="2480">
                  <c:v>55.2448277905021</c:v>
                </c:pt>
                <c:pt idx="2481">
                  <c:v>55.250736014410698</c:v>
                </c:pt>
                <c:pt idx="2482">
                  <c:v>55.256639107226903</c:v>
                </c:pt>
                <c:pt idx="2483">
                  <c:v>55.262537073612101</c:v>
                </c:pt>
                <c:pt idx="2484">
                  <c:v>55.268429918222701</c:v>
                </c:pt>
                <c:pt idx="2485">
                  <c:v>55.274317645710902</c:v>
                </c:pt>
                <c:pt idx="2486">
                  <c:v>55.280200260723802</c:v>
                </c:pt>
                <c:pt idx="2487">
                  <c:v>55.286077767904104</c:v>
                </c:pt>
                <c:pt idx="2488">
                  <c:v>55.291950171890001</c:v>
                </c:pt>
                <c:pt idx="2489">
                  <c:v>55.297817477314602</c:v>
                </c:pt>
                <c:pt idx="2490">
                  <c:v>55.303679688806902</c:v>
                </c:pt>
                <c:pt idx="2491">
                  <c:v>55.309536810990998</c:v>
                </c:pt>
                <c:pt idx="2492">
                  <c:v>55.3153888484864</c:v>
                </c:pt>
                <c:pt idx="2493">
                  <c:v>55.321235805908202</c:v>
                </c:pt>
                <c:pt idx="2494">
                  <c:v>55.327077687866797</c:v>
                </c:pt>
                <c:pt idx="2495">
                  <c:v>55.332914498967902</c:v>
                </c:pt>
                <c:pt idx="2496">
                  <c:v>55.3387462438127</c:v>
                </c:pt>
                <c:pt idx="2497">
                  <c:v>55.344572926997998</c:v>
                </c:pt>
                <c:pt idx="2498">
                  <c:v>55.350394553115798</c:v>
                </c:pt>
                <c:pt idx="2499">
                  <c:v>55.356211126753799</c:v>
                </c:pt>
                <c:pt idx="2500">
                  <c:v>55.362022652495</c:v>
                </c:pt>
                <c:pt idx="2501">
                  <c:v>55.367829134917798</c:v>
                </c:pt>
                <c:pt idx="2502">
                  <c:v>55.373630578596298</c:v>
                </c:pt>
                <c:pt idx="2503">
                  <c:v>55.379426988099802</c:v>
                </c:pt>
                <c:pt idx="2504">
                  <c:v>55.385218371215203</c:v>
                </c:pt>
                <c:pt idx="2505">
                  <c:v>55.391004736916997</c:v>
                </c:pt>
                <c:pt idx="2506">
                  <c:v>55.3967860826682</c:v>
                </c:pt>
                <c:pt idx="2507">
                  <c:v>55.402562413033998</c:v>
                </c:pt>
                <c:pt idx="2508">
                  <c:v>55.408333732575102</c:v>
                </c:pt>
                <c:pt idx="2509">
                  <c:v>55.414100045848201</c:v>
                </c:pt>
                <c:pt idx="2510">
                  <c:v>55.419861357405502</c:v>
                </c:pt>
                <c:pt idx="2511">
                  <c:v>55.425617671795102</c:v>
                </c:pt>
                <c:pt idx="2512">
                  <c:v>55.431368993560802</c:v>
                </c:pt>
                <c:pt idx="2513">
                  <c:v>55.437115327241997</c:v>
                </c:pt>
                <c:pt idx="2514">
                  <c:v>55.442856677374103</c:v>
                </c:pt>
                <c:pt idx="2515">
                  <c:v>55.4485930484881</c:v>
                </c:pt>
                <c:pt idx="2516">
                  <c:v>55.454324445110899</c:v>
                </c:pt>
                <c:pt idx="2517">
                  <c:v>55.460050871765098</c:v>
                </c:pt>
                <c:pt idx="2518">
                  <c:v>55.465772332969102</c:v>
                </c:pt>
                <c:pt idx="2519">
                  <c:v>55.471488833237103</c:v>
                </c:pt>
                <c:pt idx="2520">
                  <c:v>55.477200377079299</c:v>
                </c:pt>
                <c:pt idx="2521">
                  <c:v>55.482906969001498</c:v>
                </c:pt>
                <c:pt idx="2522">
                  <c:v>55.488608613505299</c:v>
                </c:pt>
                <c:pt idx="2523">
                  <c:v>55.494305315088397</c:v>
                </c:pt>
                <c:pt idx="2524">
                  <c:v>55.4999970782441</c:v>
                </c:pt>
                <c:pt idx="2525">
                  <c:v>55.505683907461702</c:v>
                </c:pt>
                <c:pt idx="2526">
                  <c:v>55.511365807226397</c:v>
                </c:pt>
                <c:pt idx="2527">
                  <c:v>55.517042782019097</c:v>
                </c:pt>
                <c:pt idx="2528">
                  <c:v>55.522714836316801</c:v>
                </c:pt>
                <c:pt idx="2529">
                  <c:v>55.5283819745922</c:v>
                </c:pt>
                <c:pt idx="2530">
                  <c:v>55.534044201314003</c:v>
                </c:pt>
                <c:pt idx="2531">
                  <c:v>55.539701520946899</c:v>
                </c:pt>
                <c:pt idx="2532">
                  <c:v>55.545353937951297</c:v>
                </c:pt>
                <c:pt idx="2533">
                  <c:v>55.551001456783801</c:v>
                </c:pt>
                <c:pt idx="2534">
                  <c:v>55.5566440818967</c:v>
                </c:pt>
                <c:pt idx="2535">
                  <c:v>55.562281817738402</c:v>
                </c:pt>
                <c:pt idx="2536">
                  <c:v>55.567914668753197</c:v>
                </c:pt>
                <c:pt idx="2537">
                  <c:v>55.573542639381301</c:v>
                </c:pt>
                <c:pt idx="2538">
                  <c:v>55.579165734059103</c:v>
                </c:pt>
                <c:pt idx="2539">
                  <c:v>55.584783957218797</c:v>
                </c:pt>
                <c:pt idx="2540">
                  <c:v>55.590397313288598</c:v>
                </c:pt>
                <c:pt idx="2541">
                  <c:v>55.596005806692702</c:v>
                </c:pt>
                <c:pt idx="2542">
                  <c:v>55.601609441851302</c:v>
                </c:pt>
                <c:pt idx="2543">
                  <c:v>55.607208223180898</c:v>
                </c:pt>
                <c:pt idx="2544">
                  <c:v>55.612802155093497</c:v>
                </c:pt>
                <c:pt idx="2545">
                  <c:v>55.6183912419976</c:v>
                </c:pt>
                <c:pt idx="2546">
                  <c:v>55.623975488297603</c:v>
                </c:pt>
                <c:pt idx="2547">
                  <c:v>55.629554898393799</c:v>
                </c:pt>
                <c:pt idx="2548">
                  <c:v>55.635129476682799</c:v>
                </c:pt>
                <c:pt idx="2549">
                  <c:v>55.6406992275571</c:v>
                </c:pt>
                <c:pt idx="2550">
                  <c:v>55.646264155405497</c:v>
                </c:pt>
                <c:pt idx="2551">
                  <c:v>55.6518242646126</c:v>
                </c:pt>
                <c:pt idx="2552">
                  <c:v>55.657379559559303</c:v>
                </c:pt>
                <c:pt idx="2553">
                  <c:v>55.662930044622598</c:v>
                </c:pt>
                <c:pt idx="2554">
                  <c:v>55.668475724175401</c:v>
                </c:pt>
                <c:pt idx="2555">
                  <c:v>55.674016602587102</c:v>
                </c:pt>
                <c:pt idx="2556">
                  <c:v>55.679552684222898</c:v>
                </c:pt>
                <c:pt idx="2557">
                  <c:v>55.685083973444399</c:v>
                </c:pt>
                <c:pt idx="2558">
                  <c:v>55.690610474609201</c:v>
                </c:pt>
                <c:pt idx="2559">
                  <c:v>55.696132192070998</c:v>
                </c:pt>
                <c:pt idx="2560">
                  <c:v>55.701649130179902</c:v>
                </c:pt>
                <c:pt idx="2561">
                  <c:v>55.707161293281899</c:v>
                </c:pt>
                <c:pt idx="2562">
                  <c:v>55.7126686857195</c:v>
                </c:pt>
                <c:pt idx="2563">
                  <c:v>55.7181713118311</c:v>
                </c:pt>
                <c:pt idx="2564">
                  <c:v>55.7236691759515</c:v>
                </c:pt>
                <c:pt idx="2565">
                  <c:v>55.7291622824117</c:v>
                </c:pt>
                <c:pt idx="2566">
                  <c:v>55.734650635538799</c:v>
                </c:pt>
                <c:pt idx="2567">
                  <c:v>55.7401342396562</c:v>
                </c:pt>
                <c:pt idx="2568">
                  <c:v>55.745613099083698</c:v>
                </c:pt>
                <c:pt idx="2569">
                  <c:v>55.751087218137101</c:v>
                </c:pt>
                <c:pt idx="2570">
                  <c:v>55.756556601128501</c:v>
                </c:pt>
                <c:pt idx="2571">
                  <c:v>55.762021252366502</c:v>
                </c:pt>
                <c:pt idx="2572">
                  <c:v>55.767481176155698</c:v>
                </c:pt>
                <c:pt idx="2573">
                  <c:v>55.772936376797198</c:v>
                </c:pt>
                <c:pt idx="2574">
                  <c:v>55.778386858588199</c:v>
                </c:pt>
                <c:pt idx="2575">
                  <c:v>55.783832625822399</c:v>
                </c:pt>
                <c:pt idx="2576">
                  <c:v>55.789273682789599</c:v>
                </c:pt>
                <c:pt idx="2577">
                  <c:v>55.794710033776099</c:v>
                </c:pt>
                <c:pt idx="2578">
                  <c:v>55.800141683064503</c:v>
                </c:pt>
                <c:pt idx="2579">
                  <c:v>55.8055686349336</c:v>
                </c:pt>
                <c:pt idx="2580">
                  <c:v>55.810990893658897</c:v>
                </c:pt>
                <c:pt idx="2581">
                  <c:v>55.816408463511699</c:v>
                </c:pt>
                <c:pt idx="2582">
                  <c:v>55.821821348760302</c:v>
                </c:pt>
                <c:pt idx="2583">
                  <c:v>55.827229553668801</c:v>
                </c:pt>
                <c:pt idx="2584">
                  <c:v>55.832633082498099</c:v>
                </c:pt>
                <c:pt idx="2585">
                  <c:v>55.8380319395052</c:v>
                </c:pt>
                <c:pt idx="2586">
                  <c:v>55.843426128943896</c:v>
                </c:pt>
                <c:pt idx="2587">
                  <c:v>55.848815645917298</c:v>
                </c:pt>
                <c:pt idx="2588">
                  <c:v>55.854200496903303</c:v>
                </c:pt>
                <c:pt idx="2589">
                  <c:v>55.859580692262199</c:v>
                </c:pt>
                <c:pt idx="2590">
                  <c:v>55.864956236213203</c:v>
                </c:pt>
                <c:pt idx="2591">
                  <c:v>55.870327132971802</c:v>
                </c:pt>
                <c:pt idx="2592">
                  <c:v>55.875693386749397</c:v>
                </c:pt>
                <c:pt idx="2593">
                  <c:v>55.8810550017539</c:v>
                </c:pt>
                <c:pt idx="2594">
                  <c:v>55.886411982189202</c:v>
                </c:pt>
                <c:pt idx="2595">
                  <c:v>55.891764332255498</c:v>
                </c:pt>
                <c:pt idx="2596">
                  <c:v>55.897112056149197</c:v>
                </c:pt>
                <c:pt idx="2597">
                  <c:v>55.9024551580628</c:v>
                </c:pt>
                <c:pt idx="2598">
                  <c:v>55.907793642185098</c:v>
                </c:pt>
                <c:pt idx="2599">
                  <c:v>55.913127512701202</c:v>
                </c:pt>
                <c:pt idx="2600">
                  <c:v>55.9184567737924</c:v>
                </c:pt>
                <c:pt idx="2601">
                  <c:v>55.9237814296362</c:v>
                </c:pt>
                <c:pt idx="2602">
                  <c:v>55.929101484406303</c:v>
                </c:pt>
                <c:pt idx="2603">
                  <c:v>55.934416942273003</c:v>
                </c:pt>
                <c:pt idx="2604">
                  <c:v>55.939727807402299</c:v>
                </c:pt>
                <c:pt idx="2605">
                  <c:v>55.945034083956998</c:v>
                </c:pt>
                <c:pt idx="2606">
                  <c:v>55.950335776095898</c:v>
                </c:pt>
                <c:pt idx="2607">
                  <c:v>55.955632887974197</c:v>
                </c:pt>
                <c:pt idx="2608">
                  <c:v>55.960925423743298</c:v>
                </c:pt>
                <c:pt idx="2609">
                  <c:v>55.966213387551001</c:v>
                </c:pt>
                <c:pt idx="2610">
                  <c:v>55.971496783541397</c:v>
                </c:pt>
                <c:pt idx="2611">
                  <c:v>55.976775615854798</c:v>
                </c:pt>
                <c:pt idx="2612">
                  <c:v>55.982049888627998</c:v>
                </c:pt>
                <c:pt idx="2613">
                  <c:v>55.987319605994003</c:v>
                </c:pt>
                <c:pt idx="2614">
                  <c:v>55.992584772082303</c:v>
                </c:pt>
                <c:pt idx="2615">
                  <c:v>55.9978453910186</c:v>
                </c:pt>
                <c:pt idx="2616">
                  <c:v>56.003101466924903</c:v>
                </c:pt>
                <c:pt idx="2617">
                  <c:v>56.008353003919801</c:v>
                </c:pt>
                <c:pt idx="2618">
                  <c:v>56.013600006118097</c:v>
                </c:pt>
                <c:pt idx="2619">
                  <c:v>56.018842477630898</c:v>
                </c:pt>
                <c:pt idx="2620">
                  <c:v>56.024080422565902</c:v>
                </c:pt>
                <c:pt idx="2621">
                  <c:v>56.029313845027097</c:v>
                </c:pt>
                <c:pt idx="2622">
                  <c:v>56.034542749114898</c:v>
                </c:pt>
                <c:pt idx="2623">
                  <c:v>56.039767138925903</c:v>
                </c:pt>
                <c:pt idx="2624">
                  <c:v>56.044987018553599</c:v>
                </c:pt>
                <c:pt idx="2625">
                  <c:v>56.0502023920874</c:v>
                </c:pt>
                <c:pt idx="2626">
                  <c:v>56.055413263613403</c:v>
                </c:pt>
                <c:pt idx="2627">
                  <c:v>56.060619637214103</c:v>
                </c:pt>
                <c:pt idx="2628">
                  <c:v>56.065821516968498</c:v>
                </c:pt>
                <c:pt idx="2629">
                  <c:v>56.071018906951899</c:v>
                </c:pt>
                <c:pt idx="2630">
                  <c:v>56.076211811236199</c:v>
                </c:pt>
                <c:pt idx="2631">
                  <c:v>56.081400233889703</c:v>
                </c:pt>
                <c:pt idx="2632">
                  <c:v>56.086584178977098</c:v>
                </c:pt>
                <c:pt idx="2633">
                  <c:v>56.091763650559699</c:v>
                </c:pt>
                <c:pt idx="2634">
                  <c:v>56.0969386526953</c:v>
                </c:pt>
                <c:pt idx="2635">
                  <c:v>56.102109189438004</c:v>
                </c:pt>
                <c:pt idx="2636">
                  <c:v>56.107275264838698</c:v>
                </c:pt>
                <c:pt idx="2637">
                  <c:v>56.1124368829445</c:v>
                </c:pt>
                <c:pt idx="2638">
                  <c:v>56.117594047799201</c:v>
                </c:pt>
                <c:pt idx="2639">
                  <c:v>56.122746763443097</c:v>
                </c:pt>
                <c:pt idx="2640">
                  <c:v>56.127895033912999</c:v>
                </c:pt>
                <c:pt idx="2641">
                  <c:v>56.133038863242298</c:v>
                </c:pt>
                <c:pt idx="2642">
                  <c:v>56.1381782554609</c:v>
                </c:pt>
                <c:pt idx="2643">
                  <c:v>56.143313214595103</c:v>
                </c:pt>
                <c:pt idx="2644">
                  <c:v>56.148443744668</c:v>
                </c:pt>
                <c:pt idx="2645">
                  <c:v>56.153569849699203</c:v>
                </c:pt>
                <c:pt idx="2646">
                  <c:v>56.158691533704797</c:v>
                </c:pt>
                <c:pt idx="2647">
                  <c:v>56.163808800697502</c:v>
                </c:pt>
                <c:pt idx="2648">
                  <c:v>56.168921654686699</c:v>
                </c:pt>
                <c:pt idx="2649">
                  <c:v>56.174030099678198</c:v>
                </c:pt>
                <c:pt idx="2650">
                  <c:v>56.179134139674602</c:v>
                </c:pt>
                <c:pt idx="2651">
                  <c:v>56.184233778674901</c:v>
                </c:pt>
                <c:pt idx="2652">
                  <c:v>56.189329020674997</c:v>
                </c:pt>
                <c:pt idx="2653">
                  <c:v>56.194419869667101</c:v>
                </c:pt>
                <c:pt idx="2654">
                  <c:v>56.1995063296403</c:v>
                </c:pt>
                <c:pt idx="2655">
                  <c:v>56.2045884045802</c:v>
                </c:pt>
                <c:pt idx="2656">
                  <c:v>56.209666098469</c:v>
                </c:pt>
                <c:pt idx="2657">
                  <c:v>56.214739415285798</c:v>
                </c:pt>
                <c:pt idx="2658">
                  <c:v>56.219808359006002</c:v>
                </c:pt>
                <c:pt idx="2659">
                  <c:v>56.224872933602001</c:v>
                </c:pt>
                <c:pt idx="2660">
                  <c:v>56.2299331430427</c:v>
                </c:pt>
                <c:pt idx="2661">
                  <c:v>56.234988991293697</c:v>
                </c:pt>
                <c:pt idx="2662">
                  <c:v>56.240040482317298</c:v>
                </c:pt>
                <c:pt idx="2663">
                  <c:v>56.245087620072397</c:v>
                </c:pt>
                <c:pt idx="2664">
                  <c:v>56.250130408514899</c:v>
                </c:pt>
                <c:pt idx="2665">
                  <c:v>56.255168851597197</c:v>
                </c:pt>
                <c:pt idx="2666">
                  <c:v>56.260202953268298</c:v>
                </c:pt>
                <c:pt idx="2667">
                  <c:v>56.265232717474099</c:v>
                </c:pt>
                <c:pt idx="2668">
                  <c:v>56.270258148157303</c:v>
                </c:pt>
                <c:pt idx="2669">
                  <c:v>56.275279249257103</c:v>
                </c:pt>
                <c:pt idx="2670">
                  <c:v>56.280296002996501</c:v>
                </c:pt>
                <c:pt idx="2671">
                  <c:v>56.2853084308394</c:v>
                </c:pt>
                <c:pt idx="2672">
                  <c:v>56.290316539620299</c:v>
                </c:pt>
                <c:pt idx="2673">
                  <c:v>56.295320333233597</c:v>
                </c:pt>
                <c:pt idx="2674">
                  <c:v>56.300319815570099</c:v>
                </c:pt>
                <c:pt idx="2675">
                  <c:v>56.305314990516798</c:v>
                </c:pt>
                <c:pt idx="2676">
                  <c:v>56.310305861957197</c:v>
                </c:pt>
                <c:pt idx="2677">
                  <c:v>56.315292433771198</c:v>
                </c:pt>
                <c:pt idx="2678">
                  <c:v>56.320274709834898</c:v>
                </c:pt>
                <c:pt idx="2679">
                  <c:v>56.325252694020897</c:v>
                </c:pt>
                <c:pt idx="2680">
                  <c:v>56.330226390198</c:v>
                </c:pt>
                <c:pt idx="2681">
                  <c:v>56.335195802231503</c:v>
                </c:pt>
                <c:pt idx="2682">
                  <c:v>56.340160933983199</c:v>
                </c:pt>
                <c:pt idx="2683">
                  <c:v>56.345121789311001</c:v>
                </c:pt>
                <c:pt idx="2684">
                  <c:v>56.350078372069397</c:v>
                </c:pt>
                <c:pt idx="2685">
                  <c:v>56.355030686109203</c:v>
                </c:pt>
                <c:pt idx="2686">
                  <c:v>56.3599787352777</c:v>
                </c:pt>
                <c:pt idx="2687">
                  <c:v>56.3649225234184</c:v>
                </c:pt>
                <c:pt idx="2688">
                  <c:v>56.369862054371403</c:v>
                </c:pt>
                <c:pt idx="2689">
                  <c:v>56.374797331973298</c:v>
                </c:pt>
                <c:pt idx="2690">
                  <c:v>56.379728360056703</c:v>
                </c:pt>
                <c:pt idx="2691">
                  <c:v>56.384655142451102</c:v>
                </c:pt>
                <c:pt idx="2692">
                  <c:v>56.3895776829822</c:v>
                </c:pt>
                <c:pt idx="2693">
                  <c:v>56.394495985471998</c:v>
                </c:pt>
                <c:pt idx="2694">
                  <c:v>56.399410053739203</c:v>
                </c:pt>
                <c:pt idx="2695">
                  <c:v>56.404319891598803</c:v>
                </c:pt>
                <c:pt idx="2696">
                  <c:v>56.409225502862299</c:v>
                </c:pt>
                <c:pt idx="2697">
                  <c:v>56.414126891337503</c:v>
                </c:pt>
                <c:pt idx="2698">
                  <c:v>56.419024060828903</c:v>
                </c:pt>
                <c:pt idx="2699">
                  <c:v>56.423917015137299</c:v>
                </c:pt>
                <c:pt idx="2700">
                  <c:v>56.428805758059902</c:v>
                </c:pt>
                <c:pt idx="2701">
                  <c:v>56.433690293390598</c:v>
                </c:pt>
                <c:pt idx="2702">
                  <c:v>56.438570624919599</c:v>
                </c:pt>
                <c:pt idx="2703">
                  <c:v>56.443446756433602</c:v>
                </c:pt>
                <c:pt idx="2704">
                  <c:v>56.448318691715798</c:v>
                </c:pt>
                <c:pt idx="2705">
                  <c:v>56.453186434545799</c:v>
                </c:pt>
                <c:pt idx="2706">
                  <c:v>56.458049988699898</c:v>
                </c:pt>
                <c:pt idx="2707">
                  <c:v>56.4629093579507</c:v>
                </c:pt>
                <c:pt idx="2708">
                  <c:v>56.4677645460675</c:v>
                </c:pt>
                <c:pt idx="2709">
                  <c:v>56.472615556815803</c:v>
                </c:pt>
                <c:pt idx="2710">
                  <c:v>56.477462393957801</c:v>
                </c:pt>
                <c:pt idx="2711">
                  <c:v>56.482305061252397</c:v>
                </c:pt>
                <c:pt idx="2712">
                  <c:v>56.487143562454598</c:v>
                </c:pt>
                <c:pt idx="2713">
                  <c:v>56.491977901316297</c:v>
                </c:pt>
                <c:pt idx="2714">
                  <c:v>56.496808081585797</c:v>
                </c:pt>
                <c:pt idx="2715">
                  <c:v>56.501634107007703</c:v>
                </c:pt>
                <c:pt idx="2716">
                  <c:v>56.506455981323597</c:v>
                </c:pt>
                <c:pt idx="2717">
                  <c:v>56.511273708271297</c:v>
                </c:pt>
                <c:pt idx="2718">
                  <c:v>56.516087291585201</c:v>
                </c:pt>
                <c:pt idx="2719">
                  <c:v>56.520896734996299</c:v>
                </c:pt>
                <c:pt idx="2720">
                  <c:v>56.525702042232297</c:v>
                </c:pt>
                <c:pt idx="2721">
                  <c:v>56.530503217017099</c:v>
                </c:pt>
                <c:pt idx="2722">
                  <c:v>56.535300263071498</c:v>
                </c:pt>
                <c:pt idx="2723">
                  <c:v>56.540093184112798</c:v>
                </c:pt>
                <c:pt idx="2724">
                  <c:v>56.544881983854701</c:v>
                </c:pt>
                <c:pt idx="2725">
                  <c:v>56.549666666007703</c:v>
                </c:pt>
                <c:pt idx="2726">
                  <c:v>56.554447234278797</c:v>
                </c:pt>
                <c:pt idx="2727">
                  <c:v>56.559223692371503</c:v>
                </c:pt>
                <c:pt idx="2728">
                  <c:v>56.563996043986101</c:v>
                </c:pt>
                <c:pt idx="2729">
                  <c:v>56.568764292819402</c:v>
                </c:pt>
                <c:pt idx="2730">
                  <c:v>56.573528442564601</c:v>
                </c:pt>
                <c:pt idx="2731">
                  <c:v>56.578288496911902</c:v>
                </c:pt>
                <c:pt idx="2732">
                  <c:v>56.5830444595477</c:v>
                </c:pt>
                <c:pt idx="2733">
                  <c:v>56.587796334155499</c:v>
                </c:pt>
                <c:pt idx="2734">
                  <c:v>56.5925441244149</c:v>
                </c:pt>
                <c:pt idx="2735">
                  <c:v>56.597287834002501</c:v>
                </c:pt>
                <c:pt idx="2736">
                  <c:v>56.602027466591302</c:v>
                </c:pt>
                <c:pt idx="2737">
                  <c:v>56.606763025851201</c:v>
                </c:pt>
                <c:pt idx="2738">
                  <c:v>56.611494515448499</c:v>
                </c:pt>
                <c:pt idx="2739">
                  <c:v>56.616221939046198</c:v>
                </c:pt>
                <c:pt idx="2740">
                  <c:v>56.620945300304101</c:v>
                </c:pt>
                <c:pt idx="2741">
                  <c:v>56.625664602878501</c:v>
                </c:pt>
                <c:pt idx="2742">
                  <c:v>56.630379850422301</c:v>
                </c:pt>
                <c:pt idx="2743">
                  <c:v>56.635091046585302</c:v>
                </c:pt>
                <c:pt idx="2744">
                  <c:v>56.639798195013697</c:v>
                </c:pt>
                <c:pt idx="2745">
                  <c:v>56.644501299350701</c:v>
                </c:pt>
                <c:pt idx="2746">
                  <c:v>56.649200363235799</c:v>
                </c:pt>
                <c:pt idx="2747">
                  <c:v>56.6538953903055</c:v>
                </c:pt>
                <c:pt idx="2748">
                  <c:v>56.658586384192802</c:v>
                </c:pt>
                <c:pt idx="2749">
                  <c:v>56.663273348527397</c:v>
                </c:pt>
                <c:pt idx="2750">
                  <c:v>56.667956286935897</c:v>
                </c:pt>
                <c:pt idx="2751">
                  <c:v>56.672635203041402</c:v>
                </c:pt>
                <c:pt idx="2752">
                  <c:v>56.677310098554599</c:v>
                </c:pt>
                <c:pt idx="2753">
                  <c:v>56.681980968929103</c:v>
                </c:pt>
                <c:pt idx="2754">
                  <c:v>56.686647827249097</c:v>
                </c:pt>
                <c:pt idx="2755">
                  <c:v>56.691310677109399</c:v>
                </c:pt>
                <c:pt idx="2756">
                  <c:v>56.6959695221014</c:v>
                </c:pt>
                <c:pt idx="2757">
                  <c:v>56.700624365812999</c:v>
                </c:pt>
                <c:pt idx="2758">
                  <c:v>56.705275211828599</c:v>
                </c:pt>
                <c:pt idx="2759">
                  <c:v>56.709922063729103</c:v>
                </c:pt>
                <c:pt idx="2760">
                  <c:v>56.714564925092098</c:v>
                </c:pt>
                <c:pt idx="2761">
                  <c:v>56.719203799491403</c:v>
                </c:pt>
                <c:pt idx="2762">
                  <c:v>56.7238386904978</c:v>
                </c:pt>
                <c:pt idx="2763">
                  <c:v>56.728469601678199</c:v>
                </c:pt>
                <c:pt idx="2764">
                  <c:v>56.7330965365963</c:v>
                </c:pt>
                <c:pt idx="2765">
                  <c:v>56.737719498812297</c:v>
                </c:pt>
                <c:pt idx="2766">
                  <c:v>56.742338491882997</c:v>
                </c:pt>
                <c:pt idx="2767">
                  <c:v>56.746953519361497</c:v>
                </c:pt>
                <c:pt idx="2768">
                  <c:v>56.751564584797897</c:v>
                </c:pt>
                <c:pt idx="2769">
                  <c:v>56.756171691738501</c:v>
                </c:pt>
                <c:pt idx="2770">
                  <c:v>56.760774843726203</c:v>
                </c:pt>
                <c:pt idx="2771">
                  <c:v>56.7653740443007</c:v>
                </c:pt>
                <c:pt idx="2772">
                  <c:v>56.769969296998099</c:v>
                </c:pt>
                <c:pt idx="2773">
                  <c:v>56.774560605351098</c:v>
                </c:pt>
                <c:pt idx="2774">
                  <c:v>56.779147972889</c:v>
                </c:pt>
                <c:pt idx="2775">
                  <c:v>56.783731403137601</c:v>
                </c:pt>
                <c:pt idx="2776">
                  <c:v>56.788310899619397</c:v>
                </c:pt>
                <c:pt idx="2777">
                  <c:v>56.792886465853499</c:v>
                </c:pt>
                <c:pt idx="2778">
                  <c:v>56.797458105355503</c:v>
                </c:pt>
                <c:pt idx="2779">
                  <c:v>56.802025821637599</c:v>
                </c:pt>
                <c:pt idx="2780">
                  <c:v>56.806589618208797</c:v>
                </c:pt>
                <c:pt idx="2781">
                  <c:v>56.811149498574302</c:v>
                </c:pt>
                <c:pt idx="2782">
                  <c:v>56.815705466236402</c:v>
                </c:pt>
                <c:pt idx="2783">
                  <c:v>56.820257524693602</c:v>
                </c:pt>
                <c:pt idx="2784">
                  <c:v>56.824805677441198</c:v>
                </c:pt>
                <c:pt idx="2785">
                  <c:v>56.829349927971201</c:v>
                </c:pt>
                <c:pt idx="2786">
                  <c:v>56.833890279772</c:v>
                </c:pt>
                <c:pt idx="2787">
                  <c:v>56.838426736328898</c:v>
                </c:pt>
                <c:pt idx="2788">
                  <c:v>56.842959301123599</c:v>
                </c:pt>
                <c:pt idx="2789">
                  <c:v>56.847487977634401</c:v>
                </c:pt>
                <c:pt idx="2790">
                  <c:v>56.852012769336497</c:v>
                </c:pt>
                <c:pt idx="2791">
                  <c:v>56.856533679701499</c:v>
                </c:pt>
                <c:pt idx="2792">
                  <c:v>56.861050712197702</c:v>
                </c:pt>
                <c:pt idx="2793">
                  <c:v>56.865563870290202</c:v>
                </c:pt>
                <c:pt idx="2794">
                  <c:v>56.870073157440501</c:v>
                </c:pt>
                <c:pt idx="2795">
                  <c:v>56.874578577106902</c:v>
                </c:pt>
                <c:pt idx="2796">
                  <c:v>56.879080132744399</c:v>
                </c:pt>
                <c:pt idx="2797">
                  <c:v>56.883577827804501</c:v>
                </c:pt>
                <c:pt idx="2798">
                  <c:v>56.888071665735403</c:v>
                </c:pt>
                <c:pt idx="2799">
                  <c:v>56.892561649982198</c:v>
                </c:pt>
                <c:pt idx="2800">
                  <c:v>56.897047783986402</c:v>
                </c:pt>
                <c:pt idx="2801">
                  <c:v>56.901530071186201</c:v>
                </c:pt>
                <c:pt idx="2802">
                  <c:v>56.906008515016602</c:v>
                </c:pt>
                <c:pt idx="2803">
                  <c:v>56.910483118909198</c:v>
                </c:pt>
                <c:pt idx="2804">
                  <c:v>56.914953886292402</c:v>
                </c:pt>
                <c:pt idx="2805">
                  <c:v>56.919420820591</c:v>
                </c:pt>
                <c:pt idx="2806">
                  <c:v>56.923883925226903</c:v>
                </c:pt>
                <c:pt idx="2807">
                  <c:v>56.928343203618198</c:v>
                </c:pt>
                <c:pt idx="2808">
                  <c:v>56.9327986591803</c:v>
                </c:pt>
                <c:pt idx="2809">
                  <c:v>56.937250295324702</c:v>
                </c:pt>
                <c:pt idx="2810">
                  <c:v>56.941698115459999</c:v>
                </c:pt>
                <c:pt idx="2811">
                  <c:v>56.946142122991397</c:v>
                </c:pt>
                <c:pt idx="2812">
                  <c:v>56.950582321320802</c:v>
                </c:pt>
                <c:pt idx="2813">
                  <c:v>56.955018713846798</c:v>
                </c:pt>
                <c:pt idx="2814">
                  <c:v>56.959451303964599</c:v>
                </c:pt>
                <c:pt idx="2815">
                  <c:v>56.9638800950665</c:v>
                </c:pt>
                <c:pt idx="2816">
                  <c:v>56.968305090541101</c:v>
                </c:pt>
                <c:pt idx="2817">
                  <c:v>56.972726293773903</c:v>
                </c:pt>
                <c:pt idx="2818">
                  <c:v>56.977143708147203</c:v>
                </c:pt>
                <c:pt idx="2819">
                  <c:v>56.981557337040002</c:v>
                </c:pt>
                <c:pt idx="2820">
                  <c:v>56.985967183827903</c:v>
                </c:pt>
                <c:pt idx="2821">
                  <c:v>56.990373251883497</c:v>
                </c:pt>
                <c:pt idx="2822">
                  <c:v>56.994775544575901</c:v>
                </c:pt>
                <c:pt idx="2823">
                  <c:v>56.999174065271099</c:v>
                </c:pt>
                <c:pt idx="2824">
                  <c:v>57.003568817331796</c:v>
                </c:pt>
                <c:pt idx="2825">
                  <c:v>57.007959804117398</c:v>
                </c:pt>
                <c:pt idx="2826">
                  <c:v>57.012347028984202</c:v>
                </c:pt>
                <c:pt idx="2827">
                  <c:v>57.016730495285103</c:v>
                </c:pt>
                <c:pt idx="2828">
                  <c:v>57.021110206369897</c:v>
                </c:pt>
                <c:pt idx="2829">
                  <c:v>57.025486165585001</c:v>
                </c:pt>
                <c:pt idx="2830">
                  <c:v>57.0298583762739</c:v>
                </c:pt>
                <c:pt idx="2831">
                  <c:v>57.034226841776601</c:v>
                </c:pt>
                <c:pt idx="2832">
                  <c:v>57.038591565429797</c:v>
                </c:pt>
                <c:pt idx="2833">
                  <c:v>57.0429525505673</c:v>
                </c:pt>
                <c:pt idx="2834">
                  <c:v>57.0473098005194</c:v>
                </c:pt>
                <c:pt idx="2835">
                  <c:v>57.051663319052103</c:v>
                </c:pt>
                <c:pt idx="2836">
                  <c:v>57.056013109622803</c:v>
                </c:pt>
                <c:pt idx="2837">
                  <c:v>57.060359175030598</c:v>
                </c:pt>
                <c:pt idx="2838">
                  <c:v>57.064701518594298</c:v>
                </c:pt>
                <c:pt idx="2839">
                  <c:v>57.0690401436296</c:v>
                </c:pt>
                <c:pt idx="2840">
                  <c:v>57.073375053448999</c:v>
                </c:pt>
                <c:pt idx="2841">
                  <c:v>57.077706251361803</c:v>
                </c:pt>
                <c:pt idx="2842">
                  <c:v>57.082033740674298</c:v>
                </c:pt>
                <c:pt idx="2843">
                  <c:v>57.086357524689497</c:v>
                </c:pt>
                <c:pt idx="2844">
                  <c:v>57.090677606707096</c:v>
                </c:pt>
                <c:pt idx="2845">
                  <c:v>57.094993990023902</c:v>
                </c:pt>
                <c:pt idx="2846">
                  <c:v>57.099306677933399</c:v>
                </c:pt>
                <c:pt idx="2847">
                  <c:v>57.103615673725997</c:v>
                </c:pt>
                <c:pt idx="2848">
                  <c:v>57.107920980689002</c:v>
                </c:pt>
                <c:pt idx="2849">
                  <c:v>57.112222602106499</c:v>
                </c:pt>
                <c:pt idx="2850">
                  <c:v>57.116520541259298</c:v>
                </c:pt>
                <c:pt idx="2851">
                  <c:v>57.120814801425503</c:v>
                </c:pt>
                <c:pt idx="2852">
                  <c:v>57.1251053858795</c:v>
                </c:pt>
                <c:pt idx="2853">
                  <c:v>57.129392297893098</c:v>
                </c:pt>
                <c:pt idx="2854">
                  <c:v>57.133675540734501</c:v>
                </c:pt>
                <c:pt idx="2855">
                  <c:v>57.1379551176693</c:v>
                </c:pt>
                <c:pt idx="2856">
                  <c:v>57.142231031959497</c:v>
                </c:pt>
                <c:pt idx="2857">
                  <c:v>57.146503286864203</c:v>
                </c:pt>
                <c:pt idx="2858">
                  <c:v>57.150771885639401</c:v>
                </c:pt>
                <c:pt idx="2859">
                  <c:v>57.155036831538098</c:v>
                </c:pt>
                <c:pt idx="2860">
                  <c:v>57.159298127809798</c:v>
                </c:pt>
                <c:pt idx="2861">
                  <c:v>57.163555777701397</c:v>
                </c:pt>
                <c:pt idx="2862">
                  <c:v>57.167809784456303</c:v>
                </c:pt>
                <c:pt idx="2863">
                  <c:v>57.172060151315101</c:v>
                </c:pt>
                <c:pt idx="2864">
                  <c:v>57.176306881515004</c:v>
                </c:pt>
                <c:pt idx="2865">
                  <c:v>57.1805499782905</c:v>
                </c:pt>
                <c:pt idx="2866">
                  <c:v>57.184789444872798</c:v>
                </c:pt>
                <c:pt idx="2867">
                  <c:v>57.189025284489801</c:v>
                </c:pt>
                <c:pt idx="2868">
                  <c:v>57.193257500366798</c:v>
                </c:pt>
                <c:pt idx="2869">
                  <c:v>57.197486095725701</c:v>
                </c:pt>
                <c:pt idx="2870">
                  <c:v>57.201711073785503</c:v>
                </c:pt>
                <c:pt idx="2871">
                  <c:v>57.205932437761902</c:v>
                </c:pt>
                <c:pt idx="2872">
                  <c:v>57.2101501908678</c:v>
                </c:pt>
                <c:pt idx="2873">
                  <c:v>57.214364336312897</c:v>
                </c:pt>
                <c:pt idx="2874">
                  <c:v>57.218574877303801</c:v>
                </c:pt>
                <c:pt idx="2875">
                  <c:v>57.2227818170443</c:v>
                </c:pt>
                <c:pt idx="2876">
                  <c:v>57.226985158734898</c:v>
                </c:pt>
                <c:pt idx="2877">
                  <c:v>57.231184905573102</c:v>
                </c:pt>
                <c:pt idx="2878">
                  <c:v>57.235381060753397</c:v>
                </c:pt>
                <c:pt idx="2879">
                  <c:v>57.239573627467301</c:v>
                </c:pt>
                <c:pt idx="2880">
                  <c:v>57.243762608903303</c:v>
                </c:pt>
                <c:pt idx="2881">
                  <c:v>57.247948008246603</c:v>
                </c:pt>
                <c:pt idx="2882">
                  <c:v>57.252129828679799</c:v>
                </c:pt>
                <c:pt idx="2883">
                  <c:v>57.256308073382002</c:v>
                </c:pt>
                <c:pt idx="2884">
                  <c:v>57.260482745529799</c:v>
                </c:pt>
                <c:pt idx="2885">
                  <c:v>57.264653848296398</c:v>
                </c:pt>
                <c:pt idx="2886">
                  <c:v>57.268821384851996</c:v>
                </c:pt>
                <c:pt idx="2887">
                  <c:v>57.272985358364103</c:v>
                </c:pt>
                <c:pt idx="2888">
                  <c:v>57.2771457719968</c:v>
                </c:pt>
                <c:pt idx="2889">
                  <c:v>57.281302628911497</c:v>
                </c:pt>
                <c:pt idx="2890">
                  <c:v>57.285455932266501</c:v>
                </c:pt>
                <c:pt idx="2891">
                  <c:v>57.289605685216998</c:v>
                </c:pt>
                <c:pt idx="2892">
                  <c:v>57.293751890915402</c:v>
                </c:pt>
                <c:pt idx="2893">
                  <c:v>57.297894552511003</c:v>
                </c:pt>
                <c:pt idx="2894">
                  <c:v>57.302033673150198</c:v>
                </c:pt>
                <c:pt idx="2895">
                  <c:v>57.3061692559763</c:v>
                </c:pt>
                <c:pt idx="2896">
                  <c:v>57.310301304129602</c:v>
                </c:pt>
                <c:pt idx="2897">
                  <c:v>57.314429820747598</c:v>
                </c:pt>
                <c:pt idx="2898">
                  <c:v>57.318554808964798</c:v>
                </c:pt>
                <c:pt idx="2899">
                  <c:v>57.322676271912599</c:v>
                </c:pt>
                <c:pt idx="2900">
                  <c:v>57.326794212719498</c:v>
                </c:pt>
                <c:pt idx="2901">
                  <c:v>57.330908634511097</c:v>
                </c:pt>
                <c:pt idx="2902">
                  <c:v>57.335019540410002</c:v>
                </c:pt>
                <c:pt idx="2903">
                  <c:v>57.339126933535802</c:v>
                </c:pt>
                <c:pt idx="2904">
                  <c:v>57.3432308170052</c:v>
                </c:pt>
                <c:pt idx="2905">
                  <c:v>57.347331193932</c:v>
                </c:pt>
                <c:pt idx="2906">
                  <c:v>57.351428067427101</c:v>
                </c:pt>
                <c:pt idx="2907">
                  <c:v>57.355521440598103</c:v>
                </c:pt>
                <c:pt idx="2908">
                  <c:v>57.3596113165503</c:v>
                </c:pt>
                <c:pt idx="2909">
                  <c:v>57.363697698385401</c:v>
                </c:pt>
                <c:pt idx="2910">
                  <c:v>57.367780589202702</c:v>
                </c:pt>
                <c:pt idx="2911">
                  <c:v>57.371859992098301</c:v>
                </c:pt>
                <c:pt idx="2912">
                  <c:v>57.375935910165502</c:v>
                </c:pt>
                <c:pt idx="2913">
                  <c:v>57.380008346494499</c:v>
                </c:pt>
                <c:pt idx="2914">
                  <c:v>57.384077304172699</c:v>
                </c:pt>
                <c:pt idx="2915">
                  <c:v>57.388142786284803</c:v>
                </c:pt>
                <c:pt idx="2916">
                  <c:v>57.392204795912299</c:v>
                </c:pt>
                <c:pt idx="2917">
                  <c:v>57.396263336133899</c:v>
                </c:pt>
                <c:pt idx="2918">
                  <c:v>57.400318411973103</c:v>
                </c:pt>
                <c:pt idx="2919">
                  <c:v>57.404370025337599</c:v>
                </c:pt>
                <c:pt idx="2920">
                  <c:v>57.408418178612003</c:v>
                </c:pt>
                <c:pt idx="2921">
                  <c:v>57.412462874865099</c:v>
                </c:pt>
                <c:pt idx="2922">
                  <c:v>57.416504117162901</c:v>
                </c:pt>
                <c:pt idx="2923">
                  <c:v>57.420541908568602</c:v>
                </c:pt>
                <c:pt idx="2924">
                  <c:v>57.424576252142501</c:v>
                </c:pt>
                <c:pt idx="2925">
                  <c:v>57.428607150942</c:v>
                </c:pt>
                <c:pt idx="2926">
                  <c:v>57.432634608021701</c:v>
                </c:pt>
                <c:pt idx="2927">
                  <c:v>57.4366586264332</c:v>
                </c:pt>
                <c:pt idx="2928">
                  <c:v>57.4406792092255</c:v>
                </c:pt>
                <c:pt idx="2929">
                  <c:v>57.444696359444698</c:v>
                </c:pt>
                <c:pt idx="2930">
                  <c:v>57.4487100801339</c:v>
                </c:pt>
                <c:pt idx="2931">
                  <c:v>57.452720374333403</c:v>
                </c:pt>
                <c:pt idx="2932">
                  <c:v>57.456727245080899</c:v>
                </c:pt>
                <c:pt idx="2933">
                  <c:v>57.460730695411002</c:v>
                </c:pt>
                <c:pt idx="2934">
                  <c:v>57.464730728355697</c:v>
                </c:pt>
                <c:pt idx="2935">
                  <c:v>57.468727346943901</c:v>
                </c:pt>
                <c:pt idx="2936">
                  <c:v>57.472720554201899</c:v>
                </c:pt>
                <c:pt idx="2937">
                  <c:v>57.476710353153202</c:v>
                </c:pt>
                <c:pt idx="2938">
                  <c:v>57.480696746818502</c:v>
                </c:pt>
                <c:pt idx="2939">
                  <c:v>57.484679738215398</c:v>
                </c:pt>
                <c:pt idx="2940">
                  <c:v>57.488659330359098</c:v>
                </c:pt>
                <c:pt idx="2941">
                  <c:v>57.492635526261701</c:v>
                </c:pt>
                <c:pt idx="2942">
                  <c:v>57.496608328932702</c:v>
                </c:pt>
                <c:pt idx="2943">
                  <c:v>57.500577741378798</c:v>
                </c:pt>
                <c:pt idx="2944">
                  <c:v>57.504543766603703</c:v>
                </c:pt>
                <c:pt idx="2945">
                  <c:v>57.5085064076086</c:v>
                </c:pt>
                <c:pt idx="2946">
                  <c:v>57.512465667391702</c:v>
                </c:pt>
                <c:pt idx="2947">
                  <c:v>57.5164215489485</c:v>
                </c:pt>
                <c:pt idx="2948">
                  <c:v>57.520374055271802</c:v>
                </c:pt>
                <c:pt idx="2949">
                  <c:v>57.524323189351499</c:v>
                </c:pt>
                <c:pt idx="2950">
                  <c:v>57.528268954174898</c:v>
                </c:pt>
                <c:pt idx="2951">
                  <c:v>57.5322113527263</c:v>
                </c:pt>
                <c:pt idx="2952">
                  <c:v>57.536150387987497</c:v>
                </c:pt>
                <c:pt idx="2953">
                  <c:v>57.540086062937398</c:v>
                </c:pt>
                <c:pt idx="2954">
                  <c:v>57.544018380552203</c:v>
                </c:pt>
                <c:pt idx="2955">
                  <c:v>57.547947343805198</c:v>
                </c:pt>
                <c:pt idx="2956">
                  <c:v>57.5518729556672</c:v>
                </c:pt>
                <c:pt idx="2957">
                  <c:v>57.555795219106102</c:v>
                </c:pt>
                <c:pt idx="2958">
                  <c:v>57.559714137087198</c:v>
                </c:pt>
                <c:pt idx="2959">
                  <c:v>57.563629712572798</c:v>
                </c:pt>
                <c:pt idx="2960">
                  <c:v>57.567541948522802</c:v>
                </c:pt>
                <c:pt idx="2961">
                  <c:v>57.571450847894099</c:v>
                </c:pt>
                <c:pt idx="2962">
                  <c:v>57.575356413641103</c:v>
                </c:pt>
                <c:pt idx="2963">
                  <c:v>57.579258648715303</c:v>
                </c:pt>
                <c:pt idx="2964">
                  <c:v>57.583157556065601</c:v>
                </c:pt>
                <c:pt idx="2965">
                  <c:v>57.587053138638097</c:v>
                </c:pt>
                <c:pt idx="2966">
                  <c:v>57.590945399376402</c:v>
                </c:pt>
                <c:pt idx="2967">
                  <c:v>57.594834341221002</c:v>
                </c:pt>
                <c:pt idx="2968">
                  <c:v>57.5987199671101</c:v>
                </c:pt>
                <c:pt idx="2969">
                  <c:v>57.602602279979003</c:v>
                </c:pt>
                <c:pt idx="2970">
                  <c:v>57.606481282760399</c:v>
                </c:pt>
                <c:pt idx="2971">
                  <c:v>57.610356978384203</c:v>
                </c:pt>
                <c:pt idx="2972">
                  <c:v>57.614229369777703</c:v>
                </c:pt>
                <c:pt idx="2973">
                  <c:v>57.618098459865401</c:v>
                </c:pt>
                <c:pt idx="2974">
                  <c:v>57.621964251569402</c:v>
                </c:pt>
                <c:pt idx="2975">
                  <c:v>57.625826747808702</c:v>
                </c:pt>
                <c:pt idx="2976">
                  <c:v>57.6296859515001</c:v>
                </c:pt>
                <c:pt idx="2977">
                  <c:v>57.633541865557298</c:v>
                </c:pt>
                <c:pt idx="2978">
                  <c:v>57.637394492891701</c:v>
                </c:pt>
                <c:pt idx="2979">
                  <c:v>57.641243836411697</c:v>
                </c:pt>
                <c:pt idx="2980">
                  <c:v>57.645089899023397</c:v>
                </c:pt>
                <c:pt idx="2981">
                  <c:v>57.648932683629901</c:v>
                </c:pt>
                <c:pt idx="2982">
                  <c:v>57.652772193132002</c:v>
                </c:pt>
                <c:pt idx="2983">
                  <c:v>57.656608430427397</c:v>
                </c:pt>
                <c:pt idx="2984">
                  <c:v>57.660441398411699</c:v>
                </c:pt>
                <c:pt idx="2985">
                  <c:v>57.664271099977398</c:v>
                </c:pt>
                <c:pt idx="2986">
                  <c:v>57.668097538014599</c:v>
                </c:pt>
                <c:pt idx="2987">
                  <c:v>57.6719207154107</c:v>
                </c:pt>
                <c:pt idx="2988">
                  <c:v>57.675740635050502</c:v>
                </c:pt>
                <c:pt idx="2989">
                  <c:v>57.679557299816302</c:v>
                </c:pt>
                <c:pt idx="2990">
                  <c:v>57.683370712587397</c:v>
                </c:pt>
                <c:pt idx="2991">
                  <c:v>57.687180876240902</c:v>
                </c:pt>
                <c:pt idx="2992">
                  <c:v>57.690987793651097</c:v>
                </c:pt>
                <c:pt idx="2993">
                  <c:v>57.694791467689598</c:v>
                </c:pt>
                <c:pt idx="2994">
                  <c:v>57.698591901225598</c:v>
                </c:pt>
                <c:pt idx="2995">
                  <c:v>57.702389097125497</c:v>
                </c:pt>
                <c:pt idx="2996">
                  <c:v>57.706183058253302</c:v>
                </c:pt>
                <c:pt idx="2997">
                  <c:v>57.709973787470197</c:v>
                </c:pt>
                <c:pt idx="2998">
                  <c:v>57.713761287635002</c:v>
                </c:pt>
                <c:pt idx="2999">
                  <c:v>57.717545561603799</c:v>
                </c:pt>
                <c:pt idx="3000">
                  <c:v>57.721326612230101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CDB-4BC9-98FB-361E6C937023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simulaçoes!$BB$5:$BB$3005</c:f>
              <c:numCache>
                <c:formatCode>General</c:formatCode>
                <c:ptCount val="3001"/>
                <c:pt idx="0">
                  <c:v>0</c:v>
                </c:pt>
                <c:pt idx="1">
                  <c:v>0.110097242876772</c:v>
                </c:pt>
                <c:pt idx="2">
                  <c:v>0.22146592341617399</c:v>
                </c:pt>
                <c:pt idx="3">
                  <c:v>0.33287650537437602</c:v>
                </c:pt>
                <c:pt idx="4">
                  <c:v>0.44421732903918698</c:v>
                </c:pt>
                <c:pt idx="5">
                  <c:v>0.55544702369875698</c:v>
                </c:pt>
                <c:pt idx="6">
                  <c:v>0.66654597847555397</c:v>
                </c:pt>
                <c:pt idx="7">
                  <c:v>0.77750327748299697</c:v>
                </c:pt>
                <c:pt idx="8">
                  <c:v>0.88831185033055104</c:v>
                </c:pt>
                <c:pt idx="9">
                  <c:v>0.998966450614997</c:v>
                </c:pt>
                <c:pt idx="10">
                  <c:v>1.10946276785718</c:v>
                </c:pt>
                <c:pt idx="11">
                  <c:v>1.21979703727884</c:v>
                </c:pt>
                <c:pt idx="12">
                  <c:v>1.3299658814654201</c:v>
                </c:pt>
                <c:pt idx="13">
                  <c:v>1.4399662572471399</c:v>
                </c:pt>
                <c:pt idx="14">
                  <c:v>1.5497954436043899</c:v>
                </c:pt>
                <c:pt idx="15">
                  <c:v>1.65945103861508</c:v>
                </c:pt>
                <c:pt idx="16">
                  <c:v>1.76893095194085</c:v>
                </c:pt>
                <c:pt idx="17">
                  <c:v>1.8782333894094301</c:v>
                </c:pt>
                <c:pt idx="18">
                  <c:v>1.9873568308866201</c:v>
                </c:pt>
                <c:pt idx="19">
                  <c:v>2.0963000039107502</c:v>
                </c:pt>
                <c:pt idx="20">
                  <c:v>2.2050618558555599</c:v>
                </c:pt>
                <c:pt idx="21">
                  <c:v>2.3136415264333001</c:v>
                </c:pt>
                <c:pt idx="22">
                  <c:v>2.4220383217772699</c:v>
                </c:pt>
                <c:pt idx="23">
                  <c:v>2.5302516907263302</c:v>
                </c:pt>
                <c:pt idx="24">
                  <c:v>2.6382812047330502</c:v>
                </c:pt>
                <c:pt idx="25">
                  <c:v>2.7461265386461799</c:v>
                </c:pt>
                <c:pt idx="26">
                  <c:v>2.8537874555377698</c:v>
                </c:pt>
                <c:pt idx="27">
                  <c:v>2.96126379333927</c:v>
                </c:pt>
                <c:pt idx="28">
                  <c:v>3.0685554526668501</c:v>
                </c:pt>
                <c:pt idx="29">
                  <c:v>3.1756623866778502</c:v>
                </c:pt>
                <c:pt idx="30">
                  <c:v>3.2825845941286702</c:v>
                </c:pt>
                <c:pt idx="31">
                  <c:v>3.3893221120414498</c:v>
                </c:pt>
                <c:pt idx="32">
                  <c:v>3.4958750092892599</c:v>
                </c:pt>
                <c:pt idx="33">
                  <c:v>3.6022433814155002</c:v>
                </c:pt>
                <c:pt idx="34">
                  <c:v>3.7084273467561202</c:v>
                </c:pt>
                <c:pt idx="35">
                  <c:v>3.8144270430140699</c:v>
                </c:pt>
                <c:pt idx="36">
                  <c:v>3.9202426242151001</c:v>
                </c:pt>
                <c:pt idx="37">
                  <c:v>4.0258742580749303</c:v>
                </c:pt>
                <c:pt idx="38">
                  <c:v>4.1313221237892197</c:v>
                </c:pt>
                <c:pt idx="39">
                  <c:v>4.2365864101484698</c:v>
                </c:pt>
                <c:pt idx="40">
                  <c:v>4.3416673141236899</c:v>
                </c:pt>
                <c:pt idx="41">
                  <c:v>4.4465650395910998</c:v>
                </c:pt>
                <c:pt idx="42">
                  <c:v>4.5512797961998004</c:v>
                </c:pt>
                <c:pt idx="43">
                  <c:v>4.6558117984214302</c:v>
                </c:pt>
                <c:pt idx="44">
                  <c:v>4.76016126476416</c:v>
                </c:pt>
                <c:pt idx="45">
                  <c:v>4.8643284171365302</c:v>
                </c:pt>
                <c:pt idx="46">
                  <c:v>4.9683134802288</c:v>
                </c:pt>
                <c:pt idx="47">
                  <c:v>5.0721166810845197</c:v>
                </c:pt>
                <c:pt idx="48">
                  <c:v>5.1757382487282699</c:v>
                </c:pt>
                <c:pt idx="49">
                  <c:v>5.2791784138081201</c:v>
                </c:pt>
                <c:pt idx="50">
                  <c:v>5.3824374083138</c:v>
                </c:pt>
                <c:pt idx="51">
                  <c:v>5.4855154653301197</c:v>
                </c:pt>
                <c:pt idx="52">
                  <c:v>5.5884128188624702</c:v>
                </c:pt>
                <c:pt idx="53">
                  <c:v>5.6911297036595103</c:v>
                </c:pt>
                <c:pt idx="54">
                  <c:v>5.7936663550529799</c:v>
                </c:pt>
                <c:pt idx="55">
                  <c:v>5.8960230088635699</c:v>
                </c:pt>
                <c:pt idx="56">
                  <c:v>5.9981999013414402</c:v>
                </c:pt>
                <c:pt idx="57">
                  <c:v>6.1001972690221304</c:v>
                </c:pt>
                <c:pt idx="58">
                  <c:v>6.2020153487274703</c:v>
                </c:pt>
                <c:pt idx="59">
                  <c:v>6.3036543774842499</c:v>
                </c:pt>
                <c:pt idx="60">
                  <c:v>6.4051145924650301</c:v>
                </c:pt>
                <c:pt idx="61">
                  <c:v>6.5063962309826797</c:v>
                </c:pt>
                <c:pt idx="62">
                  <c:v>6.60749953046792</c:v>
                </c:pt>
                <c:pt idx="63">
                  <c:v>6.7084247283883398</c:v>
                </c:pt>
                <c:pt idx="64">
                  <c:v>6.8091720623238396</c:v>
                </c:pt>
                <c:pt idx="65">
                  <c:v>6.9097417698552501</c:v>
                </c:pt>
                <c:pt idx="66">
                  <c:v>7.0101340886574599</c:v>
                </c:pt>
                <c:pt idx="67">
                  <c:v>7.1103492564040396</c:v>
                </c:pt>
                <c:pt idx="68">
                  <c:v>7.2103875108345798</c:v>
                </c:pt>
                <c:pt idx="69">
                  <c:v>7.31024908969985</c:v>
                </c:pt>
                <c:pt idx="70">
                  <c:v>7.4099342307951801</c:v>
                </c:pt>
                <c:pt idx="71">
                  <c:v>7.5094431719353203</c:v>
                </c:pt>
                <c:pt idx="72">
                  <c:v>7.6087761509685601</c:v>
                </c:pt>
                <c:pt idx="73">
                  <c:v>7.7079334057738897</c:v>
                </c:pt>
                <c:pt idx="74">
                  <c:v>7.8069151742674103</c:v>
                </c:pt>
                <c:pt idx="75">
                  <c:v>7.9057216943868696</c:v>
                </c:pt>
                <c:pt idx="76">
                  <c:v>8.004353204129</c:v>
                </c:pt>
                <c:pt idx="77">
                  <c:v>8.1028099415107206</c:v>
                </c:pt>
                <c:pt idx="78">
                  <c:v>8.2010921446055391</c:v>
                </c:pt>
                <c:pt idx="79">
                  <c:v>8.2992000515333597</c:v>
                </c:pt>
                <c:pt idx="80">
                  <c:v>8.3971339004584298</c:v>
                </c:pt>
                <c:pt idx="81">
                  <c:v>8.4948939295957793</c:v>
                </c:pt>
                <c:pt idx="82">
                  <c:v>8.5924803772165195</c:v>
                </c:pt>
                <c:pt idx="83">
                  <c:v>8.6898934816474203</c:v>
                </c:pt>
                <c:pt idx="84">
                  <c:v>8.7871334812740507</c:v>
                </c:pt>
                <c:pt idx="85">
                  <c:v>8.8842006145407595</c:v>
                </c:pt>
                <c:pt idx="86">
                  <c:v>8.9810951199507905</c:v>
                </c:pt>
                <c:pt idx="87">
                  <c:v>9.07781723607388</c:v>
                </c:pt>
                <c:pt idx="88">
                  <c:v>9.1743672015304192</c:v>
                </c:pt>
                <c:pt idx="89">
                  <c:v>9.2707452550179106</c:v>
                </c:pt>
                <c:pt idx="90">
                  <c:v>9.3669516352968003</c:v>
                </c:pt>
                <c:pt idx="91">
                  <c:v>9.4629865811961302</c:v>
                </c:pt>
                <c:pt idx="92">
                  <c:v>9.5588503316145097</c:v>
                </c:pt>
                <c:pt idx="93">
                  <c:v>9.6545431255220802</c:v>
                </c:pt>
                <c:pt idx="94">
                  <c:v>9.7500652019241905</c:v>
                </c:pt>
                <c:pt idx="95">
                  <c:v>9.8454167999154301</c:v>
                </c:pt>
                <c:pt idx="96">
                  <c:v>9.9405981586567798</c:v>
                </c:pt>
                <c:pt idx="97">
                  <c:v>10.035609517420699</c:v>
                </c:pt>
                <c:pt idx="98">
                  <c:v>10.130451115542201</c:v>
                </c:pt>
                <c:pt idx="99">
                  <c:v>10.2251231924261</c:v>
                </c:pt>
                <c:pt idx="100">
                  <c:v>10.3196259873835</c:v>
                </c:pt>
                <c:pt idx="101">
                  <c:v>10.4139597397618</c:v>
                </c:pt>
                <c:pt idx="102">
                  <c:v>10.508124689035901</c:v>
                </c:pt>
                <c:pt idx="103">
                  <c:v>10.6021210749535</c:v>
                </c:pt>
                <c:pt idx="104">
                  <c:v>10.6959491375053</c:v>
                </c:pt>
                <c:pt idx="105">
                  <c:v>10.7896091165083</c:v>
                </c:pt>
                <c:pt idx="106">
                  <c:v>10.8831012518022</c:v>
                </c:pt>
                <c:pt idx="107">
                  <c:v>10.976425782855999</c:v>
                </c:pt>
                <c:pt idx="108">
                  <c:v>11.069582949761701</c:v>
                </c:pt>
                <c:pt idx="109">
                  <c:v>11.1625729924754</c:v>
                </c:pt>
                <c:pt idx="110">
                  <c:v>11.255396151050601</c:v>
                </c:pt>
                <c:pt idx="111">
                  <c:v>11.348052665593499</c:v>
                </c:pt>
                <c:pt idx="112">
                  <c:v>11.440542776264801</c:v>
                </c:pt>
                <c:pt idx="113">
                  <c:v>11.5328667233457</c:v>
                </c:pt>
                <c:pt idx="114">
                  <c:v>11.6250247469667</c:v>
                </c:pt>
                <c:pt idx="115">
                  <c:v>11.7170170874449</c:v>
                </c:pt>
                <c:pt idx="116">
                  <c:v>11.808843985217299</c:v>
                </c:pt>
                <c:pt idx="117">
                  <c:v>11.9005056804659</c:v>
                </c:pt>
                <c:pt idx="118">
                  <c:v>11.9920024137725</c:v>
                </c:pt>
                <c:pt idx="119">
                  <c:v>12.083334425573801</c:v>
                </c:pt>
                <c:pt idx="120">
                  <c:v>12.1745019562932</c:v>
                </c:pt>
                <c:pt idx="121">
                  <c:v>12.2655052465071</c:v>
                </c:pt>
                <c:pt idx="122">
                  <c:v>12.356344536812699</c:v>
                </c:pt>
                <c:pt idx="123">
                  <c:v>12.447020067754901</c:v>
                </c:pt>
                <c:pt idx="124">
                  <c:v>12.5375320801454</c:v>
                </c:pt>
                <c:pt idx="125">
                  <c:v>12.627880814478999</c:v>
                </c:pt>
                <c:pt idx="126">
                  <c:v>12.718066511449001</c:v>
                </c:pt>
                <c:pt idx="127">
                  <c:v>12.808089411804501</c:v>
                </c:pt>
                <c:pt idx="128">
                  <c:v>12.897949756154601</c:v>
                </c:pt>
                <c:pt idx="129">
                  <c:v>12.9876477853871</c:v>
                </c:pt>
                <c:pt idx="130">
                  <c:v>13.0771837403673</c:v>
                </c:pt>
                <c:pt idx="131">
                  <c:v>13.166557862004799</c:v>
                </c:pt>
                <c:pt idx="132">
                  <c:v>13.2557703909339</c:v>
                </c:pt>
                <c:pt idx="133">
                  <c:v>13.344821567961301</c:v>
                </c:pt>
                <c:pt idx="134">
                  <c:v>13.4337116341121</c:v>
                </c:pt>
                <c:pt idx="135">
                  <c:v>13.522440830326801</c:v>
                </c:pt>
                <c:pt idx="136">
                  <c:v>13.6110093974445</c:v>
                </c:pt>
                <c:pt idx="137">
                  <c:v>13.6994175760967</c:v>
                </c:pt>
                <c:pt idx="138">
                  <c:v>13.7876656073578</c:v>
                </c:pt>
                <c:pt idx="139">
                  <c:v>13.875753732145601</c:v>
                </c:pt>
                <c:pt idx="140">
                  <c:v>13.9636821913539</c:v>
                </c:pt>
                <c:pt idx="141">
                  <c:v>14.051451225709</c:v>
                </c:pt>
                <c:pt idx="142">
                  <c:v>14.139061076156199</c:v>
                </c:pt>
                <c:pt idx="143">
                  <c:v>14.226511983587701</c:v>
                </c:pt>
                <c:pt idx="144">
                  <c:v>14.3138041888958</c:v>
                </c:pt>
                <c:pt idx="145">
                  <c:v>14.400937932542201</c:v>
                </c:pt>
                <c:pt idx="146">
                  <c:v>14.487913455444501</c:v>
                </c:pt>
                <c:pt idx="147">
                  <c:v>14.574730998613299</c:v>
                </c:pt>
                <c:pt idx="148">
                  <c:v>14.6613908029074</c:v>
                </c:pt>
                <c:pt idx="149">
                  <c:v>14.7478931091861</c:v>
                </c:pt>
                <c:pt idx="150">
                  <c:v>14.8342381583084</c:v>
                </c:pt>
                <c:pt idx="151">
                  <c:v>14.9204261911334</c:v>
                </c:pt>
                <c:pt idx="152">
                  <c:v>15.0064574471832</c:v>
                </c:pt>
                <c:pt idx="153">
                  <c:v>15.0923321675434</c:v>
                </c:pt>
                <c:pt idx="154">
                  <c:v>15.178050593351299</c:v>
                </c:pt>
                <c:pt idx="155">
                  <c:v>15.263612965370401</c:v>
                </c:pt>
                <c:pt idx="156">
                  <c:v>15.349019524364101</c:v>
                </c:pt>
                <c:pt idx="157">
                  <c:v>15.434270511095599</c:v>
                </c:pt>
                <c:pt idx="158">
                  <c:v>15.519366166328499</c:v>
                </c:pt>
                <c:pt idx="159">
                  <c:v>15.6043067279995</c:v>
                </c:pt>
                <c:pt idx="160">
                  <c:v>15.689092437627201</c:v>
                </c:pt>
                <c:pt idx="161">
                  <c:v>15.773723536396799</c:v>
                </c:pt>
                <c:pt idx="162">
                  <c:v>15.8582002648829</c:v>
                </c:pt>
                <c:pt idx="163">
                  <c:v>15.9425228636604</c:v>
                </c:pt>
                <c:pt idx="164">
                  <c:v>16.0266915733038</c:v>
                </c:pt>
                <c:pt idx="165">
                  <c:v>16.110706634387899</c:v>
                </c:pt>
                <c:pt idx="166">
                  <c:v>16.194568280667099</c:v>
                </c:pt>
                <c:pt idx="167">
                  <c:v>16.278276760189598</c:v>
                </c:pt>
                <c:pt idx="168">
                  <c:v>16.361832309890101</c:v>
                </c:pt>
                <c:pt idx="169">
                  <c:v>16.445235170249401</c:v>
                </c:pt>
                <c:pt idx="170">
                  <c:v>16.528485581708001</c:v>
                </c:pt>
                <c:pt idx="171">
                  <c:v>16.6115837846665</c:v>
                </c:pt>
                <c:pt idx="172">
                  <c:v>16.694530019484802</c:v>
                </c:pt>
                <c:pt idx="173">
                  <c:v>16.7773245215865</c:v>
                </c:pt>
                <c:pt idx="174">
                  <c:v>16.859967533082798</c:v>
                </c:pt>
                <c:pt idx="175">
                  <c:v>16.942459294233299</c:v>
                </c:pt>
                <c:pt idx="176">
                  <c:v>17.024800044699798</c:v>
                </c:pt>
                <c:pt idx="177">
                  <c:v>17.106990024066</c:v>
                </c:pt>
                <c:pt idx="178">
                  <c:v>17.189029471836999</c:v>
                </c:pt>
                <c:pt idx="179">
                  <c:v>17.27091862744</c:v>
                </c:pt>
                <c:pt idx="180">
                  <c:v>17.352657730127</c:v>
                </c:pt>
                <c:pt idx="181">
                  <c:v>17.4342470175473</c:v>
                </c:pt>
                <c:pt idx="182">
                  <c:v>17.515686729793501</c:v>
                </c:pt>
                <c:pt idx="183">
                  <c:v>17.596977105822202</c:v>
                </c:pt>
                <c:pt idx="184">
                  <c:v>17.678118384500099</c:v>
                </c:pt>
                <c:pt idx="185">
                  <c:v>17.759110804603502</c:v>
                </c:pt>
                <c:pt idx="186">
                  <c:v>17.839954604818899</c:v>
                </c:pt>
                <c:pt idx="187">
                  <c:v>17.9206500237425</c:v>
                </c:pt>
                <c:pt idx="188">
                  <c:v>18.001197299843898</c:v>
                </c:pt>
                <c:pt idx="189">
                  <c:v>18.081596671423402</c:v>
                </c:pt>
                <c:pt idx="190">
                  <c:v>18.161848376877501</c:v>
                </c:pt>
                <c:pt idx="191">
                  <c:v>18.241952654426399</c:v>
                </c:pt>
                <c:pt idx="192">
                  <c:v>18.3219097421992</c:v>
                </c:pt>
                <c:pt idx="193">
                  <c:v>18.401719878233902</c:v>
                </c:pt>
                <c:pt idx="194">
                  <c:v>18.481383300476999</c:v>
                </c:pt>
                <c:pt idx="195">
                  <c:v>18.560900246783799</c:v>
                </c:pt>
                <c:pt idx="196">
                  <c:v>18.640270954463201</c:v>
                </c:pt>
                <c:pt idx="197">
                  <c:v>18.719495660695401</c:v>
                </c:pt>
                <c:pt idx="198">
                  <c:v>18.7985746034256</c:v>
                </c:pt>
                <c:pt idx="199">
                  <c:v>18.8775080200361</c:v>
                </c:pt>
                <c:pt idx="200">
                  <c:v>18.9562961478101</c:v>
                </c:pt>
                <c:pt idx="201">
                  <c:v>19.034939223931602</c:v>
                </c:pt>
                <c:pt idx="202">
                  <c:v>19.113437485485498</c:v>
                </c:pt>
                <c:pt idx="203">
                  <c:v>19.191791169457598</c:v>
                </c:pt>
                <c:pt idx="204">
                  <c:v>19.270000511983799</c:v>
                </c:pt>
                <c:pt idx="205">
                  <c:v>19.348065749681702</c:v>
                </c:pt>
                <c:pt idx="206">
                  <c:v>19.425987119488902</c:v>
                </c:pt>
                <c:pt idx="207">
                  <c:v>19.503764857873001</c:v>
                </c:pt>
                <c:pt idx="208">
                  <c:v>19.581399201193499</c:v>
                </c:pt>
                <c:pt idx="209">
                  <c:v>19.658890385701898</c:v>
                </c:pt>
                <c:pt idx="210">
                  <c:v>19.736238647542098</c:v>
                </c:pt>
                <c:pt idx="211">
                  <c:v>19.813444222749499</c:v>
                </c:pt>
                <c:pt idx="212">
                  <c:v>19.890507344293798</c:v>
                </c:pt>
                <c:pt idx="213">
                  <c:v>19.967428249172901</c:v>
                </c:pt>
                <c:pt idx="214">
                  <c:v>20.044207173542102</c:v>
                </c:pt>
                <c:pt idx="215">
                  <c:v>20.120844352833</c:v>
                </c:pt>
                <c:pt idx="216">
                  <c:v>20.1973400223605</c:v>
                </c:pt>
                <c:pt idx="217">
                  <c:v>20.2736944173223</c:v>
                </c:pt>
                <c:pt idx="218">
                  <c:v>20.3499077727997</c:v>
                </c:pt>
                <c:pt idx="219">
                  <c:v>20.4259803237568</c:v>
                </c:pt>
                <c:pt idx="220">
                  <c:v>20.501912305040801</c:v>
                </c:pt>
                <c:pt idx="221">
                  <c:v>20.577703951382201</c:v>
                </c:pt>
                <c:pt idx="222">
                  <c:v>20.6533554973945</c:v>
                </c:pt>
                <c:pt idx="223">
                  <c:v>20.728867174011899</c:v>
                </c:pt>
                <c:pt idx="224">
                  <c:v>20.804239213847499</c:v>
                </c:pt>
                <c:pt idx="225">
                  <c:v>20.879471853872001</c:v>
                </c:pt>
                <c:pt idx="226">
                  <c:v>20.954565327885899</c:v>
                </c:pt>
                <c:pt idx="227">
                  <c:v>21.029519869554399</c:v>
                </c:pt>
                <c:pt idx="228">
                  <c:v>21.104335712408002</c:v>
                </c:pt>
                <c:pt idx="229">
                  <c:v>21.1790130898416</c:v>
                </c:pt>
                <c:pt idx="230">
                  <c:v>21.253552235115301</c:v>
                </c:pt>
                <c:pt idx="231">
                  <c:v>21.327953381354</c:v>
                </c:pt>
                <c:pt idx="232">
                  <c:v>21.4022167615475</c:v>
                </c:pt>
                <c:pt idx="233">
                  <c:v>21.476342608550599</c:v>
                </c:pt>
                <c:pt idx="234">
                  <c:v>21.550331153662299</c:v>
                </c:pt>
                <c:pt idx="235">
                  <c:v>21.624182623461799</c:v>
                </c:pt>
                <c:pt idx="236">
                  <c:v>21.697897255091402</c:v>
                </c:pt>
                <c:pt idx="237">
                  <c:v>21.771475280496698</c:v>
                </c:pt>
                <c:pt idx="238">
                  <c:v>21.844916931468202</c:v>
                </c:pt>
                <c:pt idx="239">
                  <c:v>21.9182224396416</c:v>
                </c:pt>
                <c:pt idx="240">
                  <c:v>21.9913920364978</c:v>
                </c:pt>
                <c:pt idx="241">
                  <c:v>22.064425953362601</c:v>
                </c:pt>
                <c:pt idx="242">
                  <c:v>22.1373244214072</c:v>
                </c:pt>
                <c:pt idx="243">
                  <c:v>22.210087671647599</c:v>
                </c:pt>
                <c:pt idx="244">
                  <c:v>22.282715934945301</c:v>
                </c:pt>
                <c:pt idx="245">
                  <c:v>22.355209442006501</c:v>
                </c:pt>
                <c:pt idx="246">
                  <c:v>22.427568417316198</c:v>
                </c:pt>
                <c:pt idx="247">
                  <c:v>22.4997930944843</c:v>
                </c:pt>
                <c:pt idx="248">
                  <c:v>22.571883704116999</c:v>
                </c:pt>
                <c:pt idx="249">
                  <c:v>22.643840475982401</c:v>
                </c:pt>
                <c:pt idx="250">
                  <c:v>22.7156636396771</c:v>
                </c:pt>
                <c:pt idx="251">
                  <c:v>22.787353424626598</c:v>
                </c:pt>
                <c:pt idx="252">
                  <c:v>22.858910060084899</c:v>
                </c:pt>
                <c:pt idx="253">
                  <c:v>22.9303337751345</c:v>
                </c:pt>
                <c:pt idx="254">
                  <c:v>23.001624798686901</c:v>
                </c:pt>
                <c:pt idx="255">
                  <c:v>23.0727833594818</c:v>
                </c:pt>
                <c:pt idx="256">
                  <c:v>23.143809686087899</c:v>
                </c:pt>
                <c:pt idx="257">
                  <c:v>23.214704003434701</c:v>
                </c:pt>
                <c:pt idx="258">
                  <c:v>23.285466539148999</c:v>
                </c:pt>
                <c:pt idx="259">
                  <c:v>23.356097523156699</c:v>
                </c:pt>
                <c:pt idx="260">
                  <c:v>23.4265971830532</c:v>
                </c:pt>
                <c:pt idx="261">
                  <c:v>23.496965746247501</c:v>
                </c:pt>
                <c:pt idx="262">
                  <c:v>23.567203439962199</c:v>
                </c:pt>
                <c:pt idx="263">
                  <c:v>23.637310491233301</c:v>
                </c:pt>
                <c:pt idx="264">
                  <c:v>23.707287126910401</c:v>
                </c:pt>
                <c:pt idx="265">
                  <c:v>23.777133573656702</c:v>
                </c:pt>
                <c:pt idx="266">
                  <c:v>23.846850057948799</c:v>
                </c:pt>
                <c:pt idx="267">
                  <c:v>23.916436806076799</c:v>
                </c:pt>
                <c:pt idx="268">
                  <c:v>23.985894042070498</c:v>
                </c:pt>
                <c:pt idx="269">
                  <c:v>24.055221987065899</c:v>
                </c:pt>
                <c:pt idx="270">
                  <c:v>24.124420871397099</c:v>
                </c:pt>
                <c:pt idx="271">
                  <c:v>24.193490920358201</c:v>
                </c:pt>
                <c:pt idx="272">
                  <c:v>24.262432359045398</c:v>
                </c:pt>
                <c:pt idx="273">
                  <c:v>24.331245412357401</c:v>
                </c:pt>
                <c:pt idx="274">
                  <c:v>24.3999303049955</c:v>
                </c:pt>
                <c:pt idx="275">
                  <c:v>24.4684872614631</c:v>
                </c:pt>
                <c:pt idx="276">
                  <c:v>24.536916506066198</c:v>
                </c:pt>
                <c:pt idx="277">
                  <c:v>24.605218262913201</c:v>
                </c:pt>
                <c:pt idx="278">
                  <c:v>24.673392755914801</c:v>
                </c:pt>
                <c:pt idx="279">
                  <c:v>24.741440208784098</c:v>
                </c:pt>
                <c:pt idx="280">
                  <c:v>24.809360845036899</c:v>
                </c:pt>
                <c:pt idx="281">
                  <c:v>24.877154887990901</c:v>
                </c:pt>
                <c:pt idx="282">
                  <c:v>24.944822556349401</c:v>
                </c:pt>
                <c:pt idx="283">
                  <c:v>25.012364070154302</c:v>
                </c:pt>
                <c:pt idx="284">
                  <c:v>25.079779656541</c:v>
                </c:pt>
                <c:pt idx="285">
                  <c:v>25.147069537719599</c:v>
                </c:pt>
                <c:pt idx="286">
                  <c:v>25.2142339356887</c:v>
                </c:pt>
                <c:pt idx="287">
                  <c:v>25.281273072235098</c:v>
                </c:pt>
                <c:pt idx="288">
                  <c:v>25.348187168934199</c:v>
                </c:pt>
                <c:pt idx="289">
                  <c:v>25.414976447149801</c:v>
                </c:pt>
                <c:pt idx="290">
                  <c:v>25.481641128033999</c:v>
                </c:pt>
                <c:pt idx="291">
                  <c:v>25.5481814325274</c:v>
                </c:pt>
                <c:pt idx="292">
                  <c:v>25.614597581359</c:v>
                </c:pt>
                <c:pt idx="293">
                  <c:v>25.680889795046198</c:v>
                </c:pt>
                <c:pt idx="294">
                  <c:v>25.747058293894799</c:v>
                </c:pt>
                <c:pt idx="295">
                  <c:v>25.8131032979989</c:v>
                </c:pt>
                <c:pt idx="296">
                  <c:v>25.879025020530701</c:v>
                </c:pt>
                <c:pt idx="297">
                  <c:v>25.944823681594599</c:v>
                </c:pt>
                <c:pt idx="298">
                  <c:v>26.010499503795501</c:v>
                </c:pt>
                <c:pt idx="299">
                  <c:v>26.076052706040802</c:v>
                </c:pt>
                <c:pt idx="300">
                  <c:v>26.1414835070116</c:v>
                </c:pt>
                <c:pt idx="301">
                  <c:v>26.206792125162099</c:v>
                </c:pt>
                <c:pt idx="302">
                  <c:v>26.271978778720602</c:v>
                </c:pt>
                <c:pt idx="303">
                  <c:v>26.3370436856883</c:v>
                </c:pt>
                <c:pt idx="304">
                  <c:v>26.401987063840298</c:v>
                </c:pt>
                <c:pt idx="305">
                  <c:v>26.466809130725199</c:v>
                </c:pt>
                <c:pt idx="306">
                  <c:v>26.531510103664999</c:v>
                </c:pt>
                <c:pt idx="307">
                  <c:v>26.596090199755199</c:v>
                </c:pt>
                <c:pt idx="308">
                  <c:v>26.6605496358649</c:v>
                </c:pt>
                <c:pt idx="309">
                  <c:v>26.724888628636698</c:v>
                </c:pt>
                <c:pt idx="310">
                  <c:v>26.789107386283</c:v>
                </c:pt>
                <c:pt idx="311">
                  <c:v>26.853206128810498</c:v>
                </c:pt>
                <c:pt idx="312">
                  <c:v>26.917185073597601</c:v>
                </c:pt>
                <c:pt idx="313">
                  <c:v>26.981044436061499</c:v>
                </c:pt>
                <c:pt idx="314">
                  <c:v>27.044784431379099</c:v>
                </c:pt>
                <c:pt idx="315">
                  <c:v>27.108405274486799</c:v>
                </c:pt>
                <c:pt idx="316">
                  <c:v>27.1719071800809</c:v>
                </c:pt>
                <c:pt idx="317">
                  <c:v>27.235290362617199</c:v>
                </c:pt>
                <c:pt idx="318">
                  <c:v>27.2985550363111</c:v>
                </c:pt>
                <c:pt idx="319">
                  <c:v>27.361701415137802</c:v>
                </c:pt>
                <c:pt idx="320">
                  <c:v>27.424729712832001</c:v>
                </c:pt>
                <c:pt idx="321">
                  <c:v>27.487640142888299</c:v>
                </c:pt>
                <c:pt idx="322">
                  <c:v>27.550432918560599</c:v>
                </c:pt>
                <c:pt idx="323">
                  <c:v>27.613108252862698</c:v>
                </c:pt>
                <c:pt idx="324">
                  <c:v>27.675666350853799</c:v>
                </c:pt>
                <c:pt idx="325">
                  <c:v>27.7381074306324</c:v>
                </c:pt>
                <c:pt idx="326">
                  <c:v>27.800431704360101</c:v>
                </c:pt>
                <c:pt idx="327">
                  <c:v>27.862639383847</c:v>
                </c:pt>
                <c:pt idx="328">
                  <c:v>27.924730680652001</c:v>
                </c:pt>
                <c:pt idx="329">
                  <c:v>27.986705806083599</c:v>
                </c:pt>
                <c:pt idx="330">
                  <c:v>28.048564971199301</c:v>
                </c:pt>
                <c:pt idx="331">
                  <c:v>28.110308386805901</c:v>
                </c:pt>
                <c:pt idx="332">
                  <c:v>28.171936263459301</c:v>
                </c:pt>
                <c:pt idx="333">
                  <c:v>28.233448811464701</c:v>
                </c:pt>
                <c:pt idx="334">
                  <c:v>28.294846240876598</c:v>
                </c:pt>
                <c:pt idx="335">
                  <c:v>28.3561287614985</c:v>
                </c:pt>
                <c:pt idx="336">
                  <c:v>28.4172965828832</c:v>
                </c:pt>
                <c:pt idx="337">
                  <c:v>28.4783499133178</c:v>
                </c:pt>
                <c:pt idx="338">
                  <c:v>28.5392889566902</c:v>
                </c:pt>
                <c:pt idx="339">
                  <c:v>28.600113926138999</c:v>
                </c:pt>
                <c:pt idx="340">
                  <c:v>28.6608250300078</c:v>
                </c:pt>
                <c:pt idx="341">
                  <c:v>28.721422476380301</c:v>
                </c:pt>
                <c:pt idx="342">
                  <c:v>28.781906473079999</c:v>
                </c:pt>
                <c:pt idx="343">
                  <c:v>28.8422772276706</c:v>
                </c:pt>
                <c:pt idx="344">
                  <c:v>28.902534947455798</c:v>
                </c:pt>
                <c:pt idx="345">
                  <c:v>28.9626798394792</c:v>
                </c:pt>
                <c:pt idx="346">
                  <c:v>29.022712110524399</c:v>
                </c:pt>
                <c:pt idx="347">
                  <c:v>29.082631967115301</c:v>
                </c:pt>
                <c:pt idx="348">
                  <c:v>29.1424396155153</c:v>
                </c:pt>
                <c:pt idx="349">
                  <c:v>29.202135261728401</c:v>
                </c:pt>
                <c:pt idx="350">
                  <c:v>29.261719111498</c:v>
                </c:pt>
                <c:pt idx="351">
                  <c:v>29.3211913684341</c:v>
                </c:pt>
                <c:pt idx="352">
                  <c:v>29.380552235028699</c:v>
                </c:pt>
                <c:pt idx="353">
                  <c:v>29.439801919231702</c:v>
                </c:pt>
                <c:pt idx="354">
                  <c:v>29.498940625567599</c:v>
                </c:pt>
                <c:pt idx="355">
                  <c:v>29.557968558292799</c:v>
                </c:pt>
                <c:pt idx="356">
                  <c:v>29.616885921396101</c:v>
                </c:pt>
                <c:pt idx="357">
                  <c:v>29.675692918597999</c:v>
                </c:pt>
                <c:pt idx="358">
                  <c:v>29.734389753351401</c:v>
                </c:pt>
                <c:pt idx="359">
                  <c:v>29.792976628841</c:v>
                </c:pt>
                <c:pt idx="360">
                  <c:v>29.8514537479838</c:v>
                </c:pt>
                <c:pt idx="361">
                  <c:v>29.909821313428701</c:v>
                </c:pt>
                <c:pt idx="362">
                  <c:v>29.9680795275567</c:v>
                </c:pt>
                <c:pt idx="363">
                  <c:v>30.026228592480901</c:v>
                </c:pt>
                <c:pt idx="364">
                  <c:v>30.084268710046501</c:v>
                </c:pt>
                <c:pt idx="365">
                  <c:v>30.142200079265301</c:v>
                </c:pt>
                <c:pt idx="366">
                  <c:v>30.2000229006381</c:v>
                </c:pt>
                <c:pt idx="367">
                  <c:v>30.257737377128699</c:v>
                </c:pt>
                <c:pt idx="368">
                  <c:v>30.315343709351701</c:v>
                </c:pt>
                <c:pt idx="369">
                  <c:v>30.372842097646799</c:v>
                </c:pt>
                <c:pt idx="370">
                  <c:v>30.430232742078701</c:v>
                </c:pt>
                <c:pt idx="371">
                  <c:v>30.487515842437301</c:v>
                </c:pt>
                <c:pt idx="372">
                  <c:v>30.544691598237399</c:v>
                </c:pt>
                <c:pt idx="373">
                  <c:v>30.601760208719099</c:v>
                </c:pt>
                <c:pt idx="374">
                  <c:v>30.658721872847501</c:v>
                </c:pt>
                <c:pt idx="375">
                  <c:v>30.715576789312699</c:v>
                </c:pt>
                <c:pt idx="376">
                  <c:v>30.772325156529998</c:v>
                </c:pt>
                <c:pt idx="377">
                  <c:v>30.8289671726398</c:v>
                </c:pt>
                <c:pt idx="378">
                  <c:v>30.885503035507501</c:v>
                </c:pt>
                <c:pt idx="379">
                  <c:v>30.941932939927</c:v>
                </c:pt>
                <c:pt idx="380">
                  <c:v>30.998257083898299</c:v>
                </c:pt>
                <c:pt idx="381">
                  <c:v>31.054475665400599</c:v>
                </c:pt>
                <c:pt idx="382">
                  <c:v>31.110588881072601</c:v>
                </c:pt>
                <c:pt idx="383">
                  <c:v>31.1665969272727</c:v>
                </c:pt>
                <c:pt idx="384">
                  <c:v>31.2225000000786</c:v>
                </c:pt>
                <c:pt idx="385">
                  <c:v>31.278298295287801</c:v>
                </c:pt>
                <c:pt idx="386">
                  <c:v>31.333992008417201</c:v>
                </c:pt>
                <c:pt idx="387">
                  <c:v>31.389581334703301</c:v>
                </c:pt>
                <c:pt idx="388">
                  <c:v>31.445066469102098</c:v>
                </c:pt>
                <c:pt idx="389">
                  <c:v>31.5004476062891</c:v>
                </c:pt>
                <c:pt idx="390">
                  <c:v>31.555724940659399</c:v>
                </c:pt>
                <c:pt idx="391">
                  <c:v>31.610898666327799</c:v>
                </c:pt>
                <c:pt idx="392">
                  <c:v>31.665968977128401</c:v>
                </c:pt>
                <c:pt idx="393">
                  <c:v>31.720936063870202</c:v>
                </c:pt>
                <c:pt idx="394">
                  <c:v>31.775800121410999</c:v>
                </c:pt>
                <c:pt idx="395">
                  <c:v>31.8305613429897</c:v>
                </c:pt>
                <c:pt idx="396">
                  <c:v>31.885219921220902</c:v>
                </c:pt>
                <c:pt idx="397">
                  <c:v>31.939776048434499</c:v>
                </c:pt>
                <c:pt idx="398">
                  <c:v>31.9942299166757</c:v>
                </c:pt>
                <c:pt idx="399">
                  <c:v>32.048581717704799</c:v>
                </c:pt>
                <c:pt idx="400">
                  <c:v>32.1028316429976</c:v>
                </c:pt>
                <c:pt idx="401">
                  <c:v>32.156979883745301</c:v>
                </c:pt>
                <c:pt idx="402">
                  <c:v>32.211026630854299</c:v>
                </c:pt>
                <c:pt idx="403">
                  <c:v>32.264972074946201</c:v>
                </c:pt>
                <c:pt idx="404">
                  <c:v>32.318816406358103</c:v>
                </c:pt>
                <c:pt idx="405">
                  <c:v>32.372559815142303</c:v>
                </c:pt>
                <c:pt idx="406">
                  <c:v>32.426202490948</c:v>
                </c:pt>
                <c:pt idx="407">
                  <c:v>32.479744621013403</c:v>
                </c:pt>
                <c:pt idx="408">
                  <c:v>32.5331863962559</c:v>
                </c:pt>
                <c:pt idx="409">
                  <c:v>32.5865280055163</c:v>
                </c:pt>
                <c:pt idx="410">
                  <c:v>32.639769637347698</c:v>
                </c:pt>
                <c:pt idx="411">
                  <c:v>32.692911480015098</c:v>
                </c:pt>
                <c:pt idx="412">
                  <c:v>32.745953721495603</c:v>
                </c:pt>
                <c:pt idx="413">
                  <c:v>32.7988965494783</c:v>
                </c:pt>
                <c:pt idx="414">
                  <c:v>32.851740151364503</c:v>
                </c:pt>
                <c:pt idx="415">
                  <c:v>32.904484714267298</c:v>
                </c:pt>
                <c:pt idx="416">
                  <c:v>32.957130425012203</c:v>
                </c:pt>
                <c:pt idx="417">
                  <c:v>33.009677470136403</c:v>
                </c:pt>
                <c:pt idx="418">
                  <c:v>33.0621260358893</c:v>
                </c:pt>
                <c:pt idx="419">
                  <c:v>33.114476308232497</c:v>
                </c:pt>
                <c:pt idx="420">
                  <c:v>33.166728472308797</c:v>
                </c:pt>
                <c:pt idx="421">
                  <c:v>33.218882711977699</c:v>
                </c:pt>
                <c:pt idx="422">
                  <c:v>33.270939213856899</c:v>
                </c:pt>
                <c:pt idx="423">
                  <c:v>33.322898162707098</c:v>
                </c:pt>
                <c:pt idx="424">
                  <c:v>33.374759742998897</c:v>
                </c:pt>
                <c:pt idx="425">
                  <c:v>33.426524138913599</c:v>
                </c:pt>
                <c:pt idx="426">
                  <c:v>33.4781915343424</c:v>
                </c:pt>
                <c:pt idx="427">
                  <c:v>33.5297621128869</c:v>
                </c:pt>
                <c:pt idx="428">
                  <c:v>33.581236057859101</c:v>
                </c:pt>
                <c:pt idx="429">
                  <c:v>33.632613552280901</c:v>
                </c:pt>
                <c:pt idx="430">
                  <c:v>33.683894778884898</c:v>
                </c:pt>
                <c:pt idx="431">
                  <c:v>33.7350799201134</c:v>
                </c:pt>
                <c:pt idx="432">
                  <c:v>33.786169158119598</c:v>
                </c:pt>
                <c:pt idx="433">
                  <c:v>33.837162674766297</c:v>
                </c:pt>
                <c:pt idx="434">
                  <c:v>33.888060651627001</c:v>
                </c:pt>
                <c:pt idx="435">
                  <c:v>33.938863269985397</c:v>
                </c:pt>
                <c:pt idx="436">
                  <c:v>33.989570710835302</c:v>
                </c:pt>
                <c:pt idx="437">
                  <c:v>34.040183154478903</c:v>
                </c:pt>
                <c:pt idx="438">
                  <c:v>34.090700779875398</c:v>
                </c:pt>
                <c:pt idx="439">
                  <c:v>34.141123768536403</c:v>
                </c:pt>
                <c:pt idx="440">
                  <c:v>34.191452300253601</c:v>
                </c:pt>
                <c:pt idx="441">
                  <c:v>34.241686554527703</c:v>
                </c:pt>
                <c:pt idx="442">
                  <c:v>34.291826710567697</c:v>
                </c:pt>
                <c:pt idx="443">
                  <c:v>34.341872947291499</c:v>
                </c:pt>
                <c:pt idx="444">
                  <c:v>34.391825443325601</c:v>
                </c:pt>
                <c:pt idx="445">
                  <c:v>34.441684377005103</c:v>
                </c:pt>
                <c:pt idx="446">
                  <c:v>34.491449926373797</c:v>
                </c:pt>
                <c:pt idx="447">
                  <c:v>34.541122269184399</c:v>
                </c:pt>
                <c:pt idx="448">
                  <c:v>34.5907015828979</c:v>
                </c:pt>
                <c:pt idx="449">
                  <c:v>34.640188044684301</c:v>
                </c:pt>
                <c:pt idx="450">
                  <c:v>34.689581831421997</c:v>
                </c:pt>
                <c:pt idx="451">
                  <c:v>34.738883119698301</c:v>
                </c:pt>
                <c:pt idx="452">
                  <c:v>34.788092085809097</c:v>
                </c:pt>
                <c:pt idx="453">
                  <c:v>34.8372089057588</c:v>
                </c:pt>
                <c:pt idx="454">
                  <c:v>34.8862337550934</c:v>
                </c:pt>
                <c:pt idx="455">
                  <c:v>34.935166808458199</c:v>
                </c:pt>
                <c:pt idx="456">
                  <c:v>34.984008241695697</c:v>
                </c:pt>
                <c:pt idx="457">
                  <c:v>35.032758229623603</c:v>
                </c:pt>
                <c:pt idx="458">
                  <c:v>35.081416946768002</c:v>
                </c:pt>
                <c:pt idx="459">
                  <c:v>35.129984567362399</c:v>
                </c:pt>
                <c:pt idx="460">
                  <c:v>35.178461265348503</c:v>
                </c:pt>
                <c:pt idx="461">
                  <c:v>35.226847214375802</c:v>
                </c:pt>
                <c:pt idx="462">
                  <c:v>35.275142587801703</c:v>
                </c:pt>
                <c:pt idx="463">
                  <c:v>35.323347558691502</c:v>
                </c:pt>
                <c:pt idx="464">
                  <c:v>35.371462299818198</c:v>
                </c:pt>
                <c:pt idx="465">
                  <c:v>35.419486983663099</c:v>
                </c:pt>
                <c:pt idx="466">
                  <c:v>35.467421782414903</c:v>
                </c:pt>
                <c:pt idx="467">
                  <c:v>35.515266867970603</c:v>
                </c:pt>
                <c:pt idx="468">
                  <c:v>35.563022411934902</c:v>
                </c:pt>
                <c:pt idx="469">
                  <c:v>35.610688585620302</c:v>
                </c:pt>
                <c:pt idx="470">
                  <c:v>35.658265560047496</c:v>
                </c:pt>
                <c:pt idx="471">
                  <c:v>35.705753506013103</c:v>
                </c:pt>
                <c:pt idx="472">
                  <c:v>35.753152594372501</c:v>
                </c:pt>
                <c:pt idx="473">
                  <c:v>35.800462994898801</c:v>
                </c:pt>
                <c:pt idx="474">
                  <c:v>35.847684877455002</c:v>
                </c:pt>
                <c:pt idx="475">
                  <c:v>35.894818411611901</c:v>
                </c:pt>
                <c:pt idx="476">
                  <c:v>35.941863766649</c:v>
                </c:pt>
                <c:pt idx="477">
                  <c:v>35.988821111553897</c:v>
                </c:pt>
                <c:pt idx="478">
                  <c:v>36.035690615022403</c:v>
                </c:pt>
                <c:pt idx="479">
                  <c:v>36.082472445458798</c:v>
                </c:pt>
                <c:pt idx="480">
                  <c:v>36.129166770975502</c:v>
                </c:pt>
                <c:pt idx="481">
                  <c:v>36.175773759393202</c:v>
                </c:pt>
                <c:pt idx="482">
                  <c:v>36.2222935782411</c:v>
                </c:pt>
                <c:pt idx="483">
                  <c:v>36.268726394756399</c:v>
                </c:pt>
                <c:pt idx="484">
                  <c:v>36.315072375884803</c:v>
                </c:pt>
                <c:pt idx="485">
                  <c:v>36.361331688280004</c:v>
                </c:pt>
                <c:pt idx="486">
                  <c:v>36.407504498304398</c:v>
                </c:pt>
                <c:pt idx="487">
                  <c:v>36.453590972028202</c:v>
                </c:pt>
                <c:pt idx="488">
                  <c:v>36.499591275440601</c:v>
                </c:pt>
                <c:pt idx="489">
                  <c:v>36.545505575810701</c:v>
                </c:pt>
                <c:pt idx="490">
                  <c:v>36.591334036804597</c:v>
                </c:pt>
                <c:pt idx="491">
                  <c:v>36.637076823368503</c:v>
                </c:pt>
                <c:pt idx="492">
                  <c:v>36.682734100158498</c:v>
                </c:pt>
                <c:pt idx="493">
                  <c:v>36.728306031540498</c:v>
                </c:pt>
                <c:pt idx="494">
                  <c:v>36.773792781590302</c:v>
                </c:pt>
                <c:pt idx="495">
                  <c:v>36.819194514093702</c:v>
                </c:pt>
                <c:pt idx="496">
                  <c:v>36.864511392546099</c:v>
                </c:pt>
                <c:pt idx="497">
                  <c:v>36.909743580152799</c:v>
                </c:pt>
                <c:pt idx="498">
                  <c:v>36.954891239829102</c:v>
                </c:pt>
                <c:pt idx="499">
                  <c:v>36.9999545342001</c:v>
                </c:pt>
                <c:pt idx="500">
                  <c:v>37.044933625600599</c:v>
                </c:pt>
                <c:pt idx="501">
                  <c:v>37.089828676075498</c:v>
                </c:pt>
                <c:pt idx="502">
                  <c:v>37.134639847379397</c:v>
                </c:pt>
                <c:pt idx="503">
                  <c:v>37.1793673009768</c:v>
                </c:pt>
                <c:pt idx="504">
                  <c:v>37.224011198042</c:v>
                </c:pt>
                <c:pt idx="505">
                  <c:v>37.2685716998026</c:v>
                </c:pt>
                <c:pt idx="506">
                  <c:v>37.313048971149399</c:v>
                </c:pt>
                <c:pt idx="507">
                  <c:v>37.357443168617202</c:v>
                </c:pt>
                <c:pt idx="508">
                  <c:v>37.401754452286603</c:v>
                </c:pt>
                <c:pt idx="509">
                  <c:v>37.445982981950202</c:v>
                </c:pt>
                <c:pt idx="510">
                  <c:v>37.490128917112202</c:v>
                </c:pt>
                <c:pt idx="511">
                  <c:v>37.534192416988901</c:v>
                </c:pt>
                <c:pt idx="512">
                  <c:v>37.578173640508702</c:v>
                </c:pt>
                <c:pt idx="513">
                  <c:v>37.622072746311403</c:v>
                </c:pt>
                <c:pt idx="514">
                  <c:v>37.665889892749298</c:v>
                </c:pt>
                <c:pt idx="515">
                  <c:v>37.709625237886101</c:v>
                </c:pt>
                <c:pt idx="516">
                  <c:v>37.753278939497697</c:v>
                </c:pt>
                <c:pt idx="517">
                  <c:v>37.796851155071799</c:v>
                </c:pt>
                <c:pt idx="518">
                  <c:v>37.8403420418081</c:v>
                </c:pt>
                <c:pt idx="519">
                  <c:v>37.883751756618103</c:v>
                </c:pt>
                <c:pt idx="520">
                  <c:v>37.927080456125402</c:v>
                </c:pt>
                <c:pt idx="521">
                  <c:v>37.970328296665102</c:v>
                </c:pt>
                <c:pt idx="522">
                  <c:v>38.0134954342847</c:v>
                </c:pt>
                <c:pt idx="523">
                  <c:v>38.0565820247433</c:v>
                </c:pt>
                <c:pt idx="524">
                  <c:v>38.099588223511901</c:v>
                </c:pt>
                <c:pt idx="525">
                  <c:v>38.142514185773699</c:v>
                </c:pt>
                <c:pt idx="526">
                  <c:v>38.1853600699569</c:v>
                </c:pt>
                <c:pt idx="527">
                  <c:v>38.228126032562798</c:v>
                </c:pt>
                <c:pt idx="528">
                  <c:v>38.270812223997098</c:v>
                </c:pt>
                <c:pt idx="529">
                  <c:v>38.313418798404697</c:v>
                </c:pt>
                <c:pt idx="530">
                  <c:v>38.355945909645897</c:v>
                </c:pt>
                <c:pt idx="531">
                  <c:v>38.398393711296301</c:v>
                </c:pt>
                <c:pt idx="532">
                  <c:v>38.440762356646999</c:v>
                </c:pt>
                <c:pt idx="533">
                  <c:v>38.483051998704497</c:v>
                </c:pt>
                <c:pt idx="534">
                  <c:v>38.525262790190503</c:v>
                </c:pt>
                <c:pt idx="535">
                  <c:v>38.567394883542299</c:v>
                </c:pt>
                <c:pt idx="536">
                  <c:v>38.609448430912401</c:v>
                </c:pt>
                <c:pt idx="537">
                  <c:v>38.651423584168803</c:v>
                </c:pt>
                <c:pt idx="538">
                  <c:v>38.693320494894998</c:v>
                </c:pt>
                <c:pt idx="539">
                  <c:v>38.7351393143895</c:v>
                </c:pt>
                <c:pt idx="540">
                  <c:v>38.7768801936665</c:v>
                </c:pt>
                <c:pt idx="541">
                  <c:v>38.818543283455597</c:v>
                </c:pt>
                <c:pt idx="542">
                  <c:v>38.860128734201602</c:v>
                </c:pt>
                <c:pt idx="543">
                  <c:v>38.901636696064699</c:v>
                </c:pt>
                <c:pt idx="544">
                  <c:v>38.943067318920697</c:v>
                </c:pt>
                <c:pt idx="545">
                  <c:v>38.984420752360499</c:v>
                </c:pt>
                <c:pt idx="546">
                  <c:v>39.0256971456906</c:v>
                </c:pt>
                <c:pt idx="547">
                  <c:v>39.066896656968197</c:v>
                </c:pt>
                <c:pt idx="548">
                  <c:v>39.108019429725204</c:v>
                </c:pt>
                <c:pt idx="549">
                  <c:v>39.149065610690201</c:v>
                </c:pt>
                <c:pt idx="550">
                  <c:v>39.1900353481876</c:v>
                </c:pt>
                <c:pt idx="551">
                  <c:v>39.2309287902618</c:v>
                </c:pt>
                <c:pt idx="552">
                  <c:v>39.271746084677297</c:v>
                </c:pt>
                <c:pt idx="553">
                  <c:v>39.312487378918597</c:v>
                </c:pt>
                <c:pt idx="554">
                  <c:v>39.353152820190402</c:v>
                </c:pt>
                <c:pt idx="555">
                  <c:v>39.393742555417298</c:v>
                </c:pt>
                <c:pt idx="556">
                  <c:v>39.434256731244297</c:v>
                </c:pt>
                <c:pt idx="557">
                  <c:v>39.474695494036098</c:v>
                </c:pt>
                <c:pt idx="558">
                  <c:v>39.515058989877801</c:v>
                </c:pt>
                <c:pt idx="559">
                  <c:v>39.555347364574402</c:v>
                </c:pt>
                <c:pt idx="560">
                  <c:v>39.5955607636511</c:v>
                </c:pt>
                <c:pt idx="561">
                  <c:v>39.635699332353099</c:v>
                </c:pt>
                <c:pt idx="562">
                  <c:v>39.675763215645702</c:v>
                </c:pt>
                <c:pt idx="563">
                  <c:v>39.715752558214298</c:v>
                </c:pt>
                <c:pt idx="564">
                  <c:v>39.755667504464299</c:v>
                </c:pt>
                <c:pt idx="565">
                  <c:v>39.795508198521397</c:v>
                </c:pt>
                <c:pt idx="566">
                  <c:v>39.835274784231203</c:v>
                </c:pt>
                <c:pt idx="567">
                  <c:v>39.874967407562501</c:v>
                </c:pt>
                <c:pt idx="568">
                  <c:v>39.914586221375899</c:v>
                </c:pt>
                <c:pt idx="569">
                  <c:v>39.954131359188104</c:v>
                </c:pt>
                <c:pt idx="570">
                  <c:v>39.993602963914803</c:v>
                </c:pt>
                <c:pt idx="571">
                  <c:v>40.033001178197999</c:v>
                </c:pt>
                <c:pt idx="572">
                  <c:v>40.072326144405302</c:v>
                </c:pt>
                <c:pt idx="573">
                  <c:v>40.111578004630303</c:v>
                </c:pt>
                <c:pt idx="574">
                  <c:v>40.1507569006924</c:v>
                </c:pt>
                <c:pt idx="575">
                  <c:v>40.189862974137199</c:v>
                </c:pt>
                <c:pt idx="576">
                  <c:v>40.228896366235901</c:v>
                </c:pt>
                <c:pt idx="577">
                  <c:v>40.267857217985799</c:v>
                </c:pt>
                <c:pt idx="578">
                  <c:v>40.306745670109898</c:v>
                </c:pt>
                <c:pt idx="579">
                  <c:v>40.345561863057199</c:v>
                </c:pt>
                <c:pt idx="580">
                  <c:v>40.3843059370028</c:v>
                </c:pt>
                <c:pt idx="581">
                  <c:v>40.4229780318474</c:v>
                </c:pt>
                <c:pt idx="582">
                  <c:v>40.461578287217797</c:v>
                </c:pt>
                <c:pt idx="583">
                  <c:v>40.500106842466501</c:v>
                </c:pt>
                <c:pt idx="584">
                  <c:v>40.538563836672303</c:v>
                </c:pt>
                <c:pt idx="585">
                  <c:v>40.5769494086394</c:v>
                </c:pt>
                <c:pt idx="586">
                  <c:v>40.615263696898197</c:v>
                </c:pt>
                <c:pt idx="587">
                  <c:v>40.653506839705102</c:v>
                </c:pt>
                <c:pt idx="588">
                  <c:v>40.691678982966501</c:v>
                </c:pt>
                <c:pt idx="589">
                  <c:v>40.729780264809797</c:v>
                </c:pt>
                <c:pt idx="590">
                  <c:v>40.767810817049103</c:v>
                </c:pt>
                <c:pt idx="591">
                  <c:v>40.805770777048501</c:v>
                </c:pt>
                <c:pt idx="592">
                  <c:v>40.843660281904597</c:v>
                </c:pt>
                <c:pt idx="593">
                  <c:v>40.881479468445796</c:v>
                </c:pt>
                <c:pt idx="594">
                  <c:v>40.919228473232998</c:v>
                </c:pt>
                <c:pt idx="595">
                  <c:v>40.956907432558701</c:v>
                </c:pt>
                <c:pt idx="596">
                  <c:v>40.994516482447899</c:v>
                </c:pt>
                <c:pt idx="597">
                  <c:v>41.032055758657599</c:v>
                </c:pt>
                <c:pt idx="598">
                  <c:v>41.069525396676703</c:v>
                </c:pt>
                <c:pt idx="599">
                  <c:v>41.106925531726503</c:v>
                </c:pt>
                <c:pt idx="600">
                  <c:v>41.144256298760197</c:v>
                </c:pt>
                <c:pt idx="601">
                  <c:v>41.1815178324632</c:v>
                </c:pt>
                <c:pt idx="602">
                  <c:v>41.218710267252803</c:v>
                </c:pt>
                <c:pt idx="603">
                  <c:v>41.255833737278799</c:v>
                </c:pt>
                <c:pt idx="604">
                  <c:v>41.292888376422603</c:v>
                </c:pt>
                <c:pt idx="605">
                  <c:v>41.329874318298202</c:v>
                </c:pt>
                <c:pt idx="606">
                  <c:v>41.366791696251298</c:v>
                </c:pt>
                <c:pt idx="607">
                  <c:v>41.403640643359999</c:v>
                </c:pt>
                <c:pt idx="608">
                  <c:v>41.440421292434202</c:v>
                </c:pt>
                <c:pt idx="609">
                  <c:v>41.477133793177401</c:v>
                </c:pt>
                <c:pt idx="610">
                  <c:v>41.513778264893197</c:v>
                </c:pt>
                <c:pt idx="611">
                  <c:v>41.550354838491799</c:v>
                </c:pt>
                <c:pt idx="612">
                  <c:v>41.5868636459155</c:v>
                </c:pt>
                <c:pt idx="613">
                  <c:v>41.623304818844403</c:v>
                </c:pt>
                <c:pt idx="614">
                  <c:v>41.659678488695903</c:v>
                </c:pt>
                <c:pt idx="615">
                  <c:v>41.695984786624997</c:v>
                </c:pt>
                <c:pt idx="616">
                  <c:v>41.732223843524203</c:v>
                </c:pt>
                <c:pt idx="617">
                  <c:v>41.768395790023803</c:v>
                </c:pt>
                <c:pt idx="618">
                  <c:v>41.804500756491301</c:v>
                </c:pt>
                <c:pt idx="619">
                  <c:v>41.840538873032003</c:v>
                </c:pt>
                <c:pt idx="620">
                  <c:v>41.876510269488598</c:v>
                </c:pt>
                <c:pt idx="621">
                  <c:v>41.912415075441601</c:v>
                </c:pt>
                <c:pt idx="622">
                  <c:v>41.9482534202088</c:v>
                </c:pt>
                <c:pt idx="623">
                  <c:v>41.984025432845598</c:v>
                </c:pt>
                <c:pt idx="624">
                  <c:v>42.019731242144999</c:v>
                </c:pt>
                <c:pt idx="625">
                  <c:v>42.055370976637597</c:v>
                </c:pt>
                <c:pt idx="626">
                  <c:v>42.090944764591399</c:v>
                </c:pt>
                <c:pt idx="627">
                  <c:v>42.126452734012098</c:v>
                </c:pt>
                <c:pt idx="628">
                  <c:v>42.161895012642901</c:v>
                </c:pt>
                <c:pt idx="629">
                  <c:v>42.197271727964598</c:v>
                </c:pt>
                <c:pt idx="630">
                  <c:v>42.232583007195501</c:v>
                </c:pt>
                <c:pt idx="631">
                  <c:v>42.267828977291302</c:v>
                </c:pt>
                <c:pt idx="632">
                  <c:v>42.3030097807099</c:v>
                </c:pt>
                <c:pt idx="633">
                  <c:v>42.338125541542702</c:v>
                </c:pt>
                <c:pt idx="634">
                  <c:v>42.373176376867299</c:v>
                </c:pt>
                <c:pt idx="635">
                  <c:v>42.408162412878802</c:v>
                </c:pt>
                <c:pt idx="636">
                  <c:v>42.4430837755177</c:v>
                </c:pt>
                <c:pt idx="637">
                  <c:v>42.4779405904697</c:v>
                </c:pt>
                <c:pt idx="638">
                  <c:v>42.512732983166103</c:v>
                </c:pt>
                <c:pt idx="639">
                  <c:v>42.5474610787834</c:v>
                </c:pt>
                <c:pt idx="640">
                  <c:v>42.582125002243501</c:v>
                </c:pt>
                <c:pt idx="641">
                  <c:v>42.616724878213397</c:v>
                </c:pt>
                <c:pt idx="642">
                  <c:v>42.651260831106001</c:v>
                </c:pt>
                <c:pt idx="643">
                  <c:v>42.6857329850789</c:v>
                </c:pt>
                <c:pt idx="644">
                  <c:v>42.7201414640355</c:v>
                </c:pt>
                <c:pt idx="645">
                  <c:v>42.754486391624397</c:v>
                </c:pt>
                <c:pt idx="646">
                  <c:v>42.788767891239601</c:v>
                </c:pt>
                <c:pt idx="647">
                  <c:v>42.8229860860203</c:v>
                </c:pt>
                <c:pt idx="648">
                  <c:v>42.857141098851201</c:v>
                </c:pt>
                <c:pt idx="649">
                  <c:v>42.891233052362303</c:v>
                </c:pt>
                <c:pt idx="650">
                  <c:v>42.925262068928902</c:v>
                </c:pt>
                <c:pt idx="651">
                  <c:v>42.959228270671801</c:v>
                </c:pt>
                <c:pt idx="652">
                  <c:v>42.993131779456903</c:v>
                </c:pt>
                <c:pt idx="653">
                  <c:v>43.0269727168956</c:v>
                </c:pt>
                <c:pt idx="654">
                  <c:v>43.060751204344697</c:v>
                </c:pt>
                <c:pt idx="655">
                  <c:v>43.094467371077698</c:v>
                </c:pt>
                <c:pt idx="656">
                  <c:v>43.128121352397898</c:v>
                </c:pt>
                <c:pt idx="657">
                  <c:v>43.161713250959401</c:v>
                </c:pt>
                <c:pt idx="658">
                  <c:v>43.195243187416999</c:v>
                </c:pt>
                <c:pt idx="659">
                  <c:v>43.228711282179397</c:v>
                </c:pt>
                <c:pt idx="660">
                  <c:v>43.262117655409199</c:v>
                </c:pt>
                <c:pt idx="661">
                  <c:v>43.295462427022997</c:v>
                </c:pt>
                <c:pt idx="662">
                  <c:v>43.3287457166916</c:v>
                </c:pt>
                <c:pt idx="663">
                  <c:v>43.3619676438393</c:v>
                </c:pt>
                <c:pt idx="664">
                  <c:v>43.395128327644699</c:v>
                </c:pt>
                <c:pt idx="665">
                  <c:v>43.428227887040201</c:v>
                </c:pt>
                <c:pt idx="666">
                  <c:v>43.461266440712301</c:v>
                </c:pt>
                <c:pt idx="667">
                  <c:v>43.494244107101302</c:v>
                </c:pt>
                <c:pt idx="668">
                  <c:v>43.527161004401599</c:v>
                </c:pt>
                <c:pt idx="669">
                  <c:v>43.560017250561401</c:v>
                </c:pt>
                <c:pt idx="670">
                  <c:v>43.592812963283002</c:v>
                </c:pt>
                <c:pt idx="671">
                  <c:v>43.625548260022597</c:v>
                </c:pt>
                <c:pt idx="672">
                  <c:v>43.6582232579905</c:v>
                </c:pt>
                <c:pt idx="673">
                  <c:v>43.690838074150598</c:v>
                </c:pt>
                <c:pt idx="674">
                  <c:v>43.723392825221097</c:v>
                </c:pt>
                <c:pt idx="675">
                  <c:v>43.755887627674099</c:v>
                </c:pt>
                <c:pt idx="676">
                  <c:v>43.788322597735601</c:v>
                </c:pt>
                <c:pt idx="677">
                  <c:v>43.820697851385503</c:v>
                </c:pt>
                <c:pt idx="678">
                  <c:v>43.853013504357698</c:v>
                </c:pt>
                <c:pt idx="679">
                  <c:v>43.8852697013401</c:v>
                </c:pt>
                <c:pt idx="680">
                  <c:v>43.917466533682799</c:v>
                </c:pt>
                <c:pt idx="681">
                  <c:v>43.949604116055099</c:v>
                </c:pt>
                <c:pt idx="682">
                  <c:v>43.981682563534399</c:v>
                </c:pt>
                <c:pt idx="683">
                  <c:v>44.013701990960698</c:v>
                </c:pt>
                <c:pt idx="684">
                  <c:v>44.0456625129369</c:v>
                </c:pt>
                <c:pt idx="685">
                  <c:v>44.077564243828299</c:v>
                </c:pt>
                <c:pt idx="686">
                  <c:v>44.109407297763198</c:v>
                </c:pt>
                <c:pt idx="687">
                  <c:v>44.141191788632497</c:v>
                </c:pt>
                <c:pt idx="688">
                  <c:v>44.172917830089702</c:v>
                </c:pt>
                <c:pt idx="689">
                  <c:v>44.204585535551203</c:v>
                </c:pt>
                <c:pt idx="690">
                  <c:v>44.236195018196099</c:v>
                </c:pt>
                <c:pt idx="691">
                  <c:v>44.267746390965897</c:v>
                </c:pt>
                <c:pt idx="692">
                  <c:v>44.2992397665653</c:v>
                </c:pt>
                <c:pt idx="693">
                  <c:v>44.330675257461202</c:v>
                </c:pt>
                <c:pt idx="694">
                  <c:v>44.3620529758835</c:v>
                </c:pt>
                <c:pt idx="695">
                  <c:v>44.393373033824801</c:v>
                </c:pt>
                <c:pt idx="696">
                  <c:v>44.424635543040303</c:v>
                </c:pt>
                <c:pt idx="697">
                  <c:v>44.455840615047997</c:v>
                </c:pt>
                <c:pt idx="698">
                  <c:v>44.486988361128603</c:v>
                </c:pt>
                <c:pt idx="699">
                  <c:v>44.518078892325398</c:v>
                </c:pt>
                <c:pt idx="700">
                  <c:v>44.549112319444497</c:v>
                </c:pt>
                <c:pt idx="701">
                  <c:v>44.580088753054802</c:v>
                </c:pt>
                <c:pt idx="702">
                  <c:v>44.611008304103798</c:v>
                </c:pt>
                <c:pt idx="703">
                  <c:v>44.641871117947403</c:v>
                </c:pt>
                <c:pt idx="704">
                  <c:v>44.672677272777101</c:v>
                </c:pt>
                <c:pt idx="705">
                  <c:v>44.703426878618302</c:v>
                </c:pt>
                <c:pt idx="706">
                  <c:v>44.734120045259999</c:v>
                </c:pt>
                <c:pt idx="707">
                  <c:v>44.764756882255298</c:v>
                </c:pt>
                <c:pt idx="708">
                  <c:v>44.795337498921903</c:v>
                </c:pt>
                <c:pt idx="709">
                  <c:v>44.825862004342198</c:v>
                </c:pt>
                <c:pt idx="710">
                  <c:v>44.856330507363701</c:v>
                </c:pt>
                <c:pt idx="711">
                  <c:v>44.886743116599497</c:v>
                </c:pt>
                <c:pt idx="712">
                  <c:v>44.917099940428798</c:v>
                </c:pt>
                <c:pt idx="713">
                  <c:v>44.947401086996898</c:v>
                </c:pt>
                <c:pt idx="714">
                  <c:v>44.977646664215797</c:v>
                </c:pt>
                <c:pt idx="715">
                  <c:v>45.007836779764702</c:v>
                </c:pt>
                <c:pt idx="716">
                  <c:v>45.037971541090101</c:v>
                </c:pt>
                <c:pt idx="717">
                  <c:v>45.068051055406301</c:v>
                </c:pt>
                <c:pt idx="718">
                  <c:v>45.098075429695797</c:v>
                </c:pt>
                <c:pt idx="719">
                  <c:v>45.1280447707096</c:v>
                </c:pt>
                <c:pt idx="720">
                  <c:v>45.157959184967602</c:v>
                </c:pt>
                <c:pt idx="721">
                  <c:v>45.187818778759002</c:v>
                </c:pt>
                <c:pt idx="722">
                  <c:v>45.217623658142799</c:v>
                </c:pt>
                <c:pt idx="723">
                  <c:v>45.247373928947702</c:v>
                </c:pt>
                <c:pt idx="724">
                  <c:v>45.277069696773196</c:v>
                </c:pt>
                <c:pt idx="725">
                  <c:v>45.306711076830297</c:v>
                </c:pt>
                <c:pt idx="726">
                  <c:v>45.336298186028699</c:v>
                </c:pt>
                <c:pt idx="727">
                  <c:v>45.365831112239199</c:v>
                </c:pt>
                <c:pt idx="728">
                  <c:v>45.395309960480397</c:v>
                </c:pt>
                <c:pt idx="729">
                  <c:v>45.424734835556102</c:v>
                </c:pt>
                <c:pt idx="730">
                  <c:v>45.4541058420563</c:v>
                </c:pt>
                <c:pt idx="731">
                  <c:v>45.483423084357497</c:v>
                </c:pt>
                <c:pt idx="732">
                  <c:v>45.512686666623502</c:v>
                </c:pt>
                <c:pt idx="733">
                  <c:v>45.541896692805999</c:v>
                </c:pt>
                <c:pt idx="734">
                  <c:v>45.571053266645102</c:v>
                </c:pt>
                <c:pt idx="735">
                  <c:v>45.6001564916698</c:v>
                </c:pt>
                <c:pt idx="736">
                  <c:v>45.629206471198799</c:v>
                </c:pt>
                <c:pt idx="737">
                  <c:v>45.658203308341001</c:v>
                </c:pt>
                <c:pt idx="738">
                  <c:v>45.687147105996303</c:v>
                </c:pt>
                <c:pt idx="739">
                  <c:v>45.716037966855801</c:v>
                </c:pt>
                <c:pt idx="740">
                  <c:v>45.744875993402701</c:v>
                </c:pt>
                <c:pt idx="741">
                  <c:v>45.773661287912702</c:v>
                </c:pt>
                <c:pt idx="742">
                  <c:v>45.802393952454999</c:v>
                </c:pt>
                <c:pt idx="743">
                  <c:v>45.831074088892301</c:v>
                </c:pt>
                <c:pt idx="744">
                  <c:v>45.859701798881801</c:v>
                </c:pt>
                <c:pt idx="745">
                  <c:v>45.8882771838758</c:v>
                </c:pt>
                <c:pt idx="746">
                  <c:v>45.916800345122098</c:v>
                </c:pt>
                <c:pt idx="747">
                  <c:v>45.945271383664803</c:v>
                </c:pt>
                <c:pt idx="748">
                  <c:v>45.973690400344701</c:v>
                </c:pt>
                <c:pt idx="749">
                  <c:v>46.002057495800102</c:v>
                </c:pt>
                <c:pt idx="750">
                  <c:v>46.030372770467203</c:v>
                </c:pt>
                <c:pt idx="751">
                  <c:v>46.058636324580803</c:v>
                </c:pt>
                <c:pt idx="752">
                  <c:v>46.086848258175003</c:v>
                </c:pt>
                <c:pt idx="753">
                  <c:v>46.1150086737198</c:v>
                </c:pt>
                <c:pt idx="754">
                  <c:v>46.1431176745714</c:v>
                </c:pt>
                <c:pt idx="755">
                  <c:v>46.171175355115103</c:v>
                </c:pt>
                <c:pt idx="756">
                  <c:v>46.1991818146833</c:v>
                </c:pt>
                <c:pt idx="757">
                  <c:v>46.2271371524144</c:v>
                </c:pt>
                <c:pt idx="758">
                  <c:v>46.255041467253598</c:v>
                </c:pt>
                <c:pt idx="759">
                  <c:v>46.282894857953004</c:v>
                </c:pt>
                <c:pt idx="760">
                  <c:v>46.310697423073101</c:v>
                </c:pt>
                <c:pt idx="761">
                  <c:v>46.338449260982699</c:v>
                </c:pt>
                <c:pt idx="762">
                  <c:v>46.366150469860003</c:v>
                </c:pt>
                <c:pt idx="763">
                  <c:v>46.393801147693097</c:v>
                </c:pt>
                <c:pt idx="764">
                  <c:v>46.4214013922806</c:v>
                </c:pt>
                <c:pt idx="765">
                  <c:v>46.448951301232697</c:v>
                </c:pt>
                <c:pt idx="766">
                  <c:v>46.476450971971097</c:v>
                </c:pt>
                <c:pt idx="767">
                  <c:v>46.503900501730399</c:v>
                </c:pt>
                <c:pt idx="768">
                  <c:v>46.531299987558299</c:v>
                </c:pt>
                <c:pt idx="769">
                  <c:v>46.558649526316501</c:v>
                </c:pt>
                <c:pt idx="770">
                  <c:v>46.585949214681101</c:v>
                </c:pt>
                <c:pt idx="771">
                  <c:v>46.613199149143703</c:v>
                </c:pt>
                <c:pt idx="772">
                  <c:v>46.640399426011498</c:v>
                </c:pt>
                <c:pt idx="773">
                  <c:v>46.667550141408697</c:v>
                </c:pt>
                <c:pt idx="774">
                  <c:v>46.694651391276203</c:v>
                </c:pt>
                <c:pt idx="775">
                  <c:v>46.721703271373201</c:v>
                </c:pt>
                <c:pt idx="776">
                  <c:v>46.748705877277303</c:v>
                </c:pt>
                <c:pt idx="777">
                  <c:v>46.775659304385201</c:v>
                </c:pt>
                <c:pt idx="778">
                  <c:v>46.8025636479138</c:v>
                </c:pt>
                <c:pt idx="779">
                  <c:v>46.829419002900202</c:v>
                </c:pt>
                <c:pt idx="780">
                  <c:v>46.856225464202801</c:v>
                </c:pt>
                <c:pt idx="781">
                  <c:v>46.882983121116297</c:v>
                </c:pt>
                <c:pt idx="782">
                  <c:v>46.909692059203998</c:v>
                </c:pt>
                <c:pt idx="783">
                  <c:v>46.936352384245801</c:v>
                </c:pt>
                <c:pt idx="784">
                  <c:v>46.962964190181303</c:v>
                </c:pt>
                <c:pt idx="785">
                  <c:v>46.989527570766398</c:v>
                </c:pt>
                <c:pt idx="786">
                  <c:v>47.016042619573902</c:v>
                </c:pt>
                <c:pt idx="787">
                  <c:v>47.042509429993601</c:v>
                </c:pt>
                <c:pt idx="788">
                  <c:v>47.068928095233296</c:v>
                </c:pt>
                <c:pt idx="789">
                  <c:v>47.095298708318801</c:v>
                </c:pt>
                <c:pt idx="790">
                  <c:v>47.121621362095098</c:v>
                </c:pt>
                <c:pt idx="791">
                  <c:v>47.147896149226199</c:v>
                </c:pt>
                <c:pt idx="792">
                  <c:v>47.174123162196203</c:v>
                </c:pt>
                <c:pt idx="793">
                  <c:v>47.200302493309501</c:v>
                </c:pt>
                <c:pt idx="794">
                  <c:v>47.226434234691197</c:v>
                </c:pt>
                <c:pt idx="795">
                  <c:v>47.252518478288202</c:v>
                </c:pt>
                <c:pt idx="796">
                  <c:v>47.278555315868999</c:v>
                </c:pt>
                <c:pt idx="797">
                  <c:v>47.3045448390247</c:v>
                </c:pt>
                <c:pt idx="798">
                  <c:v>47.330487139169499</c:v>
                </c:pt>
                <c:pt idx="799">
                  <c:v>47.356382307540798</c:v>
                </c:pt>
                <c:pt idx="800">
                  <c:v>47.382230435200299</c:v>
                </c:pt>
                <c:pt idx="801">
                  <c:v>47.408031613034098</c:v>
                </c:pt>
                <c:pt idx="802">
                  <c:v>47.433785931753398</c:v>
                </c:pt>
                <c:pt idx="803">
                  <c:v>47.459493481895002</c:v>
                </c:pt>
                <c:pt idx="804">
                  <c:v>47.485154353821798</c:v>
                </c:pt>
                <c:pt idx="805">
                  <c:v>47.510768637723203</c:v>
                </c:pt>
                <c:pt idx="806">
                  <c:v>47.5363364236159</c:v>
                </c:pt>
                <c:pt idx="807">
                  <c:v>47.561857801344303</c:v>
                </c:pt>
                <c:pt idx="808">
                  <c:v>47.587332860580901</c:v>
                </c:pt>
                <c:pt idx="809">
                  <c:v>47.612761684973499</c:v>
                </c:pt>
                <c:pt idx="810">
                  <c:v>47.638144352452898</c:v>
                </c:pt>
                <c:pt idx="811">
                  <c:v>47.663480966061002</c:v>
                </c:pt>
                <c:pt idx="812">
                  <c:v>47.688771614541203</c:v>
                </c:pt>
                <c:pt idx="813">
                  <c:v>47.714016386458198</c:v>
                </c:pt>
                <c:pt idx="814">
                  <c:v>47.739215370197797</c:v>
                </c:pt>
                <c:pt idx="815">
                  <c:v>47.764368653967701</c:v>
                </c:pt>
                <c:pt idx="816">
                  <c:v>47.789476325797601</c:v>
                </c:pt>
                <c:pt idx="817">
                  <c:v>47.814538473539599</c:v>
                </c:pt>
                <c:pt idx="818">
                  <c:v>47.839555184868701</c:v>
                </c:pt>
                <c:pt idx="819">
                  <c:v>47.8645265472829</c:v>
                </c:pt>
                <c:pt idx="820">
                  <c:v>47.889452648103997</c:v>
                </c:pt>
                <c:pt idx="821">
                  <c:v>47.914333574477297</c:v>
                </c:pt>
                <c:pt idx="822">
                  <c:v>47.939169413372397</c:v>
                </c:pt>
                <c:pt idx="823">
                  <c:v>47.9639602515836</c:v>
                </c:pt>
                <c:pt idx="824">
                  <c:v>47.988706175730002</c:v>
                </c:pt>
                <c:pt idx="825">
                  <c:v>48.013407272256003</c:v>
                </c:pt>
                <c:pt idx="826">
                  <c:v>48.038063627431498</c:v>
                </c:pt>
                <c:pt idx="827">
                  <c:v>48.062675327352501</c:v>
                </c:pt>
                <c:pt idx="828">
                  <c:v>48.087242457941301</c:v>
                </c:pt>
                <c:pt idx="829">
                  <c:v>48.111765104946798</c:v>
                </c:pt>
                <c:pt idx="830">
                  <c:v>48.136243353945098</c:v>
                </c:pt>
                <c:pt idx="831">
                  <c:v>48.1606772903395</c:v>
                </c:pt>
                <c:pt idx="832">
                  <c:v>48.185066999360998</c:v>
                </c:pt>
                <c:pt idx="833">
                  <c:v>48.209412566068998</c:v>
                </c:pt>
                <c:pt idx="834">
                  <c:v>48.233714075350903</c:v>
                </c:pt>
                <c:pt idx="835">
                  <c:v>48.257971611923303</c:v>
                </c:pt>
                <c:pt idx="836">
                  <c:v>48.282185260331701</c:v>
                </c:pt>
                <c:pt idx="837">
                  <c:v>48.306355103737502</c:v>
                </c:pt>
                <c:pt idx="838">
                  <c:v>48.330481223571297</c:v>
                </c:pt>
                <c:pt idx="839">
                  <c:v>48.354563707096197</c:v>
                </c:pt>
                <c:pt idx="840">
                  <c:v>48.378602638121997</c:v>
                </c:pt>
                <c:pt idx="841">
                  <c:v>48.402598100287499</c:v>
                </c:pt>
                <c:pt idx="842">
                  <c:v>48.426550177060399</c:v>
                </c:pt>
                <c:pt idx="843">
                  <c:v>48.450458951737701</c:v>
                </c:pt>
                <c:pt idx="844">
                  <c:v>48.474324507446099</c:v>
                </c:pt>
                <c:pt idx="845">
                  <c:v>48.498146927142301</c:v>
                </c:pt>
                <c:pt idx="846">
                  <c:v>48.521926293613298</c:v>
                </c:pt>
                <c:pt idx="847">
                  <c:v>48.545662689476401</c:v>
                </c:pt>
                <c:pt idx="848">
                  <c:v>48.569356197180397</c:v>
                </c:pt>
                <c:pt idx="849">
                  <c:v>48.593006899004799</c:v>
                </c:pt>
                <c:pt idx="850">
                  <c:v>48.616614877060897</c:v>
                </c:pt>
                <c:pt idx="851">
                  <c:v>48.6401802132917</c:v>
                </c:pt>
                <c:pt idx="852">
                  <c:v>48.663702989472696</c:v>
                </c:pt>
                <c:pt idx="853">
                  <c:v>48.687183287211397</c:v>
                </c:pt>
                <c:pt idx="854">
                  <c:v>48.710621187948597</c:v>
                </c:pt>
                <c:pt idx="855">
                  <c:v>48.734016772958</c:v>
                </c:pt>
                <c:pt idx="856">
                  <c:v>48.757370123346597</c:v>
                </c:pt>
                <c:pt idx="857">
                  <c:v>48.7806813200554</c:v>
                </c:pt>
                <c:pt idx="858">
                  <c:v>48.8039504438593</c:v>
                </c:pt>
                <c:pt idx="859">
                  <c:v>48.827177575367699</c:v>
                </c:pt>
                <c:pt idx="860">
                  <c:v>48.850362795024601</c:v>
                </c:pt>
                <c:pt idx="861">
                  <c:v>48.8735061831091</c:v>
                </c:pt>
                <c:pt idx="862">
                  <c:v>48.8966078197355</c:v>
                </c:pt>
                <c:pt idx="863">
                  <c:v>48.919667784853999</c:v>
                </c:pt>
                <c:pt idx="864">
                  <c:v>48.942686158250503</c:v>
                </c:pt>
                <c:pt idx="865">
                  <c:v>48.965663019955002</c:v>
                </c:pt>
                <c:pt idx="866">
                  <c:v>48.988598450522602</c:v>
                </c:pt>
                <c:pt idx="867">
                  <c:v>49.011492528024803</c:v>
                </c:pt>
                <c:pt idx="868">
                  <c:v>49.034345331615299</c:v>
                </c:pt>
                <c:pt idx="869">
                  <c:v>49.0571569402858</c:v>
                </c:pt>
                <c:pt idx="870">
                  <c:v>49.079927432866903</c:v>
                </c:pt>
                <c:pt idx="871">
                  <c:v>49.1026568880281</c:v>
                </c:pt>
                <c:pt idx="872">
                  <c:v>49.125345384278397</c:v>
                </c:pt>
                <c:pt idx="873">
                  <c:v>49.147992999966199</c:v>
                </c:pt>
                <c:pt idx="874">
                  <c:v>49.170599813280099</c:v>
                </c:pt>
                <c:pt idx="875">
                  <c:v>49.193165902249099</c:v>
                </c:pt>
                <c:pt idx="876">
                  <c:v>49.215691344742403</c:v>
                </c:pt>
                <c:pt idx="877">
                  <c:v>49.238176218470798</c:v>
                </c:pt>
                <c:pt idx="878">
                  <c:v>49.260620600986002</c:v>
                </c:pt>
                <c:pt idx="879">
                  <c:v>49.283024569681501</c:v>
                </c:pt>
                <c:pt idx="880">
                  <c:v>49.305388201792603</c:v>
                </c:pt>
                <c:pt idx="881">
                  <c:v>49.327711574397199</c:v>
                </c:pt>
                <c:pt idx="882">
                  <c:v>49.349994764415499</c:v>
                </c:pt>
                <c:pt idx="883">
                  <c:v>49.372237848610901</c:v>
                </c:pt>
                <c:pt idx="884">
                  <c:v>49.394440903589903</c:v>
                </c:pt>
                <c:pt idx="885">
                  <c:v>49.416604005802803</c:v>
                </c:pt>
                <c:pt idx="886">
                  <c:v>49.438727231543801</c:v>
                </c:pt>
                <c:pt idx="887">
                  <c:v>49.460810656951203</c:v>
                </c:pt>
                <c:pt idx="888">
                  <c:v>49.482854358008098</c:v>
                </c:pt>
                <c:pt idx="889">
                  <c:v>49.504858410542397</c:v>
                </c:pt>
                <c:pt idx="890">
                  <c:v>49.5268228902275</c:v>
                </c:pt>
                <c:pt idx="891">
                  <c:v>49.548747872582098</c:v>
                </c:pt>
                <c:pt idx="892">
                  <c:v>49.570633432970901</c:v>
                </c:pt>
                <c:pt idx="893">
                  <c:v>49.592479647477496</c:v>
                </c:pt>
                <c:pt idx="894">
                  <c:v>49.6142865939308</c:v>
                </c:pt>
                <c:pt idx="895">
                  <c:v>49.636054344253303</c:v>
                </c:pt>
                <c:pt idx="896">
                  <c:v>49.657782973245503</c:v>
                </c:pt>
                <c:pt idx="897">
                  <c:v>49.679472555557098</c:v>
                </c:pt>
                <c:pt idx="898">
                  <c:v>49.701123165687797</c:v>
                </c:pt>
                <c:pt idx="899">
                  <c:v>49.722734877987399</c:v>
                </c:pt>
                <c:pt idx="900">
                  <c:v>49.744307766656398</c:v>
                </c:pt>
                <c:pt idx="901">
                  <c:v>49.7658419057461</c:v>
                </c:pt>
                <c:pt idx="902">
                  <c:v>49.787337369159403</c:v>
                </c:pt>
                <c:pt idx="903">
                  <c:v>49.808794230650399</c:v>
                </c:pt>
                <c:pt idx="904">
                  <c:v>49.830212563825697</c:v>
                </c:pt>
                <c:pt idx="905">
                  <c:v>49.851592442143897</c:v>
                </c:pt>
                <c:pt idx="906">
                  <c:v>49.872933938916603</c:v>
                </c:pt>
                <c:pt idx="907">
                  <c:v>49.8942371273085</c:v>
                </c:pt>
                <c:pt idx="908">
                  <c:v>49.915502080337497</c:v>
                </c:pt>
                <c:pt idx="909">
                  <c:v>49.936728870875697</c:v>
                </c:pt>
                <c:pt idx="910">
                  <c:v>49.957917571649197</c:v>
                </c:pt>
                <c:pt idx="911">
                  <c:v>49.979068255238801</c:v>
                </c:pt>
                <c:pt idx="912">
                  <c:v>50.000180994079997</c:v>
                </c:pt>
                <c:pt idx="913">
                  <c:v>50.021255860463697</c:v>
                </c:pt>
                <c:pt idx="914">
                  <c:v>50.042292926536497</c:v>
                </c:pt>
                <c:pt idx="915">
                  <c:v>50.063292264301097</c:v>
                </c:pt>
                <c:pt idx="916">
                  <c:v>50.084253945616197</c:v>
                </c:pt>
                <c:pt idx="917">
                  <c:v>50.1051780421977</c:v>
                </c:pt>
                <c:pt idx="918">
                  <c:v>50.126064625618298</c:v>
                </c:pt>
                <c:pt idx="919">
                  <c:v>50.146913767308199</c:v>
                </c:pt>
                <c:pt idx="920">
                  <c:v>50.167725538555501</c:v>
                </c:pt>
                <c:pt idx="921">
                  <c:v>50.188500010389703</c:v>
                </c:pt>
                <c:pt idx="922">
                  <c:v>50.209237253122602</c:v>
                </c:pt>
                <c:pt idx="923">
                  <c:v>50.229937337784399</c:v>
                </c:pt>
                <c:pt idx="924">
                  <c:v>50.250600334908597</c:v>
                </c:pt>
                <c:pt idx="925">
                  <c:v>50.2712263148657</c:v>
                </c:pt>
                <c:pt idx="926">
                  <c:v>50.291815348279997</c:v>
                </c:pt>
                <c:pt idx="927">
                  <c:v>50.312367505876303</c:v>
                </c:pt>
                <c:pt idx="928">
                  <c:v>50.3328828574152</c:v>
                </c:pt>
                <c:pt idx="929">
                  <c:v>50.353361472891997</c:v>
                </c:pt>
                <c:pt idx="930">
                  <c:v>50.3738034221698</c:v>
                </c:pt>
                <c:pt idx="931">
                  <c:v>50.394208774810402</c:v>
                </c:pt>
                <c:pt idx="932">
                  <c:v>50.414577600339697</c:v>
                </c:pt>
                <c:pt idx="933">
                  <c:v>50.434909968218903</c:v>
                </c:pt>
                <c:pt idx="934">
                  <c:v>50.455205947714802</c:v>
                </c:pt>
                <c:pt idx="935">
                  <c:v>50.475465607954902</c:v>
                </c:pt>
                <c:pt idx="936">
                  <c:v>50.495689017938403</c:v>
                </c:pt>
                <c:pt idx="937">
                  <c:v>50.515876246512001</c:v>
                </c:pt>
                <c:pt idx="938">
                  <c:v>50.536027362386903</c:v>
                </c:pt>
                <c:pt idx="939">
                  <c:v>50.556142434135502</c:v>
                </c:pt>
                <c:pt idx="940">
                  <c:v>50.576221532801597</c:v>
                </c:pt>
                <c:pt idx="941">
                  <c:v>50.596264719661299</c:v>
                </c:pt>
                <c:pt idx="942">
                  <c:v>50.616272068100301</c:v>
                </c:pt>
                <c:pt idx="943">
                  <c:v>50.636243645662802</c:v>
                </c:pt>
                <c:pt idx="944">
                  <c:v>50.6561795198932</c:v>
                </c:pt>
                <c:pt idx="945">
                  <c:v>50.676079757708898</c:v>
                </c:pt>
                <c:pt idx="946">
                  <c:v>50.695944425959603</c:v>
                </c:pt>
                <c:pt idx="947">
                  <c:v>50.715773592828299</c:v>
                </c:pt>
                <c:pt idx="948">
                  <c:v>50.735567325781098</c:v>
                </c:pt>
                <c:pt idx="949">
                  <c:v>50.755325692283698</c:v>
                </c:pt>
                <c:pt idx="950">
                  <c:v>50.775048759802097</c:v>
                </c:pt>
                <c:pt idx="951">
                  <c:v>50.7947365958021</c:v>
                </c:pt>
                <c:pt idx="952">
                  <c:v>50.814389266605502</c:v>
                </c:pt>
                <c:pt idx="953">
                  <c:v>50.834006830809201</c:v>
                </c:pt>
                <c:pt idx="954">
                  <c:v>50.853589361721802</c:v>
                </c:pt>
                <c:pt idx="955">
                  <c:v>50.873136926313798</c:v>
                </c:pt>
                <c:pt idx="956">
                  <c:v>50.892649591555298</c:v>
                </c:pt>
                <c:pt idx="957">
                  <c:v>50.912127424416802</c:v>
                </c:pt>
                <c:pt idx="958">
                  <c:v>50.931570491868499</c:v>
                </c:pt>
                <c:pt idx="959">
                  <c:v>50.950978860880703</c:v>
                </c:pt>
                <c:pt idx="960">
                  <c:v>50.970352583834597</c:v>
                </c:pt>
                <c:pt idx="961">
                  <c:v>50.989691733223502</c:v>
                </c:pt>
                <c:pt idx="962">
                  <c:v>51.008996377482099</c:v>
                </c:pt>
                <c:pt idx="963">
                  <c:v>51.028266582747897</c:v>
                </c:pt>
                <c:pt idx="964">
                  <c:v>51.047502415158199</c:v>
                </c:pt>
                <c:pt idx="965">
                  <c:v>51.066703940850601</c:v>
                </c:pt>
                <c:pt idx="966">
                  <c:v>51.0858712259624</c:v>
                </c:pt>
                <c:pt idx="967">
                  <c:v>51.105004326130498</c:v>
                </c:pt>
                <c:pt idx="968">
                  <c:v>51.124103303452998</c:v>
                </c:pt>
                <c:pt idx="969">
                  <c:v>51.143168230080498</c:v>
                </c:pt>
                <c:pt idx="970">
                  <c:v>51.162199171185897</c:v>
                </c:pt>
                <c:pt idx="971">
                  <c:v>51.181196191941901</c:v>
                </c:pt>
                <c:pt idx="972">
                  <c:v>51.200159357521301</c:v>
                </c:pt>
                <c:pt idx="973">
                  <c:v>51.219088733096797</c:v>
                </c:pt>
                <c:pt idx="974">
                  <c:v>51.237984366362099</c:v>
                </c:pt>
                <c:pt idx="975">
                  <c:v>51.256846282708104</c:v>
                </c:pt>
                <c:pt idx="976">
                  <c:v>51.275674590986597</c:v>
                </c:pt>
                <c:pt idx="977">
                  <c:v>51.294469355560203</c:v>
                </c:pt>
                <c:pt idx="978">
                  <c:v>51.313230640791502</c:v>
                </c:pt>
                <c:pt idx="979">
                  <c:v>51.331958511042998</c:v>
                </c:pt>
                <c:pt idx="980">
                  <c:v>51.350653030677201</c:v>
                </c:pt>
                <c:pt idx="981">
                  <c:v>51.369314264056797</c:v>
                </c:pt>
                <c:pt idx="982">
                  <c:v>51.387942275544397</c:v>
                </c:pt>
                <c:pt idx="983">
                  <c:v>51.406537129502397</c:v>
                </c:pt>
                <c:pt idx="984">
                  <c:v>51.425098890293398</c:v>
                </c:pt>
                <c:pt idx="985">
                  <c:v>51.443627622280097</c:v>
                </c:pt>
                <c:pt idx="986">
                  <c:v>51.462123389825003</c:v>
                </c:pt>
                <c:pt idx="987">
                  <c:v>51.480586257290703</c:v>
                </c:pt>
                <c:pt idx="988">
                  <c:v>51.499016289039702</c:v>
                </c:pt>
                <c:pt idx="989">
                  <c:v>51.517413549434501</c:v>
                </c:pt>
                <c:pt idx="990">
                  <c:v>51.535777999471897</c:v>
                </c:pt>
                <c:pt idx="991">
                  <c:v>51.554109751804603</c:v>
                </c:pt>
                <c:pt idx="992">
                  <c:v>51.572408898652199</c:v>
                </c:pt>
                <c:pt idx="993">
                  <c:v>51.590675502800501</c:v>
                </c:pt>
                <c:pt idx="994">
                  <c:v>51.608909627035501</c:v>
                </c:pt>
                <c:pt idx="995">
                  <c:v>51.627111334142803</c:v>
                </c:pt>
                <c:pt idx="996">
                  <c:v>51.6452806869084</c:v>
                </c:pt>
                <c:pt idx="997">
                  <c:v>51.6634177481181</c:v>
                </c:pt>
                <c:pt idx="998">
                  <c:v>51.681522580557598</c:v>
                </c:pt>
                <c:pt idx="999">
                  <c:v>51.699595247012901</c:v>
                </c:pt>
                <c:pt idx="1000">
                  <c:v>51.717635810269698</c:v>
                </c:pt>
                <c:pt idx="1001">
                  <c:v>51.735644333113903</c:v>
                </c:pt>
                <c:pt idx="1002">
                  <c:v>51.753620878331397</c:v>
                </c:pt>
                <c:pt idx="1003">
                  <c:v>51.771565508707901</c:v>
                </c:pt>
                <c:pt idx="1004">
                  <c:v>51.789478287029198</c:v>
                </c:pt>
                <c:pt idx="1005">
                  <c:v>51.8073592355573</c:v>
                </c:pt>
                <c:pt idx="1006">
                  <c:v>51.825208323302498</c:v>
                </c:pt>
                <c:pt idx="1007">
                  <c:v>51.843025715571997</c:v>
                </c:pt>
                <c:pt idx="1008">
                  <c:v>51.860811473255801</c:v>
                </c:pt>
                <c:pt idx="1009">
                  <c:v>51.878565657243797</c:v>
                </c:pt>
                <c:pt idx="1010">
                  <c:v>51.896288328425896</c:v>
                </c:pt>
                <c:pt idx="1011">
                  <c:v>51.913979547692101</c:v>
                </c:pt>
                <c:pt idx="1012">
                  <c:v>51.931639375932299</c:v>
                </c:pt>
                <c:pt idx="1013">
                  <c:v>51.949267874036401</c:v>
                </c:pt>
                <c:pt idx="1014">
                  <c:v>51.966865102894403</c:v>
                </c:pt>
                <c:pt idx="1015">
                  <c:v>51.984431123396199</c:v>
                </c:pt>
                <c:pt idx="1016">
                  <c:v>52.001965996431601</c:v>
                </c:pt>
                <c:pt idx="1017">
                  <c:v>52.019469782890702</c:v>
                </c:pt>
                <c:pt idx="1018">
                  <c:v>52.0369425436634</c:v>
                </c:pt>
                <c:pt idx="1019">
                  <c:v>52.054384339639597</c:v>
                </c:pt>
                <c:pt idx="1020">
                  <c:v>52.071795231709302</c:v>
                </c:pt>
                <c:pt idx="1021">
                  <c:v>52.089174910651103</c:v>
                </c:pt>
                <c:pt idx="1022">
                  <c:v>52.106524044102898</c:v>
                </c:pt>
                <c:pt idx="1023">
                  <c:v>52.1238424113631</c:v>
                </c:pt>
                <c:pt idx="1024">
                  <c:v>52.141130073040998</c:v>
                </c:pt>
                <c:pt idx="1025">
                  <c:v>52.158387089622003</c:v>
                </c:pt>
                <c:pt idx="1026">
                  <c:v>52.175613521467099</c:v>
                </c:pt>
                <c:pt idx="1027">
                  <c:v>52.192809428813398</c:v>
                </c:pt>
                <c:pt idx="1028">
                  <c:v>52.209974871773497</c:v>
                </c:pt>
                <c:pt idx="1029">
                  <c:v>52.227109910336097</c:v>
                </c:pt>
                <c:pt idx="1030">
                  <c:v>52.244214604365702</c:v>
                </c:pt>
                <c:pt idx="1031">
                  <c:v>52.2612890136025</c:v>
                </c:pt>
                <c:pt idx="1032">
                  <c:v>52.278333197662597</c:v>
                </c:pt>
                <c:pt idx="1033">
                  <c:v>52.295347216038103</c:v>
                </c:pt>
                <c:pt idx="1034">
                  <c:v>52.312331128096602</c:v>
                </c:pt>
                <c:pt idx="1035">
                  <c:v>52.329284993081899</c:v>
                </c:pt>
                <c:pt idx="1036">
                  <c:v>52.346208815237603</c:v>
                </c:pt>
                <c:pt idx="1037">
                  <c:v>52.363102532519797</c:v>
                </c:pt>
                <c:pt idx="1038">
                  <c:v>52.379966349806502</c:v>
                </c:pt>
                <c:pt idx="1039">
                  <c:v>52.396800324125898</c:v>
                </c:pt>
                <c:pt idx="1040">
                  <c:v>52.413604512341998</c:v>
                </c:pt>
                <c:pt idx="1041">
                  <c:v>52.430378971155001</c:v>
                </c:pt>
                <c:pt idx="1042">
                  <c:v>52.447123757100996</c:v>
                </c:pt>
                <c:pt idx="1043">
                  <c:v>52.4638389265521</c:v>
                </c:pt>
                <c:pt idx="1044">
                  <c:v>52.480524535716597</c:v>
                </c:pt>
                <c:pt idx="1045">
                  <c:v>52.497180640638398</c:v>
                </c:pt>
                <c:pt idx="1046">
                  <c:v>52.5138072971978</c:v>
                </c:pt>
                <c:pt idx="1047">
                  <c:v>52.5304045611107</c:v>
                </c:pt>
                <c:pt idx="1048">
                  <c:v>52.546972487929402</c:v>
                </c:pt>
                <c:pt idx="1049">
                  <c:v>52.5635111330418</c:v>
                </c:pt>
                <c:pt idx="1050">
                  <c:v>52.580020551672199</c:v>
                </c:pt>
                <c:pt idx="1051">
                  <c:v>52.596500798880598</c:v>
                </c:pt>
                <c:pt idx="1052">
                  <c:v>52.612951929563003</c:v>
                </c:pt>
                <c:pt idx="1053">
                  <c:v>52.629373998451598</c:v>
                </c:pt>
                <c:pt idx="1054">
                  <c:v>52.645767060114501</c:v>
                </c:pt>
                <c:pt idx="1055">
                  <c:v>52.662131168955597</c:v>
                </c:pt>
                <c:pt idx="1056">
                  <c:v>52.678466379215202</c:v>
                </c:pt>
                <c:pt idx="1057">
                  <c:v>52.6947727449691</c:v>
                </c:pt>
                <c:pt idx="1058">
                  <c:v>52.711050320129502</c:v>
                </c:pt>
                <c:pt idx="1059">
                  <c:v>52.727299158444502</c:v>
                </c:pt>
                <c:pt idx="1060">
                  <c:v>52.743519313498098</c:v>
                </c:pt>
                <c:pt idx="1061">
                  <c:v>52.759710838710298</c:v>
                </c:pt>
                <c:pt idx="1062">
                  <c:v>52.775873787337098</c:v>
                </c:pt>
                <c:pt idx="1063">
                  <c:v>52.792008212470698</c:v>
                </c:pt>
                <c:pt idx="1064">
                  <c:v>52.808114174080998</c:v>
                </c:pt>
                <c:pt idx="1065">
                  <c:v>52.8241917225577</c:v>
                </c:pt>
                <c:pt idx="1066">
                  <c:v>52.840240907309003</c:v>
                </c:pt>
                <c:pt idx="1067">
                  <c:v>52.856261780854602</c:v>
                </c:pt>
                <c:pt idx="1068">
                  <c:v>52.872254395552197</c:v>
                </c:pt>
                <c:pt idx="1069">
                  <c:v>52.888218803596999</c:v>
                </c:pt>
                <c:pt idx="1070">
                  <c:v>52.904155057022699</c:v>
                </c:pt>
                <c:pt idx="1071">
                  <c:v>52.920063207700601</c:v>
                </c:pt>
                <c:pt idx="1072">
                  <c:v>52.935943307339898</c:v>
                </c:pt>
                <c:pt idx="1073">
                  <c:v>52.951795407487801</c:v>
                </c:pt>
                <c:pt idx="1074">
                  <c:v>52.967619559529403</c:v>
                </c:pt>
                <c:pt idx="1075">
                  <c:v>52.983415814687703</c:v>
                </c:pt>
                <c:pt idx="1076">
                  <c:v>52.999184224023701</c:v>
                </c:pt>
                <c:pt idx="1077">
                  <c:v>53.014924838436002</c:v>
                </c:pt>
                <c:pt idx="1078">
                  <c:v>53.0306377086617</c:v>
                </c:pt>
                <c:pt idx="1079">
                  <c:v>53.046322885275202</c:v>
                </c:pt>
                <c:pt idx="1080">
                  <c:v>53.061980418689203</c:v>
                </c:pt>
                <c:pt idx="1081">
                  <c:v>53.077610359154299</c:v>
                </c:pt>
                <c:pt idx="1082">
                  <c:v>53.093212756758703</c:v>
                </c:pt>
                <c:pt idx="1083">
                  <c:v>53.108787661428899</c:v>
                </c:pt>
                <c:pt idx="1084">
                  <c:v>53.124335122929097</c:v>
                </c:pt>
                <c:pt idx="1085">
                  <c:v>53.139855190861603</c:v>
                </c:pt>
                <c:pt idx="1086">
                  <c:v>53.155347914666301</c:v>
                </c:pt>
                <c:pt idx="1087">
                  <c:v>53.170813343621298</c:v>
                </c:pt>
                <c:pt idx="1088">
                  <c:v>53.186251526842497</c:v>
                </c:pt>
                <c:pt idx="1089">
                  <c:v>53.201662513283701</c:v>
                </c:pt>
                <c:pt idx="1090">
                  <c:v>53.217046351736698</c:v>
                </c:pt>
                <c:pt idx="1091">
                  <c:v>53.232403104809599</c:v>
                </c:pt>
                <c:pt idx="1092">
                  <c:v>53.247732984274599</c:v>
                </c:pt>
                <c:pt idx="1093">
                  <c:v>53.263035886251799</c:v>
                </c:pt>
                <c:pt idx="1094">
                  <c:v>53.278311860335798</c:v>
                </c:pt>
                <c:pt idx="1095">
                  <c:v>53.293560955992902</c:v>
                </c:pt>
                <c:pt idx="1096">
                  <c:v>53.308783222560898</c:v>
                </c:pt>
                <c:pt idx="1097">
                  <c:v>53.323978709249602</c:v>
                </c:pt>
                <c:pt idx="1098">
                  <c:v>53.339147465140201</c:v>
                </c:pt>
                <c:pt idx="1099">
                  <c:v>53.3542895391858</c:v>
                </c:pt>
                <c:pt idx="1100">
                  <c:v>53.369404980211101</c:v>
                </c:pt>
                <c:pt idx="1101">
                  <c:v>53.384493836912398</c:v>
                </c:pt>
                <c:pt idx="1102">
                  <c:v>53.399556157857901</c:v>
                </c:pt>
                <c:pt idx="1103">
                  <c:v>53.414591991487399</c:v>
                </c:pt>
                <c:pt idx="1104">
                  <c:v>53.429601386112303</c:v>
                </c:pt>
                <c:pt idx="1105">
                  <c:v>53.444584389915697</c:v>
                </c:pt>
                <c:pt idx="1106">
                  <c:v>53.459541050952701</c:v>
                </c:pt>
                <c:pt idx="1107">
                  <c:v>53.474471417149701</c:v>
                </c:pt>
                <c:pt idx="1108">
                  <c:v>53.489375536304898</c:v>
                </c:pt>
                <c:pt idx="1109">
                  <c:v>53.504253456088399</c:v>
                </c:pt>
                <c:pt idx="1110">
                  <c:v>53.519105224041702</c:v>
                </c:pt>
                <c:pt idx="1111">
                  <c:v>53.533930887578201</c:v>
                </c:pt>
                <c:pt idx="1112">
                  <c:v>53.548730493982902</c:v>
                </c:pt>
                <c:pt idx="1113">
                  <c:v>53.5635040904126</c:v>
                </c:pt>
                <c:pt idx="1114">
                  <c:v>53.578251723895498</c:v>
                </c:pt>
                <c:pt idx="1115">
                  <c:v>53.5929734413319</c:v>
                </c:pt>
                <c:pt idx="1116">
                  <c:v>53.607669289493401</c:v>
                </c:pt>
                <c:pt idx="1117">
                  <c:v>53.622339315023702</c:v>
                </c:pt>
                <c:pt idx="1118">
                  <c:v>53.636983564437799</c:v>
                </c:pt>
                <c:pt idx="1119">
                  <c:v>53.651602158591302</c:v>
                </c:pt>
                <c:pt idx="1120">
                  <c:v>53.666195162367501</c:v>
                </c:pt>
                <c:pt idx="1121">
                  <c:v>53.680762550177803</c:v>
                </c:pt>
                <c:pt idx="1122">
                  <c:v>53.695304369242997</c:v>
                </c:pt>
                <c:pt idx="1123">
                  <c:v>53.709820666683797</c:v>
                </c:pt>
                <c:pt idx="1124">
                  <c:v>53.724311489520701</c:v>
                </c:pt>
                <c:pt idx="1125">
                  <c:v>53.738776884674103</c:v>
                </c:pt>
                <c:pt idx="1126">
                  <c:v>53.753216898963899</c:v>
                </c:pt>
                <c:pt idx="1127">
                  <c:v>53.767631579110102</c:v>
                </c:pt>
                <c:pt idx="1128">
                  <c:v>53.782020971732301</c:v>
                </c:pt>
                <c:pt idx="1129">
                  <c:v>53.796385123349999</c:v>
                </c:pt>
                <c:pt idx="1130">
                  <c:v>53.810724080382499</c:v>
                </c:pt>
                <c:pt idx="1131">
                  <c:v>53.825037889148703</c:v>
                </c:pt>
                <c:pt idx="1132">
                  <c:v>53.839326595867597</c:v>
                </c:pt>
                <c:pt idx="1133">
                  <c:v>53.853590246657902</c:v>
                </c:pt>
                <c:pt idx="1134">
                  <c:v>53.867828887537897</c:v>
                </c:pt>
                <c:pt idx="1135">
                  <c:v>53.882042564425902</c:v>
                </c:pt>
                <c:pt idx="1136">
                  <c:v>53.89623132314</c:v>
                </c:pt>
                <c:pt idx="1137">
                  <c:v>53.910395209397898</c:v>
                </c:pt>
                <c:pt idx="1138">
                  <c:v>53.924534268817403</c:v>
                </c:pt>
                <c:pt idx="1139">
                  <c:v>53.9386485469159</c:v>
                </c:pt>
                <c:pt idx="1140">
                  <c:v>53.952738089110497</c:v>
                </c:pt>
                <c:pt idx="1141">
                  <c:v>53.966802940718303</c:v>
                </c:pt>
                <c:pt idx="1142">
                  <c:v>53.980843146956097</c:v>
                </c:pt>
                <c:pt idx="1143">
                  <c:v>53.994858752940502</c:v>
                </c:pt>
                <c:pt idx="1144">
                  <c:v>54.008849803688001</c:v>
                </c:pt>
                <c:pt idx="1145">
                  <c:v>54.022816344114801</c:v>
                </c:pt>
                <c:pt idx="1146">
                  <c:v>54.036758419036701</c:v>
                </c:pt>
                <c:pt idx="1147">
                  <c:v>54.050676128493002</c:v>
                </c:pt>
                <c:pt idx="1148">
                  <c:v>54.064569475727197</c:v>
                </c:pt>
                <c:pt idx="1149">
                  <c:v>54.078438499902902</c:v>
                </c:pt>
                <c:pt idx="1150">
                  <c:v>54.092283245919198</c:v>
                </c:pt>
                <c:pt idx="1151">
                  <c:v>54.106103758586002</c:v>
                </c:pt>
                <c:pt idx="1152">
                  <c:v>54.119900082623801</c:v>
                </c:pt>
                <c:pt idx="1153">
                  <c:v>54.133672262664298</c:v>
                </c:pt>
                <c:pt idx="1154">
                  <c:v>54.147420343249898</c:v>
                </c:pt>
                <c:pt idx="1155">
                  <c:v>54.161144368833703</c:v>
                </c:pt>
                <c:pt idx="1156">
                  <c:v>54.174844383779899</c:v>
                </c:pt>
                <c:pt idx="1157">
                  <c:v>54.188520432363397</c:v>
                </c:pt>
                <c:pt idx="1158">
                  <c:v>54.202172558769902</c:v>
                </c:pt>
                <c:pt idx="1159">
                  <c:v>54.215800807096102</c:v>
                </c:pt>
                <c:pt idx="1160">
                  <c:v>54.229405221349303</c:v>
                </c:pt>
                <c:pt idx="1161">
                  <c:v>54.242985845448104</c:v>
                </c:pt>
                <c:pt idx="1162">
                  <c:v>54.256542723221401</c:v>
                </c:pt>
                <c:pt idx="1163">
                  <c:v>54.270075898409303</c:v>
                </c:pt>
                <c:pt idx="1164">
                  <c:v>54.283585414662703</c:v>
                </c:pt>
                <c:pt idx="1165">
                  <c:v>54.297071315543199</c:v>
                </c:pt>
                <c:pt idx="1166">
                  <c:v>54.310533644523296</c:v>
                </c:pt>
                <c:pt idx="1167">
                  <c:v>54.323972444986602</c:v>
                </c:pt>
                <c:pt idx="1168">
                  <c:v>54.337387760227102</c:v>
                </c:pt>
                <c:pt idx="1169">
                  <c:v>54.350779633450003</c:v>
                </c:pt>
                <c:pt idx="1170">
                  <c:v>54.3641481077712</c:v>
                </c:pt>
                <c:pt idx="1171">
                  <c:v>54.377493226217503</c:v>
                </c:pt>
                <c:pt idx="1172">
                  <c:v>54.390815031726497</c:v>
                </c:pt>
                <c:pt idx="1173">
                  <c:v>54.404113567146702</c:v>
                </c:pt>
                <c:pt idx="1174">
                  <c:v>54.417388880891899</c:v>
                </c:pt>
                <c:pt idx="1175">
                  <c:v>54.4306410238231</c:v>
                </c:pt>
                <c:pt idx="1176">
                  <c:v>54.443870026589998</c:v>
                </c:pt>
                <c:pt idx="1177">
                  <c:v>54.457075931767903</c:v>
                </c:pt>
                <c:pt idx="1178">
                  <c:v>54.470258781844699</c:v>
                </c:pt>
                <c:pt idx="1179">
                  <c:v>54.483418619220302</c:v>
                </c:pt>
                <c:pt idx="1180">
                  <c:v>54.4965554862072</c:v>
                </c:pt>
                <c:pt idx="1181">
                  <c:v>54.509669425030097</c:v>
                </c:pt>
                <c:pt idx="1182">
                  <c:v>54.522760477825898</c:v>
                </c:pt>
                <c:pt idx="1183">
                  <c:v>54.535828686644003</c:v>
                </c:pt>
                <c:pt idx="1184">
                  <c:v>54.548874093446202</c:v>
                </c:pt>
                <c:pt idx="1185">
                  <c:v>54.561896740106398</c:v>
                </c:pt>
                <c:pt idx="1186">
                  <c:v>54.574896668410801</c:v>
                </c:pt>
                <c:pt idx="1187">
                  <c:v>54.5878739200582</c:v>
                </c:pt>
                <c:pt idx="1188">
                  <c:v>54.600828536659499</c:v>
                </c:pt>
                <c:pt idx="1189">
                  <c:v>54.613760559737997</c:v>
                </c:pt>
                <c:pt idx="1190">
                  <c:v>54.626670030729301</c:v>
                </c:pt>
                <c:pt idx="1191">
                  <c:v>54.639556990981298</c:v>
                </c:pt>
                <c:pt idx="1192">
                  <c:v>54.652421481754203</c:v>
                </c:pt>
                <c:pt idx="1193">
                  <c:v>54.6652635442207</c:v>
                </c:pt>
                <c:pt idx="1194">
                  <c:v>54.678083219465599</c:v>
                </c:pt>
                <c:pt idx="1195">
                  <c:v>54.690880548486099</c:v>
                </c:pt>
                <c:pt idx="1196">
                  <c:v>54.703655572191899</c:v>
                </c:pt>
                <c:pt idx="1197">
                  <c:v>54.716408331404601</c:v>
                </c:pt>
                <c:pt idx="1198">
                  <c:v>54.729138866858499</c:v>
                </c:pt>
                <c:pt idx="1199">
                  <c:v>54.741847219200103</c:v>
                </c:pt>
                <c:pt idx="1200">
                  <c:v>54.754533428988204</c:v>
                </c:pt>
                <c:pt idx="1201">
                  <c:v>54.767197536694098</c:v>
                </c:pt>
                <c:pt idx="1202">
                  <c:v>54.779839582701001</c:v>
                </c:pt>
                <c:pt idx="1203">
                  <c:v>54.792459607304899</c:v>
                </c:pt>
                <c:pt idx="1204">
                  <c:v>54.805057650713799</c:v>
                </c:pt>
                <c:pt idx="1205">
                  <c:v>54.817633753048199</c:v>
                </c:pt>
                <c:pt idx="1206">
                  <c:v>54.830187954340801</c:v>
                </c:pt>
                <c:pt idx="1207">
                  <c:v>54.842720294536697</c:v>
                </c:pt>
                <c:pt idx="1208">
                  <c:v>54.8552308134933</c:v>
                </c:pt>
                <c:pt idx="1209">
                  <c:v>54.867719550980297</c:v>
                </c:pt>
                <c:pt idx="1210">
                  <c:v>54.880186546679802</c:v>
                </c:pt>
                <c:pt idx="1211">
                  <c:v>54.892631868061798</c:v>
                </c:pt>
                <c:pt idx="1212">
                  <c:v>54.905055538655397</c:v>
                </c:pt>
                <c:pt idx="1213">
                  <c:v>54.917457589794701</c:v>
                </c:pt>
                <c:pt idx="1214">
                  <c:v>54.929838060975598</c:v>
                </c:pt>
                <c:pt idx="1215">
                  <c:v>54.942196991609102</c:v>
                </c:pt>
                <c:pt idx="1216">
                  <c:v>54.954534421021698</c:v>
                </c:pt>
                <c:pt idx="1217">
                  <c:v>54.966850388454901</c:v>
                </c:pt>
                <c:pt idx="1218">
                  <c:v>54.9791449330652</c:v>
                </c:pt>
                <c:pt idx="1219">
                  <c:v>54.9914180939248</c:v>
                </c:pt>
                <c:pt idx="1220">
                  <c:v>55.003669910020697</c:v>
                </c:pt>
                <c:pt idx="1221">
                  <c:v>55.0159004202552</c:v>
                </c:pt>
                <c:pt idx="1222">
                  <c:v>55.028109663446003</c:v>
                </c:pt>
                <c:pt idx="1223">
                  <c:v>55.0402976783257</c:v>
                </c:pt>
                <c:pt idx="1224">
                  <c:v>55.052464503542303</c:v>
                </c:pt>
                <c:pt idx="1225">
                  <c:v>55.064610177658899</c:v>
                </c:pt>
                <c:pt idx="1226">
                  <c:v>55.076734739153999</c:v>
                </c:pt>
                <c:pt idx="1227">
                  <c:v>55.088838226421103</c:v>
                </c:pt>
                <c:pt idx="1228">
                  <c:v>55.100920677768897</c:v>
                </c:pt>
                <c:pt idx="1229">
                  <c:v>55.112982131421496</c:v>
                </c:pt>
                <c:pt idx="1230">
                  <c:v>55.125022625518</c:v>
                </c:pt>
                <c:pt idx="1231">
                  <c:v>55.137042198112901</c:v>
                </c:pt>
                <c:pt idx="1232">
                  <c:v>55.149040887175602</c:v>
                </c:pt>
                <c:pt idx="1233">
                  <c:v>55.161018730591103</c:v>
                </c:pt>
                <c:pt idx="1234">
                  <c:v>55.172975766159297</c:v>
                </c:pt>
                <c:pt idx="1235">
                  <c:v>55.184912031595402</c:v>
                </c:pt>
                <c:pt idx="1236">
                  <c:v>55.196827564529897</c:v>
                </c:pt>
                <c:pt idx="1237">
                  <c:v>55.2087224025084</c:v>
                </c:pt>
                <c:pt idx="1238">
                  <c:v>55.220596582991597</c:v>
                </c:pt>
                <c:pt idx="1239">
                  <c:v>55.232450143355699</c:v>
                </c:pt>
                <c:pt idx="1240">
                  <c:v>55.244283120891801</c:v>
                </c:pt>
                <c:pt idx="1241">
                  <c:v>55.2560955528064</c:v>
                </c:pt>
                <c:pt idx="1242">
                  <c:v>55.267887476221098</c:v>
                </c:pt>
                <c:pt idx="1243">
                  <c:v>55.2796589281728</c:v>
                </c:pt>
                <c:pt idx="1244">
                  <c:v>55.291409945613601</c:v>
                </c:pt>
                <c:pt idx="1245">
                  <c:v>55.3031405654107</c:v>
                </c:pt>
                <c:pt idx="1246">
                  <c:v>55.3148508243466</c:v>
                </c:pt>
                <c:pt idx="1247">
                  <c:v>55.326540774100501</c:v>
                </c:pt>
                <c:pt idx="1248">
                  <c:v>55.338210494822903</c:v>
                </c:pt>
                <c:pt idx="1249">
                  <c:v>55.349859971772602</c:v>
                </c:pt>
                <c:pt idx="1250">
                  <c:v>55.361489241710302</c:v>
                </c:pt>
                <c:pt idx="1251">
                  <c:v>55.373098341317402</c:v>
                </c:pt>
                <c:pt idx="1252">
                  <c:v>55.384687307196103</c:v>
                </c:pt>
                <c:pt idx="1253">
                  <c:v>55.396256175869297</c:v>
                </c:pt>
                <c:pt idx="1254">
                  <c:v>55.407804983780899</c:v>
                </c:pt>
                <c:pt idx="1255">
                  <c:v>55.419333767295697</c:v>
                </c:pt>
                <c:pt idx="1256">
                  <c:v>55.430842562698999</c:v>
                </c:pt>
                <c:pt idx="1257">
                  <c:v>55.442331406197198</c:v>
                </c:pt>
                <c:pt idx="1258">
                  <c:v>55.4538003339173</c:v>
                </c:pt>
                <c:pt idx="1259">
                  <c:v>55.465249381907299</c:v>
                </c:pt>
                <c:pt idx="1260">
                  <c:v>55.476678586136003</c:v>
                </c:pt>
                <c:pt idx="1261">
                  <c:v>55.4880879824929</c:v>
                </c:pt>
                <c:pt idx="1262">
                  <c:v>55.499477606788403</c:v>
                </c:pt>
                <c:pt idx="1263">
                  <c:v>55.510847494753698</c:v>
                </c:pt>
                <c:pt idx="1264">
                  <c:v>55.522197682040698</c:v>
                </c:pt>
                <c:pt idx="1265">
                  <c:v>55.533528204222399</c:v>
                </c:pt>
                <c:pt idx="1266">
                  <c:v>55.544839096792401</c:v>
                </c:pt>
                <c:pt idx="1267">
                  <c:v>55.556130395165098</c:v>
                </c:pt>
                <c:pt idx="1268">
                  <c:v>55.567402134675902</c:v>
                </c:pt>
                <c:pt idx="1269">
                  <c:v>55.578654350580798</c:v>
                </c:pt>
                <c:pt idx="1270">
                  <c:v>55.589887078056698</c:v>
                </c:pt>
                <c:pt idx="1271">
                  <c:v>55.601100352201399</c:v>
                </c:pt>
                <c:pt idx="1272">
                  <c:v>55.612294208033497</c:v>
                </c:pt>
                <c:pt idx="1273">
                  <c:v>55.623468680492202</c:v>
                </c:pt>
                <c:pt idx="1274">
                  <c:v>55.634623804437901</c:v>
                </c:pt>
                <c:pt idx="1275">
                  <c:v>55.645759614651404</c:v>
                </c:pt>
                <c:pt idx="1276">
                  <c:v>55.656876145834701</c:v>
                </c:pt>
                <c:pt idx="1277">
                  <c:v>55.667973432610303</c:v>
                </c:pt>
                <c:pt idx="1278">
                  <c:v>55.679051509521798</c:v>
                </c:pt>
                <c:pt idx="1279">
                  <c:v>55.690110411033302</c:v>
                </c:pt>
                <c:pt idx="1280">
                  <c:v>55.701150171530003</c:v>
                </c:pt>
                <c:pt idx="1281">
                  <c:v>55.712170825317799</c:v>
                </c:pt>
                <c:pt idx="1282">
                  <c:v>55.723172406623398</c:v>
                </c:pt>
                <c:pt idx="1283">
                  <c:v>55.734154949594299</c:v>
                </c:pt>
                <c:pt idx="1284">
                  <c:v>55.745118543437698</c:v>
                </c:pt>
                <c:pt idx="1285">
                  <c:v>55.7560632010643</c:v>
                </c:pt>
                <c:pt idx="1286">
                  <c:v>55.766988930916099</c:v>
                </c:pt>
                <c:pt idx="1287">
                  <c:v>55.777895767195702</c:v>
                </c:pt>
                <c:pt idx="1288">
                  <c:v>55.788783744032898</c:v>
                </c:pt>
                <c:pt idx="1289">
                  <c:v>55.799652895485004</c:v>
                </c:pt>
                <c:pt idx="1290">
                  <c:v>55.810503255536403</c:v>
                </c:pt>
                <c:pt idx="1291">
                  <c:v>55.8213348580991</c:v>
                </c:pt>
                <c:pt idx="1292">
                  <c:v>55.8321477370122</c:v>
                </c:pt>
                <c:pt idx="1293">
                  <c:v>55.8429419260423</c:v>
                </c:pt>
                <c:pt idx="1294">
                  <c:v>55.853717458883402</c:v>
                </c:pt>
                <c:pt idx="1295">
                  <c:v>55.864474369156603</c:v>
                </c:pt>
                <c:pt idx="1296">
                  <c:v>55.8752126904105</c:v>
                </c:pt>
                <c:pt idx="1297">
                  <c:v>55.885932456121097</c:v>
                </c:pt>
                <c:pt idx="1298">
                  <c:v>55.896633699691499</c:v>
                </c:pt>
                <c:pt idx="1299">
                  <c:v>55.907316454452499</c:v>
                </c:pt>
                <c:pt idx="1300">
                  <c:v>55.917980753661901</c:v>
                </c:pt>
                <c:pt idx="1301">
                  <c:v>55.928626630505001</c:v>
                </c:pt>
                <c:pt idx="1302">
                  <c:v>55.939254118094397</c:v>
                </c:pt>
                <c:pt idx="1303">
                  <c:v>55.949863249469999</c:v>
                </c:pt>
                <c:pt idx="1304">
                  <c:v>55.9604540575993</c:v>
                </c:pt>
                <c:pt idx="1305">
                  <c:v>55.971026575376698</c:v>
                </c:pt>
                <c:pt idx="1306">
                  <c:v>55.9815808356243</c:v>
                </c:pt>
                <c:pt idx="1307">
                  <c:v>55.992116871091397</c:v>
                </c:pt>
                <c:pt idx="1308">
                  <c:v>56.002634714454601</c:v>
                </c:pt>
                <c:pt idx="1309">
                  <c:v>56.013134398317902</c:v>
                </c:pt>
                <c:pt idx="1310">
                  <c:v>56.023615955212698</c:v>
                </c:pt>
                <c:pt idx="1311">
                  <c:v>56.034079417597603</c:v>
                </c:pt>
                <c:pt idx="1312">
                  <c:v>56.044524817858601</c:v>
                </c:pt>
                <c:pt idx="1313">
                  <c:v>56.054952188309201</c:v>
                </c:pt>
                <c:pt idx="1314">
                  <c:v>56.065361561189903</c:v>
                </c:pt>
                <c:pt idx="1315">
                  <c:v>56.075752968668802</c:v>
                </c:pt>
                <c:pt idx="1316">
                  <c:v>56.086126442841298</c:v>
                </c:pt>
                <c:pt idx="1317">
                  <c:v>56.096482015729997</c:v>
                </c:pt>
                <c:pt idx="1318">
                  <c:v>56.106819719285099</c:v>
                </c:pt>
                <c:pt idx="1319">
                  <c:v>56.117139585383903</c:v>
                </c:pt>
                <c:pt idx="1320">
                  <c:v>56.127441568517099</c:v>
                </c:pt>
                <c:pt idx="1321">
                  <c:v>56.137725942867696</c:v>
                </c:pt>
                <c:pt idx="1322">
                  <c:v>56.147992581355801</c:v>
                </c:pt>
                <c:pt idx="1323">
                  <c:v>56.158241515999599</c:v>
                </c:pt>
                <c:pt idx="1324">
                  <c:v>56.168472778745297</c:v>
                </c:pt>
                <c:pt idx="1325">
                  <c:v>56.178686401466798</c:v>
                </c:pt>
                <c:pt idx="1326">
                  <c:v>56.188882415966198</c:v>
                </c:pt>
                <c:pt idx="1327">
                  <c:v>56.1990608539734</c:v>
                </c:pt>
                <c:pt idx="1328">
                  <c:v>56.209221747146799</c:v>
                </c:pt>
                <c:pt idx="1329">
                  <c:v>56.219365127073601</c:v>
                </c:pt>
                <c:pt idx="1330">
                  <c:v>56.229491025269098</c:v>
                </c:pt>
                <c:pt idx="1331">
                  <c:v>56.239599473177897</c:v>
                </c:pt>
                <c:pt idx="1332">
                  <c:v>56.249690502173202</c:v>
                </c:pt>
                <c:pt idx="1333">
                  <c:v>56.259764143557497</c:v>
                </c:pt>
                <c:pt idx="1334">
                  <c:v>56.269820428562802</c:v>
                </c:pt>
                <c:pt idx="1335">
                  <c:v>56.279859388350097</c:v>
                </c:pt>
                <c:pt idx="1336">
                  <c:v>56.2898810540105</c:v>
                </c:pt>
                <c:pt idx="1337">
                  <c:v>56.299885456564503</c:v>
                </c:pt>
                <c:pt idx="1338">
                  <c:v>56.3098726269628</c:v>
                </c:pt>
                <c:pt idx="1339">
                  <c:v>56.319842596085998</c:v>
                </c:pt>
                <c:pt idx="1340">
                  <c:v>56.329795394745197</c:v>
                </c:pt>
                <c:pt idx="1341">
                  <c:v>56.339731053681803</c:v>
                </c:pt>
                <c:pt idx="1342">
                  <c:v>56.349649603567698</c:v>
                </c:pt>
                <c:pt idx="1343">
                  <c:v>56.359551075005598</c:v>
                </c:pt>
                <c:pt idx="1344">
                  <c:v>56.369435498529398</c:v>
                </c:pt>
                <c:pt idx="1345">
                  <c:v>56.379302904603598</c:v>
                </c:pt>
                <c:pt idx="1346">
                  <c:v>56.3891533236242</c:v>
                </c:pt>
                <c:pt idx="1347">
                  <c:v>56.398986785918702</c:v>
                </c:pt>
                <c:pt idx="1348">
                  <c:v>56.4088033217459</c:v>
                </c:pt>
                <c:pt idx="1349">
                  <c:v>56.4186029612965</c:v>
                </c:pt>
                <c:pt idx="1350">
                  <c:v>56.428385734693002</c:v>
                </c:pt>
                <c:pt idx="1351">
                  <c:v>56.438151671989999</c:v>
                </c:pt>
                <c:pt idx="1352">
                  <c:v>56.4479008031742</c:v>
                </c:pt>
                <c:pt idx="1353">
                  <c:v>56.457633158164803</c:v>
                </c:pt>
                <c:pt idx="1354">
                  <c:v>56.467348766813501</c:v>
                </c:pt>
                <c:pt idx="1355">
                  <c:v>56.477047658904503</c:v>
                </c:pt>
                <c:pt idx="1356">
                  <c:v>56.486729864155201</c:v>
                </c:pt>
                <c:pt idx="1357">
                  <c:v>56.496395444351698</c:v>
                </c:pt>
                <c:pt idx="1358">
                  <c:v>56.506044424926102</c:v>
                </c:pt>
                <c:pt idx="1359">
                  <c:v>56.515676813293503</c:v>
                </c:pt>
                <c:pt idx="1360">
                  <c:v>56.525292639195797</c:v>
                </c:pt>
                <c:pt idx="1361">
                  <c:v>56.5348919323161</c:v>
                </c:pt>
                <c:pt idx="1362">
                  <c:v>56.544474722279602</c:v>
                </c:pt>
                <c:pt idx="1363">
                  <c:v>56.554041038653203</c:v>
                </c:pt>
                <c:pt idx="1364">
                  <c:v>56.563590910946303</c:v>
                </c:pt>
                <c:pt idx="1365">
                  <c:v>56.573124368610699</c:v>
                </c:pt>
                <c:pt idx="1366">
                  <c:v>56.582641441040799</c:v>
                </c:pt>
                <c:pt idx="1367">
                  <c:v>56.592142157574401</c:v>
                </c:pt>
                <c:pt idx="1368">
                  <c:v>56.601626547492103</c:v>
                </c:pt>
                <c:pt idx="1369">
                  <c:v>56.6110946400185</c:v>
                </c:pt>
                <c:pt idx="1370">
                  <c:v>56.6205464643215</c:v>
                </c:pt>
                <c:pt idx="1371">
                  <c:v>56.629982049513501</c:v>
                </c:pt>
                <c:pt idx="1372">
                  <c:v>56.6394014246507</c:v>
                </c:pt>
                <c:pt idx="1373">
                  <c:v>56.648804618734196</c:v>
                </c:pt>
                <c:pt idx="1374">
                  <c:v>56.658191660709697</c:v>
                </c:pt>
                <c:pt idx="1375">
                  <c:v>56.667562579468097</c:v>
                </c:pt>
                <c:pt idx="1376">
                  <c:v>56.676917403845302</c:v>
                </c:pt>
                <c:pt idx="1377">
                  <c:v>56.686256162623103</c:v>
                </c:pt>
                <c:pt idx="1378">
                  <c:v>56.695578884528899</c:v>
                </c:pt>
                <c:pt idx="1379">
                  <c:v>56.704885598236103</c:v>
                </c:pt>
                <c:pt idx="1380">
                  <c:v>56.714176332364602</c:v>
                </c:pt>
                <c:pt idx="1381">
                  <c:v>56.7234511154806</c:v>
                </c:pt>
                <c:pt idx="1382">
                  <c:v>56.732709976097397</c:v>
                </c:pt>
                <c:pt idx="1383">
                  <c:v>56.741952942675098</c:v>
                </c:pt>
                <c:pt idx="1384">
                  <c:v>56.751180043621297</c:v>
                </c:pt>
                <c:pt idx="1385">
                  <c:v>56.760391307291201</c:v>
                </c:pt>
                <c:pt idx="1386">
                  <c:v>56.769586761987497</c:v>
                </c:pt>
                <c:pt idx="1387">
                  <c:v>56.778766435961401</c:v>
                </c:pt>
                <c:pt idx="1388">
                  <c:v>56.787930357412201</c:v>
                </c:pt>
                <c:pt idx="1389">
                  <c:v>56.797078554487797</c:v>
                </c:pt>
                <c:pt idx="1390">
                  <c:v>56.806211055284997</c:v>
                </c:pt>
                <c:pt idx="1391">
                  <c:v>56.815327887849598</c:v>
                </c:pt>
                <c:pt idx="1392">
                  <c:v>56.824429080176799</c:v>
                </c:pt>
                <c:pt idx="1393">
                  <c:v>56.833514660211399</c:v>
                </c:pt>
                <c:pt idx="1394">
                  <c:v>56.8425846558481</c:v>
                </c:pt>
                <c:pt idx="1395">
                  <c:v>56.851639094931599</c:v>
                </c:pt>
                <c:pt idx="1396">
                  <c:v>56.860678005256901</c:v>
                </c:pt>
                <c:pt idx="1397">
                  <c:v>56.869701414569903</c:v>
                </c:pt>
                <c:pt idx="1398">
                  <c:v>56.878709350627702</c:v>
                </c:pt>
                <c:pt idx="1399">
                  <c:v>56.8877018414316</c:v>
                </c:pt>
                <c:pt idx="1400">
                  <c:v>56.896678914213702</c:v>
                </c:pt>
                <c:pt idx="1401">
                  <c:v>56.905640596527398</c:v>
                </c:pt>
                <c:pt idx="1402">
                  <c:v>56.9145869158774</c:v>
                </c:pt>
                <c:pt idx="1403">
                  <c:v>56.923517899720999</c:v>
                </c:pt>
                <c:pt idx="1404">
                  <c:v>56.932433575467797</c:v>
                </c:pt>
                <c:pt idx="1405">
                  <c:v>56.941333970480201</c:v>
                </c:pt>
                <c:pt idx="1406">
                  <c:v>56.950219112073498</c:v>
                </c:pt>
                <c:pt idx="1407">
                  <c:v>56.9590890275161</c:v>
                </c:pt>
                <c:pt idx="1408">
                  <c:v>56.967943744030002</c:v>
                </c:pt>
                <c:pt idx="1409">
                  <c:v>56.976783288790799</c:v>
                </c:pt>
                <c:pt idx="1410">
                  <c:v>56.985607688928397</c:v>
                </c:pt>
                <c:pt idx="1411">
                  <c:v>56.994416971526398</c:v>
                </c:pt>
                <c:pt idx="1412">
                  <c:v>57.003211163623298</c:v>
                </c:pt>
                <c:pt idx="1413">
                  <c:v>57.011990292212197</c:v>
                </c:pt>
                <c:pt idx="1414">
                  <c:v>57.020754384241101</c:v>
                </c:pt>
                <c:pt idx="1415">
                  <c:v>57.029503466613299</c:v>
                </c:pt>
                <c:pt idx="1416">
                  <c:v>57.038237566187703</c:v>
                </c:pt>
                <c:pt idx="1417">
                  <c:v>57.046956709778797</c:v>
                </c:pt>
                <c:pt idx="1418">
                  <c:v>57.055660924157202</c:v>
                </c:pt>
                <c:pt idx="1419">
                  <c:v>57.064350236049698</c:v>
                </c:pt>
                <c:pt idx="1420">
                  <c:v>57.073024672139603</c:v>
                </c:pt>
                <c:pt idx="1421">
                  <c:v>57.081684259067003</c:v>
                </c:pt>
                <c:pt idx="1422">
                  <c:v>57.090329023429</c:v>
                </c:pt>
                <c:pt idx="1423">
                  <c:v>57.098958991780002</c:v>
                </c:pt>
                <c:pt idx="1424">
                  <c:v>57.107574190632</c:v>
                </c:pt>
                <c:pt idx="1425">
                  <c:v>57.116174646454503</c:v>
                </c:pt>
                <c:pt idx="1426">
                  <c:v>57.124760385675401</c:v>
                </c:pt>
                <c:pt idx="1427">
                  <c:v>57.133331434680699</c:v>
                </c:pt>
                <c:pt idx="1428">
                  <c:v>57.141887819814798</c:v>
                </c:pt>
                <c:pt idx="1429">
                  <c:v>57.150429567381202</c:v>
                </c:pt>
                <c:pt idx="1430">
                  <c:v>57.158956703642197</c:v>
                </c:pt>
                <c:pt idx="1431">
                  <c:v>57.167469254819601</c:v>
                </c:pt>
                <c:pt idx="1432">
                  <c:v>57.175967247094697</c:v>
                </c:pt>
                <c:pt idx="1433">
                  <c:v>57.184450706608402</c:v>
                </c:pt>
                <c:pt idx="1434">
                  <c:v>57.1929196594619</c:v>
                </c:pt>
                <c:pt idx="1435">
                  <c:v>57.201374131716797</c:v>
                </c:pt>
                <c:pt idx="1436">
                  <c:v>57.209814149395001</c:v>
                </c:pt>
                <c:pt idx="1437">
                  <c:v>57.218239738479397</c:v>
                </c:pt>
                <c:pt idx="1438">
                  <c:v>57.226650924913997</c:v>
                </c:pt>
                <c:pt idx="1439">
                  <c:v>57.235047734603903</c:v>
                </c:pt>
                <c:pt idx="1440">
                  <c:v>57.243430158171499</c:v>
                </c:pt>
                <c:pt idx="1441">
                  <c:v>57.251798236746403</c:v>
                </c:pt>
                <c:pt idx="1442">
                  <c:v>57.260152010691797</c:v>
                </c:pt>
                <c:pt idx="1443">
                  <c:v>57.268491505495199</c:v>
                </c:pt>
                <c:pt idx="1444">
                  <c:v>57.276816746599799</c:v>
                </c:pt>
                <c:pt idx="1445">
                  <c:v>57.285127759404297</c:v>
                </c:pt>
                <c:pt idx="1446">
                  <c:v>57.293424569263301</c:v>
                </c:pt>
                <c:pt idx="1447">
                  <c:v>57.301707201487503</c:v>
                </c:pt>
                <c:pt idx="1448">
                  <c:v>57.309975681343502</c:v>
                </c:pt>
                <c:pt idx="1449">
                  <c:v>57.318230034054402</c:v>
                </c:pt>
                <c:pt idx="1450">
                  <c:v>57.326470284799903</c:v>
                </c:pt>
                <c:pt idx="1451">
                  <c:v>57.334696458716202</c:v>
                </c:pt>
                <c:pt idx="1452">
                  <c:v>57.342908580896498</c:v>
                </c:pt>
                <c:pt idx="1453">
                  <c:v>57.3511066763907</c:v>
                </c:pt>
                <c:pt idx="1454">
                  <c:v>57.3592907702064</c:v>
                </c:pt>
                <c:pt idx="1455">
                  <c:v>57.367460887308198</c:v>
                </c:pt>
                <c:pt idx="1456">
                  <c:v>57.375617052618203</c:v>
                </c:pt>
                <c:pt idx="1457">
                  <c:v>57.383759291016403</c:v>
                </c:pt>
                <c:pt idx="1458">
                  <c:v>57.391887627340601</c:v>
                </c:pt>
                <c:pt idx="1459">
                  <c:v>57.4000020863866</c:v>
                </c:pt>
                <c:pt idx="1460">
                  <c:v>57.4081026929084</c:v>
                </c:pt>
                <c:pt idx="1461">
                  <c:v>57.416189471618502</c:v>
                </c:pt>
                <c:pt idx="1462">
                  <c:v>57.4242624471879</c:v>
                </c:pt>
                <c:pt idx="1463">
                  <c:v>57.432321644246201</c:v>
                </c:pt>
                <c:pt idx="1464">
                  <c:v>57.4403670873821</c:v>
                </c:pt>
                <c:pt idx="1465">
                  <c:v>57.448398801143199</c:v>
                </c:pt>
                <c:pt idx="1466">
                  <c:v>57.456416810036401</c:v>
                </c:pt>
                <c:pt idx="1467">
                  <c:v>57.464421138528103</c:v>
                </c:pt>
                <c:pt idx="1468">
                  <c:v>57.472411811044097</c:v>
                </c:pt>
                <c:pt idx="1469">
                  <c:v>57.480388851969998</c:v>
                </c:pt>
                <c:pt idx="1470">
                  <c:v>57.488352285651601</c:v>
                </c:pt>
                <c:pt idx="1471">
                  <c:v>57.496302136394299</c:v>
                </c:pt>
                <c:pt idx="1472">
                  <c:v>57.504238428464099</c:v>
                </c:pt>
                <c:pt idx="1473">
                  <c:v>57.512161186087397</c:v>
                </c:pt>
                <c:pt idx="1474">
                  <c:v>57.520070433451103</c:v>
                </c:pt>
                <c:pt idx="1475">
                  <c:v>57.527966194702898</c:v>
                </c:pt>
                <c:pt idx="1476">
                  <c:v>57.535848493951498</c:v>
                </c:pt>
                <c:pt idx="1477">
                  <c:v>57.543717355266601</c:v>
                </c:pt>
                <c:pt idx="1478">
                  <c:v>57.551572802679502</c:v>
                </c:pt>
                <c:pt idx="1479">
                  <c:v>57.5594148601825</c:v>
                </c:pt>
                <c:pt idx="1480">
                  <c:v>57.567243551729803</c:v>
                </c:pt>
                <c:pt idx="1481">
                  <c:v>57.575058889773601</c:v>
                </c:pt>
                <c:pt idx="1482">
                  <c:v>57.5828608725975</c:v>
                </c:pt>
                <c:pt idx="1483">
                  <c:v>57.590649556278201</c:v>
                </c:pt>
                <c:pt idx="1484">
                  <c:v>57.598424964377301</c:v>
                </c:pt>
                <c:pt idx="1485">
                  <c:v>57.6061871204124</c:v>
                </c:pt>
                <c:pt idx="1486">
                  <c:v>57.613936047857202</c:v>
                </c:pt>
                <c:pt idx="1487">
                  <c:v>57.621671770141802</c:v>
                </c:pt>
                <c:pt idx="1488">
                  <c:v>57.629394310652103</c:v>
                </c:pt>
                <c:pt idx="1489">
                  <c:v>57.637103692730697</c:v>
                </c:pt>
                <c:pt idx="1490">
                  <c:v>57.644799939676702</c:v>
                </c:pt>
                <c:pt idx="1491">
                  <c:v>57.652483074745398</c:v>
                </c:pt>
                <c:pt idx="1492">
                  <c:v>57.660153121149101</c:v>
                </c:pt>
                <c:pt idx="1493">
                  <c:v>57.667810102056599</c:v>
                </c:pt>
                <c:pt idx="1494">
                  <c:v>57.675454040593699</c:v>
                </c:pt>
                <c:pt idx="1495">
                  <c:v>57.683084959842901</c:v>
                </c:pt>
                <c:pt idx="1496">
                  <c:v>57.690702882844</c:v>
                </c:pt>
                <c:pt idx="1497">
                  <c:v>57.698307832593699</c:v>
                </c:pt>
                <c:pt idx="1498">
                  <c:v>57.705899832046001</c:v>
                </c:pt>
                <c:pt idx="1499">
                  <c:v>57.7134789041122</c:v>
                </c:pt>
                <c:pt idx="1500">
                  <c:v>57.721045071660903</c:v>
                </c:pt>
                <c:pt idx="1501">
                  <c:v>57.728598357518301</c:v>
                </c:pt>
                <c:pt idx="1502">
                  <c:v>57.736138784468203</c:v>
                </c:pt>
                <c:pt idx="1503">
                  <c:v>57.743666375251998</c:v>
                </c:pt>
                <c:pt idx="1504">
                  <c:v>57.751181152568797</c:v>
                </c:pt>
                <c:pt idx="1505">
                  <c:v>57.758683139075799</c:v>
                </c:pt>
                <c:pt idx="1506">
                  <c:v>57.766172357387902</c:v>
                </c:pt>
                <c:pt idx="1507">
                  <c:v>57.773648830078301</c:v>
                </c:pt>
                <c:pt idx="1508">
                  <c:v>57.781112579678201</c:v>
                </c:pt>
                <c:pt idx="1509">
                  <c:v>57.788563628677103</c:v>
                </c:pt>
                <c:pt idx="1510">
                  <c:v>57.796001999522801</c:v>
                </c:pt>
                <c:pt idx="1511">
                  <c:v>57.8034277146214</c:v>
                </c:pt>
                <c:pt idx="1512">
                  <c:v>57.810840796337999</c:v>
                </c:pt>
                <c:pt idx="1513">
                  <c:v>57.818241266995699</c:v>
                </c:pt>
                <c:pt idx="1514">
                  <c:v>57.8256291488767</c:v>
                </c:pt>
                <c:pt idx="1515">
                  <c:v>57.8330044642221</c:v>
                </c:pt>
                <c:pt idx="1516">
                  <c:v>57.840367235231497</c:v>
                </c:pt>
                <c:pt idx="1517">
                  <c:v>57.8477174840638</c:v>
                </c:pt>
                <c:pt idx="1518">
                  <c:v>57.855055232837003</c:v>
                </c:pt>
                <c:pt idx="1519">
                  <c:v>57.862380503628202</c:v>
                </c:pt>
                <c:pt idx="1520">
                  <c:v>57.8696933184738</c:v>
                </c:pt>
                <c:pt idx="1521">
                  <c:v>57.8769936993694</c:v>
                </c:pt>
                <c:pt idx="1522">
                  <c:v>57.884281668270503</c:v>
                </c:pt>
                <c:pt idx="1523">
                  <c:v>57.891557238192803</c:v>
                </c:pt>
                <c:pt idx="1524">
                  <c:v>57.898820436809899</c:v>
                </c:pt>
                <c:pt idx="1525">
                  <c:v>57.906071287894299</c:v>
                </c:pt>
                <c:pt idx="1526">
                  <c:v>57.9133098131827</c:v>
                </c:pt>
                <c:pt idx="1527">
                  <c:v>57.9205360343704</c:v>
                </c:pt>
                <c:pt idx="1528">
                  <c:v>57.927749973111098</c:v>
                </c:pt>
                <c:pt idx="1529">
                  <c:v>57.934951651017101</c:v>
                </c:pt>
                <c:pt idx="1530">
                  <c:v>57.942141089659202</c:v>
                </c:pt>
                <c:pt idx="1531">
                  <c:v>57.949318310567001</c:v>
                </c:pt>
                <c:pt idx="1532">
                  <c:v>57.956483335228903</c:v>
                </c:pt>
                <c:pt idx="1533">
                  <c:v>57.963636185092298</c:v>
                </c:pt>
                <c:pt idx="1534">
                  <c:v>57.970776881563197</c:v>
                </c:pt>
                <c:pt idx="1535">
                  <c:v>57.977905446007</c:v>
                </c:pt>
                <c:pt idx="1536">
                  <c:v>57.985021899747998</c:v>
                </c:pt>
                <c:pt idx="1537">
                  <c:v>57.992126264069697</c:v>
                </c:pt>
                <c:pt idx="1538">
                  <c:v>57.9992185602147</c:v>
                </c:pt>
                <c:pt idx="1539">
                  <c:v>58.006298809385299</c:v>
                </c:pt>
                <c:pt idx="1540">
                  <c:v>58.013367032742899</c:v>
                </c:pt>
                <c:pt idx="1541">
                  <c:v>58.020423251408502</c:v>
                </c:pt>
                <c:pt idx="1542">
                  <c:v>58.027467486462498</c:v>
                </c:pt>
                <c:pt idx="1543">
                  <c:v>58.034499758945103</c:v>
                </c:pt>
                <c:pt idx="1544">
                  <c:v>58.041520089856199</c:v>
                </c:pt>
                <c:pt idx="1545">
                  <c:v>58.048528500155399</c:v>
                </c:pt>
                <c:pt idx="1546">
                  <c:v>58.055525010762302</c:v>
                </c:pt>
                <c:pt idx="1547">
                  <c:v>58.062509642556201</c:v>
                </c:pt>
                <c:pt idx="1548">
                  <c:v>58.069482416376701</c:v>
                </c:pt>
                <c:pt idx="1549">
                  <c:v>58.076443353023201</c:v>
                </c:pt>
                <c:pt idx="1550">
                  <c:v>58.0833924732555</c:v>
                </c:pt>
                <c:pt idx="1551">
                  <c:v>58.090329797793601</c:v>
                </c:pt>
                <c:pt idx="1552">
                  <c:v>58.097255347317699</c:v>
                </c:pt>
                <c:pt idx="1553">
                  <c:v>58.104169142468599</c:v>
                </c:pt>
                <c:pt idx="1554">
                  <c:v>58.111071203847303</c:v>
                </c:pt>
                <c:pt idx="1555">
                  <c:v>58.117961552015501</c:v>
                </c:pt>
                <c:pt idx="1556">
                  <c:v>58.124840207495701</c:v>
                </c:pt>
                <c:pt idx="1557">
                  <c:v>58.131707190770797</c:v>
                </c:pt>
                <c:pt idx="1558">
                  <c:v>58.138562522284602</c:v>
                </c:pt>
                <c:pt idx="1559">
                  <c:v>58.1454062224418</c:v>
                </c:pt>
                <c:pt idx="1560">
                  <c:v>58.152238311608002</c:v>
                </c:pt>
                <c:pt idx="1561">
                  <c:v>58.159058810109798</c:v>
                </c:pt>
                <c:pt idx="1562">
                  <c:v>58.165867738234802</c:v>
                </c:pt>
                <c:pt idx="1563">
                  <c:v>58.172665116231997</c:v>
                </c:pt>
                <c:pt idx="1564">
                  <c:v>58.179450967020202</c:v>
                </c:pt>
                <c:pt idx="1565">
                  <c:v>58.186225313238701</c:v>
                </c:pt>
                <c:pt idx="1566">
                  <c:v>58.192988170622897</c:v>
                </c:pt>
                <c:pt idx="1567">
                  <c:v>58.199739559305897</c:v>
                </c:pt>
                <c:pt idx="1568">
                  <c:v>58.2064794993832</c:v>
                </c:pt>
                <c:pt idx="1569">
                  <c:v>58.213208010913299</c:v>
                </c:pt>
                <c:pt idx="1570">
                  <c:v>58.2199251139171</c:v>
                </c:pt>
                <c:pt idx="1571">
                  <c:v>58.226630828378802</c:v>
                </c:pt>
                <c:pt idx="1572">
                  <c:v>58.233325174245103</c:v>
                </c:pt>
                <c:pt idx="1573">
                  <c:v>58.240008171426098</c:v>
                </c:pt>
                <c:pt idx="1574">
                  <c:v>58.246679839794602</c:v>
                </c:pt>
                <c:pt idx="1575">
                  <c:v>58.2533401991872</c:v>
                </c:pt>
                <c:pt idx="1576">
                  <c:v>58.259989269403199</c:v>
                </c:pt>
                <c:pt idx="1577">
                  <c:v>58.266627070205601</c:v>
                </c:pt>
                <c:pt idx="1578">
                  <c:v>58.273253621320897</c:v>
                </c:pt>
                <c:pt idx="1579">
                  <c:v>58.279868942439002</c:v>
                </c:pt>
                <c:pt idx="1580">
                  <c:v>58.286473053213697</c:v>
                </c:pt>
                <c:pt idx="1581">
                  <c:v>58.293065973262202</c:v>
                </c:pt>
                <c:pt idx="1582">
                  <c:v>58.299647722165901</c:v>
                </c:pt>
                <c:pt idx="1583">
                  <c:v>58.306218319469899</c:v>
                </c:pt>
                <c:pt idx="1584">
                  <c:v>58.312777784683199</c:v>
                </c:pt>
                <c:pt idx="1585">
                  <c:v>58.319326137279297</c:v>
                </c:pt>
                <c:pt idx="1586">
                  <c:v>58.325863396695397</c:v>
                </c:pt>
                <c:pt idx="1587">
                  <c:v>58.332389582333398</c:v>
                </c:pt>
                <c:pt idx="1588">
                  <c:v>58.338904713559202</c:v>
                </c:pt>
                <c:pt idx="1589">
                  <c:v>58.3454088097035</c:v>
                </c:pt>
                <c:pt idx="1590">
                  <c:v>58.351901890061299</c:v>
                </c:pt>
                <c:pt idx="1591">
                  <c:v>58.358383973892302</c:v>
                </c:pt>
                <c:pt idx="1592">
                  <c:v>58.364855080420902</c:v>
                </c:pt>
                <c:pt idx="1593">
                  <c:v>58.371315228836401</c:v>
                </c:pt>
                <c:pt idx="1594">
                  <c:v>58.3777644382928</c:v>
                </c:pt>
                <c:pt idx="1595">
                  <c:v>58.384202727909397</c:v>
                </c:pt>
                <c:pt idx="1596">
                  <c:v>58.390630116770197</c:v>
                </c:pt>
                <c:pt idx="1597">
                  <c:v>58.397046623924602</c:v>
                </c:pt>
                <c:pt idx="1598">
                  <c:v>58.403452268387298</c:v>
                </c:pt>
                <c:pt idx="1599">
                  <c:v>58.409847069138102</c:v>
                </c:pt>
                <c:pt idx="1600">
                  <c:v>58.416231045122402</c:v>
                </c:pt>
                <c:pt idx="1601">
                  <c:v>58.422604215251198</c:v>
                </c:pt>
                <c:pt idx="1602">
                  <c:v>58.428966598400798</c:v>
                </c:pt>
                <c:pt idx="1603">
                  <c:v>58.435318213413602</c:v>
                </c:pt>
                <c:pt idx="1604">
                  <c:v>58.441659079097398</c:v>
                </c:pt>
                <c:pt idx="1605">
                  <c:v>58.447989214226098</c:v>
                </c:pt>
                <c:pt idx="1606">
                  <c:v>58.454308638883397</c:v>
                </c:pt>
                <c:pt idx="1607">
                  <c:v>58.460617370648798</c:v>
                </c:pt>
                <c:pt idx="1608">
                  <c:v>58.466915428094602</c:v>
                </c:pt>
                <c:pt idx="1609">
                  <c:v>58.473202829863503</c:v>
                </c:pt>
                <c:pt idx="1610">
                  <c:v>58.479479594564701</c:v>
                </c:pt>
                <c:pt idx="1611">
                  <c:v>58.485745740773901</c:v>
                </c:pt>
                <c:pt idx="1612">
                  <c:v>58.492001287033197</c:v>
                </c:pt>
                <c:pt idx="1613">
                  <c:v>58.498246251851697</c:v>
                </c:pt>
                <c:pt idx="1614">
                  <c:v>58.504480653704903</c:v>
                </c:pt>
                <c:pt idx="1615">
                  <c:v>58.510704511035598</c:v>
                </c:pt>
                <c:pt idx="1616">
                  <c:v>58.5169178422531</c:v>
                </c:pt>
                <c:pt idx="1617">
                  <c:v>58.523120665733998</c:v>
                </c:pt>
                <c:pt idx="1618">
                  <c:v>58.529312999821997</c:v>
                </c:pt>
                <c:pt idx="1619">
                  <c:v>58.535494862828003</c:v>
                </c:pt>
                <c:pt idx="1620">
                  <c:v>58.541666273030103</c:v>
                </c:pt>
                <c:pt idx="1621">
                  <c:v>58.547827248673997</c:v>
                </c:pt>
                <c:pt idx="1622">
                  <c:v>58.553977807972799</c:v>
                </c:pt>
                <c:pt idx="1623">
                  <c:v>58.560117969106997</c:v>
                </c:pt>
                <c:pt idx="1624">
                  <c:v>58.566247750224903</c:v>
                </c:pt>
                <c:pt idx="1625">
                  <c:v>58.572367169442799</c:v>
                </c:pt>
                <c:pt idx="1626">
                  <c:v>58.578476244844403</c:v>
                </c:pt>
                <c:pt idx="1627">
                  <c:v>58.584574994481699</c:v>
                </c:pt>
                <c:pt idx="1628">
                  <c:v>58.590663436374399</c:v>
                </c:pt>
                <c:pt idx="1629">
                  <c:v>58.596741588510604</c:v>
                </c:pt>
                <c:pt idx="1630">
                  <c:v>58.602809468846502</c:v>
                </c:pt>
                <c:pt idx="1631">
                  <c:v>58.608867095306401</c:v>
                </c:pt>
                <c:pt idx="1632">
                  <c:v>58.614914485783402</c:v>
                </c:pt>
                <c:pt idx="1633">
                  <c:v>58.620951658138701</c:v>
                </c:pt>
                <c:pt idx="1634">
                  <c:v>58.626978630202302</c:v>
                </c:pt>
                <c:pt idx="1635">
                  <c:v>58.632995419772499</c:v>
                </c:pt>
                <c:pt idx="1636">
                  <c:v>58.639002044616902</c:v>
                </c:pt>
                <c:pt idx="1637">
                  <c:v>58.644998522471298</c:v>
                </c:pt>
                <c:pt idx="1638">
                  <c:v>58.650984871040997</c:v>
                </c:pt>
                <c:pt idx="1639">
                  <c:v>58.656961107999798</c:v>
                </c:pt>
                <c:pt idx="1640">
                  <c:v>58.662927250990997</c:v>
                </c:pt>
                <c:pt idx="1641">
                  <c:v>58.6688833176269</c:v>
                </c:pt>
                <c:pt idx="1642">
                  <c:v>58.674829325489</c:v>
                </c:pt>
                <c:pt idx="1643">
                  <c:v>58.680765292128399</c:v>
                </c:pt>
                <c:pt idx="1644">
                  <c:v>58.686691235065403</c:v>
                </c:pt>
                <c:pt idx="1645">
                  <c:v>58.6926071717902</c:v>
                </c:pt>
                <c:pt idx="1646">
                  <c:v>58.698513119762097</c:v>
                </c:pt>
                <c:pt idx="1647">
                  <c:v>58.7044090964106</c:v>
                </c:pt>
                <c:pt idx="1648">
                  <c:v>58.710295119134898</c:v>
                </c:pt>
                <c:pt idx="1649">
                  <c:v>58.716171205303901</c:v>
                </c:pt>
                <c:pt idx="1650">
                  <c:v>58.7220373722567</c:v>
                </c:pt>
                <c:pt idx="1651">
                  <c:v>58.7278936373026</c:v>
                </c:pt>
                <c:pt idx="1652">
                  <c:v>58.733740017720599</c:v>
                </c:pt>
                <c:pt idx="1653">
                  <c:v>58.739576530760502</c:v>
                </c:pt>
                <c:pt idx="1654">
                  <c:v>58.745403193642098</c:v>
                </c:pt>
                <c:pt idx="1655">
                  <c:v>58.751220023555902</c:v>
                </c:pt>
                <c:pt idx="1656">
                  <c:v>58.757027037662603</c:v>
                </c:pt>
                <c:pt idx="1657">
                  <c:v>58.762824253093797</c:v>
                </c:pt>
                <c:pt idx="1658">
                  <c:v>58.7686116869518</c:v>
                </c:pt>
                <c:pt idx="1659">
                  <c:v>58.7743893462317</c:v>
                </c:pt>
                <c:pt idx="1660">
                  <c:v>58.780157248626701</c:v>
                </c:pt>
                <c:pt idx="1661">
                  <c:v>58.785915419087999</c:v>
                </c:pt>
                <c:pt idx="1662">
                  <c:v>58.7916638745439</c:v>
                </c:pt>
                <c:pt idx="1663">
                  <c:v>58.797402631892503</c:v>
                </c:pt>
                <c:pt idx="1664">
                  <c:v>58.803131708001999</c:v>
                </c:pt>
                <c:pt idx="1665">
                  <c:v>58.808851119710802</c:v>
                </c:pt>
                <c:pt idx="1666">
                  <c:v>58.814560883827298</c:v>
                </c:pt>
                <c:pt idx="1667">
                  <c:v>58.8202610171302</c:v>
                </c:pt>
                <c:pt idx="1668">
                  <c:v>58.825951536368798</c:v>
                </c:pt>
                <c:pt idx="1669">
                  <c:v>58.831632458262298</c:v>
                </c:pt>
                <c:pt idx="1670">
                  <c:v>58.837303799501001</c:v>
                </c:pt>
                <c:pt idx="1671">
                  <c:v>58.842965576745399</c:v>
                </c:pt>
                <c:pt idx="1672">
                  <c:v>58.848617806626599</c:v>
                </c:pt>
                <c:pt idx="1673">
                  <c:v>58.854260505746602</c:v>
                </c:pt>
                <c:pt idx="1674">
                  <c:v>58.859893690678298</c:v>
                </c:pt>
                <c:pt idx="1675">
                  <c:v>58.865517377965297</c:v>
                </c:pt>
                <c:pt idx="1676">
                  <c:v>58.871131584122203</c:v>
                </c:pt>
                <c:pt idx="1677">
                  <c:v>58.876736325634702</c:v>
                </c:pt>
                <c:pt idx="1678">
                  <c:v>58.882331618959597</c:v>
                </c:pt>
                <c:pt idx="1679">
                  <c:v>58.887917480524898</c:v>
                </c:pt>
                <c:pt idx="1680">
                  <c:v>58.893493926729903</c:v>
                </c:pt>
                <c:pt idx="1681">
                  <c:v>58.899060973945303</c:v>
                </c:pt>
                <c:pt idx="1682">
                  <c:v>58.904618638513</c:v>
                </c:pt>
                <c:pt idx="1683">
                  <c:v>58.910166936746798</c:v>
                </c:pt>
                <c:pt idx="1684">
                  <c:v>58.915705884931803</c:v>
                </c:pt>
                <c:pt idx="1685">
                  <c:v>58.921235499324801</c:v>
                </c:pt>
                <c:pt idx="1686">
                  <c:v>58.926755796154602</c:v>
                </c:pt>
                <c:pt idx="1687">
                  <c:v>58.932266791621501</c:v>
                </c:pt>
                <c:pt idx="1688">
                  <c:v>58.937768501897899</c:v>
                </c:pt>
                <c:pt idx="1689">
                  <c:v>58.943260943128202</c:v>
                </c:pt>
                <c:pt idx="1690">
                  <c:v>58.948744131428803</c:v>
                </c:pt>
                <c:pt idx="1691">
                  <c:v>58.954218082888197</c:v>
                </c:pt>
                <c:pt idx="1692">
                  <c:v>58.959682813567198</c:v>
                </c:pt>
                <c:pt idx="1693">
                  <c:v>58.9651383394989</c:v>
                </c:pt>
                <c:pt idx="1694">
                  <c:v>58.970584676688802</c:v>
                </c:pt>
                <c:pt idx="1695">
                  <c:v>58.9760218411148</c:v>
                </c:pt>
                <c:pt idx="1696">
                  <c:v>58.981449848727401</c:v>
                </c:pt>
                <c:pt idx="1697">
                  <c:v>58.986868715449603</c:v>
                </c:pt>
                <c:pt idx="1698">
                  <c:v>58.9922784571772</c:v>
                </c:pt>
                <c:pt idx="1699">
                  <c:v>58.9976790897787</c:v>
                </c:pt>
                <c:pt idx="1700">
                  <c:v>59.003070629095603</c:v>
                </c:pt>
                <c:pt idx="1701">
                  <c:v>59.008453090942197</c:v>
                </c:pt>
                <c:pt idx="1702">
                  <c:v>59.013826491105803</c:v>
                </c:pt>
                <c:pt idx="1703">
                  <c:v>59.019190845346799</c:v>
                </c:pt>
                <c:pt idx="1704">
                  <c:v>59.024546169398803</c:v>
                </c:pt>
                <c:pt idx="1705">
                  <c:v>59.029892478968598</c:v>
                </c:pt>
                <c:pt idx="1706">
                  <c:v>59.035229789736498</c:v>
                </c:pt>
                <c:pt idx="1707">
                  <c:v>59.0405581173559</c:v>
                </c:pt>
                <c:pt idx="1708">
                  <c:v>59.0458774774538</c:v>
                </c:pt>
                <c:pt idx="1709">
                  <c:v>59.051187885630902</c:v>
                </c:pt>
                <c:pt idx="1710">
                  <c:v>59.056489357461402</c:v>
                </c:pt>
                <c:pt idx="1711">
                  <c:v>59.061781908493302</c:v>
                </c:pt>
                <c:pt idx="1712">
                  <c:v>59.067065550176999</c:v>
                </c:pt>
                <c:pt idx="1713">
                  <c:v>59.072340281196801</c:v>
                </c:pt>
                <c:pt idx="1714">
                  <c:v>59.0776061359689</c:v>
                </c:pt>
                <c:pt idx="1715">
                  <c:v>59.082863129861501</c:v>
                </c:pt>
                <c:pt idx="1716">
                  <c:v>59.088111278215301</c:v>
                </c:pt>
                <c:pt idx="1717">
                  <c:v>59.093350596343598</c:v>
                </c:pt>
                <c:pt idx="1718">
                  <c:v>59.098581099532304</c:v>
                </c:pt>
                <c:pt idx="1719">
                  <c:v>59.103802803040097</c:v>
                </c:pt>
                <c:pt idx="1720">
                  <c:v>59.109015722098299</c:v>
                </c:pt>
                <c:pt idx="1721">
                  <c:v>59.114219871911303</c:v>
                </c:pt>
                <c:pt idx="1722">
                  <c:v>59.119415267656201</c:v>
                </c:pt>
                <c:pt idx="1723">
                  <c:v>59.124601924483102</c:v>
                </c:pt>
                <c:pt idx="1724">
                  <c:v>59.129779857515203</c:v>
                </c:pt>
                <c:pt idx="1725">
                  <c:v>59.134949081848703</c:v>
                </c:pt>
                <c:pt idx="1726">
                  <c:v>59.140109612552997</c:v>
                </c:pt>
                <c:pt idx="1727">
                  <c:v>59.145261464670703</c:v>
                </c:pt>
                <c:pt idx="1728">
                  <c:v>59.150404653217898</c:v>
                </c:pt>
                <c:pt idx="1729">
                  <c:v>59.1555391931836</c:v>
                </c:pt>
                <c:pt idx="1730">
                  <c:v>59.160665099530597</c:v>
                </c:pt>
                <c:pt idx="1731">
                  <c:v>59.165782387194902</c:v>
                </c:pt>
                <c:pt idx="1732">
                  <c:v>59.170891071086402</c:v>
                </c:pt>
                <c:pt idx="1733">
                  <c:v>59.175991166088302</c:v>
                </c:pt>
                <c:pt idx="1734">
                  <c:v>59.181082687057497</c:v>
                </c:pt>
                <c:pt idx="1735">
                  <c:v>59.186165648824698</c:v>
                </c:pt>
                <c:pt idx="1736">
                  <c:v>59.191240066194403</c:v>
                </c:pt>
                <c:pt idx="1737">
                  <c:v>59.196305953944901</c:v>
                </c:pt>
                <c:pt idx="1738">
                  <c:v>59.201363326828599</c:v>
                </c:pt>
                <c:pt idx="1739">
                  <c:v>59.206412199571602</c:v>
                </c:pt>
                <c:pt idx="1740">
                  <c:v>59.211452586874302</c:v>
                </c:pt>
                <c:pt idx="1741">
                  <c:v>59.216484503411003</c:v>
                </c:pt>
                <c:pt idx="1742">
                  <c:v>59.221507963830398</c:v>
                </c:pt>
                <c:pt idx="1743">
                  <c:v>59.226522982755398</c:v>
                </c:pt>
                <c:pt idx="1744">
                  <c:v>59.231529574783004</c:v>
                </c:pt>
                <c:pt idx="1745">
                  <c:v>59.236527754484797</c:v>
                </c:pt>
                <c:pt idx="1746">
                  <c:v>59.241517536406697</c:v>
                </c:pt>
                <c:pt idx="1747">
                  <c:v>59.246498935069198</c:v>
                </c:pt>
                <c:pt idx="1748">
                  <c:v>59.251471964967301</c:v>
                </c:pt>
                <c:pt idx="1749">
                  <c:v>59.256436640570598</c:v>
                </c:pt>
                <c:pt idx="1750">
                  <c:v>59.261392976323599</c:v>
                </c:pt>
                <c:pt idx="1751">
                  <c:v>59.266340986645098</c:v>
                </c:pt>
                <c:pt idx="1752">
                  <c:v>59.271280685929199</c:v>
                </c:pt>
                <c:pt idx="1753">
                  <c:v>59.276212088544703</c:v>
                </c:pt>
                <c:pt idx="1754">
                  <c:v>59.281135208835202</c:v>
                </c:pt>
                <c:pt idx="1755">
                  <c:v>59.286050061119603</c:v>
                </c:pt>
                <c:pt idx="1756">
                  <c:v>59.290956659691602</c:v>
                </c:pt>
                <c:pt idx="1757">
                  <c:v>59.295855018820099</c:v>
                </c:pt>
                <c:pt idx="1758">
                  <c:v>59.3007451527494</c:v>
                </c:pt>
                <c:pt idx="1759">
                  <c:v>59.305627075698801</c:v>
                </c:pt>
                <c:pt idx="1760">
                  <c:v>59.310500801863199</c:v>
                </c:pt>
                <c:pt idx="1761">
                  <c:v>59.315366345412599</c:v>
                </c:pt>
                <c:pt idx="1762">
                  <c:v>59.320223720492599</c:v>
                </c:pt>
                <c:pt idx="1763">
                  <c:v>59.325072941224299</c:v>
                </c:pt>
                <c:pt idx="1764">
                  <c:v>59.329914021704603</c:v>
                </c:pt>
                <c:pt idx="1765">
                  <c:v>59.334746976005597</c:v>
                </c:pt>
                <c:pt idx="1766">
                  <c:v>59.339571806365001</c:v>
                </c:pt>
                <c:pt idx="1767">
                  <c:v>59.344388534495202</c:v>
                </c:pt>
                <c:pt idx="1768">
                  <c:v>59.349197177309797</c:v>
                </c:pt>
                <c:pt idx="1769">
                  <c:v>59.353997748737797</c:v>
                </c:pt>
                <c:pt idx="1770">
                  <c:v>59.358790262683399</c:v>
                </c:pt>
                <c:pt idx="1771">
                  <c:v>59.363574733025601</c:v>
                </c:pt>
                <c:pt idx="1772">
                  <c:v>59.368351173618599</c:v>
                </c:pt>
                <c:pt idx="1773">
                  <c:v>59.3731195982919</c:v>
                </c:pt>
                <c:pt idx="1774">
                  <c:v>59.377880020849801</c:v>
                </c:pt>
                <c:pt idx="1775">
                  <c:v>59.382632455072397</c:v>
                </c:pt>
                <c:pt idx="1776">
                  <c:v>59.3873769147147</c:v>
                </c:pt>
                <c:pt idx="1777">
                  <c:v>59.392113413507303</c:v>
                </c:pt>
                <c:pt idx="1778">
                  <c:v>59.396841965156298</c:v>
                </c:pt>
                <c:pt idx="1779">
                  <c:v>59.401562583343001</c:v>
                </c:pt>
                <c:pt idx="1780">
                  <c:v>59.406275281724497</c:v>
                </c:pt>
                <c:pt idx="1781">
                  <c:v>59.410980073933302</c:v>
                </c:pt>
                <c:pt idx="1782">
                  <c:v>59.415676973577902</c:v>
                </c:pt>
                <c:pt idx="1783">
                  <c:v>59.420365994242097</c:v>
                </c:pt>
                <c:pt idx="1784">
                  <c:v>59.4250471494857</c:v>
                </c:pt>
                <c:pt idx="1785">
                  <c:v>59.429720452844201</c:v>
                </c:pt>
                <c:pt idx="1786">
                  <c:v>59.434385917829097</c:v>
                </c:pt>
                <c:pt idx="1787">
                  <c:v>59.439043557927803</c:v>
                </c:pt>
                <c:pt idx="1788">
                  <c:v>59.443693386603599</c:v>
                </c:pt>
                <c:pt idx="1789">
                  <c:v>59.448335417296001</c:v>
                </c:pt>
                <c:pt idx="1790">
                  <c:v>59.452969663420298</c:v>
                </c:pt>
                <c:pt idx="1791">
                  <c:v>59.457596138368203</c:v>
                </c:pt>
                <c:pt idx="1792">
                  <c:v>59.462214855507597</c:v>
                </c:pt>
                <c:pt idx="1793">
                  <c:v>59.4668258281825</c:v>
                </c:pt>
                <c:pt idx="1794">
                  <c:v>59.471429069713402</c:v>
                </c:pt>
                <c:pt idx="1795">
                  <c:v>59.476024593397099</c:v>
                </c:pt>
                <c:pt idx="1796">
                  <c:v>59.480612412506801</c:v>
                </c:pt>
                <c:pt idx="1797">
                  <c:v>59.485192540292097</c:v>
                </c:pt>
                <c:pt idx="1798">
                  <c:v>59.4897649899793</c:v>
                </c:pt>
                <c:pt idx="1799">
                  <c:v>59.494329774771103</c:v>
                </c:pt>
                <c:pt idx="1800">
                  <c:v>59.498886907847201</c:v>
                </c:pt>
                <c:pt idx="1801">
                  <c:v>59.503436402363498</c:v>
                </c:pt>
                <c:pt idx="1802">
                  <c:v>59.507978271453098</c:v>
                </c:pt>
                <c:pt idx="1803">
                  <c:v>59.512512528225599</c:v>
                </c:pt>
                <c:pt idx="1804">
                  <c:v>59.517039185767601</c:v>
                </c:pt>
                <c:pt idx="1805">
                  <c:v>59.521558257142701</c:v>
                </c:pt>
                <c:pt idx="1806">
                  <c:v>59.526069755391298</c:v>
                </c:pt>
                <c:pt idx="1807">
                  <c:v>59.530573693530897</c:v>
                </c:pt>
                <c:pt idx="1808">
                  <c:v>59.535070084556097</c:v>
                </c:pt>
                <c:pt idx="1809">
                  <c:v>59.539558941438699</c:v>
                </c:pt>
                <c:pt idx="1810">
                  <c:v>59.5440402771275</c:v>
                </c:pt>
                <c:pt idx="1811">
                  <c:v>59.548514104548801</c:v>
                </c:pt>
                <c:pt idx="1812">
                  <c:v>59.552980436606099</c:v>
                </c:pt>
                <c:pt idx="1813">
                  <c:v>59.557439286180099</c:v>
                </c:pt>
                <c:pt idx="1814">
                  <c:v>59.561890666129202</c:v>
                </c:pt>
                <c:pt idx="1815">
                  <c:v>59.566334589289099</c:v>
                </c:pt>
                <c:pt idx="1816">
                  <c:v>59.570771068473</c:v>
                </c:pt>
                <c:pt idx="1817">
                  <c:v>59.575200116471798</c:v>
                </c:pt>
                <c:pt idx="1818">
                  <c:v>59.579621746053903</c:v>
                </c:pt>
                <c:pt idx="1819">
                  <c:v>59.584035967393802</c:v>
                </c:pt>
                <c:pt idx="1820">
                  <c:v>59.588442791832001</c:v>
                </c:pt>
                <c:pt idx="1821">
                  <c:v>59.592842235523499</c:v>
                </c:pt>
                <c:pt idx="1822">
                  <c:v>59.597234311128503</c:v>
                </c:pt>
                <c:pt idx="1823">
                  <c:v>59.6016190312845</c:v>
                </c:pt>
                <c:pt idx="1824">
                  <c:v>59.605996408606799</c:v>
                </c:pt>
                <c:pt idx="1825">
                  <c:v>59.610366455688002</c:v>
                </c:pt>
                <c:pt idx="1826">
                  <c:v>59.614729185098597</c:v>
                </c:pt>
                <c:pt idx="1827">
                  <c:v>59.619084609386697</c:v>
                </c:pt>
                <c:pt idx="1828">
                  <c:v>59.623432741078197</c:v>
                </c:pt>
                <c:pt idx="1829">
                  <c:v>59.627773592676803</c:v>
                </c:pt>
                <c:pt idx="1830">
                  <c:v>59.632107176663901</c:v>
                </c:pt>
                <c:pt idx="1831">
                  <c:v>59.636433505499198</c:v>
                </c:pt>
                <c:pt idx="1832">
                  <c:v>59.640752591619901</c:v>
                </c:pt>
                <c:pt idx="1833">
                  <c:v>59.645064447441598</c:v>
                </c:pt>
                <c:pt idx="1834">
                  <c:v>59.649369085357698</c:v>
                </c:pt>
                <c:pt idx="1835">
                  <c:v>59.653666517739801</c:v>
                </c:pt>
                <c:pt idx="1836">
                  <c:v>59.657956756937701</c:v>
                </c:pt>
                <c:pt idx="1837">
                  <c:v>59.662239815279399</c:v>
                </c:pt>
                <c:pt idx="1838">
                  <c:v>59.666515705071198</c:v>
                </c:pt>
                <c:pt idx="1839">
                  <c:v>59.6707844385977</c:v>
                </c:pt>
                <c:pt idx="1840">
                  <c:v>59.675046028121798</c:v>
                </c:pt>
                <c:pt idx="1841">
                  <c:v>59.679300485885001</c:v>
                </c:pt>
                <c:pt idx="1842">
                  <c:v>59.683547824107002</c:v>
                </c:pt>
                <c:pt idx="1843">
                  <c:v>59.687788054986299</c:v>
                </c:pt>
                <c:pt idx="1844">
                  <c:v>59.692021190699798</c:v>
                </c:pt>
                <c:pt idx="1845">
                  <c:v>59.696247243403199</c:v>
                </c:pt>
                <c:pt idx="1846">
                  <c:v>59.700466225230599</c:v>
                </c:pt>
                <c:pt idx="1847">
                  <c:v>59.704678148295102</c:v>
                </c:pt>
                <c:pt idx="1848">
                  <c:v>59.708883024688603</c:v>
                </c:pt>
                <c:pt idx="1849">
                  <c:v>59.713080866481597</c:v>
                </c:pt>
                <c:pt idx="1850">
                  <c:v>59.717271685723503</c:v>
                </c:pt>
                <c:pt idx="1851">
                  <c:v>59.721455494442999</c:v>
                </c:pt>
                <c:pt idx="1852">
                  <c:v>59.725632304647299</c:v>
                </c:pt>
                <c:pt idx="1853">
                  <c:v>59.729802128323001</c:v>
                </c:pt>
                <c:pt idx="1854">
                  <c:v>59.733964977435697</c:v>
                </c:pt>
                <c:pt idx="1855">
                  <c:v>59.7381208639299</c:v>
                </c:pt>
                <c:pt idx="1856">
                  <c:v>59.742269799729698</c:v>
                </c:pt>
                <c:pt idx="1857">
                  <c:v>59.746411796738101</c:v>
                </c:pt>
                <c:pt idx="1858">
                  <c:v>59.750546866837603</c:v>
                </c:pt>
                <c:pt idx="1859">
                  <c:v>59.754675021890002</c:v>
                </c:pt>
                <c:pt idx="1860">
                  <c:v>59.758796273736401</c:v>
                </c:pt>
                <c:pt idx="1861">
                  <c:v>59.762910634197503</c:v>
                </c:pt>
                <c:pt idx="1862">
                  <c:v>59.767018115073398</c:v>
                </c:pt>
                <c:pt idx="1863">
                  <c:v>59.771118728143797</c:v>
                </c:pt>
                <c:pt idx="1864">
                  <c:v>59.775212485167899</c:v>
                </c:pt>
                <c:pt idx="1865">
                  <c:v>59.779299397884699</c:v>
                </c:pt>
                <c:pt idx="1866">
                  <c:v>59.783379478012897</c:v>
                </c:pt>
                <c:pt idx="1867">
                  <c:v>59.787452737250703</c:v>
                </c:pt>
                <c:pt idx="1868">
                  <c:v>59.791519187276499</c:v>
                </c:pt>
                <c:pt idx="1869">
                  <c:v>59.795578839748302</c:v>
                </c:pt>
                <c:pt idx="1870">
                  <c:v>59.799631706304098</c:v>
                </c:pt>
                <c:pt idx="1871">
                  <c:v>59.803677798561701</c:v>
                </c:pt>
                <c:pt idx="1872">
                  <c:v>59.8077171278943</c:v>
                </c:pt>
                <c:pt idx="1873">
                  <c:v>59.811749700263597</c:v>
                </c:pt>
                <c:pt idx="1874">
                  <c:v>59.815775532595801</c:v>
                </c:pt>
                <c:pt idx="1875">
                  <c:v>59.819794636410897</c:v>
                </c:pt>
                <c:pt idx="1876">
                  <c:v>59.823807023208502</c:v>
                </c:pt>
                <c:pt idx="1877">
                  <c:v>59.827812704468201</c:v>
                </c:pt>
                <c:pt idx="1878">
                  <c:v>59.831811691649399</c:v>
                </c:pt>
                <c:pt idx="1879">
                  <c:v>59.835803996191501</c:v>
                </c:pt>
                <c:pt idx="1880">
                  <c:v>59.839789629514001</c:v>
                </c:pt>
                <c:pt idx="1881">
                  <c:v>59.8437686030165</c:v>
                </c:pt>
                <c:pt idx="1882">
                  <c:v>59.847740928078501</c:v>
                </c:pt>
                <c:pt idx="1883">
                  <c:v>59.851706616059801</c:v>
                </c:pt>
                <c:pt idx="1884">
                  <c:v>59.855665678300497</c:v>
                </c:pt>
                <c:pt idx="1885">
                  <c:v>59.8596181261208</c:v>
                </c:pt>
                <c:pt idx="1886">
                  <c:v>59.863563970821197</c:v>
                </c:pt>
                <c:pt idx="1887">
                  <c:v>59.867503223682697</c:v>
                </c:pt>
                <c:pt idx="1888">
                  <c:v>59.871435895966698</c:v>
                </c:pt>
                <c:pt idx="1889">
                  <c:v>59.875361998914798</c:v>
                </c:pt>
                <c:pt idx="1890">
                  <c:v>59.8792815437493</c:v>
                </c:pt>
                <c:pt idx="1891">
                  <c:v>59.883194541673099</c:v>
                </c:pt>
                <c:pt idx="1892">
                  <c:v>59.887101003869503</c:v>
                </c:pt>
                <c:pt idx="1893">
                  <c:v>59.891000941502597</c:v>
                </c:pt>
                <c:pt idx="1894">
                  <c:v>59.894894365717001</c:v>
                </c:pt>
                <c:pt idx="1895">
                  <c:v>59.8987812876383</c:v>
                </c:pt>
                <c:pt idx="1896">
                  <c:v>59.902661718372698</c:v>
                </c:pt>
                <c:pt idx="1897">
                  <c:v>59.906535669007198</c:v>
                </c:pt>
                <c:pt idx="1898">
                  <c:v>59.910403150609802</c:v>
                </c:pt>
                <c:pt idx="1899">
                  <c:v>59.914264174229402</c:v>
                </c:pt>
                <c:pt idx="1900">
                  <c:v>59.9181187508958</c:v>
                </c:pt>
                <c:pt idx="1901">
                  <c:v>59.921966891619803</c:v>
                </c:pt>
                <c:pt idx="1902">
                  <c:v>59.9258086073934</c:v>
                </c:pt>
                <c:pt idx="1903">
                  <c:v>59.9296439091896</c:v>
                </c:pt>
                <c:pt idx="1904">
                  <c:v>59.933472807962701</c:v>
                </c:pt>
                <c:pt idx="1905">
                  <c:v>59.937295314647997</c:v>
                </c:pt>
                <c:pt idx="1906">
                  <c:v>59.941111440162302</c:v>
                </c:pt>
                <c:pt idx="1907">
                  <c:v>59.944921195403502</c:v>
                </c:pt>
                <c:pt idx="1908">
                  <c:v>59.948724591250901</c:v>
                </c:pt>
                <c:pt idx="1909">
                  <c:v>59.952521638565301</c:v>
                </c:pt>
                <c:pt idx="1910">
                  <c:v>59.956312348188902</c:v>
                </c:pt>
                <c:pt idx="1911">
                  <c:v>59.960096730945303</c:v>
                </c:pt>
                <c:pt idx="1912">
                  <c:v>59.963874797639797</c:v>
                </c:pt>
                <c:pt idx="1913">
                  <c:v>59.967646559059297</c:v>
                </c:pt>
                <c:pt idx="1914">
                  <c:v>59.9714120259721</c:v>
                </c:pt>
                <c:pt idx="1915">
                  <c:v>59.975171209128398</c:v>
                </c:pt>
                <c:pt idx="1916">
                  <c:v>59.978924119260199</c:v>
                </c:pt>
                <c:pt idx="1917">
                  <c:v>59.982670767080997</c:v>
                </c:pt>
                <c:pt idx="1918">
                  <c:v>59.986411163286398</c:v>
                </c:pt>
                <c:pt idx="1919">
                  <c:v>59.990145318553701</c:v>
                </c:pt>
                <c:pt idx="1920">
                  <c:v>59.993873243542303</c:v>
                </c:pt>
                <c:pt idx="1921">
                  <c:v>59.9975949488935</c:v>
                </c:pt>
                <c:pt idx="1922">
                  <c:v>60.001310445230402</c:v>
                </c:pt>
                <c:pt idx="1923">
                  <c:v>60.005019743158599</c:v>
                </c:pt>
                <c:pt idx="1924">
                  <c:v>60.008722853265397</c:v>
                </c:pt>
                <c:pt idx="1925">
                  <c:v>60.012419786120503</c:v>
                </c:pt>
                <c:pt idx="1926">
                  <c:v>60.0161105426143</c:v>
                </c:pt>
                <c:pt idx="1927">
                  <c:v>60.019795137236798</c:v>
                </c:pt>
                <c:pt idx="1928">
                  <c:v>60.023473585274601</c:v>
                </c:pt>
                <c:pt idx="1929">
                  <c:v>60.027145897197997</c:v>
                </c:pt>
                <c:pt idx="1930">
                  <c:v>60.030812083458798</c:v>
                </c:pt>
                <c:pt idx="1931">
                  <c:v>60.0344721544907</c:v>
                </c:pt>
                <c:pt idx="1932">
                  <c:v>60.038126120709798</c:v>
                </c:pt>
                <c:pt idx="1933">
                  <c:v>60.041773992513797</c:v>
                </c:pt>
                <c:pt idx="1934">
                  <c:v>60.045415780282802</c:v>
                </c:pt>
                <c:pt idx="1935">
                  <c:v>60.049051494379</c:v>
                </c:pt>
                <c:pt idx="1936">
                  <c:v>60.0526811451467</c:v>
                </c:pt>
                <c:pt idx="1937">
                  <c:v>60.056304742912403</c:v>
                </c:pt>
                <c:pt idx="1938">
                  <c:v>60.059922297985104</c:v>
                </c:pt>
                <c:pt idx="1939">
                  <c:v>60.063533820655799</c:v>
                </c:pt>
                <c:pt idx="1940">
                  <c:v>60.067139321198098</c:v>
                </c:pt>
                <c:pt idx="1941">
                  <c:v>60.070738809867898</c:v>
                </c:pt>
                <c:pt idx="1942">
                  <c:v>60.074332296903599</c:v>
                </c:pt>
                <c:pt idx="1943">
                  <c:v>60.077919792526103</c:v>
                </c:pt>
                <c:pt idx="1944">
                  <c:v>60.081501306938698</c:v>
                </c:pt>
                <c:pt idx="1945">
                  <c:v>60.085076850327603</c:v>
                </c:pt>
                <c:pt idx="1946">
                  <c:v>60.088646432861204</c:v>
                </c:pt>
                <c:pt idx="1947">
                  <c:v>60.092210064691002</c:v>
                </c:pt>
                <c:pt idx="1948">
                  <c:v>60.095767755950902</c:v>
                </c:pt>
                <c:pt idx="1949">
                  <c:v>60.099319516757603</c:v>
                </c:pt>
                <c:pt idx="1950">
                  <c:v>60.102865357210803</c:v>
                </c:pt>
                <c:pt idx="1951">
                  <c:v>60.106405287392903</c:v>
                </c:pt>
                <c:pt idx="1952">
                  <c:v>60.109939317369097</c:v>
                </c:pt>
                <c:pt idx="1953">
                  <c:v>60.113467457187802</c:v>
                </c:pt>
                <c:pt idx="1954">
                  <c:v>60.116989716880198</c:v>
                </c:pt>
                <c:pt idx="1955">
                  <c:v>60.120506106460503</c:v>
                </c:pt>
                <c:pt idx="1956">
                  <c:v>60.124016635925997</c:v>
                </c:pt>
                <c:pt idx="1957">
                  <c:v>60.127521315257198</c:v>
                </c:pt>
                <c:pt idx="1958">
                  <c:v>60.131020154417698</c:v>
                </c:pt>
                <c:pt idx="1959">
                  <c:v>60.134513163354299</c:v>
                </c:pt>
                <c:pt idx="1960">
                  <c:v>60.138000351996901</c:v>
                </c:pt>
                <c:pt idx="1961">
                  <c:v>60.141481730259102</c:v>
                </c:pt>
                <c:pt idx="1962">
                  <c:v>60.144957308037299</c:v>
                </c:pt>
                <c:pt idx="1963">
                  <c:v>60.148427095211701</c:v>
                </c:pt>
                <c:pt idx="1964">
                  <c:v>60.151891101645603</c:v>
                </c:pt>
                <c:pt idx="1965">
                  <c:v>60.155349337186202</c:v>
                </c:pt>
                <c:pt idx="1966">
                  <c:v>60.1588018116637</c:v>
                </c:pt>
                <c:pt idx="1967">
                  <c:v>60.1622485348921</c:v>
                </c:pt>
                <c:pt idx="1968">
                  <c:v>60.165689516669197</c:v>
                </c:pt>
                <c:pt idx="1969">
                  <c:v>60.1691247667761</c:v>
                </c:pt>
                <c:pt idx="1970">
                  <c:v>60.172554294977701</c:v>
                </c:pt>
                <c:pt idx="1971">
                  <c:v>60.175978111022602</c:v>
                </c:pt>
                <c:pt idx="1972">
                  <c:v>60.179396224643398</c:v>
                </c:pt>
                <c:pt idx="1973">
                  <c:v>60.1828086455562</c:v>
                </c:pt>
                <c:pt idx="1974">
                  <c:v>60.186215383461203</c:v>
                </c:pt>
                <c:pt idx="1975">
                  <c:v>60.189616448042401</c:v>
                </c:pt>
                <c:pt idx="1976">
                  <c:v>60.193011848967799</c:v>
                </c:pt>
                <c:pt idx="1977">
                  <c:v>60.196401595889299</c:v>
                </c:pt>
                <c:pt idx="1978">
                  <c:v>60.199785698443002</c:v>
                </c:pt>
                <c:pt idx="1979">
                  <c:v>60.203164166248897</c:v>
                </c:pt>
                <c:pt idx="1980">
                  <c:v>60.206537008911198</c:v>
                </c:pt>
                <c:pt idx="1981">
                  <c:v>60.209904236018403</c:v>
                </c:pt>
                <c:pt idx="1982">
                  <c:v>60.213265857143099</c:v>
                </c:pt>
                <c:pt idx="1983">
                  <c:v>60.216621881842102</c:v>
                </c:pt>
                <c:pt idx="1984">
                  <c:v>60.219972319656698</c:v>
                </c:pt>
                <c:pt idx="1985">
                  <c:v>60.223317180112197</c:v>
                </c:pt>
                <c:pt idx="1986">
                  <c:v>60.226656472718801</c:v>
                </c:pt>
                <c:pt idx="1987">
                  <c:v>60.229990206970697</c:v>
                </c:pt>
                <c:pt idx="1988">
                  <c:v>60.233318392346703</c:v>
                </c:pt>
                <c:pt idx="1989">
                  <c:v>60.236641038310303</c:v>
                </c:pt>
                <c:pt idx="1990">
                  <c:v>60.239958154309299</c:v>
                </c:pt>
                <c:pt idx="1991">
                  <c:v>60.243269749776303</c:v>
                </c:pt>
                <c:pt idx="1992">
                  <c:v>60.246575834128599</c:v>
                </c:pt>
                <c:pt idx="1993">
                  <c:v>60.249876404040997</c:v>
                </c:pt>
                <c:pt idx="1994">
                  <c:v>60.253171468637198</c:v>
                </c:pt>
                <c:pt idx="1995">
                  <c:v>60.256461048706903</c:v>
                </c:pt>
                <c:pt idx="1996">
                  <c:v>60.259745153557901</c:v>
                </c:pt>
                <c:pt idx="1997">
                  <c:v>60.263023792482002</c:v>
                </c:pt>
                <c:pt idx="1998">
                  <c:v>60.266296974755299</c:v>
                </c:pt>
                <c:pt idx="1999">
                  <c:v>60.269564709637599</c:v>
                </c:pt>
                <c:pt idx="2000">
                  <c:v>60.272827006373298</c:v>
                </c:pt>
                <c:pt idx="2001">
                  <c:v>60.276083874190903</c:v>
                </c:pt>
                <c:pt idx="2002">
                  <c:v>60.279335322303098</c:v>
                </c:pt>
                <c:pt idx="2003">
                  <c:v>60.282581359906899</c:v>
                </c:pt>
                <c:pt idx="2004">
                  <c:v>60.285821996183699</c:v>
                </c:pt>
                <c:pt idx="2005">
                  <c:v>60.289057240299101</c:v>
                </c:pt>
                <c:pt idx="2006">
                  <c:v>60.292287101403502</c:v>
                </c:pt>
                <c:pt idx="2007">
                  <c:v>60.2955115886313</c:v>
                </c:pt>
                <c:pt idx="2008">
                  <c:v>60.298730711101598</c:v>
                </c:pt>
                <c:pt idx="2009">
                  <c:v>60.301944477917999</c:v>
                </c:pt>
                <c:pt idx="2010">
                  <c:v>60.3051528981687</c:v>
                </c:pt>
                <c:pt idx="2011">
                  <c:v>60.3083559809264</c:v>
                </c:pt>
                <c:pt idx="2012">
                  <c:v>60.311553735248701</c:v>
                </c:pt>
                <c:pt idx="2013">
                  <c:v>60.314746170177401</c:v>
                </c:pt>
                <c:pt idx="2014">
                  <c:v>60.317933294739497</c:v>
                </c:pt>
                <c:pt idx="2015">
                  <c:v>60.321115117946498</c:v>
                </c:pt>
                <c:pt idx="2016">
                  <c:v>60.324291648794599</c:v>
                </c:pt>
                <c:pt idx="2017">
                  <c:v>60.327462896265203</c:v>
                </c:pt>
                <c:pt idx="2018">
                  <c:v>60.330628869324201</c:v>
                </c:pt>
                <c:pt idx="2019">
                  <c:v>60.333789576922698</c:v>
                </c:pt>
                <c:pt idx="2020">
                  <c:v>60.3369450279964</c:v>
                </c:pt>
                <c:pt idx="2021">
                  <c:v>60.3400952314663</c:v>
                </c:pt>
                <c:pt idx="2022">
                  <c:v>60.343240196238199</c:v>
                </c:pt>
                <c:pt idx="2023">
                  <c:v>60.346379931203202</c:v>
                </c:pt>
                <c:pt idx="2024">
                  <c:v>60.349514445237197</c:v>
                </c:pt>
                <c:pt idx="2025">
                  <c:v>60.352643747201498</c:v>
                </c:pt>
                <c:pt idx="2026">
                  <c:v>60.355767845942502</c:v>
                </c:pt>
                <c:pt idx="2027">
                  <c:v>60.358886750291603</c:v>
                </c:pt>
                <c:pt idx="2028">
                  <c:v>60.362000469065897</c:v>
                </c:pt>
                <c:pt idx="2029">
                  <c:v>60.365109011067197</c:v>
                </c:pt>
                <c:pt idx="2030">
                  <c:v>60.368212385083197</c:v>
                </c:pt>
                <c:pt idx="2031">
                  <c:v>60.371310599886598</c:v>
                </c:pt>
                <c:pt idx="2032">
                  <c:v>60.3744036642357</c:v>
                </c:pt>
                <c:pt idx="2033">
                  <c:v>60.377491586874001</c:v>
                </c:pt>
                <c:pt idx="2034">
                  <c:v>60.380574376530802</c:v>
                </c:pt>
                <c:pt idx="2035">
                  <c:v>60.383652041920698</c:v>
                </c:pt>
                <c:pt idx="2036">
                  <c:v>60.3867245917438</c:v>
                </c:pt>
                <c:pt idx="2037">
                  <c:v>60.389792034686103</c:v>
                </c:pt>
                <c:pt idx="2038">
                  <c:v>60.3928543794189</c:v>
                </c:pt>
                <c:pt idx="2039">
                  <c:v>60.3959116345994</c:v>
                </c:pt>
                <c:pt idx="2040">
                  <c:v>60.398963808870299</c:v>
                </c:pt>
                <c:pt idx="2041">
                  <c:v>60.402010910860298</c:v>
                </c:pt>
                <c:pt idx="2042">
                  <c:v>60.405052949183698</c:v>
                </c:pt>
                <c:pt idx="2043">
                  <c:v>60.408089932440603</c:v>
                </c:pt>
                <c:pt idx="2044">
                  <c:v>60.411121869217197</c:v>
                </c:pt>
                <c:pt idx="2045">
                  <c:v>60.414148768085298</c:v>
                </c:pt>
                <c:pt idx="2046">
                  <c:v>60.417170637602801</c:v>
                </c:pt>
                <c:pt idx="2047">
                  <c:v>60.420187486313601</c:v>
                </c:pt>
                <c:pt idx="2048">
                  <c:v>60.4231993227476</c:v>
                </c:pt>
                <c:pt idx="2049">
                  <c:v>60.426206155420601</c:v>
                </c:pt>
                <c:pt idx="2050">
                  <c:v>60.429207992834698</c:v>
                </c:pt>
                <c:pt idx="2051">
                  <c:v>60.432204843478097</c:v>
                </c:pt>
                <c:pt idx="2052">
                  <c:v>60.435196715824901</c:v>
                </c:pt>
                <c:pt idx="2053">
                  <c:v>60.438183618335898</c:v>
                </c:pt>
                <c:pt idx="2054">
                  <c:v>60.441165559457701</c:v>
                </c:pt>
                <c:pt idx="2055">
                  <c:v>60.444142547623301</c:v>
                </c:pt>
                <c:pt idx="2056">
                  <c:v>60.447114591252202</c:v>
                </c:pt>
                <c:pt idx="2057">
                  <c:v>60.450081698749997</c:v>
                </c:pt>
                <c:pt idx="2058">
                  <c:v>60.4530438785089</c:v>
                </c:pt>
                <c:pt idx="2059">
                  <c:v>60.456001138907503</c:v>
                </c:pt>
                <c:pt idx="2060">
                  <c:v>60.458953479202997</c:v>
                </c:pt>
                <c:pt idx="2061">
                  <c:v>60.461900900659202</c:v>
                </c:pt>
                <c:pt idx="2062">
                  <c:v>60.464843426256699</c:v>
                </c:pt>
                <c:pt idx="2063">
                  <c:v>60.467781064272202</c:v>
                </c:pt>
                <c:pt idx="2064">
                  <c:v>60.470713822968001</c:v>
                </c:pt>
                <c:pt idx="2065">
                  <c:v>60.473641710592702</c:v>
                </c:pt>
                <c:pt idx="2066">
                  <c:v>60.476564735380201</c:v>
                </c:pt>
                <c:pt idx="2067">
                  <c:v>60.479482905550697</c:v>
                </c:pt>
                <c:pt idx="2068">
                  <c:v>60.482396229310403</c:v>
                </c:pt>
                <c:pt idx="2069">
                  <c:v>60.485304714851203</c:v>
                </c:pt>
                <c:pt idx="2070">
                  <c:v>60.488208370351202</c:v>
                </c:pt>
                <c:pt idx="2071">
                  <c:v>60.491107203974501</c:v>
                </c:pt>
                <c:pt idx="2072">
                  <c:v>60.4940012238714</c:v>
                </c:pt>
                <c:pt idx="2073">
                  <c:v>60.496890438177999</c:v>
                </c:pt>
                <c:pt idx="2074">
                  <c:v>60.499774855016803</c:v>
                </c:pt>
                <c:pt idx="2075">
                  <c:v>60.502654482496503</c:v>
                </c:pt>
                <c:pt idx="2076">
                  <c:v>60.505529328711802</c:v>
                </c:pt>
                <c:pt idx="2077">
                  <c:v>60.508399401743901</c:v>
                </c:pt>
                <c:pt idx="2078">
                  <c:v>60.511264709659997</c:v>
                </c:pt>
                <c:pt idx="2079">
                  <c:v>60.5141252605139</c:v>
                </c:pt>
                <c:pt idx="2080">
                  <c:v>60.516981062345401</c:v>
                </c:pt>
                <c:pt idx="2081">
                  <c:v>60.519832123180997</c:v>
                </c:pt>
                <c:pt idx="2082">
                  <c:v>60.5226784510333</c:v>
                </c:pt>
                <c:pt idx="2083">
                  <c:v>60.525520053901602</c:v>
                </c:pt>
                <c:pt idx="2084">
                  <c:v>60.528356939771498</c:v>
                </c:pt>
                <c:pt idx="2085">
                  <c:v>60.531189116615202</c:v>
                </c:pt>
                <c:pt idx="2086">
                  <c:v>60.534016592391403</c:v>
                </c:pt>
                <c:pt idx="2087">
                  <c:v>60.536839375045197</c:v>
                </c:pt>
                <c:pt idx="2088">
                  <c:v>60.539657472508502</c:v>
                </c:pt>
                <c:pt idx="2089">
                  <c:v>60.542470892699903</c:v>
                </c:pt>
                <c:pt idx="2090">
                  <c:v>60.545279643524303</c:v>
                </c:pt>
                <c:pt idx="2091">
                  <c:v>60.548083732873799</c:v>
                </c:pt>
                <c:pt idx="2092">
                  <c:v>60.550883168626697</c:v>
                </c:pt>
                <c:pt idx="2093">
                  <c:v>60.5536779586484</c:v>
                </c:pt>
                <c:pt idx="2094">
                  <c:v>60.556468110790902</c:v>
                </c:pt>
                <c:pt idx="2095">
                  <c:v>60.559253632893302</c:v>
                </c:pt>
                <c:pt idx="2096">
                  <c:v>60.562034532781297</c:v>
                </c:pt>
                <c:pt idx="2097">
                  <c:v>60.564810818267503</c:v>
                </c:pt>
                <c:pt idx="2098">
                  <c:v>60.567582497151399</c:v>
                </c:pt>
                <c:pt idx="2099">
                  <c:v>60.570349577219702</c:v>
                </c:pt>
                <c:pt idx="2100">
                  <c:v>60.573112066245898</c:v>
                </c:pt>
                <c:pt idx="2101">
                  <c:v>60.5758699719904</c:v>
                </c:pt>
                <c:pt idx="2102">
                  <c:v>60.578623302200803</c:v>
                </c:pt>
                <c:pt idx="2103">
                  <c:v>60.581372064611799</c:v>
                </c:pt>
                <c:pt idx="2104">
                  <c:v>60.584116266945202</c:v>
                </c:pt>
                <c:pt idx="2105">
                  <c:v>60.586855916909798</c:v>
                </c:pt>
                <c:pt idx="2106">
                  <c:v>60.589591022201802</c:v>
                </c:pt>
                <c:pt idx="2107">
                  <c:v>60.592321590504497</c:v>
                </c:pt>
                <c:pt idx="2108">
                  <c:v>60.595047629488299</c:v>
                </c:pt>
                <c:pt idx="2109">
                  <c:v>60.597769146811203</c:v>
                </c:pt>
                <c:pt idx="2110">
                  <c:v>60.600486150118201</c:v>
                </c:pt>
                <c:pt idx="2111">
                  <c:v>60.6031986470418</c:v>
                </c:pt>
                <c:pt idx="2112">
                  <c:v>60.605906645201799</c:v>
                </c:pt>
                <c:pt idx="2113">
                  <c:v>60.6086101522055</c:v>
                </c:pt>
                <c:pt idx="2114">
                  <c:v>60.611309175647499</c:v>
                </c:pt>
                <c:pt idx="2115">
                  <c:v>60.614003723110002</c:v>
                </c:pt>
                <c:pt idx="2116">
                  <c:v>60.616693802162601</c:v>
                </c:pt>
                <c:pt idx="2117">
                  <c:v>60.619379420362499</c:v>
                </c:pt>
                <c:pt idx="2118">
                  <c:v>60.622060585254502</c:v>
                </c:pt>
                <c:pt idx="2119">
                  <c:v>60.624737304370797</c:v>
                </c:pt>
                <c:pt idx="2120">
                  <c:v>60.627409585231497</c:v>
                </c:pt>
                <c:pt idx="2121">
                  <c:v>60.630077435344099</c:v>
                </c:pt>
                <c:pt idx="2122">
                  <c:v>60.632740862204002</c:v>
                </c:pt>
                <c:pt idx="2123">
                  <c:v>60.635399873294197</c:v>
                </c:pt>
                <c:pt idx="2124">
                  <c:v>60.638054476085699</c:v>
                </c:pt>
                <c:pt idx="2125">
                  <c:v>60.640704678036798</c:v>
                </c:pt>
                <c:pt idx="2126">
                  <c:v>60.643350486594102</c:v>
                </c:pt>
                <c:pt idx="2127">
                  <c:v>60.645991905186399</c:v>
                </c:pt>
                <c:pt idx="2128">
                  <c:v>60.648628931353798</c:v>
                </c:pt>
                <c:pt idx="2129">
                  <c:v>60.651261585291103</c:v>
                </c:pt>
                <c:pt idx="2130">
                  <c:v>60.6538898743621</c:v>
                </c:pt>
                <c:pt idx="2131">
                  <c:v>60.656513805918102</c:v>
                </c:pt>
                <c:pt idx="2132">
                  <c:v>60.6591333872977</c:v>
                </c:pt>
                <c:pt idx="2133">
                  <c:v>60.661748625827201</c:v>
                </c:pt>
                <c:pt idx="2134">
                  <c:v>60.6643595288201</c:v>
                </c:pt>
                <c:pt idx="2135">
                  <c:v>60.666966103577899</c:v>
                </c:pt>
                <c:pt idx="2136">
                  <c:v>60.669568357388997</c:v>
                </c:pt>
                <c:pt idx="2137">
                  <c:v>60.672166297529898</c:v>
                </c:pt>
                <c:pt idx="2138">
                  <c:v>60.674759931264497</c:v>
                </c:pt>
                <c:pt idx="2139">
                  <c:v>60.677349265844398</c:v>
                </c:pt>
                <c:pt idx="2140">
                  <c:v>60.679934308508798</c:v>
                </c:pt>
                <c:pt idx="2141">
                  <c:v>60.682515066484598</c:v>
                </c:pt>
                <c:pt idx="2142">
                  <c:v>60.685091546986499</c:v>
                </c:pt>
                <c:pt idx="2143">
                  <c:v>60.687663757216903</c:v>
                </c:pt>
                <c:pt idx="2144">
                  <c:v>60.6902317043659</c:v>
                </c:pt>
                <c:pt idx="2145">
                  <c:v>60.692795395611498</c:v>
                </c:pt>
                <c:pt idx="2146">
                  <c:v>60.695354838119499</c:v>
                </c:pt>
                <c:pt idx="2147">
                  <c:v>60.697910039043499</c:v>
                </c:pt>
                <c:pt idx="2148">
                  <c:v>60.700461005525199</c:v>
                </c:pt>
                <c:pt idx="2149">
                  <c:v>60.703007744693998</c:v>
                </c:pt>
                <c:pt idx="2150">
                  <c:v>60.705550263667298</c:v>
                </c:pt>
                <c:pt idx="2151">
                  <c:v>60.708088569550497</c:v>
                </c:pt>
                <c:pt idx="2152">
                  <c:v>60.710622669436901</c:v>
                </c:pt>
                <c:pt idx="2153">
                  <c:v>60.713152570408099</c:v>
                </c:pt>
                <c:pt idx="2154">
                  <c:v>60.7156782795334</c:v>
                </c:pt>
                <c:pt idx="2155">
                  <c:v>60.718199803870498</c:v>
                </c:pt>
                <c:pt idx="2156">
                  <c:v>60.720717150464999</c:v>
                </c:pt>
                <c:pt idx="2157">
                  <c:v>60.723230326350802</c:v>
                </c:pt>
                <c:pt idx="2158">
                  <c:v>60.725739338549701</c:v>
                </c:pt>
                <c:pt idx="2159">
                  <c:v>60.728244194072097</c:v>
                </c:pt>
                <c:pt idx="2160">
                  <c:v>60.730744899916203</c:v>
                </c:pt>
                <c:pt idx="2161">
                  <c:v>60.7332414630689</c:v>
                </c:pt>
                <c:pt idx="2162">
                  <c:v>60.735733890504903</c:v>
                </c:pt>
                <c:pt idx="2163">
                  <c:v>60.738222189187702</c:v>
                </c:pt>
                <c:pt idx="2164">
                  <c:v>60.7407063660687</c:v>
                </c:pt>
                <c:pt idx="2165">
                  <c:v>60.743186428087903</c:v>
                </c:pt>
                <c:pt idx="2166">
                  <c:v>60.745662382173698</c:v>
                </c:pt>
                <c:pt idx="2167">
                  <c:v>60.748134235242901</c:v>
                </c:pt>
                <c:pt idx="2168">
                  <c:v>60.7506019942007</c:v>
                </c:pt>
                <c:pt idx="2169">
                  <c:v>60.753065665940802</c:v>
                </c:pt>
                <c:pt idx="2170">
                  <c:v>60.755525257345397</c:v>
                </c:pt>
                <c:pt idx="2171">
                  <c:v>60.757980775285297</c:v>
                </c:pt>
                <c:pt idx="2172">
                  <c:v>60.760432226619798</c:v>
                </c:pt>
                <c:pt idx="2173">
                  <c:v>60.762879618196799</c:v>
                </c:pt>
                <c:pt idx="2174">
                  <c:v>60.7653229568527</c:v>
                </c:pt>
                <c:pt idx="2175">
                  <c:v>60.767762249412897</c:v>
                </c:pt>
                <c:pt idx="2176">
                  <c:v>60.770197502691097</c:v>
                </c:pt>
                <c:pt idx="2177">
                  <c:v>60.772628723489902</c:v>
                </c:pt>
                <c:pt idx="2178">
                  <c:v>60.775055918600501</c:v>
                </c:pt>
                <c:pt idx="2179">
                  <c:v>60.777479094803098</c:v>
                </c:pt>
                <c:pt idx="2180">
                  <c:v>60.779898258866403</c:v>
                </c:pt>
                <c:pt idx="2181">
                  <c:v>60.782313417548103</c:v>
                </c:pt>
                <c:pt idx="2182">
                  <c:v>60.784724577594702</c:v>
                </c:pt>
                <c:pt idx="2183">
                  <c:v>60.787131745741497</c:v>
                </c:pt>
                <c:pt idx="2184">
                  <c:v>60.789534928712897</c:v>
                </c:pt>
                <c:pt idx="2185">
                  <c:v>60.791934133222</c:v>
                </c:pt>
                <c:pt idx="2186">
                  <c:v>60.794329365970903</c:v>
                </c:pt>
                <c:pt idx="2187">
                  <c:v>60.7967206336508</c:v>
                </c:pt>
                <c:pt idx="2188">
                  <c:v>60.799107942941802</c:v>
                </c:pt>
                <c:pt idx="2189">
                  <c:v>60.801491300513199</c:v>
                </c:pt>
                <c:pt idx="2190">
                  <c:v>60.803870713023201</c:v>
                </c:pt>
                <c:pt idx="2191">
                  <c:v>60.8062461871191</c:v>
                </c:pt>
                <c:pt idx="2192">
                  <c:v>60.808617729437501</c:v>
                </c:pt>
                <c:pt idx="2193">
                  <c:v>60.8109853466039</c:v>
                </c:pt>
                <c:pt idx="2194">
                  <c:v>60.813349044105799</c:v>
                </c:pt>
                <c:pt idx="2195">
                  <c:v>60.815708817787197</c:v>
                </c:pt>
                <c:pt idx="2196">
                  <c:v>60.818064685323002</c:v>
                </c:pt>
                <c:pt idx="2197">
                  <c:v>60.820416653270797</c:v>
                </c:pt>
                <c:pt idx="2198">
                  <c:v>60.822764728177098</c:v>
                </c:pt>
                <c:pt idx="2199">
                  <c:v>60.825108916577001</c:v>
                </c:pt>
                <c:pt idx="2200">
                  <c:v>60.827449224994801</c:v>
                </c:pt>
                <c:pt idx="2201">
                  <c:v>60.829785659943603</c:v>
                </c:pt>
                <c:pt idx="2202">
                  <c:v>60.832118227925598</c:v>
                </c:pt>
                <c:pt idx="2203">
                  <c:v>60.834446935431799</c:v>
                </c:pt>
                <c:pt idx="2204">
                  <c:v>60.8367717889424</c:v>
                </c:pt>
                <c:pt idx="2205">
                  <c:v>60.8390927949267</c:v>
                </c:pt>
                <c:pt idx="2206">
                  <c:v>60.8414099598428</c:v>
                </c:pt>
                <c:pt idx="2207">
                  <c:v>60.843723290138101</c:v>
                </c:pt>
                <c:pt idx="2208">
                  <c:v>60.846032792249197</c:v>
                </c:pt>
                <c:pt idx="2209">
                  <c:v>60.848338472601597</c:v>
                </c:pt>
                <c:pt idx="2210">
                  <c:v>60.850640337610102</c:v>
                </c:pt>
                <c:pt idx="2211">
                  <c:v>60.852938393678798</c:v>
                </c:pt>
                <c:pt idx="2212">
                  <c:v>60.8552326472009</c:v>
                </c:pt>
                <c:pt idx="2213">
                  <c:v>60.857523104558901</c:v>
                </c:pt>
                <c:pt idx="2214">
                  <c:v>60.8598097721245</c:v>
                </c:pt>
                <c:pt idx="2215">
                  <c:v>60.862092656258703</c:v>
                </c:pt>
                <c:pt idx="2216">
                  <c:v>60.864371763312</c:v>
                </c:pt>
                <c:pt idx="2217">
                  <c:v>60.866647099624103</c:v>
                </c:pt>
                <c:pt idx="2218">
                  <c:v>60.868918671524</c:v>
                </c:pt>
                <c:pt idx="2219">
                  <c:v>60.871186485330199</c:v>
                </c:pt>
                <c:pt idx="2220">
                  <c:v>60.8734505473507</c:v>
                </c:pt>
                <c:pt idx="2221">
                  <c:v>60.875710863882802</c:v>
                </c:pt>
                <c:pt idx="2222">
                  <c:v>60.8779674412134</c:v>
                </c:pt>
                <c:pt idx="2223">
                  <c:v>60.880220285618798</c:v>
                </c:pt>
                <c:pt idx="2224">
                  <c:v>60.882469403364802</c:v>
                </c:pt>
                <c:pt idx="2225">
                  <c:v>60.884714800706902</c:v>
                </c:pt>
                <c:pt idx="2226">
                  <c:v>60.886956483890003</c:v>
                </c:pt>
                <c:pt idx="2227">
                  <c:v>60.889194459148698</c:v>
                </c:pt>
                <c:pt idx="2228">
                  <c:v>60.891428732707297</c:v>
                </c:pt>
                <c:pt idx="2229">
                  <c:v>60.893659310779498</c:v>
                </c:pt>
                <c:pt idx="2230">
                  <c:v>60.895886199568999</c:v>
                </c:pt>
                <c:pt idx="2231">
                  <c:v>60.898109405268798</c:v>
                </c:pt>
                <c:pt idx="2232">
                  <c:v>60.900328934062003</c:v>
                </c:pt>
                <c:pt idx="2233">
                  <c:v>60.902544792121397</c:v>
                </c:pt>
                <c:pt idx="2234">
                  <c:v>60.904756985609197</c:v>
                </c:pt>
                <c:pt idx="2235">
                  <c:v>60.906965520677801</c:v>
                </c:pt>
                <c:pt idx="2236">
                  <c:v>60.909170403469403</c:v>
                </c:pt>
                <c:pt idx="2237">
                  <c:v>60.911371640115803</c:v>
                </c:pt>
                <c:pt idx="2238">
                  <c:v>60.913569236738802</c:v>
                </c:pt>
                <c:pt idx="2239">
                  <c:v>60.915763199450197</c:v>
                </c:pt>
                <c:pt idx="2240">
                  <c:v>60.917953534351597</c:v>
                </c:pt>
                <c:pt idx="2241">
                  <c:v>60.920140247534597</c:v>
                </c:pt>
                <c:pt idx="2242">
                  <c:v>60.922323345080798</c:v>
                </c:pt>
                <c:pt idx="2243">
                  <c:v>60.924502833061602</c:v>
                </c:pt>
                <c:pt idx="2244">
                  <c:v>60.926678717538799</c:v>
                </c:pt>
                <c:pt idx="2245">
                  <c:v>60.928851004563803</c:v>
                </c:pt>
                <c:pt idx="2246">
                  <c:v>60.931019700178503</c:v>
                </c:pt>
                <c:pt idx="2247">
                  <c:v>60.933184810414701</c:v>
                </c:pt>
                <c:pt idx="2248">
                  <c:v>60.935346341294199</c:v>
                </c:pt>
                <c:pt idx="2249">
                  <c:v>60.937504298829097</c:v>
                </c:pt>
                <c:pt idx="2250">
                  <c:v>60.939658689021698</c:v>
                </c:pt>
                <c:pt idx="2251">
                  <c:v>60.941809517864399</c:v>
                </c:pt>
                <c:pt idx="2252">
                  <c:v>60.94395679134</c:v>
                </c:pt>
                <c:pt idx="2253">
                  <c:v>60.9461005154213</c:v>
                </c:pt>
                <c:pt idx="2254">
                  <c:v>60.948240696071601</c:v>
                </c:pt>
                <c:pt idx="2255">
                  <c:v>60.950377339244199</c:v>
                </c:pt>
                <c:pt idx="2256">
                  <c:v>60.952510450883103</c:v>
                </c:pt>
                <c:pt idx="2257">
                  <c:v>60.954640036922498</c:v>
                </c:pt>
                <c:pt idx="2258">
                  <c:v>60.956766103286803</c:v>
                </c:pt>
                <c:pt idx="2259">
                  <c:v>60.958888655891002</c:v>
                </c:pt>
                <c:pt idx="2260">
                  <c:v>60.961007700640401</c:v>
                </c:pt>
                <c:pt idx="2261">
                  <c:v>60.963123243430999</c:v>
                </c:pt>
                <c:pt idx="2262">
                  <c:v>60.965235278745702</c:v>
                </c:pt>
                <c:pt idx="2263">
                  <c:v>60.967343822493902</c:v>
                </c:pt>
                <c:pt idx="2264">
                  <c:v>60.969448881142597</c:v>
                </c:pt>
                <c:pt idx="2265">
                  <c:v>60.971550460526103</c:v>
                </c:pt>
                <c:pt idx="2266">
                  <c:v>60.973648566468697</c:v>
                </c:pt>
                <c:pt idx="2267">
                  <c:v>60.975743204784997</c:v>
                </c:pt>
                <c:pt idx="2268">
                  <c:v>60.977834381279798</c:v>
                </c:pt>
                <c:pt idx="2269">
                  <c:v>60.979922101748102</c:v>
                </c:pt>
                <c:pt idx="2270">
                  <c:v>60.982006371975302</c:v>
                </c:pt>
                <c:pt idx="2271">
                  <c:v>60.984087197737097</c:v>
                </c:pt>
                <c:pt idx="2272">
                  <c:v>60.986164584799198</c:v>
                </c:pt>
                <c:pt idx="2273">
                  <c:v>60.988238538917997</c:v>
                </c:pt>
                <c:pt idx="2274">
                  <c:v>60.990309065840002</c:v>
                </c:pt>
                <c:pt idx="2275">
                  <c:v>60.992376171302404</c:v>
                </c:pt>
                <c:pt idx="2276">
                  <c:v>60.994439861032397</c:v>
                </c:pt>
                <c:pt idx="2277">
                  <c:v>60.996500140747798</c:v>
                </c:pt>
                <c:pt idx="2278">
                  <c:v>60.9985570161571</c:v>
                </c:pt>
                <c:pt idx="2279">
                  <c:v>61.000610492958799</c:v>
                </c:pt>
                <c:pt idx="2280">
                  <c:v>61.002660576842104</c:v>
                </c:pt>
                <c:pt idx="2281">
                  <c:v>61.0047072734869</c:v>
                </c:pt>
                <c:pt idx="2282">
                  <c:v>61.006750588563399</c:v>
                </c:pt>
                <c:pt idx="2283">
                  <c:v>61.008790527732302</c:v>
                </c:pt>
                <c:pt idx="2284">
                  <c:v>61.010827096645201</c:v>
                </c:pt>
                <c:pt idx="2285">
                  <c:v>61.012860300943899</c:v>
                </c:pt>
                <c:pt idx="2286">
                  <c:v>61.014890146261102</c:v>
                </c:pt>
                <c:pt idx="2287">
                  <c:v>61.016916638220103</c:v>
                </c:pt>
                <c:pt idx="2288">
                  <c:v>61.018939782434799</c:v>
                </c:pt>
                <c:pt idx="2289">
                  <c:v>61.020959584509797</c:v>
                </c:pt>
                <c:pt idx="2290">
                  <c:v>61.022976050040498</c:v>
                </c:pt>
                <c:pt idx="2291">
                  <c:v>61.024989184612799</c:v>
                </c:pt>
                <c:pt idx="2292">
                  <c:v>61.026998993803701</c:v>
                </c:pt>
                <c:pt idx="2293">
                  <c:v>61.029005483180597</c:v>
                </c:pt>
                <c:pt idx="2294">
                  <c:v>61.031008658302099</c:v>
                </c:pt>
                <c:pt idx="2295">
                  <c:v>61.033008524717303</c:v>
                </c:pt>
                <c:pt idx="2296">
                  <c:v>61.035005087966297</c:v>
                </c:pt>
                <c:pt idx="2297">
                  <c:v>61.036998353579897</c:v>
                </c:pt>
                <c:pt idx="2298">
                  <c:v>61.038988327079998</c:v>
                </c:pt>
                <c:pt idx="2299">
                  <c:v>61.040975013979399</c:v>
                </c:pt>
                <c:pt idx="2300">
                  <c:v>61.042958419781698</c:v>
                </c:pt>
                <c:pt idx="2301">
                  <c:v>61.044938549981403</c:v>
                </c:pt>
                <c:pt idx="2302">
                  <c:v>61.046915410064202</c:v>
                </c:pt>
                <c:pt idx="2303">
                  <c:v>61.048889005506702</c:v>
                </c:pt>
                <c:pt idx="2304">
                  <c:v>61.050859341776402</c:v>
                </c:pt>
                <c:pt idx="2305">
                  <c:v>61.052826424331997</c:v>
                </c:pt>
                <c:pt idx="2306">
                  <c:v>61.054790258623299</c:v>
                </c:pt>
                <c:pt idx="2307">
                  <c:v>61.0567508500909</c:v>
                </c:pt>
                <c:pt idx="2308">
                  <c:v>61.058708204166898</c:v>
                </c:pt>
                <c:pt idx="2309">
                  <c:v>61.060662326274198</c:v>
                </c:pt>
                <c:pt idx="2310">
                  <c:v>61.062613221827</c:v>
                </c:pt>
                <c:pt idx="2311">
                  <c:v>61.064560896230802</c:v>
                </c:pt>
                <c:pt idx="2312">
                  <c:v>61.066505354882104</c:v>
                </c:pt>
                <c:pt idx="2313">
                  <c:v>61.068446603168603</c:v>
                </c:pt>
                <c:pt idx="2314">
                  <c:v>61.0703846464694</c:v>
                </c:pt>
                <c:pt idx="2315">
                  <c:v>61.072319490154797</c:v>
                </c:pt>
                <c:pt idx="2316">
                  <c:v>61.074251139586401</c:v>
                </c:pt>
                <c:pt idx="2317">
                  <c:v>61.076179600117001</c:v>
                </c:pt>
                <c:pt idx="2318">
                  <c:v>61.078104877090801</c:v>
                </c:pt>
                <c:pt idx="2319">
                  <c:v>61.080026975843602</c:v>
                </c:pt>
                <c:pt idx="2320">
                  <c:v>61.081945901702099</c:v>
                </c:pt>
                <c:pt idx="2321">
                  <c:v>61.083861659984699</c:v>
                </c:pt>
                <c:pt idx="2322">
                  <c:v>61.085774256001201</c:v>
                </c:pt>
                <c:pt idx="2323">
                  <c:v>61.087683695052803</c:v>
                </c:pt>
                <c:pt idx="2324">
                  <c:v>61.089589982432202</c:v>
                </c:pt>
                <c:pt idx="2325">
                  <c:v>61.091493123423497</c:v>
                </c:pt>
                <c:pt idx="2326">
                  <c:v>61.093393123302299</c:v>
                </c:pt>
                <c:pt idx="2327">
                  <c:v>61.095289987335903</c:v>
                </c:pt>
                <c:pt idx="2328">
                  <c:v>61.097183720783001</c:v>
                </c:pt>
                <c:pt idx="2329">
                  <c:v>61.099074319830699</c:v>
                </c:pt>
                <c:pt idx="2330">
                  <c:v>61.100961795938701</c:v>
                </c:pt>
                <c:pt idx="2331">
                  <c:v>61.102846156464203</c:v>
                </c:pt>
                <c:pt idx="2332">
                  <c:v>61.104727406610202</c:v>
                </c:pt>
                <c:pt idx="2333">
                  <c:v>61.1066055515711</c:v>
                </c:pt>
                <c:pt idx="2334">
                  <c:v>61.108480596532203</c:v>
                </c:pt>
                <c:pt idx="2335">
                  <c:v>61.110352546670697</c:v>
                </c:pt>
                <c:pt idx="2336">
                  <c:v>61.112221407154699</c:v>
                </c:pt>
                <c:pt idx="2337">
                  <c:v>61.114087183143802</c:v>
                </c:pt>
                <c:pt idx="2338">
                  <c:v>61.115949879789198</c:v>
                </c:pt>
                <c:pt idx="2339">
                  <c:v>61.1178095022332</c:v>
                </c:pt>
                <c:pt idx="2340">
                  <c:v>61.119666055609599</c:v>
                </c:pt>
                <c:pt idx="2341">
                  <c:v>61.121519545043803</c:v>
                </c:pt>
                <c:pt idx="2342">
                  <c:v>61.123369975652601</c:v>
                </c:pt>
                <c:pt idx="2343">
                  <c:v>61.125217352544198</c:v>
                </c:pt>
                <c:pt idx="2344">
                  <c:v>61.127061680818301</c:v>
                </c:pt>
                <c:pt idx="2345">
                  <c:v>61.128902965566297</c:v>
                </c:pt>
                <c:pt idx="2346">
                  <c:v>61.130741211870998</c:v>
                </c:pt>
                <c:pt idx="2347">
                  <c:v>61.1325764248068</c:v>
                </c:pt>
                <c:pt idx="2348">
                  <c:v>61.134408609439703</c:v>
                </c:pt>
                <c:pt idx="2349">
                  <c:v>61.136237770827201</c:v>
                </c:pt>
                <c:pt idx="2350">
                  <c:v>61.138063914018502</c:v>
                </c:pt>
                <c:pt idx="2351">
                  <c:v>61.139887044054603</c:v>
                </c:pt>
                <c:pt idx="2352">
                  <c:v>61.141707165967802</c:v>
                </c:pt>
                <c:pt idx="2353">
                  <c:v>61.143524284782501</c:v>
                </c:pt>
                <c:pt idx="2354">
                  <c:v>61.145338405514501</c:v>
                </c:pt>
                <c:pt idx="2355">
                  <c:v>61.147149533171302</c:v>
                </c:pt>
                <c:pt idx="2356">
                  <c:v>61.148957672752402</c:v>
                </c:pt>
                <c:pt idx="2357">
                  <c:v>61.150762829248798</c:v>
                </c:pt>
                <c:pt idx="2358">
                  <c:v>61.152565007643403</c:v>
                </c:pt>
                <c:pt idx="2359">
                  <c:v>61.154364212910899</c:v>
                </c:pt>
                <c:pt idx="2360">
                  <c:v>61.1561604500179</c:v>
                </c:pt>
                <c:pt idx="2361">
                  <c:v>61.157953723922503</c:v>
                </c:pt>
                <c:pt idx="2362">
                  <c:v>61.159744039575102</c:v>
                </c:pt>
                <c:pt idx="2363">
                  <c:v>61.161531401917699</c:v>
                </c:pt>
                <c:pt idx="2364">
                  <c:v>61.163315815884197</c:v>
                </c:pt>
                <c:pt idx="2365">
                  <c:v>61.165097286400503</c:v>
                </c:pt>
                <c:pt idx="2366">
                  <c:v>61.166875818384398</c:v>
                </c:pt>
                <c:pt idx="2367">
                  <c:v>61.168651416745703</c:v>
                </c:pt>
                <c:pt idx="2368">
                  <c:v>61.170424086385999</c:v>
                </c:pt>
                <c:pt idx="2369">
                  <c:v>61.172193832199298</c:v>
                </c:pt>
                <c:pt idx="2370">
                  <c:v>61.173960659071</c:v>
                </c:pt>
                <c:pt idx="2371">
                  <c:v>61.175724571879002</c:v>
                </c:pt>
                <c:pt idx="2372">
                  <c:v>61.177485575493201</c:v>
                </c:pt>
                <c:pt idx="2373">
                  <c:v>61.1792436747753</c:v>
                </c:pt>
                <c:pt idx="2374">
                  <c:v>61.180998874579501</c:v>
                </c:pt>
                <c:pt idx="2375">
                  <c:v>61.182751179751598</c:v>
                </c:pt>
                <c:pt idx="2376">
                  <c:v>61.184500595129997</c:v>
                </c:pt>
                <c:pt idx="2377">
                  <c:v>61.186247125545101</c:v>
                </c:pt>
                <c:pt idx="2378">
                  <c:v>61.187990775819202</c:v>
                </c:pt>
                <c:pt idx="2379">
                  <c:v>61.1897315507671</c:v>
                </c:pt>
                <c:pt idx="2380">
                  <c:v>61.191469455195801</c:v>
                </c:pt>
                <c:pt idx="2381">
                  <c:v>61.193204493904297</c:v>
                </c:pt>
                <c:pt idx="2382">
                  <c:v>61.194936671684097</c:v>
                </c:pt>
                <c:pt idx="2383">
                  <c:v>61.196665993318803</c:v>
                </c:pt>
                <c:pt idx="2384">
                  <c:v>61.198392463584298</c:v>
                </c:pt>
                <c:pt idx="2385">
                  <c:v>61.200116087248801</c:v>
                </c:pt>
                <c:pt idx="2386">
                  <c:v>61.201836869072899</c:v>
                </c:pt>
                <c:pt idx="2387">
                  <c:v>61.203554813809397</c:v>
                </c:pt>
                <c:pt idx="2388">
                  <c:v>61.205269926203698</c:v>
                </c:pt>
                <c:pt idx="2389">
                  <c:v>61.206982210993402</c:v>
                </c:pt>
                <c:pt idx="2390">
                  <c:v>61.208691672908401</c:v>
                </c:pt>
                <c:pt idx="2391">
                  <c:v>61.210398316671203</c:v>
                </c:pt>
                <c:pt idx="2392">
                  <c:v>61.212102146996799</c:v>
                </c:pt>
                <c:pt idx="2393">
                  <c:v>61.213803168592499</c:v>
                </c:pt>
                <c:pt idx="2394">
                  <c:v>61.215501386158003</c:v>
                </c:pt>
                <c:pt idx="2395">
                  <c:v>61.2171968043858</c:v>
                </c:pt>
                <c:pt idx="2396">
                  <c:v>61.218889421388702</c:v>
                </c:pt>
                <c:pt idx="2397">
                  <c:v>61.2205792445287</c:v>
                </c:pt>
                <c:pt idx="2398">
                  <c:v>61.222266281726498</c:v>
                </c:pt>
                <c:pt idx="2399">
                  <c:v>61.223950537625001</c:v>
                </c:pt>
                <c:pt idx="2400">
                  <c:v>61.2256320168594</c:v>
                </c:pt>
                <c:pt idx="2401">
                  <c:v>61.227310724057098</c:v>
                </c:pt>
                <c:pt idx="2402">
                  <c:v>61.228986663837702</c:v>
                </c:pt>
                <c:pt idx="2403">
                  <c:v>61.230659840813502</c:v>
                </c:pt>
                <c:pt idx="2404">
                  <c:v>61.232330259588799</c:v>
                </c:pt>
                <c:pt idx="2405">
                  <c:v>61.233997924760203</c:v>
                </c:pt>
                <c:pt idx="2406">
                  <c:v>61.235662840917001</c:v>
                </c:pt>
                <c:pt idx="2407">
                  <c:v>61.237325012640603</c:v>
                </c:pt>
                <c:pt idx="2408">
                  <c:v>61.238984444504801</c:v>
                </c:pt>
                <c:pt idx="2409">
                  <c:v>61.240641141076097</c:v>
                </c:pt>
                <c:pt idx="2410">
                  <c:v>61.242295106913197</c:v>
                </c:pt>
                <c:pt idx="2411">
                  <c:v>61.243946346567199</c:v>
                </c:pt>
                <c:pt idx="2412">
                  <c:v>61.245594864581903</c:v>
                </c:pt>
                <c:pt idx="2413">
                  <c:v>61.247240665493301</c:v>
                </c:pt>
                <c:pt idx="2414">
                  <c:v>61.248883753830299</c:v>
                </c:pt>
                <c:pt idx="2415">
                  <c:v>61.250524134113803</c:v>
                </c:pt>
                <c:pt idx="2416">
                  <c:v>61.2521618108578</c:v>
                </c:pt>
                <c:pt idx="2417">
                  <c:v>61.253796788568401</c:v>
                </c:pt>
                <c:pt idx="2418">
                  <c:v>61.255429071744501</c:v>
                </c:pt>
                <c:pt idx="2419">
                  <c:v>61.257058664877498</c:v>
                </c:pt>
                <c:pt idx="2420">
                  <c:v>61.258685572451498</c:v>
                </c:pt>
                <c:pt idx="2421">
                  <c:v>61.260309798943197</c:v>
                </c:pt>
                <c:pt idx="2422">
                  <c:v>61.261931348821903</c:v>
                </c:pt>
                <c:pt idx="2423">
                  <c:v>61.263550226549498</c:v>
                </c:pt>
                <c:pt idx="2424">
                  <c:v>61.265166436580699</c:v>
                </c:pt>
                <c:pt idx="2425">
                  <c:v>61.266779983362802</c:v>
                </c:pt>
                <c:pt idx="2426">
                  <c:v>61.268390871335903</c:v>
                </c:pt>
                <c:pt idx="2427">
                  <c:v>61.269999104932701</c:v>
                </c:pt>
                <c:pt idx="2428">
                  <c:v>61.271604688578698</c:v>
                </c:pt>
                <c:pt idx="2429">
                  <c:v>61.273207626692297</c:v>
                </c:pt>
                <c:pt idx="2430">
                  <c:v>61.274807923684499</c:v>
                </c:pt>
                <c:pt idx="2431">
                  <c:v>61.276405583958997</c:v>
                </c:pt>
                <c:pt idx="2432">
                  <c:v>61.278000611912603</c:v>
                </c:pt>
                <c:pt idx="2433">
                  <c:v>61.2795930119348</c:v>
                </c:pt>
                <c:pt idx="2434">
                  <c:v>61.281182788407797</c:v>
                </c:pt>
                <c:pt idx="2435">
                  <c:v>61.282769945706903</c:v>
                </c:pt>
                <c:pt idx="2436">
                  <c:v>61.284354488200201</c:v>
                </c:pt>
                <c:pt idx="2437">
                  <c:v>61.285936420248497</c:v>
                </c:pt>
                <c:pt idx="2438">
                  <c:v>61.287515746205798</c:v>
                </c:pt>
                <c:pt idx="2439">
                  <c:v>61.2890924704189</c:v>
                </c:pt>
                <c:pt idx="2440">
                  <c:v>61.290666597227499</c:v>
                </c:pt>
                <c:pt idx="2441">
                  <c:v>61.2922381309644</c:v>
                </c:pt>
                <c:pt idx="2442">
                  <c:v>61.2938070759553</c:v>
                </c:pt>
                <c:pt idx="2443">
                  <c:v>61.295373436518801</c:v>
                </c:pt>
                <c:pt idx="2444">
                  <c:v>61.296937216966697</c:v>
                </c:pt>
                <c:pt idx="2445">
                  <c:v>61.298498421603597</c:v>
                </c:pt>
                <c:pt idx="2446">
                  <c:v>61.300057054727503</c:v>
                </c:pt>
                <c:pt idx="2447">
                  <c:v>61.301613120629199</c:v>
                </c:pt>
                <c:pt idx="2448">
                  <c:v>61.303166623592602</c:v>
                </c:pt>
                <c:pt idx="2449">
                  <c:v>61.304717567894798</c:v>
                </c:pt>
                <c:pt idx="2450">
                  <c:v>61.306265957805898</c:v>
                </c:pt>
                <c:pt idx="2451">
                  <c:v>61.307811797589302</c:v>
                </c:pt>
                <c:pt idx="2452">
                  <c:v>61.309355091501303</c:v>
                </c:pt>
                <c:pt idx="2453">
                  <c:v>61.310895843791599</c:v>
                </c:pt>
                <c:pt idx="2454">
                  <c:v>61.312434058703097</c:v>
                </c:pt>
                <c:pt idx="2455">
                  <c:v>61.313969740471698</c:v>
                </c:pt>
                <c:pt idx="2456">
                  <c:v>61.315502893326602</c:v>
                </c:pt>
                <c:pt idx="2457">
                  <c:v>61.317033521490302</c:v>
                </c:pt>
                <c:pt idx="2458">
                  <c:v>61.318561629178497</c:v>
                </c:pt>
                <c:pt idx="2459">
                  <c:v>61.320087220600399</c:v>
                </c:pt>
                <c:pt idx="2460">
                  <c:v>61.321610299957896</c:v>
                </c:pt>
                <c:pt idx="2461">
                  <c:v>61.323130871446899</c:v>
                </c:pt>
                <c:pt idx="2462">
                  <c:v>61.3246489392562</c:v>
                </c:pt>
                <c:pt idx="2463">
                  <c:v>61.326164502484403</c:v>
                </c:pt>
                <c:pt idx="2464">
                  <c:v>61.3276775651943</c:v>
                </c:pt>
                <c:pt idx="2465">
                  <c:v>61.329188136123101</c:v>
                </c:pt>
                <c:pt idx="2466">
                  <c:v>61.330696219413703</c:v>
                </c:pt>
                <c:pt idx="2467">
                  <c:v>61.332201819202197</c:v>
                </c:pt>
                <c:pt idx="2468">
                  <c:v>61.333704939617597</c:v>
                </c:pt>
                <c:pt idx="2469">
                  <c:v>61.335205584782301</c:v>
                </c:pt>
                <c:pt idx="2470">
                  <c:v>61.336703758811602</c:v>
                </c:pt>
                <c:pt idx="2471">
                  <c:v>61.3381994658141</c:v>
                </c:pt>
                <c:pt idx="2472">
                  <c:v>61.339692709891402</c:v>
                </c:pt>
                <c:pt idx="2473">
                  <c:v>61.341183495138502</c:v>
                </c:pt>
                <c:pt idx="2474">
                  <c:v>61.342671825643201</c:v>
                </c:pt>
                <c:pt idx="2475">
                  <c:v>61.3441577054869</c:v>
                </c:pt>
                <c:pt idx="2476">
                  <c:v>61.345641138744099</c:v>
                </c:pt>
                <c:pt idx="2477">
                  <c:v>61.347122129482301</c:v>
                </c:pt>
                <c:pt idx="2478">
                  <c:v>61.348600681762598</c:v>
                </c:pt>
                <c:pt idx="2479">
                  <c:v>61.350076799638998</c:v>
                </c:pt>
                <c:pt idx="2480">
                  <c:v>61.351550487159003</c:v>
                </c:pt>
                <c:pt idx="2481">
                  <c:v>61.353021748363503</c:v>
                </c:pt>
                <c:pt idx="2482">
                  <c:v>61.354490587286399</c:v>
                </c:pt>
                <c:pt idx="2483">
                  <c:v>61.355957007954999</c:v>
                </c:pt>
                <c:pt idx="2484">
                  <c:v>61.357421014390198</c:v>
                </c:pt>
                <c:pt idx="2485">
                  <c:v>61.358882610605797</c:v>
                </c:pt>
                <c:pt idx="2486">
                  <c:v>61.360341800609397</c:v>
                </c:pt>
                <c:pt idx="2487">
                  <c:v>61.361798588401598</c:v>
                </c:pt>
                <c:pt idx="2488">
                  <c:v>61.3632529779766</c:v>
                </c:pt>
                <c:pt idx="2489">
                  <c:v>61.364704973322098</c:v>
                </c:pt>
                <c:pt idx="2490">
                  <c:v>61.366154578419</c:v>
                </c:pt>
                <c:pt idx="2491">
                  <c:v>61.367601797241697</c:v>
                </c:pt>
                <c:pt idx="2492">
                  <c:v>61.369046633758003</c:v>
                </c:pt>
                <c:pt idx="2493">
                  <c:v>61.3704890919294</c:v>
                </c:pt>
                <c:pt idx="2494">
                  <c:v>61.371929175710598</c:v>
                </c:pt>
                <c:pt idx="2495">
                  <c:v>61.373366889049898</c:v>
                </c:pt>
                <c:pt idx="2496">
                  <c:v>61.374802235889199</c:v>
                </c:pt>
                <c:pt idx="2497">
                  <c:v>61.3762352201638</c:v>
                </c:pt>
                <c:pt idx="2498">
                  <c:v>61.377665845802397</c:v>
                </c:pt>
                <c:pt idx="2499">
                  <c:v>61.3790941167277</c:v>
                </c:pt>
                <c:pt idx="2500">
                  <c:v>61.380520036855501</c:v>
                </c:pt>
                <c:pt idx="2501">
                  <c:v>61.381943610095398</c:v>
                </c:pt>
                <c:pt idx="2502">
                  <c:v>61.383364840350602</c:v>
                </c:pt>
                <c:pt idx="2503">
                  <c:v>61.384783731517899</c:v>
                </c:pt>
                <c:pt idx="2504">
                  <c:v>61.386200287487597</c:v>
                </c:pt>
                <c:pt idx="2505">
                  <c:v>61.387614512143799</c:v>
                </c:pt>
                <c:pt idx="2506">
                  <c:v>61.389026409364199</c:v>
                </c:pt>
                <c:pt idx="2507">
                  <c:v>61.390435983020097</c:v>
                </c:pt>
                <c:pt idx="2508">
                  <c:v>61.391843236976698</c:v>
                </c:pt>
                <c:pt idx="2509">
                  <c:v>61.393248175092502</c:v>
                </c:pt>
                <c:pt idx="2510">
                  <c:v>61.394650801220102</c:v>
                </c:pt>
                <c:pt idx="2511">
                  <c:v>61.396051119205701</c:v>
                </c:pt>
                <c:pt idx="2512">
                  <c:v>61.397449132889101</c:v>
                </c:pt>
                <c:pt idx="2513">
                  <c:v>61.398844846104197</c:v>
                </c:pt>
                <c:pt idx="2514">
                  <c:v>61.400238262678201</c:v>
                </c:pt>
                <c:pt idx="2515">
                  <c:v>61.401629386432496</c:v>
                </c:pt>
                <c:pt idx="2516">
                  <c:v>61.403018221182101</c:v>
                </c:pt>
                <c:pt idx="2517">
                  <c:v>61.404404770735802</c:v>
                </c:pt>
                <c:pt idx="2518">
                  <c:v>61.405789038896302</c:v>
                </c:pt>
                <c:pt idx="2519">
                  <c:v>61.407171029460201</c:v>
                </c:pt>
                <c:pt idx="2520">
                  <c:v>61.408550746217898</c:v>
                </c:pt>
                <c:pt idx="2521">
                  <c:v>61.409928192953501</c:v>
                </c:pt>
                <c:pt idx="2522">
                  <c:v>61.4113033734453</c:v>
                </c:pt>
                <c:pt idx="2523">
                  <c:v>61.412676291465203</c:v>
                </c:pt>
                <c:pt idx="2524">
                  <c:v>61.414046950779401</c:v>
                </c:pt>
                <c:pt idx="2525">
                  <c:v>61.415415355147601</c:v>
                </c:pt>
                <c:pt idx="2526">
                  <c:v>61.416781508323801</c:v>
                </c:pt>
                <c:pt idx="2527">
                  <c:v>61.418145414055701</c:v>
                </c:pt>
                <c:pt idx="2528">
                  <c:v>61.419507076085097</c:v>
                </c:pt>
                <c:pt idx="2529">
                  <c:v>61.420866498147802</c:v>
                </c:pt>
                <c:pt idx="2530">
                  <c:v>61.422223681429003</c:v>
                </c:pt>
                <c:pt idx="2531">
                  <c:v>61.423578627664803</c:v>
                </c:pt>
                <c:pt idx="2532">
                  <c:v>61.424931344671002</c:v>
                </c:pt>
                <c:pt idx="2533">
                  <c:v>61.426281836146003</c:v>
                </c:pt>
                <c:pt idx="2534">
                  <c:v>61.4276301057822</c:v>
                </c:pt>
                <c:pt idx="2535">
                  <c:v>61.428976157265602</c:v>
                </c:pt>
                <c:pt idx="2536">
                  <c:v>61.430319994276402</c:v>
                </c:pt>
                <c:pt idx="2537">
                  <c:v>61.431661620488299</c:v>
                </c:pt>
                <c:pt idx="2538">
                  <c:v>61.433001039569199</c:v>
                </c:pt>
                <c:pt idx="2539">
                  <c:v>61.434338255180798</c:v>
                </c:pt>
                <c:pt idx="2540">
                  <c:v>61.435673270978498</c:v>
                </c:pt>
                <c:pt idx="2541">
                  <c:v>61.437006090612101</c:v>
                </c:pt>
                <c:pt idx="2542">
                  <c:v>61.438336717724901</c:v>
                </c:pt>
                <c:pt idx="2543">
                  <c:v>61.439665155954501</c:v>
                </c:pt>
                <c:pt idx="2544">
                  <c:v>61.440991408932</c:v>
                </c:pt>
                <c:pt idx="2545">
                  <c:v>61.442315480283099</c:v>
                </c:pt>
                <c:pt idx="2546">
                  <c:v>61.443637373626999</c:v>
                </c:pt>
                <c:pt idx="2547">
                  <c:v>61.444957092577098</c:v>
                </c:pt>
                <c:pt idx="2548">
                  <c:v>61.446274640740903</c:v>
                </c:pt>
                <c:pt idx="2549">
                  <c:v>61.447590021719797</c:v>
                </c:pt>
                <c:pt idx="2550">
                  <c:v>61.4489032391092</c:v>
                </c:pt>
                <c:pt idx="2551">
                  <c:v>61.4502142964987</c:v>
                </c:pt>
                <c:pt idx="2552">
                  <c:v>61.451523197472</c:v>
                </c:pt>
                <c:pt idx="2553">
                  <c:v>61.452829945606702</c:v>
                </c:pt>
                <c:pt idx="2554">
                  <c:v>61.454134544474698</c:v>
                </c:pt>
                <c:pt idx="2555">
                  <c:v>61.455436997641797</c:v>
                </c:pt>
                <c:pt idx="2556">
                  <c:v>61.456737308668103</c:v>
                </c:pt>
                <c:pt idx="2557">
                  <c:v>61.458035481107899</c:v>
                </c:pt>
                <c:pt idx="2558">
                  <c:v>61.459331518509401</c:v>
                </c:pt>
                <c:pt idx="2559">
                  <c:v>61.460625424415099</c:v>
                </c:pt>
                <c:pt idx="2560">
                  <c:v>61.461917202361697</c:v>
                </c:pt>
                <c:pt idx="2561">
                  <c:v>61.463206855880102</c:v>
                </c:pt>
                <c:pt idx="2562">
                  <c:v>61.464494388495297</c:v>
                </c:pt>
                <c:pt idx="2563">
                  <c:v>61.465779803726697</c:v>
                </c:pt>
                <c:pt idx="2564">
                  <c:v>61.467063105087703</c:v>
                </c:pt>
                <c:pt idx="2565">
                  <c:v>61.468344296086102</c:v>
                </c:pt>
                <c:pt idx="2566">
                  <c:v>61.469623380223901</c:v>
                </c:pt>
                <c:pt idx="2567">
                  <c:v>61.470900360997497</c:v>
                </c:pt>
                <c:pt idx="2568">
                  <c:v>61.472175241897197</c:v>
                </c:pt>
                <c:pt idx="2569">
                  <c:v>61.473448026408199</c:v>
                </c:pt>
                <c:pt idx="2570">
                  <c:v>61.474718718009399</c:v>
                </c:pt>
                <c:pt idx="2571">
                  <c:v>61.475987320174298</c:v>
                </c:pt>
                <c:pt idx="2572">
                  <c:v>61.477253836370899</c:v>
                </c:pt>
                <c:pt idx="2573">
                  <c:v>61.478518270061201</c:v>
                </c:pt>
                <c:pt idx="2574">
                  <c:v>61.479780624701803</c:v>
                </c:pt>
                <c:pt idx="2575">
                  <c:v>61.481040903743498</c:v>
                </c:pt>
                <c:pt idx="2576">
                  <c:v>61.4822991106318</c:v>
                </c:pt>
                <c:pt idx="2577">
                  <c:v>61.483555248806098</c:v>
                </c:pt>
                <c:pt idx="2578">
                  <c:v>61.484809321700702</c:v>
                </c:pt>
                <c:pt idx="2579">
                  <c:v>61.4860613327441</c:v>
                </c:pt>
                <c:pt idx="2580">
                  <c:v>61.487311285359198</c:v>
                </c:pt>
                <c:pt idx="2581">
                  <c:v>61.4885591829634</c:v>
                </c:pt>
                <c:pt idx="2582">
                  <c:v>61.489805028968497</c:v>
                </c:pt>
                <c:pt idx="2583">
                  <c:v>61.491048826780997</c:v>
                </c:pt>
                <c:pt idx="2584">
                  <c:v>61.492290579801697</c:v>
                </c:pt>
                <c:pt idx="2585">
                  <c:v>61.493530291425898</c:v>
                </c:pt>
                <c:pt idx="2586">
                  <c:v>61.494767965043401</c:v>
                </c:pt>
                <c:pt idx="2587">
                  <c:v>61.496003604038698</c:v>
                </c:pt>
                <c:pt idx="2588">
                  <c:v>61.497237211790598</c:v>
                </c:pt>
                <c:pt idx="2589">
                  <c:v>61.4984687916727</c:v>
                </c:pt>
                <c:pt idx="2590">
                  <c:v>61.499698347052998</c:v>
                </c:pt>
                <c:pt idx="2591">
                  <c:v>61.500925881294101</c:v>
                </c:pt>
                <c:pt idx="2592">
                  <c:v>61.502151397753202</c:v>
                </c:pt>
                <c:pt idx="2593">
                  <c:v>61.503374899782301</c:v>
                </c:pt>
                <c:pt idx="2594">
                  <c:v>61.504596390727599</c:v>
                </c:pt>
                <c:pt idx="2595">
                  <c:v>61.505815873930302</c:v>
                </c:pt>
                <c:pt idx="2596">
                  <c:v>61.507033352726197</c:v>
                </c:pt>
                <c:pt idx="2597">
                  <c:v>61.508248829276702</c:v>
                </c:pt>
                <c:pt idx="2598">
                  <c:v>61.509462304014697</c:v>
                </c:pt>
                <c:pt idx="2599">
                  <c:v>61.510673783998499</c:v>
                </c:pt>
                <c:pt idx="2600">
                  <c:v>61.511883272532799</c:v>
                </c:pt>
                <c:pt idx="2601">
                  <c:v>61.513090772916399</c:v>
                </c:pt>
                <c:pt idx="2602">
                  <c:v>61.514296288442999</c:v>
                </c:pt>
                <c:pt idx="2603">
                  <c:v>61.5154998224005</c:v>
                </c:pt>
                <c:pt idx="2604">
                  <c:v>61.5167013780719</c:v>
                </c:pt>
                <c:pt idx="2605">
                  <c:v>61.517900958734202</c:v>
                </c:pt>
                <c:pt idx="2606">
                  <c:v>61.519098567659398</c:v>
                </c:pt>
                <c:pt idx="2607">
                  <c:v>61.520294208113903</c:v>
                </c:pt>
                <c:pt idx="2608">
                  <c:v>61.521487883359001</c:v>
                </c:pt>
                <c:pt idx="2609">
                  <c:v>61.522679596650299</c:v>
                </c:pt>
                <c:pt idx="2610">
                  <c:v>61.523869351238297</c:v>
                </c:pt>
                <c:pt idx="2611">
                  <c:v>61.525057150367999</c:v>
                </c:pt>
                <c:pt idx="2612">
                  <c:v>61.526242997279198</c:v>
                </c:pt>
                <c:pt idx="2613">
                  <c:v>61.527426895206297</c:v>
                </c:pt>
                <c:pt idx="2614">
                  <c:v>61.528608847378401</c:v>
                </c:pt>
                <c:pt idx="2615">
                  <c:v>61.529788857019298</c:v>
                </c:pt>
                <c:pt idx="2616">
                  <c:v>61.530966927347599</c:v>
                </c:pt>
                <c:pt idx="2617">
                  <c:v>61.532143061576598</c:v>
                </c:pt>
                <c:pt idx="2618">
                  <c:v>61.533317262914302</c:v>
                </c:pt>
                <c:pt idx="2619">
                  <c:v>61.534489534563399</c:v>
                </c:pt>
                <c:pt idx="2620">
                  <c:v>61.535659879721599</c:v>
                </c:pt>
                <c:pt idx="2621">
                  <c:v>61.536828301581103</c:v>
                </c:pt>
                <c:pt idx="2622">
                  <c:v>61.537994803328999</c:v>
                </c:pt>
                <c:pt idx="2623">
                  <c:v>61.539159388147297</c:v>
                </c:pt>
                <c:pt idx="2624">
                  <c:v>61.540322059212698</c:v>
                </c:pt>
                <c:pt idx="2625">
                  <c:v>61.541482819696697</c:v>
                </c:pt>
                <c:pt idx="2626">
                  <c:v>61.542641672765697</c:v>
                </c:pt>
                <c:pt idx="2627">
                  <c:v>61.543798621581097</c:v>
                </c:pt>
                <c:pt idx="2628">
                  <c:v>61.544953669298799</c:v>
                </c:pt>
                <c:pt idx="2629">
                  <c:v>61.546106819069799</c:v>
                </c:pt>
                <c:pt idx="2630">
                  <c:v>61.547258074040101</c:v>
                </c:pt>
                <c:pt idx="2631">
                  <c:v>61.548407437350299</c:v>
                </c:pt>
                <c:pt idx="2632">
                  <c:v>61.549554912136202</c:v>
                </c:pt>
                <c:pt idx="2633">
                  <c:v>61.550700501528297</c:v>
                </c:pt>
                <c:pt idx="2634">
                  <c:v>61.551844208652099</c:v>
                </c:pt>
                <c:pt idx="2635">
                  <c:v>61.552986036628099</c:v>
                </c:pt>
                <c:pt idx="2636">
                  <c:v>61.554125988571798</c:v>
                </c:pt>
                <c:pt idx="2637">
                  <c:v>61.555264067593399</c:v>
                </c:pt>
                <c:pt idx="2638">
                  <c:v>61.5564002767983</c:v>
                </c:pt>
                <c:pt idx="2639">
                  <c:v>61.557534619286898</c:v>
                </c:pt>
                <c:pt idx="2640">
                  <c:v>61.558667098154601</c:v>
                </c:pt>
                <c:pt idx="2641">
                  <c:v>61.559797716491701</c:v>
                </c:pt>
                <c:pt idx="2642">
                  <c:v>61.560926477383703</c:v>
                </c:pt>
                <c:pt idx="2643">
                  <c:v>61.562053383910801</c:v>
                </c:pt>
                <c:pt idx="2644">
                  <c:v>61.5631784391487</c:v>
                </c:pt>
                <c:pt idx="2645">
                  <c:v>61.564301646167799</c:v>
                </c:pt>
                <c:pt idx="2646">
                  <c:v>61.565423008033903</c:v>
                </c:pt>
                <c:pt idx="2647">
                  <c:v>61.566542527807499</c:v>
                </c:pt>
                <c:pt idx="2648">
                  <c:v>61.567660208544503</c:v>
                </c:pt>
                <c:pt idx="2649">
                  <c:v>61.5687760532957</c:v>
                </c:pt>
                <c:pt idx="2650">
                  <c:v>61.569890065107302</c:v>
                </c:pt>
                <c:pt idx="2651">
                  <c:v>61.571002247020303</c:v>
                </c:pt>
                <c:pt idx="2652">
                  <c:v>61.572112602071101</c:v>
                </c:pt>
                <c:pt idx="2653">
                  <c:v>61.573221133291099</c:v>
                </c:pt>
                <c:pt idx="2654">
                  <c:v>61.574327843707003</c:v>
                </c:pt>
                <c:pt idx="2655">
                  <c:v>61.575432736340503</c:v>
                </c:pt>
                <c:pt idx="2656">
                  <c:v>61.576535814208597</c:v>
                </c:pt>
                <c:pt idx="2657">
                  <c:v>61.577637080323598</c:v>
                </c:pt>
                <c:pt idx="2658">
                  <c:v>61.578736537692798</c:v>
                </c:pt>
                <c:pt idx="2659">
                  <c:v>61.579834189319001</c:v>
                </c:pt>
                <c:pt idx="2660">
                  <c:v>61.580930038199803</c:v>
                </c:pt>
                <c:pt idx="2661">
                  <c:v>61.582024087328598</c:v>
                </c:pt>
                <c:pt idx="2662">
                  <c:v>61.583116339693603</c:v>
                </c:pt>
                <c:pt idx="2663">
                  <c:v>61.584206798278601</c:v>
                </c:pt>
                <c:pt idx="2664">
                  <c:v>61.5852954655414</c:v>
                </c:pt>
                <c:pt idx="2665">
                  <c:v>61.586382339456698</c:v>
                </c:pt>
                <c:pt idx="2666">
                  <c:v>61.587467428140698</c:v>
                </c:pt>
                <c:pt idx="2667">
                  <c:v>61.588550734546601</c:v>
                </c:pt>
                <c:pt idx="2668">
                  <c:v>61.589632261622803</c:v>
                </c:pt>
                <c:pt idx="2669">
                  <c:v>61.590712012312899</c:v>
                </c:pt>
                <c:pt idx="2670">
                  <c:v>61.591789989555501</c:v>
                </c:pt>
                <c:pt idx="2671">
                  <c:v>61.592866196284497</c:v>
                </c:pt>
                <c:pt idx="2672">
                  <c:v>61.593940635429</c:v>
                </c:pt>
                <c:pt idx="2673">
                  <c:v>61.595013309913199</c:v>
                </c:pt>
                <c:pt idx="2674">
                  <c:v>61.596084222656501</c:v>
                </c:pt>
                <c:pt idx="2675">
                  <c:v>61.597153376573601</c:v>
                </c:pt>
                <c:pt idx="2676">
                  <c:v>61.598220774574301</c:v>
                </c:pt>
                <c:pt idx="2677">
                  <c:v>61.599286419563697</c:v>
                </c:pt>
                <c:pt idx="2678">
                  <c:v>61.600350314442203</c:v>
                </c:pt>
                <c:pt idx="2679">
                  <c:v>61.601412462105202</c:v>
                </c:pt>
                <c:pt idx="2680">
                  <c:v>61.602472865443801</c:v>
                </c:pt>
                <c:pt idx="2681">
                  <c:v>61.603531527343797</c:v>
                </c:pt>
                <c:pt idx="2682">
                  <c:v>61.604588450686897</c:v>
                </c:pt>
                <c:pt idx="2683">
                  <c:v>61.605643638349598</c:v>
                </c:pt>
                <c:pt idx="2684">
                  <c:v>61.606697093203998</c:v>
                </c:pt>
                <c:pt idx="2685">
                  <c:v>61.607748818117301</c:v>
                </c:pt>
                <c:pt idx="2686">
                  <c:v>61.608798815952099</c:v>
                </c:pt>
                <c:pt idx="2687">
                  <c:v>61.6098470895665</c:v>
                </c:pt>
                <c:pt idx="2688">
                  <c:v>61.610893641813703</c:v>
                </c:pt>
                <c:pt idx="2689">
                  <c:v>61.611938475542402</c:v>
                </c:pt>
                <c:pt idx="2690">
                  <c:v>61.612981593596601</c:v>
                </c:pt>
                <c:pt idx="2691">
                  <c:v>61.614022998815699</c:v>
                </c:pt>
                <c:pt idx="2692">
                  <c:v>61.615062694034499</c:v>
                </c:pt>
                <c:pt idx="2693">
                  <c:v>61.616100682083101</c:v>
                </c:pt>
                <c:pt idx="2694">
                  <c:v>61.617136965787097</c:v>
                </c:pt>
                <c:pt idx="2695">
                  <c:v>61.618171547967599</c:v>
                </c:pt>
                <c:pt idx="2696">
                  <c:v>61.619204431440998</c:v>
                </c:pt>
                <c:pt idx="2697">
                  <c:v>61.620235619018999</c:v>
                </c:pt>
                <c:pt idx="2698">
                  <c:v>61.621265113509097</c:v>
                </c:pt>
                <c:pt idx="2699">
                  <c:v>61.622292917713999</c:v>
                </c:pt>
                <c:pt idx="2700">
                  <c:v>61.623319034431901</c:v>
                </c:pt>
                <c:pt idx="2701">
                  <c:v>61.624343466456502</c:v>
                </c:pt>
                <c:pt idx="2702">
                  <c:v>61.625366216577099</c:v>
                </c:pt>
                <c:pt idx="2703">
                  <c:v>61.626387287578297</c:v>
                </c:pt>
                <c:pt idx="2704">
                  <c:v>61.627406682240398</c:v>
                </c:pt>
                <c:pt idx="2705">
                  <c:v>61.628424403338997</c:v>
                </c:pt>
                <c:pt idx="2706">
                  <c:v>61.6294404536455</c:v>
                </c:pt>
                <c:pt idx="2707">
                  <c:v>61.630454835926599</c:v>
                </c:pt>
                <c:pt idx="2708">
                  <c:v>61.631467552944699</c:v>
                </c:pt>
                <c:pt idx="2709">
                  <c:v>61.632478607457699</c:v>
                </c:pt>
                <c:pt idx="2710">
                  <c:v>61.633488002219103</c:v>
                </c:pt>
                <c:pt idx="2711">
                  <c:v>61.634495739977901</c:v>
                </c:pt>
                <c:pt idx="2712">
                  <c:v>61.635501823478798</c:v>
                </c:pt>
                <c:pt idx="2713">
                  <c:v>61.636506255462102</c:v>
                </c:pt>
                <c:pt idx="2714">
                  <c:v>61.637509038663602</c:v>
                </c:pt>
                <c:pt idx="2715">
                  <c:v>61.638510175814801</c:v>
                </c:pt>
                <c:pt idx="2716">
                  <c:v>61.639509669642898</c:v>
                </c:pt>
                <c:pt idx="2717">
                  <c:v>61.6405075228706</c:v>
                </c:pt>
                <c:pt idx="2718">
                  <c:v>61.6415037382164</c:v>
                </c:pt>
                <c:pt idx="2719">
                  <c:v>61.642498318394402</c:v>
                </c:pt>
                <c:pt idx="2720">
                  <c:v>61.643491266114196</c:v>
                </c:pt>
                <c:pt idx="2721">
                  <c:v>61.644482584081402</c:v>
                </c:pt>
                <c:pt idx="2722">
                  <c:v>61.645472274997097</c:v>
                </c:pt>
                <c:pt idx="2723">
                  <c:v>61.646460341558203</c:v>
                </c:pt>
                <c:pt idx="2724">
                  <c:v>61.647446786457202</c:v>
                </c:pt>
                <c:pt idx="2725">
                  <c:v>61.648431612382502</c:v>
                </c:pt>
                <c:pt idx="2726">
                  <c:v>61.649414822018002</c:v>
                </c:pt>
                <c:pt idx="2727">
                  <c:v>61.650396418043599</c:v>
                </c:pt>
                <c:pt idx="2728">
                  <c:v>61.651376403134698</c:v>
                </c:pt>
                <c:pt idx="2729">
                  <c:v>61.652354779962799</c:v>
                </c:pt>
                <c:pt idx="2730">
                  <c:v>61.653331551194803</c:v>
                </c:pt>
                <c:pt idx="2731">
                  <c:v>61.654306719493597</c:v>
                </c:pt>
                <c:pt idx="2732">
                  <c:v>61.6552802821654</c:v>
                </c:pt>
                <c:pt idx="2733">
                  <c:v>61.656252246571498</c:v>
                </c:pt>
                <c:pt idx="2734">
                  <c:v>61.657222615645701</c:v>
                </c:pt>
                <c:pt idx="2735">
                  <c:v>61.658191392023298</c:v>
                </c:pt>
                <c:pt idx="2736">
                  <c:v>61.659158578334903</c:v>
                </c:pt>
                <c:pt idx="2737">
                  <c:v>61.660124177206797</c:v>
                </c:pt>
                <c:pt idx="2738">
                  <c:v>61.661088191261001</c:v>
                </c:pt>
                <c:pt idx="2739">
                  <c:v>61.662050623115199</c:v>
                </c:pt>
                <c:pt idx="2740">
                  <c:v>61.663011475382802</c:v>
                </c:pt>
                <c:pt idx="2741">
                  <c:v>61.663970750673002</c:v>
                </c:pt>
                <c:pt idx="2742">
                  <c:v>61.664928451590399</c:v>
                </c:pt>
                <c:pt idx="2743">
                  <c:v>61.6658845807356</c:v>
                </c:pt>
                <c:pt idx="2744">
                  <c:v>61.666839140704901</c:v>
                </c:pt>
                <c:pt idx="2745">
                  <c:v>61.667792134090199</c:v>
                </c:pt>
                <c:pt idx="2746">
                  <c:v>61.668743563479197</c:v>
                </c:pt>
                <c:pt idx="2747">
                  <c:v>61.6696934314554</c:v>
                </c:pt>
                <c:pt idx="2748">
                  <c:v>61.670641740598199</c:v>
                </c:pt>
                <c:pt idx="2749">
                  <c:v>61.671588493482297</c:v>
                </c:pt>
                <c:pt idx="2750">
                  <c:v>61.672533692678797</c:v>
                </c:pt>
                <c:pt idx="2751">
                  <c:v>61.673477340753998</c:v>
                </c:pt>
                <c:pt idx="2752">
                  <c:v>61.674419440270498</c:v>
                </c:pt>
                <c:pt idx="2753">
                  <c:v>61.675359993786401</c:v>
                </c:pt>
                <c:pt idx="2754">
                  <c:v>61.676299003855704</c:v>
                </c:pt>
                <c:pt idx="2755">
                  <c:v>61.677236473028302</c:v>
                </c:pt>
                <c:pt idx="2756">
                  <c:v>61.6781724038498</c:v>
                </c:pt>
                <c:pt idx="2757">
                  <c:v>61.679106798861703</c:v>
                </c:pt>
                <c:pt idx="2758">
                  <c:v>61.680039660601302</c:v>
                </c:pt>
                <c:pt idx="2759">
                  <c:v>61.680970991602003</c:v>
                </c:pt>
                <c:pt idx="2760">
                  <c:v>61.681900794392803</c:v>
                </c:pt>
                <c:pt idx="2761">
                  <c:v>61.682829071498702</c:v>
                </c:pt>
                <c:pt idx="2762">
                  <c:v>61.6837558254405</c:v>
                </c:pt>
                <c:pt idx="2763">
                  <c:v>61.684681058735002</c:v>
                </c:pt>
                <c:pt idx="2764">
                  <c:v>61.685604773894902</c:v>
                </c:pt>
                <c:pt idx="2765">
                  <c:v>61.686526973428798</c:v>
                </c:pt>
                <c:pt idx="2766">
                  <c:v>61.687447659841197</c:v>
                </c:pt>
                <c:pt idx="2767">
                  <c:v>61.688366835632401</c:v>
                </c:pt>
                <c:pt idx="2768">
                  <c:v>61.689284503299</c:v>
                </c:pt>
                <c:pt idx="2769">
                  <c:v>61.690200665333201</c:v>
                </c:pt>
                <c:pt idx="2770">
                  <c:v>61.691115324223396</c:v>
                </c:pt>
                <c:pt idx="2771">
                  <c:v>61.6920284824538</c:v>
                </c:pt>
                <c:pt idx="2772">
                  <c:v>61.692940142504597</c:v>
                </c:pt>
                <c:pt idx="2773">
                  <c:v>61.693850306852198</c:v>
                </c:pt>
                <c:pt idx="2774">
                  <c:v>61.694758977968696</c:v>
                </c:pt>
                <c:pt idx="2775">
                  <c:v>61.695666158322297</c:v>
                </c:pt>
                <c:pt idx="2776">
                  <c:v>61.696571850377403</c:v>
                </c:pt>
                <c:pt idx="2777">
                  <c:v>61.697476056594297</c:v>
                </c:pt>
                <c:pt idx="2778">
                  <c:v>61.698378779429099</c:v>
                </c:pt>
                <c:pt idx="2779">
                  <c:v>61.699280021334303</c:v>
                </c:pt>
                <c:pt idx="2780">
                  <c:v>61.700179784758298</c:v>
                </c:pt>
                <c:pt idx="2781">
                  <c:v>61.701078072145599</c:v>
                </c:pt>
                <c:pt idx="2782">
                  <c:v>61.7019748859366</c:v>
                </c:pt>
                <c:pt idx="2783">
                  <c:v>61.702870228568003</c:v>
                </c:pt>
                <c:pt idx="2784">
                  <c:v>61.703764102472498</c:v>
                </c:pt>
                <c:pt idx="2785">
                  <c:v>61.704656510078898</c:v>
                </c:pt>
                <c:pt idx="2786">
                  <c:v>61.705547453812102</c:v>
                </c:pt>
                <c:pt idx="2787">
                  <c:v>61.706436936092999</c:v>
                </c:pt>
                <c:pt idx="2788">
                  <c:v>61.707324959338898</c:v>
                </c:pt>
                <c:pt idx="2789">
                  <c:v>61.708211525963002</c:v>
                </c:pt>
                <c:pt idx="2790">
                  <c:v>61.709096638374703</c:v>
                </c:pt>
                <c:pt idx="2791">
                  <c:v>61.709980298979502</c:v>
                </c:pt>
                <c:pt idx="2792">
                  <c:v>61.710862510179297</c:v>
                </c:pt>
                <c:pt idx="2793">
                  <c:v>61.711743274371798</c:v>
                </c:pt>
                <c:pt idx="2794">
                  <c:v>61.712622593951103</c:v>
                </c:pt>
                <c:pt idx="2795">
                  <c:v>61.713500471307498</c:v>
                </c:pt>
                <c:pt idx="2796">
                  <c:v>61.714376908827397</c:v>
                </c:pt>
                <c:pt idx="2797">
                  <c:v>61.7152519088934</c:v>
                </c:pt>
                <c:pt idx="2798">
                  <c:v>61.716125473884503</c:v>
                </c:pt>
                <c:pt idx="2799">
                  <c:v>61.7169976030805</c:v>
                </c:pt>
                <c:pt idx="2800">
                  <c:v>61.717868300974096</c:v>
                </c:pt>
                <c:pt idx="2801">
                  <c:v>61.718737570660103</c:v>
                </c:pt>
                <c:pt idx="2802">
                  <c:v>61.719605414494701</c:v>
                </c:pt>
                <c:pt idx="2803">
                  <c:v>61.720471834830199</c:v>
                </c:pt>
                <c:pt idx="2804">
                  <c:v>61.721336834015098</c:v>
                </c:pt>
                <c:pt idx="2805">
                  <c:v>61.722200414394003</c:v>
                </c:pt>
                <c:pt idx="2806">
                  <c:v>61.723062578307797</c:v>
                </c:pt>
                <c:pt idx="2807">
                  <c:v>61.723923328093399</c:v>
                </c:pt>
                <c:pt idx="2808">
                  <c:v>61.724782666083897</c:v>
                </c:pt>
                <c:pt idx="2809">
                  <c:v>61.725640594608599</c:v>
                </c:pt>
                <c:pt idx="2810">
                  <c:v>61.726497115992998</c:v>
                </c:pt>
                <c:pt idx="2811">
                  <c:v>61.7273522325588</c:v>
                </c:pt>
                <c:pt idx="2812">
                  <c:v>61.728205946623902</c:v>
                </c:pt>
                <c:pt idx="2813">
                  <c:v>61.729058260502399</c:v>
                </c:pt>
                <c:pt idx="2814">
                  <c:v>61.729909176504599</c:v>
                </c:pt>
                <c:pt idx="2815">
                  <c:v>61.730758696937102</c:v>
                </c:pt>
                <c:pt idx="2816">
                  <c:v>61.731606824102599</c:v>
                </c:pt>
                <c:pt idx="2817">
                  <c:v>61.7324535603002</c:v>
                </c:pt>
                <c:pt idx="2818">
                  <c:v>61.733298907825102</c:v>
                </c:pt>
                <c:pt idx="2819">
                  <c:v>61.734142868969002</c:v>
                </c:pt>
                <c:pt idx="2820">
                  <c:v>61.7349854460195</c:v>
                </c:pt>
                <c:pt idx="2821">
                  <c:v>61.7358266412609</c:v>
                </c:pt>
                <c:pt idx="2822">
                  <c:v>61.736666456973403</c:v>
                </c:pt>
                <c:pt idx="2823">
                  <c:v>61.737504895433801</c:v>
                </c:pt>
                <c:pt idx="2824">
                  <c:v>61.738341958915001</c:v>
                </c:pt>
                <c:pt idx="2825">
                  <c:v>61.739177649686297</c:v>
                </c:pt>
                <c:pt idx="2826">
                  <c:v>61.7400119700132</c:v>
                </c:pt>
                <c:pt idx="2827">
                  <c:v>61.740844922157699</c:v>
                </c:pt>
                <c:pt idx="2828">
                  <c:v>61.741676508377999</c:v>
                </c:pt>
                <c:pt idx="2829">
                  <c:v>61.742506730928802</c:v>
                </c:pt>
                <c:pt idx="2830">
                  <c:v>61.743335592060902</c:v>
                </c:pt>
                <c:pt idx="2831">
                  <c:v>61.744163094021701</c:v>
                </c:pt>
                <c:pt idx="2832">
                  <c:v>61.744989239054703</c:v>
                </c:pt>
                <c:pt idx="2833">
                  <c:v>61.745814029400201</c:v>
                </c:pt>
                <c:pt idx="2834">
                  <c:v>61.746637467294399</c:v>
                </c:pt>
                <c:pt idx="2835">
                  <c:v>61.747459554970099</c:v>
                </c:pt>
                <c:pt idx="2836">
                  <c:v>61.748280294656603</c:v>
                </c:pt>
                <c:pt idx="2837">
                  <c:v>61.749099688579498</c:v>
                </c:pt>
                <c:pt idx="2838">
                  <c:v>61.749917738960796</c:v>
                </c:pt>
                <c:pt idx="2839">
                  <c:v>61.750734448018903</c:v>
                </c:pt>
                <c:pt idx="2840">
                  <c:v>61.751549817968701</c:v>
                </c:pt>
                <c:pt idx="2841">
                  <c:v>61.752363851021599</c:v>
                </c:pt>
                <c:pt idx="2842">
                  <c:v>61.753176549385202</c:v>
                </c:pt>
                <c:pt idx="2843">
                  <c:v>61.753987915263799</c:v>
                </c:pt>
                <c:pt idx="2844">
                  <c:v>61.754797950857999</c:v>
                </c:pt>
                <c:pt idx="2845">
                  <c:v>61.755606658364997</c:v>
                </c:pt>
                <c:pt idx="2846">
                  <c:v>61.756414039978502</c:v>
                </c:pt>
                <c:pt idx="2847">
                  <c:v>61.757220097888499</c:v>
                </c:pt>
                <c:pt idx="2848">
                  <c:v>61.758024834281599</c:v>
                </c:pt>
                <c:pt idx="2849">
                  <c:v>61.758828251340901</c:v>
                </c:pt>
                <c:pt idx="2850">
                  <c:v>61.759630351246102</c:v>
                </c:pt>
                <c:pt idx="2851">
                  <c:v>61.760431136173203</c:v>
                </c:pt>
                <c:pt idx="2852">
                  <c:v>61.761230608295001</c:v>
                </c:pt>
                <c:pt idx="2853">
                  <c:v>61.762028769780599</c:v>
                </c:pt>
                <c:pt idx="2854">
                  <c:v>61.762825622795702</c:v>
                </c:pt>
                <c:pt idx="2855">
                  <c:v>61.763621169502699</c:v>
                </c:pt>
                <c:pt idx="2856">
                  <c:v>61.764415412060401</c:v>
                </c:pt>
                <c:pt idx="2857">
                  <c:v>61.7652083526242</c:v>
                </c:pt>
                <c:pt idx="2858">
                  <c:v>61.765999993346</c:v>
                </c:pt>
                <c:pt idx="2859">
                  <c:v>61.766790336374598</c:v>
                </c:pt>
                <c:pt idx="2860">
                  <c:v>61.767579383854901</c:v>
                </c:pt>
                <c:pt idx="2861">
                  <c:v>61.768367137928898</c:v>
                </c:pt>
                <c:pt idx="2862">
                  <c:v>61.769153600734697</c:v>
                </c:pt>
                <c:pt idx="2863">
                  <c:v>61.769938774407599</c:v>
                </c:pt>
                <c:pt idx="2864">
                  <c:v>61.770722661078899</c:v>
                </c:pt>
                <c:pt idx="2865">
                  <c:v>61.771505262877099</c:v>
                </c:pt>
                <c:pt idx="2866">
                  <c:v>61.772286579328998</c:v>
                </c:pt>
                <c:pt idx="2867">
                  <c:v>61.773066613615001</c:v>
                </c:pt>
                <c:pt idx="2868">
                  <c:v>61.773845369140602</c:v>
                </c:pt>
                <c:pt idx="2869">
                  <c:v>61.774622848012797</c:v>
                </c:pt>
                <c:pt idx="2870">
                  <c:v>61.775399052335402</c:v>
                </c:pt>
                <c:pt idx="2871">
                  <c:v>61.776173984208398</c:v>
                </c:pt>
                <c:pt idx="2872">
                  <c:v>61.776947645728697</c:v>
                </c:pt>
                <c:pt idx="2873">
                  <c:v>61.7777200389895</c:v>
                </c:pt>
                <c:pt idx="2874">
                  <c:v>61.778491166080698</c:v>
                </c:pt>
                <c:pt idx="2875">
                  <c:v>61.779261029088701</c:v>
                </c:pt>
                <c:pt idx="2876">
                  <c:v>61.7800296300966</c:v>
                </c:pt>
                <c:pt idx="2877">
                  <c:v>61.780796971183896</c:v>
                </c:pt>
                <c:pt idx="2878">
                  <c:v>61.781563054426996</c:v>
                </c:pt>
                <c:pt idx="2879">
                  <c:v>61.782327881898603</c:v>
                </c:pt>
                <c:pt idx="2880">
                  <c:v>61.783091455668298</c:v>
                </c:pt>
                <c:pt idx="2881">
                  <c:v>61.783853777801902</c:v>
                </c:pt>
                <c:pt idx="2882">
                  <c:v>61.784614850362303</c:v>
                </c:pt>
                <c:pt idx="2883">
                  <c:v>61.785374675408796</c:v>
                </c:pt>
                <c:pt idx="2884">
                  <c:v>61.786133254997303</c:v>
                </c:pt>
                <c:pt idx="2885">
                  <c:v>61.786890591180402</c:v>
                </c:pt>
                <c:pt idx="2886">
                  <c:v>61.787646686007498</c:v>
                </c:pt>
                <c:pt idx="2887">
                  <c:v>61.788401541524401</c:v>
                </c:pt>
                <c:pt idx="2888">
                  <c:v>61.789155159773799</c:v>
                </c:pt>
                <c:pt idx="2889">
                  <c:v>61.7899075427949</c:v>
                </c:pt>
                <c:pt idx="2890">
                  <c:v>61.790658692623701</c:v>
                </c:pt>
                <c:pt idx="2891">
                  <c:v>61.791408611292901</c:v>
                </c:pt>
                <c:pt idx="2892">
                  <c:v>61.792157300831803</c:v>
                </c:pt>
                <c:pt idx="2893">
                  <c:v>61.792904763266499</c:v>
                </c:pt>
                <c:pt idx="2894">
                  <c:v>61.793651000619697</c:v>
                </c:pt>
                <c:pt idx="2895">
                  <c:v>61.794396014911001</c:v>
                </c:pt>
                <c:pt idx="2896">
                  <c:v>61.795139808156598</c:v>
                </c:pt>
                <c:pt idx="2897">
                  <c:v>61.795882382369399</c:v>
                </c:pt>
                <c:pt idx="2898">
                  <c:v>61.796623739559202</c:v>
                </c:pt>
                <c:pt idx="2899">
                  <c:v>61.797363881732302</c:v>
                </c:pt>
                <c:pt idx="2900">
                  <c:v>61.798102810892097</c:v>
                </c:pt>
                <c:pt idx="2901">
                  <c:v>61.798840529038401</c:v>
                </c:pt>
                <c:pt idx="2902">
                  <c:v>61.799577038168003</c:v>
                </c:pt>
                <c:pt idx="2903">
                  <c:v>61.800312340274402</c:v>
                </c:pt>
                <c:pt idx="2904">
                  <c:v>61.8010464373479</c:v>
                </c:pt>
                <c:pt idx="2905">
                  <c:v>61.801779331375599</c:v>
                </c:pt>
                <c:pt idx="2906">
                  <c:v>61.802511024341399</c:v>
                </c:pt>
                <c:pt idx="2907">
                  <c:v>61.803241518226002</c:v>
                </c:pt>
                <c:pt idx="2908">
                  <c:v>61.803970815006899</c:v>
                </c:pt>
                <c:pt idx="2909">
                  <c:v>61.804698916658303</c:v>
                </c:pt>
                <c:pt idx="2910">
                  <c:v>61.805425825151602</c:v>
                </c:pt>
                <c:pt idx="2911">
                  <c:v>61.8061515424546</c:v>
                </c:pt>
                <c:pt idx="2912">
                  <c:v>61.806876070532198</c:v>
                </c:pt>
                <c:pt idx="2913">
                  <c:v>61.807599411346096</c:v>
                </c:pt>
                <c:pt idx="2914">
                  <c:v>61.808321566854701</c:v>
                </c:pt>
                <c:pt idx="2915">
                  <c:v>61.809042539013497</c:v>
                </c:pt>
                <c:pt idx="2916">
                  <c:v>61.809762329774799</c:v>
                </c:pt>
                <c:pt idx="2917">
                  <c:v>61.810480941087697</c:v>
                </c:pt>
                <c:pt idx="2918">
                  <c:v>61.811198374898197</c:v>
                </c:pt>
                <c:pt idx="2919">
                  <c:v>61.8119146331493</c:v>
                </c:pt>
                <c:pt idx="2920">
                  <c:v>61.812629717780702</c:v>
                </c:pt>
                <c:pt idx="2921">
                  <c:v>61.8133436307292</c:v>
                </c:pt>
                <c:pt idx="2922">
                  <c:v>61.814056373928402</c:v>
                </c:pt>
                <c:pt idx="2923">
                  <c:v>61.814767949308902</c:v>
                </c:pt>
                <c:pt idx="2924">
                  <c:v>61.815478358798103</c:v>
                </c:pt>
                <c:pt idx="2925">
                  <c:v>61.816187604320397</c:v>
                </c:pt>
                <c:pt idx="2926">
                  <c:v>61.816895687797299</c:v>
                </c:pt>
                <c:pt idx="2927">
                  <c:v>61.817602611147002</c:v>
                </c:pt>
                <c:pt idx="2928">
                  <c:v>61.818308376284797</c:v>
                </c:pt>
                <c:pt idx="2929">
                  <c:v>61.819012985122903</c:v>
                </c:pt>
                <c:pt idx="2930">
                  <c:v>61.819716439570399</c:v>
                </c:pt>
                <c:pt idx="2931">
                  <c:v>61.820418741533601</c:v>
                </c:pt>
                <c:pt idx="2932">
                  <c:v>61.821119892915597</c:v>
                </c:pt>
                <c:pt idx="2933">
                  <c:v>61.821819893991297</c:v>
                </c:pt>
                <c:pt idx="2934">
                  <c:v>61.822518746619103</c:v>
                </c:pt>
                <c:pt idx="2935">
                  <c:v>61.823216454156203</c:v>
                </c:pt>
                <c:pt idx="2936">
                  <c:v>61.823913018487403</c:v>
                </c:pt>
                <c:pt idx="2937">
                  <c:v>61.824608441494597</c:v>
                </c:pt>
                <c:pt idx="2938">
                  <c:v>61.825302725056702</c:v>
                </c:pt>
                <c:pt idx="2939">
                  <c:v>61.825995871049201</c:v>
                </c:pt>
                <c:pt idx="2940">
                  <c:v>61.826687881345002</c:v>
                </c:pt>
                <c:pt idx="2941">
                  <c:v>61.827378757813499</c:v>
                </c:pt>
                <c:pt idx="2942">
                  <c:v>61.828068502321202</c:v>
                </c:pt>
                <c:pt idx="2943">
                  <c:v>61.828757116731801</c:v>
                </c:pt>
                <c:pt idx="2944">
                  <c:v>61.829444602905603</c:v>
                </c:pt>
                <c:pt idx="2945">
                  <c:v>61.830130962700103</c:v>
                </c:pt>
                <c:pt idx="2946">
                  <c:v>61.830816197969597</c:v>
                </c:pt>
                <c:pt idx="2947">
                  <c:v>61.831500310565602</c:v>
                </c:pt>
                <c:pt idx="2948">
                  <c:v>61.832183302336297</c:v>
                </c:pt>
                <c:pt idx="2949">
                  <c:v>61.832865175127097</c:v>
                </c:pt>
                <c:pt idx="2950">
                  <c:v>61.833545930780403</c:v>
                </c:pt>
                <c:pt idx="2951">
                  <c:v>61.834225571135498</c:v>
                </c:pt>
                <c:pt idx="2952">
                  <c:v>61.834904098028801</c:v>
                </c:pt>
                <c:pt idx="2953">
                  <c:v>61.835581513293597</c:v>
                </c:pt>
                <c:pt idx="2954">
                  <c:v>61.836257818760302</c:v>
                </c:pt>
                <c:pt idx="2955">
                  <c:v>61.836933016256502</c:v>
                </c:pt>
                <c:pt idx="2956">
                  <c:v>61.837607107606502</c:v>
                </c:pt>
                <c:pt idx="2957">
                  <c:v>61.838280094631799</c:v>
                </c:pt>
                <c:pt idx="2958">
                  <c:v>61.838951979150998</c:v>
                </c:pt>
                <c:pt idx="2959">
                  <c:v>61.839622762979801</c:v>
                </c:pt>
                <c:pt idx="2960">
                  <c:v>61.8402924479308</c:v>
                </c:pt>
                <c:pt idx="2961">
                  <c:v>61.840961035813599</c:v>
                </c:pt>
                <c:pt idx="2962">
                  <c:v>61.841628528435301</c:v>
                </c:pt>
                <c:pt idx="2963">
                  <c:v>61.842294927599603</c:v>
                </c:pt>
                <c:pt idx="2964">
                  <c:v>61.842960235107597</c:v>
                </c:pt>
                <c:pt idx="2965">
                  <c:v>61.843624452757197</c:v>
                </c:pt>
                <c:pt idx="2966">
                  <c:v>61.844287582343803</c:v>
                </c:pt>
                <c:pt idx="2967">
                  <c:v>61.844949625659602</c:v>
                </c:pt>
                <c:pt idx="2968">
                  <c:v>61.845610584493897</c:v>
                </c:pt>
                <c:pt idx="2969">
                  <c:v>61.846270460633299</c:v>
                </c:pt>
                <c:pt idx="2970">
                  <c:v>61.846929255861497</c:v>
                </c:pt>
                <c:pt idx="2971">
                  <c:v>61.847586971959203</c:v>
                </c:pt>
                <c:pt idx="2972">
                  <c:v>61.848243610704301</c:v>
                </c:pt>
                <c:pt idx="2973">
                  <c:v>61.848899173871899</c:v>
                </c:pt>
                <c:pt idx="2974">
                  <c:v>61.849553663234197</c:v>
                </c:pt>
                <c:pt idx="2975">
                  <c:v>61.850207080560502</c:v>
                </c:pt>
                <c:pt idx="2976">
                  <c:v>61.850859427617401</c:v>
                </c:pt>
                <c:pt idx="2977">
                  <c:v>61.851510706168597</c:v>
                </c:pt>
                <c:pt idx="2978">
                  <c:v>61.852160917974899</c:v>
                </c:pt>
                <c:pt idx="2979">
                  <c:v>61.852810064794497</c:v>
                </c:pt>
                <c:pt idx="2980">
                  <c:v>61.853458148382501</c:v>
                </c:pt>
                <c:pt idx="2981">
                  <c:v>61.854105170491401</c:v>
                </c:pt>
                <c:pt idx="2982">
                  <c:v>61.854751132870803</c:v>
                </c:pt>
                <c:pt idx="2983">
                  <c:v>61.855396037267603</c:v>
                </c:pt>
                <c:pt idx="2984">
                  <c:v>61.856039885425901</c:v>
                </c:pt>
                <c:pt idx="2985">
                  <c:v>61.856682679086902</c:v>
                </c:pt>
                <c:pt idx="2986">
                  <c:v>61.857324419989197</c:v>
                </c:pt>
                <c:pt idx="2987">
                  <c:v>61.857965109868402</c:v>
                </c:pt>
                <c:pt idx="2988">
                  <c:v>61.858604750457701</c:v>
                </c:pt>
                <c:pt idx="2989">
                  <c:v>61.859243343487101</c:v>
                </c:pt>
                <c:pt idx="2990">
                  <c:v>61.859880890684302</c:v>
                </c:pt>
                <c:pt idx="2991">
                  <c:v>61.860517393773897</c:v>
                </c:pt>
                <c:pt idx="2992">
                  <c:v>61.861152854478</c:v>
                </c:pt>
                <c:pt idx="2993">
                  <c:v>61.861787274515798</c:v>
                </c:pt>
                <c:pt idx="2994">
                  <c:v>61.862420655603799</c:v>
                </c:pt>
                <c:pt idx="2995">
                  <c:v>61.863052999456102</c:v>
                </c:pt>
                <c:pt idx="2996">
                  <c:v>61.863684307783601</c:v>
                </c:pt>
                <c:pt idx="2997">
                  <c:v>61.864314582294803</c:v>
                </c:pt>
                <c:pt idx="2998">
                  <c:v>61.864943824695501</c:v>
                </c:pt>
                <c:pt idx="2999">
                  <c:v>61.865572036688597</c:v>
                </c:pt>
                <c:pt idx="3000">
                  <c:v>61.866199218885903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CDB-4BC9-98FB-361E6C937023}"/>
            </c:ext>
          </c:extLst>
        </c:ser>
        <c:ser>
          <c:idx val="5"/>
          <c:order val="3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simulaçoes!$BC$5:$BC$3005</c:f>
              <c:numCache>
                <c:formatCode>General</c:formatCode>
                <c:ptCount val="3001"/>
                <c:pt idx="0">
                  <c:v>0</c:v>
                </c:pt>
                <c:pt idx="1">
                  <c:v>0.16507633124576601</c:v>
                </c:pt>
                <c:pt idx="2">
                  <c:v>0.33191747090006002</c:v>
                </c:pt>
                <c:pt idx="3">
                  <c:v>0.49867875173509701</c:v>
                </c:pt>
                <c:pt idx="4">
                  <c:v>0.66519283158495102</c:v>
                </c:pt>
                <c:pt idx="5">
                  <c:v>0.83139792005394597</c:v>
                </c:pt>
                <c:pt idx="6">
                  <c:v>0.99726492389713906</c:v>
                </c:pt>
                <c:pt idx="7">
                  <c:v>1.16277783013417</c:v>
                </c:pt>
                <c:pt idx="8">
                  <c:v>1.3279264216027</c:v>
                </c:pt>
                <c:pt idx="9">
                  <c:v>1.4927032366642401</c:v>
                </c:pt>
                <c:pt idx="10">
                  <c:v>1.6571022304642899</c:v>
                </c:pt>
                <c:pt idx="11">
                  <c:v>1.8211181843730899</c:v>
                </c:pt>
                <c:pt idx="12">
                  <c:v>1.98474646437878</c:v>
                </c:pt>
                <c:pt idx="13">
                  <c:v>2.14798293906833</c:v>
                </c:pt>
                <c:pt idx="14">
                  <c:v>2.3108239601046301</c:v>
                </c:pt>
                <c:pt idx="15">
                  <c:v>2.4732663569484798</c:v>
                </c:pt>
                <c:pt idx="16">
                  <c:v>2.6353074253565301</c:v>
                </c:pt>
                <c:pt idx="17">
                  <c:v>2.79694490443622</c:v>
                </c:pt>
                <c:pt idx="18">
                  <c:v>2.9581769435945402</c:v>
                </c:pt>
                <c:pt idx="19">
                  <c:v>3.1190020633434301</c:v>
                </c:pt>
                <c:pt idx="20">
                  <c:v>3.27941911375934</c:v>
                </c:pt>
                <c:pt idx="21">
                  <c:v>3.43942723355533</c:v>
                </c:pt>
                <c:pt idx="22">
                  <c:v>3.5990258113970701</c:v>
                </c:pt>
                <c:pt idx="23">
                  <c:v>3.7582144509642998</c:v>
                </c:pt>
                <c:pt idx="24">
                  <c:v>3.91699293965784</c:v>
                </c:pt>
                <c:pt idx="25">
                  <c:v>4.0753612213457</c:v>
                </c:pt>
                <c:pt idx="26">
                  <c:v>4.2333193728065801</c:v>
                </c:pt>
                <c:pt idx="27">
                  <c:v>4.3908675836087001</c:v>
                </c:pt>
                <c:pt idx="28">
                  <c:v>4.54800613862598</c:v>
                </c:pt>
                <c:pt idx="29">
                  <c:v>4.7047354033420499</c:v>
                </c:pt>
                <c:pt idx="30">
                  <c:v>4.8610558116161799</c:v>
                </c:pt>
                <c:pt idx="31">
                  <c:v>5.01696785524563</c:v>
                </c:pt>
                <c:pt idx="32">
                  <c:v>5.1724720749793596</c:v>
                </c:pt>
                <c:pt idx="33">
                  <c:v>5.32756905291407</c:v>
                </c:pt>
                <c:pt idx="34">
                  <c:v>5.4822594061460901</c:v>
                </c:pt>
                <c:pt idx="35">
                  <c:v>5.6365437814628399</c:v>
                </c:pt>
                <c:pt idx="36">
                  <c:v>5.7904228507526199</c:v>
                </c:pt>
                <c:pt idx="37">
                  <c:v>5.9438973071075702</c:v>
                </c:pt>
                <c:pt idx="38">
                  <c:v>6.0969678616131597</c:v>
                </c:pt>
                <c:pt idx="39">
                  <c:v>6.2496352406131797</c:v>
                </c:pt>
                <c:pt idx="40">
                  <c:v>6.4019001833710396</c:v>
                </c:pt>
                <c:pt idx="41">
                  <c:v>6.5537634400814202</c:v>
                </c:pt>
                <c:pt idx="42">
                  <c:v>6.7052257701973703</c:v>
                </c:pt>
                <c:pt idx="43">
                  <c:v>6.85628794098049</c:v>
                </c:pt>
                <c:pt idx="44">
                  <c:v>7.0069507262287098</c:v>
                </c:pt>
                <c:pt idx="45">
                  <c:v>7.1572149054197096</c:v>
                </c:pt>
                <c:pt idx="46">
                  <c:v>7.3070812627938198</c:v>
                </c:pt>
                <c:pt idx="47">
                  <c:v>7.4565505866379898</c:v>
                </c:pt>
                <c:pt idx="48">
                  <c:v>7.6056236686366097</c:v>
                </c:pt>
                <c:pt idx="49">
                  <c:v>7.7543013033460504</c:v>
                </c:pt>
                <c:pt idx="50">
                  <c:v>7.9025842877125001</c:v>
                </c:pt>
                <c:pt idx="51">
                  <c:v>8.0504734209269504</c:v>
                </c:pt>
                <c:pt idx="52">
                  <c:v>8.1979695036941607</c:v>
                </c:pt>
                <c:pt idx="53">
                  <c:v>8.3450733382162507</c:v>
                </c:pt>
                <c:pt idx="54">
                  <c:v>8.4917857283734097</c:v>
                </c:pt>
                <c:pt idx="55">
                  <c:v>8.63810747885476</c:v>
                </c:pt>
                <c:pt idx="56">
                  <c:v>8.7840393952670794</c:v>
                </c:pt>
                <c:pt idx="57">
                  <c:v>8.9295822838356091</c:v>
                </c:pt>
                <c:pt idx="58">
                  <c:v>9.0747369520449901</c:v>
                </c:pt>
                <c:pt idx="59">
                  <c:v>9.2195042077467502</c:v>
                </c:pt>
                <c:pt idx="60">
                  <c:v>9.3638848592194694</c:v>
                </c:pt>
                <c:pt idx="61">
                  <c:v>9.5078797153469896</c:v>
                </c:pt>
                <c:pt idx="62">
                  <c:v>9.6514895850804905</c:v>
                </c:pt>
                <c:pt idx="63">
                  <c:v>9.7947152777379998</c:v>
                </c:pt>
                <c:pt idx="64">
                  <c:v>9.9375576038967992</c:v>
                </c:pt>
                <c:pt idx="65">
                  <c:v>10.0800173734329</c:v>
                </c:pt>
                <c:pt idx="66">
                  <c:v>10.222095396668699</c:v>
                </c:pt>
                <c:pt idx="67">
                  <c:v>10.3637924842504</c:v>
                </c:pt>
                <c:pt idx="68">
                  <c:v>10.5051094474455</c:v>
                </c:pt>
                <c:pt idx="69">
                  <c:v>10.6460470974729</c:v>
                </c:pt>
                <c:pt idx="70">
                  <c:v>10.7866062453044</c:v>
                </c:pt>
                <c:pt idx="71">
                  <c:v>10.9267877032381</c:v>
                </c:pt>
                <c:pt idx="72">
                  <c:v>11.0665922832269</c:v>
                </c:pt>
                <c:pt idx="73">
                  <c:v>11.206020797207</c:v>
                </c:pt>
                <c:pt idx="74">
                  <c:v>11.345074056679801</c:v>
                </c:pt>
                <c:pt idx="75">
                  <c:v>11.483752874208401</c:v>
                </c:pt>
                <c:pt idx="76">
                  <c:v>11.622058062450099</c:v>
                </c:pt>
                <c:pt idx="77">
                  <c:v>11.759990433825299</c:v>
                </c:pt>
                <c:pt idx="78">
                  <c:v>11.8975508011863</c:v>
                </c:pt>
                <c:pt idx="79">
                  <c:v>12.0347399773538</c:v>
                </c:pt>
                <c:pt idx="80">
                  <c:v>12.1715587751873</c:v>
                </c:pt>
                <c:pt idx="81">
                  <c:v>12.308008007817699</c:v>
                </c:pt>
                <c:pt idx="82">
                  <c:v>12.4440884883759</c:v>
                </c:pt>
                <c:pt idx="83">
                  <c:v>12.5798010300588</c:v>
                </c:pt>
                <c:pt idx="84">
                  <c:v>12.7151464462252</c:v>
                </c:pt>
                <c:pt idx="85">
                  <c:v>12.8501255502071</c:v>
                </c:pt>
                <c:pt idx="86">
                  <c:v>12.984739155443</c:v>
                </c:pt>
                <c:pt idx="87">
                  <c:v>13.118988075375601</c:v>
                </c:pt>
                <c:pt idx="88">
                  <c:v>13.252873123467699</c:v>
                </c:pt>
                <c:pt idx="89">
                  <c:v>13.3863951132368</c:v>
                </c:pt>
                <c:pt idx="90">
                  <c:v>13.5195548581971</c:v>
                </c:pt>
                <c:pt idx="91">
                  <c:v>13.6523531718945</c:v>
                </c:pt>
                <c:pt idx="92">
                  <c:v>13.784790867816501</c:v>
                </c:pt>
                <c:pt idx="93">
                  <c:v>13.916868759470301</c:v>
                </c:pt>
                <c:pt idx="94">
                  <c:v>14.0485876602296</c:v>
                </c:pt>
                <c:pt idx="95">
                  <c:v>14.179948383554599</c:v>
                </c:pt>
                <c:pt idx="96">
                  <c:v>14.310951742795099</c:v>
                </c:pt>
                <c:pt idx="97">
                  <c:v>14.441598551152101</c:v>
                </c:pt>
                <c:pt idx="98">
                  <c:v>14.571889621801301</c:v>
                </c:pt>
                <c:pt idx="99">
                  <c:v>14.7018257677809</c:v>
                </c:pt>
                <c:pt idx="100">
                  <c:v>14.831407802048499</c:v>
                </c:pt>
                <c:pt idx="101">
                  <c:v>14.9606365373579</c:v>
                </c:pt>
                <c:pt idx="102">
                  <c:v>15.089512786327999</c:v>
                </c:pt>
                <c:pt idx="103">
                  <c:v>15.2180373615099</c:v>
                </c:pt>
                <c:pt idx="104">
                  <c:v>15.3462110751796</c:v>
                </c:pt>
                <c:pt idx="105">
                  <c:v>15.474034739458</c:v>
                </c:pt>
                <c:pt idx="106">
                  <c:v>15.6015091663019</c:v>
                </c:pt>
                <c:pt idx="107">
                  <c:v>15.728635167428701</c:v>
                </c:pt>
                <c:pt idx="108">
                  <c:v>15.855413554345301</c:v>
                </c:pt>
                <c:pt idx="109">
                  <c:v>15.981845138272201</c:v>
                </c:pt>
                <c:pt idx="110">
                  <c:v>16.1079307302216</c:v>
                </c:pt>
                <c:pt idx="111">
                  <c:v>16.233671140923501</c:v>
                </c:pt>
                <c:pt idx="112">
                  <c:v>16.3590671807824</c:v>
                </c:pt>
                <c:pt idx="113">
                  <c:v>16.484119659952</c:v>
                </c:pt>
                <c:pt idx="114">
                  <c:v>16.608829388258201</c:v>
                </c:pt>
                <c:pt idx="115">
                  <c:v>16.733197175198601</c:v>
                </c:pt>
                <c:pt idx="116">
                  <c:v>16.8572238299279</c:v>
                </c:pt>
                <c:pt idx="117">
                  <c:v>16.980910161242999</c:v>
                </c:pt>
                <c:pt idx="118">
                  <c:v>17.104256977574099</c:v>
                </c:pt>
                <c:pt idx="119">
                  <c:v>17.227265086965101</c:v>
                </c:pt>
                <c:pt idx="120">
                  <c:v>17.349935297061499</c:v>
                </c:pt>
                <c:pt idx="121">
                  <c:v>17.472268415112602</c:v>
                </c:pt>
                <c:pt idx="122">
                  <c:v>17.594265247929101</c:v>
                </c:pt>
                <c:pt idx="123">
                  <c:v>17.715926601880401</c:v>
                </c:pt>
                <c:pt idx="124">
                  <c:v>17.837253282884799</c:v>
                </c:pt>
                <c:pt idx="125">
                  <c:v>17.958246096396898</c:v>
                </c:pt>
                <c:pt idx="126">
                  <c:v>18.078905847411399</c:v>
                </c:pt>
                <c:pt idx="127">
                  <c:v>18.1992333403998</c:v>
                </c:pt>
                <c:pt idx="128">
                  <c:v>18.319229379336701</c:v>
                </c:pt>
                <c:pt idx="129">
                  <c:v>18.438894767674601</c:v>
                </c:pt>
                <c:pt idx="130">
                  <c:v>18.5582303083502</c:v>
                </c:pt>
                <c:pt idx="131">
                  <c:v>18.6772368037497</c:v>
                </c:pt>
                <c:pt idx="132">
                  <c:v>18.795915055682901</c:v>
                </c:pt>
                <c:pt idx="133">
                  <c:v>18.914265865394</c:v>
                </c:pt>
                <c:pt idx="134">
                  <c:v>19.032290033539699</c:v>
                </c:pt>
                <c:pt idx="135">
                  <c:v>19.1499883602119</c:v>
                </c:pt>
                <c:pt idx="136">
                  <c:v>19.267361644847899</c:v>
                </c:pt>
                <c:pt idx="137">
                  <c:v>19.384410686274201</c:v>
                </c:pt>
                <c:pt idx="138">
                  <c:v>19.501136282678502</c:v>
                </c:pt>
                <c:pt idx="139">
                  <c:v>19.617539231647701</c:v>
                </c:pt>
                <c:pt idx="140">
                  <c:v>19.733620330120701</c:v>
                </c:pt>
                <c:pt idx="141">
                  <c:v>19.8493803742493</c:v>
                </c:pt>
                <c:pt idx="142">
                  <c:v>19.964820159552001</c:v>
                </c:pt>
                <c:pt idx="143">
                  <c:v>20.079940480844499</c:v>
                </c:pt>
                <c:pt idx="144">
                  <c:v>20.1947421322262</c:v>
                </c:pt>
                <c:pt idx="145">
                  <c:v>20.309225907067301</c:v>
                </c:pt>
                <c:pt idx="146">
                  <c:v>20.4233925979958</c:v>
                </c:pt>
                <c:pt idx="147">
                  <c:v>20.537242996961702</c:v>
                </c:pt>
                <c:pt idx="148">
                  <c:v>20.650777895322399</c:v>
                </c:pt>
                <c:pt idx="149">
                  <c:v>20.763998083307001</c:v>
                </c:pt>
                <c:pt idx="150">
                  <c:v>20.876904350510699</c:v>
                </c:pt>
                <c:pt idx="151">
                  <c:v>20.989497485731</c:v>
                </c:pt>
                <c:pt idx="152">
                  <c:v>21.101778276955301</c:v>
                </c:pt>
                <c:pt idx="153">
                  <c:v>21.213747511347702</c:v>
                </c:pt>
                <c:pt idx="154">
                  <c:v>21.325405975434599</c:v>
                </c:pt>
                <c:pt idx="155">
                  <c:v>21.4367544547998</c:v>
                </c:pt>
                <c:pt idx="156">
                  <c:v>21.547793734033402</c:v>
                </c:pt>
                <c:pt idx="157">
                  <c:v>21.6585245969578</c:v>
                </c:pt>
                <c:pt idx="158">
                  <c:v>21.768947826521</c:v>
                </c:pt>
                <c:pt idx="159">
                  <c:v>21.879064204785202</c:v>
                </c:pt>
                <c:pt idx="160">
                  <c:v>21.988874512914101</c:v>
                </c:pt>
                <c:pt idx="161">
                  <c:v>22.098379531506598</c:v>
                </c:pt>
                <c:pt idx="162">
                  <c:v>22.207580039798501</c:v>
                </c:pt>
                <c:pt idx="163">
                  <c:v>22.316476816240598</c:v>
                </c:pt>
                <c:pt idx="164">
                  <c:v>22.425070638366499</c:v>
                </c:pt>
                <c:pt idx="165">
                  <c:v>22.533362282764401</c:v>
                </c:pt>
                <c:pt idx="166">
                  <c:v>22.641352525065798</c:v>
                </c:pt>
                <c:pt idx="167">
                  <c:v>22.749042140002398</c:v>
                </c:pt>
                <c:pt idx="168">
                  <c:v>22.856431901484999</c:v>
                </c:pt>
                <c:pt idx="169">
                  <c:v>22.963522582126</c:v>
                </c:pt>
                <c:pt idx="170">
                  <c:v>23.070314953679802</c:v>
                </c:pt>
                <c:pt idx="171">
                  <c:v>23.176809786897898</c:v>
                </c:pt>
                <c:pt idx="172">
                  <c:v>23.283007851518299</c:v>
                </c:pt>
                <c:pt idx="173">
                  <c:v>23.388909916255098</c:v>
                </c:pt>
                <c:pt idx="174">
                  <c:v>23.494516748967399</c:v>
                </c:pt>
                <c:pt idx="175">
                  <c:v>23.599829116385798</c:v>
                </c:pt>
                <c:pt idx="176">
                  <c:v>23.704847784059702</c:v>
                </c:pt>
                <c:pt idx="177">
                  <c:v>23.8095735165703</c:v>
                </c:pt>
                <c:pt idx="178">
                  <c:v>23.914007077431901</c:v>
                </c:pt>
                <c:pt idx="179">
                  <c:v>24.018149229082699</c:v>
                </c:pt>
                <c:pt idx="180">
                  <c:v>24.122000732874099</c:v>
                </c:pt>
                <c:pt idx="181">
                  <c:v>24.225562349547499</c:v>
                </c:pt>
                <c:pt idx="182">
                  <c:v>24.328834838118599</c:v>
                </c:pt>
                <c:pt idx="183">
                  <c:v>24.431818956692599</c:v>
                </c:pt>
                <c:pt idx="184">
                  <c:v>24.534515462290098</c:v>
                </c:pt>
                <c:pt idx="185">
                  <c:v>24.636925110812101</c:v>
                </c:pt>
                <c:pt idx="186">
                  <c:v>24.7390486570315</c:v>
                </c:pt>
                <c:pt idx="187">
                  <c:v>24.8408868546557</c:v>
                </c:pt>
                <c:pt idx="188">
                  <c:v>24.9424404564189</c:v>
                </c:pt>
                <c:pt idx="189">
                  <c:v>25.043710213565902</c:v>
                </c:pt>
                <c:pt idx="190">
                  <c:v>25.1446968763324</c:v>
                </c:pt>
                <c:pt idx="191">
                  <c:v>25.245401193791501</c:v>
                </c:pt>
                <c:pt idx="192">
                  <c:v>25.3458239138448</c:v>
                </c:pt>
                <c:pt idx="193">
                  <c:v>25.445965783214799</c:v>
                </c:pt>
                <c:pt idx="194">
                  <c:v>25.545827547316001</c:v>
                </c:pt>
                <c:pt idx="195">
                  <c:v>25.645409950421499</c:v>
                </c:pt>
                <c:pt idx="196">
                  <c:v>25.744713735685899</c:v>
                </c:pt>
                <c:pt idx="197">
                  <c:v>25.8437396449856</c:v>
                </c:pt>
                <c:pt idx="198">
                  <c:v>25.9424884189695</c:v>
                </c:pt>
                <c:pt idx="199">
                  <c:v>26.0409607970502</c:v>
                </c:pt>
                <c:pt idx="200">
                  <c:v>26.139157517395901</c:v>
                </c:pt>
                <c:pt idx="201">
                  <c:v>26.2370793174886</c:v>
                </c:pt>
                <c:pt idx="202">
                  <c:v>26.334726932827898</c:v>
                </c:pt>
                <c:pt idx="203">
                  <c:v>26.432101097877901</c:v>
                </c:pt>
                <c:pt idx="204">
                  <c:v>26.529202545873499</c:v>
                </c:pt>
                <c:pt idx="205">
                  <c:v>26.6260320087803</c:v>
                </c:pt>
                <c:pt idx="206">
                  <c:v>26.7225902172876</c:v>
                </c:pt>
                <c:pt idx="207">
                  <c:v>26.818877901451302</c:v>
                </c:pt>
                <c:pt idx="208">
                  <c:v>26.9148957914344</c:v>
                </c:pt>
                <c:pt idx="209">
                  <c:v>27.010644612971198</c:v>
                </c:pt>
                <c:pt idx="210">
                  <c:v>27.106125091957299</c:v>
                </c:pt>
                <c:pt idx="211">
                  <c:v>27.201337953023</c:v>
                </c:pt>
                <c:pt idx="212">
                  <c:v>27.296283919528801</c:v>
                </c:pt>
                <c:pt idx="213">
                  <c:v>27.390963713560499</c:v>
                </c:pt>
                <c:pt idx="214">
                  <c:v>27.485378055923899</c:v>
                </c:pt>
                <c:pt idx="215">
                  <c:v>27.579527666117201</c:v>
                </c:pt>
                <c:pt idx="216">
                  <c:v>27.673413262129198</c:v>
                </c:pt>
                <c:pt idx="217">
                  <c:v>27.7670355610197</c:v>
                </c:pt>
                <c:pt idx="218">
                  <c:v>27.8603952783922</c:v>
                </c:pt>
                <c:pt idx="219">
                  <c:v>27.953493128541901</c:v>
                </c:pt>
                <c:pt idx="220">
                  <c:v>28.0463298244503</c:v>
                </c:pt>
                <c:pt idx="221">
                  <c:v>28.138906077780302</c:v>
                </c:pt>
                <c:pt idx="222">
                  <c:v>28.231222598871</c:v>
                </c:pt>
                <c:pt idx="223">
                  <c:v>28.323280096732599</c:v>
                </c:pt>
                <c:pt idx="224">
                  <c:v>28.415079270043201</c:v>
                </c:pt>
                <c:pt idx="225">
                  <c:v>28.506620828940601</c:v>
                </c:pt>
                <c:pt idx="226">
                  <c:v>28.597905477582199</c:v>
                </c:pt>
                <c:pt idx="227">
                  <c:v>28.688933918261899</c:v>
                </c:pt>
                <c:pt idx="228">
                  <c:v>28.7797068517559</c:v>
                </c:pt>
                <c:pt idx="229">
                  <c:v>28.870224977309601</c:v>
                </c:pt>
                <c:pt idx="230">
                  <c:v>28.960488992623802</c:v>
                </c:pt>
                <c:pt idx="231">
                  <c:v>29.050499593841</c:v>
                </c:pt>
                <c:pt idx="232">
                  <c:v>29.140257487976299</c:v>
                </c:pt>
                <c:pt idx="233">
                  <c:v>29.229763366043102</c:v>
                </c:pt>
                <c:pt idx="234">
                  <c:v>29.319017918960501</c:v>
                </c:pt>
                <c:pt idx="235">
                  <c:v>29.408021838774101</c:v>
                </c:pt>
                <c:pt idx="236">
                  <c:v>29.496775816180499</c:v>
                </c:pt>
                <c:pt idx="237">
                  <c:v>29.585280540528199</c:v>
                </c:pt>
                <c:pt idx="238">
                  <c:v>29.6735366998189</c:v>
                </c:pt>
                <c:pt idx="239">
                  <c:v>29.761544980708202</c:v>
                </c:pt>
                <c:pt idx="240">
                  <c:v>29.8493060771426</c:v>
                </c:pt>
                <c:pt idx="241">
                  <c:v>29.936820675086601</c:v>
                </c:pt>
                <c:pt idx="242">
                  <c:v>30.024089455180299</c:v>
                </c:pt>
                <c:pt idx="243">
                  <c:v>30.111113100697501</c:v>
                </c:pt>
                <c:pt idx="244">
                  <c:v>30.1978922938167</c:v>
                </c:pt>
                <c:pt idx="245">
                  <c:v>30.284427715634202</c:v>
                </c:pt>
                <c:pt idx="246">
                  <c:v>30.3707200461787</c:v>
                </c:pt>
                <c:pt idx="247">
                  <c:v>30.456769964424801</c:v>
                </c:pt>
                <c:pt idx="248">
                  <c:v>30.54257813724</c:v>
                </c:pt>
                <c:pt idx="249">
                  <c:v>30.628145194901101</c:v>
                </c:pt>
                <c:pt idx="250">
                  <c:v>30.7134718214126</c:v>
                </c:pt>
                <c:pt idx="251">
                  <c:v>30.798558689918298</c:v>
                </c:pt>
                <c:pt idx="252">
                  <c:v>30.883406481034001</c:v>
                </c:pt>
                <c:pt idx="253">
                  <c:v>30.968015861269699</c:v>
                </c:pt>
                <c:pt idx="254">
                  <c:v>31.052387499242901</c:v>
                </c:pt>
                <c:pt idx="255">
                  <c:v>31.1365220582497</c:v>
                </c:pt>
                <c:pt idx="256">
                  <c:v>31.220420199185099</c:v>
                </c:pt>
                <c:pt idx="257">
                  <c:v>31.3040825815647</c:v>
                </c:pt>
                <c:pt idx="258">
                  <c:v>31.387509865269301</c:v>
                </c:pt>
                <c:pt idx="259">
                  <c:v>31.470702707835098</c:v>
                </c:pt>
                <c:pt idx="260">
                  <c:v>31.553661766561898</c:v>
                </c:pt>
                <c:pt idx="261">
                  <c:v>31.636387696012399</c:v>
                </c:pt>
                <c:pt idx="262">
                  <c:v>31.718881151110299</c:v>
                </c:pt>
                <c:pt idx="263">
                  <c:v>31.801142772610401</c:v>
                </c:pt>
                <c:pt idx="264">
                  <c:v>31.883173218437101</c:v>
                </c:pt>
                <c:pt idx="265">
                  <c:v>31.964973143344899</c:v>
                </c:pt>
                <c:pt idx="266">
                  <c:v>32.046543200614899</c:v>
                </c:pt>
                <c:pt idx="267">
                  <c:v>32.127884015027099</c:v>
                </c:pt>
                <c:pt idx="268">
                  <c:v>32.208996240978898</c:v>
                </c:pt>
                <c:pt idx="269">
                  <c:v>32.289880531235802</c:v>
                </c:pt>
                <c:pt idx="270">
                  <c:v>32.370537534335398</c:v>
                </c:pt>
                <c:pt idx="271">
                  <c:v>32.450967866647403</c:v>
                </c:pt>
                <c:pt idx="272">
                  <c:v>32.531172174000403</c:v>
                </c:pt>
                <c:pt idx="273">
                  <c:v>32.611151105800801</c:v>
                </c:pt>
                <c:pt idx="274">
                  <c:v>32.690905304748803</c:v>
                </c:pt>
                <c:pt idx="275">
                  <c:v>32.770435382836403</c:v>
                </c:pt>
                <c:pt idx="276">
                  <c:v>32.849741975819903</c:v>
                </c:pt>
                <c:pt idx="277">
                  <c:v>32.928825728810502</c:v>
                </c:pt>
                <c:pt idx="278">
                  <c:v>33.0076872784024</c:v>
                </c:pt>
                <c:pt idx="279">
                  <c:v>33.086327199652203</c:v>
                </c:pt>
                <c:pt idx="280">
                  <c:v>33.164746126327302</c:v>
                </c:pt>
                <c:pt idx="281">
                  <c:v>33.242944715191797</c:v>
                </c:pt>
                <c:pt idx="282">
                  <c:v>33.320923597633701</c:v>
                </c:pt>
                <c:pt idx="283">
                  <c:v>33.398683405040899</c:v>
                </c:pt>
                <c:pt idx="284">
                  <c:v>33.476224768801302</c:v>
                </c:pt>
                <c:pt idx="285">
                  <c:v>33.553548320302802</c:v>
                </c:pt>
                <c:pt idx="286">
                  <c:v>33.630654558399399</c:v>
                </c:pt>
                <c:pt idx="287">
                  <c:v>33.707544159941001</c:v>
                </c:pt>
                <c:pt idx="288">
                  <c:v>33.784217769023599</c:v>
                </c:pt>
                <c:pt idx="289">
                  <c:v>33.860676008449502</c:v>
                </c:pt>
                <c:pt idx="290">
                  <c:v>33.936919501021201</c:v>
                </c:pt>
                <c:pt idx="291">
                  <c:v>34.012948869541098</c:v>
                </c:pt>
                <c:pt idx="292">
                  <c:v>34.088764735679703</c:v>
                </c:pt>
                <c:pt idx="293">
                  <c:v>34.164367532294897</c:v>
                </c:pt>
                <c:pt idx="294">
                  <c:v>34.239757994713898</c:v>
                </c:pt>
                <c:pt idx="295">
                  <c:v>34.314936735712401</c:v>
                </c:pt>
                <c:pt idx="296">
                  <c:v>34.389904368066503</c:v>
                </c:pt>
                <c:pt idx="297">
                  <c:v>34.464661504551898</c:v>
                </c:pt>
                <c:pt idx="298">
                  <c:v>34.539208757944401</c:v>
                </c:pt>
                <c:pt idx="299">
                  <c:v>34.613546587896501</c:v>
                </c:pt>
                <c:pt idx="300">
                  <c:v>34.687675761124702</c:v>
                </c:pt>
                <c:pt idx="301">
                  <c:v>34.761596782628502</c:v>
                </c:pt>
                <c:pt idx="302">
                  <c:v>34.835310262641698</c:v>
                </c:pt>
                <c:pt idx="303">
                  <c:v>34.908816809885103</c:v>
                </c:pt>
                <c:pt idx="304">
                  <c:v>34.982117031566801</c:v>
                </c:pt>
                <c:pt idx="305">
                  <c:v>35.055211533381602</c:v>
                </c:pt>
                <c:pt idx="306">
                  <c:v>35.128100841475302</c:v>
                </c:pt>
                <c:pt idx="307">
                  <c:v>35.200785444646698</c:v>
                </c:pt>
                <c:pt idx="308">
                  <c:v>35.273266055828998</c:v>
                </c:pt>
                <c:pt idx="309">
                  <c:v>35.345543264141902</c:v>
                </c:pt>
                <c:pt idx="310">
                  <c:v>35.417617656640999</c:v>
                </c:pt>
                <c:pt idx="311">
                  <c:v>35.489489818317402</c:v>
                </c:pt>
                <c:pt idx="312">
                  <c:v>35.561160332098197</c:v>
                </c:pt>
                <c:pt idx="313">
                  <c:v>35.632629778846002</c:v>
                </c:pt>
                <c:pt idx="314">
                  <c:v>35.703898737359502</c:v>
                </c:pt>
                <c:pt idx="315">
                  <c:v>35.774967784372798</c:v>
                </c:pt>
                <c:pt idx="316">
                  <c:v>35.845837494555802</c:v>
                </c:pt>
                <c:pt idx="317">
                  <c:v>35.916508440514498</c:v>
                </c:pt>
                <c:pt idx="318">
                  <c:v>35.986981182437098</c:v>
                </c:pt>
                <c:pt idx="319">
                  <c:v>36.057256293962602</c:v>
                </c:pt>
                <c:pt idx="320">
                  <c:v>36.127334342404801</c:v>
                </c:pt>
                <c:pt idx="321">
                  <c:v>36.197215891569599</c:v>
                </c:pt>
                <c:pt idx="322">
                  <c:v>36.266901503171198</c:v>
                </c:pt>
                <c:pt idx="323">
                  <c:v>36.3363917368318</c:v>
                </c:pt>
                <c:pt idx="324">
                  <c:v>36.405687150081498</c:v>
                </c:pt>
                <c:pt idx="325">
                  <c:v>36.474788298358803</c:v>
                </c:pt>
                <c:pt idx="326">
                  <c:v>36.543695735009798</c:v>
                </c:pt>
                <c:pt idx="327">
                  <c:v>36.6124100112891</c:v>
                </c:pt>
                <c:pt idx="328">
                  <c:v>36.680931676359002</c:v>
                </c:pt>
                <c:pt idx="329">
                  <c:v>36.749261331155601</c:v>
                </c:pt>
                <c:pt idx="330">
                  <c:v>36.817399590422603</c:v>
                </c:pt>
                <c:pt idx="331">
                  <c:v>36.885346925958402</c:v>
                </c:pt>
                <c:pt idx="332">
                  <c:v>36.953103885448499</c:v>
                </c:pt>
                <c:pt idx="333">
                  <c:v>37.020671014847103</c:v>
                </c:pt>
                <c:pt idx="334">
                  <c:v>37.088048858376901</c:v>
                </c:pt>
                <c:pt idx="335">
                  <c:v>37.155237958529497</c:v>
                </c:pt>
                <c:pt idx="336">
                  <c:v>37.222238856065097</c:v>
                </c:pt>
                <c:pt idx="337">
                  <c:v>37.289052090012497</c:v>
                </c:pt>
                <c:pt idx="338">
                  <c:v>37.355678197669398</c:v>
                </c:pt>
                <c:pt idx="339">
                  <c:v>37.422117714602102</c:v>
                </c:pt>
                <c:pt idx="340">
                  <c:v>37.488371174645501</c:v>
                </c:pt>
                <c:pt idx="341">
                  <c:v>37.554439219740402</c:v>
                </c:pt>
                <c:pt idx="342">
                  <c:v>37.620322322373397</c:v>
                </c:pt>
                <c:pt idx="343">
                  <c:v>37.686021003779899</c:v>
                </c:pt>
                <c:pt idx="344">
                  <c:v>37.751535796496498</c:v>
                </c:pt>
                <c:pt idx="345">
                  <c:v>37.816867231614999</c:v>
                </c:pt>
                <c:pt idx="346">
                  <c:v>37.882015838783197</c:v>
                </c:pt>
                <c:pt idx="347">
                  <c:v>37.946982146203901</c:v>
                </c:pt>
                <c:pt idx="348">
                  <c:v>38.011766680635901</c:v>
                </c:pt>
                <c:pt idx="349">
                  <c:v>38.076369967393298</c:v>
                </c:pt>
                <c:pt idx="350">
                  <c:v>38.1407925303456</c:v>
                </c:pt>
                <c:pt idx="351">
                  <c:v>38.205034891918103</c:v>
                </c:pt>
                <c:pt idx="352">
                  <c:v>38.269097585675802</c:v>
                </c:pt>
                <c:pt idx="353">
                  <c:v>38.332981145584299</c:v>
                </c:pt>
                <c:pt idx="354">
                  <c:v>38.3966860744112</c:v>
                </c:pt>
                <c:pt idx="355">
                  <c:v>38.460212890334802</c:v>
                </c:pt>
                <c:pt idx="356">
                  <c:v>38.523562110168797</c:v>
                </c:pt>
                <c:pt idx="357">
                  <c:v>38.5867342493625</c:v>
                </c:pt>
                <c:pt idx="358">
                  <c:v>38.649729822000801</c:v>
                </c:pt>
                <c:pt idx="359">
                  <c:v>38.712549340804301</c:v>
                </c:pt>
                <c:pt idx="360">
                  <c:v>38.775193317128902</c:v>
                </c:pt>
                <c:pt idx="361">
                  <c:v>38.837662260966198</c:v>
                </c:pt>
                <c:pt idx="362">
                  <c:v>38.899956680943497</c:v>
                </c:pt>
                <c:pt idx="363">
                  <c:v>38.962077084323397</c:v>
                </c:pt>
                <c:pt idx="364">
                  <c:v>39.024023966722403</c:v>
                </c:pt>
                <c:pt idx="365">
                  <c:v>39.085797838820298</c:v>
                </c:pt>
                <c:pt idx="366">
                  <c:v>39.1473992044236</c:v>
                </c:pt>
                <c:pt idx="367">
                  <c:v>39.208828564948199</c:v>
                </c:pt>
                <c:pt idx="368">
                  <c:v>39.2700864204282</c:v>
                </c:pt>
                <c:pt idx="369">
                  <c:v>39.331173269515602</c:v>
                </c:pt>
                <c:pt idx="370">
                  <c:v>39.3920896094806</c:v>
                </c:pt>
                <c:pt idx="371">
                  <c:v>39.452835936211599</c:v>
                </c:pt>
                <c:pt idx="372">
                  <c:v>39.513412744214698</c:v>
                </c:pt>
                <c:pt idx="373">
                  <c:v>39.573820526614497</c:v>
                </c:pt>
                <c:pt idx="374">
                  <c:v>39.634059775153403</c:v>
                </c:pt>
                <c:pt idx="375">
                  <c:v>39.694130980192</c:v>
                </c:pt>
                <c:pt idx="376">
                  <c:v>39.754034630708901</c:v>
                </c:pt>
                <c:pt idx="377">
                  <c:v>39.813771208868403</c:v>
                </c:pt>
                <c:pt idx="378">
                  <c:v>39.873341201728401</c:v>
                </c:pt>
                <c:pt idx="379">
                  <c:v>39.932745096208698</c:v>
                </c:pt>
                <c:pt idx="380">
                  <c:v>39.991983375477901</c:v>
                </c:pt>
                <c:pt idx="381">
                  <c:v>40.051056521309697</c:v>
                </c:pt>
                <c:pt idx="382">
                  <c:v>40.109965014083201</c:v>
                </c:pt>
                <c:pt idx="383">
                  <c:v>40.168709332782598</c:v>
                </c:pt>
                <c:pt idx="384">
                  <c:v>40.227289954997502</c:v>
                </c:pt>
                <c:pt idx="385">
                  <c:v>40.285707356922501</c:v>
                </c:pt>
                <c:pt idx="386">
                  <c:v>40.343962013357803</c:v>
                </c:pt>
                <c:pt idx="387">
                  <c:v>40.402054397708604</c:v>
                </c:pt>
                <c:pt idx="388">
                  <c:v>40.4599849819855</c:v>
                </c:pt>
                <c:pt idx="389">
                  <c:v>40.517754236804102</c:v>
                </c:pt>
                <c:pt idx="390">
                  <c:v>40.575362636939197</c:v>
                </c:pt>
                <c:pt idx="391">
                  <c:v>40.632810654408502</c:v>
                </c:pt>
                <c:pt idx="392">
                  <c:v>40.690098749833297</c:v>
                </c:pt>
                <c:pt idx="393">
                  <c:v>40.747227388701603</c:v>
                </c:pt>
                <c:pt idx="394">
                  <c:v>40.804197035126798</c:v>
                </c:pt>
                <c:pt idx="395">
                  <c:v>40.861008151848601</c:v>
                </c:pt>
                <c:pt idx="396">
                  <c:v>40.917661200232402</c:v>
                </c:pt>
                <c:pt idx="397">
                  <c:v>40.974156640269797</c:v>
                </c:pt>
                <c:pt idx="398">
                  <c:v>41.0304949305782</c:v>
                </c:pt>
                <c:pt idx="399">
                  <c:v>41.086676528400901</c:v>
                </c:pt>
                <c:pt idx="400">
                  <c:v>41.142701889607203</c:v>
                </c:pt>
                <c:pt idx="401">
                  <c:v>41.198571468692499</c:v>
                </c:pt>
                <c:pt idx="402">
                  <c:v>41.254285718778</c:v>
                </c:pt>
                <c:pt idx="403">
                  <c:v>41.3098450963845</c:v>
                </c:pt>
                <c:pt idx="404">
                  <c:v>41.365250069605899</c:v>
                </c:pt>
                <c:pt idx="405">
                  <c:v>41.420501072181096</c:v>
                </c:pt>
                <c:pt idx="406">
                  <c:v>41.475598552576898</c:v>
                </c:pt>
                <c:pt idx="407">
                  <c:v>41.530542957925199</c:v>
                </c:pt>
                <c:pt idx="408">
                  <c:v>41.585334734022702</c:v>
                </c:pt>
                <c:pt idx="409">
                  <c:v>41.6399743253316</c:v>
                </c:pt>
                <c:pt idx="410">
                  <c:v>41.694462174978497</c:v>
                </c:pt>
                <c:pt idx="411">
                  <c:v>41.748798724755403</c:v>
                </c:pt>
                <c:pt idx="412">
                  <c:v>41.802984415119298</c:v>
                </c:pt>
                <c:pt idx="413">
                  <c:v>41.857019685192</c:v>
                </c:pt>
                <c:pt idx="414">
                  <c:v>41.910904972760399</c:v>
                </c:pt>
                <c:pt idx="415">
                  <c:v>41.964640714276598</c:v>
                </c:pt>
                <c:pt idx="416">
                  <c:v>42.018227344857301</c:v>
                </c:pt>
                <c:pt idx="417">
                  <c:v>42.071665325510203</c:v>
                </c:pt>
                <c:pt idx="418">
                  <c:v>42.124955069729303</c:v>
                </c:pt>
                <c:pt idx="419">
                  <c:v>42.178097008891399</c:v>
                </c:pt>
                <c:pt idx="420">
                  <c:v>42.231091573718302</c:v>
                </c:pt>
                <c:pt idx="421">
                  <c:v>42.2839391936391</c:v>
                </c:pt>
                <c:pt idx="422">
                  <c:v>42.336640296790499</c:v>
                </c:pt>
                <c:pt idx="423">
                  <c:v>42.389195310016298</c:v>
                </c:pt>
                <c:pt idx="424">
                  <c:v>42.441604658867597</c:v>
                </c:pt>
                <c:pt idx="425">
                  <c:v>42.493868767602997</c:v>
                </c:pt>
                <c:pt idx="426">
                  <c:v>42.545988059188403</c:v>
                </c:pt>
                <c:pt idx="427">
                  <c:v>42.597962955297</c:v>
                </c:pt>
                <c:pt idx="428">
                  <c:v>42.649793876309403</c:v>
                </c:pt>
                <c:pt idx="429">
                  <c:v>42.701481241313402</c:v>
                </c:pt>
                <c:pt idx="430">
                  <c:v>42.753025484796403</c:v>
                </c:pt>
                <c:pt idx="431">
                  <c:v>42.804427017776497</c:v>
                </c:pt>
                <c:pt idx="432">
                  <c:v>42.855686251157401</c:v>
                </c:pt>
                <c:pt idx="433">
                  <c:v>42.9068035996318</c:v>
                </c:pt>
                <c:pt idx="434">
                  <c:v>42.957779476634499</c:v>
                </c:pt>
                <c:pt idx="435">
                  <c:v>43.008614294342699</c:v>
                </c:pt>
                <c:pt idx="436">
                  <c:v>43.059308463676203</c:v>
                </c:pt>
                <c:pt idx="437">
                  <c:v>43.109862394297302</c:v>
                </c:pt>
                <c:pt idx="438">
                  <c:v>43.1602764946105</c:v>
                </c:pt>
                <c:pt idx="439">
                  <c:v>43.210551171762802</c:v>
                </c:pt>
                <c:pt idx="440">
                  <c:v>43.260686831643802</c:v>
                </c:pt>
                <c:pt idx="441">
                  <c:v>43.3106838788853</c:v>
                </c:pt>
                <c:pt idx="442">
                  <c:v>43.360542716861801</c:v>
                </c:pt>
                <c:pt idx="443">
                  <c:v>43.410263748837302</c:v>
                </c:pt>
                <c:pt idx="444">
                  <c:v>43.4598473790222</c:v>
                </c:pt>
                <c:pt idx="445">
                  <c:v>43.509294008771001</c:v>
                </c:pt>
                <c:pt idx="446">
                  <c:v>43.558604038061603</c:v>
                </c:pt>
                <c:pt idx="447">
                  <c:v>43.607777865801502</c:v>
                </c:pt>
                <c:pt idx="448">
                  <c:v>43.656815888609103</c:v>
                </c:pt>
                <c:pt idx="449">
                  <c:v>43.705718502402298</c:v>
                </c:pt>
                <c:pt idx="450">
                  <c:v>43.754486101438196</c:v>
                </c:pt>
                <c:pt idx="451">
                  <c:v>43.803119079249598</c:v>
                </c:pt>
                <c:pt idx="452">
                  <c:v>43.851617827843199</c:v>
                </c:pt>
                <c:pt idx="453">
                  <c:v>43.899982737857201</c:v>
                </c:pt>
                <c:pt idx="454">
                  <c:v>43.948214199284998</c:v>
                </c:pt>
                <c:pt idx="455">
                  <c:v>43.996312602067597</c:v>
                </c:pt>
                <c:pt idx="456">
                  <c:v>44.044278329684602</c:v>
                </c:pt>
                <c:pt idx="457">
                  <c:v>44.092111772691297</c:v>
                </c:pt>
                <c:pt idx="458">
                  <c:v>44.139813317727899</c:v>
                </c:pt>
                <c:pt idx="459">
                  <c:v>44.187383343288303</c:v>
                </c:pt>
                <c:pt idx="460">
                  <c:v>44.234822238500399</c:v>
                </c:pt>
                <c:pt idx="461">
                  <c:v>44.282130384732902</c:v>
                </c:pt>
                <c:pt idx="462">
                  <c:v>44.329308158270202</c:v>
                </c:pt>
                <c:pt idx="463">
                  <c:v>44.376355945050697</c:v>
                </c:pt>
                <c:pt idx="464">
                  <c:v>44.4232740989424</c:v>
                </c:pt>
                <c:pt idx="465">
                  <c:v>44.470062996975003</c:v>
                </c:pt>
                <c:pt idx="466">
                  <c:v>44.516723033232097</c:v>
                </c:pt>
                <c:pt idx="467">
                  <c:v>44.563254587510599</c:v>
                </c:pt>
                <c:pt idx="468">
                  <c:v>44.609658039607098</c:v>
                </c:pt>
                <c:pt idx="469">
                  <c:v>44.655933769318302</c:v>
                </c:pt>
                <c:pt idx="470">
                  <c:v>44.702082156441001</c:v>
                </c:pt>
                <c:pt idx="471">
                  <c:v>44.748103487030001</c:v>
                </c:pt>
                <c:pt idx="472">
                  <c:v>44.793998181316702</c:v>
                </c:pt>
                <c:pt idx="473">
                  <c:v>44.839766622602397</c:v>
                </c:pt>
                <c:pt idx="474">
                  <c:v>44.8854091849038</c:v>
                </c:pt>
                <c:pt idx="475">
                  <c:v>44.930926242237902</c:v>
                </c:pt>
                <c:pt idx="476">
                  <c:v>44.976318168621297</c:v>
                </c:pt>
                <c:pt idx="477">
                  <c:v>45.021585319452001</c:v>
                </c:pt>
                <c:pt idx="478">
                  <c:v>45.066727963112001</c:v>
                </c:pt>
                <c:pt idx="479">
                  <c:v>45.111746540975297</c:v>
                </c:pt>
                <c:pt idx="480">
                  <c:v>45.156641419848299</c:v>
                </c:pt>
                <c:pt idx="481">
                  <c:v>45.201412966537298</c:v>
                </c:pt>
                <c:pt idx="482">
                  <c:v>45.246061547848598</c:v>
                </c:pt>
                <c:pt idx="483">
                  <c:v>45.290587530588702</c:v>
                </c:pt>
                <c:pt idx="484">
                  <c:v>45.334991154437098</c:v>
                </c:pt>
                <c:pt idx="485">
                  <c:v>45.379272912732901</c:v>
                </c:pt>
                <c:pt idx="486">
                  <c:v>45.4234330960252</c:v>
                </c:pt>
                <c:pt idx="487">
                  <c:v>45.467472068959303</c:v>
                </c:pt>
                <c:pt idx="488">
                  <c:v>45.511390195066397</c:v>
                </c:pt>
                <c:pt idx="489">
                  <c:v>45.555187836763302</c:v>
                </c:pt>
                <c:pt idx="490">
                  <c:v>45.5988653553527</c:v>
                </c:pt>
                <c:pt idx="491">
                  <c:v>45.642422987483002</c:v>
                </c:pt>
                <c:pt idx="492">
                  <c:v>45.685861120416398</c:v>
                </c:pt>
                <c:pt idx="493">
                  <c:v>45.729180147608503</c:v>
                </c:pt>
                <c:pt idx="494">
                  <c:v>45.772380418479102</c:v>
                </c:pt>
                <c:pt idx="495">
                  <c:v>45.815462280962997</c:v>
                </c:pt>
                <c:pt idx="496">
                  <c:v>45.858426081509997</c:v>
                </c:pt>
                <c:pt idx="497">
                  <c:v>45.901272165085302</c:v>
                </c:pt>
                <c:pt idx="498">
                  <c:v>45.944000875169003</c:v>
                </c:pt>
                <c:pt idx="499">
                  <c:v>45.986612553756402</c:v>
                </c:pt>
                <c:pt idx="500">
                  <c:v>46.029107541358002</c:v>
                </c:pt>
                <c:pt idx="501">
                  <c:v>46.071486176999301</c:v>
                </c:pt>
                <c:pt idx="502">
                  <c:v>46.113748798220897</c:v>
                </c:pt>
                <c:pt idx="503">
                  <c:v>46.155895740009697</c:v>
                </c:pt>
                <c:pt idx="504">
                  <c:v>46.197927337429697</c:v>
                </c:pt>
                <c:pt idx="505">
                  <c:v>46.2398439237001</c:v>
                </c:pt>
                <c:pt idx="506">
                  <c:v>46.281645830367601</c:v>
                </c:pt>
                <c:pt idx="507">
                  <c:v>46.323333387491303</c:v>
                </c:pt>
                <c:pt idx="508">
                  <c:v>46.364906923642799</c:v>
                </c:pt>
                <c:pt idx="509">
                  <c:v>46.406366765906</c:v>
                </c:pt>
                <c:pt idx="510">
                  <c:v>46.447713239877203</c:v>
                </c:pt>
                <c:pt idx="511">
                  <c:v>46.488946669665197</c:v>
                </c:pt>
                <c:pt idx="512">
                  <c:v>46.530067377891299</c:v>
                </c:pt>
                <c:pt idx="513">
                  <c:v>46.571075685689003</c:v>
                </c:pt>
                <c:pt idx="514">
                  <c:v>46.611971912704398</c:v>
                </c:pt>
                <c:pt idx="515">
                  <c:v>46.652756505775898</c:v>
                </c:pt>
                <c:pt idx="516">
                  <c:v>46.693429699677402</c:v>
                </c:pt>
                <c:pt idx="517">
                  <c:v>46.733991809296597</c:v>
                </c:pt>
                <c:pt idx="518">
                  <c:v>46.774443154001098</c:v>
                </c:pt>
                <c:pt idx="519">
                  <c:v>46.814784051950497</c:v>
                </c:pt>
                <c:pt idx="520">
                  <c:v>46.855014820096898</c:v>
                </c:pt>
                <c:pt idx="521">
                  <c:v>46.895135774184403</c:v>
                </c:pt>
                <c:pt idx="522">
                  <c:v>46.935147228749301</c:v>
                </c:pt>
                <c:pt idx="523">
                  <c:v>46.975049497120096</c:v>
                </c:pt>
                <c:pt idx="524">
                  <c:v>47.014842891417501</c:v>
                </c:pt>
                <c:pt idx="525">
                  <c:v>47.054527722554496</c:v>
                </c:pt>
                <c:pt idx="526">
                  <c:v>47.094104307013403</c:v>
                </c:pt>
                <c:pt idx="527">
                  <c:v>47.1335730534337</c:v>
                </c:pt>
                <c:pt idx="528">
                  <c:v>47.172934196317897</c:v>
                </c:pt>
                <c:pt idx="529">
                  <c:v>47.212188046186299</c:v>
                </c:pt>
                <c:pt idx="530">
                  <c:v>47.251334912580099</c:v>
                </c:pt>
                <c:pt idx="531">
                  <c:v>47.290375104061603</c:v>
                </c:pt>
                <c:pt idx="532">
                  <c:v>47.329308928214402</c:v>
                </c:pt>
                <c:pt idx="533">
                  <c:v>47.368136691642903</c:v>
                </c:pt>
                <c:pt idx="534">
                  <c:v>47.406858699972801</c:v>
                </c:pt>
                <c:pt idx="535">
                  <c:v>47.445475257850603</c:v>
                </c:pt>
                <c:pt idx="536">
                  <c:v>47.483986668944297</c:v>
                </c:pt>
                <c:pt idx="537">
                  <c:v>47.522393235942403</c:v>
                </c:pt>
                <c:pt idx="538">
                  <c:v>47.560695267126398</c:v>
                </c:pt>
                <c:pt idx="539">
                  <c:v>47.598893091540397</c:v>
                </c:pt>
                <c:pt idx="540">
                  <c:v>47.636986986273598</c:v>
                </c:pt>
                <c:pt idx="541">
                  <c:v>47.674977251674299</c:v>
                </c:pt>
                <c:pt idx="542">
                  <c:v>47.712864187192899</c:v>
                </c:pt>
                <c:pt idx="543">
                  <c:v>47.750648091381301</c:v>
                </c:pt>
                <c:pt idx="544">
                  <c:v>47.788329261893303</c:v>
                </c:pt>
                <c:pt idx="545">
                  <c:v>47.825907995484698</c:v>
                </c:pt>
                <c:pt idx="546">
                  <c:v>47.863384588012899</c:v>
                </c:pt>
                <c:pt idx="547">
                  <c:v>47.900759334437197</c:v>
                </c:pt>
                <c:pt idx="548">
                  <c:v>47.938032528818702</c:v>
                </c:pt>
                <c:pt idx="549">
                  <c:v>47.975204464320399</c:v>
                </c:pt>
                <c:pt idx="550">
                  <c:v>48.012275433938797</c:v>
                </c:pt>
                <c:pt idx="551">
                  <c:v>48.049245730302303</c:v>
                </c:pt>
                <c:pt idx="552">
                  <c:v>48.086115642449997</c:v>
                </c:pt>
                <c:pt idx="553">
                  <c:v>48.122885460003801</c:v>
                </c:pt>
                <c:pt idx="554">
                  <c:v>48.159555471689401</c:v>
                </c:pt>
                <c:pt idx="555">
                  <c:v>48.196125965336201</c:v>
                </c:pt>
                <c:pt idx="556">
                  <c:v>48.2325972278772</c:v>
                </c:pt>
                <c:pt idx="557">
                  <c:v>48.2689695453493</c:v>
                </c:pt>
                <c:pt idx="558">
                  <c:v>48.305243202893102</c:v>
                </c:pt>
                <c:pt idx="559">
                  <c:v>48.341418484752701</c:v>
                </c:pt>
                <c:pt idx="560">
                  <c:v>48.377495674276197</c:v>
                </c:pt>
                <c:pt idx="561">
                  <c:v>48.413475053915299</c:v>
                </c:pt>
                <c:pt idx="562">
                  <c:v>48.4493569052254</c:v>
                </c:pt>
                <c:pt idx="563">
                  <c:v>48.485141508865603</c:v>
                </c:pt>
                <c:pt idx="564">
                  <c:v>48.520829144598899</c:v>
                </c:pt>
                <c:pt idx="565">
                  <c:v>48.556420091291798</c:v>
                </c:pt>
                <c:pt idx="566">
                  <c:v>48.591914626914502</c:v>
                </c:pt>
                <c:pt idx="567">
                  <c:v>48.627313033847201</c:v>
                </c:pt>
                <c:pt idx="568">
                  <c:v>48.662615593374802</c:v>
                </c:pt>
                <c:pt idx="569">
                  <c:v>48.6978225735919</c:v>
                </c:pt>
                <c:pt idx="570">
                  <c:v>48.732934249178399</c:v>
                </c:pt>
                <c:pt idx="571">
                  <c:v>48.767950893928401</c:v>
                </c:pt>
                <c:pt idx="572">
                  <c:v>48.802872780750903</c:v>
                </c:pt>
                <c:pt idx="573">
                  <c:v>48.837700181669</c:v>
                </c:pt>
                <c:pt idx="574">
                  <c:v>48.872433367820697</c:v>
                </c:pt>
                <c:pt idx="575">
                  <c:v>48.907072609458197</c:v>
                </c:pt>
                <c:pt idx="576">
                  <c:v>48.941618175948499</c:v>
                </c:pt>
                <c:pt idx="577">
                  <c:v>48.976070335772903</c:v>
                </c:pt>
                <c:pt idx="578">
                  <c:v>49.010429356527403</c:v>
                </c:pt>
                <c:pt idx="579">
                  <c:v>49.044695504922402</c:v>
                </c:pt>
                <c:pt idx="580">
                  <c:v>49.078869046782899</c:v>
                </c:pt>
                <c:pt idx="581">
                  <c:v>49.112950247048403</c:v>
                </c:pt>
                <c:pt idx="582">
                  <c:v>49.146939369772802</c:v>
                </c:pt>
                <c:pt idx="583">
                  <c:v>49.180836678124798</c:v>
                </c:pt>
                <c:pt idx="584">
                  <c:v>49.214642455432298</c:v>
                </c:pt>
                <c:pt idx="585">
                  <c:v>49.248356972892601</c:v>
                </c:pt>
                <c:pt idx="586">
                  <c:v>49.281980470732002</c:v>
                </c:pt>
                <c:pt idx="587">
                  <c:v>49.315513209536903</c:v>
                </c:pt>
                <c:pt idx="588">
                  <c:v>49.348955449043302</c:v>
                </c:pt>
                <c:pt idx="589">
                  <c:v>49.382307448136899</c:v>
                </c:pt>
                <c:pt idx="590">
                  <c:v>49.415569464852901</c:v>
                </c:pt>
                <c:pt idx="591">
                  <c:v>49.448741756376201</c:v>
                </c:pt>
                <c:pt idx="592">
                  <c:v>49.481824579041202</c:v>
                </c:pt>
                <c:pt idx="593">
                  <c:v>49.5148181883322</c:v>
                </c:pt>
                <c:pt idx="594">
                  <c:v>49.547722838882798</c:v>
                </c:pt>
                <c:pt idx="595">
                  <c:v>49.580538784476303</c:v>
                </c:pt>
                <c:pt idx="596">
                  <c:v>49.613266278045899</c:v>
                </c:pt>
                <c:pt idx="597">
                  <c:v>49.6459055716739</c:v>
                </c:pt>
                <c:pt idx="598">
                  <c:v>49.678456916592701</c:v>
                </c:pt>
                <c:pt idx="599">
                  <c:v>49.710920563183997</c:v>
                </c:pt>
                <c:pt idx="600">
                  <c:v>49.743296760979398</c:v>
                </c:pt>
                <c:pt idx="601">
                  <c:v>49.7755857918999</c:v>
                </c:pt>
                <c:pt idx="602">
                  <c:v>49.807787907624999</c:v>
                </c:pt>
                <c:pt idx="603">
                  <c:v>49.839903332234996</c:v>
                </c:pt>
                <c:pt idx="604">
                  <c:v>49.8719323131441</c:v>
                </c:pt>
                <c:pt idx="605">
                  <c:v>49.903875096962899</c:v>
                </c:pt>
                <c:pt idx="606">
                  <c:v>49.935731929498402</c:v>
                </c:pt>
                <c:pt idx="607">
                  <c:v>49.967503055754101</c:v>
                </c:pt>
                <c:pt idx="608">
                  <c:v>49.999188719929698</c:v>
                </c:pt>
                <c:pt idx="609">
                  <c:v>50.030789165421602</c:v>
                </c:pt>
                <c:pt idx="610">
                  <c:v>50.062304634822603</c:v>
                </c:pt>
                <c:pt idx="611">
                  <c:v>50.093735369921802</c:v>
                </c:pt>
                <c:pt idx="612">
                  <c:v>50.1250816117048</c:v>
                </c:pt>
                <c:pt idx="613">
                  <c:v>50.1563436003538</c:v>
                </c:pt>
                <c:pt idx="614">
                  <c:v>50.187521575247096</c:v>
                </c:pt>
                <c:pt idx="615">
                  <c:v>50.218615774959702</c:v>
                </c:pt>
                <c:pt idx="616">
                  <c:v>50.249626437262997</c:v>
                </c:pt>
                <c:pt idx="617">
                  <c:v>50.280553799124696</c:v>
                </c:pt>
                <c:pt idx="618">
                  <c:v>50.3113981337262</c:v>
                </c:pt>
                <c:pt idx="619">
                  <c:v>50.342159671099303</c:v>
                </c:pt>
                <c:pt idx="620">
                  <c:v>50.372838627857398</c:v>
                </c:pt>
                <c:pt idx="621">
                  <c:v>50.403435238992799</c:v>
                </c:pt>
                <c:pt idx="622">
                  <c:v>50.433949738739301</c:v>
                </c:pt>
                <c:pt idx="623">
                  <c:v>50.464382360571904</c:v>
                </c:pt>
                <c:pt idx="624">
                  <c:v>50.4947333372073</c:v>
                </c:pt>
                <c:pt idx="625">
                  <c:v>50.525002900603603</c:v>
                </c:pt>
                <c:pt idx="626">
                  <c:v>50.555191281960198</c:v>
                </c:pt>
                <c:pt idx="627">
                  <c:v>50.585298711718202</c:v>
                </c:pt>
                <c:pt idx="628">
                  <c:v>50.615325419560101</c:v>
                </c:pt>
                <c:pt idx="629">
                  <c:v>50.645271634409703</c:v>
                </c:pt>
                <c:pt idx="630">
                  <c:v>50.675137584432399</c:v>
                </c:pt>
                <c:pt idx="631">
                  <c:v>50.704923497034997</c:v>
                </c:pt>
                <c:pt idx="632">
                  <c:v>50.734629598865901</c:v>
                </c:pt>
                <c:pt idx="633">
                  <c:v>50.764256115814703</c:v>
                </c:pt>
                <c:pt idx="634">
                  <c:v>50.793803273012799</c:v>
                </c:pt>
                <c:pt idx="635">
                  <c:v>50.823271343197398</c:v>
                </c:pt>
                <c:pt idx="636">
                  <c:v>50.852660531537403</c:v>
                </c:pt>
                <c:pt idx="637">
                  <c:v>50.881971044446601</c:v>
                </c:pt>
                <c:pt idx="638">
                  <c:v>50.911203105070101</c:v>
                </c:pt>
                <c:pt idx="639">
                  <c:v>50.940356935827801</c:v>
                </c:pt>
                <c:pt idx="640">
                  <c:v>50.969432758413497</c:v>
                </c:pt>
                <c:pt idx="641">
                  <c:v>50.998430793795798</c:v>
                </c:pt>
                <c:pt idx="642">
                  <c:v>51.0273512622176</c:v>
                </c:pt>
                <c:pt idx="643">
                  <c:v>51.056194383196299</c:v>
                </c:pt>
                <c:pt idx="644">
                  <c:v>51.084960375523501</c:v>
                </c:pt>
                <c:pt idx="645">
                  <c:v>51.113649457265602</c:v>
                </c:pt>
                <c:pt idx="646">
                  <c:v>51.142261845763002</c:v>
                </c:pt>
                <c:pt idx="647">
                  <c:v>51.170797757630901</c:v>
                </c:pt>
                <c:pt idx="648">
                  <c:v>51.199257408758598</c:v>
                </c:pt>
                <c:pt idx="649">
                  <c:v>51.227641014310002</c:v>
                </c:pt>
                <c:pt idx="650">
                  <c:v>51.255948788723401</c:v>
                </c:pt>
                <c:pt idx="651">
                  <c:v>51.284180945711498</c:v>
                </c:pt>
                <c:pt idx="652">
                  <c:v>51.312337698261501</c:v>
                </c:pt>
                <c:pt idx="653">
                  <c:v>51.340419258634803</c:v>
                </c:pt>
                <c:pt idx="654">
                  <c:v>51.3684258383675</c:v>
                </c:pt>
                <c:pt idx="655">
                  <c:v>51.396357730976199</c:v>
                </c:pt>
                <c:pt idx="656">
                  <c:v>51.424215079586801</c:v>
                </c:pt>
                <c:pt idx="657">
                  <c:v>51.451998094353897</c:v>
                </c:pt>
                <c:pt idx="658">
                  <c:v>51.4797069851817</c:v>
                </c:pt>
                <c:pt idx="659">
                  <c:v>51.507341961288702</c:v>
                </c:pt>
                <c:pt idx="660">
                  <c:v>51.534903231207103</c:v>
                </c:pt>
                <c:pt idx="661">
                  <c:v>51.5623910027835</c:v>
                </c:pt>
                <c:pt idx="662">
                  <c:v>51.589805483178203</c:v>
                </c:pt>
                <c:pt idx="663">
                  <c:v>51.617146878865697</c:v>
                </c:pt>
                <c:pt idx="664">
                  <c:v>51.644415395634503</c:v>
                </c:pt>
                <c:pt idx="665">
                  <c:v>51.671611238587197</c:v>
                </c:pt>
                <c:pt idx="666">
                  <c:v>51.698734612140299</c:v>
                </c:pt>
                <c:pt idx="667">
                  <c:v>51.725785720024497</c:v>
                </c:pt>
                <c:pt idx="668">
                  <c:v>51.752764765284397</c:v>
                </c:pt>
                <c:pt idx="669">
                  <c:v>51.779671950278697</c:v>
                </c:pt>
                <c:pt idx="670">
                  <c:v>51.806507476680103</c:v>
                </c:pt>
                <c:pt idx="671">
                  <c:v>51.833271545475299</c:v>
                </c:pt>
                <c:pt idx="672">
                  <c:v>51.859964356965101</c:v>
                </c:pt>
                <c:pt idx="673">
                  <c:v>51.886586110764398</c:v>
                </c:pt>
                <c:pt idx="674">
                  <c:v>51.913137028487697</c:v>
                </c:pt>
                <c:pt idx="675">
                  <c:v>51.939617356410899</c:v>
                </c:pt>
                <c:pt idx="676">
                  <c:v>51.966027238121001</c:v>
                </c:pt>
                <c:pt idx="677">
                  <c:v>51.992366871818199</c:v>
                </c:pt>
                <c:pt idx="678">
                  <c:v>52.018636455059102</c:v>
                </c:pt>
                <c:pt idx="679">
                  <c:v>52.044836184756903</c:v>
                </c:pt>
                <c:pt idx="680">
                  <c:v>52.070966257180899</c:v>
                </c:pt>
                <c:pt idx="681">
                  <c:v>52.097026867957297</c:v>
                </c:pt>
                <c:pt idx="682">
                  <c:v>52.123018212068203</c:v>
                </c:pt>
                <c:pt idx="683">
                  <c:v>52.148940483852599</c:v>
                </c:pt>
                <c:pt idx="684">
                  <c:v>52.174793877005499</c:v>
                </c:pt>
                <c:pt idx="685">
                  <c:v>52.2005785845788</c:v>
                </c:pt>
                <c:pt idx="686">
                  <c:v>52.226294798980398</c:v>
                </c:pt>
                <c:pt idx="687">
                  <c:v>52.251942711974799</c:v>
                </c:pt>
                <c:pt idx="688">
                  <c:v>52.2775225146829</c:v>
                </c:pt>
                <c:pt idx="689">
                  <c:v>52.303034397582202</c:v>
                </c:pt>
                <c:pt idx="690">
                  <c:v>52.328478550506397</c:v>
                </c:pt>
                <c:pt idx="691">
                  <c:v>52.353855162645701</c:v>
                </c:pt>
                <c:pt idx="692">
                  <c:v>52.379164422546701</c:v>
                </c:pt>
                <c:pt idx="693">
                  <c:v>52.404406518112502</c:v>
                </c:pt>
                <c:pt idx="694">
                  <c:v>52.429581680137403</c:v>
                </c:pt>
                <c:pt idx="695">
                  <c:v>52.454690098814403</c:v>
                </c:pt>
                <c:pt idx="696">
                  <c:v>52.479731928845602</c:v>
                </c:pt>
                <c:pt idx="697">
                  <c:v>52.504707356801099</c:v>
                </c:pt>
                <c:pt idx="698">
                  <c:v>52.529616568646603</c:v>
                </c:pt>
                <c:pt idx="699">
                  <c:v>52.5544597497436</c:v>
                </c:pt>
                <c:pt idx="700">
                  <c:v>52.579237084849197</c:v>
                </c:pt>
                <c:pt idx="701">
                  <c:v>52.603948758116303</c:v>
                </c:pt>
                <c:pt idx="702">
                  <c:v>52.628594953093398</c:v>
                </c:pt>
                <c:pt idx="703">
                  <c:v>52.653175852724502</c:v>
                </c:pt>
                <c:pt idx="704">
                  <c:v>52.677691639349597</c:v>
                </c:pt>
                <c:pt idx="705">
                  <c:v>52.702142494703999</c:v>
                </c:pt>
                <c:pt idx="706">
                  <c:v>52.726528599919</c:v>
                </c:pt>
                <c:pt idx="707">
                  <c:v>52.750850135521297</c:v>
                </c:pt>
                <c:pt idx="708">
                  <c:v>52.775107281433499</c:v>
                </c:pt>
                <c:pt idx="709">
                  <c:v>52.799300216973798</c:v>
                </c:pt>
                <c:pt idx="710">
                  <c:v>52.823429120855899</c:v>
                </c:pt>
                <c:pt idx="711">
                  <c:v>52.847494171189503</c:v>
                </c:pt>
                <c:pt idx="712">
                  <c:v>52.871495545479497</c:v>
                </c:pt>
                <c:pt idx="713">
                  <c:v>52.895433420627</c:v>
                </c:pt>
                <c:pt idx="714">
                  <c:v>52.919308038767703</c:v>
                </c:pt>
                <c:pt idx="715">
                  <c:v>52.943119536918601</c:v>
                </c:pt>
                <c:pt idx="716">
                  <c:v>52.966868078858397</c:v>
                </c:pt>
                <c:pt idx="717">
                  <c:v>52.990553840297302</c:v>
                </c:pt>
                <c:pt idx="718">
                  <c:v>53.014176996379902</c:v>
                </c:pt>
                <c:pt idx="719">
                  <c:v>53.037737721684998</c:v>
                </c:pt>
                <c:pt idx="720">
                  <c:v>53.061236190225202</c:v>
                </c:pt>
                <c:pt idx="721">
                  <c:v>53.084672575447399</c:v>
                </c:pt>
                <c:pt idx="722">
                  <c:v>53.108047050232699</c:v>
                </c:pt>
                <c:pt idx="723">
                  <c:v>53.131359786896198</c:v>
                </c:pt>
                <c:pt idx="724">
                  <c:v>53.154610957187202</c:v>
                </c:pt>
                <c:pt idx="725">
                  <c:v>53.177800732288901</c:v>
                </c:pt>
                <c:pt idx="726">
                  <c:v>53.200929282818997</c:v>
                </c:pt>
                <c:pt idx="727">
                  <c:v>53.223996778828898</c:v>
                </c:pt>
                <c:pt idx="728">
                  <c:v>53.247003389804398</c:v>
                </c:pt>
                <c:pt idx="729">
                  <c:v>53.269949284665302</c:v>
                </c:pt>
                <c:pt idx="730">
                  <c:v>53.292834631765601</c:v>
                </c:pt>
                <c:pt idx="731">
                  <c:v>53.315659598893397</c:v>
                </c:pt>
                <c:pt idx="732">
                  <c:v>53.338424353270803</c:v>
                </c:pt>
                <c:pt idx="733">
                  <c:v>53.361129068023601</c:v>
                </c:pt>
                <c:pt idx="734">
                  <c:v>53.383773964019703</c:v>
                </c:pt>
                <c:pt idx="735">
                  <c:v>53.406359157873403</c:v>
                </c:pt>
                <c:pt idx="736">
                  <c:v>53.428884815530097</c:v>
                </c:pt>
                <c:pt idx="737">
                  <c:v>53.451351102400899</c:v>
                </c:pt>
                <c:pt idx="738">
                  <c:v>53.473758183362598</c:v>
                </c:pt>
                <c:pt idx="739">
                  <c:v>53.496106222758002</c:v>
                </c:pt>
                <c:pt idx="740">
                  <c:v>53.518395384395298</c:v>
                </c:pt>
                <c:pt idx="741">
                  <c:v>53.540625831548802</c:v>
                </c:pt>
                <c:pt idx="742">
                  <c:v>53.562797726958202</c:v>
                </c:pt>
                <c:pt idx="743">
                  <c:v>53.584911232829299</c:v>
                </c:pt>
                <c:pt idx="744">
                  <c:v>53.606966510833303</c:v>
                </c:pt>
                <c:pt idx="745">
                  <c:v>53.628963722107599</c:v>
                </c:pt>
                <c:pt idx="746">
                  <c:v>53.650903027254898</c:v>
                </c:pt>
                <c:pt idx="747">
                  <c:v>53.672784586343901</c:v>
                </c:pt>
                <c:pt idx="748">
                  <c:v>53.694608558909103</c:v>
                </c:pt>
                <c:pt idx="749">
                  <c:v>53.716375103950497</c:v>
                </c:pt>
                <c:pt idx="750">
                  <c:v>53.7380843799342</c:v>
                </c:pt>
                <c:pt idx="751">
                  <c:v>53.7597365447917</c:v>
                </c:pt>
                <c:pt idx="752">
                  <c:v>53.781331755920597</c:v>
                </c:pt>
                <c:pt idx="753">
                  <c:v>53.802870196674398</c:v>
                </c:pt>
                <c:pt idx="754">
                  <c:v>53.824352048490603</c:v>
                </c:pt>
                <c:pt idx="755">
                  <c:v>53.845777429422498</c:v>
                </c:pt>
                <c:pt idx="756">
                  <c:v>53.867146495824599</c:v>
                </c:pt>
                <c:pt idx="757">
                  <c:v>53.888459403552098</c:v>
                </c:pt>
                <c:pt idx="758">
                  <c:v>53.909716307960501</c:v>
                </c:pt>
                <c:pt idx="759">
                  <c:v>53.930917363906197</c:v>
                </c:pt>
                <c:pt idx="760">
                  <c:v>53.952062725745897</c:v>
                </c:pt>
                <c:pt idx="761">
                  <c:v>53.973152547336802</c:v>
                </c:pt>
                <c:pt idx="762">
                  <c:v>53.994186982036602</c:v>
                </c:pt>
                <c:pt idx="763">
                  <c:v>54.015166182703801</c:v>
                </c:pt>
                <c:pt idx="764">
                  <c:v>54.036090301697001</c:v>
                </c:pt>
                <c:pt idx="765">
                  <c:v>54.056959490875798</c:v>
                </c:pt>
                <c:pt idx="766">
                  <c:v>54.077773901599897</c:v>
                </c:pt>
                <c:pt idx="767">
                  <c:v>54.098533684729802</c:v>
                </c:pt>
                <c:pt idx="768">
                  <c:v>54.1192389906264</c:v>
                </c:pt>
                <c:pt idx="769">
                  <c:v>54.139889969151199</c:v>
                </c:pt>
                <c:pt idx="770">
                  <c:v>54.1604867696662</c:v>
                </c:pt>
                <c:pt idx="771">
                  <c:v>54.181029541033901</c:v>
                </c:pt>
                <c:pt idx="772">
                  <c:v>54.201518431617302</c:v>
                </c:pt>
                <c:pt idx="773">
                  <c:v>54.221953629377602</c:v>
                </c:pt>
                <c:pt idx="774">
                  <c:v>54.242335271509504</c:v>
                </c:pt>
                <c:pt idx="775">
                  <c:v>54.262663487064899</c:v>
                </c:pt>
                <c:pt idx="776">
                  <c:v>54.2829384233535</c:v>
                </c:pt>
                <c:pt idx="777">
                  <c:v>54.303160227215201</c:v>
                </c:pt>
                <c:pt idx="778">
                  <c:v>54.3233290450205</c:v>
                </c:pt>
                <c:pt idx="779">
                  <c:v>54.343445022669798</c:v>
                </c:pt>
                <c:pt idx="780">
                  <c:v>54.363508305594102</c:v>
                </c:pt>
                <c:pt idx="781">
                  <c:v>54.3835190387545</c:v>
                </c:pt>
                <c:pt idx="782">
                  <c:v>54.403477366642498</c:v>
                </c:pt>
                <c:pt idx="783">
                  <c:v>54.423383433279703</c:v>
                </c:pt>
                <c:pt idx="784">
                  <c:v>54.4432373822182</c:v>
                </c:pt>
                <c:pt idx="785">
                  <c:v>54.4630393565402</c:v>
                </c:pt>
                <c:pt idx="786">
                  <c:v>54.482789498858303</c:v>
                </c:pt>
                <c:pt idx="787">
                  <c:v>54.502487951315402</c:v>
                </c:pt>
                <c:pt idx="788">
                  <c:v>54.522134855584497</c:v>
                </c:pt>
                <c:pt idx="789">
                  <c:v>54.541730352869102</c:v>
                </c:pt>
                <c:pt idx="790">
                  <c:v>54.561274583903</c:v>
                </c:pt>
                <c:pt idx="791">
                  <c:v>54.580767688949997</c:v>
                </c:pt>
                <c:pt idx="792">
                  <c:v>54.600209807804397</c:v>
                </c:pt>
                <c:pt idx="793">
                  <c:v>54.619601134461703</c:v>
                </c:pt>
                <c:pt idx="794">
                  <c:v>54.638941767064097</c:v>
                </c:pt>
                <c:pt idx="795">
                  <c:v>54.658231841624797</c:v>
                </c:pt>
                <c:pt idx="796">
                  <c:v>54.677471496951497</c:v>
                </c:pt>
                <c:pt idx="797">
                  <c:v>54.696660871409897</c:v>
                </c:pt>
                <c:pt idx="798">
                  <c:v>54.715800102923602</c:v>
                </c:pt>
                <c:pt idx="799">
                  <c:v>54.734889328974802</c:v>
                </c:pt>
                <c:pt idx="800">
                  <c:v>54.753928686603501</c:v>
                </c:pt>
                <c:pt idx="801">
                  <c:v>54.772918312408002</c:v>
                </c:pt>
                <c:pt idx="802">
                  <c:v>54.7918583425447</c:v>
                </c:pt>
                <c:pt idx="803">
                  <c:v>54.810748912728101</c:v>
                </c:pt>
                <c:pt idx="804">
                  <c:v>54.8295901582309</c:v>
                </c:pt>
                <c:pt idx="805">
                  <c:v>54.848382213884001</c:v>
                </c:pt>
                <c:pt idx="806">
                  <c:v>54.867125214076196</c:v>
                </c:pt>
                <c:pt idx="807">
                  <c:v>54.885819292754803</c:v>
                </c:pt>
                <c:pt idx="808">
                  <c:v>54.904464583424897</c:v>
                </c:pt>
                <c:pt idx="809">
                  <c:v>54.92306121915</c:v>
                </c:pt>
                <c:pt idx="810">
                  <c:v>54.9416093325517</c:v>
                </c:pt>
                <c:pt idx="811">
                  <c:v>54.960109055809497</c:v>
                </c:pt>
                <c:pt idx="812">
                  <c:v>54.978560532301898</c:v>
                </c:pt>
                <c:pt idx="813">
                  <c:v>54.996963929894299</c:v>
                </c:pt>
                <c:pt idx="814">
                  <c:v>55.015319342019097</c:v>
                </c:pt>
                <c:pt idx="815">
                  <c:v>55.033626899946803</c:v>
                </c:pt>
                <c:pt idx="816">
                  <c:v>55.051886734533802</c:v>
                </c:pt>
                <c:pt idx="817">
                  <c:v>55.0700989762218</c:v>
                </c:pt>
                <c:pt idx="818">
                  <c:v>55.088263755038199</c:v>
                </c:pt>
                <c:pt idx="819">
                  <c:v>55.106381200595898</c:v>
                </c:pt>
                <c:pt idx="820">
                  <c:v>55.124451442093502</c:v>
                </c:pt>
                <c:pt idx="821">
                  <c:v>55.142474608314799</c:v>
                </c:pt>
                <c:pt idx="822">
                  <c:v>55.160450827629703</c:v>
                </c:pt>
                <c:pt idx="823">
                  <c:v>55.178380227993301</c:v>
                </c:pt>
                <c:pt idx="824">
                  <c:v>55.196262936946397</c:v>
                </c:pt>
                <c:pt idx="825">
                  <c:v>55.214099081615302</c:v>
                </c:pt>
                <c:pt idx="826">
                  <c:v>55.2318887887118</c:v>
                </c:pt>
                <c:pt idx="827">
                  <c:v>55.249632184533603</c:v>
                </c:pt>
                <c:pt idx="828">
                  <c:v>55.267329394963603</c:v>
                </c:pt>
                <c:pt idx="829">
                  <c:v>55.284980545470297</c:v>
                </c:pt>
                <c:pt idx="830">
                  <c:v>55.302585761108098</c:v>
                </c:pt>
                <c:pt idx="831">
                  <c:v>55.320145166516603</c:v>
                </c:pt>
                <c:pt idx="832">
                  <c:v>55.337658910734604</c:v>
                </c:pt>
                <c:pt idx="833">
                  <c:v>55.355127125128597</c:v>
                </c:pt>
                <c:pt idx="834">
                  <c:v>55.372549910769898</c:v>
                </c:pt>
                <c:pt idx="835">
                  <c:v>55.389927391429197</c:v>
                </c:pt>
                <c:pt idx="836">
                  <c:v>55.407259690488303</c:v>
                </c:pt>
                <c:pt idx="837">
                  <c:v>55.424546930939201</c:v>
                </c:pt>
                <c:pt idx="838">
                  <c:v>55.441789235384697</c:v>
                </c:pt>
                <c:pt idx="839">
                  <c:v>55.458986726038098</c:v>
                </c:pt>
                <c:pt idx="840">
                  <c:v>55.476139524723003</c:v>
                </c:pt>
                <c:pt idx="841">
                  <c:v>55.493247752873799</c:v>
                </c:pt>
                <c:pt idx="842">
                  <c:v>55.510311531535599</c:v>
                </c:pt>
                <c:pt idx="843">
                  <c:v>55.527330981363598</c:v>
                </c:pt>
                <c:pt idx="844">
                  <c:v>55.544306222624002</c:v>
                </c:pt>
                <c:pt idx="845">
                  <c:v>55.561237375193301</c:v>
                </c:pt>
                <c:pt idx="846">
                  <c:v>55.578124558558699</c:v>
                </c:pt>
                <c:pt idx="847">
                  <c:v>55.594967891817703</c:v>
                </c:pt>
                <c:pt idx="848">
                  <c:v>55.611767493678698</c:v>
                </c:pt>
                <c:pt idx="849">
                  <c:v>55.628523482460402</c:v>
                </c:pt>
                <c:pt idx="850">
                  <c:v>55.645235976092202</c:v>
                </c:pt>
                <c:pt idx="851">
                  <c:v>55.661905092113898</c:v>
                </c:pt>
                <c:pt idx="852">
                  <c:v>55.6785309856769</c:v>
                </c:pt>
                <c:pt idx="853">
                  <c:v>55.695113754818202</c:v>
                </c:pt>
                <c:pt idx="854">
                  <c:v>55.711653506444598</c:v>
                </c:pt>
                <c:pt idx="855">
                  <c:v>55.728150357299199</c:v>
                </c:pt>
                <c:pt idx="856">
                  <c:v>55.744604423759903</c:v>
                </c:pt>
                <c:pt idx="857">
                  <c:v>55.761015821838797</c:v>
                </c:pt>
                <c:pt idx="858">
                  <c:v>55.777384667182602</c:v>
                </c:pt>
                <c:pt idx="859">
                  <c:v>55.793711075072203</c:v>
                </c:pt>
                <c:pt idx="860">
                  <c:v>55.809995160423298</c:v>
                </c:pt>
                <c:pt idx="861">
                  <c:v>55.826237037785802</c:v>
                </c:pt>
                <c:pt idx="862">
                  <c:v>55.842436821344201</c:v>
                </c:pt>
                <c:pt idx="863">
                  <c:v>55.858594624917203</c:v>
                </c:pt>
                <c:pt idx="864">
                  <c:v>55.874710561958302</c:v>
                </c:pt>
                <c:pt idx="865">
                  <c:v>55.890784745555102</c:v>
                </c:pt>
                <c:pt idx="866">
                  <c:v>55.906817288429998</c:v>
                </c:pt>
                <c:pt idx="867">
                  <c:v>55.922808302939501</c:v>
                </c:pt>
                <c:pt idx="868">
                  <c:v>55.938757901074801</c:v>
                </c:pt>
                <c:pt idx="869">
                  <c:v>55.954666194461502</c:v>
                </c:pt>
                <c:pt idx="870">
                  <c:v>55.970533294359498</c:v>
                </c:pt>
                <c:pt idx="871">
                  <c:v>55.986359313820998</c:v>
                </c:pt>
                <c:pt idx="872">
                  <c:v>56.002144406141198</c:v>
                </c:pt>
                <c:pt idx="873">
                  <c:v>56.017888645182701</c:v>
                </c:pt>
                <c:pt idx="874">
                  <c:v>56.033592141435001</c:v>
                </c:pt>
                <c:pt idx="875">
                  <c:v>56.049255005043896</c:v>
                </c:pt>
                <c:pt idx="876">
                  <c:v>56.0648773458121</c:v>
                </c:pt>
                <c:pt idx="877">
                  <c:v>56.080459273198699</c:v>
                </c:pt>
                <c:pt idx="878">
                  <c:v>56.096000896319801</c:v>
                </c:pt>
                <c:pt idx="879">
                  <c:v>56.111502323947803</c:v>
                </c:pt>
                <c:pt idx="880">
                  <c:v>56.126963664512203</c:v>
                </c:pt>
                <c:pt idx="881">
                  <c:v>56.142385026098601</c:v>
                </c:pt>
                <c:pt idx="882">
                  <c:v>56.157766516449797</c:v>
                </c:pt>
                <c:pt idx="883">
                  <c:v>56.173108242964901</c:v>
                </c:pt>
                <c:pt idx="884">
                  <c:v>56.188410312699702</c:v>
                </c:pt>
                <c:pt idx="885">
                  <c:v>56.203672832366898</c:v>
                </c:pt>
                <c:pt idx="886">
                  <c:v>56.218895908335497</c:v>
                </c:pt>
                <c:pt idx="887">
                  <c:v>56.234079646631599</c:v>
                </c:pt>
                <c:pt idx="888">
                  <c:v>56.249224152937401</c:v>
                </c:pt>
                <c:pt idx="889">
                  <c:v>56.264329532592299</c:v>
                </c:pt>
                <c:pt idx="890">
                  <c:v>56.279395890592099</c:v>
                </c:pt>
                <c:pt idx="891">
                  <c:v>56.294423345080602</c:v>
                </c:pt>
                <c:pt idx="892">
                  <c:v>56.309412019636198</c:v>
                </c:pt>
                <c:pt idx="893">
                  <c:v>56.324361993714099</c:v>
                </c:pt>
                <c:pt idx="894">
                  <c:v>56.339273371589897</c:v>
                </c:pt>
                <c:pt idx="895">
                  <c:v>56.354146257216499</c:v>
                </c:pt>
                <c:pt idx="896">
                  <c:v>56.368980754224403</c:v>
                </c:pt>
                <c:pt idx="897">
                  <c:v>56.383776965921498</c:v>
                </c:pt>
                <c:pt idx="898">
                  <c:v>56.398534995292998</c:v>
                </c:pt>
                <c:pt idx="899">
                  <c:v>56.413254945001803</c:v>
                </c:pt>
                <c:pt idx="900">
                  <c:v>56.427936917388102</c:v>
                </c:pt>
                <c:pt idx="901">
                  <c:v>56.442581014469503</c:v>
                </c:pt>
                <c:pt idx="902">
                  <c:v>56.4571873379412</c:v>
                </c:pt>
                <c:pt idx="903">
                  <c:v>56.471755989175897</c:v>
                </c:pt>
                <c:pt idx="904">
                  <c:v>56.486287069223401</c:v>
                </c:pt>
                <c:pt idx="905">
                  <c:v>56.500780678811303</c:v>
                </c:pt>
                <c:pt idx="906">
                  <c:v>56.515236918344598</c:v>
                </c:pt>
                <c:pt idx="907">
                  <c:v>56.529655887905498</c:v>
                </c:pt>
                <c:pt idx="908">
                  <c:v>56.544037687253898</c:v>
                </c:pt>
                <c:pt idx="909">
                  <c:v>56.558382415827097</c:v>
                </c:pt>
                <c:pt idx="910">
                  <c:v>56.572690172739797</c:v>
                </c:pt>
                <c:pt idx="911">
                  <c:v>56.586961086844397</c:v>
                </c:pt>
                <c:pt idx="912">
                  <c:v>56.601195252486797</c:v>
                </c:pt>
                <c:pt idx="913">
                  <c:v>56.615392750332397</c:v>
                </c:pt>
                <c:pt idx="914">
                  <c:v>56.629553678779303</c:v>
                </c:pt>
                <c:pt idx="915">
                  <c:v>56.643678135918599</c:v>
                </c:pt>
                <c:pt idx="916">
                  <c:v>56.657766219534601</c:v>
                </c:pt>
                <c:pt idx="917">
                  <c:v>56.671818027104997</c:v>
                </c:pt>
                <c:pt idx="918">
                  <c:v>56.685833655800202</c:v>
                </c:pt>
                <c:pt idx="919">
                  <c:v>56.6998132024843</c:v>
                </c:pt>
                <c:pt idx="920">
                  <c:v>56.713756763714201</c:v>
                </c:pt>
                <c:pt idx="921">
                  <c:v>56.727664435740103</c:v>
                </c:pt>
                <c:pt idx="922">
                  <c:v>56.741536314505503</c:v>
                </c:pt>
                <c:pt idx="923">
                  <c:v>56.755372495646803</c:v>
                </c:pt>
                <c:pt idx="924">
                  <c:v>56.7691730744938</c:v>
                </c:pt>
                <c:pt idx="925">
                  <c:v>56.782938146069398</c:v>
                </c:pt>
                <c:pt idx="926">
                  <c:v>56.796667805089598</c:v>
                </c:pt>
                <c:pt idx="927">
                  <c:v>56.810362145963701</c:v>
                </c:pt>
                <c:pt idx="928">
                  <c:v>56.824021262794098</c:v>
                </c:pt>
                <c:pt idx="929">
                  <c:v>56.837645249376401</c:v>
                </c:pt>
                <c:pt idx="930">
                  <c:v>56.851234199199403</c:v>
                </c:pt>
                <c:pt idx="931">
                  <c:v>56.864788205444903</c:v>
                </c:pt>
                <c:pt idx="932">
                  <c:v>56.878307360988202</c:v>
                </c:pt>
                <c:pt idx="933">
                  <c:v>56.891791758397403</c:v>
                </c:pt>
                <c:pt idx="934">
                  <c:v>56.905241534877703</c:v>
                </c:pt>
                <c:pt idx="935">
                  <c:v>56.918656765890603</c:v>
                </c:pt>
                <c:pt idx="936">
                  <c:v>56.932037525637199</c:v>
                </c:pt>
                <c:pt idx="937">
                  <c:v>56.945383906202402</c:v>
                </c:pt>
                <c:pt idx="938">
                  <c:v>56.958695999384403</c:v>
                </c:pt>
                <c:pt idx="939">
                  <c:v>56.971973896694898</c:v>
                </c:pt>
                <c:pt idx="940">
                  <c:v>56.985217689359203</c:v>
                </c:pt>
                <c:pt idx="941">
                  <c:v>56.998427468316102</c:v>
                </c:pt>
                <c:pt idx="942">
                  <c:v>57.011603324217802</c:v>
                </c:pt>
                <c:pt idx="943">
                  <c:v>57.024745347430198</c:v>
                </c:pt>
                <c:pt idx="944">
                  <c:v>57.037853628032501</c:v>
                </c:pt>
                <c:pt idx="945">
                  <c:v>57.050928255817603</c:v>
                </c:pt>
                <c:pt idx="946">
                  <c:v>57.063969320291903</c:v>
                </c:pt>
                <c:pt idx="947">
                  <c:v>57.076976910675299</c:v>
                </c:pt>
                <c:pt idx="948">
                  <c:v>57.089951115901101</c:v>
                </c:pt>
                <c:pt idx="949">
                  <c:v>57.102892024616096</c:v>
                </c:pt>
                <c:pt idx="950">
                  <c:v>57.115799725180899</c:v>
                </c:pt>
                <c:pt idx="951">
                  <c:v>57.128674305669399</c:v>
                </c:pt>
                <c:pt idx="952">
                  <c:v>57.141515853868903</c:v>
                </c:pt>
                <c:pt idx="953">
                  <c:v>57.154324457280502</c:v>
                </c:pt>
                <c:pt idx="954">
                  <c:v>57.1671002031187</c:v>
                </c:pt>
                <c:pt idx="955">
                  <c:v>57.179843178311302</c:v>
                </c:pt>
                <c:pt idx="956">
                  <c:v>57.192553469499998</c:v>
                </c:pt>
                <c:pt idx="957">
                  <c:v>57.205231214751002</c:v>
                </c:pt>
                <c:pt idx="958">
                  <c:v>57.217876471978599</c:v>
                </c:pt>
                <c:pt idx="959">
                  <c:v>57.230489314614303</c:v>
                </c:pt>
                <c:pt idx="960">
                  <c:v>57.243069828908702</c:v>
                </c:pt>
                <c:pt idx="961">
                  <c:v>57.255618100846</c:v>
                </c:pt>
                <c:pt idx="962">
                  <c:v>57.268134216145</c:v>
                </c:pt>
                <c:pt idx="963">
                  <c:v>57.280618260258301</c:v>
                </c:pt>
                <c:pt idx="964">
                  <c:v>57.2930703183726</c:v>
                </c:pt>
                <c:pt idx="965">
                  <c:v>57.305490475408902</c:v>
                </c:pt>
                <c:pt idx="966">
                  <c:v>57.317878816022201</c:v>
                </c:pt>
                <c:pt idx="967">
                  <c:v>57.330235424601497</c:v>
                </c:pt>
                <c:pt idx="968">
                  <c:v>57.342560385270197</c:v>
                </c:pt>
                <c:pt idx="969">
                  <c:v>57.354853781885403</c:v>
                </c:pt>
                <c:pt idx="970">
                  <c:v>57.367115698038802</c:v>
                </c:pt>
                <c:pt idx="971">
                  <c:v>57.379346217055797</c:v>
                </c:pt>
                <c:pt idx="972">
                  <c:v>57.391545421996099</c:v>
                </c:pt>
                <c:pt idx="973">
                  <c:v>57.403713395653398</c:v>
                </c:pt>
                <c:pt idx="974">
                  <c:v>57.415850220555697</c:v>
                </c:pt>
                <c:pt idx="975">
                  <c:v>57.427955978964903</c:v>
                </c:pt>
                <c:pt idx="976">
                  <c:v>57.440030752877099</c:v>
                </c:pt>
                <c:pt idx="977">
                  <c:v>57.452074624022501</c:v>
                </c:pt>
                <c:pt idx="978">
                  <c:v>57.4640876738655</c:v>
                </c:pt>
                <c:pt idx="979">
                  <c:v>57.476069983604397</c:v>
                </c:pt>
                <c:pt idx="980">
                  <c:v>57.488021687200998</c:v>
                </c:pt>
                <c:pt idx="981">
                  <c:v>57.499942828961601</c:v>
                </c:pt>
                <c:pt idx="982">
                  <c:v>57.511833482923997</c:v>
                </c:pt>
                <c:pt idx="983">
                  <c:v>57.523693729914697</c:v>
                </c:pt>
                <c:pt idx="984">
                  <c:v>57.535523650513298</c:v>
                </c:pt>
                <c:pt idx="985">
                  <c:v>57.547323325052098</c:v>
                </c:pt>
                <c:pt idx="986">
                  <c:v>57.559092833616603</c:v>
                </c:pt>
                <c:pt idx="987">
                  <c:v>57.570832256045001</c:v>
                </c:pt>
                <c:pt idx="988">
                  <c:v>57.582541671928503</c:v>
                </c:pt>
                <c:pt idx="989">
                  <c:v>57.594221160611397</c:v>
                </c:pt>
                <c:pt idx="990">
                  <c:v>57.605870801190697</c:v>
                </c:pt>
                <c:pt idx="991">
                  <c:v>57.617490672516503</c:v>
                </c:pt>
                <c:pt idx="992">
                  <c:v>57.629080853191802</c:v>
                </c:pt>
                <c:pt idx="993">
                  <c:v>57.640641421572397</c:v>
                </c:pt>
                <c:pt idx="994">
                  <c:v>57.6521724557673</c:v>
                </c:pt>
                <c:pt idx="995">
                  <c:v>57.663674033638301</c:v>
                </c:pt>
                <c:pt idx="996">
                  <c:v>57.675146232799896</c:v>
                </c:pt>
                <c:pt idx="997">
                  <c:v>57.68658913062</c:v>
                </c:pt>
                <c:pt idx="998">
                  <c:v>57.6980028042192</c:v>
                </c:pt>
                <c:pt idx="999">
                  <c:v>57.709387330470797</c:v>
                </c:pt>
                <c:pt idx="1000">
                  <c:v>57.720742786001502</c:v>
                </c:pt>
                <c:pt idx="1001">
                  <c:v>57.732069247190601</c:v>
                </c:pt>
                <c:pt idx="1002">
                  <c:v>57.743366790170398</c:v>
                </c:pt>
                <c:pt idx="1003">
                  <c:v>57.754635543196301</c:v>
                </c:pt>
                <c:pt idx="1004">
                  <c:v>57.7658755399735</c:v>
                </c:pt>
                <c:pt idx="1005">
                  <c:v>57.777086854679801</c:v>
                </c:pt>
                <c:pt idx="1006">
                  <c:v>57.788269563076298</c:v>
                </c:pt>
                <c:pt idx="1007">
                  <c:v>57.799423740693399</c:v>
                </c:pt>
                <c:pt idx="1008">
                  <c:v>57.810549462831702</c:v>
                </c:pt>
                <c:pt idx="1009">
                  <c:v>57.821646804561198</c:v>
                </c:pt>
                <c:pt idx="1010">
                  <c:v>57.832715840721598</c:v>
                </c:pt>
                <c:pt idx="1011">
                  <c:v>57.843756645922298</c:v>
                </c:pt>
                <c:pt idx="1012">
                  <c:v>57.8547692945425</c:v>
                </c:pt>
                <c:pt idx="1013">
                  <c:v>57.865753860730997</c:v>
                </c:pt>
                <c:pt idx="1014">
                  <c:v>57.876710418406198</c:v>
                </c:pt>
                <c:pt idx="1015">
                  <c:v>57.887639041256399</c:v>
                </c:pt>
                <c:pt idx="1016">
                  <c:v>57.8985398027394</c:v>
                </c:pt>
                <c:pt idx="1017">
                  <c:v>57.909412776082597</c:v>
                </c:pt>
                <c:pt idx="1018">
                  <c:v>57.920258034283499</c:v>
                </c:pt>
                <c:pt idx="1019">
                  <c:v>57.931075650108802</c:v>
                </c:pt>
                <c:pt idx="1020">
                  <c:v>57.941865696095199</c:v>
                </c:pt>
                <c:pt idx="1021">
                  <c:v>57.952628244548997</c:v>
                </c:pt>
                <c:pt idx="1022">
                  <c:v>57.963363367546201</c:v>
                </c:pt>
                <c:pt idx="1023">
                  <c:v>57.974071136932402</c:v>
                </c:pt>
                <c:pt idx="1024">
                  <c:v>57.984751624322897</c:v>
                </c:pt>
                <c:pt idx="1025">
                  <c:v>57.995404905143197</c:v>
                </c:pt>
                <c:pt idx="1026">
                  <c:v>58.0060311232237</c:v>
                </c:pt>
                <c:pt idx="1027">
                  <c:v>58.016630282617299</c:v>
                </c:pt>
                <c:pt idx="1028">
                  <c:v>58.027202454547101</c:v>
                </c:pt>
                <c:pt idx="1029">
                  <c:v>58.037747710017001</c:v>
                </c:pt>
                <c:pt idx="1030">
                  <c:v>58.048266119812403</c:v>
                </c:pt>
                <c:pt idx="1031">
                  <c:v>58.058757754499403</c:v>
                </c:pt>
                <c:pt idx="1032">
                  <c:v>58.069222684425597</c:v>
                </c:pt>
                <c:pt idx="1033">
                  <c:v>58.079660979719598</c:v>
                </c:pt>
                <c:pt idx="1034">
                  <c:v>58.090072710290997</c:v>
                </c:pt>
                <c:pt idx="1035">
                  <c:v>58.100457945830797</c:v>
                </c:pt>
                <c:pt idx="1036">
                  <c:v>58.110816755810703</c:v>
                </c:pt>
                <c:pt idx="1037">
                  <c:v>58.121149209484102</c:v>
                </c:pt>
                <c:pt idx="1038">
                  <c:v>58.131455375884997</c:v>
                </c:pt>
                <c:pt idx="1039">
                  <c:v>58.141735323828897</c:v>
                </c:pt>
                <c:pt idx="1040">
                  <c:v>58.151989121912202</c:v>
                </c:pt>
                <c:pt idx="1041">
                  <c:v>58.162216838512599</c:v>
                </c:pt>
                <c:pt idx="1042">
                  <c:v>58.172418541788701</c:v>
                </c:pt>
                <c:pt idx="1043">
                  <c:v>58.182594299680503</c:v>
                </c:pt>
                <c:pt idx="1044">
                  <c:v>58.192744179909099</c:v>
                </c:pt>
                <c:pt idx="1045">
                  <c:v>58.202868249976397</c:v>
                </c:pt>
                <c:pt idx="1046">
                  <c:v>58.212966577165702</c:v>
                </c:pt>
                <c:pt idx="1047">
                  <c:v>58.223039228541602</c:v>
                </c:pt>
                <c:pt idx="1048">
                  <c:v>58.2330862709494</c:v>
                </c:pt>
                <c:pt idx="1049">
                  <c:v>58.2431077710159</c:v>
                </c:pt>
                <c:pt idx="1050">
                  <c:v>58.253103795148803</c:v>
                </c:pt>
                <c:pt idx="1051">
                  <c:v>58.263074409536998</c:v>
                </c:pt>
                <c:pt idx="1052">
                  <c:v>58.273019680150497</c:v>
                </c:pt>
                <c:pt idx="1053">
                  <c:v>58.282939672740603</c:v>
                </c:pt>
                <c:pt idx="1054">
                  <c:v>58.2928344528396</c:v>
                </c:pt>
                <c:pt idx="1055">
                  <c:v>58.302704116863801</c:v>
                </c:pt>
                <c:pt idx="1056">
                  <c:v>58.312548788070302</c:v>
                </c:pt>
                <c:pt idx="1057">
                  <c:v>58.322368456529603</c:v>
                </c:pt>
                <c:pt idx="1058">
                  <c:v>58.332163187669998</c:v>
                </c:pt>
                <c:pt idx="1059">
                  <c:v>58.341933046717202</c:v>
                </c:pt>
                <c:pt idx="1060">
                  <c:v>58.351678098694897</c:v>
                </c:pt>
                <c:pt idx="1061">
                  <c:v>58.3613984084243</c:v>
                </c:pt>
                <c:pt idx="1062">
                  <c:v>58.371094040524703</c:v>
                </c:pt>
                <c:pt idx="1063">
                  <c:v>58.380765059412802</c:v>
                </c:pt>
                <c:pt idx="1064">
                  <c:v>58.390411529303101</c:v>
                </c:pt>
                <c:pt idx="1065">
                  <c:v>58.400033514207898</c:v>
                </c:pt>
                <c:pt idx="1066">
                  <c:v>58.409631077937298</c:v>
                </c:pt>
                <c:pt idx="1067">
                  <c:v>58.419204284099003</c:v>
                </c:pt>
                <c:pt idx="1068">
                  <c:v>58.428753196098597</c:v>
                </c:pt>
                <c:pt idx="1069">
                  <c:v>58.4382778771392</c:v>
                </c:pt>
                <c:pt idx="1070">
                  <c:v>58.447778390221799</c:v>
                </c:pt>
                <c:pt idx="1071">
                  <c:v>58.4572547981453</c:v>
                </c:pt>
                <c:pt idx="1072">
                  <c:v>58.466707163506001</c:v>
                </c:pt>
                <c:pt idx="1073">
                  <c:v>58.476135548697997</c:v>
                </c:pt>
                <c:pt idx="1074">
                  <c:v>58.4855400159135</c:v>
                </c:pt>
                <c:pt idx="1075">
                  <c:v>58.494920627141902</c:v>
                </c:pt>
                <c:pt idx="1076">
                  <c:v>58.504277444170803</c:v>
                </c:pt>
                <c:pt idx="1077">
                  <c:v>58.513610528585303</c:v>
                </c:pt>
                <c:pt idx="1078">
                  <c:v>58.522919941768201</c:v>
                </c:pt>
                <c:pt idx="1079">
                  <c:v>58.532205744900203</c:v>
                </c:pt>
                <c:pt idx="1080">
                  <c:v>58.541467998959597</c:v>
                </c:pt>
                <c:pt idx="1081">
                  <c:v>58.550706764722598</c:v>
                </c:pt>
                <c:pt idx="1082">
                  <c:v>58.559922102762897</c:v>
                </c:pt>
                <c:pt idx="1083">
                  <c:v>58.569114073452198</c:v>
                </c:pt>
                <c:pt idx="1084">
                  <c:v>58.5782827369597</c:v>
                </c:pt>
                <c:pt idx="1085">
                  <c:v>58.587428215380903</c:v>
                </c:pt>
                <c:pt idx="1086">
                  <c:v>58.596550578812398</c:v>
                </c:pt>
                <c:pt idx="1087">
                  <c:v>58.605649830295</c:v>
                </c:pt>
                <c:pt idx="1088">
                  <c:v>58.614726030032998</c:v>
                </c:pt>
                <c:pt idx="1089">
                  <c:v>58.6237792380469</c:v>
                </c:pt>
                <c:pt idx="1090">
                  <c:v>58.632809514172699</c:v>
                </c:pt>
                <c:pt idx="1091">
                  <c:v>58.641816918062403</c:v>
                </c:pt>
                <c:pt idx="1092">
                  <c:v>58.650801509183701</c:v>
                </c:pt>
                <c:pt idx="1093">
                  <c:v>58.659763346820299</c:v>
                </c:pt>
                <c:pt idx="1094">
                  <c:v>58.668702490071503</c:v>
                </c:pt>
                <c:pt idx="1095">
                  <c:v>58.677618997852797</c:v>
                </c:pt>
                <c:pt idx="1096">
                  <c:v>58.686512928895098</c:v>
                </c:pt>
                <c:pt idx="1097">
                  <c:v>58.695384341745303</c:v>
                </c:pt>
                <c:pt idx="1098">
                  <c:v>58.704233294766297</c:v>
                </c:pt>
                <c:pt idx="1099">
                  <c:v>58.713059846136503</c:v>
                </c:pt>
                <c:pt idx="1100">
                  <c:v>58.721864053850403</c:v>
                </c:pt>
                <c:pt idx="1101">
                  <c:v>58.730645975718303</c:v>
                </c:pt>
                <c:pt idx="1102">
                  <c:v>58.739405669366199</c:v>
                </c:pt>
                <c:pt idx="1103">
                  <c:v>58.748143192235901</c:v>
                </c:pt>
                <c:pt idx="1104">
                  <c:v>58.756858601585201</c:v>
                </c:pt>
                <c:pt idx="1105">
                  <c:v>58.765551954487599</c:v>
                </c:pt>
                <c:pt idx="1106">
                  <c:v>58.7742233078326</c:v>
                </c:pt>
                <c:pt idx="1107">
                  <c:v>58.782872718325201</c:v>
                </c:pt>
                <c:pt idx="1108">
                  <c:v>58.791500242486599</c:v>
                </c:pt>
                <c:pt idx="1109">
                  <c:v>58.800105936653601</c:v>
                </c:pt>
                <c:pt idx="1110">
                  <c:v>58.808689856978802</c:v>
                </c:pt>
                <c:pt idx="1111">
                  <c:v>58.817252059430899</c:v>
                </c:pt>
                <c:pt idx="1112">
                  <c:v>58.825792599794099</c:v>
                </c:pt>
                <c:pt idx="1113">
                  <c:v>58.834311533668597</c:v>
                </c:pt>
                <c:pt idx="1114">
                  <c:v>58.842808916470297</c:v>
                </c:pt>
                <c:pt idx="1115">
                  <c:v>58.851284889050199</c:v>
                </c:pt>
                <c:pt idx="1116">
                  <c:v>58.859739464951801</c:v>
                </c:pt>
                <c:pt idx="1117">
                  <c:v>58.868172670072603</c:v>
                </c:pt>
                <c:pt idx="1118">
                  <c:v>58.876584559888897</c:v>
                </c:pt>
                <c:pt idx="1119">
                  <c:v>58.8849751897096</c:v>
                </c:pt>
                <c:pt idx="1120">
                  <c:v>58.893344614676401</c:v>
                </c:pt>
                <c:pt idx="1121">
                  <c:v>58.9016928897639</c:v>
                </c:pt>
                <c:pt idx="1122">
                  <c:v>58.910020069779598</c:v>
                </c:pt>
                <c:pt idx="1123">
                  <c:v>58.918326209363698</c:v>
                </c:pt>
                <c:pt idx="1124">
                  <c:v>58.926611362989298</c:v>
                </c:pt>
                <c:pt idx="1125">
                  <c:v>58.934875584962199</c:v>
                </c:pt>
                <c:pt idx="1126">
                  <c:v>58.943118929421203</c:v>
                </c:pt>
                <c:pt idx="1127">
                  <c:v>58.9513414503378</c:v>
                </c:pt>
                <c:pt idx="1128">
                  <c:v>58.959543201516297</c:v>
                </c:pt>
                <c:pt idx="1129">
                  <c:v>58.967724236593902</c:v>
                </c:pt>
                <c:pt idx="1130">
                  <c:v>58.975884609040598</c:v>
                </c:pt>
                <c:pt idx="1131">
                  <c:v>58.984024372159197</c:v>
                </c:pt>
                <c:pt idx="1132">
                  <c:v>58.992143579085301</c:v>
                </c:pt>
                <c:pt idx="1133">
                  <c:v>59.000242282787397</c:v>
                </c:pt>
                <c:pt idx="1134">
                  <c:v>59.008320536066698</c:v>
                </c:pt>
                <c:pt idx="1135">
                  <c:v>59.016378391557403</c:v>
                </c:pt>
                <c:pt idx="1136">
                  <c:v>59.0244159017264</c:v>
                </c:pt>
                <c:pt idx="1137">
                  <c:v>59.0324331188733</c:v>
                </c:pt>
                <c:pt idx="1138">
                  <c:v>59.040430095130901</c:v>
                </c:pt>
                <c:pt idx="1139">
                  <c:v>59.048406882464299</c:v>
                </c:pt>
                <c:pt idx="1140">
                  <c:v>59.056363532671902</c:v>
                </c:pt>
                <c:pt idx="1141">
                  <c:v>59.064300097384603</c:v>
                </c:pt>
                <c:pt idx="1142">
                  <c:v>59.0722166280663</c:v>
                </c:pt>
                <c:pt idx="1143">
                  <c:v>59.080113176013697</c:v>
                </c:pt>
                <c:pt idx="1144">
                  <c:v>59.087989792356197</c:v>
                </c:pt>
                <c:pt idx="1145">
                  <c:v>59.0958466233919</c:v>
                </c:pt>
                <c:pt idx="1146">
                  <c:v>59.103683640921297</c:v>
                </c:pt>
                <c:pt idx="1147">
                  <c:v>59.111500892093197</c:v>
                </c:pt>
                <c:pt idx="1148">
                  <c:v>59.119298428040203</c:v>
                </c:pt>
                <c:pt idx="1149">
                  <c:v>59.127076299742001</c:v>
                </c:pt>
                <c:pt idx="1150">
                  <c:v>59.134834558025297</c:v>
                </c:pt>
                <c:pt idx="1151">
                  <c:v>59.142573253564201</c:v>
                </c:pt>
                <c:pt idx="1152">
                  <c:v>59.150292436879397</c:v>
                </c:pt>
                <c:pt idx="1153">
                  <c:v>59.157992158339198</c:v>
                </c:pt>
                <c:pt idx="1154">
                  <c:v>59.165672468158597</c:v>
                </c:pt>
                <c:pt idx="1155">
                  <c:v>59.173333416399799</c:v>
                </c:pt>
                <c:pt idx="1156">
                  <c:v>59.180975052972002</c:v>
                </c:pt>
                <c:pt idx="1157">
                  <c:v>59.188597427631798</c:v>
                </c:pt>
                <c:pt idx="1158">
                  <c:v>59.196200589982404</c:v>
                </c:pt>
                <c:pt idx="1159">
                  <c:v>59.203784589474502</c:v>
                </c:pt>
                <c:pt idx="1160">
                  <c:v>59.211349475405697</c:v>
                </c:pt>
                <c:pt idx="1161">
                  <c:v>59.2188952969206</c:v>
                </c:pt>
                <c:pt idx="1162">
                  <c:v>59.226422103010997</c:v>
                </c:pt>
                <c:pt idx="1163">
                  <c:v>59.233929942515701</c:v>
                </c:pt>
                <c:pt idx="1164">
                  <c:v>59.241418864120803</c:v>
                </c:pt>
                <c:pt idx="1165">
                  <c:v>59.2488889163591</c:v>
                </c:pt>
                <c:pt idx="1166">
                  <c:v>59.2563401476108</c:v>
                </c:pt>
                <c:pt idx="1167">
                  <c:v>59.263772606103103</c:v>
                </c:pt>
                <c:pt idx="1168">
                  <c:v>59.271186339910102</c:v>
                </c:pt>
                <c:pt idx="1169">
                  <c:v>59.278581396953399</c:v>
                </c:pt>
                <c:pt idx="1170">
                  <c:v>59.285957825001198</c:v>
                </c:pt>
                <c:pt idx="1171">
                  <c:v>59.293315671668999</c:v>
                </c:pt>
                <c:pt idx="1172">
                  <c:v>59.300654984419502</c:v>
                </c:pt>
                <c:pt idx="1173">
                  <c:v>59.307975810562198</c:v>
                </c:pt>
                <c:pt idx="1174">
                  <c:v>59.315278215743596</c:v>
                </c:pt>
                <c:pt idx="1175">
                  <c:v>59.322562318429597</c:v>
                </c:pt>
                <c:pt idx="1176">
                  <c:v>59.3298280870914</c:v>
                </c:pt>
                <c:pt idx="1177">
                  <c:v>59.337075568974001</c:v>
                </c:pt>
                <c:pt idx="1178">
                  <c:v>59.344304811179803</c:v>
                </c:pt>
                <c:pt idx="1179">
                  <c:v>59.351515860668997</c:v>
                </c:pt>
                <c:pt idx="1180">
                  <c:v>59.358708764259198</c:v>
                </c:pt>
                <c:pt idx="1181">
                  <c:v>59.365883568625598</c:v>
                </c:pt>
                <c:pt idx="1182">
                  <c:v>59.373040320300703</c:v>
                </c:pt>
                <c:pt idx="1183">
                  <c:v>59.380179065674803</c:v>
                </c:pt>
                <c:pt idx="1184">
                  <c:v>59.387299850995497</c:v>
                </c:pt>
                <c:pt idx="1185">
                  <c:v>59.394402722368099</c:v>
                </c:pt>
                <c:pt idx="1186">
                  <c:v>59.401487725755302</c:v>
                </c:pt>
                <c:pt idx="1187">
                  <c:v>59.408554906977301</c:v>
                </c:pt>
                <c:pt idx="1188">
                  <c:v>59.415604311712102</c:v>
                </c:pt>
                <c:pt idx="1189">
                  <c:v>59.4226359854948</c:v>
                </c:pt>
                <c:pt idx="1190">
                  <c:v>59.429649973718398</c:v>
                </c:pt>
                <c:pt idx="1191">
                  <c:v>59.436646321633098</c:v>
                </c:pt>
                <c:pt idx="1192">
                  <c:v>59.443625074346897</c:v>
                </c:pt>
                <c:pt idx="1193">
                  <c:v>59.450586276825199</c:v>
                </c:pt>
                <c:pt idx="1194">
                  <c:v>59.4575299738909</c:v>
                </c:pt>
                <c:pt idx="1195">
                  <c:v>59.464456210224398</c:v>
                </c:pt>
                <c:pt idx="1196">
                  <c:v>59.471365030363799</c:v>
                </c:pt>
                <c:pt idx="1197">
                  <c:v>59.478256478704601</c:v>
                </c:pt>
                <c:pt idx="1198">
                  <c:v>59.485130599499598</c:v>
                </c:pt>
                <c:pt idx="1199">
                  <c:v>59.491987436859603</c:v>
                </c:pt>
                <c:pt idx="1200">
                  <c:v>59.498827034752601</c:v>
                </c:pt>
                <c:pt idx="1201">
                  <c:v>59.505649437004202</c:v>
                </c:pt>
                <c:pt idx="1202">
                  <c:v>59.512454687297399</c:v>
                </c:pt>
                <c:pt idx="1203">
                  <c:v>59.519242829173002</c:v>
                </c:pt>
                <c:pt idx="1204">
                  <c:v>59.526013906029</c:v>
                </c:pt>
                <c:pt idx="1205">
                  <c:v>59.532767961121301</c:v>
                </c:pt>
                <c:pt idx="1206">
                  <c:v>59.539505037562897</c:v>
                </c:pt>
                <c:pt idx="1207">
                  <c:v>59.546225178324597</c:v>
                </c:pt>
                <c:pt idx="1208">
                  <c:v>59.552928473436602</c:v>
                </c:pt>
                <c:pt idx="1209">
                  <c:v>59.559615005422998</c:v>
                </c:pt>
                <c:pt idx="1210">
                  <c:v>59.5662847439526</c:v>
                </c:pt>
                <c:pt idx="1211">
                  <c:v>59.572937732092299</c:v>
                </c:pt>
                <c:pt idx="1212">
                  <c:v>59.579574012779197</c:v>
                </c:pt>
                <c:pt idx="1213">
                  <c:v>59.586193628820503</c:v>
                </c:pt>
                <c:pt idx="1214">
                  <c:v>59.592796622893601</c:v>
                </c:pt>
                <c:pt idx="1215">
                  <c:v>59.599383037546303</c:v>
                </c:pt>
                <c:pt idx="1216">
                  <c:v>59.605952915196298</c:v>
                </c:pt>
                <c:pt idx="1217">
                  <c:v>59.612506298131599</c:v>
                </c:pt>
                <c:pt idx="1218">
                  <c:v>59.619043228510499</c:v>
                </c:pt>
                <c:pt idx="1219">
                  <c:v>59.625563748361301</c:v>
                </c:pt>
                <c:pt idx="1220">
                  <c:v>59.632067899582601</c:v>
                </c:pt>
                <c:pt idx="1221">
                  <c:v>59.638555723943199</c:v>
                </c:pt>
                <c:pt idx="1222">
                  <c:v>59.645027263082</c:v>
                </c:pt>
                <c:pt idx="1223">
                  <c:v>59.651482558508299</c:v>
                </c:pt>
                <c:pt idx="1224">
                  <c:v>59.657921651601299</c:v>
                </c:pt>
                <c:pt idx="1225">
                  <c:v>59.6643445836105</c:v>
                </c:pt>
                <c:pt idx="1226">
                  <c:v>59.670751395655799</c:v>
                </c:pt>
                <c:pt idx="1227">
                  <c:v>59.677142128726999</c:v>
                </c:pt>
                <c:pt idx="1228">
                  <c:v>59.683516823684201</c:v>
                </c:pt>
                <c:pt idx="1229">
                  <c:v>59.689875521257598</c:v>
                </c:pt>
                <c:pt idx="1230">
                  <c:v>59.6962182620479</c:v>
                </c:pt>
                <c:pt idx="1231">
                  <c:v>59.702545086525603</c:v>
                </c:pt>
                <c:pt idx="1232">
                  <c:v>59.708856035031701</c:v>
                </c:pt>
                <c:pt idx="1233">
                  <c:v>59.715151147777</c:v>
                </c:pt>
                <c:pt idx="1234">
                  <c:v>59.721430464843003</c:v>
                </c:pt>
                <c:pt idx="1235">
                  <c:v>59.727694026181098</c:v>
                </c:pt>
                <c:pt idx="1236">
                  <c:v>59.7339418716127</c:v>
                </c:pt>
                <c:pt idx="1237">
                  <c:v>59.740174040829899</c:v>
                </c:pt>
                <c:pt idx="1238">
                  <c:v>59.7463905733945</c:v>
                </c:pt>
                <c:pt idx="1239">
                  <c:v>59.752591508738703</c:v>
                </c:pt>
                <c:pt idx="1240">
                  <c:v>59.758776886165002</c:v>
                </c:pt>
                <c:pt idx="1241">
                  <c:v>59.764946744845901</c:v>
                </c:pt>
                <c:pt idx="1242">
                  <c:v>59.7711011958855</c:v>
                </c:pt>
                <c:pt idx="1243">
                  <c:v>59.777240270222499</c:v>
                </c:pt>
                <c:pt idx="1244">
                  <c:v>59.7833639567625</c:v>
                </c:pt>
                <c:pt idx="1245">
                  <c:v>59.789472294823099</c:v>
                </c:pt>
                <c:pt idx="1246">
                  <c:v>59.795565323605203</c:v>
                </c:pt>
                <c:pt idx="1247">
                  <c:v>59.801643082192001</c:v>
                </c:pt>
                <c:pt idx="1248">
                  <c:v>59.807705609549799</c:v>
                </c:pt>
                <c:pt idx="1249">
                  <c:v>59.813752944527501</c:v>
                </c:pt>
                <c:pt idx="1250">
                  <c:v>59.819785125856903</c:v>
                </c:pt>
                <c:pt idx="1251">
                  <c:v>59.825802192152402</c:v>
                </c:pt>
                <c:pt idx="1252">
                  <c:v>59.831804181911302</c:v>
                </c:pt>
                <c:pt idx="1253">
                  <c:v>59.837791133513797</c:v>
                </c:pt>
                <c:pt idx="1254">
                  <c:v>59.843763085222598</c:v>
                </c:pt>
                <c:pt idx="1255">
                  <c:v>59.849720075183498</c:v>
                </c:pt>
                <c:pt idx="1256">
                  <c:v>59.855662141424801</c:v>
                </c:pt>
                <c:pt idx="1257">
                  <c:v>59.8615893218577</c:v>
                </c:pt>
                <c:pt idx="1258">
                  <c:v>59.867501654276197</c:v>
                </c:pt>
                <c:pt idx="1259">
                  <c:v>59.873399176357097</c:v>
                </c:pt>
                <c:pt idx="1260">
                  <c:v>59.879281925659903</c:v>
                </c:pt>
                <c:pt idx="1261">
                  <c:v>59.885149939626899</c:v>
                </c:pt>
                <c:pt idx="1262">
                  <c:v>59.8910032555832</c:v>
                </c:pt>
                <c:pt idx="1263">
                  <c:v>59.896841910736697</c:v>
                </c:pt>
                <c:pt idx="1264">
                  <c:v>59.902665942177997</c:v>
                </c:pt>
                <c:pt idx="1265">
                  <c:v>59.908475386880497</c:v>
                </c:pt>
                <c:pt idx="1266">
                  <c:v>59.914270281700603</c:v>
                </c:pt>
                <c:pt idx="1267">
                  <c:v>59.920050663377097</c:v>
                </c:pt>
                <c:pt idx="1268">
                  <c:v>59.9258165685319</c:v>
                </c:pt>
                <c:pt idx="1269">
                  <c:v>59.9315680336695</c:v>
                </c:pt>
                <c:pt idx="1270">
                  <c:v>59.937305095177202</c:v>
                </c:pt>
                <c:pt idx="1271">
                  <c:v>59.9430277893252</c:v>
                </c:pt>
                <c:pt idx="1272">
                  <c:v>59.948736152266299</c:v>
                </c:pt>
                <c:pt idx="1273">
                  <c:v>59.954430220036301</c:v>
                </c:pt>
                <c:pt idx="1274">
                  <c:v>59.960110028553501</c:v>
                </c:pt>
                <c:pt idx="1275">
                  <c:v>59.9657756136193</c:v>
                </c:pt>
                <c:pt idx="1276">
                  <c:v>59.971427097821199</c:v>
                </c:pt>
                <c:pt idx="1277">
                  <c:v>59.977064466423201</c:v>
                </c:pt>
                <c:pt idx="1278">
                  <c:v>59.982687731024797</c:v>
                </c:pt>
                <c:pt idx="1279">
                  <c:v>59.988296927551602</c:v>
                </c:pt>
                <c:pt idx="1280">
                  <c:v>59.993892091822801</c:v>
                </c:pt>
                <c:pt idx="1281">
                  <c:v>59.999473259551998</c:v>
                </c:pt>
                <c:pt idx="1282">
                  <c:v>60.0050404663465</c:v>
                </c:pt>
                <c:pt idx="1283">
                  <c:v>60.010593747707702</c:v>
                </c:pt>
                <c:pt idx="1284">
                  <c:v>60.016133139030799</c:v>
                </c:pt>
                <c:pt idx="1285">
                  <c:v>60.021658675605302</c:v>
                </c:pt>
                <c:pt idx="1286">
                  <c:v>60.027170392614302</c:v>
                </c:pt>
                <c:pt idx="1287">
                  <c:v>60.032668325135297</c:v>
                </c:pt>
                <c:pt idx="1288">
                  <c:v>60.038152508139198</c:v>
                </c:pt>
                <c:pt idx="1289">
                  <c:v>60.043622976491498</c:v>
                </c:pt>
                <c:pt idx="1290">
                  <c:v>60.049079764951202</c:v>
                </c:pt>
                <c:pt idx="1291">
                  <c:v>60.054522908171599</c:v>
                </c:pt>
                <c:pt idx="1292">
                  <c:v>60.059952440699803</c:v>
                </c:pt>
                <c:pt idx="1293">
                  <c:v>60.065368396976801</c:v>
                </c:pt>
                <c:pt idx="1294">
                  <c:v>60.070770811337901</c:v>
                </c:pt>
                <c:pt idx="1295">
                  <c:v>60.076159718011901</c:v>
                </c:pt>
                <c:pt idx="1296">
                  <c:v>60.081535151121997</c:v>
                </c:pt>
                <c:pt idx="1297">
                  <c:v>60.086897144685302</c:v>
                </c:pt>
                <c:pt idx="1298">
                  <c:v>60.092245732612497</c:v>
                </c:pt>
                <c:pt idx="1299">
                  <c:v>60.097580948708902</c:v>
                </c:pt>
                <c:pt idx="1300">
                  <c:v>60.102902826673201</c:v>
                </c:pt>
                <c:pt idx="1301">
                  <c:v>60.108211400098398</c:v>
                </c:pt>
                <c:pt idx="1302">
                  <c:v>60.113506702471398</c:v>
                </c:pt>
                <c:pt idx="1303">
                  <c:v>60.1187887671731</c:v>
                </c:pt>
                <c:pt idx="1304">
                  <c:v>60.124057627478301</c:v>
                </c:pt>
                <c:pt idx="1305">
                  <c:v>60.129313316555802</c:v>
                </c:pt>
                <c:pt idx="1306">
                  <c:v>60.134555867468301</c:v>
                </c:pt>
                <c:pt idx="1307">
                  <c:v>60.139785313172801</c:v>
                </c:pt>
                <c:pt idx="1308">
                  <c:v>60.145001686519898</c:v>
                </c:pt>
                <c:pt idx="1309">
                  <c:v>60.150205020254397</c:v>
                </c:pt>
                <c:pt idx="1310">
                  <c:v>60.155395442822801</c:v>
                </c:pt>
                <c:pt idx="1311">
                  <c:v>60.160572904657101</c:v>
                </c:pt>
                <c:pt idx="1312">
                  <c:v>60.165737435662997</c:v>
                </c:pt>
                <c:pt idx="1313">
                  <c:v>60.170889068678697</c:v>
                </c:pt>
                <c:pt idx="1314">
                  <c:v>60.176027836446004</c:v>
                </c:pt>
                <c:pt idx="1315">
                  <c:v>60.181153771610703</c:v>
                </c:pt>
                <c:pt idx="1316">
                  <c:v>60.186266906721997</c:v>
                </c:pt>
                <c:pt idx="1317">
                  <c:v>60.191367274233002</c:v>
                </c:pt>
                <c:pt idx="1318">
                  <c:v>60.1964549065003</c:v>
                </c:pt>
                <c:pt idx="1319">
                  <c:v>60.201529835784399</c:v>
                </c:pt>
                <c:pt idx="1320">
                  <c:v>60.206592094249501</c:v>
                </c:pt>
                <c:pt idx="1321">
                  <c:v>60.211641713963303</c:v>
                </c:pt>
                <c:pt idx="1322">
                  <c:v>60.216678726897598</c:v>
                </c:pt>
                <c:pt idx="1323">
                  <c:v>60.221703164927497</c:v>
                </c:pt>
                <c:pt idx="1324">
                  <c:v>60.226715059832003</c:v>
                </c:pt>
                <c:pt idx="1325">
                  <c:v>60.231714443293903</c:v>
                </c:pt>
                <c:pt idx="1326">
                  <c:v>60.236701346899601</c:v>
                </c:pt>
                <c:pt idx="1327">
                  <c:v>60.241675802139</c:v>
                </c:pt>
                <c:pt idx="1328">
                  <c:v>60.246637840406201</c:v>
                </c:pt>
                <c:pt idx="1329">
                  <c:v>60.251587492998503</c:v>
                </c:pt>
                <c:pt idx="1330">
                  <c:v>60.2565247911174</c:v>
                </c:pt>
                <c:pt idx="1331">
                  <c:v>60.261449765867503</c:v>
                </c:pt>
                <c:pt idx="1332">
                  <c:v>60.266362448257802</c:v>
                </c:pt>
                <c:pt idx="1333">
                  <c:v>60.271262869200498</c:v>
                </c:pt>
                <c:pt idx="1334">
                  <c:v>60.276151059511598</c:v>
                </c:pt>
                <c:pt idx="1335">
                  <c:v>60.281027049911103</c:v>
                </c:pt>
                <c:pt idx="1336">
                  <c:v>60.285890871022303</c:v>
                </c:pt>
                <c:pt idx="1337">
                  <c:v>60.290742553372503</c:v>
                </c:pt>
                <c:pt idx="1338">
                  <c:v>60.295582127392599</c:v>
                </c:pt>
                <c:pt idx="1339">
                  <c:v>60.300409623417202</c:v>
                </c:pt>
                <c:pt idx="1340">
                  <c:v>60.305225071684603</c:v>
                </c:pt>
                <c:pt idx="1341">
                  <c:v>60.310028502336998</c:v>
                </c:pt>
                <c:pt idx="1342">
                  <c:v>60.314819945419899</c:v>
                </c:pt>
                <c:pt idx="1343">
                  <c:v>60.319599450041501</c:v>
                </c:pt>
                <c:pt idx="1344">
                  <c:v>60.324367130589302</c:v>
                </c:pt>
                <c:pt idx="1345">
                  <c:v>60.329122924116497</c:v>
                </c:pt>
                <c:pt idx="1346">
                  <c:v>60.333866860719397</c:v>
                </c:pt>
                <c:pt idx="1347">
                  <c:v>60.338598970405201</c:v>
                </c:pt>
                <c:pt idx="1348">
                  <c:v>60.343319283091702</c:v>
                </c:pt>
                <c:pt idx="1349">
                  <c:v>60.3480278286074</c:v>
                </c:pt>
                <c:pt idx="1350">
                  <c:v>60.352724636691498</c:v>
                </c:pt>
                <c:pt idx="1351">
                  <c:v>60.357409736993802</c:v>
                </c:pt>
                <c:pt idx="1352">
                  <c:v>60.362083159074999</c:v>
                </c:pt>
                <c:pt idx="1353">
                  <c:v>60.366744932406299</c:v>
                </c:pt>
                <c:pt idx="1354">
                  <c:v>60.371395086369802</c:v>
                </c:pt>
                <c:pt idx="1355">
                  <c:v>60.376033650258101</c:v>
                </c:pt>
                <c:pt idx="1356">
                  <c:v>60.380660653274603</c:v>
                </c:pt>
                <c:pt idx="1357">
                  <c:v>60.385276124533398</c:v>
                </c:pt>
                <c:pt idx="1358">
                  <c:v>60.389880093059297</c:v>
                </c:pt>
                <c:pt idx="1359">
                  <c:v>60.394472587787703</c:v>
                </c:pt>
                <c:pt idx="1360">
                  <c:v>60.399053637564798</c:v>
                </c:pt>
                <c:pt idx="1361">
                  <c:v>60.403623271147502</c:v>
                </c:pt>
                <c:pt idx="1362">
                  <c:v>60.408181517203303</c:v>
                </c:pt>
                <c:pt idx="1363">
                  <c:v>60.412728404310499</c:v>
                </c:pt>
                <c:pt idx="1364">
                  <c:v>60.417263960958103</c:v>
                </c:pt>
                <c:pt idx="1365">
                  <c:v>60.421788215545703</c:v>
                </c:pt>
                <c:pt idx="1366">
                  <c:v>60.426301196383697</c:v>
                </c:pt>
                <c:pt idx="1367">
                  <c:v>60.430802931693101</c:v>
                </c:pt>
                <c:pt idx="1368">
                  <c:v>60.435293449605702</c:v>
                </c:pt>
                <c:pt idx="1369">
                  <c:v>60.439772778163999</c:v>
                </c:pt>
                <c:pt idx="1370">
                  <c:v>60.444240945320999</c:v>
                </c:pt>
                <c:pt idx="1371">
                  <c:v>60.448697978940601</c:v>
                </c:pt>
                <c:pt idx="1372">
                  <c:v>60.453143906797401</c:v>
                </c:pt>
                <c:pt idx="1373">
                  <c:v>60.457578756576602</c:v>
                </c:pt>
                <c:pt idx="1374">
                  <c:v>60.462002555874101</c:v>
                </c:pt>
                <c:pt idx="1375">
                  <c:v>60.466415332196597</c:v>
                </c:pt>
                <c:pt idx="1376">
                  <c:v>60.470817112961399</c:v>
                </c:pt>
                <c:pt idx="1377">
                  <c:v>60.475207925496498</c:v>
                </c:pt>
                <c:pt idx="1378">
                  <c:v>60.479587797040701</c:v>
                </c:pt>
                <c:pt idx="1379">
                  <c:v>60.483956754743303</c:v>
                </c:pt>
                <c:pt idx="1380">
                  <c:v>60.488314825664602</c:v>
                </c:pt>
                <c:pt idx="1381">
                  <c:v>60.492662036775201</c:v>
                </c:pt>
                <c:pt idx="1382">
                  <c:v>60.496998414956799</c:v>
                </c:pt>
                <c:pt idx="1383">
                  <c:v>60.501323987001498</c:v>
                </c:pt>
                <c:pt idx="1384">
                  <c:v>60.505638883198898</c:v>
                </c:pt>
                <c:pt idx="1385">
                  <c:v>60.509943082877001</c:v>
                </c:pt>
                <c:pt idx="1386">
                  <c:v>60.514236570203501</c:v>
                </c:pt>
                <c:pt idx="1387">
                  <c:v>60.518519372159503</c:v>
                </c:pt>
                <c:pt idx="1388">
                  <c:v>60.522791515645601</c:v>
                </c:pt>
                <c:pt idx="1389">
                  <c:v>60.527053027481799</c:v>
                </c:pt>
                <c:pt idx="1390">
                  <c:v>60.531303934407603</c:v>
                </c:pt>
                <c:pt idx="1391">
                  <c:v>60.535544263081697</c:v>
                </c:pt>
                <c:pt idx="1392">
                  <c:v>60.5397740400822</c:v>
                </c:pt>
                <c:pt idx="1393">
                  <c:v>60.543993291906702</c:v>
                </c:pt>
                <c:pt idx="1394">
                  <c:v>60.548202044972001</c:v>
                </c:pt>
                <c:pt idx="1395">
                  <c:v>60.552400325614499</c:v>
                </c:pt>
                <c:pt idx="1396">
                  <c:v>60.556588160089802</c:v>
                </c:pt>
                <c:pt idx="1397">
                  <c:v>60.560765574573097</c:v>
                </c:pt>
                <c:pt idx="1398">
                  <c:v>60.564932595158602</c:v>
                </c:pt>
                <c:pt idx="1399">
                  <c:v>60.569089247860298</c:v>
                </c:pt>
                <c:pt idx="1400">
                  <c:v>60.573235558611401</c:v>
                </c:pt>
                <c:pt idx="1401">
                  <c:v>60.577371553264399</c:v>
                </c:pt>
                <c:pt idx="1402">
                  <c:v>60.581497257591302</c:v>
                </c:pt>
                <c:pt idx="1403">
                  <c:v>60.585612697283501</c:v>
                </c:pt>
                <c:pt idx="1404">
                  <c:v>60.589717897951601</c:v>
                </c:pt>
                <c:pt idx="1405">
                  <c:v>60.593812885125899</c:v>
                </c:pt>
                <c:pt idx="1406">
                  <c:v>60.597897684255699</c:v>
                </c:pt>
                <c:pt idx="1407">
                  <c:v>60.601972320709997</c:v>
                </c:pt>
                <c:pt idx="1408">
                  <c:v>60.606036819777003</c:v>
                </c:pt>
                <c:pt idx="1409">
                  <c:v>60.6100912066644</c:v>
                </c:pt>
                <c:pt idx="1410">
                  <c:v>60.614135506499103</c:v>
                </c:pt>
                <c:pt idx="1411">
                  <c:v>60.618169744327602</c:v>
                </c:pt>
                <c:pt idx="1412">
                  <c:v>60.622193945115697</c:v>
                </c:pt>
                <c:pt idx="1413">
                  <c:v>60.626208133748598</c:v>
                </c:pt>
                <c:pt idx="1414">
                  <c:v>60.630212335030699</c:v>
                </c:pt>
                <c:pt idx="1415">
                  <c:v>60.6342065736861</c:v>
                </c:pt>
                <c:pt idx="1416">
                  <c:v>60.638190874357903</c:v>
                </c:pt>
                <c:pt idx="1417">
                  <c:v>60.642165261609001</c:v>
                </c:pt>
                <c:pt idx="1418">
                  <c:v>60.646129759921401</c:v>
                </c:pt>
                <c:pt idx="1419">
                  <c:v>60.650084393696602</c:v>
                </c:pt>
                <c:pt idx="1420">
                  <c:v>60.654029187255396</c:v>
                </c:pt>
                <c:pt idx="1421">
                  <c:v>60.657964164837999</c:v>
                </c:pt>
                <c:pt idx="1422">
                  <c:v>60.661889350604</c:v>
                </c:pt>
                <c:pt idx="1423">
                  <c:v>60.665804768632498</c:v>
                </c:pt>
                <c:pt idx="1424">
                  <c:v>60.669710477730099</c:v>
                </c:pt>
                <c:pt idx="1425">
                  <c:v>60.673606591225102</c:v>
                </c:pt>
                <c:pt idx="1426">
                  <c:v>60.677493022915201</c:v>
                </c:pt>
                <c:pt idx="1427">
                  <c:v>60.6813697971183</c:v>
                </c:pt>
                <c:pt idx="1428">
                  <c:v>60.685236938080699</c:v>
                </c:pt>
                <c:pt idx="1429">
                  <c:v>60.689094469977199</c:v>
                </c:pt>
                <c:pt idx="1430">
                  <c:v>60.692942416910903</c:v>
                </c:pt>
                <c:pt idx="1431">
                  <c:v>60.696780802913203</c:v>
                </c:pt>
                <c:pt idx="1432">
                  <c:v>60.700609651943999</c:v>
                </c:pt>
                <c:pt idx="1433">
                  <c:v>60.704428987891497</c:v>
                </c:pt>
                <c:pt idx="1434">
                  <c:v>60.708238834572398</c:v>
                </c:pt>
                <c:pt idx="1435">
                  <c:v>60.712039215731501</c:v>
                </c:pt>
                <c:pt idx="1436">
                  <c:v>60.715830155042298</c:v>
                </c:pt>
                <c:pt idx="1437">
                  <c:v>60.719611676106602</c:v>
                </c:pt>
                <c:pt idx="1438">
                  <c:v>60.7233838024543</c:v>
                </c:pt>
                <c:pt idx="1439">
                  <c:v>60.727146557544003</c:v>
                </c:pt>
                <c:pt idx="1440">
                  <c:v>60.7308999647625</c:v>
                </c:pt>
                <c:pt idx="1441">
                  <c:v>60.7346440474251</c:v>
                </c:pt>
                <c:pt idx="1442">
                  <c:v>60.738378828775303</c:v>
                </c:pt>
                <c:pt idx="1443">
                  <c:v>60.742104331985203</c:v>
                </c:pt>
                <c:pt idx="1444">
                  <c:v>60.745820580155097</c:v>
                </c:pt>
                <c:pt idx="1445">
                  <c:v>60.749527596313797</c:v>
                </c:pt>
                <c:pt idx="1446">
                  <c:v>60.753225403418199</c:v>
                </c:pt>
                <c:pt idx="1447">
                  <c:v>60.756914024354003</c:v>
                </c:pt>
                <c:pt idx="1448">
                  <c:v>60.760593481934997</c:v>
                </c:pt>
                <c:pt idx="1449">
                  <c:v>60.7642637989034</c:v>
                </c:pt>
                <c:pt idx="1450">
                  <c:v>60.767924997929804</c:v>
                </c:pt>
                <c:pt idx="1451">
                  <c:v>60.771577101613197</c:v>
                </c:pt>
                <c:pt idx="1452">
                  <c:v>60.775220132481003</c:v>
                </c:pt>
                <c:pt idx="1453">
                  <c:v>60.778854112988903</c:v>
                </c:pt>
                <c:pt idx="1454">
                  <c:v>60.782479065521002</c:v>
                </c:pt>
                <c:pt idx="1455">
                  <c:v>60.786095012389701</c:v>
                </c:pt>
                <c:pt idx="1456">
                  <c:v>60.789701975836003</c:v>
                </c:pt>
                <c:pt idx="1457">
                  <c:v>60.793299978029097</c:v>
                </c:pt>
                <c:pt idx="1458">
                  <c:v>60.796889041066599</c:v>
                </c:pt>
                <c:pt idx="1459">
                  <c:v>60.800469186974503</c:v>
                </c:pt>
                <c:pt idx="1460">
                  <c:v>60.804040437707101</c:v>
                </c:pt>
                <c:pt idx="1461">
                  <c:v>60.807602815147199</c:v>
                </c:pt>
                <c:pt idx="1462">
                  <c:v>60.8111563411058</c:v>
                </c:pt>
                <c:pt idx="1463">
                  <c:v>60.8147010373225</c:v>
                </c:pt>
                <c:pt idx="1464">
                  <c:v>60.8182369254652</c:v>
                </c:pt>
                <c:pt idx="1465">
                  <c:v>60.821764130084098</c:v>
                </c:pt>
                <c:pt idx="1466">
                  <c:v>60.825282612190499</c:v>
                </c:pt>
                <c:pt idx="1467">
                  <c:v>60.828792363437699</c:v>
                </c:pt>
                <c:pt idx="1468">
                  <c:v>60.8322934057013</c:v>
                </c:pt>
                <c:pt idx="1469">
                  <c:v>60.8357857607933</c:v>
                </c:pt>
                <c:pt idx="1470">
                  <c:v>60.839269450461998</c:v>
                </c:pt>
                <c:pt idx="1471">
                  <c:v>60.842744496391802</c:v>
                </c:pt>
                <c:pt idx="1472">
                  <c:v>60.846210920203497</c:v>
                </c:pt>
                <c:pt idx="1473">
                  <c:v>60.849668743453897</c:v>
                </c:pt>
                <c:pt idx="1474">
                  <c:v>60.853117987636203</c:v>
                </c:pt>
                <c:pt idx="1475">
                  <c:v>60.856558674179702</c:v>
                </c:pt>
                <c:pt idx="1476">
                  <c:v>60.859990824450101</c:v>
                </c:pt>
                <c:pt idx="1477">
                  <c:v>60.863414459749201</c:v>
                </c:pt>
                <c:pt idx="1478">
                  <c:v>60.866829601314997</c:v>
                </c:pt>
                <c:pt idx="1479">
                  <c:v>60.870236270321797</c:v>
                </c:pt>
                <c:pt idx="1480">
                  <c:v>60.873634487880203</c:v>
                </c:pt>
                <c:pt idx="1481">
                  <c:v>60.877024275036803</c:v>
                </c:pt>
                <c:pt idx="1482">
                  <c:v>60.880405652774698</c:v>
                </c:pt>
                <c:pt idx="1483">
                  <c:v>60.883778642012899</c:v>
                </c:pt>
                <c:pt idx="1484">
                  <c:v>60.887143263607001</c:v>
                </c:pt>
                <c:pt idx="1485">
                  <c:v>60.8904995383486</c:v>
                </c:pt>
                <c:pt idx="1486">
                  <c:v>60.893847486965598</c:v>
                </c:pt>
                <c:pt idx="1487">
                  <c:v>60.897187130121999</c:v>
                </c:pt>
                <c:pt idx="1488">
                  <c:v>60.9005184884182</c:v>
                </c:pt>
                <c:pt idx="1489">
                  <c:v>60.903841582390697</c:v>
                </c:pt>
                <c:pt idx="1490">
                  <c:v>60.907156432512402</c:v>
                </c:pt>
                <c:pt idx="1491">
                  <c:v>60.910463059192203</c:v>
                </c:pt>
                <c:pt idx="1492">
                  <c:v>60.913761482775399</c:v>
                </c:pt>
                <c:pt idx="1493">
                  <c:v>60.917051723543402</c:v>
                </c:pt>
                <c:pt idx="1494">
                  <c:v>60.920333801714001</c:v>
                </c:pt>
                <c:pt idx="1495">
                  <c:v>60.923607737441102</c:v>
                </c:pt>
                <c:pt idx="1496">
                  <c:v>60.926873550814797</c:v>
                </c:pt>
                <c:pt idx="1497">
                  <c:v>60.930131261861398</c:v>
                </c:pt>
                <c:pt idx="1498">
                  <c:v>60.933380890543702</c:v>
                </c:pt>
                <c:pt idx="1499">
                  <c:v>60.936622456760396</c:v>
                </c:pt>
                <c:pt idx="1500">
                  <c:v>60.9398559803466</c:v>
                </c:pt>
                <c:pt idx="1501">
                  <c:v>60.943081481073598</c:v>
                </c:pt>
                <c:pt idx="1502">
                  <c:v>60.946298978648898</c:v>
                </c:pt>
                <c:pt idx="1503">
                  <c:v>60.949508492716198</c:v>
                </c:pt>
                <c:pt idx="1504">
                  <c:v>60.9527100428555</c:v>
                </c:pt>
                <c:pt idx="1505">
                  <c:v>60.955903682802003</c:v>
                </c:pt>
                <c:pt idx="1506">
                  <c:v>60.959089485145299</c:v>
                </c:pt>
                <c:pt idx="1507">
                  <c:v>60.962267392723099</c:v>
                </c:pt>
                <c:pt idx="1508">
                  <c:v>60.965437425287497</c:v>
                </c:pt>
                <c:pt idx="1509">
                  <c:v>60.968599602533601</c:v>
                </c:pt>
                <c:pt idx="1510">
                  <c:v>60.971753944099497</c:v>
                </c:pt>
                <c:pt idx="1511">
                  <c:v>60.974900469566599</c:v>
                </c:pt>
                <c:pt idx="1512">
                  <c:v>60.9780391984592</c:v>
                </c:pt>
                <c:pt idx="1513">
                  <c:v>60.981170150244701</c:v>
                </c:pt>
                <c:pt idx="1514">
                  <c:v>60.984293344333402</c:v>
                </c:pt>
                <c:pt idx="1515">
                  <c:v>60.987408800078903</c:v>
                </c:pt>
                <c:pt idx="1516">
                  <c:v>60.990516536777903</c:v>
                </c:pt>
                <c:pt idx="1517">
                  <c:v>60.993616573669797</c:v>
                </c:pt>
                <c:pt idx="1518">
                  <c:v>60.996708929937498</c:v>
                </c:pt>
                <c:pt idx="1519">
                  <c:v>60.999793624706697</c:v>
                </c:pt>
                <c:pt idx="1520">
                  <c:v>61.002870677046197</c:v>
                </c:pt>
                <c:pt idx="1521">
                  <c:v>61.005940105967902</c:v>
                </c:pt>
                <c:pt idx="1522">
                  <c:v>61.009001930426699</c:v>
                </c:pt>
                <c:pt idx="1523">
                  <c:v>61.012056169320701</c:v>
                </c:pt>
                <c:pt idx="1524">
                  <c:v>61.015102841490901</c:v>
                </c:pt>
                <c:pt idx="1525">
                  <c:v>61.018141965721597</c:v>
                </c:pt>
                <c:pt idx="1526">
                  <c:v>61.021173560739797</c:v>
                </c:pt>
                <c:pt idx="1527">
                  <c:v>61.0241976452158</c:v>
                </c:pt>
                <c:pt idx="1528">
                  <c:v>61.027214237762998</c:v>
                </c:pt>
                <c:pt idx="1529">
                  <c:v>61.030223356937803</c:v>
                </c:pt>
                <c:pt idx="1530">
                  <c:v>61.033225021239602</c:v>
                </c:pt>
                <c:pt idx="1531">
                  <c:v>61.0362192491109</c:v>
                </c:pt>
                <c:pt idx="1532">
                  <c:v>61.039206058937303</c:v>
                </c:pt>
                <c:pt idx="1533">
                  <c:v>61.042185469047503</c:v>
                </c:pt>
                <c:pt idx="1534">
                  <c:v>61.045157497713198</c:v>
                </c:pt>
                <c:pt idx="1535">
                  <c:v>61.048122163149102</c:v>
                </c:pt>
                <c:pt idx="1536">
                  <c:v>61.051079483513</c:v>
                </c:pt>
                <c:pt idx="1537">
                  <c:v>61.054029476905903</c:v>
                </c:pt>
                <c:pt idx="1538">
                  <c:v>61.056972161371696</c:v>
                </c:pt>
                <c:pt idx="1539">
                  <c:v>61.0599075548974</c:v>
                </c:pt>
                <c:pt idx="1540">
                  <c:v>61.062835675413098</c:v>
                </c:pt>
                <c:pt idx="1541">
                  <c:v>61.065756540791902</c:v>
                </c:pt>
                <c:pt idx="1542">
                  <c:v>61.068670168850197</c:v>
                </c:pt>
                <c:pt idx="1543">
                  <c:v>61.071576577347003</c:v>
                </c:pt>
                <c:pt idx="1544">
                  <c:v>61.074475783984802</c:v>
                </c:pt>
                <c:pt idx="1545">
                  <c:v>61.077367806409001</c:v>
                </c:pt>
                <c:pt idx="1546">
                  <c:v>61.080252667308798</c:v>
                </c:pt>
                <c:pt idx="1547">
                  <c:v>61.083130383522402</c:v>
                </c:pt>
                <c:pt idx="1548">
                  <c:v>61.086000972669602</c:v>
                </c:pt>
                <c:pt idx="1549">
                  <c:v>61.0888644531721</c:v>
                </c:pt>
                <c:pt idx="1550">
                  <c:v>61.091720843483003</c:v>
                </c:pt>
                <c:pt idx="1551">
                  <c:v>61.094570162086903</c:v>
                </c:pt>
                <c:pt idx="1552">
                  <c:v>61.0974124262708</c:v>
                </c:pt>
                <c:pt idx="1553">
                  <c:v>61.100247654701597</c:v>
                </c:pt>
                <c:pt idx="1554">
                  <c:v>61.103075865943197</c:v>
                </c:pt>
                <c:pt idx="1555">
                  <c:v>61.105897078357501</c:v>
                </c:pt>
                <c:pt idx="1556">
                  <c:v>61.108711310315599</c:v>
                </c:pt>
                <c:pt idx="1557">
                  <c:v>61.1115185801984</c:v>
                </c:pt>
                <c:pt idx="1558">
                  <c:v>61.114318901729597</c:v>
                </c:pt>
                <c:pt idx="1559">
                  <c:v>61.117112293571999</c:v>
                </c:pt>
                <c:pt idx="1560">
                  <c:v>61.1198987741586</c:v>
                </c:pt>
                <c:pt idx="1561">
                  <c:v>61.122678360937499</c:v>
                </c:pt>
                <c:pt idx="1562">
                  <c:v>61.125451071280899</c:v>
                </c:pt>
                <c:pt idx="1563">
                  <c:v>61.128216922484597</c:v>
                </c:pt>
                <c:pt idx="1564">
                  <c:v>61.130975931210898</c:v>
                </c:pt>
                <c:pt idx="1565">
                  <c:v>61.133728114610797</c:v>
                </c:pt>
                <c:pt idx="1566">
                  <c:v>61.136473489764498</c:v>
                </c:pt>
                <c:pt idx="1567">
                  <c:v>61.139212073543497</c:v>
                </c:pt>
                <c:pt idx="1568">
                  <c:v>61.141943882732903</c:v>
                </c:pt>
                <c:pt idx="1569">
                  <c:v>61.144668934031003</c:v>
                </c:pt>
                <c:pt idx="1570">
                  <c:v>61.147387247266501</c:v>
                </c:pt>
                <c:pt idx="1571">
                  <c:v>61.150098833743399</c:v>
                </c:pt>
                <c:pt idx="1572">
                  <c:v>61.152803713648296</c:v>
                </c:pt>
                <c:pt idx="1573">
                  <c:v>61.155501903349901</c:v>
                </c:pt>
                <c:pt idx="1574">
                  <c:v>61.158193419216801</c:v>
                </c:pt>
                <c:pt idx="1575">
                  <c:v>61.160878277617499</c:v>
                </c:pt>
                <c:pt idx="1576">
                  <c:v>61.163556496677003</c:v>
                </c:pt>
                <c:pt idx="1577">
                  <c:v>61.166228092357002</c:v>
                </c:pt>
                <c:pt idx="1578">
                  <c:v>61.1688930805825</c:v>
                </c:pt>
                <c:pt idx="1579">
                  <c:v>61.171551477811299</c:v>
                </c:pt>
                <c:pt idx="1580">
                  <c:v>61.174203300501297</c:v>
                </c:pt>
                <c:pt idx="1581">
                  <c:v>61.176848565110397</c:v>
                </c:pt>
                <c:pt idx="1582">
                  <c:v>61.179487288096297</c:v>
                </c:pt>
                <c:pt idx="1583">
                  <c:v>61.182119485916999</c:v>
                </c:pt>
                <c:pt idx="1584">
                  <c:v>61.184745174293703</c:v>
                </c:pt>
                <c:pt idx="1585">
                  <c:v>61.187364368297203</c:v>
                </c:pt>
                <c:pt idx="1586">
                  <c:v>61.189977085607197</c:v>
                </c:pt>
                <c:pt idx="1587">
                  <c:v>61.192583342588897</c:v>
                </c:pt>
                <c:pt idx="1588">
                  <c:v>61.195183155607602</c:v>
                </c:pt>
                <c:pt idx="1589">
                  <c:v>61.197776541028297</c:v>
                </c:pt>
                <c:pt idx="1590">
                  <c:v>61.200363515216402</c:v>
                </c:pt>
                <c:pt idx="1591">
                  <c:v>61.202944094537102</c:v>
                </c:pt>
                <c:pt idx="1592">
                  <c:v>61.205518295355603</c:v>
                </c:pt>
                <c:pt idx="1593">
                  <c:v>61.2080861275073</c:v>
                </c:pt>
                <c:pt idx="1594">
                  <c:v>61.2106476108425</c:v>
                </c:pt>
                <c:pt idx="1595">
                  <c:v>61.213202762059701</c:v>
                </c:pt>
                <c:pt idx="1596">
                  <c:v>61.215751597261303</c:v>
                </c:pt>
                <c:pt idx="1597">
                  <c:v>61.21829413255</c:v>
                </c:pt>
                <c:pt idx="1598">
                  <c:v>61.220830384027998</c:v>
                </c:pt>
                <c:pt idx="1599">
                  <c:v>61.223360367797802</c:v>
                </c:pt>
                <c:pt idx="1600">
                  <c:v>61.225884099961903</c:v>
                </c:pt>
                <c:pt idx="1601">
                  <c:v>61.228401592437997</c:v>
                </c:pt>
                <c:pt idx="1602">
                  <c:v>61.230912858828198</c:v>
                </c:pt>
                <c:pt idx="1603">
                  <c:v>61.233417918601603</c:v>
                </c:pt>
                <c:pt idx="1604">
                  <c:v>61.235916787525802</c:v>
                </c:pt>
                <c:pt idx="1605">
                  <c:v>61.238409481367903</c:v>
                </c:pt>
                <c:pt idx="1606">
                  <c:v>61.240896015895302</c:v>
                </c:pt>
                <c:pt idx="1607">
                  <c:v>61.243376406875498</c:v>
                </c:pt>
                <c:pt idx="1608">
                  <c:v>61.245850670075598</c:v>
                </c:pt>
                <c:pt idx="1609">
                  <c:v>61.248318818886297</c:v>
                </c:pt>
                <c:pt idx="1610">
                  <c:v>61.250780836835602</c:v>
                </c:pt>
                <c:pt idx="1611">
                  <c:v>61.253236768631901</c:v>
                </c:pt>
                <c:pt idx="1612">
                  <c:v>61.2556866297586</c:v>
                </c:pt>
                <c:pt idx="1613">
                  <c:v>61.258130435699201</c:v>
                </c:pt>
                <c:pt idx="1614">
                  <c:v>61.260568201937097</c:v>
                </c:pt>
                <c:pt idx="1615">
                  <c:v>61.262999943955897</c:v>
                </c:pt>
                <c:pt idx="1616">
                  <c:v>61.265425677238802</c:v>
                </c:pt>
                <c:pt idx="1617">
                  <c:v>61.267845417269399</c:v>
                </c:pt>
                <c:pt idx="1618">
                  <c:v>61.270259179531003</c:v>
                </c:pt>
                <c:pt idx="1619">
                  <c:v>61.272666979507299</c:v>
                </c:pt>
                <c:pt idx="1620">
                  <c:v>61.275068832681399</c:v>
                </c:pt>
                <c:pt idx="1621">
                  <c:v>61.277464754537</c:v>
                </c:pt>
                <c:pt idx="1622">
                  <c:v>61.279854760557498</c:v>
                </c:pt>
                <c:pt idx="1623">
                  <c:v>61.282238866226201</c:v>
                </c:pt>
                <c:pt idx="1624">
                  <c:v>61.284617087026703</c:v>
                </c:pt>
                <c:pt idx="1625">
                  <c:v>61.286989438442298</c:v>
                </c:pt>
                <c:pt idx="1626">
                  <c:v>61.2893559359566</c:v>
                </c:pt>
                <c:pt idx="1627">
                  <c:v>61.291716595052897</c:v>
                </c:pt>
                <c:pt idx="1628">
                  <c:v>61.294071420890397</c:v>
                </c:pt>
                <c:pt idx="1629">
                  <c:v>61.296420374430603</c:v>
                </c:pt>
                <c:pt idx="1630">
                  <c:v>61.298763524562602</c:v>
                </c:pt>
                <c:pt idx="1631">
                  <c:v>61.301100886199997</c:v>
                </c:pt>
                <c:pt idx="1632">
                  <c:v>61.303432474256098</c:v>
                </c:pt>
                <c:pt idx="1633">
                  <c:v>61.305758303644303</c:v>
                </c:pt>
                <c:pt idx="1634">
                  <c:v>61.308078389278002</c:v>
                </c:pt>
                <c:pt idx="1635">
                  <c:v>61.310392746070598</c:v>
                </c:pt>
                <c:pt idx="1636">
                  <c:v>61.312701388935601</c:v>
                </c:pt>
                <c:pt idx="1637">
                  <c:v>61.315004332786202</c:v>
                </c:pt>
                <c:pt idx="1638">
                  <c:v>61.317301592535998</c:v>
                </c:pt>
                <c:pt idx="1639">
                  <c:v>61.319593183098398</c:v>
                </c:pt>
                <c:pt idx="1640">
                  <c:v>61.321879119386701</c:v>
                </c:pt>
                <c:pt idx="1641">
                  <c:v>61.324159416314302</c:v>
                </c:pt>
                <c:pt idx="1642">
                  <c:v>61.326434088794699</c:v>
                </c:pt>
                <c:pt idx="1643">
                  <c:v>61.328703151741301</c:v>
                </c:pt>
                <c:pt idx="1644">
                  <c:v>61.3309666200674</c:v>
                </c:pt>
                <c:pt idx="1645">
                  <c:v>61.333224508686499</c:v>
                </c:pt>
                <c:pt idx="1646">
                  <c:v>61.335476832511901</c:v>
                </c:pt>
                <c:pt idx="1647">
                  <c:v>61.337723587316802</c:v>
                </c:pt>
                <c:pt idx="1648">
                  <c:v>61.339964734991398</c:v>
                </c:pt>
                <c:pt idx="1649">
                  <c:v>61.342200348825699</c:v>
                </c:pt>
                <c:pt idx="1650">
                  <c:v>61.3444304430488</c:v>
                </c:pt>
                <c:pt idx="1651">
                  <c:v>61.346655031890002</c:v>
                </c:pt>
                <c:pt idx="1652">
                  <c:v>61.348874129578398</c:v>
                </c:pt>
                <c:pt idx="1653">
                  <c:v>61.351087750343297</c:v>
                </c:pt>
                <c:pt idx="1654">
                  <c:v>61.353295908413699</c:v>
                </c:pt>
                <c:pt idx="1655">
                  <c:v>61.355498618018999</c:v>
                </c:pt>
                <c:pt idx="1656">
                  <c:v>61.357695893388303</c:v>
                </c:pt>
                <c:pt idx="1657">
                  <c:v>61.359887748750801</c:v>
                </c:pt>
                <c:pt idx="1658">
                  <c:v>61.362074198335698</c:v>
                </c:pt>
                <c:pt idx="1659">
                  <c:v>61.364255256372097</c:v>
                </c:pt>
                <c:pt idx="1660">
                  <c:v>61.366430937089397</c:v>
                </c:pt>
                <c:pt idx="1661">
                  <c:v>61.368601254716502</c:v>
                </c:pt>
                <c:pt idx="1662">
                  <c:v>61.370766223482903</c:v>
                </c:pt>
                <c:pt idx="1663">
                  <c:v>61.372925857617503</c:v>
                </c:pt>
                <c:pt idx="1664">
                  <c:v>61.375080171349701</c:v>
                </c:pt>
                <c:pt idx="1665">
                  <c:v>61.3772291789086</c:v>
                </c:pt>
                <c:pt idx="1666">
                  <c:v>61.379372687204501</c:v>
                </c:pt>
                <c:pt idx="1667">
                  <c:v>61.3815110683692</c:v>
                </c:pt>
                <c:pt idx="1668">
                  <c:v>61.383644166536698</c:v>
                </c:pt>
                <c:pt idx="1669">
                  <c:v>61.385771995870499</c:v>
                </c:pt>
                <c:pt idx="1670">
                  <c:v>61.387894570497799</c:v>
                </c:pt>
                <c:pt idx="1671">
                  <c:v>61.390011904509599</c:v>
                </c:pt>
                <c:pt idx="1672">
                  <c:v>61.392124011960597</c:v>
                </c:pt>
                <c:pt idx="1673">
                  <c:v>61.394230906869197</c:v>
                </c:pt>
                <c:pt idx="1674">
                  <c:v>61.396332603217502</c:v>
                </c:pt>
                <c:pt idx="1675">
                  <c:v>61.398429114951497</c:v>
                </c:pt>
                <c:pt idx="1676">
                  <c:v>61.400520455980597</c:v>
                </c:pt>
                <c:pt idx="1677">
                  <c:v>61.402606640178298</c:v>
                </c:pt>
                <c:pt idx="1678">
                  <c:v>61.404687681381603</c:v>
                </c:pt>
                <c:pt idx="1679">
                  <c:v>61.406763593391098</c:v>
                </c:pt>
                <c:pt idx="1680">
                  <c:v>61.408834389971503</c:v>
                </c:pt>
                <c:pt idx="1681">
                  <c:v>61.410900084851001</c:v>
                </c:pt>
                <c:pt idx="1682">
                  <c:v>61.412960691721402</c:v>
                </c:pt>
                <c:pt idx="1683">
                  <c:v>61.415016224238499</c:v>
                </c:pt>
                <c:pt idx="1684">
                  <c:v>61.4170666960216</c:v>
                </c:pt>
                <c:pt idx="1685">
                  <c:v>61.4191120754369</c:v>
                </c:pt>
                <c:pt idx="1686">
                  <c:v>61.421152342168803</c:v>
                </c:pt>
                <c:pt idx="1687">
                  <c:v>61.423187576040696</c:v>
                </c:pt>
                <c:pt idx="1688">
                  <c:v>61.4252177899427</c:v>
                </c:pt>
                <c:pt idx="1689">
                  <c:v>61.427242996717297</c:v>
                </c:pt>
                <c:pt idx="1690">
                  <c:v>61.429263209160098</c:v>
                </c:pt>
                <c:pt idx="1691">
                  <c:v>61.431278440019703</c:v>
                </c:pt>
                <c:pt idx="1692">
                  <c:v>61.433288701997498</c:v>
                </c:pt>
                <c:pt idx="1693">
                  <c:v>61.4352940077477</c:v>
                </c:pt>
                <c:pt idx="1694">
                  <c:v>61.437294369877598</c:v>
                </c:pt>
                <c:pt idx="1695">
                  <c:v>61.439289800947201</c:v>
                </c:pt>
                <c:pt idx="1696">
                  <c:v>61.441280313469598</c:v>
                </c:pt>
                <c:pt idx="1697">
                  <c:v>61.443265919910701</c:v>
                </c:pt>
                <c:pt idx="1698">
                  <c:v>61.445246632689198</c:v>
                </c:pt>
                <c:pt idx="1699">
                  <c:v>61.447222464176797</c:v>
                </c:pt>
                <c:pt idx="1700">
                  <c:v>61.449193426698201</c:v>
                </c:pt>
                <c:pt idx="1701">
                  <c:v>61.451159532530802</c:v>
                </c:pt>
                <c:pt idx="1702">
                  <c:v>61.453120793905001</c:v>
                </c:pt>
                <c:pt idx="1703">
                  <c:v>61.455077223004103</c:v>
                </c:pt>
                <c:pt idx="1704">
                  <c:v>61.457028831964301</c:v>
                </c:pt>
                <c:pt idx="1705">
                  <c:v>61.458975632874697</c:v>
                </c:pt>
                <c:pt idx="1706">
                  <c:v>61.460917637777101</c:v>
                </c:pt>
                <c:pt idx="1707">
                  <c:v>61.462854858666603</c:v>
                </c:pt>
                <c:pt idx="1708">
                  <c:v>61.464787307491001</c:v>
                </c:pt>
                <c:pt idx="1709">
                  <c:v>61.466714996150799</c:v>
                </c:pt>
                <c:pt idx="1710">
                  <c:v>61.468637936499597</c:v>
                </c:pt>
                <c:pt idx="1711">
                  <c:v>61.470556140344002</c:v>
                </c:pt>
                <c:pt idx="1712">
                  <c:v>61.472469619443302</c:v>
                </c:pt>
                <c:pt idx="1713">
                  <c:v>61.474378385509802</c:v>
                </c:pt>
                <c:pt idx="1714">
                  <c:v>61.4762824502086</c:v>
                </c:pt>
                <c:pt idx="1715">
                  <c:v>61.478181825157797</c:v>
                </c:pt>
                <c:pt idx="1716">
                  <c:v>61.480076521928403</c:v>
                </c:pt>
                <c:pt idx="1717">
                  <c:v>61.481966552044298</c:v>
                </c:pt>
                <c:pt idx="1718">
                  <c:v>61.483851926982098</c:v>
                </c:pt>
                <c:pt idx="1719">
                  <c:v>61.485732658171699</c:v>
                </c:pt>
                <c:pt idx="1720">
                  <c:v>61.487608765339303</c:v>
                </c:pt>
                <c:pt idx="1721">
                  <c:v>61.489480256877798</c:v>
                </c:pt>
                <c:pt idx="1722">
                  <c:v>61.4913471400655</c:v>
                </c:pt>
                <c:pt idx="1723">
                  <c:v>61.493209426206803</c:v>
                </c:pt>
                <c:pt idx="1724">
                  <c:v>61.4950671265605</c:v>
                </c:pt>
                <c:pt idx="1725">
                  <c:v>61.496920252339002</c:v>
                </c:pt>
                <c:pt idx="1726">
                  <c:v>61.498768814709003</c:v>
                </c:pt>
                <c:pt idx="1727">
                  <c:v>61.500612824791403</c:v>
                </c:pt>
                <c:pt idx="1728">
                  <c:v>61.502452293660902</c:v>
                </c:pt>
                <c:pt idx="1729">
                  <c:v>61.5042872323464</c:v>
                </c:pt>
                <c:pt idx="1730">
                  <c:v>61.506117651830799</c:v>
                </c:pt>
                <c:pt idx="1731">
                  <c:v>61.5079435630511</c:v>
                </c:pt>
                <c:pt idx="1732">
                  <c:v>61.509764976898502</c:v>
                </c:pt>
                <c:pt idx="1733">
                  <c:v>61.511581904217998</c:v>
                </c:pt>
                <c:pt idx="1734">
                  <c:v>61.513394355808799</c:v>
                </c:pt>
                <c:pt idx="1735">
                  <c:v>61.515202342424203</c:v>
                </c:pt>
                <c:pt idx="1736">
                  <c:v>61.517005874771499</c:v>
                </c:pt>
                <c:pt idx="1737">
                  <c:v>61.518804963512103</c:v>
                </c:pt>
                <c:pt idx="1738">
                  <c:v>61.520599619261397</c:v>
                </c:pt>
                <c:pt idx="1739">
                  <c:v>61.522389852589001</c:v>
                </c:pt>
                <c:pt idx="1740">
                  <c:v>61.524175674018501</c:v>
                </c:pt>
                <c:pt idx="1741">
                  <c:v>61.525957094027397</c:v>
                </c:pt>
                <c:pt idx="1742">
                  <c:v>61.527734123047502</c:v>
                </c:pt>
                <c:pt idx="1743">
                  <c:v>61.529506771464597</c:v>
                </c:pt>
                <c:pt idx="1744">
                  <c:v>61.531275049618401</c:v>
                </c:pt>
                <c:pt idx="1745">
                  <c:v>61.533038967803002</c:v>
                </c:pt>
                <c:pt idx="1746">
                  <c:v>61.534798536266202</c:v>
                </c:pt>
                <c:pt idx="1747">
                  <c:v>61.536553765210101</c:v>
                </c:pt>
                <c:pt idx="1748">
                  <c:v>61.5383046647908</c:v>
                </c:pt>
                <c:pt idx="1749">
                  <c:v>61.540051245118299</c:v>
                </c:pt>
                <c:pt idx="1750">
                  <c:v>61.541793516257101</c:v>
                </c:pt>
                <c:pt idx="1751">
                  <c:v>61.543531488225298</c:v>
                </c:pt>
                <c:pt idx="1752">
                  <c:v>61.545265170995201</c:v>
                </c:pt>
                <c:pt idx="1753">
                  <c:v>61.546994574493297</c:v>
                </c:pt>
                <c:pt idx="1754">
                  <c:v>61.548719708600103</c:v>
                </c:pt>
                <c:pt idx="1755">
                  <c:v>61.550440690835202</c:v>
                </c:pt>
                <c:pt idx="1756">
                  <c:v>61.552157443156901</c:v>
                </c:pt>
                <c:pt idx="1757">
                  <c:v>61.553869968177302</c:v>
                </c:pt>
                <c:pt idx="1758">
                  <c:v>61.555578276167303</c:v>
                </c:pt>
                <c:pt idx="1759">
                  <c:v>61.557282377362498</c:v>
                </c:pt>
                <c:pt idx="1760">
                  <c:v>61.558982281963097</c:v>
                </c:pt>
                <c:pt idx="1761">
                  <c:v>61.560678000133898</c:v>
                </c:pt>
                <c:pt idx="1762">
                  <c:v>61.562369542004198</c:v>
                </c:pt>
                <c:pt idx="1763">
                  <c:v>61.564056917667997</c:v>
                </c:pt>
                <c:pt idx="1764">
                  <c:v>61.565740137183901</c:v>
                </c:pt>
                <c:pt idx="1765">
                  <c:v>61.567419210574897</c:v>
                </c:pt>
                <c:pt idx="1766">
                  <c:v>61.569094147828899</c:v>
                </c:pt>
                <c:pt idx="1767">
                  <c:v>61.570764958898202</c:v>
                </c:pt>
                <c:pt idx="1768">
                  <c:v>61.572431653699603</c:v>
                </c:pt>
                <c:pt idx="1769">
                  <c:v>61.574094242114903</c:v>
                </c:pt>
                <c:pt idx="1770">
                  <c:v>61.575752733990001</c:v>
                </c:pt>
                <c:pt idx="1771">
                  <c:v>61.577407139135801</c:v>
                </c:pt>
                <c:pt idx="1772">
                  <c:v>61.579057467327502</c:v>
                </c:pt>
                <c:pt idx="1773">
                  <c:v>61.580703728304997</c:v>
                </c:pt>
                <c:pt idx="1774">
                  <c:v>61.582345931772998</c:v>
                </c:pt>
                <c:pt idx="1775">
                  <c:v>61.583984087400403</c:v>
                </c:pt>
                <c:pt idx="1776">
                  <c:v>61.585618204821003</c:v>
                </c:pt>
                <c:pt idx="1777">
                  <c:v>61.587248293633102</c:v>
                </c:pt>
                <c:pt idx="1778">
                  <c:v>61.588874363399597</c:v>
                </c:pt>
                <c:pt idx="1779">
                  <c:v>61.590496423647998</c:v>
                </c:pt>
                <c:pt idx="1780">
                  <c:v>61.592114483870297</c:v>
                </c:pt>
                <c:pt idx="1781">
                  <c:v>61.593728553523299</c:v>
                </c:pt>
                <c:pt idx="1782">
                  <c:v>61.595338642028203</c:v>
                </c:pt>
                <c:pt idx="1783">
                  <c:v>61.596944758771002</c:v>
                </c:pt>
                <c:pt idx="1784">
                  <c:v>61.598546913101998</c:v>
                </c:pt>
                <c:pt idx="1785">
                  <c:v>61.600145114336399</c:v>
                </c:pt>
                <c:pt idx="1786">
                  <c:v>61.601739371753801</c:v>
                </c:pt>
                <c:pt idx="1787">
                  <c:v>61.6033296945985</c:v>
                </c:pt>
                <c:pt idx="1788">
                  <c:v>61.6049160920793</c:v>
                </c:pt>
                <c:pt idx="1789">
                  <c:v>61.606498592226998</c:v>
                </c:pt>
                <c:pt idx="1790">
                  <c:v>61.608077266975897</c:v>
                </c:pt>
                <c:pt idx="1791">
                  <c:v>61.609652054208397</c:v>
                </c:pt>
                <c:pt idx="1792">
                  <c:v>61.611222963471903</c:v>
                </c:pt>
                <c:pt idx="1793">
                  <c:v>61.612790004287298</c:v>
                </c:pt>
                <c:pt idx="1794">
                  <c:v>61.614353186149003</c:v>
                </c:pt>
                <c:pt idx="1795">
                  <c:v>61.615912518524901</c:v>
                </c:pt>
                <c:pt idx="1796">
                  <c:v>61.617468010856598</c:v>
                </c:pt>
                <c:pt idx="1797">
                  <c:v>61.6190196725588</c:v>
                </c:pt>
                <c:pt idx="1798">
                  <c:v>61.620567513020298</c:v>
                </c:pt>
                <c:pt idx="1799">
                  <c:v>61.622111541602898</c:v>
                </c:pt>
                <c:pt idx="1800">
                  <c:v>61.623651767642201</c:v>
                </c:pt>
                <c:pt idx="1801">
                  <c:v>61.625188200447298</c:v>
                </c:pt>
                <c:pt idx="1802">
                  <c:v>61.626720849300803</c:v>
                </c:pt>
                <c:pt idx="1803">
                  <c:v>61.628249723458602</c:v>
                </c:pt>
                <c:pt idx="1804">
                  <c:v>61.629774832150602</c:v>
                </c:pt>
                <c:pt idx="1805">
                  <c:v>61.631296184579803</c:v>
                </c:pt>
                <c:pt idx="1806">
                  <c:v>61.632813789922899</c:v>
                </c:pt>
                <c:pt idx="1807">
                  <c:v>61.634327657329997</c:v>
                </c:pt>
                <c:pt idx="1808">
                  <c:v>61.6358377959249</c:v>
                </c:pt>
                <c:pt idx="1809">
                  <c:v>61.637344214804799</c:v>
                </c:pt>
                <c:pt idx="1810">
                  <c:v>61.638846923040397</c:v>
                </c:pt>
                <c:pt idx="1811">
                  <c:v>61.640345929676101</c:v>
                </c:pt>
                <c:pt idx="1812">
                  <c:v>61.641841243729502</c:v>
                </c:pt>
                <c:pt idx="1813">
                  <c:v>61.643332874192097</c:v>
                </c:pt>
                <c:pt idx="1814">
                  <c:v>61.6448208300286</c:v>
                </c:pt>
                <c:pt idx="1815">
                  <c:v>61.646305120177402</c:v>
                </c:pt>
                <c:pt idx="1816">
                  <c:v>61.647785753550401</c:v>
                </c:pt>
                <c:pt idx="1817">
                  <c:v>61.649262739032899</c:v>
                </c:pt>
                <c:pt idx="1818">
                  <c:v>61.650736085483899</c:v>
                </c:pt>
                <c:pt idx="1819">
                  <c:v>61.652205801735803</c:v>
                </c:pt>
                <c:pt idx="1820">
                  <c:v>61.653671896594702</c:v>
                </c:pt>
                <c:pt idx="1821">
                  <c:v>61.655134378839797</c:v>
                </c:pt>
                <c:pt idx="1822">
                  <c:v>61.656593257224301</c:v>
                </c:pt>
                <c:pt idx="1823">
                  <c:v>61.658048540474702</c:v>
                </c:pt>
                <c:pt idx="1824">
                  <c:v>61.659500256682001</c:v>
                </c:pt>
                <c:pt idx="1825">
                  <c:v>61.660948420281201</c:v>
                </c:pt>
                <c:pt idx="1826">
                  <c:v>61.662393019322401</c:v>
                </c:pt>
                <c:pt idx="1827">
                  <c:v>61.663834062634102</c:v>
                </c:pt>
                <c:pt idx="1828">
                  <c:v>61.665271559022599</c:v>
                </c:pt>
                <c:pt idx="1829">
                  <c:v>61.666705517271303</c:v>
                </c:pt>
                <c:pt idx="1830">
                  <c:v>61.668135946141099</c:v>
                </c:pt>
                <c:pt idx="1831">
                  <c:v>61.669562854370099</c:v>
                </c:pt>
                <c:pt idx="1832">
                  <c:v>61.670986250673799</c:v>
                </c:pt>
                <c:pt idx="1833">
                  <c:v>61.672406143745299</c:v>
                </c:pt>
                <c:pt idx="1834">
                  <c:v>61.673822542254896</c:v>
                </c:pt>
                <c:pt idx="1835">
                  <c:v>61.675235454850203</c:v>
                </c:pt>
                <c:pt idx="1836">
                  <c:v>61.676644890156297</c:v>
                </c:pt>
                <c:pt idx="1837">
                  <c:v>61.678050856775698</c:v>
                </c:pt>
                <c:pt idx="1838">
                  <c:v>61.679453363288097</c:v>
                </c:pt>
                <c:pt idx="1839">
                  <c:v>61.680852418250701</c:v>
                </c:pt>
                <c:pt idx="1840">
                  <c:v>61.682248030197997</c:v>
                </c:pt>
                <c:pt idx="1841">
                  <c:v>61.683640207642</c:v>
                </c:pt>
                <c:pt idx="1842">
                  <c:v>61.685028959071801</c:v>
                </c:pt>
                <c:pt idx="1843">
                  <c:v>61.686414292954296</c:v>
                </c:pt>
                <c:pt idx="1844">
                  <c:v>61.6877962177333</c:v>
                </c:pt>
                <c:pt idx="1845">
                  <c:v>61.6891747418303</c:v>
                </c:pt>
                <c:pt idx="1846">
                  <c:v>61.690549873644102</c:v>
                </c:pt>
                <c:pt idx="1847">
                  <c:v>61.691921621550698</c:v>
                </c:pt>
                <c:pt idx="1848">
                  <c:v>61.693289993903697</c:v>
                </c:pt>
                <c:pt idx="1849">
                  <c:v>61.694654999033901</c:v>
                </c:pt>
                <c:pt idx="1850">
                  <c:v>61.6960166452496</c:v>
                </c:pt>
                <c:pt idx="1851">
                  <c:v>61.697374940836397</c:v>
                </c:pt>
                <c:pt idx="1852">
                  <c:v>61.698729894057202</c:v>
                </c:pt>
                <c:pt idx="1853">
                  <c:v>61.700081513152497</c:v>
                </c:pt>
                <c:pt idx="1854">
                  <c:v>61.701429806340002</c:v>
                </c:pt>
                <c:pt idx="1855">
                  <c:v>61.702774781814703</c:v>
                </c:pt>
                <c:pt idx="1856">
                  <c:v>61.704116447749001</c:v>
                </c:pt>
                <c:pt idx="1857">
                  <c:v>61.705454812292999</c:v>
                </c:pt>
                <c:pt idx="1858">
                  <c:v>61.706789883573698</c:v>
                </c:pt>
                <c:pt idx="1859">
                  <c:v>61.708121684369303</c:v>
                </c:pt>
                <c:pt idx="1860">
                  <c:v>61.709450214626401</c:v>
                </c:pt>
                <c:pt idx="1861">
                  <c:v>61.710775477472403</c:v>
                </c:pt>
                <c:pt idx="1862">
                  <c:v>61.712097480998501</c:v>
                </c:pt>
                <c:pt idx="1863">
                  <c:v>61.713416233274302</c:v>
                </c:pt>
                <c:pt idx="1864">
                  <c:v>61.714731742347297</c:v>
                </c:pt>
                <c:pt idx="1865">
                  <c:v>61.716044016243202</c:v>
                </c:pt>
                <c:pt idx="1866">
                  <c:v>61.717353062965799</c:v>
                </c:pt>
                <c:pt idx="1867">
                  <c:v>61.718658890497203</c:v>
                </c:pt>
                <c:pt idx="1868">
                  <c:v>61.719961506797397</c:v>
                </c:pt>
                <c:pt idx="1869">
                  <c:v>61.7212609198045</c:v>
                </c:pt>
                <c:pt idx="1870">
                  <c:v>61.722557137434897</c:v>
                </c:pt>
                <c:pt idx="1871">
                  <c:v>61.723850167583102</c:v>
                </c:pt>
                <c:pt idx="1872">
                  <c:v>61.7251400181216</c:v>
                </c:pt>
                <c:pt idx="1873">
                  <c:v>61.7264266969012</c:v>
                </c:pt>
                <c:pt idx="1874">
                  <c:v>61.727710211750598</c:v>
                </c:pt>
                <c:pt idx="1875">
                  <c:v>61.728990570476903</c:v>
                </c:pt>
                <c:pt idx="1876">
                  <c:v>61.730267780865098</c:v>
                </c:pt>
                <c:pt idx="1877">
                  <c:v>61.731541850678397</c:v>
                </c:pt>
                <c:pt idx="1878">
                  <c:v>61.732812787658197</c:v>
                </c:pt>
                <c:pt idx="1879">
                  <c:v>61.734080599523899</c:v>
                </c:pt>
                <c:pt idx="1880">
                  <c:v>61.735345293972998</c:v>
                </c:pt>
                <c:pt idx="1881">
                  <c:v>61.7366068786813</c:v>
                </c:pt>
                <c:pt idx="1882">
                  <c:v>61.737865361302703</c:v>
                </c:pt>
                <c:pt idx="1883">
                  <c:v>61.739120749469102</c:v>
                </c:pt>
                <c:pt idx="1884">
                  <c:v>61.740373050790502</c:v>
                </c:pt>
                <c:pt idx="1885">
                  <c:v>61.741622272855203</c:v>
                </c:pt>
                <c:pt idx="1886">
                  <c:v>61.742868423229503</c:v>
                </c:pt>
                <c:pt idx="1887">
                  <c:v>61.744111509457902</c:v>
                </c:pt>
                <c:pt idx="1888">
                  <c:v>61.745351539062902</c:v>
                </c:pt>
                <c:pt idx="1889">
                  <c:v>61.746588519545298</c:v>
                </c:pt>
                <c:pt idx="1890">
                  <c:v>61.747822458383901</c:v>
                </c:pt>
                <c:pt idx="1891">
                  <c:v>61.749053363035699</c:v>
                </c:pt>
                <c:pt idx="1892">
                  <c:v>61.7502812409356</c:v>
                </c:pt>
                <c:pt idx="1893">
                  <c:v>61.751506099497099</c:v>
                </c:pt>
                <c:pt idx="1894">
                  <c:v>61.7527279461113</c:v>
                </c:pt>
                <c:pt idx="1895">
                  <c:v>61.7539467881478</c:v>
                </c:pt>
                <c:pt idx="1896">
                  <c:v>61.755162632954203</c:v>
                </c:pt>
                <c:pt idx="1897">
                  <c:v>61.756375487856097</c:v>
                </c:pt>
                <c:pt idx="1898">
                  <c:v>61.7575853601574</c:v>
                </c:pt>
                <c:pt idx="1899">
                  <c:v>61.758792257140001</c:v>
                </c:pt>
                <c:pt idx="1900">
                  <c:v>61.7599961860641</c:v>
                </c:pt>
                <c:pt idx="1901">
                  <c:v>61.761197154167803</c:v>
                </c:pt>
                <c:pt idx="1902">
                  <c:v>61.762395168667503</c:v>
                </c:pt>
                <c:pt idx="1903">
                  <c:v>61.7635902367577</c:v>
                </c:pt>
                <c:pt idx="1904">
                  <c:v>61.764782365610998</c:v>
                </c:pt>
                <c:pt idx="1905">
                  <c:v>61.765971562377999</c:v>
                </c:pt>
                <c:pt idx="1906">
                  <c:v>61.767157868523597</c:v>
                </c:pt>
                <c:pt idx="1907">
                  <c:v>61.768341260204302</c:v>
                </c:pt>
                <c:pt idx="1908">
                  <c:v>61.769521743948403</c:v>
                </c:pt>
                <c:pt idx="1909">
                  <c:v>61.770699326915</c:v>
                </c:pt>
                <c:pt idx="1910">
                  <c:v>61.7718740162423</c:v>
                </c:pt>
                <c:pt idx="1911">
                  <c:v>61.7730458190482</c:v>
                </c:pt>
                <c:pt idx="1912">
                  <c:v>61.774214742430203</c:v>
                </c:pt>
                <c:pt idx="1913">
                  <c:v>61.775380793464898</c:v>
                </c:pt>
                <c:pt idx="1914">
                  <c:v>61.776543979208498</c:v>
                </c:pt>
                <c:pt idx="1915">
                  <c:v>61.777704306696698</c:v>
                </c:pt>
                <c:pt idx="1916">
                  <c:v>61.778861782944603</c:v>
                </c:pt>
                <c:pt idx="1917">
                  <c:v>61.780016414946601</c:v>
                </c:pt>
                <c:pt idx="1918">
                  <c:v>61.7811682096768</c:v>
                </c:pt>
                <c:pt idx="1919">
                  <c:v>61.782317174088597</c:v>
                </c:pt>
                <c:pt idx="1920">
                  <c:v>61.783463315114801</c:v>
                </c:pt>
                <c:pt idx="1921">
                  <c:v>61.7846066396678</c:v>
                </c:pt>
                <c:pt idx="1922">
                  <c:v>61.785747154639203</c:v>
                </c:pt>
                <c:pt idx="1923">
                  <c:v>61.786884866900401</c:v>
                </c:pt>
                <c:pt idx="1924">
                  <c:v>61.788019783301898</c:v>
                </c:pt>
                <c:pt idx="1925">
                  <c:v>61.789151910673702</c:v>
                </c:pt>
                <c:pt idx="1926">
                  <c:v>61.790281255825597</c:v>
                </c:pt>
                <c:pt idx="1927">
                  <c:v>61.791407825546301</c:v>
                </c:pt>
                <c:pt idx="1928">
                  <c:v>61.792531626604401</c:v>
                </c:pt>
                <c:pt idx="1929">
                  <c:v>61.793652665747601</c:v>
                </c:pt>
                <c:pt idx="1930">
                  <c:v>61.794770949703299</c:v>
                </c:pt>
                <c:pt idx="1931">
                  <c:v>61.795886485178201</c:v>
                </c:pt>
                <c:pt idx="1932">
                  <c:v>61.7969992788586</c:v>
                </c:pt>
                <c:pt idx="1933">
                  <c:v>61.798109337409997</c:v>
                </c:pt>
                <c:pt idx="1934">
                  <c:v>61.799216667477602</c:v>
                </c:pt>
                <c:pt idx="1935">
                  <c:v>61.800321275685803</c:v>
                </c:pt>
                <c:pt idx="1936">
                  <c:v>61.8014231686386</c:v>
                </c:pt>
                <c:pt idx="1937">
                  <c:v>61.802522352919397</c:v>
                </c:pt>
                <c:pt idx="1938">
                  <c:v>61.8036188350912</c:v>
                </c:pt>
                <c:pt idx="1939">
                  <c:v>61.804712621696098</c:v>
                </c:pt>
                <c:pt idx="1940">
                  <c:v>61.805803719255898</c:v>
                </c:pt>
                <c:pt idx="1941">
                  <c:v>61.806892134271799</c:v>
                </c:pt>
                <c:pt idx="1942">
                  <c:v>61.807977873224502</c:v>
                </c:pt>
                <c:pt idx="1943">
                  <c:v>61.809060942574</c:v>
                </c:pt>
                <c:pt idx="1944">
                  <c:v>61.810141348759899</c:v>
                </c:pt>
                <c:pt idx="1945">
                  <c:v>61.811219098201001</c:v>
                </c:pt>
                <c:pt idx="1946">
                  <c:v>61.812294197295898</c:v>
                </c:pt>
                <c:pt idx="1947">
                  <c:v>61.813366652422197</c:v>
                </c:pt>
                <c:pt idx="1948">
                  <c:v>61.814436469937498</c:v>
                </c:pt>
                <c:pt idx="1949">
                  <c:v>61.815503656178301</c:v>
                </c:pt>
                <c:pt idx="1950">
                  <c:v>61.816568217460897</c:v>
                </c:pt>
                <c:pt idx="1951">
                  <c:v>61.817630160080903</c:v>
                </c:pt>
                <c:pt idx="1952">
                  <c:v>61.818689502498501</c:v>
                </c:pt>
                <c:pt idx="1953">
                  <c:v>61.819746284035702</c:v>
                </c:pt>
                <c:pt idx="1954">
                  <c:v>61.820800470117</c:v>
                </c:pt>
                <c:pt idx="1955">
                  <c:v>61.821852067108701</c:v>
                </c:pt>
                <c:pt idx="1956">
                  <c:v>61.822901081358502</c:v>
                </c:pt>
                <c:pt idx="1957">
                  <c:v>61.823947519195499</c:v>
                </c:pt>
                <c:pt idx="1958">
                  <c:v>61.824991386930598</c:v>
                </c:pt>
                <c:pt idx="1959">
                  <c:v>61.826032690856202</c:v>
                </c:pt>
                <c:pt idx="1960">
                  <c:v>61.827071437246303</c:v>
                </c:pt>
                <c:pt idx="1961">
                  <c:v>61.828107632356499</c:v>
                </c:pt>
                <c:pt idx="1962">
                  <c:v>61.829141282423699</c:v>
                </c:pt>
                <c:pt idx="1963">
                  <c:v>61.8301723936668</c:v>
                </c:pt>
                <c:pt idx="1964">
                  <c:v>61.831200972285899</c:v>
                </c:pt>
                <c:pt idx="1965">
                  <c:v>61.832227024462803</c:v>
                </c:pt>
                <c:pt idx="1966">
                  <c:v>61.833250556361001</c:v>
                </c:pt>
                <c:pt idx="1967">
                  <c:v>61.834271574125403</c:v>
                </c:pt>
                <c:pt idx="1968">
                  <c:v>61.835290083882597</c:v>
                </c:pt>
                <c:pt idx="1969">
                  <c:v>61.836306091740497</c:v>
                </c:pt>
                <c:pt idx="1970">
                  <c:v>61.837319603788998</c:v>
                </c:pt>
                <c:pt idx="1971">
                  <c:v>61.838330626099101</c:v>
                </c:pt>
                <c:pt idx="1972">
                  <c:v>61.839339164723697</c:v>
                </c:pt>
                <c:pt idx="1973">
                  <c:v>61.840345225697199</c:v>
                </c:pt>
                <c:pt idx="1974">
                  <c:v>61.841348815035602</c:v>
                </c:pt>
                <c:pt idx="1975">
                  <c:v>61.842349938736199</c:v>
                </c:pt>
                <c:pt idx="1976">
                  <c:v>61.843348602778299</c:v>
                </c:pt>
                <c:pt idx="1977">
                  <c:v>61.844344813122397</c:v>
                </c:pt>
                <c:pt idx="1978">
                  <c:v>61.845338575710798</c:v>
                </c:pt>
                <c:pt idx="1979">
                  <c:v>61.846329896467203</c:v>
                </c:pt>
                <c:pt idx="1980">
                  <c:v>61.847318781297098</c:v>
                </c:pt>
                <c:pt idx="1981">
                  <c:v>61.848305236087199</c:v>
                </c:pt>
                <c:pt idx="1982">
                  <c:v>61.849289266706201</c:v>
                </c:pt>
                <c:pt idx="1983">
                  <c:v>61.850270879004</c:v>
                </c:pt>
                <c:pt idx="1984">
                  <c:v>61.851250078812399</c:v>
                </c:pt>
                <c:pt idx="1985">
                  <c:v>61.852226871944502</c:v>
                </c:pt>
                <c:pt idx="1986">
                  <c:v>61.8532012641951</c:v>
                </c:pt>
                <c:pt idx="1987">
                  <c:v>61.854173261340499</c:v>
                </c:pt>
                <c:pt idx="1988">
                  <c:v>61.855142869138596</c:v>
                </c:pt>
                <c:pt idx="1989">
                  <c:v>61.856110093328901</c:v>
                </c:pt>
                <c:pt idx="1990">
                  <c:v>61.857074939632497</c:v>
                </c:pt>
                <c:pt idx="1991">
                  <c:v>61.858037413752001</c:v>
                </c:pt>
                <c:pt idx="1992">
                  <c:v>61.858997521371499</c:v>
                </c:pt>
                <c:pt idx="1993">
                  <c:v>61.859955268156803</c:v>
                </c:pt>
                <c:pt idx="1994">
                  <c:v>61.860910659755298</c:v>
                </c:pt>
                <c:pt idx="1995">
                  <c:v>61.861863701795798</c:v>
                </c:pt>
                <c:pt idx="1996">
                  <c:v>61.862814399888798</c:v>
                </c:pt>
                <c:pt idx="1997">
                  <c:v>61.863762759626297</c:v>
                </c:pt>
                <c:pt idx="1998">
                  <c:v>61.864708786582</c:v>
                </c:pt>
                <c:pt idx="1999">
                  <c:v>61.865652513834497</c:v>
                </c:pt>
                <c:pt idx="2000">
                  <c:v>61.866593954594002</c:v>
                </c:pt>
                <c:pt idx="2001">
                  <c:v>61.867533083985201</c:v>
                </c:pt>
                <c:pt idx="2002">
                  <c:v>61.868469907672399</c:v>
                </c:pt>
                <c:pt idx="2003">
                  <c:v>61.869404431303401</c:v>
                </c:pt>
                <c:pt idx="2004">
                  <c:v>61.870336660510198</c:v>
                </c:pt>
                <c:pt idx="2005">
                  <c:v>61.871266600908498</c:v>
                </c:pt>
                <c:pt idx="2006">
                  <c:v>61.872194258097899</c:v>
                </c:pt>
                <c:pt idx="2007">
                  <c:v>61.873119637661702</c:v>
                </c:pt>
                <c:pt idx="2008">
                  <c:v>61.874042745167301</c:v>
                </c:pt>
                <c:pt idx="2009">
                  <c:v>61.874963586165698</c:v>
                </c:pt>
                <c:pt idx="2010">
                  <c:v>61.8758821661919</c:v>
                </c:pt>
                <c:pt idx="2011">
                  <c:v>61.876798490764699</c:v>
                </c:pt>
                <c:pt idx="2012">
                  <c:v>61.877712565386702</c:v>
                </c:pt>
                <c:pt idx="2013">
                  <c:v>61.878624395544499</c:v>
                </c:pt>
                <c:pt idx="2014">
                  <c:v>61.879533986708402</c:v>
                </c:pt>
                <c:pt idx="2015">
                  <c:v>61.880441344332603</c:v>
                </c:pt>
                <c:pt idx="2016">
                  <c:v>61.881346473855103</c:v>
                </c:pt>
                <c:pt idx="2017">
                  <c:v>61.8822493806979</c:v>
                </c:pt>
                <c:pt idx="2018">
                  <c:v>61.883150070266602</c:v>
                </c:pt>
                <c:pt idx="2019">
                  <c:v>61.884048547950897</c:v>
                </c:pt>
                <c:pt idx="2020">
                  <c:v>61.8849448191242</c:v>
                </c:pt>
                <c:pt idx="2021">
                  <c:v>61.885838889143699</c:v>
                </c:pt>
                <c:pt idx="2022">
                  <c:v>61.886730763350698</c:v>
                </c:pt>
                <c:pt idx="2023">
                  <c:v>61.887620447069999</c:v>
                </c:pt>
                <c:pt idx="2024">
                  <c:v>61.888507945610598</c:v>
                </c:pt>
                <c:pt idx="2025">
                  <c:v>61.889393264265003</c:v>
                </c:pt>
                <c:pt idx="2026">
                  <c:v>61.890276408309902</c:v>
                </c:pt>
                <c:pt idx="2027">
                  <c:v>61.891157383005499</c:v>
                </c:pt>
                <c:pt idx="2028">
                  <c:v>61.892036193596098</c:v>
                </c:pt>
                <c:pt idx="2029">
                  <c:v>61.892912845309802</c:v>
                </c:pt>
                <c:pt idx="2030">
                  <c:v>61.893787343358497</c:v>
                </c:pt>
                <c:pt idx="2031">
                  <c:v>61.8946596929379</c:v>
                </c:pt>
                <c:pt idx="2032">
                  <c:v>61.895529899227597</c:v>
                </c:pt>
                <c:pt idx="2033">
                  <c:v>61.896397967391202</c:v>
                </c:pt>
                <c:pt idx="2034">
                  <c:v>61.897263902575901</c:v>
                </c:pt>
                <c:pt idx="2035">
                  <c:v>61.898127709912899</c:v>
                </c:pt>
                <c:pt idx="2036">
                  <c:v>61.898989394517102</c:v>
                </c:pt>
                <c:pt idx="2037">
                  <c:v>61.8998489614875</c:v>
                </c:pt>
                <c:pt idx="2038">
                  <c:v>61.900706415906598</c:v>
                </c:pt>
                <c:pt idx="2039">
                  <c:v>61.901561762841197</c:v>
                </c:pt>
                <c:pt idx="2040">
                  <c:v>61.902415007341503</c:v>
                </c:pt>
                <c:pt idx="2041">
                  <c:v>61.903266154441802</c:v>
                </c:pt>
                <c:pt idx="2042">
                  <c:v>61.904115209160203</c:v>
                </c:pt>
                <c:pt idx="2043">
                  <c:v>61.904962176498699</c:v>
                </c:pt>
                <c:pt idx="2044">
                  <c:v>61.9058070614429</c:v>
                </c:pt>
                <c:pt idx="2045">
                  <c:v>61.906649868962603</c:v>
                </c:pt>
                <c:pt idx="2046">
                  <c:v>61.907490568093401</c:v>
                </c:pt>
                <c:pt idx="2047">
                  <c:v>61.908329297902903</c:v>
                </c:pt>
                <c:pt idx="2048">
                  <c:v>61.909165968617202</c:v>
                </c:pt>
                <c:pt idx="2049">
                  <c:v>61.910000585324397</c:v>
                </c:pt>
                <c:pt idx="2050">
                  <c:v>61.910833153096199</c:v>
                </c:pt>
                <c:pt idx="2051">
                  <c:v>61.911663676988702</c:v>
                </c:pt>
                <c:pt idx="2052">
                  <c:v>61.912492162041801</c:v>
                </c:pt>
                <c:pt idx="2053">
                  <c:v>61.9133186132795</c:v>
                </c:pt>
                <c:pt idx="2054">
                  <c:v>61.914143035709998</c:v>
                </c:pt>
                <c:pt idx="2055">
                  <c:v>61.914965434325602</c:v>
                </c:pt>
                <c:pt idx="2056">
                  <c:v>61.915785814103003</c:v>
                </c:pt>
                <c:pt idx="2057">
                  <c:v>61.9166041800028</c:v>
                </c:pt>
                <c:pt idx="2058">
                  <c:v>61.917420536970198</c:v>
                </c:pt>
                <c:pt idx="2059">
                  <c:v>61.918234889934602</c:v>
                </c:pt>
                <c:pt idx="2060">
                  <c:v>61.919047243809899</c:v>
                </c:pt>
                <c:pt idx="2061">
                  <c:v>61.9198576034943</c:v>
                </c:pt>
                <c:pt idx="2062">
                  <c:v>61.920665973870399</c:v>
                </c:pt>
                <c:pt idx="2063">
                  <c:v>61.921472359805598</c:v>
                </c:pt>
                <c:pt idx="2064">
                  <c:v>61.922276766151398</c:v>
                </c:pt>
                <c:pt idx="2065">
                  <c:v>61.9230791977444</c:v>
                </c:pt>
                <c:pt idx="2066">
                  <c:v>61.923879659405401</c:v>
                </c:pt>
                <c:pt idx="2067">
                  <c:v>61.9246781559402</c:v>
                </c:pt>
                <c:pt idx="2068">
                  <c:v>61.925474692138998</c:v>
                </c:pt>
                <c:pt idx="2069">
                  <c:v>61.926269272776899</c:v>
                </c:pt>
                <c:pt idx="2070">
                  <c:v>61.9270619026139</c:v>
                </c:pt>
                <c:pt idx="2071">
                  <c:v>61.927852586394799</c:v>
                </c:pt>
                <c:pt idx="2072">
                  <c:v>61.928641328849103</c:v>
                </c:pt>
                <c:pt idx="2073">
                  <c:v>61.9294281346913</c:v>
                </c:pt>
                <c:pt idx="2074">
                  <c:v>61.930213008621202</c:v>
                </c:pt>
                <c:pt idx="2075">
                  <c:v>61.930995955322999</c:v>
                </c:pt>
                <c:pt idx="2076">
                  <c:v>61.931776979466399</c:v>
                </c:pt>
                <c:pt idx="2077">
                  <c:v>61.932556085706103</c:v>
                </c:pt>
                <c:pt idx="2078">
                  <c:v>61.9333332786819</c:v>
                </c:pt>
                <c:pt idx="2079">
                  <c:v>61.934108563018697</c:v>
                </c:pt>
                <c:pt idx="2080">
                  <c:v>61.934881943326701</c:v>
                </c:pt>
                <c:pt idx="2081">
                  <c:v>61.935653424201298</c:v>
                </c:pt>
                <c:pt idx="2082">
                  <c:v>61.936423010223301</c:v>
                </c:pt>
                <c:pt idx="2083">
                  <c:v>61.937190705958699</c:v>
                </c:pt>
                <c:pt idx="2084">
                  <c:v>61.937956515959101</c:v>
                </c:pt>
                <c:pt idx="2085">
                  <c:v>61.938720444761202</c:v>
                </c:pt>
                <c:pt idx="2086">
                  <c:v>61.9394824968875</c:v>
                </c:pt>
                <c:pt idx="2087">
                  <c:v>61.940242676845799</c:v>
                </c:pt>
                <c:pt idx="2088">
                  <c:v>61.941000989129499</c:v>
                </c:pt>
                <c:pt idx="2089">
                  <c:v>61.9417574382176</c:v>
                </c:pt>
                <c:pt idx="2090">
                  <c:v>61.942512028574797</c:v>
                </c:pt>
                <c:pt idx="2091">
                  <c:v>61.943264764651303</c:v>
                </c:pt>
                <c:pt idx="2092">
                  <c:v>61.944015650883102</c:v>
                </c:pt>
                <c:pt idx="2093">
                  <c:v>61.944764743799503</c:v>
                </c:pt>
                <c:pt idx="2094">
                  <c:v>61.945512001978798</c:v>
                </c:pt>
                <c:pt idx="2095">
                  <c:v>61.946257427132899</c:v>
                </c:pt>
                <c:pt idx="2096">
                  <c:v>61.9470010237536</c:v>
                </c:pt>
                <c:pt idx="2097">
                  <c:v>61.947742796320902</c:v>
                </c:pt>
                <c:pt idx="2098">
                  <c:v>61.9484827493024</c:v>
                </c:pt>
                <c:pt idx="2099">
                  <c:v>61.949220887153899</c:v>
                </c:pt>
                <c:pt idx="2100">
                  <c:v>61.949957214319198</c:v>
                </c:pt>
                <c:pt idx="2101">
                  <c:v>61.950691735229803</c:v>
                </c:pt>
                <c:pt idx="2102">
                  <c:v>61.951424454305901</c:v>
                </c:pt>
                <c:pt idx="2103">
                  <c:v>61.9521553759554</c:v>
                </c:pt>
                <c:pt idx="2104">
                  <c:v>61.952884504574698</c:v>
                </c:pt>
                <c:pt idx="2105">
                  <c:v>61.953611844548497</c:v>
                </c:pt>
                <c:pt idx="2106">
                  <c:v>61.954337400249599</c:v>
                </c:pt>
                <c:pt idx="2107">
                  <c:v>61.9550611760395</c:v>
                </c:pt>
                <c:pt idx="2108">
                  <c:v>61.955783176268</c:v>
                </c:pt>
                <c:pt idx="2109">
                  <c:v>61.956503405273601</c:v>
                </c:pt>
                <c:pt idx="2110">
                  <c:v>61.957221867382998</c:v>
                </c:pt>
                <c:pt idx="2111">
                  <c:v>61.957938566911999</c:v>
                </c:pt>
                <c:pt idx="2112">
                  <c:v>61.958653508164701</c:v>
                </c:pt>
                <c:pt idx="2113">
                  <c:v>61.959366695434198</c:v>
                </c:pt>
                <c:pt idx="2114">
                  <c:v>61.960078133002298</c:v>
                </c:pt>
                <c:pt idx="2115">
                  <c:v>61.960787825139597</c:v>
                </c:pt>
                <c:pt idx="2116">
                  <c:v>61.961495776105799</c:v>
                </c:pt>
                <c:pt idx="2117">
                  <c:v>61.962201990149197</c:v>
                </c:pt>
                <c:pt idx="2118">
                  <c:v>61.962906471507601</c:v>
                </c:pt>
                <c:pt idx="2119">
                  <c:v>61.963609224407499</c:v>
                </c:pt>
                <c:pt idx="2120">
                  <c:v>61.964310253064802</c:v>
                </c:pt>
                <c:pt idx="2121">
                  <c:v>61.965009561684298</c:v>
                </c:pt>
                <c:pt idx="2122">
                  <c:v>61.965707154460397</c:v>
                </c:pt>
                <c:pt idx="2123">
                  <c:v>61.966403035576498</c:v>
                </c:pt>
                <c:pt idx="2124">
                  <c:v>61.967097209205498</c:v>
                </c:pt>
                <c:pt idx="2125">
                  <c:v>61.967789679509799</c:v>
                </c:pt>
                <c:pt idx="2126">
                  <c:v>61.968480450641103</c:v>
                </c:pt>
                <c:pt idx="2127">
                  <c:v>61.9691695267407</c:v>
                </c:pt>
                <c:pt idx="2128">
                  <c:v>61.969856911939601</c:v>
                </c:pt>
                <c:pt idx="2129">
                  <c:v>61.970542610358102</c:v>
                </c:pt>
                <c:pt idx="2130">
                  <c:v>61.971226626106599</c:v>
                </c:pt>
                <c:pt idx="2131">
                  <c:v>61.971908963285003</c:v>
                </c:pt>
                <c:pt idx="2132">
                  <c:v>61.972589625983197</c:v>
                </c:pt>
                <c:pt idx="2133">
                  <c:v>61.973268618280798</c:v>
                </c:pt>
                <c:pt idx="2134">
                  <c:v>61.973945944247298</c:v>
                </c:pt>
                <c:pt idx="2135">
                  <c:v>61.974621607942296</c:v>
                </c:pt>
                <c:pt idx="2136">
                  <c:v>61.975295613415497</c:v>
                </c:pt>
                <c:pt idx="2137">
                  <c:v>61.975967964706399</c:v>
                </c:pt>
                <c:pt idx="2138">
                  <c:v>61.976638665845002</c:v>
                </c:pt>
                <c:pt idx="2139">
                  <c:v>61.977307720851201</c:v>
                </c:pt>
                <c:pt idx="2140">
                  <c:v>61.977975133735299</c:v>
                </c:pt>
                <c:pt idx="2141">
                  <c:v>61.978640908497901</c:v>
                </c:pt>
                <c:pt idx="2142">
                  <c:v>61.979305049129998</c:v>
                </c:pt>
                <c:pt idx="2143">
                  <c:v>61.979967559613002</c:v>
                </c:pt>
                <c:pt idx="2144">
                  <c:v>61.980628443918697</c:v>
                </c:pt>
                <c:pt idx="2145">
                  <c:v>61.981287706009603</c:v>
                </c:pt>
                <c:pt idx="2146">
                  <c:v>61.981945349838703</c:v>
                </c:pt>
                <c:pt idx="2147">
                  <c:v>61.982601379349703</c:v>
                </c:pt>
                <c:pt idx="2148">
                  <c:v>61.983255798476897</c:v>
                </c:pt>
                <c:pt idx="2149">
                  <c:v>61.983908611145402</c:v>
                </c:pt>
                <c:pt idx="2150">
                  <c:v>61.984559821271198</c:v>
                </c:pt>
                <c:pt idx="2151">
                  <c:v>61.985209432761103</c:v>
                </c:pt>
                <c:pt idx="2152">
                  <c:v>61.985857449512999</c:v>
                </c:pt>
                <c:pt idx="2153">
                  <c:v>61.986503875415401</c:v>
                </c:pt>
                <c:pt idx="2154">
                  <c:v>61.987148714348201</c:v>
                </c:pt>
                <c:pt idx="2155">
                  <c:v>61.9877919701824</c:v>
                </c:pt>
                <c:pt idx="2156">
                  <c:v>61.988433646779797</c:v>
                </c:pt>
                <c:pt idx="2157">
                  <c:v>61.989073747993899</c:v>
                </c:pt>
                <c:pt idx="2158">
                  <c:v>61.9897122794114</c:v>
                </c:pt>
                <c:pt idx="2159">
                  <c:v>61.990349250334802</c:v>
                </c:pt>
                <c:pt idx="2160">
                  <c:v>61.990984657946299</c:v>
                </c:pt>
                <c:pt idx="2161">
                  <c:v>61.991618506082403</c:v>
                </c:pt>
                <c:pt idx="2162">
                  <c:v>61.992250798571497</c:v>
                </c:pt>
                <c:pt idx="2163">
                  <c:v>61.992881539233601</c:v>
                </c:pt>
                <c:pt idx="2164">
                  <c:v>61.993510731880903</c:v>
                </c:pt>
                <c:pt idx="2165">
                  <c:v>61.994138380317402</c:v>
                </c:pt>
                <c:pt idx="2166">
                  <c:v>61.9947644883393</c:v>
                </c:pt>
                <c:pt idx="2167">
                  <c:v>61.995389059734698</c:v>
                </c:pt>
                <c:pt idx="2168">
                  <c:v>61.996012098283998</c:v>
                </c:pt>
                <c:pt idx="2169">
                  <c:v>61.996633607759598</c:v>
                </c:pt>
                <c:pt idx="2170">
                  <c:v>61.997253591926501</c:v>
                </c:pt>
                <c:pt idx="2171">
                  <c:v>61.997872054541602</c:v>
                </c:pt>
                <c:pt idx="2172">
                  <c:v>61.998488999354599</c:v>
                </c:pt>
                <c:pt idx="2173">
                  <c:v>61.999104430107401</c:v>
                </c:pt>
                <c:pt idx="2174">
                  <c:v>61.999718350534401</c:v>
                </c:pt>
                <c:pt idx="2175">
                  <c:v>62.000330764362701</c:v>
                </c:pt>
                <c:pt idx="2176">
                  <c:v>62.0009416753118</c:v>
                </c:pt>
                <c:pt idx="2177">
                  <c:v>62.0015510870941</c:v>
                </c:pt>
                <c:pt idx="2178">
                  <c:v>62.002159003414597</c:v>
                </c:pt>
                <c:pt idx="2179">
                  <c:v>62.002765427971198</c:v>
                </c:pt>
                <c:pt idx="2180">
                  <c:v>62.003370364454398</c:v>
                </c:pt>
                <c:pt idx="2181">
                  <c:v>62.003973816547898</c:v>
                </c:pt>
                <c:pt idx="2182">
                  <c:v>62.004575787928196</c:v>
                </c:pt>
                <c:pt idx="2183">
                  <c:v>62.005176282264898</c:v>
                </c:pt>
                <c:pt idx="2184">
                  <c:v>62.005775303220702</c:v>
                </c:pt>
                <c:pt idx="2185">
                  <c:v>62.0063728544513</c:v>
                </c:pt>
                <c:pt idx="2186">
                  <c:v>62.006968939605699</c:v>
                </c:pt>
                <c:pt idx="2187">
                  <c:v>62.007563562326197</c:v>
                </c:pt>
                <c:pt idx="2188">
                  <c:v>62.008156726248401</c:v>
                </c:pt>
                <c:pt idx="2189">
                  <c:v>62.008748435001202</c:v>
                </c:pt>
                <c:pt idx="2190">
                  <c:v>62.009338692206903</c:v>
                </c:pt>
                <c:pt idx="2191">
                  <c:v>62.009927501481499</c:v>
                </c:pt>
                <c:pt idx="2192">
                  <c:v>62.010514866434399</c:v>
                </c:pt>
                <c:pt idx="2193">
                  <c:v>62.0111007906686</c:v>
                </c:pt>
                <c:pt idx="2194">
                  <c:v>62.0116852777807</c:v>
                </c:pt>
                <c:pt idx="2195">
                  <c:v>62.012268331361298</c:v>
                </c:pt>
                <c:pt idx="2196">
                  <c:v>62.012849954994401</c:v>
                </c:pt>
                <c:pt idx="2197">
                  <c:v>62.013430152258302</c:v>
                </c:pt>
                <c:pt idx="2198">
                  <c:v>62.014008926724699</c:v>
                </c:pt>
                <c:pt idx="2199">
                  <c:v>62.014586281959602</c:v>
                </c:pt>
                <c:pt idx="2200">
                  <c:v>62.015162221522999</c:v>
                </c:pt>
                <c:pt idx="2201">
                  <c:v>62.015736748968799</c:v>
                </c:pt>
                <c:pt idx="2202">
                  <c:v>62.016309867845102</c:v>
                </c:pt>
                <c:pt idx="2203">
                  <c:v>62.0168815816943</c:v>
                </c:pt>
                <c:pt idx="2204">
                  <c:v>62.017451894052897</c:v>
                </c:pt>
                <c:pt idx="2205">
                  <c:v>62.018020808451901</c:v>
                </c:pt>
                <c:pt idx="2206">
                  <c:v>62.018588328416499</c:v>
                </c:pt>
                <c:pt idx="2207">
                  <c:v>62.0191544574663</c:v>
                </c:pt>
                <c:pt idx="2208">
                  <c:v>62.019719199115599</c:v>
                </c:pt>
                <c:pt idx="2209">
                  <c:v>62.0202825568729</c:v>
                </c:pt>
                <c:pt idx="2210">
                  <c:v>62.020844534241697</c:v>
                </c:pt>
                <c:pt idx="2211">
                  <c:v>62.021405134719899</c:v>
                </c:pt>
                <c:pt idx="2212">
                  <c:v>62.021964361800201</c:v>
                </c:pt>
                <c:pt idx="2213">
                  <c:v>62.022522218969897</c:v>
                </c:pt>
                <c:pt idx="2214">
                  <c:v>62.023078709711498</c:v>
                </c:pt>
                <c:pt idx="2215">
                  <c:v>62.023633837501997</c:v>
                </c:pt>
                <c:pt idx="2216">
                  <c:v>62.024187605813701</c:v>
                </c:pt>
                <c:pt idx="2217">
                  <c:v>62.024740018113697</c:v>
                </c:pt>
                <c:pt idx="2218">
                  <c:v>62.025291077864097</c:v>
                </c:pt>
                <c:pt idx="2219">
                  <c:v>62.025840788522402</c:v>
                </c:pt>
                <c:pt idx="2220">
                  <c:v>62.026389153540997</c:v>
                </c:pt>
                <c:pt idx="2221">
                  <c:v>62.026936176367798</c:v>
                </c:pt>
                <c:pt idx="2222">
                  <c:v>62.027481860445697</c:v>
                </c:pt>
                <c:pt idx="2223">
                  <c:v>62.028026209213301</c:v>
                </c:pt>
                <c:pt idx="2224">
                  <c:v>62.028569198146002</c:v>
                </c:pt>
                <c:pt idx="2225">
                  <c:v>62.029110822521503</c:v>
                </c:pt>
                <c:pt idx="2226">
                  <c:v>62.029651117869797</c:v>
                </c:pt>
                <c:pt idx="2227">
                  <c:v>62.030190087484698</c:v>
                </c:pt>
                <c:pt idx="2228">
                  <c:v>62.030727734654</c:v>
                </c:pt>
                <c:pt idx="2229">
                  <c:v>62.031264062658799</c:v>
                </c:pt>
                <c:pt idx="2230">
                  <c:v>62.031799074773701</c:v>
                </c:pt>
                <c:pt idx="2231">
                  <c:v>62.032332774266997</c:v>
                </c:pt>
                <c:pt idx="2232">
                  <c:v>62.032865164400803</c:v>
                </c:pt>
                <c:pt idx="2233">
                  <c:v>62.033396248430698</c:v>
                </c:pt>
                <c:pt idx="2234">
                  <c:v>62.0339260296061</c:v>
                </c:pt>
                <c:pt idx="2235">
                  <c:v>62.034454511170203</c:v>
                </c:pt>
                <c:pt idx="2236">
                  <c:v>62.034981696359999</c:v>
                </c:pt>
                <c:pt idx="2237">
                  <c:v>62.035507588406396</c:v>
                </c:pt>
                <c:pt idx="2238">
                  <c:v>62.036032190534101</c:v>
                </c:pt>
                <c:pt idx="2239">
                  <c:v>62.036555505962099</c:v>
                </c:pt>
                <c:pt idx="2240">
                  <c:v>62.037077537902903</c:v>
                </c:pt>
                <c:pt idx="2241">
                  <c:v>62.037598289563398</c:v>
                </c:pt>
                <c:pt idx="2242">
                  <c:v>62.038117764144403</c:v>
                </c:pt>
                <c:pt idx="2243">
                  <c:v>62.038635964840999</c:v>
                </c:pt>
                <c:pt idx="2244">
                  <c:v>62.039152894842204</c:v>
                </c:pt>
                <c:pt idx="2245">
                  <c:v>62.039668557331503</c:v>
                </c:pt>
                <c:pt idx="2246">
                  <c:v>62.040182955486401</c:v>
                </c:pt>
                <c:pt idx="2247">
                  <c:v>62.040696092478797</c:v>
                </c:pt>
                <c:pt idx="2248">
                  <c:v>62.041207971475004</c:v>
                </c:pt>
                <c:pt idx="2249">
                  <c:v>62.041718595635601</c:v>
                </c:pt>
                <c:pt idx="2250">
                  <c:v>62.042227968115498</c:v>
                </c:pt>
                <c:pt idx="2251">
                  <c:v>62.042736092064402</c:v>
                </c:pt>
                <c:pt idx="2252">
                  <c:v>62.043242970626103</c:v>
                </c:pt>
                <c:pt idx="2253">
                  <c:v>62.043748606939197</c:v>
                </c:pt>
                <c:pt idx="2254">
                  <c:v>62.044253004136799</c:v>
                </c:pt>
                <c:pt idx="2255">
                  <c:v>62.044756165346598</c:v>
                </c:pt>
                <c:pt idx="2256">
                  <c:v>62.045258093691203</c:v>
                </c:pt>
                <c:pt idx="2257">
                  <c:v>62.045758792287501</c:v>
                </c:pt>
                <c:pt idx="2258">
                  <c:v>62.046258264247498</c:v>
                </c:pt>
                <c:pt idx="2259">
                  <c:v>62.046756512677902</c:v>
                </c:pt>
                <c:pt idx="2260">
                  <c:v>62.047253540680103</c:v>
                </c:pt>
                <c:pt idx="2261">
                  <c:v>62.047749351350603</c:v>
                </c:pt>
                <c:pt idx="2262">
                  <c:v>62.048243947780797</c:v>
                </c:pt>
                <c:pt idx="2263">
                  <c:v>62.048737333056899</c:v>
                </c:pt>
                <c:pt idx="2264">
                  <c:v>62.049229510260197</c:v>
                </c:pt>
                <c:pt idx="2265">
                  <c:v>62.049720482467102</c:v>
                </c:pt>
                <c:pt idx="2266">
                  <c:v>62.050210252749103</c:v>
                </c:pt>
                <c:pt idx="2267">
                  <c:v>62.050698824172599</c:v>
                </c:pt>
                <c:pt idx="2268">
                  <c:v>62.051186199799602</c:v>
                </c:pt>
                <c:pt idx="2269">
                  <c:v>62.051672382686903</c:v>
                </c:pt>
                <c:pt idx="2270">
                  <c:v>62.0521573758868</c:v>
                </c:pt>
                <c:pt idx="2271">
                  <c:v>62.052641182446898</c:v>
                </c:pt>
                <c:pt idx="2272">
                  <c:v>62.053123805410003</c:v>
                </c:pt>
                <c:pt idx="2273">
                  <c:v>62.053605247814502</c:v>
                </c:pt>
                <c:pt idx="2274">
                  <c:v>62.054085512694002</c:v>
                </c:pt>
                <c:pt idx="2275">
                  <c:v>62.0545646030779</c:v>
                </c:pt>
                <c:pt idx="2276">
                  <c:v>62.0550425219906</c:v>
                </c:pt>
                <c:pt idx="2277">
                  <c:v>62.055519272452599</c:v>
                </c:pt>
                <c:pt idx="2278">
                  <c:v>62.055994857479703</c:v>
                </c:pt>
                <c:pt idx="2279">
                  <c:v>62.056469280083498</c:v>
                </c:pt>
                <c:pt idx="2280">
                  <c:v>62.056942543270999</c:v>
                </c:pt>
                <c:pt idx="2281">
                  <c:v>62.057414650045203</c:v>
                </c:pt>
                <c:pt idx="2282">
                  <c:v>62.057885603404799</c:v>
                </c:pt>
                <c:pt idx="2283">
                  <c:v>62.058355406344297</c:v>
                </c:pt>
                <c:pt idx="2284">
                  <c:v>62.058824061854096</c:v>
                </c:pt>
                <c:pt idx="2285">
                  <c:v>62.0592915729205</c:v>
                </c:pt>
                <c:pt idx="2286">
                  <c:v>62.059757942525501</c:v>
                </c:pt>
                <c:pt idx="2287">
                  <c:v>62.060223173647302</c:v>
                </c:pt>
                <c:pt idx="2288">
                  <c:v>62.060687269260299</c:v>
                </c:pt>
                <c:pt idx="2289">
                  <c:v>62.061150232334498</c:v>
                </c:pt>
                <c:pt idx="2290">
                  <c:v>62.0616120099778</c:v>
                </c:pt>
                <c:pt idx="2291">
                  <c:v>62.062072634052399</c:v>
                </c:pt>
                <c:pt idx="2292">
                  <c:v>62.062532129338301</c:v>
                </c:pt>
                <c:pt idx="2293">
                  <c:v>62.062990498628999</c:v>
                </c:pt>
                <c:pt idx="2294">
                  <c:v>62.063447744711503</c:v>
                </c:pt>
                <c:pt idx="2295">
                  <c:v>62.063903870366197</c:v>
                </c:pt>
                <c:pt idx="2296">
                  <c:v>62.064358878367202</c:v>
                </c:pt>
                <c:pt idx="2297">
                  <c:v>62.064812771482103</c:v>
                </c:pt>
                <c:pt idx="2298">
                  <c:v>62.065265552472198</c:v>
                </c:pt>
                <c:pt idx="2299">
                  <c:v>62.065717224092403</c:v>
                </c:pt>
                <c:pt idx="2300">
                  <c:v>62.066167789091097</c:v>
                </c:pt>
                <c:pt idx="2301">
                  <c:v>62.066617250210697</c:v>
                </c:pt>
                <c:pt idx="2302">
                  <c:v>62.067065610186802</c:v>
                </c:pt>
                <c:pt idx="2303">
                  <c:v>62.067512871749202</c:v>
                </c:pt>
                <c:pt idx="2304">
                  <c:v>62.0679590376212</c:v>
                </c:pt>
                <c:pt idx="2305">
                  <c:v>62.068404110519801</c:v>
                </c:pt>
                <c:pt idx="2306">
                  <c:v>62.0688480931559</c:v>
                </c:pt>
                <c:pt idx="2307">
                  <c:v>62.069290988234201</c:v>
                </c:pt>
                <c:pt idx="2308">
                  <c:v>62.069732798453202</c:v>
                </c:pt>
                <c:pt idx="2309">
                  <c:v>62.070173526505101</c:v>
                </c:pt>
                <c:pt idx="2310">
                  <c:v>62.070613175076197</c:v>
                </c:pt>
                <c:pt idx="2311">
                  <c:v>62.071051746846599</c:v>
                </c:pt>
                <c:pt idx="2312">
                  <c:v>62.071489244490202</c:v>
                </c:pt>
                <c:pt idx="2313">
                  <c:v>62.071925670674901</c:v>
                </c:pt>
                <c:pt idx="2314">
                  <c:v>62.072361028062701</c:v>
                </c:pt>
                <c:pt idx="2315">
                  <c:v>62.0727953193093</c:v>
                </c:pt>
                <c:pt idx="2316">
                  <c:v>62.073228547064502</c:v>
                </c:pt>
                <c:pt idx="2317">
                  <c:v>62.073660713972401</c:v>
                </c:pt>
                <c:pt idx="2318">
                  <c:v>62.074091822670603</c:v>
                </c:pt>
                <c:pt idx="2319">
                  <c:v>62.074521875791199</c:v>
                </c:pt>
                <c:pt idx="2320">
                  <c:v>62.074950875960198</c:v>
                </c:pt>
                <c:pt idx="2321">
                  <c:v>62.075378825797699</c:v>
                </c:pt>
                <c:pt idx="2322">
                  <c:v>62.075805727918102</c:v>
                </c:pt>
                <c:pt idx="2323">
                  <c:v>62.076231584929602</c:v>
                </c:pt>
                <c:pt idx="2324">
                  <c:v>62.076656399434803</c:v>
                </c:pt>
                <c:pt idx="2325">
                  <c:v>62.077080174030598</c:v>
                </c:pt>
                <c:pt idx="2326">
                  <c:v>62.077502911307903</c:v>
                </c:pt>
                <c:pt idx="2327">
                  <c:v>62.077924613851899</c:v>
                </c:pt>
                <c:pt idx="2328">
                  <c:v>62.078345284242097</c:v>
                </c:pt>
                <c:pt idx="2329">
                  <c:v>62.078764925052099</c:v>
                </c:pt>
                <c:pt idx="2330">
                  <c:v>62.079183538850103</c:v>
                </c:pt>
                <c:pt idx="2331">
                  <c:v>62.079601128198398</c:v>
                </c:pt>
                <c:pt idx="2332">
                  <c:v>62.080017695653602</c:v>
                </c:pt>
                <c:pt idx="2333">
                  <c:v>62.080433243766898</c:v>
                </c:pt>
                <c:pt idx="2334">
                  <c:v>62.080847775083697</c:v>
                </c:pt>
                <c:pt idx="2335">
                  <c:v>62.0812612921439</c:v>
                </c:pt>
                <c:pt idx="2336">
                  <c:v>62.081673797481599</c:v>
                </c:pt>
                <c:pt idx="2337">
                  <c:v>62.082085293625703</c:v>
                </c:pt>
                <c:pt idx="2338">
                  <c:v>62.082495783099397</c:v>
                </c:pt>
                <c:pt idx="2339">
                  <c:v>62.082905268420298</c:v>
                </c:pt>
                <c:pt idx="2340">
                  <c:v>62.0833137521007</c:v>
                </c:pt>
                <c:pt idx="2341">
                  <c:v>62.0837212366473</c:v>
                </c:pt>
                <c:pt idx="2342">
                  <c:v>62.084127724561398</c:v>
                </c:pt>
                <c:pt idx="2343">
                  <c:v>62.084533218338898</c:v>
                </c:pt>
                <c:pt idx="2344">
                  <c:v>62.0849377204703</c:v>
                </c:pt>
                <c:pt idx="2345">
                  <c:v>62.085341233440701</c:v>
                </c:pt>
                <c:pt idx="2346">
                  <c:v>62.085743759729802</c:v>
                </c:pt>
                <c:pt idx="2347">
                  <c:v>62.086145301812103</c:v>
                </c:pt>
                <c:pt idx="2348">
                  <c:v>62.086545862156697</c:v>
                </c:pt>
                <c:pt idx="2349">
                  <c:v>62.0869454432274</c:v>
                </c:pt>
                <c:pt idx="2350">
                  <c:v>62.087344047482802</c:v>
                </c:pt>
                <c:pt idx="2351">
                  <c:v>62.087741677376101</c:v>
                </c:pt>
                <c:pt idx="2352">
                  <c:v>62.088138335355502</c:v>
                </c:pt>
                <c:pt idx="2353">
                  <c:v>62.088534023863701</c:v>
                </c:pt>
                <c:pt idx="2354">
                  <c:v>62.088928745338698</c:v>
                </c:pt>
                <c:pt idx="2355">
                  <c:v>62.089322502212703</c:v>
                </c:pt>
                <c:pt idx="2356">
                  <c:v>62.0897152703484</c:v>
                </c:pt>
                <c:pt idx="2357">
                  <c:v>62.090107076074702</c:v>
                </c:pt>
                <c:pt idx="2358">
                  <c:v>62.090497922667801</c:v>
                </c:pt>
                <c:pt idx="2359">
                  <c:v>62.090887812483601</c:v>
                </c:pt>
                <c:pt idx="2360">
                  <c:v>62.091276747871703</c:v>
                </c:pt>
                <c:pt idx="2361">
                  <c:v>62.091664731176003</c:v>
                </c:pt>
                <c:pt idx="2362">
                  <c:v>62.092051764734101</c:v>
                </c:pt>
                <c:pt idx="2363">
                  <c:v>62.0924378508779</c:v>
                </c:pt>
                <c:pt idx="2364">
                  <c:v>62.092822991933197</c:v>
                </c:pt>
                <c:pt idx="2365">
                  <c:v>62.093207190219999</c:v>
                </c:pt>
                <c:pt idx="2366">
                  <c:v>62.093590448052304</c:v>
                </c:pt>
                <c:pt idx="2367">
                  <c:v>62.093972767738002</c:v>
                </c:pt>
                <c:pt idx="2368">
                  <c:v>62.094354151579402</c:v>
                </c:pt>
                <c:pt idx="2369">
                  <c:v>62.094734601872801</c:v>
                </c:pt>
                <c:pt idx="2370">
                  <c:v>62.095114120908597</c:v>
                </c:pt>
                <c:pt idx="2371">
                  <c:v>62.095492710971499</c:v>
                </c:pt>
                <c:pt idx="2372">
                  <c:v>62.095870374340102</c:v>
                </c:pt>
                <c:pt idx="2373">
                  <c:v>62.096247113287298</c:v>
                </c:pt>
                <c:pt idx="2374">
                  <c:v>62.0966229300804</c:v>
                </c:pt>
                <c:pt idx="2375">
                  <c:v>62.096997826980498</c:v>
                </c:pt>
                <c:pt idx="2376">
                  <c:v>62.097371806243302</c:v>
                </c:pt>
                <c:pt idx="2377">
                  <c:v>62.097744870118603</c:v>
                </c:pt>
                <c:pt idx="2378">
                  <c:v>62.098117020850303</c:v>
                </c:pt>
                <c:pt idx="2379">
                  <c:v>62.098488260676802</c:v>
                </c:pt>
                <c:pt idx="2380">
                  <c:v>62.098858591830599</c:v>
                </c:pt>
                <c:pt idx="2381">
                  <c:v>62.099228016538497</c:v>
                </c:pt>
                <c:pt idx="2382">
                  <c:v>62.099596537021903</c:v>
                </c:pt>
                <c:pt idx="2383">
                  <c:v>62.099964155496103</c:v>
                </c:pt>
                <c:pt idx="2384">
                  <c:v>62.1003308741711</c:v>
                </c:pt>
                <c:pt idx="2385">
                  <c:v>62.100696695250903</c:v>
                </c:pt>
                <c:pt idx="2386">
                  <c:v>62.101061620934097</c:v>
                </c:pt>
                <c:pt idx="2387">
                  <c:v>62.101425653413798</c:v>
                </c:pt>
                <c:pt idx="2388">
                  <c:v>62.101788794877201</c:v>
                </c:pt>
                <c:pt idx="2389">
                  <c:v>62.102151047505998</c:v>
                </c:pt>
                <c:pt idx="2390">
                  <c:v>62.102512413476397</c:v>
                </c:pt>
                <c:pt idx="2391">
                  <c:v>62.102872894958999</c:v>
                </c:pt>
                <c:pt idx="2392">
                  <c:v>62.103232494118998</c:v>
                </c:pt>
                <c:pt idx="2393">
                  <c:v>62.103591213115699</c:v>
                </c:pt>
                <c:pt idx="2394">
                  <c:v>62.103949054103197</c:v>
                </c:pt>
                <c:pt idx="2395">
                  <c:v>62.104306019230101</c:v>
                </c:pt>
                <c:pt idx="2396">
                  <c:v>62.104662110639303</c:v>
                </c:pt>
                <c:pt idx="2397">
                  <c:v>62.105017330468399</c:v>
                </c:pt>
                <c:pt idx="2398">
                  <c:v>62.105371680849501</c:v>
                </c:pt>
                <c:pt idx="2399">
                  <c:v>62.105725163909199</c:v>
                </c:pt>
                <c:pt idx="2400">
                  <c:v>62.106077781768697</c:v>
                </c:pt>
                <c:pt idx="2401">
                  <c:v>62.1064295365438</c:v>
                </c:pt>
                <c:pt idx="2402">
                  <c:v>62.106780430344998</c:v>
                </c:pt>
                <c:pt idx="2403">
                  <c:v>62.107130465277201</c:v>
                </c:pt>
                <c:pt idx="2404">
                  <c:v>62.107479643440001</c:v>
                </c:pt>
                <c:pt idx="2405">
                  <c:v>62.1078279669278</c:v>
                </c:pt>
                <c:pt idx="2406">
                  <c:v>62.108175437829502</c:v>
                </c:pt>
                <c:pt idx="2407">
                  <c:v>62.108522058228701</c:v>
                </c:pt>
                <c:pt idx="2408">
                  <c:v>62.1088678302036</c:v>
                </c:pt>
                <c:pt idx="2409">
                  <c:v>62.1092127558274</c:v>
                </c:pt>
                <c:pt idx="2410">
                  <c:v>62.109556837167602</c:v>
                </c:pt>
                <c:pt idx="2411">
                  <c:v>62.109900076286799</c:v>
                </c:pt>
                <c:pt idx="2412">
                  <c:v>62.110242475242103</c:v>
                </c:pt>
                <c:pt idx="2413">
                  <c:v>62.110584036085498</c:v>
                </c:pt>
                <c:pt idx="2414">
                  <c:v>62.110924760863703</c:v>
                </c:pt>
                <c:pt idx="2415">
                  <c:v>62.1112646516181</c:v>
                </c:pt>
                <c:pt idx="2416">
                  <c:v>62.111603710385197</c:v>
                </c:pt>
                <c:pt idx="2417">
                  <c:v>62.111941939196001</c:v>
                </c:pt>
                <c:pt idx="2418">
                  <c:v>62.112279340076597</c:v>
                </c:pt>
                <c:pt idx="2419">
                  <c:v>62.112615915047598</c:v>
                </c:pt>
                <c:pt idx="2420">
                  <c:v>62.1129516661248</c:v>
                </c:pt>
                <c:pt idx="2421">
                  <c:v>62.113286595348399</c:v>
                </c:pt>
                <c:pt idx="2422">
                  <c:v>62.113620704804397</c:v>
                </c:pt>
                <c:pt idx="2423">
                  <c:v>62.1139539963918</c:v>
                </c:pt>
                <c:pt idx="2424">
                  <c:v>62.114286472106002</c:v>
                </c:pt>
                <c:pt idx="2425">
                  <c:v>62.114618133937498</c:v>
                </c:pt>
                <c:pt idx="2426">
                  <c:v>62.114948983871699</c:v>
                </c:pt>
                <c:pt idx="2427">
                  <c:v>62.115279023889002</c:v>
                </c:pt>
                <c:pt idx="2428">
                  <c:v>62.115608255964801</c:v>
                </c:pt>
                <c:pt idx="2429">
                  <c:v>62.115936682069503</c:v>
                </c:pt>
                <c:pt idx="2430">
                  <c:v>62.116264304168503</c:v>
                </c:pt>
                <c:pt idx="2431">
                  <c:v>62.116591124222097</c:v>
                </c:pt>
                <c:pt idx="2432">
                  <c:v>62.116917144185898</c:v>
                </c:pt>
                <c:pt idx="2433">
                  <c:v>62.117242366010203</c:v>
                </c:pt>
                <c:pt idx="2434">
                  <c:v>62.117566791640698</c:v>
                </c:pt>
                <c:pt idx="2435">
                  <c:v>62.117890423018103</c:v>
                </c:pt>
                <c:pt idx="2436">
                  <c:v>62.1182132620781</c:v>
                </c:pt>
                <c:pt idx="2437">
                  <c:v>62.118535310751497</c:v>
                </c:pt>
                <c:pt idx="2438">
                  <c:v>62.118856570964397</c:v>
                </c:pt>
                <c:pt idx="2439">
                  <c:v>62.119177044638</c:v>
                </c:pt>
                <c:pt idx="2440">
                  <c:v>62.119496733688401</c:v>
                </c:pt>
                <c:pt idx="2441">
                  <c:v>62.119815640027198</c:v>
                </c:pt>
                <c:pt idx="2442">
                  <c:v>62.1201337655611</c:v>
                </c:pt>
                <c:pt idx="2443">
                  <c:v>62.120451112191802</c:v>
                </c:pt>
                <c:pt idx="2444">
                  <c:v>62.120767681816503</c:v>
                </c:pt>
                <c:pt idx="2445">
                  <c:v>62.121083476327499</c:v>
                </c:pt>
                <c:pt idx="2446">
                  <c:v>62.121398497612198</c:v>
                </c:pt>
                <c:pt idx="2447">
                  <c:v>62.121712747553602</c:v>
                </c:pt>
                <c:pt idx="2448">
                  <c:v>62.122026228029597</c:v>
                </c:pt>
                <c:pt idx="2449">
                  <c:v>62.122338940913799</c:v>
                </c:pt>
                <c:pt idx="2450">
                  <c:v>62.122650888074602</c:v>
                </c:pt>
                <c:pt idx="2451">
                  <c:v>62.122962071376101</c:v>
                </c:pt>
                <c:pt idx="2452">
                  <c:v>62.1232724926776</c:v>
                </c:pt>
                <c:pt idx="2453">
                  <c:v>62.123582153833901</c:v>
                </c:pt>
                <c:pt idx="2454">
                  <c:v>62.123891056694802</c:v>
                </c:pt>
                <c:pt idx="2455">
                  <c:v>62.124199203105903</c:v>
                </c:pt>
                <c:pt idx="2456">
                  <c:v>62.1245065949078</c:v>
                </c:pt>
                <c:pt idx="2457">
                  <c:v>62.124813233936898</c:v>
                </c:pt>
                <c:pt idx="2458">
                  <c:v>62.125119122024699</c:v>
                </c:pt>
                <c:pt idx="2459">
                  <c:v>62.125424260998201</c:v>
                </c:pt>
                <c:pt idx="2460">
                  <c:v>62.125728652680003</c:v>
                </c:pt>
                <c:pt idx="2461">
                  <c:v>62.126032298887999</c:v>
                </c:pt>
                <c:pt idx="2462">
                  <c:v>62.126335201435701</c:v>
                </c:pt>
                <c:pt idx="2463">
                  <c:v>62.126637362131902</c:v>
                </c:pt>
                <c:pt idx="2464">
                  <c:v>62.126938782781203</c:v>
                </c:pt>
                <c:pt idx="2465">
                  <c:v>62.1272394651835</c:v>
                </c:pt>
                <c:pt idx="2466">
                  <c:v>62.127539411134201</c:v>
                </c:pt>
                <c:pt idx="2467">
                  <c:v>62.127838622424498</c:v>
                </c:pt>
                <c:pt idx="2468">
                  <c:v>62.128137100840902</c:v>
                </c:pt>
                <c:pt idx="2469">
                  <c:v>62.128434848165703</c:v>
                </c:pt>
                <c:pt idx="2470">
                  <c:v>62.128731866176501</c:v>
                </c:pt>
                <c:pt idx="2471">
                  <c:v>62.129028156646797</c:v>
                </c:pt>
                <c:pt idx="2472">
                  <c:v>62.129323721345699</c:v>
                </c:pt>
                <c:pt idx="2473">
                  <c:v>62.129618562037699</c:v>
                </c:pt>
                <c:pt idx="2474">
                  <c:v>62.129912680483201</c:v>
                </c:pt>
                <c:pt idx="2475">
                  <c:v>62.130206078438199</c:v>
                </c:pt>
                <c:pt idx="2476">
                  <c:v>62.130498757654202</c:v>
                </c:pt>
                <c:pt idx="2477">
                  <c:v>62.130790719878803</c:v>
                </c:pt>
                <c:pt idx="2478">
                  <c:v>62.131081966854801</c:v>
                </c:pt>
                <c:pt idx="2479">
                  <c:v>62.131372500321099</c:v>
                </c:pt>
                <c:pt idx="2480">
                  <c:v>62.131662322012303</c:v>
                </c:pt>
                <c:pt idx="2481">
                  <c:v>62.1319514336586</c:v>
                </c:pt>
                <c:pt idx="2482">
                  <c:v>62.132239836986102</c:v>
                </c:pt>
                <c:pt idx="2483">
                  <c:v>62.132527533716598</c:v>
                </c:pt>
                <c:pt idx="2484">
                  <c:v>62.132814525567603</c:v>
                </c:pt>
                <c:pt idx="2485">
                  <c:v>62.133100814252799</c:v>
                </c:pt>
                <c:pt idx="2486">
                  <c:v>62.133386401481403</c:v>
                </c:pt>
                <c:pt idx="2487">
                  <c:v>62.133671291187902</c:v>
                </c:pt>
                <c:pt idx="2488">
                  <c:v>62.133955485531303</c:v>
                </c:pt>
                <c:pt idx="2489">
                  <c:v>62.134238983828297</c:v>
                </c:pt>
                <c:pt idx="2490">
                  <c:v>62.134521787781097</c:v>
                </c:pt>
                <c:pt idx="2491">
                  <c:v>62.134803899088297</c:v>
                </c:pt>
                <c:pt idx="2492">
                  <c:v>62.1350853194444</c:v>
                </c:pt>
                <c:pt idx="2493">
                  <c:v>62.135366050540199</c:v>
                </c:pt>
                <c:pt idx="2494">
                  <c:v>62.135646094062302</c:v>
                </c:pt>
                <c:pt idx="2495">
                  <c:v>62.135925451693801</c:v>
                </c:pt>
                <c:pt idx="2496">
                  <c:v>62.1362041251137</c:v>
                </c:pt>
                <c:pt idx="2497">
                  <c:v>62.136482115997097</c:v>
                </c:pt>
                <c:pt idx="2498">
                  <c:v>62.136759426015402</c:v>
                </c:pt>
                <c:pt idx="2499">
                  <c:v>62.137036056836401</c:v>
                </c:pt>
                <c:pt idx="2500">
                  <c:v>62.137312010123601</c:v>
                </c:pt>
                <c:pt idx="2501">
                  <c:v>62.137587287537201</c:v>
                </c:pt>
                <c:pt idx="2502">
                  <c:v>62.137861890733397</c:v>
                </c:pt>
                <c:pt idx="2503">
                  <c:v>62.138135821364799</c:v>
                </c:pt>
                <c:pt idx="2504">
                  <c:v>62.138409081079999</c:v>
                </c:pt>
                <c:pt idx="2505">
                  <c:v>62.138681671524203</c:v>
                </c:pt>
                <c:pt idx="2506">
                  <c:v>62.138953594338801</c:v>
                </c:pt>
                <c:pt idx="2507">
                  <c:v>62.139224851161401</c:v>
                </c:pt>
                <c:pt idx="2508">
                  <c:v>62.139495443626103</c:v>
                </c:pt>
                <c:pt idx="2509">
                  <c:v>62.139765373363197</c:v>
                </c:pt>
                <c:pt idx="2510">
                  <c:v>62.140034641999598</c:v>
                </c:pt>
                <c:pt idx="2511">
                  <c:v>62.140303251158201</c:v>
                </c:pt>
                <c:pt idx="2512">
                  <c:v>62.140571202458801</c:v>
                </c:pt>
                <c:pt idx="2513">
                  <c:v>62.140838497517102</c:v>
                </c:pt>
                <c:pt idx="2514">
                  <c:v>62.141105137945601</c:v>
                </c:pt>
                <c:pt idx="2515">
                  <c:v>62.141371125353103</c:v>
                </c:pt>
                <c:pt idx="2516">
                  <c:v>62.141636461344802</c:v>
                </c:pt>
                <c:pt idx="2517">
                  <c:v>62.141901147522503</c:v>
                </c:pt>
                <c:pt idx="2518">
                  <c:v>62.1421651854846</c:v>
                </c:pt>
                <c:pt idx="2519">
                  <c:v>62.142428576825601</c:v>
                </c:pt>
                <c:pt idx="2520">
                  <c:v>62.142691323137001</c:v>
                </c:pt>
                <c:pt idx="2521">
                  <c:v>62.1429534260064</c:v>
                </c:pt>
                <c:pt idx="2522">
                  <c:v>62.143214887018402</c:v>
                </c:pt>
                <c:pt idx="2523">
                  <c:v>62.1434757077539</c:v>
                </c:pt>
                <c:pt idx="2524">
                  <c:v>62.1437358897903</c:v>
                </c:pt>
                <c:pt idx="2525">
                  <c:v>62.1439954347019</c:v>
                </c:pt>
                <c:pt idx="2526">
                  <c:v>62.144254344059398</c:v>
                </c:pt>
                <c:pt idx="2527">
                  <c:v>62.144512619430202</c:v>
                </c:pt>
                <c:pt idx="2528">
                  <c:v>62.144770262378401</c:v>
                </c:pt>
                <c:pt idx="2529">
                  <c:v>62.145027274464603</c:v>
                </c:pt>
                <c:pt idx="2530">
                  <c:v>62.145283657246303</c:v>
                </c:pt>
                <c:pt idx="2531">
                  <c:v>62.1455394122775</c:v>
                </c:pt>
                <c:pt idx="2532">
                  <c:v>62.145794541109197</c:v>
                </c:pt>
                <c:pt idx="2533">
                  <c:v>62.146049045288699</c:v>
                </c:pt>
                <c:pt idx="2534">
                  <c:v>62.146302926360498</c:v>
                </c:pt>
                <c:pt idx="2535">
                  <c:v>62.146556185865599</c:v>
                </c:pt>
                <c:pt idx="2536">
                  <c:v>62.146808825341701</c:v>
                </c:pt>
                <c:pt idx="2537">
                  <c:v>62.147060846323498</c:v>
                </c:pt>
                <c:pt idx="2538">
                  <c:v>62.147312250342502</c:v>
                </c:pt>
                <c:pt idx="2539">
                  <c:v>62.147563038926897</c:v>
                </c:pt>
                <c:pt idx="2540">
                  <c:v>62.1478132136019</c:v>
                </c:pt>
                <c:pt idx="2541">
                  <c:v>62.148062775889201</c:v>
                </c:pt>
                <c:pt idx="2542">
                  <c:v>62.148311727307899</c:v>
                </c:pt>
                <c:pt idx="2543">
                  <c:v>62.148560069373502</c:v>
                </c:pt>
                <c:pt idx="2544">
                  <c:v>62.1488078035988</c:v>
                </c:pt>
                <c:pt idx="2545">
                  <c:v>62.149054931493197</c:v>
                </c:pt>
                <c:pt idx="2546">
                  <c:v>62.1493014545633</c:v>
                </c:pt>
                <c:pt idx="2547">
                  <c:v>62.149547374312398</c:v>
                </c:pt>
                <c:pt idx="2548">
                  <c:v>62.149792692241</c:v>
                </c:pt>
                <c:pt idx="2549">
                  <c:v>62.150037409846497</c:v>
                </c:pt>
                <c:pt idx="2550">
                  <c:v>62.150281528623097</c:v>
                </c:pt>
                <c:pt idx="2551">
                  <c:v>62.150525050062399</c:v>
                </c:pt>
                <c:pt idx="2552">
                  <c:v>62.150767975652698</c:v>
                </c:pt>
                <c:pt idx="2553">
                  <c:v>62.151010299535798</c:v>
                </c:pt>
                <c:pt idx="2554">
                  <c:v>62.151252027258202</c:v>
                </c:pt>
                <c:pt idx="2555">
                  <c:v>62.151493162920502</c:v>
                </c:pt>
                <c:pt idx="2556">
                  <c:v>62.151733707978899</c:v>
                </c:pt>
                <c:pt idx="2557">
                  <c:v>62.151973663885997</c:v>
                </c:pt>
                <c:pt idx="2558">
                  <c:v>62.152213032091403</c:v>
                </c:pt>
                <c:pt idx="2559">
                  <c:v>62.152451814041399</c:v>
                </c:pt>
                <c:pt idx="2560">
                  <c:v>62.152690011179097</c:v>
                </c:pt>
                <c:pt idx="2561">
                  <c:v>62.152927624944503</c:v>
                </c:pt>
                <c:pt idx="2562">
                  <c:v>62.153164656774202</c:v>
                </c:pt>
                <c:pt idx="2563">
                  <c:v>62.153401108101797</c:v>
                </c:pt>
                <c:pt idx="2564">
                  <c:v>62.153636980357902</c:v>
                </c:pt>
                <c:pt idx="2565">
                  <c:v>62.153872274969501</c:v>
                </c:pt>
                <c:pt idx="2566">
                  <c:v>62.154106993361097</c:v>
                </c:pt>
                <c:pt idx="2567">
                  <c:v>62.154341136953398</c:v>
                </c:pt>
                <c:pt idx="2568">
                  <c:v>62.154574707164599</c:v>
                </c:pt>
                <c:pt idx="2569">
                  <c:v>62.154807705409503</c:v>
                </c:pt>
                <c:pt idx="2570">
                  <c:v>62.155040133099902</c:v>
                </c:pt>
                <c:pt idx="2571">
                  <c:v>62.155271991644497</c:v>
                </c:pt>
                <c:pt idx="2572">
                  <c:v>62.155503282448997</c:v>
                </c:pt>
                <c:pt idx="2573">
                  <c:v>62.155734006916099</c:v>
                </c:pt>
                <c:pt idx="2574">
                  <c:v>62.155964166445301</c:v>
                </c:pt>
                <c:pt idx="2575">
                  <c:v>62.156193762433404</c:v>
                </c:pt>
                <c:pt idx="2576">
                  <c:v>62.156422796274001</c:v>
                </c:pt>
                <c:pt idx="2577">
                  <c:v>62.156651269357702</c:v>
                </c:pt>
                <c:pt idx="2578">
                  <c:v>62.156879183072199</c:v>
                </c:pt>
                <c:pt idx="2579">
                  <c:v>62.157106538802203</c:v>
                </c:pt>
                <c:pt idx="2580">
                  <c:v>62.1573333379297</c:v>
                </c:pt>
                <c:pt idx="2581">
                  <c:v>62.157559581833297</c:v>
                </c:pt>
                <c:pt idx="2582">
                  <c:v>62.157785271889097</c:v>
                </c:pt>
                <c:pt idx="2583">
                  <c:v>62.158010409470101</c:v>
                </c:pt>
                <c:pt idx="2584">
                  <c:v>62.158234995946501</c:v>
                </c:pt>
                <c:pt idx="2585">
                  <c:v>62.158459032685698</c:v>
                </c:pt>
                <c:pt idx="2586">
                  <c:v>62.158682521051901</c:v>
                </c:pt>
                <c:pt idx="2587">
                  <c:v>62.1589054624068</c:v>
                </c:pt>
                <c:pt idx="2588">
                  <c:v>62.159127858109102</c:v>
                </c:pt>
                <c:pt idx="2589">
                  <c:v>62.159349709514899</c:v>
                </c:pt>
                <c:pt idx="2590">
                  <c:v>62.1595710179771</c:v>
                </c:pt>
                <c:pt idx="2591">
                  <c:v>62.159791784846099</c:v>
                </c:pt>
                <c:pt idx="2592">
                  <c:v>62.160012011469398</c:v>
                </c:pt>
                <c:pt idx="2593">
                  <c:v>62.160231699191897</c:v>
                </c:pt>
                <c:pt idx="2594">
                  <c:v>62.160450849355499</c:v>
                </c:pt>
                <c:pt idx="2595">
                  <c:v>62.160669463299499</c:v>
                </c:pt>
                <c:pt idx="2596">
                  <c:v>62.160887542360399</c:v>
                </c:pt>
                <c:pt idx="2597">
                  <c:v>62.161105087872102</c:v>
                </c:pt>
                <c:pt idx="2598">
                  <c:v>62.161322101165602</c:v>
                </c:pt>
                <c:pt idx="2599">
                  <c:v>62.161538583569502</c:v>
                </c:pt>
                <c:pt idx="2600">
                  <c:v>62.161754536409397</c:v>
                </c:pt>
                <c:pt idx="2601">
                  <c:v>62.161969961008502</c:v>
                </c:pt>
                <c:pt idx="2602">
                  <c:v>62.162184858687198</c:v>
                </c:pt>
                <c:pt idx="2603">
                  <c:v>62.162399230763299</c:v>
                </c:pt>
                <c:pt idx="2604">
                  <c:v>62.1626130785519</c:v>
                </c:pt>
                <c:pt idx="2605">
                  <c:v>62.162826403365699</c:v>
                </c:pt>
                <c:pt idx="2606">
                  <c:v>62.163039206514703</c:v>
                </c:pt>
                <c:pt idx="2607">
                  <c:v>62.163251489306099</c:v>
                </c:pt>
                <c:pt idx="2608">
                  <c:v>62.163463253044803</c:v>
                </c:pt>
                <c:pt idx="2609">
                  <c:v>62.1636744990331</c:v>
                </c:pt>
                <c:pt idx="2610">
                  <c:v>62.163885228570699</c:v>
                </c:pt>
                <c:pt idx="2611">
                  <c:v>62.164095442954697</c:v>
                </c:pt>
                <c:pt idx="2612">
                  <c:v>62.164305143479901</c:v>
                </c:pt>
                <c:pt idx="2613">
                  <c:v>62.164514331438298</c:v>
                </c:pt>
                <c:pt idx="2614">
                  <c:v>62.164723008119601</c:v>
                </c:pt>
                <c:pt idx="2615">
                  <c:v>62.164931174811102</c:v>
                </c:pt>
                <c:pt idx="2616">
                  <c:v>62.165138832797403</c:v>
                </c:pt>
                <c:pt idx="2617">
                  <c:v>62.165345983360702</c:v>
                </c:pt>
                <c:pt idx="2618">
                  <c:v>62.165552627780997</c:v>
                </c:pt>
                <c:pt idx="2619">
                  <c:v>62.165758751980697</c:v>
                </c:pt>
                <c:pt idx="2620">
                  <c:v>62.165964371355301</c:v>
                </c:pt>
                <c:pt idx="2621">
                  <c:v>62.166169487391002</c:v>
                </c:pt>
                <c:pt idx="2622">
                  <c:v>62.166374101325999</c:v>
                </c:pt>
                <c:pt idx="2623">
                  <c:v>62.166578214395599</c:v>
                </c:pt>
                <c:pt idx="2624">
                  <c:v>62.166781827832203</c:v>
                </c:pt>
                <c:pt idx="2625">
                  <c:v>62.166984942865298</c:v>
                </c:pt>
                <c:pt idx="2626">
                  <c:v>62.167187560721601</c:v>
                </c:pt>
                <c:pt idx="2627">
                  <c:v>62.167389682624801</c:v>
                </c:pt>
                <c:pt idx="2628">
                  <c:v>62.167591309795696</c:v>
                </c:pt>
                <c:pt idx="2629">
                  <c:v>62.167792443452299</c:v>
                </c:pt>
                <c:pt idx="2630">
                  <c:v>62.167993084809702</c:v>
                </c:pt>
                <c:pt idx="2631">
                  <c:v>62.168193235080402</c:v>
                </c:pt>
                <c:pt idx="2632">
                  <c:v>62.168392895473701</c:v>
                </c:pt>
                <c:pt idx="2633">
                  <c:v>62.168592067196201</c:v>
                </c:pt>
                <c:pt idx="2634">
                  <c:v>62.168790751451802</c:v>
                </c:pt>
                <c:pt idx="2635">
                  <c:v>62.168988949441399</c:v>
                </c:pt>
                <c:pt idx="2636">
                  <c:v>62.169186662363302</c:v>
                </c:pt>
                <c:pt idx="2637">
                  <c:v>62.169383891412998</c:v>
                </c:pt>
                <c:pt idx="2638">
                  <c:v>62.169580637783</c:v>
                </c:pt>
                <c:pt idx="2639">
                  <c:v>62.169776902663102</c:v>
                </c:pt>
                <c:pt idx="2640">
                  <c:v>62.169972687240602</c:v>
                </c:pt>
                <c:pt idx="2641">
                  <c:v>62.170167992699596</c:v>
                </c:pt>
                <c:pt idx="2642">
                  <c:v>62.170362820222003</c:v>
                </c:pt>
                <c:pt idx="2643">
                  <c:v>62.170557170986399</c:v>
                </c:pt>
                <c:pt idx="2644">
                  <c:v>62.170751046169102</c:v>
                </c:pt>
                <c:pt idx="2645">
                  <c:v>62.170944446943402</c:v>
                </c:pt>
                <c:pt idx="2646">
                  <c:v>62.171137374480097</c:v>
                </c:pt>
                <c:pt idx="2647">
                  <c:v>62.171329829947297</c:v>
                </c:pt>
                <c:pt idx="2648">
                  <c:v>62.171521814510101</c:v>
                </c:pt>
                <c:pt idx="2649">
                  <c:v>62.171713329331197</c:v>
                </c:pt>
                <c:pt idx="2650">
                  <c:v>62.171904375570698</c:v>
                </c:pt>
                <c:pt idx="2651">
                  <c:v>62.172094954385898</c:v>
                </c:pt>
                <c:pt idx="2652">
                  <c:v>62.172285066931302</c:v>
                </c:pt>
                <c:pt idx="2653">
                  <c:v>62.172474714358998</c:v>
                </c:pt>
                <c:pt idx="2654">
                  <c:v>62.172663897818403</c:v>
                </c:pt>
                <c:pt idx="2655">
                  <c:v>62.172852618456197</c:v>
                </c:pt>
                <c:pt idx="2656">
                  <c:v>62.173040877416597</c:v>
                </c:pt>
                <c:pt idx="2657">
                  <c:v>62.173228675841003</c:v>
                </c:pt>
                <c:pt idx="2658">
                  <c:v>62.173416014868501</c:v>
                </c:pt>
                <c:pt idx="2659">
                  <c:v>62.173602895635298</c:v>
                </c:pt>
                <c:pt idx="2660">
                  <c:v>62.173789319275102</c:v>
                </c:pt>
                <c:pt idx="2661">
                  <c:v>62.173975286919301</c:v>
                </c:pt>
                <c:pt idx="2662">
                  <c:v>62.174160799696402</c:v>
                </c:pt>
                <c:pt idx="2663">
                  <c:v>62.174345858732401</c:v>
                </c:pt>
                <c:pt idx="2664">
                  <c:v>62.174530465151001</c:v>
                </c:pt>
                <c:pt idx="2665">
                  <c:v>62.174714620072997</c:v>
                </c:pt>
                <c:pt idx="2666">
                  <c:v>62.174898324616997</c:v>
                </c:pt>
                <c:pt idx="2667">
                  <c:v>62.175081579898801</c:v>
                </c:pt>
                <c:pt idx="2668">
                  <c:v>62.175264387032001</c:v>
                </c:pt>
                <c:pt idx="2669">
                  <c:v>62.175446747127502</c:v>
                </c:pt>
                <c:pt idx="2670">
                  <c:v>62.1756286612937</c:v>
                </c:pt>
                <c:pt idx="2671">
                  <c:v>62.175810130636698</c:v>
                </c:pt>
                <c:pt idx="2672">
                  <c:v>62.175991156259798</c:v>
                </c:pt>
                <c:pt idx="2673">
                  <c:v>62.176171739264198</c:v>
                </c:pt>
                <c:pt idx="2674">
                  <c:v>62.176351880748399</c:v>
                </c:pt>
                <c:pt idx="2675">
                  <c:v>62.176531581808597</c:v>
                </c:pt>
                <c:pt idx="2676">
                  <c:v>62.176710843538501</c:v>
                </c:pt>
                <c:pt idx="2677">
                  <c:v>62.1768896670294</c:v>
                </c:pt>
                <c:pt idx="2678">
                  <c:v>62.1770680533701</c:v>
                </c:pt>
                <c:pt idx="2679">
                  <c:v>62.177246003647099</c:v>
                </c:pt>
                <c:pt idx="2680">
                  <c:v>62.177423518944501</c:v>
                </c:pt>
                <c:pt idx="2681">
                  <c:v>62.177600600343901</c:v>
                </c:pt>
                <c:pt idx="2682">
                  <c:v>62.177777248924698</c:v>
                </c:pt>
                <c:pt idx="2683">
                  <c:v>62.1779534657637</c:v>
                </c:pt>
                <c:pt idx="2684">
                  <c:v>62.178129249622998</c:v>
                </c:pt>
                <c:pt idx="2685">
                  <c:v>62.178304596156302</c:v>
                </c:pt>
                <c:pt idx="2686">
                  <c:v>62.178479513604003</c:v>
                </c:pt>
                <c:pt idx="2687">
                  <c:v>62.178654003017797</c:v>
                </c:pt>
                <c:pt idx="2688">
                  <c:v>62.178828065446801</c:v>
                </c:pt>
                <c:pt idx="2689">
                  <c:v>62.179001701937899</c:v>
                </c:pt>
                <c:pt idx="2690">
                  <c:v>62.1791749135351</c:v>
                </c:pt>
                <c:pt idx="2691">
                  <c:v>62.179347701279902</c:v>
                </c:pt>
                <c:pt idx="2692">
                  <c:v>62.179520066211502</c:v>
                </c:pt>
                <c:pt idx="2693">
                  <c:v>62.179692009366399</c:v>
                </c:pt>
                <c:pt idx="2694">
                  <c:v>62.179863531778501</c:v>
                </c:pt>
                <c:pt idx="2695">
                  <c:v>62.180034634479398</c:v>
                </c:pt>
                <c:pt idx="2696">
                  <c:v>62.180205318497897</c:v>
                </c:pt>
                <c:pt idx="2697">
                  <c:v>62.180375584860698</c:v>
                </c:pt>
                <c:pt idx="2698">
                  <c:v>62.1805454345917</c:v>
                </c:pt>
                <c:pt idx="2699">
                  <c:v>62.180714868712499</c:v>
                </c:pt>
                <c:pt idx="2700">
                  <c:v>62.180883888242001</c:v>
                </c:pt>
                <c:pt idx="2701">
                  <c:v>62.181052494196898</c:v>
                </c:pt>
                <c:pt idx="2702">
                  <c:v>62.1812206875912</c:v>
                </c:pt>
                <c:pt idx="2703">
                  <c:v>62.181388469436598</c:v>
                </c:pt>
                <c:pt idx="2704">
                  <c:v>62.181555840742398</c:v>
                </c:pt>
                <c:pt idx="2705">
                  <c:v>62.181722802515402</c:v>
                </c:pt>
                <c:pt idx="2706">
                  <c:v>62.1818893557598</c:v>
                </c:pt>
                <c:pt idx="2707">
                  <c:v>62.182055501477699</c:v>
                </c:pt>
                <c:pt idx="2708">
                  <c:v>62.182221240668497</c:v>
                </c:pt>
                <c:pt idx="2709">
                  <c:v>62.182386574329399</c:v>
                </c:pt>
                <c:pt idx="2710">
                  <c:v>62.182551503455002</c:v>
                </c:pt>
                <c:pt idx="2711">
                  <c:v>62.182716029037799</c:v>
                </c:pt>
                <c:pt idx="2712">
                  <c:v>62.182880152067597</c:v>
                </c:pt>
                <c:pt idx="2713">
                  <c:v>62.1830438735321</c:v>
                </c:pt>
                <c:pt idx="2714">
                  <c:v>62.183207194416298</c:v>
                </c:pt>
                <c:pt idx="2715">
                  <c:v>62.183370115703198</c:v>
                </c:pt>
                <c:pt idx="2716">
                  <c:v>62.183532638373201</c:v>
                </c:pt>
                <c:pt idx="2717">
                  <c:v>62.183694763404503</c:v>
                </c:pt>
                <c:pt idx="2718">
                  <c:v>62.1838564917729</c:v>
                </c:pt>
                <c:pt idx="2719">
                  <c:v>62.184017824451701</c:v>
                </c:pt>
                <c:pt idx="2720">
                  <c:v>62.184178762412301</c:v>
                </c:pt>
                <c:pt idx="2721">
                  <c:v>62.1843393066234</c:v>
                </c:pt>
                <c:pt idx="2722">
                  <c:v>62.184499458051498</c:v>
                </c:pt>
                <c:pt idx="2723">
                  <c:v>62.184659217660801</c:v>
                </c:pt>
                <c:pt idx="2724">
                  <c:v>62.1848185864133</c:v>
                </c:pt>
                <c:pt idx="2725">
                  <c:v>62.184977565268703</c:v>
                </c:pt>
                <c:pt idx="2726">
                  <c:v>62.185136155184203</c:v>
                </c:pt>
                <c:pt idx="2727">
                  <c:v>62.185294357114998</c:v>
                </c:pt>
                <c:pt idx="2728">
                  <c:v>62.185452172013797</c:v>
                </c:pt>
                <c:pt idx="2729">
                  <c:v>62.185609600831398</c:v>
                </c:pt>
                <c:pt idx="2730">
                  <c:v>62.185766644515901</c:v>
                </c:pt>
                <c:pt idx="2731">
                  <c:v>62.185923304013599</c:v>
                </c:pt>
                <c:pt idx="2732">
                  <c:v>62.1860795802681</c:v>
                </c:pt>
                <c:pt idx="2733">
                  <c:v>62.186235474221299</c:v>
                </c:pt>
                <c:pt idx="2734">
                  <c:v>62.186390986812398</c:v>
                </c:pt>
                <c:pt idx="2735">
                  <c:v>62.186546118978697</c:v>
                </c:pt>
                <c:pt idx="2736">
                  <c:v>62.186700871655098</c:v>
                </c:pt>
                <c:pt idx="2737">
                  <c:v>62.186855245774602</c:v>
                </c:pt>
                <c:pt idx="2738">
                  <c:v>62.1870092422676</c:v>
                </c:pt>
                <c:pt idx="2739">
                  <c:v>62.1871628620626</c:v>
                </c:pt>
                <c:pt idx="2740">
                  <c:v>62.187316106086001</c:v>
                </c:pt>
                <c:pt idx="2741">
                  <c:v>62.187468975261702</c:v>
                </c:pt>
                <c:pt idx="2742">
                  <c:v>62.187621470511701</c:v>
                </c:pt>
                <c:pt idx="2743">
                  <c:v>62.187773592755804</c:v>
                </c:pt>
                <c:pt idx="2744">
                  <c:v>62.187925342911697</c:v>
                </c:pt>
                <c:pt idx="2745">
                  <c:v>62.188076721894902</c:v>
                </c:pt>
                <c:pt idx="2746">
                  <c:v>62.188227730618699</c:v>
                </c:pt>
                <c:pt idx="2747">
                  <c:v>62.188378369994503</c:v>
                </c:pt>
                <c:pt idx="2748">
                  <c:v>62.188528640931303</c:v>
                </c:pt>
                <c:pt idx="2749">
                  <c:v>62.188678544336199</c:v>
                </c:pt>
                <c:pt idx="2750">
                  <c:v>62.188828081114202</c:v>
                </c:pt>
                <c:pt idx="2751">
                  <c:v>62.188977252168101</c:v>
                </c:pt>
                <c:pt idx="2752">
                  <c:v>62.189126058398799</c:v>
                </c:pt>
                <c:pt idx="2753">
                  <c:v>62.189274500704897</c:v>
                </c:pt>
                <c:pt idx="2754">
                  <c:v>62.189422579983002</c:v>
                </c:pt>
                <c:pt idx="2755">
                  <c:v>62.189570297127801</c:v>
                </c:pt>
                <c:pt idx="2756">
                  <c:v>62.1897176530317</c:v>
                </c:pt>
                <c:pt idx="2757">
                  <c:v>62.189864648585299</c:v>
                </c:pt>
                <c:pt idx="2758">
                  <c:v>62.190011284428103</c:v>
                </c:pt>
                <c:pt idx="2759">
                  <c:v>62.190157557699798</c:v>
                </c:pt>
                <c:pt idx="2760">
                  <c:v>62.190303473042299</c:v>
                </c:pt>
                <c:pt idx="2761">
                  <c:v>62.190449031331298</c:v>
                </c:pt>
                <c:pt idx="2762">
                  <c:v>62.190594233440301</c:v>
                </c:pt>
                <c:pt idx="2763">
                  <c:v>62.190739080241002</c:v>
                </c:pt>
                <c:pt idx="2764">
                  <c:v>62.190883572602502</c:v>
                </c:pt>
                <c:pt idx="2765">
                  <c:v>62.191027711392302</c:v>
                </c:pt>
                <c:pt idx="2766">
                  <c:v>62.191171497475402</c:v>
                </c:pt>
                <c:pt idx="2767">
                  <c:v>62.191314931715098</c:v>
                </c:pt>
                <c:pt idx="2768">
                  <c:v>62.191458014972397</c:v>
                </c:pt>
                <c:pt idx="2769">
                  <c:v>62.191600748106403</c:v>
                </c:pt>
                <c:pt idx="2770">
                  <c:v>62.191743131973901</c:v>
                </c:pt>
                <c:pt idx="2771">
                  <c:v>62.191885167429803</c:v>
                </c:pt>
                <c:pt idx="2772">
                  <c:v>62.1920268553271</c:v>
                </c:pt>
                <c:pt idx="2773">
                  <c:v>62.192168196516498</c:v>
                </c:pt>
                <c:pt idx="2774">
                  <c:v>62.192309191846803</c:v>
                </c:pt>
                <c:pt idx="2775">
                  <c:v>62.192449842164898</c:v>
                </c:pt>
                <c:pt idx="2776">
                  <c:v>62.192590148315404</c:v>
                </c:pt>
                <c:pt idx="2777">
                  <c:v>62.192730111141302</c:v>
                </c:pt>
                <c:pt idx="2778">
                  <c:v>62.1928697314831</c:v>
                </c:pt>
                <c:pt idx="2779">
                  <c:v>62.1930090101798</c:v>
                </c:pt>
                <c:pt idx="2780">
                  <c:v>62.193147948068003</c:v>
                </c:pt>
                <c:pt idx="2781">
                  <c:v>62.193286545982602</c:v>
                </c:pt>
                <c:pt idx="2782">
                  <c:v>62.193424804756397</c:v>
                </c:pt>
                <c:pt idx="2783">
                  <c:v>62.193562725220197</c:v>
                </c:pt>
                <c:pt idx="2784">
                  <c:v>62.193700308203198</c:v>
                </c:pt>
                <c:pt idx="2785">
                  <c:v>62.193837554532003</c:v>
                </c:pt>
                <c:pt idx="2786">
                  <c:v>62.1939744650318</c:v>
                </c:pt>
                <c:pt idx="2787">
                  <c:v>62.194111040525698</c:v>
                </c:pt>
                <c:pt idx="2788">
                  <c:v>62.194247281834798</c:v>
                </c:pt>
                <c:pt idx="2789">
                  <c:v>62.1943831897783</c:v>
                </c:pt>
                <c:pt idx="2790">
                  <c:v>62.194518765173598</c:v>
                </c:pt>
                <c:pt idx="2791">
                  <c:v>62.194654008835997</c:v>
                </c:pt>
                <c:pt idx="2792">
                  <c:v>62.194788921578997</c:v>
                </c:pt>
                <c:pt idx="2793">
                  <c:v>62.194923504214302</c:v>
                </c:pt>
                <c:pt idx="2794">
                  <c:v>62.195057757551503</c:v>
                </c:pt>
                <c:pt idx="2795">
                  <c:v>62.195191682398502</c:v>
                </c:pt>
                <c:pt idx="2796">
                  <c:v>62.195325279561203</c:v>
                </c:pt>
                <c:pt idx="2797">
                  <c:v>62.195458549843799</c:v>
                </c:pt>
                <c:pt idx="2798">
                  <c:v>62.195591494048301</c:v>
                </c:pt>
                <c:pt idx="2799">
                  <c:v>62.195724112975199</c:v>
                </c:pt>
                <c:pt idx="2800">
                  <c:v>62.195856407423101</c:v>
                </c:pt>
                <c:pt idx="2801">
                  <c:v>62.195988378188503</c:v>
                </c:pt>
                <c:pt idx="2802">
                  <c:v>62.196120026066403</c:v>
                </c:pt>
                <c:pt idx="2803">
                  <c:v>62.196251351849803</c:v>
                </c:pt>
                <c:pt idx="2804">
                  <c:v>62.1963823563297</c:v>
                </c:pt>
                <c:pt idx="2805">
                  <c:v>62.196513040295699</c:v>
                </c:pt>
                <c:pt idx="2806">
                  <c:v>62.196643404535301</c:v>
                </c:pt>
                <c:pt idx="2807">
                  <c:v>62.196773449834197</c:v>
                </c:pt>
                <c:pt idx="2808">
                  <c:v>62.196903176976498</c:v>
                </c:pt>
                <c:pt idx="2809">
                  <c:v>62.197032586744399</c:v>
                </c:pt>
                <c:pt idx="2810">
                  <c:v>62.197161679918104</c:v>
                </c:pt>
                <c:pt idx="2811">
                  <c:v>62.197290457276502</c:v>
                </c:pt>
                <c:pt idx="2812">
                  <c:v>62.197418919596402</c:v>
                </c:pt>
                <c:pt idx="2813">
                  <c:v>62.197547067652799</c:v>
                </c:pt>
                <c:pt idx="2814">
                  <c:v>62.197674902219198</c:v>
                </c:pt>
                <c:pt idx="2815">
                  <c:v>62.197802424067099</c:v>
                </c:pt>
                <c:pt idx="2816">
                  <c:v>62.197929633966503</c:v>
                </c:pt>
                <c:pt idx="2817">
                  <c:v>62.198056532685399</c:v>
                </c:pt>
                <c:pt idx="2818">
                  <c:v>62.1981831209904</c:v>
                </c:pt>
                <c:pt idx="2819">
                  <c:v>62.198309399646099</c:v>
                </c:pt>
                <c:pt idx="2820">
                  <c:v>62.198435369415598</c:v>
                </c:pt>
                <c:pt idx="2821">
                  <c:v>62.198561031060002</c:v>
                </c:pt>
                <c:pt idx="2822">
                  <c:v>62.198686385339002</c:v>
                </c:pt>
                <c:pt idx="2823">
                  <c:v>62.198811433010597</c:v>
                </c:pt>
                <c:pt idx="2824">
                  <c:v>62.198936174830799</c:v>
                </c:pt>
                <c:pt idx="2825">
                  <c:v>62.199060611554302</c:v>
                </c:pt>
                <c:pt idx="2826">
                  <c:v>62.199184743933998</c:v>
                </c:pt>
                <c:pt idx="2827">
                  <c:v>62.199308572721002</c:v>
                </c:pt>
                <c:pt idx="2828">
                  <c:v>62.1994320986649</c:v>
                </c:pt>
                <c:pt idx="2829">
                  <c:v>62.199555322513604</c:v>
                </c:pt>
                <c:pt idx="2830">
                  <c:v>62.199678245013303</c:v>
                </c:pt>
                <c:pt idx="2831">
                  <c:v>62.199800866908802</c:v>
                </c:pt>
                <c:pt idx="2832">
                  <c:v>62.199923188942897</c:v>
                </c:pt>
                <c:pt idx="2833">
                  <c:v>62.200045208040599</c:v>
                </c:pt>
                <c:pt idx="2834">
                  <c:v>62.2001669280207</c:v>
                </c:pt>
                <c:pt idx="2835">
                  <c:v>62.200288350108799</c:v>
                </c:pt>
                <c:pt idx="2836">
                  <c:v>62.200409475034697</c:v>
                </c:pt>
                <c:pt idx="2837">
                  <c:v>62.2005303035262</c:v>
                </c:pt>
                <c:pt idx="2838">
                  <c:v>62.200650836309599</c:v>
                </c:pt>
                <c:pt idx="2839">
                  <c:v>62.200771074109198</c:v>
                </c:pt>
                <c:pt idx="2840">
                  <c:v>62.200891017647997</c:v>
                </c:pt>
                <c:pt idx="2841">
                  <c:v>62.201010667647203</c:v>
                </c:pt>
                <c:pt idx="2842">
                  <c:v>62.201130024826099</c:v>
                </c:pt>
                <c:pt idx="2843">
                  <c:v>62.201249089902703</c:v>
                </c:pt>
                <c:pt idx="2844">
                  <c:v>62.201367863592999</c:v>
                </c:pt>
                <c:pt idx="2845">
                  <c:v>62.201486346611702</c:v>
                </c:pt>
                <c:pt idx="2846">
                  <c:v>62.2016045396715</c:v>
                </c:pt>
                <c:pt idx="2847">
                  <c:v>62.201722443483803</c:v>
                </c:pt>
                <c:pt idx="2848">
                  <c:v>62.201840058758101</c:v>
                </c:pt>
                <c:pt idx="2849">
                  <c:v>62.201957386202402</c:v>
                </c:pt>
                <c:pt idx="2850">
                  <c:v>62.202074426522998</c:v>
                </c:pt>
                <c:pt idx="2851">
                  <c:v>62.202191180424698</c:v>
                </c:pt>
                <c:pt idx="2852">
                  <c:v>62.202307648610599</c:v>
                </c:pt>
                <c:pt idx="2853">
                  <c:v>62.202423831782397</c:v>
                </c:pt>
                <c:pt idx="2854">
                  <c:v>62.202539730639799</c:v>
                </c:pt>
                <c:pt idx="2855">
                  <c:v>62.202655345881197</c:v>
                </c:pt>
                <c:pt idx="2856">
                  <c:v>62.2027706782035</c:v>
                </c:pt>
                <c:pt idx="2857">
                  <c:v>62.202885728301801</c:v>
                </c:pt>
                <c:pt idx="2858">
                  <c:v>62.203000496869798</c:v>
                </c:pt>
                <c:pt idx="2859">
                  <c:v>62.203114984599402</c:v>
                </c:pt>
                <c:pt idx="2860">
                  <c:v>62.203229192181198</c:v>
                </c:pt>
                <c:pt idx="2861">
                  <c:v>62.203343120304098</c:v>
                </c:pt>
                <c:pt idx="2862">
                  <c:v>62.203456769655602</c:v>
                </c:pt>
                <c:pt idx="2863">
                  <c:v>62.203570140921499</c:v>
                </c:pt>
                <c:pt idx="2864">
                  <c:v>62.203683234786098</c:v>
                </c:pt>
                <c:pt idx="2865">
                  <c:v>62.203796051932201</c:v>
                </c:pt>
                <c:pt idx="2866">
                  <c:v>62.203908593041099</c:v>
                </c:pt>
                <c:pt idx="2867">
                  <c:v>62.204020858792603</c:v>
                </c:pt>
                <c:pt idx="2868">
                  <c:v>62.204132849864898</c:v>
                </c:pt>
                <c:pt idx="2869">
                  <c:v>62.204244566934797</c:v>
                </c:pt>
                <c:pt idx="2870">
                  <c:v>62.2043560106775</c:v>
                </c:pt>
                <c:pt idx="2871">
                  <c:v>62.204467181766901</c:v>
                </c:pt>
                <c:pt idx="2872">
                  <c:v>62.204578080875102</c:v>
                </c:pt>
                <c:pt idx="2873">
                  <c:v>62.204688708672997</c:v>
                </c:pt>
                <c:pt idx="2874">
                  <c:v>62.204799065829903</c:v>
                </c:pt>
                <c:pt idx="2875">
                  <c:v>62.204909153013801</c:v>
                </c:pt>
                <c:pt idx="2876">
                  <c:v>62.205018970890897</c:v>
                </c:pt>
                <c:pt idx="2877">
                  <c:v>62.205128520126202</c:v>
                </c:pt>
                <c:pt idx="2878">
                  <c:v>62.205237801383397</c:v>
                </c:pt>
                <c:pt idx="2879">
                  <c:v>62.205346815324297</c:v>
                </c:pt>
                <c:pt idx="2880">
                  <c:v>62.2054555626097</c:v>
                </c:pt>
                <c:pt idx="2881">
                  <c:v>62.205564043898796</c:v>
                </c:pt>
                <c:pt idx="2882">
                  <c:v>62.205672259849301</c:v>
                </c:pt>
                <c:pt idx="2883">
                  <c:v>62.205780211117599</c:v>
                </c:pt>
                <c:pt idx="2884">
                  <c:v>62.205887898358597</c:v>
                </c:pt>
                <c:pt idx="2885">
                  <c:v>62.205995322226002</c:v>
                </c:pt>
                <c:pt idx="2886">
                  <c:v>62.206102483371801</c:v>
                </c:pt>
                <c:pt idx="2887">
                  <c:v>62.2062093824469</c:v>
                </c:pt>
                <c:pt idx="2888">
                  <c:v>62.206316020100502</c:v>
                </c:pt>
                <c:pt idx="2889">
                  <c:v>62.206422396980699</c:v>
                </c:pt>
                <c:pt idx="2890">
                  <c:v>62.206528513734199</c:v>
                </c:pt>
                <c:pt idx="2891">
                  <c:v>62.206634371006103</c:v>
                </c:pt>
                <c:pt idx="2892">
                  <c:v>62.206739969440399</c:v>
                </c:pt>
                <c:pt idx="2893">
                  <c:v>62.206845309679501</c:v>
                </c:pt>
                <c:pt idx="2894">
                  <c:v>62.206950392364803</c:v>
                </c:pt>
                <c:pt idx="2895">
                  <c:v>62.207055218135999</c:v>
                </c:pt>
                <c:pt idx="2896">
                  <c:v>62.207159787631603</c:v>
                </c:pt>
                <c:pt idx="2897">
                  <c:v>62.207264101488903</c:v>
                </c:pt>
                <c:pt idx="2898">
                  <c:v>62.207368160343698</c:v>
                </c:pt>
                <c:pt idx="2899">
                  <c:v>62.207471964830503</c:v>
                </c:pt>
                <c:pt idx="2900">
                  <c:v>62.207575515582597</c:v>
                </c:pt>
                <c:pt idx="2901">
                  <c:v>62.207678813231901</c:v>
                </c:pt>
                <c:pt idx="2902">
                  <c:v>62.207781858409</c:v>
                </c:pt>
                <c:pt idx="2903">
                  <c:v>62.2078846517432</c:v>
                </c:pt>
                <c:pt idx="2904">
                  <c:v>62.2079871938626</c:v>
                </c:pt>
                <c:pt idx="2905">
                  <c:v>62.208089485393998</c:v>
                </c:pt>
                <c:pt idx="2906">
                  <c:v>62.208191526962899</c:v>
                </c:pt>
                <c:pt idx="2907">
                  <c:v>62.208293314444198</c:v>
                </c:pt>
                <c:pt idx="2908">
                  <c:v>62.208394850894202</c:v>
                </c:pt>
                <c:pt idx="2909">
                  <c:v>62.208496138861101</c:v>
                </c:pt>
                <c:pt idx="2910">
                  <c:v>62.208597178954498</c:v>
                </c:pt>
                <c:pt idx="2911">
                  <c:v>62.208697971782499</c:v>
                </c:pt>
                <c:pt idx="2912">
                  <c:v>62.208798517951898</c:v>
                </c:pt>
                <c:pt idx="2913">
                  <c:v>62.2088988180681</c:v>
                </c:pt>
                <c:pt idx="2914">
                  <c:v>62.208998872735101</c:v>
                </c:pt>
                <c:pt idx="2915">
                  <c:v>62.2090986825553</c:v>
                </c:pt>
                <c:pt idx="2916">
                  <c:v>62.2091982481302</c:v>
                </c:pt>
                <c:pt idx="2917">
                  <c:v>62.209297570059398</c:v>
                </c:pt>
                <c:pt idx="2918">
                  <c:v>62.2093966489415</c:v>
                </c:pt>
                <c:pt idx="2919">
                  <c:v>62.209495485373402</c:v>
                </c:pt>
                <c:pt idx="2920">
                  <c:v>62.209594079951103</c:v>
                </c:pt>
                <c:pt idx="2921">
                  <c:v>62.2096924332687</c:v>
                </c:pt>
                <c:pt idx="2922">
                  <c:v>62.209790545919297</c:v>
                </c:pt>
                <c:pt idx="2923">
                  <c:v>62.2098884184947</c:v>
                </c:pt>
                <c:pt idx="2924">
                  <c:v>62.209986051584998</c:v>
                </c:pt>
                <c:pt idx="2925">
                  <c:v>62.210083445779297</c:v>
                </c:pt>
                <c:pt idx="2926">
                  <c:v>62.2101806016653</c:v>
                </c:pt>
                <c:pt idx="2927">
                  <c:v>62.210277519829198</c:v>
                </c:pt>
                <c:pt idx="2928">
                  <c:v>62.210374200856101</c:v>
                </c:pt>
                <c:pt idx="2929">
                  <c:v>62.2104706453297</c:v>
                </c:pt>
                <c:pt idx="2930">
                  <c:v>62.210566853832297</c:v>
                </c:pt>
                <c:pt idx="2931">
                  <c:v>62.210662826944997</c:v>
                </c:pt>
                <c:pt idx="2932">
                  <c:v>62.210758565247502</c:v>
                </c:pt>
                <c:pt idx="2933">
                  <c:v>62.210854069318302</c:v>
                </c:pt>
                <c:pt idx="2934">
                  <c:v>62.210949339734697</c:v>
                </c:pt>
                <c:pt idx="2935">
                  <c:v>62.211044377072398</c:v>
                </c:pt>
                <c:pt idx="2936">
                  <c:v>62.211139181906098</c:v>
                </c:pt>
                <c:pt idx="2937">
                  <c:v>62.211233754809101</c:v>
                </c:pt>
                <c:pt idx="2938">
                  <c:v>62.211328096353498</c:v>
                </c:pt>
                <c:pt idx="2939">
                  <c:v>62.211422207109997</c:v>
                </c:pt>
                <c:pt idx="2940">
                  <c:v>62.211516087648199</c:v>
                </c:pt>
                <c:pt idx="2941">
                  <c:v>62.211609738536403</c:v>
                </c:pt>
                <c:pt idx="2942">
                  <c:v>62.2117031603415</c:v>
                </c:pt>
                <c:pt idx="2943">
                  <c:v>62.211796353629403</c:v>
                </c:pt>
                <c:pt idx="2944">
                  <c:v>62.211889318964602</c:v>
                </c:pt>
                <c:pt idx="2945">
                  <c:v>62.211982056910301</c:v>
                </c:pt>
                <c:pt idx="2946">
                  <c:v>62.212074568028697</c:v>
                </c:pt>
                <c:pt idx="2947">
                  <c:v>62.2121668528805</c:v>
                </c:pt>
                <c:pt idx="2948">
                  <c:v>62.212258912025497</c:v>
                </c:pt>
                <c:pt idx="2949">
                  <c:v>62.212350746021897</c:v>
                </c:pt>
                <c:pt idx="2950">
                  <c:v>62.212442355427001</c:v>
                </c:pt>
                <c:pt idx="2951">
                  <c:v>62.2125337407968</c:v>
                </c:pt>
                <c:pt idx="2952">
                  <c:v>62.212624902686102</c:v>
                </c:pt>
                <c:pt idx="2953">
                  <c:v>62.212715841648397</c:v>
                </c:pt>
                <c:pt idx="2954">
                  <c:v>62.212806558236103</c:v>
                </c:pt>
                <c:pt idx="2955">
                  <c:v>62.212897053000503</c:v>
                </c:pt>
                <c:pt idx="2956">
                  <c:v>62.2129873264916</c:v>
                </c:pt>
                <c:pt idx="2957">
                  <c:v>62.213077379258202</c:v>
                </c:pt>
                <c:pt idx="2958">
                  <c:v>62.213167211848003</c:v>
                </c:pt>
                <c:pt idx="2959">
                  <c:v>62.213256824807601</c:v>
                </c:pt>
                <c:pt idx="2960">
                  <c:v>62.213346218682297</c:v>
                </c:pt>
                <c:pt idx="2961">
                  <c:v>62.213435394016301</c:v>
                </c:pt>
                <c:pt idx="2962">
                  <c:v>62.213524351352604</c:v>
                </c:pt>
                <c:pt idx="2963">
                  <c:v>62.213613091233299</c:v>
                </c:pt>
                <c:pt idx="2964">
                  <c:v>62.213701614199003</c:v>
                </c:pt>
                <c:pt idx="2965">
                  <c:v>62.213789920789303</c:v>
                </c:pt>
                <c:pt idx="2966">
                  <c:v>62.213878011542903</c:v>
                </c:pt>
                <c:pt idx="2967">
                  <c:v>62.213965886997002</c:v>
                </c:pt>
                <c:pt idx="2968">
                  <c:v>62.214053547687897</c:v>
                </c:pt>
                <c:pt idx="2969">
                  <c:v>62.214140994150902</c:v>
                </c:pt>
                <c:pt idx="2970">
                  <c:v>62.214228226919801</c:v>
                </c:pt>
                <c:pt idx="2971">
                  <c:v>62.214315246527697</c:v>
                </c:pt>
                <c:pt idx="2972">
                  <c:v>62.214402053506298</c:v>
                </c:pt>
                <c:pt idx="2973">
                  <c:v>62.214488648386499</c:v>
                </c:pt>
                <c:pt idx="2974">
                  <c:v>62.214575031697898</c:v>
                </c:pt>
                <c:pt idx="2975">
                  <c:v>62.214661203969001</c:v>
                </c:pt>
                <c:pt idx="2976">
                  <c:v>62.214747165727204</c:v>
                </c:pt>
                <c:pt idx="2977">
                  <c:v>62.214832917499201</c:v>
                </c:pt>
                <c:pt idx="2978">
                  <c:v>62.2149184598101</c:v>
                </c:pt>
                <c:pt idx="2979">
                  <c:v>62.215003793184302</c:v>
                </c:pt>
                <c:pt idx="2980">
                  <c:v>62.2150889181449</c:v>
                </c:pt>
                <c:pt idx="2981">
                  <c:v>62.215173831718303</c:v>
                </c:pt>
                <c:pt idx="2982">
                  <c:v>62.215258534491703</c:v>
                </c:pt>
                <c:pt idx="2983">
                  <c:v>62.215343030031498</c:v>
                </c:pt>
                <c:pt idx="2984">
                  <c:v>62.215427318845798</c:v>
                </c:pt>
                <c:pt idx="2985">
                  <c:v>62.215511401441702</c:v>
                </c:pt>
                <c:pt idx="2986">
                  <c:v>62.215595278325303</c:v>
                </c:pt>
                <c:pt idx="2987">
                  <c:v>62.215678950001198</c:v>
                </c:pt>
                <c:pt idx="2988">
                  <c:v>62.2157624169729</c:v>
                </c:pt>
                <c:pt idx="2989">
                  <c:v>62.215845679742898</c:v>
                </c:pt>
                <c:pt idx="2990">
                  <c:v>62.215928738812302</c:v>
                </c:pt>
                <c:pt idx="2991">
                  <c:v>62.216011594681198</c:v>
                </c:pt>
                <c:pt idx="2992">
                  <c:v>62.216094247848297</c:v>
                </c:pt>
                <c:pt idx="2993">
                  <c:v>62.216176698811303</c:v>
                </c:pt>
                <c:pt idx="2994">
                  <c:v>62.216258948066901</c:v>
                </c:pt>
                <c:pt idx="2995">
                  <c:v>62.216340996110297</c:v>
                </c:pt>
                <c:pt idx="2996">
                  <c:v>62.216422843435701</c:v>
                </c:pt>
                <c:pt idx="2997">
                  <c:v>62.216504490536302</c:v>
                </c:pt>
                <c:pt idx="2998">
                  <c:v>62.216585937903901</c:v>
                </c:pt>
                <c:pt idx="2999">
                  <c:v>62.216667186029298</c:v>
                </c:pt>
                <c:pt idx="3000">
                  <c:v>62.2167482354022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CDB-4BC9-98FB-361E6C937023}"/>
            </c:ext>
          </c:extLst>
        </c:ser>
        <c:ser>
          <c:idx val="9"/>
          <c:order val="4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simulaçoes!$BD$5:$BD$3005</c:f>
              <c:numCache>
                <c:formatCode>General</c:formatCode>
                <c:ptCount val="3001"/>
                <c:pt idx="0">
                  <c:v>0</c:v>
                </c:pt>
                <c:pt idx="1">
                  <c:v>0.220009098899908</c:v>
                </c:pt>
                <c:pt idx="2">
                  <c:v>0.44218169593087098</c:v>
                </c:pt>
                <c:pt idx="3">
                  <c:v>0.66405797642642095</c:v>
                </c:pt>
                <c:pt idx="4">
                  <c:v>0.88541524073042199</c:v>
                </c:pt>
                <c:pt idx="5">
                  <c:v>1.10617168426201</c:v>
                </c:pt>
                <c:pt idx="6">
                  <c:v>1.3262891760225699</c:v>
                </c:pt>
                <c:pt idx="7">
                  <c:v>1.5457470762699199</c:v>
                </c:pt>
                <c:pt idx="8">
                  <c:v>1.7645325108496399</c:v>
                </c:pt>
                <c:pt idx="9">
                  <c:v>1.9826363060082901</c:v>
                </c:pt>
                <c:pt idx="10">
                  <c:v>2.20005119489407</c:v>
                </c:pt>
                <c:pt idx="11">
                  <c:v>2.4167710233319299</c:v>
                </c:pt>
                <c:pt idx="12">
                  <c:v>2.6327904219232101</c:v>
                </c:pt>
                <c:pt idx="13">
                  <c:v>2.8481046935944301</c:v>
                </c:pt>
                <c:pt idx="14">
                  <c:v>3.0627097856628298</c:v>
                </c:pt>
                <c:pt idx="15">
                  <c:v>3.2766022820551401</c:v>
                </c:pt>
                <c:pt idx="16">
                  <c:v>3.4897793877522001</c:v>
                </c:pt>
                <c:pt idx="17">
                  <c:v>3.7022388982808199</c:v>
                </c:pt>
                <c:pt idx="18">
                  <c:v>3.91397915584567</c:v>
                </c:pt>
                <c:pt idx="19">
                  <c:v>4.1249989977765704</c:v>
                </c:pt>
                <c:pt idx="20">
                  <c:v>4.33529770133278</c:v>
                </c:pt>
                <c:pt idx="21">
                  <c:v>4.5448749293643003</c:v>
                </c:pt>
                <c:pt idx="22">
                  <c:v>4.7537306792766696</c:v>
                </c:pt>
                <c:pt idx="23">
                  <c:v>4.9618652364440496</c:v>
                </c:pt>
                <c:pt idx="24">
                  <c:v>5.1692791327780796</c:v>
                </c:pt>
                <c:pt idx="25">
                  <c:v>5.3759731114789302</c:v>
                </c:pt>
                <c:pt idx="26">
                  <c:v>5.5819480919021203</c:v>
                </c:pt>
                <c:pt idx="27">
                  <c:v>5.78720514740745</c:v>
                </c:pt>
                <c:pt idx="28">
                  <c:v>5.9917454819175502</c:v>
                </c:pt>
                <c:pt idx="29">
                  <c:v>6.1955704063537604</c:v>
                </c:pt>
                <c:pt idx="30">
                  <c:v>6.3986813256848203</c:v>
                </c:pt>
                <c:pt idx="31">
                  <c:v>6.6010797236145899</c:v>
                </c:pt>
                <c:pt idx="32">
                  <c:v>6.8027671510290002</c:v>
                </c:pt>
                <c:pt idx="33">
                  <c:v>7.0037452149984603</c:v>
                </c:pt>
                <c:pt idx="34">
                  <c:v>7.2040155706430697</c:v>
                </c:pt>
                <c:pt idx="35">
                  <c:v>7.4035799149038404</c:v>
                </c:pt>
                <c:pt idx="36">
                  <c:v>7.6024399796864897</c:v>
                </c:pt>
                <c:pt idx="37">
                  <c:v>7.8005975264723197</c:v>
                </c:pt>
                <c:pt idx="38">
                  <c:v>7.9980543416750898</c:v>
                </c:pt>
                <c:pt idx="39">
                  <c:v>8.1948122333418407</c:v>
                </c:pt>
                <c:pt idx="40">
                  <c:v>8.3908730280877695</c:v>
                </c:pt>
                <c:pt idx="41">
                  <c:v>8.5862385682524494</c:v>
                </c:pt>
                <c:pt idx="42">
                  <c:v>8.7809107095185208</c:v>
                </c:pt>
                <c:pt idx="43">
                  <c:v>8.9748913189221309</c:v>
                </c:pt>
                <c:pt idx="44">
                  <c:v>9.1681822732283607</c:v>
                </c:pt>
                <c:pt idx="45">
                  <c:v>9.3607854573096301</c:v>
                </c:pt>
                <c:pt idx="46">
                  <c:v>9.5527027633465202</c:v>
                </c:pt>
                <c:pt idx="47">
                  <c:v>9.7439360896146106</c:v>
                </c:pt>
                <c:pt idx="48">
                  <c:v>9.9344873396065498</c:v>
                </c:pt>
                <c:pt idx="49">
                  <c:v>10.124358421218499</c:v>
                </c:pt>
                <c:pt idx="50">
                  <c:v>10.3135512461755</c:v>
                </c:pt>
                <c:pt idx="51">
                  <c:v>10.5020677294386</c:v>
                </c:pt>
                <c:pt idx="52">
                  <c:v>10.689909788741399</c:v>
                </c:pt>
                <c:pt idx="53">
                  <c:v>10.8770793441411</c:v>
                </c:pt>
                <c:pt idx="54">
                  <c:v>11.0635783178351</c:v>
                </c:pt>
                <c:pt idx="55">
                  <c:v>11.2494086337156</c:v>
                </c:pt>
                <c:pt idx="56">
                  <c:v>11.4345722171535</c:v>
                </c:pt>
                <c:pt idx="57">
                  <c:v>11.619070994798999</c:v>
                </c:pt>
                <c:pt idx="58">
                  <c:v>11.802906894338401</c:v>
                </c:pt>
                <c:pt idx="59">
                  <c:v>11.986081844333301</c:v>
                </c:pt>
                <c:pt idx="60">
                  <c:v>12.1685977741272</c:v>
                </c:pt>
                <c:pt idx="61">
                  <c:v>12.3504566135933</c:v>
                </c:pt>
                <c:pt idx="62">
                  <c:v>12.5316602931359</c:v>
                </c:pt>
                <c:pt idx="63">
                  <c:v>12.7122107435123</c:v>
                </c:pt>
                <c:pt idx="64">
                  <c:v>12.892109895767501</c:v>
                </c:pt>
                <c:pt idx="65">
                  <c:v>13.0713596811645</c:v>
                </c:pt>
                <c:pt idx="66">
                  <c:v>13.2499620310401</c:v>
                </c:pt>
                <c:pt idx="67">
                  <c:v>13.427918876823901</c:v>
                </c:pt>
                <c:pt idx="68">
                  <c:v>13.605232149865</c:v>
                </c:pt>
                <c:pt idx="69">
                  <c:v>13.781903781374901</c:v>
                </c:pt>
                <c:pt idx="70">
                  <c:v>13.9579357024258</c:v>
                </c:pt>
                <c:pt idx="71">
                  <c:v>14.1333298438956</c:v>
                </c:pt>
                <c:pt idx="72">
                  <c:v>14.3080881363105</c:v>
                </c:pt>
                <c:pt idx="73">
                  <c:v>14.482212509922199</c:v>
                </c:pt>
                <c:pt idx="74">
                  <c:v>14.655704894530899</c:v>
                </c:pt>
                <c:pt idx="75">
                  <c:v>14.828567219507001</c:v>
                </c:pt>
                <c:pt idx="76">
                  <c:v>15.0008014136935</c:v>
                </c:pt>
                <c:pt idx="77">
                  <c:v>15.1724094051817</c:v>
                </c:pt>
                <c:pt idx="78">
                  <c:v>15.343393121453101</c:v>
                </c:pt>
                <c:pt idx="79">
                  <c:v>15.513754489477</c:v>
                </c:pt>
                <c:pt idx="80">
                  <c:v>15.683495435507799</c:v>
                </c:pt>
                <c:pt idx="81">
                  <c:v>15.852617884917199</c:v>
                </c:pt>
                <c:pt idx="82">
                  <c:v>16.021123762217801</c:v>
                </c:pt>
                <c:pt idx="83">
                  <c:v>16.1890149910373</c:v>
                </c:pt>
                <c:pt idx="84">
                  <c:v>16.356293493854299</c:v>
                </c:pt>
                <c:pt idx="85">
                  <c:v>16.522961192219</c:v>
                </c:pt>
                <c:pt idx="86">
                  <c:v>16.6890200068353</c:v>
                </c:pt>
                <c:pt idx="87">
                  <c:v>16.854471857261402</c:v>
                </c:pt>
                <c:pt idx="88">
                  <c:v>17.019318661800099</c:v>
                </c:pt>
                <c:pt idx="89">
                  <c:v>17.183562337103499</c:v>
                </c:pt>
                <c:pt idx="90">
                  <c:v>17.347204798848299</c:v>
                </c:pt>
                <c:pt idx="91">
                  <c:v>17.5102479615582</c:v>
                </c:pt>
                <c:pt idx="92">
                  <c:v>17.672693738523101</c:v>
                </c:pt>
                <c:pt idx="93">
                  <c:v>17.834544041005799</c:v>
                </c:pt>
                <c:pt idx="94">
                  <c:v>17.9958007789565</c:v>
                </c:pt>
                <c:pt idx="95">
                  <c:v>18.156465860821701</c:v>
                </c:pt>
                <c:pt idx="96">
                  <c:v>18.3165411932372</c:v>
                </c:pt>
                <c:pt idx="97">
                  <c:v>18.476028679509898</c:v>
                </c:pt>
                <c:pt idx="98">
                  <c:v>18.634930225985499</c:v>
                </c:pt>
                <c:pt idx="99">
                  <c:v>18.7932477308551</c:v>
                </c:pt>
                <c:pt idx="100">
                  <c:v>18.950983097477501</c:v>
                </c:pt>
                <c:pt idx="101">
                  <c:v>19.1081382221662</c:v>
                </c:pt>
                <c:pt idx="102">
                  <c:v>19.2647150012629</c:v>
                </c:pt>
                <c:pt idx="103">
                  <c:v>19.420715329735099</c:v>
                </c:pt>
                <c:pt idx="104">
                  <c:v>19.576141098755301</c:v>
                </c:pt>
                <c:pt idx="105">
                  <c:v>19.7309942005942</c:v>
                </c:pt>
                <c:pt idx="106">
                  <c:v>19.8852765180681</c:v>
                </c:pt>
                <c:pt idx="107">
                  <c:v>20.038989942296901</c:v>
                </c:pt>
                <c:pt idx="108">
                  <c:v>20.1921363576181</c:v>
                </c:pt>
                <c:pt idx="109">
                  <c:v>20.344717643923499</c:v>
                </c:pt>
                <c:pt idx="110">
                  <c:v>20.496735679546099</c:v>
                </c:pt>
                <c:pt idx="111">
                  <c:v>20.648192339266501</c:v>
                </c:pt>
                <c:pt idx="112">
                  <c:v>20.799089498563902</c:v>
                </c:pt>
                <c:pt idx="113">
                  <c:v>20.9494290275446</c:v>
                </c:pt>
                <c:pt idx="114">
                  <c:v>21.099212793504599</c:v>
                </c:pt>
                <c:pt idx="115">
                  <c:v>21.248442664013599</c:v>
                </c:pt>
                <c:pt idx="116">
                  <c:v>21.397120504008001</c:v>
                </c:pt>
                <c:pt idx="117">
                  <c:v>21.5452481742537</c:v>
                </c:pt>
                <c:pt idx="118">
                  <c:v>21.692827532893801</c:v>
                </c:pt>
                <c:pt idx="119">
                  <c:v>21.839860434336501</c:v>
                </c:pt>
                <c:pt idx="120">
                  <c:v>21.986348732462901</c:v>
                </c:pt>
                <c:pt idx="121">
                  <c:v>22.1322942773858</c:v>
                </c:pt>
                <c:pt idx="122">
                  <c:v>22.277698914809601</c:v>
                </c:pt>
                <c:pt idx="123">
                  <c:v>22.422564489719999</c:v>
                </c:pt>
                <c:pt idx="124">
                  <c:v>22.566892843594701</c:v>
                </c:pt>
                <c:pt idx="125">
                  <c:v>22.710685813606901</c:v>
                </c:pt>
                <c:pt idx="126">
                  <c:v>22.853945235561</c:v>
                </c:pt>
                <c:pt idx="127">
                  <c:v>22.996672941877701</c:v>
                </c:pt>
                <c:pt idx="128">
                  <c:v>23.1388707623823</c:v>
                </c:pt>
                <c:pt idx="129">
                  <c:v>23.280540523824602</c:v>
                </c:pt>
                <c:pt idx="130">
                  <c:v>23.421684050059</c:v>
                </c:pt>
                <c:pt idx="131">
                  <c:v>23.5623031593442</c:v>
                </c:pt>
                <c:pt idx="132">
                  <c:v>23.702399666744199</c:v>
                </c:pt>
                <c:pt idx="133">
                  <c:v>23.841975386196602</c:v>
                </c:pt>
                <c:pt idx="134">
                  <c:v>23.981032127028499</c:v>
                </c:pt>
                <c:pt idx="135">
                  <c:v>24.119571694733501</c:v>
                </c:pt>
                <c:pt idx="136">
                  <c:v>24.257595892300799</c:v>
                </c:pt>
                <c:pt idx="137">
                  <c:v>24.395106518930099</c:v>
                </c:pt>
                <c:pt idx="138">
                  <c:v>24.532105369783999</c:v>
                </c:pt>
                <c:pt idx="139">
                  <c:v>24.668594237387101</c:v>
                </c:pt>
                <c:pt idx="140">
                  <c:v>24.804574910583799</c:v>
                </c:pt>
                <c:pt idx="141">
                  <c:v>24.940049173958698</c:v>
                </c:pt>
                <c:pt idx="142">
                  <c:v>25.0750188094643</c:v>
                </c:pt>
                <c:pt idx="143">
                  <c:v>25.209485595310099</c:v>
                </c:pt>
                <c:pt idx="144">
                  <c:v>25.3434513049754</c:v>
                </c:pt>
                <c:pt idx="145">
                  <c:v>25.4769177091042</c:v>
                </c:pt>
                <c:pt idx="146">
                  <c:v>25.609886574890801</c:v>
                </c:pt>
                <c:pt idx="147">
                  <c:v>25.742359665061699</c:v>
                </c:pt>
                <c:pt idx="148">
                  <c:v>25.8743387386018</c:v>
                </c:pt>
                <c:pt idx="149">
                  <c:v>26.005825551389901</c:v>
                </c:pt>
                <c:pt idx="150">
                  <c:v>26.136821854889099</c:v>
                </c:pt>
                <c:pt idx="151">
                  <c:v>26.267329396119301</c:v>
                </c:pt>
                <c:pt idx="152">
                  <c:v>26.397349919338499</c:v>
                </c:pt>
                <c:pt idx="153">
                  <c:v>26.5268851644914</c:v>
                </c:pt>
                <c:pt idx="154">
                  <c:v>26.655936866974699</c:v>
                </c:pt>
                <c:pt idx="155">
                  <c:v>26.784506759125399</c:v>
                </c:pt>
                <c:pt idx="156">
                  <c:v>26.912596569129299</c:v>
                </c:pt>
                <c:pt idx="157">
                  <c:v>27.040208019935498</c:v>
                </c:pt>
                <c:pt idx="158">
                  <c:v>27.167342831850799</c:v>
                </c:pt>
                <c:pt idx="159">
                  <c:v>27.294002720796598</c:v>
                </c:pt>
                <c:pt idx="160">
                  <c:v>27.420189398200101</c:v>
                </c:pt>
                <c:pt idx="161">
                  <c:v>27.545904571743201</c:v>
                </c:pt>
                <c:pt idx="162">
                  <c:v>27.6711499451641</c:v>
                </c:pt>
                <c:pt idx="163">
                  <c:v>27.7959272175367</c:v>
                </c:pt>
                <c:pt idx="164">
                  <c:v>27.920238083741001</c:v>
                </c:pt>
                <c:pt idx="165">
                  <c:v>28.044084235067899</c:v>
                </c:pt>
                <c:pt idx="166">
                  <c:v>28.167467369242299</c:v>
                </c:pt>
                <c:pt idx="167">
                  <c:v>28.2903891369752</c:v>
                </c:pt>
                <c:pt idx="168">
                  <c:v>28.412851244335801</c:v>
                </c:pt>
                <c:pt idx="169">
                  <c:v>28.534855357991301</c:v>
                </c:pt>
                <c:pt idx="170">
                  <c:v>28.656403135024402</c:v>
                </c:pt>
                <c:pt idx="171">
                  <c:v>28.7774962481332</c:v>
                </c:pt>
                <c:pt idx="172">
                  <c:v>28.898136364139901</c:v>
                </c:pt>
                <c:pt idx="173">
                  <c:v>29.018325147984701</c:v>
                </c:pt>
                <c:pt idx="174">
                  <c:v>29.138064194619901</c:v>
                </c:pt>
                <c:pt idx="175">
                  <c:v>29.257355196411101</c:v>
                </c:pt>
                <c:pt idx="176">
                  <c:v>29.376199810871501</c:v>
                </c:pt>
                <c:pt idx="177">
                  <c:v>29.494599695514299</c:v>
                </c:pt>
                <c:pt idx="178">
                  <c:v>29.612556401039001</c:v>
                </c:pt>
                <c:pt idx="179">
                  <c:v>29.7300716040948</c:v>
                </c:pt>
                <c:pt idx="180">
                  <c:v>29.847146955953502</c:v>
                </c:pt>
                <c:pt idx="181">
                  <c:v>29.963784098565601</c:v>
                </c:pt>
                <c:pt idx="182">
                  <c:v>30.079984548961601</c:v>
                </c:pt>
                <c:pt idx="183">
                  <c:v>30.1957500034814</c:v>
                </c:pt>
                <c:pt idx="184">
                  <c:v>30.311082054031498</c:v>
                </c:pt>
                <c:pt idx="185">
                  <c:v>30.425982332660901</c:v>
                </c:pt>
                <c:pt idx="186">
                  <c:v>30.540452386699599</c:v>
                </c:pt>
                <c:pt idx="187">
                  <c:v>30.654493799739502</c:v>
                </c:pt>
                <c:pt idx="188">
                  <c:v>30.7681082078781</c:v>
                </c:pt>
                <c:pt idx="189">
                  <c:v>30.881297201842099</c:v>
                </c:pt>
                <c:pt idx="190">
                  <c:v>30.994062365788601</c:v>
                </c:pt>
                <c:pt idx="191">
                  <c:v>31.106405277305001</c:v>
                </c:pt>
                <c:pt idx="192">
                  <c:v>31.2183275039798</c:v>
                </c:pt>
                <c:pt idx="193">
                  <c:v>31.329830609668701</c:v>
                </c:pt>
                <c:pt idx="194">
                  <c:v>31.4409161525397</c:v>
                </c:pt>
                <c:pt idx="195">
                  <c:v>31.5515856830514</c:v>
                </c:pt>
                <c:pt idx="196">
                  <c:v>31.6618407450154</c:v>
                </c:pt>
                <c:pt idx="197">
                  <c:v>31.771682875597101</c:v>
                </c:pt>
                <c:pt idx="198">
                  <c:v>31.881113670250699</c:v>
                </c:pt>
                <c:pt idx="199">
                  <c:v>31.990134648401</c:v>
                </c:pt>
                <c:pt idx="200">
                  <c:v>32.0987473281889</c:v>
                </c:pt>
                <c:pt idx="201">
                  <c:v>32.206953234005297</c:v>
                </c:pt>
                <c:pt idx="202">
                  <c:v>32.314753884833102</c:v>
                </c:pt>
                <c:pt idx="203">
                  <c:v>32.422150794246797</c:v>
                </c:pt>
                <c:pt idx="204">
                  <c:v>32.529145520125901</c:v>
                </c:pt>
                <c:pt idx="205">
                  <c:v>32.635739552465402</c:v>
                </c:pt>
                <c:pt idx="206">
                  <c:v>32.741934393164001</c:v>
                </c:pt>
                <c:pt idx="207">
                  <c:v>32.847731543381997</c:v>
                </c:pt>
                <c:pt idx="208">
                  <c:v>32.953132499690497</c:v>
                </c:pt>
                <c:pt idx="209">
                  <c:v>33.058138754148203</c:v>
                </c:pt>
                <c:pt idx="210">
                  <c:v>33.162751810187203</c:v>
                </c:pt>
                <c:pt idx="211">
                  <c:v>33.266973144206098</c:v>
                </c:pt>
                <c:pt idx="212">
                  <c:v>33.370804236848699</c:v>
                </c:pt>
                <c:pt idx="213">
                  <c:v>33.474246564404098</c:v>
                </c:pt>
                <c:pt idx="214">
                  <c:v>33.577301598806898</c:v>
                </c:pt>
                <c:pt idx="215">
                  <c:v>33.679970806722402</c:v>
                </c:pt>
                <c:pt idx="216">
                  <c:v>33.7822556407638</c:v>
                </c:pt>
                <c:pt idx="217">
                  <c:v>33.884157562662502</c:v>
                </c:pt>
                <c:pt idx="218">
                  <c:v>33.985678024406504</c:v>
                </c:pt>
                <c:pt idx="219">
                  <c:v>34.086818473345602</c:v>
                </c:pt>
                <c:pt idx="220">
                  <c:v>34.187580351376603</c:v>
                </c:pt>
                <c:pt idx="221">
                  <c:v>34.287965092962502</c:v>
                </c:pt>
                <c:pt idx="222">
                  <c:v>34.387974132457799</c:v>
                </c:pt>
                <c:pt idx="223">
                  <c:v>34.487608897657303</c:v>
                </c:pt>
                <c:pt idx="224">
                  <c:v>34.586870811607298</c:v>
                </c:pt>
                <c:pt idx="225">
                  <c:v>34.685761291916798</c:v>
                </c:pt>
                <c:pt idx="226">
                  <c:v>34.784281750560702</c:v>
                </c:pt>
                <c:pt idx="227">
                  <c:v>34.882433596699798</c:v>
                </c:pt>
                <c:pt idx="228">
                  <c:v>34.980218233852099</c:v>
                </c:pt>
                <c:pt idx="229">
                  <c:v>35.077637060728598</c:v>
                </c:pt>
                <c:pt idx="230">
                  <c:v>35.174691474996401</c:v>
                </c:pt>
                <c:pt idx="231">
                  <c:v>35.271382870471498</c:v>
                </c:pt>
                <c:pt idx="232">
                  <c:v>35.367712630568001</c:v>
                </c:pt>
                <c:pt idx="233">
                  <c:v>35.463682136859802</c:v>
                </c:pt>
                <c:pt idx="234">
                  <c:v>35.5592927663388</c:v>
                </c:pt>
                <c:pt idx="235">
                  <c:v>35.654545890619197</c:v>
                </c:pt>
                <c:pt idx="236">
                  <c:v>35.749442877016499</c:v>
                </c:pt>
                <c:pt idx="237">
                  <c:v>35.843985088822102</c:v>
                </c:pt>
                <c:pt idx="238">
                  <c:v>35.938173884359202</c:v>
                </c:pt>
                <c:pt idx="239">
                  <c:v>36.032010617332901</c:v>
                </c:pt>
                <c:pt idx="240">
                  <c:v>36.1254966331189</c:v>
                </c:pt>
                <c:pt idx="241">
                  <c:v>36.218633275291097</c:v>
                </c:pt>
                <c:pt idx="242">
                  <c:v>36.311421883478602</c:v>
                </c:pt>
                <c:pt idx="243">
                  <c:v>36.4038637916358</c:v>
                </c:pt>
                <c:pt idx="244">
                  <c:v>36.495960328964898</c:v>
                </c:pt>
                <c:pt idx="245">
                  <c:v>36.5877128245303</c:v>
                </c:pt>
                <c:pt idx="246">
                  <c:v>36.679122597819301</c:v>
                </c:pt>
                <c:pt idx="247">
                  <c:v>36.770190964444602</c:v>
                </c:pt>
                <c:pt idx="248">
                  <c:v>36.860919235918402</c:v>
                </c:pt>
                <c:pt idx="249">
                  <c:v>36.951308719136897</c:v>
                </c:pt>
                <c:pt idx="250">
                  <c:v>37.041360718464702</c:v>
                </c:pt>
                <c:pt idx="251">
                  <c:v>37.131076531023403</c:v>
                </c:pt>
                <c:pt idx="252">
                  <c:v>37.220457450297801</c:v>
                </c:pt>
                <c:pt idx="253">
                  <c:v>37.309504765225697</c:v>
                </c:pt>
                <c:pt idx="254">
                  <c:v>37.398219760015898</c:v>
                </c:pt>
                <c:pt idx="255">
                  <c:v>37.486603712699797</c:v>
                </c:pt>
                <c:pt idx="256">
                  <c:v>37.574657899000698</c:v>
                </c:pt>
                <c:pt idx="257">
                  <c:v>37.6623835891724</c:v>
                </c:pt>
                <c:pt idx="258">
                  <c:v>37.749782048856801</c:v>
                </c:pt>
                <c:pt idx="259">
                  <c:v>37.836854540010897</c:v>
                </c:pt>
                <c:pt idx="260">
                  <c:v>37.923602322996302</c:v>
                </c:pt>
                <c:pt idx="261">
                  <c:v>38.010026648618997</c:v>
                </c:pt>
                <c:pt idx="262">
                  <c:v>38.096128765178001</c:v>
                </c:pt>
                <c:pt idx="263">
                  <c:v>38.181909916482503</c:v>
                </c:pt>
                <c:pt idx="264">
                  <c:v>38.267371341813799</c:v>
                </c:pt>
                <c:pt idx="265">
                  <c:v>38.352514275917301</c:v>
                </c:pt>
                <c:pt idx="266">
                  <c:v>38.437339949151301</c:v>
                </c:pt>
                <c:pt idx="267">
                  <c:v>38.521849587336398</c:v>
                </c:pt>
                <c:pt idx="268">
                  <c:v>38.606044411800198</c:v>
                </c:pt>
                <c:pt idx="269">
                  <c:v>38.689925638977101</c:v>
                </c:pt>
                <c:pt idx="270">
                  <c:v>38.773494480723699</c:v>
                </c:pt>
                <c:pt idx="271">
                  <c:v>38.856752144976497</c:v>
                </c:pt>
                <c:pt idx="272">
                  <c:v>38.939699834872201</c:v>
                </c:pt>
                <c:pt idx="273">
                  <c:v>39.022338749030403</c:v>
                </c:pt>
                <c:pt idx="274">
                  <c:v>39.104670083240499</c:v>
                </c:pt>
                <c:pt idx="275">
                  <c:v>39.186695028130003</c:v>
                </c:pt>
                <c:pt idx="276">
                  <c:v>39.2684147686847</c:v>
                </c:pt>
                <c:pt idx="277">
                  <c:v>39.349830486170298</c:v>
                </c:pt>
                <c:pt idx="278">
                  <c:v>39.430943357411003</c:v>
                </c:pt>
                <c:pt idx="279">
                  <c:v>39.511754556632901</c:v>
                </c:pt>
                <c:pt idx="280">
                  <c:v>39.592265252188398</c:v>
                </c:pt>
                <c:pt idx="281">
                  <c:v>39.672476607698499</c:v>
                </c:pt>
                <c:pt idx="282">
                  <c:v>39.752389782850898</c:v>
                </c:pt>
                <c:pt idx="283">
                  <c:v>39.832005932957799</c:v>
                </c:pt>
                <c:pt idx="284">
                  <c:v>39.911326210902097</c:v>
                </c:pt>
                <c:pt idx="285">
                  <c:v>39.990351762825</c:v>
                </c:pt>
                <c:pt idx="286">
                  <c:v>40.0690837310161</c:v>
                </c:pt>
                <c:pt idx="287">
                  <c:v>40.147523253639299</c:v>
                </c:pt>
                <c:pt idx="288">
                  <c:v>40.225671464513802</c:v>
                </c:pt>
                <c:pt idx="289">
                  <c:v>40.303529493114297</c:v>
                </c:pt>
                <c:pt idx="290">
                  <c:v>40.381098467415001</c:v>
                </c:pt>
                <c:pt idx="291">
                  <c:v>40.458379508216801</c:v>
                </c:pt>
                <c:pt idx="292">
                  <c:v>40.535373731840998</c:v>
                </c:pt>
                <c:pt idx="293">
                  <c:v>40.612082250985402</c:v>
                </c:pt>
                <c:pt idx="294">
                  <c:v>40.688506174056201</c:v>
                </c:pt>
                <c:pt idx="295">
                  <c:v>40.7646466051674</c:v>
                </c:pt>
                <c:pt idx="296">
                  <c:v>40.840504646628297</c:v>
                </c:pt>
                <c:pt idx="297">
                  <c:v>40.916081394715498</c:v>
                </c:pt>
                <c:pt idx="298">
                  <c:v>40.991377940250104</c:v>
                </c:pt>
                <c:pt idx="299">
                  <c:v>41.066395370805701</c:v>
                </c:pt>
                <c:pt idx="300">
                  <c:v>41.141134769719201</c:v>
                </c:pt>
                <c:pt idx="301">
                  <c:v>41.215597216090998</c:v>
                </c:pt>
                <c:pt idx="302">
                  <c:v>41.289783787774297</c:v>
                </c:pt>
                <c:pt idx="303">
                  <c:v>41.363695557522703</c:v>
                </c:pt>
                <c:pt idx="304">
                  <c:v>41.437333590704</c:v>
                </c:pt>
                <c:pt idx="305">
                  <c:v>41.510698950396403</c:v>
                </c:pt>
                <c:pt idx="306">
                  <c:v>41.583792695524501</c:v>
                </c:pt>
                <c:pt idx="307">
                  <c:v>41.656615880858602</c:v>
                </c:pt>
                <c:pt idx="308">
                  <c:v>41.729169556396599</c:v>
                </c:pt>
                <c:pt idx="309">
                  <c:v>41.801454767015699</c:v>
                </c:pt>
                <c:pt idx="310">
                  <c:v>41.873472558944698</c:v>
                </c:pt>
                <c:pt idx="311">
                  <c:v>41.945223993015198</c:v>
                </c:pt>
                <c:pt idx="312">
                  <c:v>42.016710337348499</c:v>
                </c:pt>
                <c:pt idx="313">
                  <c:v>42.087932614733603</c:v>
                </c:pt>
                <c:pt idx="314">
                  <c:v>42.158891995654898</c:v>
                </c:pt>
                <c:pt idx="315">
                  <c:v>42.229588168967098</c:v>
                </c:pt>
                <c:pt idx="316">
                  <c:v>42.300024930714301</c:v>
                </c:pt>
                <c:pt idx="317">
                  <c:v>42.370200214096599</c:v>
                </c:pt>
                <c:pt idx="318">
                  <c:v>42.440116005709903</c:v>
                </c:pt>
                <c:pt idx="319">
                  <c:v>42.509773316596203</c:v>
                </c:pt>
                <c:pt idx="320">
                  <c:v>42.5791731463502</c:v>
                </c:pt>
                <c:pt idx="321">
                  <c:v>42.648316765335302</c:v>
                </c:pt>
                <c:pt idx="322">
                  <c:v>42.717205247222502</c:v>
                </c:pt>
                <c:pt idx="323">
                  <c:v>42.785839444452698</c:v>
                </c:pt>
                <c:pt idx="324">
                  <c:v>42.854220546154302</c:v>
                </c:pt>
                <c:pt idx="325">
                  <c:v>42.922349374088299</c:v>
                </c:pt>
                <c:pt idx="326">
                  <c:v>42.990226985280003</c:v>
                </c:pt>
                <c:pt idx="327">
                  <c:v>43.057854332826501</c:v>
                </c:pt>
                <c:pt idx="328">
                  <c:v>43.125232344607802</c:v>
                </c:pt>
                <c:pt idx="329">
                  <c:v>43.192362028915802</c:v>
                </c:pt>
                <c:pt idx="330">
                  <c:v>43.259244350986798</c:v>
                </c:pt>
                <c:pt idx="331">
                  <c:v>43.325880227518603</c:v>
                </c:pt>
                <c:pt idx="332">
                  <c:v>43.392270645159499</c:v>
                </c:pt>
                <c:pt idx="333">
                  <c:v>43.458416566343701</c:v>
                </c:pt>
                <c:pt idx="334">
                  <c:v>43.5243189048931</c:v>
                </c:pt>
                <c:pt idx="335">
                  <c:v>43.589978625350597</c:v>
                </c:pt>
                <c:pt idx="336">
                  <c:v>43.6553966832996</c:v>
                </c:pt>
                <c:pt idx="337">
                  <c:v>43.720573999241502</c:v>
                </c:pt>
                <c:pt idx="338">
                  <c:v>43.785511500845203</c:v>
                </c:pt>
                <c:pt idx="339">
                  <c:v>43.850210142135602</c:v>
                </c:pt>
                <c:pt idx="340">
                  <c:v>43.9146708134816</c:v>
                </c:pt>
                <c:pt idx="341">
                  <c:v>43.978894350468401</c:v>
                </c:pt>
                <c:pt idx="342">
                  <c:v>44.042881771177598</c:v>
                </c:pt>
                <c:pt idx="343">
                  <c:v>44.106634006874202</c:v>
                </c:pt>
                <c:pt idx="344">
                  <c:v>44.170151988823299</c:v>
                </c:pt>
                <c:pt idx="345">
                  <c:v>44.233436648289903</c:v>
                </c:pt>
                <c:pt idx="346">
                  <c:v>44.296488916539097</c:v>
                </c:pt>
                <c:pt idx="347">
                  <c:v>44.359309535015399</c:v>
                </c:pt>
                <c:pt idx="348">
                  <c:v>44.421899369268502</c:v>
                </c:pt>
                <c:pt idx="349">
                  <c:v>44.484259445146897</c:v>
                </c:pt>
                <c:pt idx="350">
                  <c:v>44.546390674564698</c:v>
                </c:pt>
                <c:pt idx="351">
                  <c:v>44.608293969435699</c:v>
                </c:pt>
                <c:pt idx="352">
                  <c:v>44.669970241674001</c:v>
                </c:pt>
                <c:pt idx="353">
                  <c:v>44.731420403193702</c:v>
                </c:pt>
                <c:pt idx="354">
                  <c:v>44.792645014751898</c:v>
                </c:pt>
                <c:pt idx="355">
                  <c:v>44.853645101768102</c:v>
                </c:pt>
                <c:pt idx="356">
                  <c:v>44.9144216122084</c:v>
                </c:pt>
                <c:pt idx="357">
                  <c:v>44.974975434468199</c:v>
                </c:pt>
                <c:pt idx="358">
                  <c:v>45.035307456943102</c:v>
                </c:pt>
                <c:pt idx="359">
                  <c:v>45.095418568028499</c:v>
                </c:pt>
                <c:pt idx="360">
                  <c:v>45.155309331813903</c:v>
                </c:pt>
                <c:pt idx="361">
                  <c:v>45.214980960183297</c:v>
                </c:pt>
                <c:pt idx="362">
                  <c:v>45.274434095713801</c:v>
                </c:pt>
                <c:pt idx="363">
                  <c:v>45.333669621143997</c:v>
                </c:pt>
                <c:pt idx="364">
                  <c:v>45.392688415634098</c:v>
                </c:pt>
                <c:pt idx="365">
                  <c:v>45.451491354765601</c:v>
                </c:pt>
                <c:pt idx="366">
                  <c:v>45.510079310541897</c:v>
                </c:pt>
                <c:pt idx="367">
                  <c:v>45.5684529992865</c:v>
                </c:pt>
                <c:pt idx="368">
                  <c:v>45.626613030783702</c:v>
                </c:pt>
                <c:pt idx="369">
                  <c:v>45.684560497220602</c:v>
                </c:pt>
                <c:pt idx="370">
                  <c:v>45.742296231765401</c:v>
                </c:pt>
                <c:pt idx="371">
                  <c:v>45.799821062649201</c:v>
                </c:pt>
                <c:pt idx="372">
                  <c:v>45.857135813166103</c:v>
                </c:pt>
                <c:pt idx="373">
                  <c:v>45.914241301673002</c:v>
                </c:pt>
                <c:pt idx="374">
                  <c:v>45.971138341590098</c:v>
                </c:pt>
                <c:pt idx="375">
                  <c:v>46.027827741400102</c:v>
                </c:pt>
                <c:pt idx="376">
                  <c:v>46.084310304648803</c:v>
                </c:pt>
                <c:pt idx="377">
                  <c:v>46.140586829945001</c:v>
                </c:pt>
                <c:pt idx="378">
                  <c:v>46.196658122475299</c:v>
                </c:pt>
                <c:pt idx="379">
                  <c:v>46.2525249755818</c:v>
                </c:pt>
                <c:pt idx="380">
                  <c:v>46.308188165394398</c:v>
                </c:pt>
                <c:pt idx="381">
                  <c:v>46.363648471932599</c:v>
                </c:pt>
                <c:pt idx="382">
                  <c:v>46.418906670341698</c:v>
                </c:pt>
                <c:pt idx="383">
                  <c:v>46.473963530894103</c:v>
                </c:pt>
                <c:pt idx="384">
                  <c:v>46.528819818988303</c:v>
                </c:pt>
                <c:pt idx="385">
                  <c:v>46.583476295149197</c:v>
                </c:pt>
                <c:pt idx="386">
                  <c:v>46.637933715028502</c:v>
                </c:pt>
                <c:pt idx="387">
                  <c:v>46.692192829404</c:v>
                </c:pt>
                <c:pt idx="388">
                  <c:v>46.746254384180098</c:v>
                </c:pt>
                <c:pt idx="389">
                  <c:v>46.800119382534703</c:v>
                </c:pt>
                <c:pt idx="390">
                  <c:v>46.853788508685497</c:v>
                </c:pt>
                <c:pt idx="391">
                  <c:v>46.907262424151902</c:v>
                </c:pt>
                <c:pt idx="392">
                  <c:v>46.960541874307701</c:v>
                </c:pt>
                <c:pt idx="393">
                  <c:v>47.013627600682497</c:v>
                </c:pt>
                <c:pt idx="394">
                  <c:v>47.066520340961098</c:v>
                </c:pt>
                <c:pt idx="395">
                  <c:v>47.119220828983501</c:v>
                </c:pt>
                <c:pt idx="396">
                  <c:v>47.171729794745502</c:v>
                </c:pt>
                <c:pt idx="397">
                  <c:v>47.224047964397997</c:v>
                </c:pt>
                <c:pt idx="398">
                  <c:v>47.276176060247302</c:v>
                </c:pt>
                <c:pt idx="399">
                  <c:v>47.328114800755202</c:v>
                </c:pt>
                <c:pt idx="400">
                  <c:v>47.379865169794599</c:v>
                </c:pt>
                <c:pt idx="401">
                  <c:v>47.431427731206099</c:v>
                </c:pt>
                <c:pt idx="402">
                  <c:v>47.482803182868999</c:v>
                </c:pt>
                <c:pt idx="403">
                  <c:v>47.533992242940698</c:v>
                </c:pt>
                <c:pt idx="404">
                  <c:v>47.584995626543197</c:v>
                </c:pt>
                <c:pt idx="405">
                  <c:v>47.635814045763702</c:v>
                </c:pt>
                <c:pt idx="406">
                  <c:v>47.686448209654202</c:v>
                </c:pt>
                <c:pt idx="407">
                  <c:v>47.736898824231403</c:v>
                </c:pt>
                <c:pt idx="408">
                  <c:v>47.787166592477298</c:v>
                </c:pt>
                <c:pt idx="409">
                  <c:v>47.837252214338399</c:v>
                </c:pt>
                <c:pt idx="410">
                  <c:v>47.887156395278701</c:v>
                </c:pt>
                <c:pt idx="411">
                  <c:v>47.936879916253503</c:v>
                </c:pt>
                <c:pt idx="412">
                  <c:v>47.986423406598597</c:v>
                </c:pt>
                <c:pt idx="413">
                  <c:v>48.035787558959903</c:v>
                </c:pt>
                <c:pt idx="414">
                  <c:v>48.084973063220097</c:v>
                </c:pt>
                <c:pt idx="415">
                  <c:v>48.133980606498397</c:v>
                </c:pt>
                <c:pt idx="416">
                  <c:v>48.1828108731507</c:v>
                </c:pt>
                <c:pt idx="417">
                  <c:v>48.231464544769402</c:v>
                </c:pt>
                <c:pt idx="418">
                  <c:v>48.2799423001835</c:v>
                </c:pt>
                <c:pt idx="419">
                  <c:v>48.328244815458703</c:v>
                </c:pt>
                <c:pt idx="420">
                  <c:v>48.376372763897201</c:v>
                </c:pt>
                <c:pt idx="421">
                  <c:v>48.424326817369597</c:v>
                </c:pt>
                <c:pt idx="422">
                  <c:v>48.472107646459001</c:v>
                </c:pt>
                <c:pt idx="423">
                  <c:v>48.519715913497897</c:v>
                </c:pt>
                <c:pt idx="424">
                  <c:v>48.567152280906697</c:v>
                </c:pt>
                <c:pt idx="425">
                  <c:v>48.614417408350597</c:v>
                </c:pt>
                <c:pt idx="426">
                  <c:v>48.661511952739403</c:v>
                </c:pt>
                <c:pt idx="427">
                  <c:v>48.708436568227697</c:v>
                </c:pt>
                <c:pt idx="428">
                  <c:v>48.755191906214598</c:v>
                </c:pt>
                <c:pt idx="429">
                  <c:v>48.801778615343899</c:v>
                </c:pt>
                <c:pt idx="430">
                  <c:v>48.848197341504303</c:v>
                </c:pt>
                <c:pt idx="431">
                  <c:v>48.894448727828902</c:v>
                </c:pt>
                <c:pt idx="432">
                  <c:v>48.940533414695601</c:v>
                </c:pt>
                <c:pt idx="433">
                  <c:v>48.986452039727098</c:v>
                </c:pt>
                <c:pt idx="434">
                  <c:v>49.032205243459501</c:v>
                </c:pt>
                <c:pt idx="435">
                  <c:v>49.077793669660103</c:v>
                </c:pt>
                <c:pt idx="436">
                  <c:v>49.1232179364928</c:v>
                </c:pt>
                <c:pt idx="437">
                  <c:v>49.168478671280198</c:v>
                </c:pt>
                <c:pt idx="438">
                  <c:v>49.213576498623503</c:v>
                </c:pt>
                <c:pt idx="439">
                  <c:v>49.258512040402501</c:v>
                </c:pt>
                <c:pt idx="440">
                  <c:v>49.303285915775596</c:v>
                </c:pt>
                <c:pt idx="441">
                  <c:v>49.347898741179499</c:v>
                </c:pt>
                <c:pt idx="442">
                  <c:v>49.392351130329899</c:v>
                </c:pt>
                <c:pt idx="443">
                  <c:v>49.436643694220699</c:v>
                </c:pt>
                <c:pt idx="444">
                  <c:v>49.480777041124497</c:v>
                </c:pt>
                <c:pt idx="445">
                  <c:v>49.524751776592502</c:v>
                </c:pt>
                <c:pt idx="446">
                  <c:v>49.5685685034545</c:v>
                </c:pt>
                <c:pt idx="447">
                  <c:v>49.612227842044199</c:v>
                </c:pt>
                <c:pt idx="448">
                  <c:v>49.6557304302981</c:v>
                </c:pt>
                <c:pt idx="449">
                  <c:v>49.699076823695201</c:v>
                </c:pt>
                <c:pt idx="450">
                  <c:v>49.742267616718898</c:v>
                </c:pt>
                <c:pt idx="451">
                  <c:v>49.785303401249998</c:v>
                </c:pt>
                <c:pt idx="452">
                  <c:v>49.828184766567297</c:v>
                </c:pt>
                <c:pt idx="453">
                  <c:v>49.870912299347502</c:v>
                </c:pt>
                <c:pt idx="454">
                  <c:v>49.913486583664898</c:v>
                </c:pt>
                <c:pt idx="455">
                  <c:v>49.9559082009919</c:v>
                </c:pt>
                <c:pt idx="456">
                  <c:v>49.998177730198599</c:v>
                </c:pt>
                <c:pt idx="457">
                  <c:v>50.040295747552797</c:v>
                </c:pt>
                <c:pt idx="458">
                  <c:v>50.082262826720303</c:v>
                </c:pt>
                <c:pt idx="459">
                  <c:v>50.124079538764697</c:v>
                </c:pt>
                <c:pt idx="460">
                  <c:v>50.165746477894899</c:v>
                </c:pt>
                <c:pt idx="461">
                  <c:v>50.207264260307703</c:v>
                </c:pt>
                <c:pt idx="462">
                  <c:v>50.248633400301898</c:v>
                </c:pt>
                <c:pt idx="463">
                  <c:v>50.289854461722101</c:v>
                </c:pt>
                <c:pt idx="464">
                  <c:v>50.330928005960303</c:v>
                </c:pt>
                <c:pt idx="465">
                  <c:v>50.3718545919563</c:v>
                </c:pt>
                <c:pt idx="466">
                  <c:v>50.4126347761975</c:v>
                </c:pt>
                <c:pt idx="467">
                  <c:v>50.4532691127189</c:v>
                </c:pt>
                <c:pt idx="468">
                  <c:v>50.493758153103002</c:v>
                </c:pt>
                <c:pt idx="469">
                  <c:v>50.534102446479999</c:v>
                </c:pt>
                <c:pt idx="470">
                  <c:v>50.574302539527899</c:v>
                </c:pt>
                <c:pt idx="471">
                  <c:v>50.614358976471898</c:v>
                </c:pt>
                <c:pt idx="472">
                  <c:v>50.654272299085299</c:v>
                </c:pt>
                <c:pt idx="473">
                  <c:v>50.694043073132498</c:v>
                </c:pt>
                <c:pt idx="474">
                  <c:v>50.733671885898097</c:v>
                </c:pt>
                <c:pt idx="475">
                  <c:v>50.773159222442203</c:v>
                </c:pt>
                <c:pt idx="476">
                  <c:v>50.8125056179613</c:v>
                </c:pt>
                <c:pt idx="477">
                  <c:v>50.851711605351703</c:v>
                </c:pt>
                <c:pt idx="478">
                  <c:v>50.890777715208799</c:v>
                </c:pt>
                <c:pt idx="479">
                  <c:v>50.929704475827599</c:v>
                </c:pt>
                <c:pt idx="480">
                  <c:v>50.968492413202398</c:v>
                </c:pt>
                <c:pt idx="481">
                  <c:v>51.007142051027103</c:v>
                </c:pt>
                <c:pt idx="482">
                  <c:v>51.045653910694803</c:v>
                </c:pt>
                <c:pt idx="483">
                  <c:v>51.084028511298101</c:v>
                </c:pt>
                <c:pt idx="484">
                  <c:v>51.122266369629102</c:v>
                </c:pt>
                <c:pt idx="485">
                  <c:v>51.160368000179197</c:v>
                </c:pt>
                <c:pt idx="486">
                  <c:v>51.198333927826397</c:v>
                </c:pt>
                <c:pt idx="487">
                  <c:v>51.236164688122699</c:v>
                </c:pt>
                <c:pt idx="488">
                  <c:v>51.273860767174</c:v>
                </c:pt>
                <c:pt idx="489">
                  <c:v>51.311422672722898</c:v>
                </c:pt>
                <c:pt idx="490">
                  <c:v>51.348850910353498</c:v>
                </c:pt>
                <c:pt idx="491">
                  <c:v>51.386145983490799</c:v>
                </c:pt>
                <c:pt idx="492">
                  <c:v>51.423308393401598</c:v>
                </c:pt>
                <c:pt idx="493">
                  <c:v>51.460338639193601</c:v>
                </c:pt>
                <c:pt idx="494">
                  <c:v>51.497237217816</c:v>
                </c:pt>
                <c:pt idx="495">
                  <c:v>51.534004624059499</c:v>
                </c:pt>
                <c:pt idx="496">
                  <c:v>51.570641350555697</c:v>
                </c:pt>
                <c:pt idx="497">
                  <c:v>51.607147919331702</c:v>
                </c:pt>
                <c:pt idx="498">
                  <c:v>51.643524801154598</c:v>
                </c:pt>
                <c:pt idx="499">
                  <c:v>51.679772484295498</c:v>
                </c:pt>
                <c:pt idx="500">
                  <c:v>51.7158914554022</c:v>
                </c:pt>
                <c:pt idx="501">
                  <c:v>51.7518821991397</c:v>
                </c:pt>
                <c:pt idx="502">
                  <c:v>51.787745198190102</c:v>
                </c:pt>
                <c:pt idx="503">
                  <c:v>51.823480933252398</c:v>
                </c:pt>
                <c:pt idx="504">
                  <c:v>51.859089883042699</c:v>
                </c:pt>
                <c:pt idx="505">
                  <c:v>51.8945725234516</c:v>
                </c:pt>
                <c:pt idx="506">
                  <c:v>51.929929328977202</c:v>
                </c:pt>
                <c:pt idx="507">
                  <c:v>51.965160772746401</c:v>
                </c:pt>
                <c:pt idx="508">
                  <c:v>52.000267325417902</c:v>
                </c:pt>
                <c:pt idx="509">
                  <c:v>52.035249455658999</c:v>
                </c:pt>
                <c:pt idx="510">
                  <c:v>52.0701076301455</c:v>
                </c:pt>
                <c:pt idx="511">
                  <c:v>52.104842313561697</c:v>
                </c:pt>
                <c:pt idx="512">
                  <c:v>52.139453968600399</c:v>
                </c:pt>
                <c:pt idx="513">
                  <c:v>52.173943056578302</c:v>
                </c:pt>
                <c:pt idx="514">
                  <c:v>52.208310039127703</c:v>
                </c:pt>
                <c:pt idx="515">
                  <c:v>52.242555371131097</c:v>
                </c:pt>
                <c:pt idx="516">
                  <c:v>52.276679507617899</c:v>
                </c:pt>
                <c:pt idx="517">
                  <c:v>52.3106829016468</c:v>
                </c:pt>
                <c:pt idx="518">
                  <c:v>52.344566004306401</c:v>
                </c:pt>
                <c:pt idx="519">
                  <c:v>52.3783292647149</c:v>
                </c:pt>
                <c:pt idx="520">
                  <c:v>52.411973130020002</c:v>
                </c:pt>
                <c:pt idx="521">
                  <c:v>52.445498045399397</c:v>
                </c:pt>
                <c:pt idx="522">
                  <c:v>52.478904473564299</c:v>
                </c:pt>
                <c:pt idx="523">
                  <c:v>52.512192851034001</c:v>
                </c:pt>
                <c:pt idx="524">
                  <c:v>52.545363614836702</c:v>
                </c:pt>
                <c:pt idx="525">
                  <c:v>52.578417204370297</c:v>
                </c:pt>
                <c:pt idx="526">
                  <c:v>52.6113540572034</c:v>
                </c:pt>
                <c:pt idx="527">
                  <c:v>52.6441746090753</c:v>
                </c:pt>
                <c:pt idx="528">
                  <c:v>52.676879293896299</c:v>
                </c:pt>
                <c:pt idx="529">
                  <c:v>52.709468543747597</c:v>
                </c:pt>
                <c:pt idx="530">
                  <c:v>52.741942792158902</c:v>
                </c:pt>
                <c:pt idx="531">
                  <c:v>52.774302481962899</c:v>
                </c:pt>
                <c:pt idx="532">
                  <c:v>52.806548032734497</c:v>
                </c:pt>
                <c:pt idx="533">
                  <c:v>52.8386798693111</c:v>
                </c:pt>
                <c:pt idx="534">
                  <c:v>52.870698512695</c:v>
                </c:pt>
                <c:pt idx="535">
                  <c:v>52.902604083721101</c:v>
                </c:pt>
                <c:pt idx="536">
                  <c:v>52.934397846580303</c:v>
                </c:pt>
                <c:pt idx="537">
                  <c:v>52.966079649735804</c:v>
                </c:pt>
                <c:pt idx="538">
                  <c:v>52.997649635361199</c:v>
                </c:pt>
                <c:pt idx="539">
                  <c:v>53.029109161845</c:v>
                </c:pt>
                <c:pt idx="540">
                  <c:v>53.060457542196097</c:v>
                </c:pt>
                <c:pt idx="541">
                  <c:v>53.091694776337498</c:v>
                </c:pt>
                <c:pt idx="542">
                  <c:v>53.122823855477598</c:v>
                </c:pt>
                <c:pt idx="543">
                  <c:v>53.1538423411114</c:v>
                </c:pt>
                <c:pt idx="544">
                  <c:v>53.184751388605797</c:v>
                </c:pt>
                <c:pt idx="545">
                  <c:v>53.215551520146697</c:v>
                </c:pt>
                <c:pt idx="546">
                  <c:v>53.246243078414601</c:v>
                </c:pt>
                <c:pt idx="547">
                  <c:v>53.276826597859902</c:v>
                </c:pt>
                <c:pt idx="548">
                  <c:v>53.307302374025397</c:v>
                </c:pt>
                <c:pt idx="549">
                  <c:v>53.337670909275403</c:v>
                </c:pt>
                <c:pt idx="550">
                  <c:v>53.367932745891402</c:v>
                </c:pt>
                <c:pt idx="551">
                  <c:v>53.3980883724604</c:v>
                </c:pt>
                <c:pt idx="552">
                  <c:v>53.428137955485496</c:v>
                </c:pt>
                <c:pt idx="553">
                  <c:v>53.458081954985303</c:v>
                </c:pt>
                <c:pt idx="554">
                  <c:v>53.487920864902897</c:v>
                </c:pt>
                <c:pt idx="555">
                  <c:v>53.517655113841897</c:v>
                </c:pt>
                <c:pt idx="556">
                  <c:v>53.547284944640602</c:v>
                </c:pt>
                <c:pt idx="557">
                  <c:v>53.576810777507298</c:v>
                </c:pt>
                <c:pt idx="558">
                  <c:v>53.606233041265199</c:v>
                </c:pt>
                <c:pt idx="559">
                  <c:v>53.635552130936098</c:v>
                </c:pt>
                <c:pt idx="560">
                  <c:v>53.664768336652898</c:v>
                </c:pt>
                <c:pt idx="561">
                  <c:v>53.693882070365099</c:v>
                </c:pt>
                <c:pt idx="562">
                  <c:v>53.7228937337959</c:v>
                </c:pt>
                <c:pt idx="563">
                  <c:v>53.751803710310298</c:v>
                </c:pt>
                <c:pt idx="564">
                  <c:v>53.780612383273898</c:v>
                </c:pt>
                <c:pt idx="565">
                  <c:v>53.809320082977003</c:v>
                </c:pt>
                <c:pt idx="566">
                  <c:v>53.837927180262298</c:v>
                </c:pt>
                <c:pt idx="567">
                  <c:v>53.866434072032497</c:v>
                </c:pt>
                <c:pt idx="568">
                  <c:v>53.894841134010903</c:v>
                </c:pt>
                <c:pt idx="569">
                  <c:v>53.923148741920798</c:v>
                </c:pt>
                <c:pt idx="570">
                  <c:v>53.951357237324899</c:v>
                </c:pt>
                <c:pt idx="571">
                  <c:v>53.979466965700801</c:v>
                </c:pt>
                <c:pt idx="572">
                  <c:v>54.007478322069701</c:v>
                </c:pt>
                <c:pt idx="573">
                  <c:v>54.035391675375202</c:v>
                </c:pt>
                <c:pt idx="574">
                  <c:v>54.063207394560898</c:v>
                </c:pt>
                <c:pt idx="575">
                  <c:v>54.090925825579298</c:v>
                </c:pt>
                <c:pt idx="576">
                  <c:v>54.118547288065201</c:v>
                </c:pt>
                <c:pt idx="577">
                  <c:v>54.146072177667499</c:v>
                </c:pt>
                <c:pt idx="578">
                  <c:v>54.173500856309403</c:v>
                </c:pt>
                <c:pt idx="579">
                  <c:v>54.200833685914198</c:v>
                </c:pt>
                <c:pt idx="580">
                  <c:v>54.228070987988801</c:v>
                </c:pt>
                <c:pt idx="581">
                  <c:v>54.255212937885403</c:v>
                </c:pt>
                <c:pt idx="582">
                  <c:v>54.282260054267397</c:v>
                </c:pt>
                <c:pt idx="583">
                  <c:v>54.309212693084298</c:v>
                </c:pt>
                <c:pt idx="584">
                  <c:v>54.336071210285603</c:v>
                </c:pt>
                <c:pt idx="585">
                  <c:v>54.3628359618207</c:v>
                </c:pt>
                <c:pt idx="586">
                  <c:v>54.389507303639299</c:v>
                </c:pt>
                <c:pt idx="587">
                  <c:v>54.416085591690802</c:v>
                </c:pt>
                <c:pt idx="588">
                  <c:v>54.442571181924698</c:v>
                </c:pt>
                <c:pt idx="589">
                  <c:v>54.468964430290598</c:v>
                </c:pt>
                <c:pt idx="590">
                  <c:v>54.495265692737902</c:v>
                </c:pt>
                <c:pt idx="591">
                  <c:v>54.521475047663799</c:v>
                </c:pt>
                <c:pt idx="592">
                  <c:v>54.547592835064798</c:v>
                </c:pt>
                <c:pt idx="593">
                  <c:v>54.573619564059697</c:v>
                </c:pt>
                <c:pt idx="594">
                  <c:v>54.599555579073098</c:v>
                </c:pt>
                <c:pt idx="595">
                  <c:v>54.625401224529497</c:v>
                </c:pt>
                <c:pt idx="596">
                  <c:v>54.651156844853702</c:v>
                </c:pt>
                <c:pt idx="597">
                  <c:v>54.676822784470197</c:v>
                </c:pt>
                <c:pt idx="598">
                  <c:v>54.702399387803702</c:v>
                </c:pt>
                <c:pt idx="599">
                  <c:v>54.727886999278702</c:v>
                </c:pt>
                <c:pt idx="600">
                  <c:v>54.753285963320003</c:v>
                </c:pt>
                <c:pt idx="601">
                  <c:v>54.778596618424601</c:v>
                </c:pt>
                <c:pt idx="602">
                  <c:v>54.8038187300359</c:v>
                </c:pt>
                <c:pt idx="603">
                  <c:v>54.828953067868902</c:v>
                </c:pt>
                <c:pt idx="604">
                  <c:v>54.853999962581</c:v>
                </c:pt>
                <c:pt idx="605">
                  <c:v>54.8789597448298</c:v>
                </c:pt>
                <c:pt idx="606">
                  <c:v>54.903832745272602</c:v>
                </c:pt>
                <c:pt idx="607">
                  <c:v>54.928619294567</c:v>
                </c:pt>
                <c:pt idx="608">
                  <c:v>54.953319723370399</c:v>
                </c:pt>
                <c:pt idx="609">
                  <c:v>54.977934362340299</c:v>
                </c:pt>
                <c:pt idx="610">
                  <c:v>55.002463542134201</c:v>
                </c:pt>
                <c:pt idx="611">
                  <c:v>55.026907593409497</c:v>
                </c:pt>
                <c:pt idx="612">
                  <c:v>55.051266031809398</c:v>
                </c:pt>
                <c:pt idx="613">
                  <c:v>55.075540355073798</c:v>
                </c:pt>
                <c:pt idx="614">
                  <c:v>55.099730320498701</c:v>
                </c:pt>
                <c:pt idx="615">
                  <c:v>55.123836256217501</c:v>
                </c:pt>
                <c:pt idx="616">
                  <c:v>55.1478584890544</c:v>
                </c:pt>
                <c:pt idx="617">
                  <c:v>55.171797344525103</c:v>
                </c:pt>
                <c:pt idx="618">
                  <c:v>55.195653146836698</c:v>
                </c:pt>
                <c:pt idx="619">
                  <c:v>55.2194262188873</c:v>
                </c:pt>
                <c:pt idx="620">
                  <c:v>55.243116882266698</c:v>
                </c:pt>
                <c:pt idx="621">
                  <c:v>55.266725457255603</c:v>
                </c:pt>
                <c:pt idx="622">
                  <c:v>55.290252262826101</c:v>
                </c:pt>
                <c:pt idx="623">
                  <c:v>55.313697132570503</c:v>
                </c:pt>
                <c:pt idx="624">
                  <c:v>55.337060655694103</c:v>
                </c:pt>
                <c:pt idx="625">
                  <c:v>55.360343212102798</c:v>
                </c:pt>
                <c:pt idx="626">
                  <c:v>55.3835451014928</c:v>
                </c:pt>
                <c:pt idx="627">
                  <c:v>55.406666621706698</c:v>
                </c:pt>
                <c:pt idx="628">
                  <c:v>55.429708068733703</c:v>
                </c:pt>
                <c:pt idx="629">
                  <c:v>55.452669736709602</c:v>
                </c:pt>
                <c:pt idx="630">
                  <c:v>55.475551917916697</c:v>
                </c:pt>
                <c:pt idx="631">
                  <c:v>55.498354902783603</c:v>
                </c:pt>
                <c:pt idx="632">
                  <c:v>55.5210789798859</c:v>
                </c:pt>
                <c:pt idx="633">
                  <c:v>55.543724435945201</c:v>
                </c:pt>
                <c:pt idx="634">
                  <c:v>55.566291555830098</c:v>
                </c:pt>
                <c:pt idx="635">
                  <c:v>55.588780622555298</c:v>
                </c:pt>
                <c:pt idx="636">
                  <c:v>55.611191917282397</c:v>
                </c:pt>
                <c:pt idx="637">
                  <c:v>55.633525719319302</c:v>
                </c:pt>
                <c:pt idx="638">
                  <c:v>55.655782322754803</c:v>
                </c:pt>
                <c:pt idx="639">
                  <c:v>55.677962053966901</c:v>
                </c:pt>
                <c:pt idx="640">
                  <c:v>55.700065138251396</c:v>
                </c:pt>
                <c:pt idx="641">
                  <c:v>55.722091849385997</c:v>
                </c:pt>
                <c:pt idx="642">
                  <c:v>55.744042459369702</c:v>
                </c:pt>
                <c:pt idx="643">
                  <c:v>55.765917238422901</c:v>
                </c:pt>
                <c:pt idx="644">
                  <c:v>55.787716454987603</c:v>
                </c:pt>
                <c:pt idx="645">
                  <c:v>55.809440375727</c:v>
                </c:pt>
                <c:pt idx="646">
                  <c:v>55.831089265525797</c:v>
                </c:pt>
                <c:pt idx="647">
                  <c:v>55.852663387489997</c:v>
                </c:pt>
                <c:pt idx="648">
                  <c:v>55.8741630029471</c:v>
                </c:pt>
                <c:pt idx="649">
                  <c:v>55.895588371446003</c:v>
                </c:pt>
                <c:pt idx="650">
                  <c:v>55.916939750757102</c:v>
                </c:pt>
                <c:pt idx="651">
                  <c:v>55.938217396871799</c:v>
                </c:pt>
                <c:pt idx="652">
                  <c:v>55.959421564003499</c:v>
                </c:pt>
                <c:pt idx="653">
                  <c:v>55.980552504586498</c:v>
                </c:pt>
                <c:pt idx="654">
                  <c:v>56.001610745917098</c:v>
                </c:pt>
                <c:pt idx="655">
                  <c:v>56.022596524969401</c:v>
                </c:pt>
                <c:pt idx="656">
                  <c:v>56.043509941051099</c:v>
                </c:pt>
                <c:pt idx="657">
                  <c:v>56.064351250851701</c:v>
                </c:pt>
                <c:pt idx="658">
                  <c:v>56.085120709727001</c:v>
                </c:pt>
                <c:pt idx="659">
                  <c:v>56.105818571699601</c:v>
                </c:pt>
                <c:pt idx="660">
                  <c:v>56.126445089458699</c:v>
                </c:pt>
                <c:pt idx="661">
                  <c:v>56.147000514359902</c:v>
                </c:pt>
                <c:pt idx="662">
                  <c:v>56.1674850964257</c:v>
                </c:pt>
                <c:pt idx="663">
                  <c:v>56.187899084344998</c:v>
                </c:pt>
                <c:pt idx="664">
                  <c:v>56.208242725473603</c:v>
                </c:pt>
                <c:pt idx="665">
                  <c:v>56.228516265833498</c:v>
                </c:pt>
                <c:pt idx="666">
                  <c:v>56.248719950113603</c:v>
                </c:pt>
                <c:pt idx="667">
                  <c:v>56.268854021669497</c:v>
                </c:pt>
                <c:pt idx="668">
                  <c:v>56.2889187225231</c:v>
                </c:pt>
                <c:pt idx="669">
                  <c:v>56.308914293363102</c:v>
                </c:pt>
                <c:pt idx="670">
                  <c:v>56.328841331587697</c:v>
                </c:pt>
                <c:pt idx="671">
                  <c:v>56.348699804720702</c:v>
                </c:pt>
                <c:pt idx="672">
                  <c:v>56.368489954303001</c:v>
                </c:pt>
                <c:pt idx="673">
                  <c:v>56.388212024484403</c:v>
                </c:pt>
                <c:pt idx="674">
                  <c:v>56.407866258421002</c:v>
                </c:pt>
                <c:pt idx="675">
                  <c:v>56.427452898274701</c:v>
                </c:pt>
                <c:pt idx="676">
                  <c:v>56.446972185213298</c:v>
                </c:pt>
                <c:pt idx="677">
                  <c:v>56.466424359410603</c:v>
                </c:pt>
                <c:pt idx="678">
                  <c:v>56.485809660046499</c:v>
                </c:pt>
                <c:pt idx="679">
                  <c:v>56.5051283253066</c:v>
                </c:pt>
                <c:pt idx="680">
                  <c:v>56.524380592382599</c:v>
                </c:pt>
                <c:pt idx="681">
                  <c:v>56.543566697472102</c:v>
                </c:pt>
                <c:pt idx="682">
                  <c:v>56.562686875778802</c:v>
                </c:pt>
                <c:pt idx="683">
                  <c:v>56.581741361512201</c:v>
                </c:pt>
                <c:pt idx="684">
                  <c:v>56.600730387887801</c:v>
                </c:pt>
                <c:pt idx="685">
                  <c:v>56.619654229279803</c:v>
                </c:pt>
                <c:pt idx="686">
                  <c:v>56.638513165270403</c:v>
                </c:pt>
                <c:pt idx="687">
                  <c:v>56.657307365020998</c:v>
                </c:pt>
                <c:pt idx="688">
                  <c:v>56.676037060671398</c:v>
                </c:pt>
                <c:pt idx="689">
                  <c:v>56.694702483481997</c:v>
                </c:pt>
                <c:pt idx="690">
                  <c:v>56.713303863834</c:v>
                </c:pt>
                <c:pt idx="691">
                  <c:v>56.731841431228901</c:v>
                </c:pt>
                <c:pt idx="692">
                  <c:v>56.750315414288899</c:v>
                </c:pt>
                <c:pt idx="693">
                  <c:v>56.768726040757002</c:v>
                </c:pt>
                <c:pt idx="694">
                  <c:v>56.787073537496603</c:v>
                </c:pt>
                <c:pt idx="695">
                  <c:v>56.805358130491697</c:v>
                </c:pt>
                <c:pt idx="696">
                  <c:v>56.823580044846999</c:v>
                </c:pt>
                <c:pt idx="697">
                  <c:v>56.841739504787903</c:v>
                </c:pt>
                <c:pt idx="698">
                  <c:v>56.859836733660103</c:v>
                </c:pt>
                <c:pt idx="699">
                  <c:v>56.877871953930203</c:v>
                </c:pt>
                <c:pt idx="700">
                  <c:v>56.895845387185297</c:v>
                </c:pt>
                <c:pt idx="701">
                  <c:v>56.913757264530297</c:v>
                </c:pt>
                <c:pt idx="702">
                  <c:v>56.931607801313</c:v>
                </c:pt>
                <c:pt idx="703">
                  <c:v>56.949397213605401</c:v>
                </c:pt>
                <c:pt idx="704">
                  <c:v>56.967125719733602</c:v>
                </c:pt>
                <c:pt idx="705">
                  <c:v>56.984793537152903</c:v>
                </c:pt>
                <c:pt idx="706">
                  <c:v>57.0024008824481</c:v>
                </c:pt>
                <c:pt idx="707">
                  <c:v>57.019947971333103</c:v>
                </c:pt>
                <c:pt idx="708">
                  <c:v>57.0374350186515</c:v>
                </c:pt>
                <c:pt idx="709">
                  <c:v>57.054862238375897</c:v>
                </c:pt>
                <c:pt idx="710">
                  <c:v>57.072229843608604</c:v>
                </c:pt>
                <c:pt idx="711">
                  <c:v>57.089538046581097</c:v>
                </c:pt>
                <c:pt idx="712">
                  <c:v>57.106787058654099</c:v>
                </c:pt>
                <c:pt idx="713">
                  <c:v>57.123977090317901</c:v>
                </c:pt>
                <c:pt idx="714">
                  <c:v>57.141108351192102</c:v>
                </c:pt>
                <c:pt idx="715">
                  <c:v>57.158181050025497</c:v>
                </c:pt>
                <c:pt idx="716">
                  <c:v>57.175195394696402</c:v>
                </c:pt>
                <c:pt idx="717">
                  <c:v>57.192151592212397</c:v>
                </c:pt>
                <c:pt idx="718">
                  <c:v>57.209049848710599</c:v>
                </c:pt>
                <c:pt idx="719">
                  <c:v>57.225890394878</c:v>
                </c:pt>
                <c:pt idx="720">
                  <c:v>57.242673426515502</c:v>
                </c:pt>
                <c:pt idx="721">
                  <c:v>57.2593991382277</c:v>
                </c:pt>
                <c:pt idx="722">
                  <c:v>57.276067733337698</c:v>
                </c:pt>
                <c:pt idx="723">
                  <c:v>57.292679414320403</c:v>
                </c:pt>
                <c:pt idx="724">
                  <c:v>57.309234382803098</c:v>
                </c:pt>
                <c:pt idx="725">
                  <c:v>57.325732839565397</c:v>
                </c:pt>
                <c:pt idx="726">
                  <c:v>57.342174984538701</c:v>
                </c:pt>
                <c:pt idx="727">
                  <c:v>57.358561016807002</c:v>
                </c:pt>
                <c:pt idx="728">
                  <c:v>57.374891134606301</c:v>
                </c:pt>
                <c:pt idx="729">
                  <c:v>57.391165535324802</c:v>
                </c:pt>
                <c:pt idx="730">
                  <c:v>57.407384415502897</c:v>
                </c:pt>
                <c:pt idx="731">
                  <c:v>57.423547970833297</c:v>
                </c:pt>
                <c:pt idx="732">
                  <c:v>57.439656396160601</c:v>
                </c:pt>
                <c:pt idx="733">
                  <c:v>57.455709885482001</c:v>
                </c:pt>
                <c:pt idx="734">
                  <c:v>57.471708631946498</c:v>
                </c:pt>
                <c:pt idx="735">
                  <c:v>57.487652827855499</c:v>
                </c:pt>
                <c:pt idx="736">
                  <c:v>57.503542664662703</c:v>
                </c:pt>
                <c:pt idx="737">
                  <c:v>57.519378390064702</c:v>
                </c:pt>
                <c:pt idx="738">
                  <c:v>57.535160180526397</c:v>
                </c:pt>
                <c:pt idx="739">
                  <c:v>57.550888200120603</c:v>
                </c:pt>
                <c:pt idx="740">
                  <c:v>57.566562638516402</c:v>
                </c:pt>
                <c:pt idx="741">
                  <c:v>57.582183684590099</c:v>
                </c:pt>
                <c:pt idx="742">
                  <c:v>57.597751526425</c:v>
                </c:pt>
                <c:pt idx="743">
                  <c:v>57.6132663513118</c:v>
                </c:pt>
                <c:pt idx="744">
                  <c:v>57.6287283457482</c:v>
                </c:pt>
                <c:pt idx="745">
                  <c:v>57.644137695438999</c:v>
                </c:pt>
                <c:pt idx="746">
                  <c:v>57.6594945852965</c:v>
                </c:pt>
                <c:pt idx="747">
                  <c:v>57.674799199439697</c:v>
                </c:pt>
                <c:pt idx="748">
                  <c:v>57.690051721195204</c:v>
                </c:pt>
                <c:pt idx="749">
                  <c:v>57.705252333096396</c:v>
                </c:pt>
                <c:pt idx="750">
                  <c:v>57.720401216884198</c:v>
                </c:pt>
                <c:pt idx="751">
                  <c:v>57.735498553506297</c:v>
                </c:pt>
                <c:pt idx="752">
                  <c:v>57.750544523118002</c:v>
                </c:pt>
                <c:pt idx="753">
                  <c:v>57.765539305081298</c:v>
                </c:pt>
                <c:pt idx="754">
                  <c:v>57.780483077965599</c:v>
                </c:pt>
                <c:pt idx="755">
                  <c:v>57.795376082242797</c:v>
                </c:pt>
                <c:pt idx="756">
                  <c:v>57.810218487847401</c:v>
                </c:pt>
                <c:pt idx="757">
                  <c:v>57.825010437661</c:v>
                </c:pt>
                <c:pt idx="758">
                  <c:v>57.839752108978601</c:v>
                </c:pt>
                <c:pt idx="759">
                  <c:v>57.854443678367403</c:v>
                </c:pt>
                <c:pt idx="760">
                  <c:v>57.869085321666901</c:v>
                </c:pt>
                <c:pt idx="761">
                  <c:v>57.883677213988499</c:v>
                </c:pt>
                <c:pt idx="762">
                  <c:v>57.898219529716002</c:v>
                </c:pt>
                <c:pt idx="763">
                  <c:v>57.912712442505303</c:v>
                </c:pt>
                <c:pt idx="764">
                  <c:v>57.927156125284299</c:v>
                </c:pt>
                <c:pt idx="765">
                  <c:v>57.941550750253398</c:v>
                </c:pt>
                <c:pt idx="766">
                  <c:v>57.955896488884903</c:v>
                </c:pt>
                <c:pt idx="767">
                  <c:v>57.970193511923398</c:v>
                </c:pt>
                <c:pt idx="768">
                  <c:v>57.984441989385502</c:v>
                </c:pt>
                <c:pt idx="769">
                  <c:v>57.998642090560097</c:v>
                </c:pt>
                <c:pt idx="770">
                  <c:v>58.012793984008297</c:v>
                </c:pt>
                <c:pt idx="771">
                  <c:v>58.026897837563297</c:v>
                </c:pt>
                <c:pt idx="772">
                  <c:v>58.0409538183305</c:v>
                </c:pt>
                <c:pt idx="773">
                  <c:v>58.054962144965799</c:v>
                </c:pt>
                <c:pt idx="774">
                  <c:v>58.068922984511097</c:v>
                </c:pt>
                <c:pt idx="775">
                  <c:v>58.082836468302403</c:v>
                </c:pt>
                <c:pt idx="776">
                  <c:v>58.096702762243403</c:v>
                </c:pt>
                <c:pt idx="777">
                  <c:v>58.110522031568301</c:v>
                </c:pt>
                <c:pt idx="778">
                  <c:v>58.124294440842398</c:v>
                </c:pt>
                <c:pt idx="779">
                  <c:v>58.138020153961797</c:v>
                </c:pt>
                <c:pt idx="780">
                  <c:v>58.151699334153101</c:v>
                </c:pt>
                <c:pt idx="781">
                  <c:v>58.165332143974297</c:v>
                </c:pt>
                <c:pt idx="782">
                  <c:v>58.178918745313702</c:v>
                </c:pt>
                <c:pt idx="783">
                  <c:v>58.192459299390698</c:v>
                </c:pt>
                <c:pt idx="784">
                  <c:v>58.205953966755601</c:v>
                </c:pt>
                <c:pt idx="785">
                  <c:v>58.2194029072893</c:v>
                </c:pt>
                <c:pt idx="786">
                  <c:v>58.232806280203697</c:v>
                </c:pt>
                <c:pt idx="787">
                  <c:v>58.246164244041601</c:v>
                </c:pt>
                <c:pt idx="788">
                  <c:v>58.259476956676302</c:v>
                </c:pt>
                <c:pt idx="789">
                  <c:v>58.272744575312203</c:v>
                </c:pt>
                <c:pt idx="790">
                  <c:v>58.285967256484597</c:v>
                </c:pt>
                <c:pt idx="791">
                  <c:v>58.299145224979299</c:v>
                </c:pt>
                <c:pt idx="792">
                  <c:v>58.312278643419397</c:v>
                </c:pt>
                <c:pt idx="793">
                  <c:v>58.325367610438697</c:v>
                </c:pt>
                <c:pt idx="794">
                  <c:v>58.338412281184901</c:v>
                </c:pt>
                <c:pt idx="795">
                  <c:v>58.351412810169599</c:v>
                </c:pt>
                <c:pt idx="796">
                  <c:v>58.364369351267797</c:v>
                </c:pt>
                <c:pt idx="797">
                  <c:v>58.377282057718602</c:v>
                </c:pt>
                <c:pt idx="798">
                  <c:v>58.390151082124397</c:v>
                </c:pt>
                <c:pt idx="799">
                  <c:v>58.402976576451401</c:v>
                </c:pt>
                <c:pt idx="800">
                  <c:v>58.415758692029598</c:v>
                </c:pt>
                <c:pt idx="801">
                  <c:v>58.428497579552499</c:v>
                </c:pt>
                <c:pt idx="802">
                  <c:v>58.441193389077497</c:v>
                </c:pt>
                <c:pt idx="803">
                  <c:v>58.453846270025302</c:v>
                </c:pt>
                <c:pt idx="804">
                  <c:v>58.466456371180698</c:v>
                </c:pt>
                <c:pt idx="805">
                  <c:v>58.479023840691902</c:v>
                </c:pt>
                <c:pt idx="806">
                  <c:v>58.491548826071003</c:v>
                </c:pt>
                <c:pt idx="807">
                  <c:v>58.504031474193503</c:v>
                </c:pt>
                <c:pt idx="808">
                  <c:v>58.516471931298803</c:v>
                </c:pt>
                <c:pt idx="809">
                  <c:v>58.528870342989997</c:v>
                </c:pt>
                <c:pt idx="810">
                  <c:v>58.541226854233599</c:v>
                </c:pt>
                <c:pt idx="811">
                  <c:v>58.553541609360202</c:v>
                </c:pt>
                <c:pt idx="812">
                  <c:v>58.565814752063602</c:v>
                </c:pt>
                <c:pt idx="813">
                  <c:v>58.578046425401801</c:v>
                </c:pt>
                <c:pt idx="814">
                  <c:v>58.590236771796</c:v>
                </c:pt>
                <c:pt idx="815">
                  <c:v>58.6023859330314</c:v>
                </c:pt>
                <c:pt idx="816">
                  <c:v>58.614494195920003</c:v>
                </c:pt>
                <c:pt idx="817">
                  <c:v>58.626561639949699</c:v>
                </c:pt>
                <c:pt idx="818">
                  <c:v>58.638588352346403</c:v>
                </c:pt>
                <c:pt idx="819">
                  <c:v>58.650574474352901</c:v>
                </c:pt>
                <c:pt idx="820">
                  <c:v>58.662520146626399</c:v>
                </c:pt>
                <c:pt idx="821">
                  <c:v>58.674425509238603</c:v>
                </c:pt>
                <c:pt idx="822">
                  <c:v>58.686290701676</c:v>
                </c:pt>
                <c:pt idx="823">
                  <c:v>58.698115862839003</c:v>
                </c:pt>
                <c:pt idx="824">
                  <c:v>58.709901131042997</c:v>
                </c:pt>
                <c:pt idx="825">
                  <c:v>58.721646644017497</c:v>
                </c:pt>
                <c:pt idx="826">
                  <c:v>58.733352538906601</c:v>
                </c:pt>
                <c:pt idx="827">
                  <c:v>58.745018952269</c:v>
                </c:pt>
                <c:pt idx="828">
                  <c:v>58.756646020077802</c:v>
                </c:pt>
                <c:pt idx="829">
                  <c:v>58.768233877720299</c:v>
                </c:pt>
                <c:pt idx="830">
                  <c:v>58.779782659998702</c:v>
                </c:pt>
                <c:pt idx="831">
                  <c:v>58.791292501129398</c:v>
                </c:pt>
                <c:pt idx="832">
                  <c:v>58.802763534743299</c:v>
                </c:pt>
                <c:pt idx="833">
                  <c:v>58.814195893885802</c:v>
                </c:pt>
                <c:pt idx="834">
                  <c:v>58.825589711016903</c:v>
                </c:pt>
                <c:pt idx="835">
                  <c:v>58.836945118010803</c:v>
                </c:pt>
                <c:pt idx="836">
                  <c:v>58.848262246156402</c:v>
                </c:pt>
                <c:pt idx="837">
                  <c:v>58.859541226156999</c:v>
                </c:pt>
                <c:pt idx="838">
                  <c:v>58.870782188130299</c:v>
                </c:pt>
                <c:pt idx="839">
                  <c:v>58.881985261608598</c:v>
                </c:pt>
                <c:pt idx="840">
                  <c:v>58.893150575538499</c:v>
                </c:pt>
                <c:pt idx="841">
                  <c:v>58.9042784670009</c:v>
                </c:pt>
                <c:pt idx="842">
                  <c:v>58.915368911531601</c:v>
                </c:pt>
                <c:pt idx="843">
                  <c:v>58.926422016190202</c:v>
                </c:pt>
                <c:pt idx="844">
                  <c:v>58.937437909842302</c:v>
                </c:pt>
                <c:pt idx="845">
                  <c:v>58.948416720825001</c:v>
                </c:pt>
                <c:pt idx="846">
                  <c:v>58.959358576946599</c:v>
                </c:pt>
                <c:pt idx="847">
                  <c:v>58.970263605487403</c:v>
                </c:pt>
                <c:pt idx="848">
                  <c:v>58.981131933199002</c:v>
                </c:pt>
                <c:pt idx="849">
                  <c:v>58.991963686304501</c:v>
                </c:pt>
                <c:pt idx="850">
                  <c:v>59.002758990498599</c:v>
                </c:pt>
                <c:pt idx="851">
                  <c:v>59.013517970947703</c:v>
                </c:pt>
                <c:pt idx="852">
                  <c:v>59.024240752289302</c:v>
                </c:pt>
                <c:pt idx="853">
                  <c:v>59.0349274586329</c:v>
                </c:pt>
                <c:pt idx="854">
                  <c:v>59.045578213559203</c:v>
                </c:pt>
                <c:pt idx="855">
                  <c:v>59.056193140120698</c:v>
                </c:pt>
                <c:pt idx="856">
                  <c:v>59.066772360841298</c:v>
                </c:pt>
                <c:pt idx="857">
                  <c:v>59.077315997716298</c:v>
                </c:pt>
                <c:pt idx="858">
                  <c:v>59.087824172212798</c:v>
                </c:pt>
                <c:pt idx="859">
                  <c:v>59.098297005269302</c:v>
                </c:pt>
                <c:pt idx="860">
                  <c:v>59.108734617295802</c:v>
                </c:pt>
                <c:pt idx="861">
                  <c:v>59.119137128173897</c:v>
                </c:pt>
                <c:pt idx="862">
                  <c:v>59.129504657256703</c:v>
                </c:pt>
                <c:pt idx="863">
                  <c:v>59.139837323368901</c:v>
                </c:pt>
                <c:pt idx="864">
                  <c:v>59.150135244806599</c:v>
                </c:pt>
                <c:pt idx="865">
                  <c:v>59.1603985556251</c:v>
                </c:pt>
                <c:pt idx="866">
                  <c:v>59.170627557962099</c:v>
                </c:pt>
                <c:pt idx="867">
                  <c:v>59.180822199018998</c:v>
                </c:pt>
                <c:pt idx="868">
                  <c:v>59.190982597008599</c:v>
                </c:pt>
                <c:pt idx="869">
                  <c:v>59.201108869667301</c:v>
                </c:pt>
                <c:pt idx="870">
                  <c:v>59.211201134255703</c:v>
                </c:pt>
                <c:pt idx="871">
                  <c:v>59.221259507557903</c:v>
                </c:pt>
                <c:pt idx="872">
                  <c:v>59.231284105881997</c:v>
                </c:pt>
                <c:pt idx="873">
                  <c:v>59.2412750450601</c:v>
                </c:pt>
                <c:pt idx="874">
                  <c:v>59.2512324404479</c:v>
                </c:pt>
                <c:pt idx="875">
                  <c:v>59.261156406925203</c:v>
                </c:pt>
                <c:pt idx="876">
                  <c:v>59.271047058895398</c:v>
                </c:pt>
                <c:pt idx="877">
                  <c:v>59.280904510286</c:v>
                </c:pt>
                <c:pt idx="878">
                  <c:v>59.2907288745483</c:v>
                </c:pt>
                <c:pt idx="879">
                  <c:v>59.300520264657301</c:v>
                </c:pt>
                <c:pt idx="880">
                  <c:v>59.310278793111998</c:v>
                </c:pt>
                <c:pt idx="881">
                  <c:v>59.3200045719352</c:v>
                </c:pt>
                <c:pt idx="882">
                  <c:v>59.329697712673699</c:v>
                </c:pt>
                <c:pt idx="883">
                  <c:v>59.3393583263979</c:v>
                </c:pt>
                <c:pt idx="884">
                  <c:v>59.348986523702401</c:v>
                </c:pt>
                <c:pt idx="885">
                  <c:v>59.358582414705197</c:v>
                </c:pt>
                <c:pt idx="886">
                  <c:v>59.368146109048602</c:v>
                </c:pt>
                <c:pt idx="887">
                  <c:v>59.3776777158985</c:v>
                </c:pt>
                <c:pt idx="888">
                  <c:v>59.3871773439447</c:v>
                </c:pt>
                <c:pt idx="889">
                  <c:v>59.396645101400999</c:v>
                </c:pt>
                <c:pt idx="890">
                  <c:v>59.406081008454898</c:v>
                </c:pt>
                <c:pt idx="891">
                  <c:v>59.415485562900102</c:v>
                </c:pt>
                <c:pt idx="892">
                  <c:v>59.424858591954703</c:v>
                </c:pt>
                <c:pt idx="893">
                  <c:v>59.434200204146002</c:v>
                </c:pt>
                <c:pt idx="894">
                  <c:v>59.443510507528799</c:v>
                </c:pt>
                <c:pt idx="895">
                  <c:v>59.452789609688097</c:v>
                </c:pt>
                <c:pt idx="896">
                  <c:v>59.462037617740002</c:v>
                </c:pt>
                <c:pt idx="897">
                  <c:v>59.471254638334102</c:v>
                </c:pt>
                <c:pt idx="898">
                  <c:v>59.480440777655197</c:v>
                </c:pt>
                <c:pt idx="899">
                  <c:v>59.489596141424997</c:v>
                </c:pt>
                <c:pt idx="900">
                  <c:v>59.4987208349037</c:v>
                </c:pt>
                <c:pt idx="901">
                  <c:v>59.507814962892397</c:v>
                </c:pt>
                <c:pt idx="902">
                  <c:v>59.516878629734101</c:v>
                </c:pt>
                <c:pt idx="903">
                  <c:v>59.525911939316202</c:v>
                </c:pt>
                <c:pt idx="904">
                  <c:v>59.534914995072</c:v>
                </c:pt>
                <c:pt idx="905">
                  <c:v>59.543887899982401</c:v>
                </c:pt>
                <c:pt idx="906">
                  <c:v>59.552830756577897</c:v>
                </c:pt>
                <c:pt idx="907">
                  <c:v>59.561743666940203</c:v>
                </c:pt>
                <c:pt idx="908">
                  <c:v>59.570626732704298</c:v>
                </c:pt>
                <c:pt idx="909">
                  <c:v>59.579480055059797</c:v>
                </c:pt>
                <c:pt idx="910">
                  <c:v>59.588303734753403</c:v>
                </c:pt>
                <c:pt idx="911">
                  <c:v>59.597097872089897</c:v>
                </c:pt>
                <c:pt idx="912">
                  <c:v>59.605862566934697</c:v>
                </c:pt>
                <c:pt idx="913">
                  <c:v>59.614597918715297</c:v>
                </c:pt>
                <c:pt idx="914">
                  <c:v>59.623304026422801</c:v>
                </c:pt>
                <c:pt idx="915">
                  <c:v>59.6319810578768</c:v>
                </c:pt>
                <c:pt idx="916">
                  <c:v>59.640629142437497</c:v>
                </c:pt>
                <c:pt idx="917">
                  <c:v>59.649248300122103</c:v>
                </c:pt>
                <c:pt idx="918">
                  <c:v>59.657838629745001</c:v>
                </c:pt>
                <c:pt idx="919">
                  <c:v>59.6664002297506</c:v>
                </c:pt>
                <c:pt idx="920">
                  <c:v>59.674933198215697</c:v>
                </c:pt>
                <c:pt idx="921">
                  <c:v>59.683437632852304</c:v>
                </c:pt>
                <c:pt idx="922">
                  <c:v>59.691913631010202</c:v>
                </c:pt>
                <c:pt idx="923">
                  <c:v>59.700361289680203</c:v>
                </c:pt>
                <c:pt idx="924">
                  <c:v>59.708780705495997</c:v>
                </c:pt>
                <c:pt idx="925">
                  <c:v>59.717171974737603</c:v>
                </c:pt>
                <c:pt idx="926">
                  <c:v>59.725535193333599</c:v>
                </c:pt>
                <c:pt idx="927">
                  <c:v>59.733870456864203</c:v>
                </c:pt>
                <c:pt idx="928">
                  <c:v>59.742177860563601</c:v>
                </c:pt>
                <c:pt idx="929">
                  <c:v>59.750457499322998</c:v>
                </c:pt>
                <c:pt idx="930">
                  <c:v>59.758709467693002</c:v>
                </c:pt>
                <c:pt idx="931">
                  <c:v>59.766933859886599</c:v>
                </c:pt>
                <c:pt idx="932">
                  <c:v>59.775130769781697</c:v>
                </c:pt>
                <c:pt idx="933">
                  <c:v>59.783300290924103</c:v>
                </c:pt>
                <c:pt idx="934">
                  <c:v>59.791442516529699</c:v>
                </c:pt>
                <c:pt idx="935">
                  <c:v>59.799557539487601</c:v>
                </c:pt>
                <c:pt idx="936">
                  <c:v>59.807645452362699</c:v>
                </c:pt>
                <c:pt idx="937">
                  <c:v>59.815706347398503</c:v>
                </c:pt>
                <c:pt idx="938">
                  <c:v>59.823740316519697</c:v>
                </c:pt>
                <c:pt idx="939">
                  <c:v>59.831747451334799</c:v>
                </c:pt>
                <c:pt idx="940">
                  <c:v>59.839727843139002</c:v>
                </c:pt>
                <c:pt idx="941">
                  <c:v>59.847681582916799</c:v>
                </c:pt>
                <c:pt idx="942">
                  <c:v>59.855608761344897</c:v>
                </c:pt>
                <c:pt idx="943">
                  <c:v>59.863509468794398</c:v>
                </c:pt>
                <c:pt idx="944">
                  <c:v>59.871383795334403</c:v>
                </c:pt>
                <c:pt idx="945">
                  <c:v>59.879231836821297</c:v>
                </c:pt>
                <c:pt idx="946">
                  <c:v>59.887053690705997</c:v>
                </c:pt>
                <c:pt idx="947">
                  <c:v>59.894849434829197</c:v>
                </c:pt>
                <c:pt idx="948">
                  <c:v>59.902619158262603</c:v>
                </c:pt>
                <c:pt idx="949">
                  <c:v>59.910362949795797</c:v>
                </c:pt>
                <c:pt idx="950">
                  <c:v>59.9180808979389</c:v>
                </c:pt>
                <c:pt idx="951">
                  <c:v>59.925773090925603</c:v>
                </c:pt>
                <c:pt idx="952">
                  <c:v>59.933439616715802</c:v>
                </c:pt>
                <c:pt idx="953">
                  <c:v>59.9410805629986</c:v>
                </c:pt>
                <c:pt idx="954">
                  <c:v>59.948696017194699</c:v>
                </c:pt>
                <c:pt idx="955">
                  <c:v>59.956286066460002</c:v>
                </c:pt>
                <c:pt idx="956">
                  <c:v>59.963850797687698</c:v>
                </c:pt>
                <c:pt idx="957">
                  <c:v>59.971390297511199</c:v>
                </c:pt>
                <c:pt idx="958">
                  <c:v>59.9789046523073</c:v>
                </c:pt>
                <c:pt idx="959">
                  <c:v>59.986393948198803</c:v>
                </c:pt>
                <c:pt idx="960">
                  <c:v>59.9938582710571</c:v>
                </c:pt>
                <c:pt idx="961">
                  <c:v>60.001297706505497</c:v>
                </c:pt>
                <c:pt idx="962">
                  <c:v>60.008712339921502</c:v>
                </c:pt>
                <c:pt idx="963">
                  <c:v>60.01610225644</c:v>
                </c:pt>
                <c:pt idx="964">
                  <c:v>60.023467540955799</c:v>
                </c:pt>
                <c:pt idx="965">
                  <c:v>60.030808278126798</c:v>
                </c:pt>
                <c:pt idx="966">
                  <c:v>60.038124552376502</c:v>
                </c:pt>
                <c:pt idx="967">
                  <c:v>60.045416447896798</c:v>
                </c:pt>
                <c:pt idx="968">
                  <c:v>60.052684048651102</c:v>
                </c:pt>
                <c:pt idx="969">
                  <c:v>60.059927438376903</c:v>
                </c:pt>
                <c:pt idx="970">
                  <c:v>60.067146700588602</c:v>
                </c:pt>
                <c:pt idx="971">
                  <c:v>60.074341918580501</c:v>
                </c:pt>
                <c:pt idx="972">
                  <c:v>60.081513175429301</c:v>
                </c:pt>
                <c:pt idx="973">
                  <c:v>60.0886605539973</c:v>
                </c:pt>
                <c:pt idx="974">
                  <c:v>60.095784136934903</c:v>
                </c:pt>
                <c:pt idx="975">
                  <c:v>60.1028839770823</c:v>
                </c:pt>
                <c:pt idx="976">
                  <c:v>60.109960063709302</c:v>
                </c:pt>
                <c:pt idx="977">
                  <c:v>60.117012580643497</c:v>
                </c:pt>
                <c:pt idx="978">
                  <c:v>60.124041608295798</c:v>
                </c:pt>
                <c:pt idx="979">
                  <c:v>60.131047226826901</c:v>
                </c:pt>
                <c:pt idx="980">
                  <c:v>60.138029516149402</c:v>
                </c:pt>
                <c:pt idx="981">
                  <c:v>60.1449885559297</c:v>
                </c:pt>
                <c:pt idx="982">
                  <c:v>60.151924425590003</c:v>
                </c:pt>
                <c:pt idx="983">
                  <c:v>60.158837204310203</c:v>
                </c:pt>
                <c:pt idx="984">
                  <c:v>60.165726971030203</c:v>
                </c:pt>
                <c:pt idx="985">
                  <c:v>60.172593804451303</c:v>
                </c:pt>
                <c:pt idx="986">
                  <c:v>60.1794377830388</c:v>
                </c:pt>
                <c:pt idx="987">
                  <c:v>60.1862589850234</c:v>
                </c:pt>
                <c:pt idx="988">
                  <c:v>60.193057488403802</c:v>
                </c:pt>
                <c:pt idx="989">
                  <c:v>60.199833370948099</c:v>
                </c:pt>
                <c:pt idx="990">
                  <c:v>60.2065867101959</c:v>
                </c:pt>
                <c:pt idx="991">
                  <c:v>60.2133175834608</c:v>
                </c:pt>
                <c:pt idx="992">
                  <c:v>60.220026067831498</c:v>
                </c:pt>
                <c:pt idx="993">
                  <c:v>60.226712240174599</c:v>
                </c:pt>
                <c:pt idx="994">
                  <c:v>60.233376177136002</c:v>
                </c:pt>
                <c:pt idx="995">
                  <c:v>60.240017955143102</c:v>
                </c:pt>
                <c:pt idx="996">
                  <c:v>60.246637650407003</c:v>
                </c:pt>
                <c:pt idx="997">
                  <c:v>60.253235338924</c:v>
                </c:pt>
                <c:pt idx="998">
                  <c:v>60.259811096477797</c:v>
                </c:pt>
                <c:pt idx="999">
                  <c:v>60.266364998641698</c:v>
                </c:pt>
                <c:pt idx="1000">
                  <c:v>60.2728971207802</c:v>
                </c:pt>
                <c:pt idx="1001">
                  <c:v>60.279407538051302</c:v>
                </c:pt>
                <c:pt idx="1002">
                  <c:v>60.285896325408203</c:v>
                </c:pt>
                <c:pt idx="1003">
                  <c:v>60.292363557601298</c:v>
                </c:pt>
                <c:pt idx="1004">
                  <c:v>60.298809309180598</c:v>
                </c:pt>
                <c:pt idx="1005">
                  <c:v>60.305233640708998</c:v>
                </c:pt>
                <c:pt idx="1006">
                  <c:v>60.311636492440996</c:v>
                </c:pt>
                <c:pt idx="1007">
                  <c:v>60.318018063810499</c:v>
                </c:pt>
                <c:pt idx="1008">
                  <c:v>60.324378427059102</c:v>
                </c:pt>
                <c:pt idx="1009">
                  <c:v>60.330717654181498</c:v>
                </c:pt>
                <c:pt idx="1010">
                  <c:v>60.337035816926097</c:v>
                </c:pt>
                <c:pt idx="1011">
                  <c:v>60.343332986796199</c:v>
                </c:pt>
                <c:pt idx="1012">
                  <c:v>60.349609235050899</c:v>
                </c:pt>
                <c:pt idx="1013">
                  <c:v>60.355864632706599</c:v>
                </c:pt>
                <c:pt idx="1014">
                  <c:v>60.362099250537597</c:v>
                </c:pt>
                <c:pt idx="1015">
                  <c:v>60.368313159077502</c:v>
                </c:pt>
                <c:pt idx="1016">
                  <c:v>60.374506428620002</c:v>
                </c:pt>
                <c:pt idx="1017">
                  <c:v>60.380679129220198</c:v>
                </c:pt>
                <c:pt idx="1018">
                  <c:v>60.3868313306956</c:v>
                </c:pt>
                <c:pt idx="1019">
                  <c:v>60.3929631026271</c:v>
                </c:pt>
                <c:pt idx="1020">
                  <c:v>60.399074514360201</c:v>
                </c:pt>
                <c:pt idx="1021">
                  <c:v>60.405165635006</c:v>
                </c:pt>
                <c:pt idx="1022">
                  <c:v>60.4112365334421</c:v>
                </c:pt>
                <c:pt idx="1023">
                  <c:v>60.417287278314099</c:v>
                </c:pt>
                <c:pt idx="1024">
                  <c:v>60.423317938036199</c:v>
                </c:pt>
                <c:pt idx="1025">
                  <c:v>60.4293285807926</c:v>
                </c:pt>
                <c:pt idx="1026">
                  <c:v>60.435319274538401</c:v>
                </c:pt>
                <c:pt idx="1027">
                  <c:v>60.441290087000702</c:v>
                </c:pt>
                <c:pt idx="1028">
                  <c:v>60.447241085679899</c:v>
                </c:pt>
                <c:pt idx="1029">
                  <c:v>60.453172337850098</c:v>
                </c:pt>
                <c:pt idx="1030">
                  <c:v>60.459083910561198</c:v>
                </c:pt>
                <c:pt idx="1031">
                  <c:v>60.464975870639101</c:v>
                </c:pt>
                <c:pt idx="1032">
                  <c:v>60.470848284687001</c:v>
                </c:pt>
                <c:pt idx="1033">
                  <c:v>60.476701219086799</c:v>
                </c:pt>
                <c:pt idx="1034">
                  <c:v>60.482534739999799</c:v>
                </c:pt>
                <c:pt idx="1035">
                  <c:v>60.488348913367801</c:v>
                </c:pt>
                <c:pt idx="1036">
                  <c:v>60.494143757998302</c:v>
                </c:pt>
                <c:pt idx="1037">
                  <c:v>60.499919378414901</c:v>
                </c:pt>
                <c:pt idx="1038">
                  <c:v>60.505675840671898</c:v>
                </c:pt>
                <c:pt idx="1039">
                  <c:v>60.511413209367397</c:v>
                </c:pt>
                <c:pt idx="1040">
                  <c:v>60.517131548868001</c:v>
                </c:pt>
                <c:pt idx="1041">
                  <c:v>60.522830923309797</c:v>
                </c:pt>
                <c:pt idx="1042">
                  <c:v>60.5285113965991</c:v>
                </c:pt>
                <c:pt idx="1043">
                  <c:v>60.5341730324133</c:v>
                </c:pt>
                <c:pt idx="1044">
                  <c:v>60.539815894201404</c:v>
                </c:pt>
                <c:pt idx="1045">
                  <c:v>60.545440045185103</c:v>
                </c:pt>
                <c:pt idx="1046">
                  <c:v>60.551045548359603</c:v>
                </c:pt>
                <c:pt idx="1047">
                  <c:v>60.5566324664942</c:v>
                </c:pt>
                <c:pt idx="1048">
                  <c:v>60.562200862133203</c:v>
                </c:pt>
                <c:pt idx="1049">
                  <c:v>60.567750797596702</c:v>
                </c:pt>
                <c:pt idx="1050">
                  <c:v>60.5732823349813</c:v>
                </c:pt>
                <c:pt idx="1051">
                  <c:v>60.578795536161202</c:v>
                </c:pt>
                <c:pt idx="1052">
                  <c:v>60.584290462788601</c:v>
                </c:pt>
                <c:pt idx="1053">
                  <c:v>60.589767176294799</c:v>
                </c:pt>
                <c:pt idx="1054">
                  <c:v>60.595225737890701</c:v>
                </c:pt>
                <c:pt idx="1055">
                  <c:v>60.600666208568001</c:v>
                </c:pt>
                <c:pt idx="1056">
                  <c:v>60.606088649099597</c:v>
                </c:pt>
                <c:pt idx="1057">
                  <c:v>60.611493120040599</c:v>
                </c:pt>
                <c:pt idx="1058">
                  <c:v>60.616879681729003</c:v>
                </c:pt>
                <c:pt idx="1059">
                  <c:v>60.622248394286899</c:v>
                </c:pt>
                <c:pt idx="1060">
                  <c:v>60.627599317620401</c:v>
                </c:pt>
                <c:pt idx="1061">
                  <c:v>60.632932511421501</c:v>
                </c:pt>
                <c:pt idx="1062">
                  <c:v>60.638248035167997</c:v>
                </c:pt>
                <c:pt idx="1063">
                  <c:v>60.643545948124697</c:v>
                </c:pt>
                <c:pt idx="1064">
                  <c:v>60.648826309344301</c:v>
                </c:pt>
                <c:pt idx="1065">
                  <c:v>60.654089177667899</c:v>
                </c:pt>
                <c:pt idx="1066">
                  <c:v>60.659334611154399</c:v>
                </c:pt>
                <c:pt idx="1067">
                  <c:v>60.664562668277497</c:v>
                </c:pt>
                <c:pt idx="1068">
                  <c:v>60.669773407192402</c:v>
                </c:pt>
                <c:pt idx="1069">
                  <c:v>60.674966885760497</c:v>
                </c:pt>
                <c:pt idx="1070">
                  <c:v>60.680143161619903</c:v>
                </c:pt>
                <c:pt idx="1071">
                  <c:v>60.685302293790201</c:v>
                </c:pt>
                <c:pt idx="1072">
                  <c:v>60.690444340833402</c:v>
                </c:pt>
                <c:pt idx="1073">
                  <c:v>60.6955693593479</c:v>
                </c:pt>
                <c:pt idx="1074">
                  <c:v>60.700677406740397</c:v>
                </c:pt>
                <c:pt idx="1075">
                  <c:v>60.705768540260202</c:v>
                </c:pt>
                <c:pt idx="1076">
                  <c:v>60.7108428168034</c:v>
                </c:pt>
                <c:pt idx="1077">
                  <c:v>60.715900292449902</c:v>
                </c:pt>
                <c:pt idx="1078">
                  <c:v>60.720941024255602</c:v>
                </c:pt>
                <c:pt idx="1079">
                  <c:v>60.725965068635603</c:v>
                </c:pt>
                <c:pt idx="1080">
                  <c:v>60.730972481826697</c:v>
                </c:pt>
                <c:pt idx="1081">
                  <c:v>60.735963319887396</c:v>
                </c:pt>
                <c:pt idx="1082">
                  <c:v>60.7409376378247</c:v>
                </c:pt>
                <c:pt idx="1083">
                  <c:v>60.745895491519597</c:v>
                </c:pt>
                <c:pt idx="1084">
                  <c:v>60.750836936376103</c:v>
                </c:pt>
                <c:pt idx="1085">
                  <c:v>60.755762027543099</c:v>
                </c:pt>
                <c:pt idx="1086">
                  <c:v>60.760670819972098</c:v>
                </c:pt>
                <c:pt idx="1087">
                  <c:v>60.7655633724194</c:v>
                </c:pt>
                <c:pt idx="1088">
                  <c:v>60.770439728475402</c:v>
                </c:pt>
                <c:pt idx="1089">
                  <c:v>60.775299950650798</c:v>
                </c:pt>
                <c:pt idx="1090">
                  <c:v>60.7801440924</c:v>
                </c:pt>
                <c:pt idx="1091">
                  <c:v>60.784972207177098</c:v>
                </c:pt>
                <c:pt idx="1092">
                  <c:v>60.789784347581197</c:v>
                </c:pt>
                <c:pt idx="1093">
                  <c:v>60.794580565191701</c:v>
                </c:pt>
                <c:pt idx="1094">
                  <c:v>60.799360915114299</c:v>
                </c:pt>
                <c:pt idx="1095">
                  <c:v>60.804125450697804</c:v>
                </c:pt>
                <c:pt idx="1096">
                  <c:v>60.808874225290701</c:v>
                </c:pt>
                <c:pt idx="1097">
                  <c:v>60.813607292241699</c:v>
                </c:pt>
                <c:pt idx="1098">
                  <c:v>60.818324704899602</c:v>
                </c:pt>
                <c:pt idx="1099">
                  <c:v>60.823026516612998</c:v>
                </c:pt>
                <c:pt idx="1100">
                  <c:v>60.827712780730401</c:v>
                </c:pt>
                <c:pt idx="1101">
                  <c:v>60.832383542475398</c:v>
                </c:pt>
                <c:pt idx="1102">
                  <c:v>60.837038844280798</c:v>
                </c:pt>
                <c:pt idx="1103">
                  <c:v>60.841678750480298</c:v>
                </c:pt>
                <c:pt idx="1104">
                  <c:v>60.846303313639602</c:v>
                </c:pt>
                <c:pt idx="1105">
                  <c:v>60.850912586324696</c:v>
                </c:pt>
                <c:pt idx="1106">
                  <c:v>60.855506621101298</c:v>
                </c:pt>
                <c:pt idx="1107">
                  <c:v>60.860085470535203</c:v>
                </c:pt>
                <c:pt idx="1108">
                  <c:v>60.864649187192299</c:v>
                </c:pt>
                <c:pt idx="1109">
                  <c:v>60.869197823638402</c:v>
                </c:pt>
                <c:pt idx="1110">
                  <c:v>60.873731415438598</c:v>
                </c:pt>
                <c:pt idx="1111">
                  <c:v>60.8782500017495</c:v>
                </c:pt>
                <c:pt idx="1112">
                  <c:v>60.882753651685199</c:v>
                </c:pt>
                <c:pt idx="1113">
                  <c:v>60.887242416474599</c:v>
                </c:pt>
                <c:pt idx="1114">
                  <c:v>60.891716347346403</c:v>
                </c:pt>
                <c:pt idx="1115">
                  <c:v>60.896175495529597</c:v>
                </c:pt>
                <c:pt idx="1116">
                  <c:v>60.9006199122529</c:v>
                </c:pt>
                <c:pt idx="1117">
                  <c:v>60.905049648745297</c:v>
                </c:pt>
                <c:pt idx="1118">
                  <c:v>60.9094647562356</c:v>
                </c:pt>
                <c:pt idx="1119">
                  <c:v>60.913865262681803</c:v>
                </c:pt>
                <c:pt idx="1120">
                  <c:v>60.918251210056503</c:v>
                </c:pt>
                <c:pt idx="1121">
                  <c:v>60.922622666027301</c:v>
                </c:pt>
                <c:pt idx="1122">
                  <c:v>60.926979680282898</c:v>
                </c:pt>
                <c:pt idx="1123">
                  <c:v>60.931322302511902</c:v>
                </c:pt>
                <c:pt idx="1124">
                  <c:v>60.935650582402801</c:v>
                </c:pt>
                <c:pt idx="1125">
                  <c:v>60.939964569644303</c:v>
                </c:pt>
                <c:pt idx="1126">
                  <c:v>60.944264313924997</c:v>
                </c:pt>
                <c:pt idx="1127">
                  <c:v>60.948549864933497</c:v>
                </c:pt>
                <c:pt idx="1128">
                  <c:v>60.952821173241503</c:v>
                </c:pt>
                <c:pt idx="1129">
                  <c:v>60.957078301227497</c:v>
                </c:pt>
                <c:pt idx="1130">
                  <c:v>60.9613213585586</c:v>
                </c:pt>
                <c:pt idx="1131">
                  <c:v>60.965550393663101</c:v>
                </c:pt>
                <c:pt idx="1132">
                  <c:v>60.969765454969099</c:v>
                </c:pt>
                <c:pt idx="1133">
                  <c:v>60.973966590904801</c:v>
                </c:pt>
                <c:pt idx="1134">
                  <c:v>60.978153849898199</c:v>
                </c:pt>
                <c:pt idx="1135">
                  <c:v>60.982327280377604</c:v>
                </c:pt>
                <c:pt idx="1136">
                  <c:v>60.9864869307711</c:v>
                </c:pt>
                <c:pt idx="1137">
                  <c:v>60.990632849506802</c:v>
                </c:pt>
                <c:pt idx="1138">
                  <c:v>60.994765085013</c:v>
                </c:pt>
                <c:pt idx="1139">
                  <c:v>60.9988836857178</c:v>
                </c:pt>
                <c:pt idx="1140">
                  <c:v>61.002988700049301</c:v>
                </c:pt>
                <c:pt idx="1141">
                  <c:v>61.0070801764357</c:v>
                </c:pt>
                <c:pt idx="1142">
                  <c:v>61.011158163305097</c:v>
                </c:pt>
                <c:pt idx="1143">
                  <c:v>61.015222709085698</c:v>
                </c:pt>
                <c:pt idx="1144">
                  <c:v>61.019273862205701</c:v>
                </c:pt>
                <c:pt idx="1145">
                  <c:v>61.023311671093197</c:v>
                </c:pt>
                <c:pt idx="1146">
                  <c:v>61.027336184176399</c:v>
                </c:pt>
                <c:pt idx="1147">
                  <c:v>61.031347382441197</c:v>
                </c:pt>
                <c:pt idx="1148">
                  <c:v>61.035345107659403</c:v>
                </c:pt>
                <c:pt idx="1149">
                  <c:v>61.039329631894397</c:v>
                </c:pt>
                <c:pt idx="1150">
                  <c:v>61.043301001124803</c:v>
                </c:pt>
                <c:pt idx="1151">
                  <c:v>61.047259261329003</c:v>
                </c:pt>
                <c:pt idx="1152">
                  <c:v>61.051204458485302</c:v>
                </c:pt>
                <c:pt idx="1153">
                  <c:v>61.055136638572399</c:v>
                </c:pt>
                <c:pt idx="1154">
                  <c:v>61.059055847568601</c:v>
                </c:pt>
                <c:pt idx="1155">
                  <c:v>61.062962131452302</c:v>
                </c:pt>
                <c:pt idx="1156">
                  <c:v>61.066855536202098</c:v>
                </c:pt>
                <c:pt idx="1157">
                  <c:v>61.070736107796399</c:v>
                </c:pt>
                <c:pt idx="1158">
                  <c:v>61.074603892213702</c:v>
                </c:pt>
                <c:pt idx="1159">
                  <c:v>61.078458935432302</c:v>
                </c:pt>
                <c:pt idx="1160">
                  <c:v>61.082301283430802</c:v>
                </c:pt>
                <c:pt idx="1161">
                  <c:v>61.086130982187598</c:v>
                </c:pt>
                <c:pt idx="1162">
                  <c:v>61.0899480776812</c:v>
                </c:pt>
                <c:pt idx="1163">
                  <c:v>61.093752615889997</c:v>
                </c:pt>
                <c:pt idx="1164">
                  <c:v>61.0975446427924</c:v>
                </c:pt>
                <c:pt idx="1165">
                  <c:v>61.101324204367003</c:v>
                </c:pt>
                <c:pt idx="1166">
                  <c:v>61.105091346592097</c:v>
                </c:pt>
                <c:pt idx="1167">
                  <c:v>61.108845794730101</c:v>
                </c:pt>
                <c:pt idx="1168">
                  <c:v>61.112587797381401</c:v>
                </c:pt>
                <c:pt idx="1169">
                  <c:v>61.116317457370002</c:v>
                </c:pt>
                <c:pt idx="1170">
                  <c:v>61.120034817787598</c:v>
                </c:pt>
                <c:pt idx="1171">
                  <c:v>61.123739921725601</c:v>
                </c:pt>
                <c:pt idx="1172">
                  <c:v>61.1274328122756</c:v>
                </c:pt>
                <c:pt idx="1173">
                  <c:v>61.131113532529298</c:v>
                </c:pt>
                <c:pt idx="1174">
                  <c:v>61.134782125578099</c:v>
                </c:pt>
                <c:pt idx="1175">
                  <c:v>61.138438634513697</c:v>
                </c:pt>
                <c:pt idx="1176">
                  <c:v>61.142083102427598</c:v>
                </c:pt>
                <c:pt idx="1177">
                  <c:v>61.145715572411497</c:v>
                </c:pt>
                <c:pt idx="1178">
                  <c:v>61.149336087556797</c:v>
                </c:pt>
                <c:pt idx="1179">
                  <c:v>61.152944690955202</c:v>
                </c:pt>
                <c:pt idx="1180">
                  <c:v>61.156541425698201</c:v>
                </c:pt>
                <c:pt idx="1181">
                  <c:v>61.160126334877397</c:v>
                </c:pt>
                <c:pt idx="1182">
                  <c:v>61.163699461584301</c:v>
                </c:pt>
                <c:pt idx="1183">
                  <c:v>61.167260848910601</c:v>
                </c:pt>
                <c:pt idx="1184">
                  <c:v>61.170810539947901</c:v>
                </c:pt>
                <c:pt idx="1185">
                  <c:v>61.174348577787597</c:v>
                </c:pt>
                <c:pt idx="1186">
                  <c:v>61.1778740547064</c:v>
                </c:pt>
                <c:pt idx="1187">
                  <c:v>61.181388658967002</c:v>
                </c:pt>
                <c:pt idx="1188">
                  <c:v>61.1848916564931</c:v>
                </c:pt>
                <c:pt idx="1189">
                  <c:v>61.188383090090397</c:v>
                </c:pt>
                <c:pt idx="1190">
                  <c:v>61.191863002418103</c:v>
                </c:pt>
                <c:pt idx="1191">
                  <c:v>61.195331435988699</c:v>
                </c:pt>
                <c:pt idx="1192">
                  <c:v>61.198788433167898</c:v>
                </c:pt>
                <c:pt idx="1193">
                  <c:v>61.202234036175</c:v>
                </c:pt>
                <c:pt idx="1194">
                  <c:v>61.205668287082403</c:v>
                </c:pt>
                <c:pt idx="1195">
                  <c:v>61.209091227816103</c:v>
                </c:pt>
                <c:pt idx="1196">
                  <c:v>61.2125029001554</c:v>
                </c:pt>
                <c:pt idx="1197">
                  <c:v>61.215903345732897</c:v>
                </c:pt>
                <c:pt idx="1198">
                  <c:v>61.2192926060345</c:v>
                </c:pt>
                <c:pt idx="1199">
                  <c:v>61.222670722399499</c:v>
                </c:pt>
                <c:pt idx="1200">
                  <c:v>61.2260377360207</c:v>
                </c:pt>
                <c:pt idx="1201">
                  <c:v>61.229393687943997</c:v>
                </c:pt>
                <c:pt idx="1202">
                  <c:v>61.232738619069004</c:v>
                </c:pt>
                <c:pt idx="1203">
                  <c:v>61.236072570148302</c:v>
                </c:pt>
                <c:pt idx="1204">
                  <c:v>61.239395581788003</c:v>
                </c:pt>
                <c:pt idx="1205">
                  <c:v>61.242707669485803</c:v>
                </c:pt>
                <c:pt idx="1206">
                  <c:v>61.246008517579099</c:v>
                </c:pt>
                <c:pt idx="1207">
                  <c:v>61.249298498883199</c:v>
                </c:pt>
                <c:pt idx="1208">
                  <c:v>61.252577650884398</c:v>
                </c:pt>
                <c:pt idx="1209">
                  <c:v>61.255846010869</c:v>
                </c:pt>
                <c:pt idx="1210">
                  <c:v>61.259103615922697</c:v>
                </c:pt>
                <c:pt idx="1211">
                  <c:v>61.262350502931596</c:v>
                </c:pt>
                <c:pt idx="1212">
                  <c:v>61.265586708581097</c:v>
                </c:pt>
                <c:pt idx="1213">
                  <c:v>61.268812269356602</c:v>
                </c:pt>
                <c:pt idx="1214">
                  <c:v>61.272027221543397</c:v>
                </c:pt>
                <c:pt idx="1215">
                  <c:v>61.275231601226501</c:v>
                </c:pt>
                <c:pt idx="1216">
                  <c:v>61.278425444290697</c:v>
                </c:pt>
                <c:pt idx="1217">
                  <c:v>61.281608786420698</c:v>
                </c:pt>
                <c:pt idx="1218">
                  <c:v>61.284781663100802</c:v>
                </c:pt>
                <c:pt idx="1219">
                  <c:v>61.287944109615403</c:v>
                </c:pt>
                <c:pt idx="1220">
                  <c:v>61.291096161048401</c:v>
                </c:pt>
                <c:pt idx="1221">
                  <c:v>61.2942378522838</c:v>
                </c:pt>
                <c:pt idx="1222">
                  <c:v>61.297369218005201</c:v>
                </c:pt>
                <c:pt idx="1223">
                  <c:v>61.300490292696203</c:v>
                </c:pt>
                <c:pt idx="1224">
                  <c:v>61.303601110639903</c:v>
                </c:pt>
                <c:pt idx="1225">
                  <c:v>61.3067017059196</c:v>
                </c:pt>
                <c:pt idx="1226">
                  <c:v>61.309792112418101</c:v>
                </c:pt>
                <c:pt idx="1227">
                  <c:v>61.312872363818101</c:v>
                </c:pt>
                <c:pt idx="1228">
                  <c:v>61.315942493602201</c:v>
                </c:pt>
                <c:pt idx="1229">
                  <c:v>61.319002535052597</c:v>
                </c:pt>
                <c:pt idx="1230">
                  <c:v>61.322052521251599</c:v>
                </c:pt>
                <c:pt idx="1231">
                  <c:v>61.3250924850811</c:v>
                </c:pt>
                <c:pt idx="1232">
                  <c:v>61.328122459222797</c:v>
                </c:pt>
                <c:pt idx="1233">
                  <c:v>61.331142476158199</c:v>
                </c:pt>
                <c:pt idx="1234">
                  <c:v>61.334152568168903</c:v>
                </c:pt>
                <c:pt idx="1235">
                  <c:v>61.337152767335901</c:v>
                </c:pt>
                <c:pt idx="1236">
                  <c:v>61.340143149196798</c:v>
                </c:pt>
                <c:pt idx="1237">
                  <c:v>61.3431237416914</c:v>
                </c:pt>
                <c:pt idx="1238">
                  <c:v>61.346094546016801</c:v>
                </c:pt>
                <c:pt idx="1239">
                  <c:v>61.3490555939511</c:v>
                </c:pt>
                <c:pt idx="1240">
                  <c:v>61.352006917082299</c:v>
                </c:pt>
                <c:pt idx="1241">
                  <c:v>61.354948546808998</c:v>
                </c:pt>
                <c:pt idx="1242">
                  <c:v>61.357880514339698</c:v>
                </c:pt>
                <c:pt idx="1243">
                  <c:v>61.360802850693197</c:v>
                </c:pt>
                <c:pt idx="1244">
                  <c:v>61.363715586698603</c:v>
                </c:pt>
                <c:pt idx="1245">
                  <c:v>61.366618752995201</c:v>
                </c:pt>
                <c:pt idx="1246">
                  <c:v>61.369512380032397</c:v>
                </c:pt>
                <c:pt idx="1247">
                  <c:v>61.372396498069897</c:v>
                </c:pt>
                <c:pt idx="1248">
                  <c:v>61.375271137177599</c:v>
                </c:pt>
                <c:pt idx="1249">
                  <c:v>61.378136327235602</c:v>
                </c:pt>
                <c:pt idx="1250">
                  <c:v>61.380992097934303</c:v>
                </c:pt>
                <c:pt idx="1251">
                  <c:v>61.383838478774202</c:v>
                </c:pt>
                <c:pt idx="1252">
                  <c:v>61.386675499066001</c:v>
                </c:pt>
                <c:pt idx="1253">
                  <c:v>61.389503187930799</c:v>
                </c:pt>
                <c:pt idx="1254">
                  <c:v>61.3923215742997</c:v>
                </c:pt>
                <c:pt idx="1255">
                  <c:v>61.395130686914101</c:v>
                </c:pt>
                <c:pt idx="1256">
                  <c:v>61.397930554325697</c:v>
                </c:pt>
                <c:pt idx="1257">
                  <c:v>61.4007212048963</c:v>
                </c:pt>
                <c:pt idx="1258">
                  <c:v>61.403502666797799</c:v>
                </c:pt>
                <c:pt idx="1259">
                  <c:v>61.406274968012703</c:v>
                </c:pt>
                <c:pt idx="1260">
                  <c:v>61.409038136333301</c:v>
                </c:pt>
                <c:pt idx="1261">
                  <c:v>61.411792199362402</c:v>
                </c:pt>
                <c:pt idx="1262">
                  <c:v>61.414537184512902</c:v>
                </c:pt>
                <c:pt idx="1263">
                  <c:v>61.417273119007803</c:v>
                </c:pt>
                <c:pt idx="1264">
                  <c:v>61.420000029880498</c:v>
                </c:pt>
                <c:pt idx="1265">
                  <c:v>61.422717943974597</c:v>
                </c:pt>
                <c:pt idx="1266">
                  <c:v>61.425426916646003</c:v>
                </c:pt>
                <c:pt idx="1267">
                  <c:v>61.428127307270898</c:v>
                </c:pt>
                <c:pt idx="1268">
                  <c:v>61.430818826905302</c:v>
                </c:pt>
                <c:pt idx="1269">
                  <c:v>61.433501504066498</c:v>
                </c:pt>
                <c:pt idx="1270">
                  <c:v>61.4361753671336</c:v>
                </c:pt>
                <c:pt idx="1271">
                  <c:v>61.4388404443471</c:v>
                </c:pt>
                <c:pt idx="1272">
                  <c:v>61.441496763809397</c:v>
                </c:pt>
                <c:pt idx="1273">
                  <c:v>61.444144353484297</c:v>
                </c:pt>
                <c:pt idx="1274">
                  <c:v>61.446783241197402</c:v>
                </c:pt>
                <c:pt idx="1275">
                  <c:v>61.449413454635803</c:v>
                </c:pt>
                <c:pt idx="1276">
                  <c:v>61.452035021348301</c:v>
                </c:pt>
                <c:pt idx="1277">
                  <c:v>61.454647968745299</c:v>
                </c:pt>
                <c:pt idx="1278">
                  <c:v>61.457252324098903</c:v>
                </c:pt>
                <c:pt idx="1279">
                  <c:v>61.459848114542801</c:v>
                </c:pt>
                <c:pt idx="1280">
                  <c:v>61.462435367072203</c:v>
                </c:pt>
                <c:pt idx="1281">
                  <c:v>61.465014108544203</c:v>
                </c:pt>
                <c:pt idx="1282">
                  <c:v>61.467584365677197</c:v>
                </c:pt>
                <c:pt idx="1283">
                  <c:v>61.470146165051602</c:v>
                </c:pt>
                <c:pt idx="1284">
                  <c:v>61.4726995331091</c:v>
                </c:pt>
                <c:pt idx="1285">
                  <c:v>61.475244496153202</c:v>
                </c:pt>
                <c:pt idx="1286">
                  <c:v>61.477781080348997</c:v>
                </c:pt>
                <c:pt idx="1287">
                  <c:v>61.480309311723197</c:v>
                </c:pt>
                <c:pt idx="1288">
                  <c:v>61.482829216164298</c:v>
                </c:pt>
                <c:pt idx="1289">
                  <c:v>61.485340819422099</c:v>
                </c:pt>
                <c:pt idx="1290">
                  <c:v>61.487844147108397</c:v>
                </c:pt>
                <c:pt idx="1291">
                  <c:v>61.490339224696299</c:v>
                </c:pt>
                <c:pt idx="1292">
                  <c:v>61.492826077520803</c:v>
                </c:pt>
                <c:pt idx="1293">
                  <c:v>61.4953047307784</c:v>
                </c:pt>
                <c:pt idx="1294">
                  <c:v>61.497775209527198</c:v>
                </c:pt>
                <c:pt idx="1295">
                  <c:v>61.500237538687003</c:v>
                </c:pt>
                <c:pt idx="1296">
                  <c:v>61.5026917430392</c:v>
                </c:pt>
                <c:pt idx="1297">
                  <c:v>61.5051380257201</c:v>
                </c:pt>
                <c:pt idx="1298">
                  <c:v>61.507576388643201</c:v>
                </c:pt>
                <c:pt idx="1299">
                  <c:v>61.510006738783098</c:v>
                </c:pt>
                <c:pt idx="1300">
                  <c:v>61.512429102356201</c:v>
                </c:pt>
                <c:pt idx="1301">
                  <c:v>61.514843505482403</c:v>
                </c:pt>
                <c:pt idx="1302">
                  <c:v>61.517249974184303</c:v>
                </c:pt>
                <c:pt idx="1303">
                  <c:v>61.519648534388203</c:v>
                </c:pt>
                <c:pt idx="1304">
                  <c:v>61.5220392119233</c:v>
                </c:pt>
                <c:pt idx="1305">
                  <c:v>61.524422032522203</c:v>
                </c:pt>
                <c:pt idx="1306">
                  <c:v>61.526797021820499</c:v>
                </c:pt>
                <c:pt idx="1307">
                  <c:v>61.529164205357098</c:v>
                </c:pt>
                <c:pt idx="1308">
                  <c:v>61.531523608574297</c:v>
                </c:pt>
                <c:pt idx="1309">
                  <c:v>61.533875256817304</c:v>
                </c:pt>
                <c:pt idx="1310">
                  <c:v>61.5362191753348</c:v>
                </c:pt>
                <c:pt idx="1311">
                  <c:v>61.5385553892784</c:v>
                </c:pt>
                <c:pt idx="1312">
                  <c:v>61.540883923703198</c:v>
                </c:pt>
                <c:pt idx="1313">
                  <c:v>61.543204803567399</c:v>
                </c:pt>
                <c:pt idx="1314">
                  <c:v>61.545518053732302</c:v>
                </c:pt>
                <c:pt idx="1315">
                  <c:v>61.547823698962503</c:v>
                </c:pt>
                <c:pt idx="1316">
                  <c:v>61.550121763926001</c:v>
                </c:pt>
                <c:pt idx="1317">
                  <c:v>61.552412273193703</c:v>
                </c:pt>
                <c:pt idx="1318">
                  <c:v>61.554695251239799</c:v>
                </c:pt>
                <c:pt idx="1319">
                  <c:v>61.556970722441797</c:v>
                </c:pt>
                <c:pt idx="1320">
                  <c:v>61.559238711080297</c:v>
                </c:pt>
                <c:pt idx="1321">
                  <c:v>61.561499241339298</c:v>
                </c:pt>
                <c:pt idx="1322">
                  <c:v>61.5637523373058</c:v>
                </c:pt>
                <c:pt idx="1323">
                  <c:v>61.565998022970099</c:v>
                </c:pt>
                <c:pt idx="1324">
                  <c:v>61.568236322225601</c:v>
                </c:pt>
                <c:pt idx="1325">
                  <c:v>61.570467258869201</c:v>
                </c:pt>
                <c:pt idx="1326">
                  <c:v>61.572690856600701</c:v>
                </c:pt>
                <c:pt idx="1327">
                  <c:v>61.574907149114601</c:v>
                </c:pt>
                <c:pt idx="1328">
                  <c:v>61.577116257684303</c:v>
                </c:pt>
                <c:pt idx="1329">
                  <c:v>61.579318111869902</c:v>
                </c:pt>
                <c:pt idx="1330">
                  <c:v>61.581512735718498</c:v>
                </c:pt>
                <c:pt idx="1331">
                  <c:v>61.583700153195799</c:v>
                </c:pt>
                <c:pt idx="1332">
                  <c:v>61.585880388186403</c:v>
                </c:pt>
                <c:pt idx="1333">
                  <c:v>61.588053464493598</c:v>
                </c:pt>
                <c:pt idx="1334">
                  <c:v>61.590219405839299</c:v>
                </c:pt>
                <c:pt idx="1335">
                  <c:v>61.592378235864203</c:v>
                </c:pt>
                <c:pt idx="1336">
                  <c:v>61.594529978127802</c:v>
                </c:pt>
                <c:pt idx="1337">
                  <c:v>61.596674656108199</c:v>
                </c:pt>
                <c:pt idx="1338">
                  <c:v>61.5988122932023</c:v>
                </c:pt>
                <c:pt idx="1339">
                  <c:v>61.600942912725699</c:v>
                </c:pt>
                <c:pt idx="1340">
                  <c:v>61.603066537912802</c:v>
                </c:pt>
                <c:pt idx="1341">
                  <c:v>61.605183191916502</c:v>
                </c:pt>
                <c:pt idx="1342">
                  <c:v>61.607292897808598</c:v>
                </c:pt>
                <c:pt idx="1343">
                  <c:v>61.609395678579702</c:v>
                </c:pt>
                <c:pt idx="1344">
                  <c:v>61.611491557138997</c:v>
                </c:pt>
                <c:pt idx="1345">
                  <c:v>61.613580556314403</c:v>
                </c:pt>
                <c:pt idx="1346">
                  <c:v>61.615662698852603</c:v>
                </c:pt>
                <c:pt idx="1347">
                  <c:v>61.617738007419099</c:v>
                </c:pt>
                <c:pt idx="1348">
                  <c:v>61.619806504597797</c:v>
                </c:pt>
                <c:pt idx="1349">
                  <c:v>61.621868212891698</c:v>
                </c:pt>
                <c:pt idx="1350">
                  <c:v>61.623923154722398</c:v>
                </c:pt>
                <c:pt idx="1351">
                  <c:v>61.625971352430099</c:v>
                </c:pt>
                <c:pt idx="1352">
                  <c:v>61.628012828273803</c:v>
                </c:pt>
                <c:pt idx="1353">
                  <c:v>61.630047604431397</c:v>
                </c:pt>
                <c:pt idx="1354">
                  <c:v>61.632075702999202</c:v>
                </c:pt>
                <c:pt idx="1355">
                  <c:v>61.634097145992499</c:v>
                </c:pt>
                <c:pt idx="1356">
                  <c:v>61.6361119553452</c:v>
                </c:pt>
                <c:pt idx="1357">
                  <c:v>61.638120152909998</c:v>
                </c:pt>
                <c:pt idx="1358">
                  <c:v>61.640121773007898</c:v>
                </c:pt>
                <c:pt idx="1359">
                  <c:v>61.642116835249801</c:v>
                </c:pt>
                <c:pt idx="1360">
                  <c:v>61.6441053534232</c:v>
                </c:pt>
                <c:pt idx="1361">
                  <c:v>61.646087349192101</c:v>
                </c:pt>
                <c:pt idx="1362">
                  <c:v>61.648062844142501</c:v>
                </c:pt>
                <c:pt idx="1363">
                  <c:v>61.650031859781798</c:v>
                </c:pt>
                <c:pt idx="1364">
                  <c:v>61.651994417539001</c:v>
                </c:pt>
                <c:pt idx="1365">
                  <c:v>61.653950538764803</c:v>
                </c:pt>
                <c:pt idx="1366">
                  <c:v>61.655900244731399</c:v>
                </c:pt>
                <c:pt idx="1367">
                  <c:v>61.6578435566324</c:v>
                </c:pt>
                <c:pt idx="1368">
                  <c:v>61.659780495583298</c:v>
                </c:pt>
                <c:pt idx="1369">
                  <c:v>61.661711082620997</c:v>
                </c:pt>
                <c:pt idx="1370">
                  <c:v>61.663635338703997</c:v>
                </c:pt>
                <c:pt idx="1371">
                  <c:v>61.665553284712402</c:v>
                </c:pt>
                <c:pt idx="1372">
                  <c:v>61.667464941447903</c:v>
                </c:pt>
                <c:pt idx="1373">
                  <c:v>61.669370329633701</c:v>
                </c:pt>
                <c:pt idx="1374">
                  <c:v>61.671269469914797</c:v>
                </c:pt>
                <c:pt idx="1375">
                  <c:v>61.673162382857598</c:v>
                </c:pt>
                <c:pt idx="1376">
                  <c:v>61.675049088949898</c:v>
                </c:pt>
                <c:pt idx="1377">
                  <c:v>61.676929608601597</c:v>
                </c:pt>
                <c:pt idx="1378">
                  <c:v>61.678803962143697</c:v>
                </c:pt>
                <c:pt idx="1379">
                  <c:v>61.680672169828902</c:v>
                </c:pt>
                <c:pt idx="1380">
                  <c:v>61.682534251831797</c:v>
                </c:pt>
                <c:pt idx="1381">
                  <c:v>61.684390228248098</c:v>
                </c:pt>
                <c:pt idx="1382">
                  <c:v>61.686240119095402</c:v>
                </c:pt>
                <c:pt idx="1383">
                  <c:v>61.688083944312801</c:v>
                </c:pt>
                <c:pt idx="1384">
                  <c:v>61.689921723760897</c:v>
                </c:pt>
                <c:pt idx="1385">
                  <c:v>61.6917534772221</c:v>
                </c:pt>
                <c:pt idx="1386">
                  <c:v>61.693579224400096</c:v>
                </c:pt>
                <c:pt idx="1387">
                  <c:v>61.695398984920402</c:v>
                </c:pt>
                <c:pt idx="1388">
                  <c:v>61.697212781041401</c:v>
                </c:pt>
                <c:pt idx="1389">
                  <c:v>61.699020654601597</c:v>
                </c:pt>
                <c:pt idx="1390">
                  <c:v>61.700822603208103</c:v>
                </c:pt>
                <c:pt idx="1391">
                  <c:v>61.702618646345499</c:v>
                </c:pt>
                <c:pt idx="1392">
                  <c:v>61.704408803423497</c:v>
                </c:pt>
                <c:pt idx="1393">
                  <c:v>61.706193093777301</c:v>
                </c:pt>
                <c:pt idx="1394">
                  <c:v>61.707971536667003</c:v>
                </c:pt>
                <c:pt idx="1395">
                  <c:v>61.709744151278301</c:v>
                </c:pt>
                <c:pt idx="1396">
                  <c:v>61.711510956721803</c:v>
                </c:pt>
                <c:pt idx="1397">
                  <c:v>61.713271972033503</c:v>
                </c:pt>
                <c:pt idx="1398">
                  <c:v>61.715027216174597</c:v>
                </c:pt>
                <c:pt idx="1399">
                  <c:v>61.716776708031603</c:v>
                </c:pt>
                <c:pt idx="1400">
                  <c:v>61.718520466416201</c:v>
                </c:pt>
                <c:pt idx="1401">
                  <c:v>61.720258510065101</c:v>
                </c:pt>
                <c:pt idx="1402">
                  <c:v>61.721990857640698</c:v>
                </c:pt>
                <c:pt idx="1403">
                  <c:v>61.723717527730201</c:v>
                </c:pt>
                <c:pt idx="1404">
                  <c:v>61.725438538846198</c:v>
                </c:pt>
                <c:pt idx="1405">
                  <c:v>61.727153909426697</c:v>
                </c:pt>
                <c:pt idx="1406">
                  <c:v>61.728863657834502</c:v>
                </c:pt>
                <c:pt idx="1407">
                  <c:v>61.730567802358202</c:v>
                </c:pt>
                <c:pt idx="1408">
                  <c:v>61.732266361211202</c:v>
                </c:pt>
                <c:pt idx="1409">
                  <c:v>61.733959352532203</c:v>
                </c:pt>
                <c:pt idx="1410">
                  <c:v>61.735646794385303</c:v>
                </c:pt>
                <c:pt idx="1411">
                  <c:v>61.737328704759598</c:v>
                </c:pt>
                <c:pt idx="1412">
                  <c:v>61.739005101569802</c:v>
                </c:pt>
                <c:pt idx="1413">
                  <c:v>61.740676002655398</c:v>
                </c:pt>
                <c:pt idx="1414">
                  <c:v>61.742341425781497</c:v>
                </c:pt>
                <c:pt idx="1415">
                  <c:v>61.744001388638097</c:v>
                </c:pt>
                <c:pt idx="1416">
                  <c:v>61.745655908840703</c:v>
                </c:pt>
                <c:pt idx="1417">
                  <c:v>61.747305003929803</c:v>
                </c:pt>
                <c:pt idx="1418">
                  <c:v>61.748948691371503</c:v>
                </c:pt>
                <c:pt idx="1419">
                  <c:v>61.7505870207806</c:v>
                </c:pt>
                <c:pt idx="1420">
                  <c:v>61.752220002927402</c:v>
                </c:pt>
                <c:pt idx="1421">
                  <c:v>61.753847636033498</c:v>
                </c:pt>
                <c:pt idx="1422">
                  <c:v>61.7554699376089</c:v>
                </c:pt>
                <c:pt idx="1423">
                  <c:v>61.757086925096701</c:v>
                </c:pt>
                <c:pt idx="1424">
                  <c:v>61.758698615871701</c:v>
                </c:pt>
                <c:pt idx="1425">
                  <c:v>61.760305027241699</c:v>
                </c:pt>
                <c:pt idx="1426">
                  <c:v>61.761906176446502</c:v>
                </c:pt>
                <c:pt idx="1427">
                  <c:v>61.763502080658597</c:v>
                </c:pt>
                <c:pt idx="1428">
                  <c:v>61.765092756982597</c:v>
                </c:pt>
                <c:pt idx="1429">
                  <c:v>61.766678222455901</c:v>
                </c:pt>
                <c:pt idx="1430">
                  <c:v>61.768258494047899</c:v>
                </c:pt>
                <c:pt idx="1431">
                  <c:v>61.769833588660802</c:v>
                </c:pt>
                <c:pt idx="1432">
                  <c:v>61.771403523128903</c:v>
                </c:pt>
                <c:pt idx="1433">
                  <c:v>61.772968314219099</c:v>
                </c:pt>
                <c:pt idx="1434">
                  <c:v>61.774527978630601</c:v>
                </c:pt>
                <c:pt idx="1435">
                  <c:v>61.776082532994998</c:v>
                </c:pt>
                <c:pt idx="1436">
                  <c:v>61.777631993876597</c:v>
                </c:pt>
                <c:pt idx="1437">
                  <c:v>61.779176377771698</c:v>
                </c:pt>
                <c:pt idx="1438">
                  <c:v>61.780715701109202</c:v>
                </c:pt>
                <c:pt idx="1439">
                  <c:v>61.782249980250498</c:v>
                </c:pt>
                <c:pt idx="1440">
                  <c:v>61.783779231489298</c:v>
                </c:pt>
                <c:pt idx="1441">
                  <c:v>61.785303471051698</c:v>
                </c:pt>
                <c:pt idx="1442">
                  <c:v>61.7868227150962</c:v>
                </c:pt>
                <c:pt idx="1443">
                  <c:v>61.788336979713797</c:v>
                </c:pt>
                <c:pt idx="1444">
                  <c:v>61.789846280927897</c:v>
                </c:pt>
                <c:pt idx="1445">
                  <c:v>61.791350634694297</c:v>
                </c:pt>
                <c:pt idx="1446">
                  <c:v>61.792850056901102</c:v>
                </c:pt>
                <c:pt idx="1447">
                  <c:v>61.794344563369002</c:v>
                </c:pt>
                <c:pt idx="1448">
                  <c:v>61.795834169850899</c:v>
                </c:pt>
                <c:pt idx="1449">
                  <c:v>61.797318900877897</c:v>
                </c:pt>
                <c:pt idx="1450">
                  <c:v>61.7987988343653</c:v>
                </c:pt>
                <c:pt idx="1451">
                  <c:v>61.800273922839999</c:v>
                </c:pt>
                <c:pt idx="1452">
                  <c:v>61.801744182149399</c:v>
                </c:pt>
                <c:pt idx="1453">
                  <c:v>61.8032096280796</c:v>
                </c:pt>
                <c:pt idx="1454">
                  <c:v>61.804670276355999</c:v>
                </c:pt>
                <c:pt idx="1455">
                  <c:v>61.806126142643002</c:v>
                </c:pt>
                <c:pt idx="1456">
                  <c:v>61.807577242543999</c:v>
                </c:pt>
                <c:pt idx="1457">
                  <c:v>61.809023591601303</c:v>
                </c:pt>
                <c:pt idx="1458">
                  <c:v>61.810465205296303</c:v>
                </c:pt>
                <c:pt idx="1459">
                  <c:v>61.811902099049597</c:v>
                </c:pt>
                <c:pt idx="1460">
                  <c:v>61.813334288220602</c:v>
                </c:pt>
                <c:pt idx="1461">
                  <c:v>61.814761788107703</c:v>
                </c:pt>
                <c:pt idx="1462">
                  <c:v>61.816184613948501</c:v>
                </c:pt>
                <c:pt idx="1463">
                  <c:v>61.8176027809196</c:v>
                </c:pt>
                <c:pt idx="1464">
                  <c:v>61.819016304136397</c:v>
                </c:pt>
                <c:pt idx="1465">
                  <c:v>61.820425198653503</c:v>
                </c:pt>
                <c:pt idx="1466">
                  <c:v>61.821829479464597</c:v>
                </c:pt>
                <c:pt idx="1467">
                  <c:v>61.823229161502397</c:v>
                </c:pt>
                <c:pt idx="1468">
                  <c:v>61.824624259638298</c:v>
                </c:pt>
                <c:pt idx="1469">
                  <c:v>61.826014788683104</c:v>
                </c:pt>
                <c:pt idx="1470">
                  <c:v>61.827400763386599</c:v>
                </c:pt>
                <c:pt idx="1471">
                  <c:v>61.828782198437402</c:v>
                </c:pt>
                <c:pt idx="1472">
                  <c:v>61.830159108463199</c:v>
                </c:pt>
                <c:pt idx="1473">
                  <c:v>61.831531508030899</c:v>
                </c:pt>
                <c:pt idx="1474">
                  <c:v>61.832899411646103</c:v>
                </c:pt>
                <c:pt idx="1475">
                  <c:v>61.834262833753797</c:v>
                </c:pt>
                <c:pt idx="1476">
                  <c:v>61.835621788737797</c:v>
                </c:pt>
                <c:pt idx="1477">
                  <c:v>61.836976290920802</c:v>
                </c:pt>
                <c:pt idx="1478">
                  <c:v>61.838326354564899</c:v>
                </c:pt>
                <c:pt idx="1479">
                  <c:v>61.839671993870802</c:v>
                </c:pt>
                <c:pt idx="1480">
                  <c:v>61.841013222978503</c:v>
                </c:pt>
                <c:pt idx="1481">
                  <c:v>61.842350055967003</c:v>
                </c:pt>
                <c:pt idx="1482">
                  <c:v>61.843682506854201</c:v>
                </c:pt>
                <c:pt idx="1483">
                  <c:v>61.845010589597102</c:v>
                </c:pt>
                <c:pt idx="1484">
                  <c:v>61.846334318091699</c:v>
                </c:pt>
                <c:pt idx="1485">
                  <c:v>61.847653742466797</c:v>
                </c:pt>
                <c:pt idx="1486">
                  <c:v>61.848968895399501</c:v>
                </c:pt>
                <c:pt idx="1487">
                  <c:v>61.850279744539499</c:v>
                </c:pt>
                <c:pt idx="1488">
                  <c:v>61.851586303945602</c:v>
                </c:pt>
                <c:pt idx="1489">
                  <c:v>61.852888587623198</c:v>
                </c:pt>
                <c:pt idx="1490">
                  <c:v>61.854186609523801</c:v>
                </c:pt>
                <c:pt idx="1491">
                  <c:v>61.855480383545597</c:v>
                </c:pt>
                <c:pt idx="1492">
                  <c:v>61.856769923532703</c:v>
                </c:pt>
                <c:pt idx="1493">
                  <c:v>61.858055243276098</c:v>
                </c:pt>
                <c:pt idx="1494">
                  <c:v>61.859336356512699</c:v>
                </c:pt>
                <c:pt idx="1495">
                  <c:v>61.860613276926003</c:v>
                </c:pt>
                <c:pt idx="1496">
                  <c:v>61.861886018145697</c:v>
                </c:pt>
                <c:pt idx="1497">
                  <c:v>61.863154593748199</c:v>
                </c:pt>
                <c:pt idx="1498">
                  <c:v>61.864419017255699</c:v>
                </c:pt>
                <c:pt idx="1499">
                  <c:v>61.865679302137302</c:v>
                </c:pt>
                <c:pt idx="1500">
                  <c:v>61.866935461808197</c:v>
                </c:pt>
                <c:pt idx="1501">
                  <c:v>61.868187509629898</c:v>
                </c:pt>
                <c:pt idx="1502">
                  <c:v>61.869435458910402</c:v>
                </c:pt>
                <c:pt idx="1503">
                  <c:v>61.870679322903896</c:v>
                </c:pt>
                <c:pt idx="1504">
                  <c:v>61.871919114811199</c:v>
                </c:pt>
                <c:pt idx="1505">
                  <c:v>61.873154847779297</c:v>
                </c:pt>
                <c:pt idx="1506">
                  <c:v>61.874386534901497</c:v>
                </c:pt>
                <c:pt idx="1507">
                  <c:v>61.8756141892176</c:v>
                </c:pt>
                <c:pt idx="1508">
                  <c:v>61.876837823713601</c:v>
                </c:pt>
                <c:pt idx="1509">
                  <c:v>61.8780574513221</c:v>
                </c:pt>
                <c:pt idx="1510">
                  <c:v>61.879273084921799</c:v>
                </c:pt>
                <c:pt idx="1511">
                  <c:v>61.880484737337902</c:v>
                </c:pt>
                <c:pt idx="1512">
                  <c:v>61.881692421341903</c:v>
                </c:pt>
                <c:pt idx="1513">
                  <c:v>61.8828961496517</c:v>
                </c:pt>
                <c:pt idx="1514">
                  <c:v>61.884095934931501</c:v>
                </c:pt>
                <c:pt idx="1515">
                  <c:v>61.885291789791999</c:v>
                </c:pt>
                <c:pt idx="1516">
                  <c:v>61.886483726789997</c:v>
                </c:pt>
                <c:pt idx="1517">
                  <c:v>61.887671758429001</c:v>
                </c:pt>
                <c:pt idx="1518">
                  <c:v>61.8888558971585</c:v>
                </c:pt>
                <c:pt idx="1519">
                  <c:v>61.890036155374702</c:v>
                </c:pt>
                <c:pt idx="1520">
                  <c:v>61.891212545419798</c:v>
                </c:pt>
                <c:pt idx="1521">
                  <c:v>61.892385135752697</c:v>
                </c:pt>
                <c:pt idx="1522">
                  <c:v>61.893553909516598</c:v>
                </c:pt>
                <c:pt idx="1523">
                  <c:v>61.894718859990498</c:v>
                </c:pt>
                <c:pt idx="1524">
                  <c:v>61.895879999663698</c:v>
                </c:pt>
                <c:pt idx="1525">
                  <c:v>61.897037340977903</c:v>
                </c:pt>
                <c:pt idx="1526">
                  <c:v>61.898190896328103</c:v>
                </c:pt>
                <c:pt idx="1527">
                  <c:v>61.899340678061797</c:v>
                </c:pt>
                <c:pt idx="1528">
                  <c:v>61.900486698479398</c:v>
                </c:pt>
                <c:pt idx="1529">
                  <c:v>61.9016289698341</c:v>
                </c:pt>
                <c:pt idx="1530">
                  <c:v>61.902767504332203</c:v>
                </c:pt>
                <c:pt idx="1531">
                  <c:v>61.903902314132402</c:v>
                </c:pt>
                <c:pt idx="1532">
                  <c:v>61.9050334113467</c:v>
                </c:pt>
                <c:pt idx="1533">
                  <c:v>61.906160808039502</c:v>
                </c:pt>
                <c:pt idx="1534">
                  <c:v>61.907284516228401</c:v>
                </c:pt>
                <c:pt idx="1535">
                  <c:v>61.908404547883499</c:v>
                </c:pt>
                <c:pt idx="1536">
                  <c:v>61.909520914928102</c:v>
                </c:pt>
                <c:pt idx="1537">
                  <c:v>61.910633629238099</c:v>
                </c:pt>
                <c:pt idx="1538">
                  <c:v>61.911742702642201</c:v>
                </c:pt>
                <c:pt idx="1539">
                  <c:v>61.912848146922101</c:v>
                </c:pt>
                <c:pt idx="1540">
                  <c:v>61.913949973812201</c:v>
                </c:pt>
                <c:pt idx="1541">
                  <c:v>61.915048194999898</c:v>
                </c:pt>
                <c:pt idx="1542">
                  <c:v>61.916142822125202</c:v>
                </c:pt>
                <c:pt idx="1543">
                  <c:v>61.917233866781103</c:v>
                </c:pt>
                <c:pt idx="1544">
                  <c:v>61.918321340513401</c:v>
                </c:pt>
                <c:pt idx="1545">
                  <c:v>61.919405254820802</c:v>
                </c:pt>
                <c:pt idx="1546">
                  <c:v>61.920485621154697</c:v>
                </c:pt>
                <c:pt idx="1547">
                  <c:v>61.921562450919403</c:v>
                </c:pt>
                <c:pt idx="1548">
                  <c:v>61.922635755472001</c:v>
                </c:pt>
                <c:pt idx="1549">
                  <c:v>61.923705546122598</c:v>
                </c:pt>
                <c:pt idx="1550">
                  <c:v>61.9247718341339</c:v>
                </c:pt>
                <c:pt idx="1551">
                  <c:v>61.925834630721603</c:v>
                </c:pt>
                <c:pt idx="1552">
                  <c:v>61.926893947054197</c:v>
                </c:pt>
                <c:pt idx="1553">
                  <c:v>61.927949794253003</c:v>
                </c:pt>
                <c:pt idx="1554">
                  <c:v>61.9290021833921</c:v>
                </c:pt>
                <c:pt idx="1555">
                  <c:v>61.930051125498601</c:v>
                </c:pt>
                <c:pt idx="1556">
                  <c:v>61.9310966341978</c:v>
                </c:pt>
                <c:pt idx="1557">
                  <c:v>61.932138778854799</c:v>
                </c:pt>
                <c:pt idx="1558">
                  <c:v>61.933177515771902</c:v>
                </c:pt>
                <c:pt idx="1559">
                  <c:v>61.934212856079597</c:v>
                </c:pt>
                <c:pt idx="1560">
                  <c:v>61.9352448108665</c:v>
                </c:pt>
                <c:pt idx="1561">
                  <c:v>61.936273391179498</c:v>
                </c:pt>
                <c:pt idx="1562">
                  <c:v>61.937298608023497</c:v>
                </c:pt>
                <c:pt idx="1563">
                  <c:v>61.938320472361802</c:v>
                </c:pt>
                <c:pt idx="1564">
                  <c:v>61.939338995115399</c:v>
                </c:pt>
                <c:pt idx="1565">
                  <c:v>61.940354187163798</c:v>
                </c:pt>
                <c:pt idx="1566">
                  <c:v>61.941366059344602</c:v>
                </c:pt>
                <c:pt idx="1567">
                  <c:v>61.942374622453301</c:v>
                </c:pt>
                <c:pt idx="1568">
                  <c:v>61.9433798872439</c:v>
                </c:pt>
                <c:pt idx="1569">
                  <c:v>61.944381864428301</c:v>
                </c:pt>
                <c:pt idx="1570">
                  <c:v>61.945380564676597</c:v>
                </c:pt>
                <c:pt idx="1571">
                  <c:v>61.946375998616901</c:v>
                </c:pt>
                <c:pt idx="1572">
                  <c:v>61.947368176835802</c:v>
                </c:pt>
                <c:pt idx="1573">
                  <c:v>61.948357109877598</c:v>
                </c:pt>
                <c:pt idx="1574">
                  <c:v>61.949342808245099</c:v>
                </c:pt>
                <c:pt idx="1575">
                  <c:v>61.950325282399099</c:v>
                </c:pt>
                <c:pt idx="1576">
                  <c:v>61.9513045427584</c:v>
                </c:pt>
                <c:pt idx="1577">
                  <c:v>61.952280599700302</c:v>
                </c:pt>
                <c:pt idx="1578">
                  <c:v>61.953253463559797</c:v>
                </c:pt>
                <c:pt idx="1579">
                  <c:v>61.954223144630497</c:v>
                </c:pt>
                <c:pt idx="1580">
                  <c:v>61.9551896531637</c:v>
                </c:pt>
                <c:pt idx="1581">
                  <c:v>61.956152999369102</c:v>
                </c:pt>
                <c:pt idx="1582">
                  <c:v>61.9571131934145</c:v>
                </c:pt>
                <c:pt idx="1583">
                  <c:v>61.958070245425802</c:v>
                </c:pt>
                <c:pt idx="1584">
                  <c:v>61.9590241654872</c:v>
                </c:pt>
                <c:pt idx="1585">
                  <c:v>61.959974963640697</c:v>
                </c:pt>
                <c:pt idx="1586">
                  <c:v>61.960922649886797</c:v>
                </c:pt>
                <c:pt idx="1587">
                  <c:v>61.961867234183899</c:v>
                </c:pt>
                <c:pt idx="1588">
                  <c:v>61.962808726448699</c:v>
                </c:pt>
                <c:pt idx="1589">
                  <c:v>61.963747136555902</c:v>
                </c:pt>
                <c:pt idx="1590">
                  <c:v>61.964682474338503</c:v>
                </c:pt>
                <c:pt idx="1591">
                  <c:v>61.965614749587502</c:v>
                </c:pt>
                <c:pt idx="1592">
                  <c:v>61.966543991249303</c:v>
                </c:pt>
                <c:pt idx="1593">
                  <c:v>61.967470228878597</c:v>
                </c:pt>
                <c:pt idx="1594">
                  <c:v>61.968393438933298</c:v>
                </c:pt>
                <c:pt idx="1595">
                  <c:v>61.969313631297602</c:v>
                </c:pt>
                <c:pt idx="1596">
                  <c:v>61.970230815818397</c:v>
                </c:pt>
                <c:pt idx="1597">
                  <c:v>61.971145002305498</c:v>
                </c:pt>
                <c:pt idx="1598">
                  <c:v>61.972056200531597</c:v>
                </c:pt>
                <c:pt idx="1599">
                  <c:v>61.972964420232103</c:v>
                </c:pt>
                <c:pt idx="1600">
                  <c:v>61.973869671105398</c:v>
                </c:pt>
                <c:pt idx="1601">
                  <c:v>61.974771962812703</c:v>
                </c:pt>
                <c:pt idx="1602">
                  <c:v>61.975671304977901</c:v>
                </c:pt>
                <c:pt idx="1603">
                  <c:v>61.976567707188003</c:v>
                </c:pt>
                <c:pt idx="1604">
                  <c:v>61.977461178992698</c:v>
                </c:pt>
                <c:pt idx="1605">
                  <c:v>61.978351729904503</c:v>
                </c:pt>
                <c:pt idx="1606">
                  <c:v>61.979239369398798</c:v>
                </c:pt>
                <c:pt idx="1607">
                  <c:v>61.980124106913898</c:v>
                </c:pt>
                <c:pt idx="1608">
                  <c:v>61.981005951850797</c:v>
                </c:pt>
                <c:pt idx="1609">
                  <c:v>61.981884913573403</c:v>
                </c:pt>
                <c:pt idx="1610">
                  <c:v>61.982761001408697</c:v>
                </c:pt>
                <c:pt idx="1611">
                  <c:v>61.983634224646003</c:v>
                </c:pt>
                <c:pt idx="1612">
                  <c:v>61.984504592538002</c:v>
                </c:pt>
                <c:pt idx="1613">
                  <c:v>61.985372114299999</c:v>
                </c:pt>
                <c:pt idx="1614">
                  <c:v>61.986236799109903</c:v>
                </c:pt>
                <c:pt idx="1615">
                  <c:v>61.987098656108998</c:v>
                </c:pt>
                <c:pt idx="1616">
                  <c:v>61.987957694400997</c:v>
                </c:pt>
                <c:pt idx="1617">
                  <c:v>61.988813923052497</c:v>
                </c:pt>
                <c:pt idx="1618">
                  <c:v>61.989667351093203</c:v>
                </c:pt>
                <c:pt idx="1619">
                  <c:v>61.990517987515297</c:v>
                </c:pt>
                <c:pt idx="1620">
                  <c:v>61.991365841274103</c:v>
                </c:pt>
                <c:pt idx="1621">
                  <c:v>61.9922109212877</c:v>
                </c:pt>
                <c:pt idx="1622">
                  <c:v>61.993053236436801</c:v>
                </c:pt>
                <c:pt idx="1623">
                  <c:v>61.993892795565401</c:v>
                </c:pt>
                <c:pt idx="1624">
                  <c:v>61.994729607479997</c:v>
                </c:pt>
                <c:pt idx="1625">
                  <c:v>61.9955636809499</c:v>
                </c:pt>
                <c:pt idx="1626">
                  <c:v>61.996395024707603</c:v>
                </c:pt>
                <c:pt idx="1627">
                  <c:v>61.997223647448003</c:v>
                </c:pt>
                <c:pt idx="1628">
                  <c:v>61.9980495897792</c:v>
                </c:pt>
                <c:pt idx="1629">
                  <c:v>61.998872848840499</c:v>
                </c:pt>
                <c:pt idx="1630">
                  <c:v>61.999693417914699</c:v>
                </c:pt>
                <c:pt idx="1631">
                  <c:v>62.000511305777401</c:v>
                </c:pt>
                <c:pt idx="1632">
                  <c:v>62.001326521170498</c:v>
                </c:pt>
                <c:pt idx="1633">
                  <c:v>62.002139072803502</c:v>
                </c:pt>
                <c:pt idx="1634">
                  <c:v>62.002948969352303</c:v>
                </c:pt>
                <c:pt idx="1635">
                  <c:v>62.003756219460101</c:v>
                </c:pt>
                <c:pt idx="1636">
                  <c:v>62.004560831736903</c:v>
                </c:pt>
                <c:pt idx="1637">
                  <c:v>62.0053628147596</c:v>
                </c:pt>
                <c:pt idx="1638">
                  <c:v>62.006162177072397</c:v>
                </c:pt>
                <c:pt idx="1639">
                  <c:v>62.006958927185899</c:v>
                </c:pt>
                <c:pt idx="1640">
                  <c:v>62.007753073578101</c:v>
                </c:pt>
                <c:pt idx="1641">
                  <c:v>62.008544624693798</c:v>
                </c:pt>
                <c:pt idx="1642">
                  <c:v>62.009333588944699</c:v>
                </c:pt>
                <c:pt idx="1643">
                  <c:v>62.010119974709497</c:v>
                </c:pt>
                <c:pt idx="1644">
                  <c:v>62.010903790333899</c:v>
                </c:pt>
                <c:pt idx="1645">
                  <c:v>62.011685044130303</c:v>
                </c:pt>
                <c:pt idx="1646">
                  <c:v>62.0124637443786</c:v>
                </c:pt>
                <c:pt idx="1647">
                  <c:v>62.013239899325001</c:v>
                </c:pt>
                <c:pt idx="1648">
                  <c:v>62.014013517183102</c:v>
                </c:pt>
                <c:pt idx="1649">
                  <c:v>62.014784606133297</c:v>
                </c:pt>
                <c:pt idx="1650">
                  <c:v>62.015553174322903</c:v>
                </c:pt>
                <c:pt idx="1651">
                  <c:v>62.016319229866198</c:v>
                </c:pt>
                <c:pt idx="1652">
                  <c:v>62.017082780844603</c:v>
                </c:pt>
                <c:pt idx="1653">
                  <c:v>62.017843835306103</c:v>
                </c:pt>
                <c:pt idx="1654">
                  <c:v>62.018602401266001</c:v>
                </c:pt>
                <c:pt idx="1655">
                  <c:v>62.019358486706501</c:v>
                </c:pt>
                <c:pt idx="1656">
                  <c:v>62.020112099576401</c:v>
                </c:pt>
                <c:pt idx="1657">
                  <c:v>62.020863247792001</c:v>
                </c:pt>
                <c:pt idx="1658">
                  <c:v>62.021611939236102</c:v>
                </c:pt>
                <c:pt idx="1659">
                  <c:v>62.022358181758698</c:v>
                </c:pt>
                <c:pt idx="1660">
                  <c:v>62.023101983176602</c:v>
                </c:pt>
                <c:pt idx="1661">
                  <c:v>62.023843351273598</c:v>
                </c:pt>
                <c:pt idx="1662">
                  <c:v>62.024582293800599</c:v>
                </c:pt>
                <c:pt idx="1663">
                  <c:v>62.025318818475299</c:v>
                </c:pt>
                <c:pt idx="1664">
                  <c:v>62.026052974383497</c:v>
                </c:pt>
                <c:pt idx="1665">
                  <c:v>62.026784733329002</c:v>
                </c:pt>
                <c:pt idx="1666">
                  <c:v>62.027514101932503</c:v>
                </c:pt>
                <c:pt idx="1667">
                  <c:v>62.028241087979602</c:v>
                </c:pt>
                <c:pt idx="1668">
                  <c:v>62.028965699226397</c:v>
                </c:pt>
                <c:pt idx="1669">
                  <c:v>62.029687943399601</c:v>
                </c:pt>
                <c:pt idx="1670">
                  <c:v>62.030407828196402</c:v>
                </c:pt>
                <c:pt idx="1671">
                  <c:v>62.031125361284403</c:v>
                </c:pt>
                <c:pt idx="1672">
                  <c:v>62.031840550302</c:v>
                </c:pt>
                <c:pt idx="1673">
                  <c:v>62.032553402857701</c:v>
                </c:pt>
                <c:pt idx="1674">
                  <c:v>62.0332639265309</c:v>
                </c:pt>
                <c:pt idx="1675">
                  <c:v>62.033972128871497</c:v>
                </c:pt>
                <c:pt idx="1676">
                  <c:v>62.0346780173996</c:v>
                </c:pt>
                <c:pt idx="1677">
                  <c:v>62.035381599606197</c:v>
                </c:pt>
                <c:pt idx="1678">
                  <c:v>62.036082882952599</c:v>
                </c:pt>
                <c:pt idx="1679">
                  <c:v>62.036781874870798</c:v>
                </c:pt>
                <c:pt idx="1680">
                  <c:v>62.0374785827631</c:v>
                </c:pt>
                <c:pt idx="1681">
                  <c:v>62.038173014002403</c:v>
                </c:pt>
                <c:pt idx="1682">
                  <c:v>62.038865175932301</c:v>
                </c:pt>
                <c:pt idx="1683">
                  <c:v>62.039555075866701</c:v>
                </c:pt>
                <c:pt idx="1684">
                  <c:v>62.040242721090102</c:v>
                </c:pt>
                <c:pt idx="1685">
                  <c:v>62.0409281188576</c:v>
                </c:pt>
                <c:pt idx="1686">
                  <c:v>62.041611276394697</c:v>
                </c:pt>
                <c:pt idx="1687">
                  <c:v>62.042292200897499</c:v>
                </c:pt>
                <c:pt idx="1688">
                  <c:v>62.042970899532499</c:v>
                </c:pt>
                <c:pt idx="1689">
                  <c:v>62.043647379437097</c:v>
                </c:pt>
                <c:pt idx="1690">
                  <c:v>62.044321647718697</c:v>
                </c:pt>
                <c:pt idx="1691">
                  <c:v>62.044993711455497</c:v>
                </c:pt>
                <c:pt idx="1692">
                  <c:v>62.045663577696303</c:v>
                </c:pt>
                <c:pt idx="1693">
                  <c:v>62.046331253460302</c:v>
                </c:pt>
                <c:pt idx="1694">
                  <c:v>62.046996745737196</c:v>
                </c:pt>
                <c:pt idx="1695">
                  <c:v>62.047660061487299</c:v>
                </c:pt>
                <c:pt idx="1696">
                  <c:v>62.048321207641401</c:v>
                </c:pt>
                <c:pt idx="1697">
                  <c:v>62.048980191100803</c:v>
                </c:pt>
                <c:pt idx="1698">
                  <c:v>62.0496370187373</c:v>
                </c:pt>
                <c:pt idx="1699">
                  <c:v>62.050291708309999</c:v>
                </c:pt>
                <c:pt idx="1700">
                  <c:v>62.050944286453202</c:v>
                </c:pt>
                <c:pt idx="1701">
                  <c:v>62.051594733403398</c:v>
                </c:pt>
                <c:pt idx="1702">
                  <c:v>62.052243056101901</c:v>
                </c:pt>
                <c:pt idx="1703">
                  <c:v>62.052889261464102</c:v>
                </c:pt>
                <c:pt idx="1704">
                  <c:v>62.053533356379099</c:v>
                </c:pt>
                <c:pt idx="1705">
                  <c:v>62.054175347709901</c:v>
                </c:pt>
                <c:pt idx="1706">
                  <c:v>62.0548152422935</c:v>
                </c:pt>
                <c:pt idx="1707">
                  <c:v>62.055453046940897</c:v>
                </c:pt>
                <c:pt idx="1708">
                  <c:v>62.056088768436801</c:v>
                </c:pt>
                <c:pt idx="1709">
                  <c:v>62.056722413540001</c:v>
                </c:pt>
                <c:pt idx="1710">
                  <c:v>62.057353988983202</c:v>
                </c:pt>
                <c:pt idx="1711">
                  <c:v>62.057983501472798</c:v>
                </c:pt>
                <c:pt idx="1712">
                  <c:v>62.058610957689297</c:v>
                </c:pt>
                <c:pt idx="1713">
                  <c:v>62.059236364287102</c:v>
                </c:pt>
                <c:pt idx="1714">
                  <c:v>62.059859727894498</c:v>
                </c:pt>
                <c:pt idx="1715">
                  <c:v>62.060481055113698</c:v>
                </c:pt>
                <c:pt idx="1716">
                  <c:v>62.061100352520697</c:v>
                </c:pt>
                <c:pt idx="1717">
                  <c:v>62.061717626665697</c:v>
                </c:pt>
                <c:pt idx="1718">
                  <c:v>62.062332884072397</c:v>
                </c:pt>
                <c:pt idx="1719">
                  <c:v>62.062946131238903</c:v>
                </c:pt>
                <c:pt idx="1720">
                  <c:v>62.063557374636702</c:v>
                </c:pt>
                <c:pt idx="1721">
                  <c:v>62.064166620711703</c:v>
                </c:pt>
                <c:pt idx="1722">
                  <c:v>62.064773875883297</c:v>
                </c:pt>
                <c:pt idx="1723">
                  <c:v>62.065379146545098</c:v>
                </c:pt>
                <c:pt idx="1724">
                  <c:v>62.065982439064399</c:v>
                </c:pt>
                <c:pt idx="1725">
                  <c:v>62.066583759782603</c:v>
                </c:pt>
                <c:pt idx="1726">
                  <c:v>62.067183115014899</c:v>
                </c:pt>
                <c:pt idx="1727">
                  <c:v>62.067780511050401</c:v>
                </c:pt>
                <c:pt idx="1728">
                  <c:v>62.068375954152202</c:v>
                </c:pt>
                <c:pt idx="1729">
                  <c:v>62.068969450557198</c:v>
                </c:pt>
                <c:pt idx="1730">
                  <c:v>62.069561006476199</c:v>
                </c:pt>
                <c:pt idx="1731">
                  <c:v>62.070150628094197</c:v>
                </c:pt>
                <c:pt idx="1732">
                  <c:v>62.070738321569699</c:v>
                </c:pt>
                <c:pt idx="1733">
                  <c:v>62.0713240930355</c:v>
                </c:pt>
                <c:pt idx="1734">
                  <c:v>62.071907948597897</c:v>
                </c:pt>
                <c:pt idx="1735">
                  <c:v>62.072489915120102</c:v>
                </c:pt>
                <c:pt idx="1736">
                  <c:v>62.073069995303499</c:v>
                </c:pt>
                <c:pt idx="1737">
                  <c:v>62.073648181528498</c:v>
                </c:pt>
                <c:pt idx="1738">
                  <c:v>62.074224479964997</c:v>
                </c:pt>
                <c:pt idx="1739">
                  <c:v>62.074798896759802</c:v>
                </c:pt>
                <c:pt idx="1740">
                  <c:v>62.075371438036697</c:v>
                </c:pt>
                <c:pt idx="1741">
                  <c:v>62.075942109896303</c:v>
                </c:pt>
                <c:pt idx="1742">
                  <c:v>62.076510918416403</c:v>
                </c:pt>
                <c:pt idx="1743">
                  <c:v>62.077077869651298</c:v>
                </c:pt>
                <c:pt idx="1744">
                  <c:v>62.077642969632699</c:v>
                </c:pt>
                <c:pt idx="1745">
                  <c:v>62.078206224368898</c:v>
                </c:pt>
                <c:pt idx="1746">
                  <c:v>62.078767639845097</c:v>
                </c:pt>
                <c:pt idx="1747">
                  <c:v>62.079327222023799</c:v>
                </c:pt>
                <c:pt idx="1748">
                  <c:v>62.079884976844099</c:v>
                </c:pt>
                <c:pt idx="1749">
                  <c:v>62.080440910222002</c:v>
                </c:pt>
                <c:pt idx="1750">
                  <c:v>62.080995028050602</c:v>
                </c:pt>
                <c:pt idx="1751">
                  <c:v>62.081547336199897</c:v>
                </c:pt>
                <c:pt idx="1752">
                  <c:v>62.082097840516802</c:v>
                </c:pt>
                <c:pt idx="1753">
                  <c:v>62.082646546825103</c:v>
                </c:pt>
                <c:pt idx="1754">
                  <c:v>62.0831934609255</c:v>
                </c:pt>
                <c:pt idx="1755">
                  <c:v>62.083738588595601</c:v>
                </c:pt>
                <c:pt idx="1756">
                  <c:v>62.084281935590198</c:v>
                </c:pt>
                <c:pt idx="1757">
                  <c:v>62.084823507640699</c:v>
                </c:pt>
                <c:pt idx="1758">
                  <c:v>62.085363310455598</c:v>
                </c:pt>
                <c:pt idx="1759">
                  <c:v>62.085901349720302</c:v>
                </c:pt>
                <c:pt idx="1760">
                  <c:v>62.086437631096999</c:v>
                </c:pt>
                <c:pt idx="1761">
                  <c:v>62.086972160225102</c:v>
                </c:pt>
                <c:pt idx="1762">
                  <c:v>62.087504942720599</c:v>
                </c:pt>
                <c:pt idx="1763">
                  <c:v>62.088035984176699</c:v>
                </c:pt>
                <c:pt idx="1764">
                  <c:v>62.088565290163402</c:v>
                </c:pt>
                <c:pt idx="1765">
                  <c:v>62.089092866227503</c:v>
                </c:pt>
                <c:pt idx="1766">
                  <c:v>62.089618717893103</c:v>
                </c:pt>
                <c:pt idx="1767">
                  <c:v>62.090142850660897</c:v>
                </c:pt>
                <c:pt idx="1768">
                  <c:v>62.090665270008699</c:v>
                </c:pt>
                <c:pt idx="1769">
                  <c:v>62.091185981391</c:v>
                </c:pt>
                <c:pt idx="1770">
                  <c:v>62.091704990239499</c:v>
                </c:pt>
                <c:pt idx="1771">
                  <c:v>62.092222328260199</c:v>
                </c:pt>
                <c:pt idx="1772">
                  <c:v>62.092737980397402</c:v>
                </c:pt>
                <c:pt idx="1773">
                  <c:v>62.093251949288401</c:v>
                </c:pt>
                <c:pt idx="1774">
                  <c:v>62.093764240410202</c:v>
                </c:pt>
                <c:pt idx="1775">
                  <c:v>62.094274859219297</c:v>
                </c:pt>
                <c:pt idx="1776">
                  <c:v>62.0947838111517</c:v>
                </c:pt>
                <c:pt idx="1777">
                  <c:v>62.095291101622401</c:v>
                </c:pt>
                <c:pt idx="1778">
                  <c:v>62.095796736026202</c:v>
                </c:pt>
                <c:pt idx="1779">
                  <c:v>62.096300719737201</c:v>
                </c:pt>
                <c:pt idx="1780">
                  <c:v>62.096803058108598</c:v>
                </c:pt>
                <c:pt idx="1781">
                  <c:v>62.097303756473401</c:v>
                </c:pt>
                <c:pt idx="1782">
                  <c:v>62.097802820143698</c:v>
                </c:pt>
                <c:pt idx="1783">
                  <c:v>62.0983002544111</c:v>
                </c:pt>
                <c:pt idx="1784">
                  <c:v>62.098796064546598</c:v>
                </c:pt>
                <c:pt idx="1785">
                  <c:v>62.099290255800597</c:v>
                </c:pt>
                <c:pt idx="1786">
                  <c:v>62.099782833402898</c:v>
                </c:pt>
                <c:pt idx="1787">
                  <c:v>62.100273802562498</c:v>
                </c:pt>
                <c:pt idx="1788">
                  <c:v>62.100763168468099</c:v>
                </c:pt>
                <c:pt idx="1789">
                  <c:v>62.101250936287499</c:v>
                </c:pt>
                <c:pt idx="1790">
                  <c:v>62.101737111168198</c:v>
                </c:pt>
                <c:pt idx="1791">
                  <c:v>62.102221698236796</c:v>
                </c:pt>
                <c:pt idx="1792">
                  <c:v>62.102704702599397</c:v>
                </c:pt>
                <c:pt idx="1793">
                  <c:v>62.103186129341601</c:v>
                </c:pt>
                <c:pt idx="1794">
                  <c:v>62.103665983528103</c:v>
                </c:pt>
                <c:pt idx="1795">
                  <c:v>62.104144270203399</c:v>
                </c:pt>
                <c:pt idx="1796">
                  <c:v>62.104620994390999</c:v>
                </c:pt>
                <c:pt idx="1797">
                  <c:v>62.105096161094103</c:v>
                </c:pt>
                <c:pt idx="1798">
                  <c:v>62.105569775295002</c:v>
                </c:pt>
                <c:pt idx="1799">
                  <c:v>62.106041841955701</c:v>
                </c:pt>
                <c:pt idx="1800">
                  <c:v>62.106512366017299</c:v>
                </c:pt>
                <c:pt idx="1801">
                  <c:v>62.106981352400602</c:v>
                </c:pt>
                <c:pt idx="1802">
                  <c:v>62.107448806005401</c:v>
                </c:pt>
                <c:pt idx="1803">
                  <c:v>62.107914731711197</c:v>
                </c:pt>
                <c:pt idx="1804">
                  <c:v>62.108379134376797</c:v>
                </c:pt>
                <c:pt idx="1805">
                  <c:v>62.108842018840399</c:v>
                </c:pt>
                <c:pt idx="1806">
                  <c:v>62.109303395340604</c:v>
                </c:pt>
                <c:pt idx="1807">
                  <c:v>62.109763285766498</c:v>
                </c:pt>
                <c:pt idx="1808">
                  <c:v>62.110221675203199</c:v>
                </c:pt>
                <c:pt idx="1809">
                  <c:v>62.110678568532698</c:v>
                </c:pt>
                <c:pt idx="1810">
                  <c:v>62.111133970619001</c:v>
                </c:pt>
                <c:pt idx="1811">
                  <c:v>62.111587886307603</c:v>
                </c:pt>
                <c:pt idx="1812">
                  <c:v>62.112040320425699</c:v>
                </c:pt>
                <c:pt idx="1813">
                  <c:v>62.112491277782198</c:v>
                </c:pt>
                <c:pt idx="1814">
                  <c:v>62.1129407631676</c:v>
                </c:pt>
                <c:pt idx="1815">
                  <c:v>62.113388781354203</c:v>
                </c:pt>
                <c:pt idx="1816">
                  <c:v>62.1138353370959</c:v>
                </c:pt>
                <c:pt idx="1817">
                  <c:v>62.1142804351283</c:v>
                </c:pt>
                <c:pt idx="1818">
                  <c:v>62.114724080168699</c:v>
                </c:pt>
                <c:pt idx="1819">
                  <c:v>62.115166276916099</c:v>
                </c:pt>
                <c:pt idx="1820">
                  <c:v>62.115607030051102</c:v>
                </c:pt>
                <c:pt idx="1821">
                  <c:v>62.116046344235997</c:v>
                </c:pt>
                <c:pt idx="1822">
                  <c:v>62.116484224114799</c:v>
                </c:pt>
                <c:pt idx="1823">
                  <c:v>62.116920674313199</c:v>
                </c:pt>
                <c:pt idx="1824">
                  <c:v>62.117355699438598</c:v>
                </c:pt>
                <c:pt idx="1825">
                  <c:v>62.117789304079899</c:v>
                </c:pt>
                <c:pt idx="1826">
                  <c:v>62.118221492807898</c:v>
                </c:pt>
                <c:pt idx="1827">
                  <c:v>62.118652270174998</c:v>
                </c:pt>
                <c:pt idx="1828">
                  <c:v>62.119081640715301</c:v>
                </c:pt>
                <c:pt idx="1829">
                  <c:v>62.119509608944497</c:v>
                </c:pt>
                <c:pt idx="1830">
                  <c:v>62.119936179360003</c:v>
                </c:pt>
                <c:pt idx="1831">
                  <c:v>62.120361356441002</c:v>
                </c:pt>
                <c:pt idx="1832">
                  <c:v>62.120785144648202</c:v>
                </c:pt>
                <c:pt idx="1833">
                  <c:v>62.121207548424202</c:v>
                </c:pt>
                <c:pt idx="1834">
                  <c:v>62.121628572193003</c:v>
                </c:pt>
                <c:pt idx="1835">
                  <c:v>62.122048220360398</c:v>
                </c:pt>
                <c:pt idx="1836">
                  <c:v>62.1224664973141</c:v>
                </c:pt>
                <c:pt idx="1837">
                  <c:v>62.122883407423103</c:v>
                </c:pt>
                <c:pt idx="1838">
                  <c:v>62.1232989550384</c:v>
                </c:pt>
                <c:pt idx="1839">
                  <c:v>62.123713144492498</c:v>
                </c:pt>
                <c:pt idx="1840">
                  <c:v>62.1241259800995</c:v>
                </c:pt>
                <c:pt idx="1841">
                  <c:v>62.124537466155502</c:v>
                </c:pt>
                <c:pt idx="1842">
                  <c:v>62.124947619837599</c:v>
                </c:pt>
                <c:pt idx="1843">
                  <c:v>62.1253564466044</c:v>
                </c:pt>
                <c:pt idx="1844">
                  <c:v>62.125763939280198</c:v>
                </c:pt>
                <c:pt idx="1845">
                  <c:v>62.126170102206999</c:v>
                </c:pt>
                <c:pt idx="1846">
                  <c:v>62.126574939710402</c:v>
                </c:pt>
                <c:pt idx="1847">
                  <c:v>62.126978456099799</c:v>
                </c:pt>
                <c:pt idx="1848">
                  <c:v>62.127380655668503</c:v>
                </c:pt>
                <c:pt idx="1849">
                  <c:v>62.127781542693803</c:v>
                </c:pt>
                <c:pt idx="1850">
                  <c:v>62.128181121436398</c:v>
                </c:pt>
                <c:pt idx="1851">
                  <c:v>62.128579396141298</c:v>
                </c:pt>
                <c:pt idx="1852">
                  <c:v>62.128976371036899</c:v>
                </c:pt>
                <c:pt idx="1853">
                  <c:v>62.129372050335697</c:v>
                </c:pt>
                <c:pt idx="1854">
                  <c:v>62.129766438234</c:v>
                </c:pt>
                <c:pt idx="1855">
                  <c:v>62.130159538911798</c:v>
                </c:pt>
                <c:pt idx="1856">
                  <c:v>62.130551356533097</c:v>
                </c:pt>
                <c:pt idx="1857">
                  <c:v>62.1309418952454</c:v>
                </c:pt>
                <c:pt idx="1858">
                  <c:v>62.131331159180597</c:v>
                </c:pt>
                <c:pt idx="1859">
                  <c:v>62.131719152453698</c:v>
                </c:pt>
                <c:pt idx="1860">
                  <c:v>62.1321058791642</c:v>
                </c:pt>
                <c:pt idx="1861">
                  <c:v>62.132491343394904</c:v>
                </c:pt>
                <c:pt idx="1862">
                  <c:v>62.132875549212798</c:v>
                </c:pt>
                <c:pt idx="1863">
                  <c:v>62.133258500668497</c:v>
                </c:pt>
                <c:pt idx="1864">
                  <c:v>62.133640201796602</c:v>
                </c:pt>
                <c:pt idx="1865">
                  <c:v>62.134020656615199</c:v>
                </c:pt>
                <c:pt idx="1866">
                  <c:v>62.134399869126703</c:v>
                </c:pt>
                <c:pt idx="1867">
                  <c:v>62.134777843316897</c:v>
                </c:pt>
                <c:pt idx="1868">
                  <c:v>62.135154583155597</c:v>
                </c:pt>
                <c:pt idx="1869">
                  <c:v>62.135530092596603</c:v>
                </c:pt>
                <c:pt idx="1870">
                  <c:v>62.135904375577098</c:v>
                </c:pt>
                <c:pt idx="1871">
                  <c:v>62.136277436018602</c:v>
                </c:pt>
                <c:pt idx="1872">
                  <c:v>62.136649277826002</c:v>
                </c:pt>
                <c:pt idx="1873">
                  <c:v>62.137019904888398</c:v>
                </c:pt>
                <c:pt idx="1874">
                  <c:v>62.137389321078402</c:v>
                </c:pt>
                <c:pt idx="1875">
                  <c:v>62.137757530252699</c:v>
                </c:pt>
                <c:pt idx="1876">
                  <c:v>62.138124536251603</c:v>
                </c:pt>
                <c:pt idx="1877">
                  <c:v>62.138490342899402</c:v>
                </c:pt>
                <c:pt idx="1878">
                  <c:v>62.138854970811401</c:v>
                </c:pt>
                <c:pt idx="1879">
                  <c:v>62.139218412467898</c:v>
                </c:pt>
                <c:pt idx="1880">
                  <c:v>62.139580668329202</c:v>
                </c:pt>
                <c:pt idx="1881">
                  <c:v>62.139941742250798</c:v>
                </c:pt>
                <c:pt idx="1882">
                  <c:v>62.1403016380739</c:v>
                </c:pt>
                <c:pt idx="1883">
                  <c:v>62.140660359625301</c:v>
                </c:pt>
                <c:pt idx="1884">
                  <c:v>62.141017910717203</c:v>
                </c:pt>
                <c:pt idx="1885">
                  <c:v>62.1413742951475</c:v>
                </c:pt>
                <c:pt idx="1886">
                  <c:v>62.141729516699499</c:v>
                </c:pt>
                <c:pt idx="1887">
                  <c:v>62.142083579142202</c:v>
                </c:pt>
                <c:pt idx="1888">
                  <c:v>62.142436486229897</c:v>
                </c:pt>
                <c:pt idx="1889">
                  <c:v>62.142788241702803</c:v>
                </c:pt>
                <c:pt idx="1890">
                  <c:v>62.143138849286302</c:v>
                </c:pt>
                <c:pt idx="1891">
                  <c:v>62.143488312691503</c:v>
                </c:pt>
                <c:pt idx="1892">
                  <c:v>62.143836635615202</c:v>
                </c:pt>
                <c:pt idx="1893">
                  <c:v>62.144183821739396</c:v>
                </c:pt>
                <c:pt idx="1894">
                  <c:v>62.144529874731901</c:v>
                </c:pt>
                <c:pt idx="1895">
                  <c:v>62.144874798246001</c:v>
                </c:pt>
                <c:pt idx="1896">
                  <c:v>62.145218595920497</c:v>
                </c:pt>
                <c:pt idx="1897">
                  <c:v>62.145561271379798</c:v>
                </c:pt>
                <c:pt idx="1898">
                  <c:v>62.145902828233801</c:v>
                </c:pt>
                <c:pt idx="1899">
                  <c:v>62.146243270077903</c:v>
                </c:pt>
                <c:pt idx="1900">
                  <c:v>62.146582600493197</c:v>
                </c:pt>
                <c:pt idx="1901">
                  <c:v>62.146920823046202</c:v>
                </c:pt>
                <c:pt idx="1902">
                  <c:v>62.147257941288998</c:v>
                </c:pt>
                <c:pt idx="1903">
                  <c:v>62.147593958759202</c:v>
                </c:pt>
                <c:pt idx="1904">
                  <c:v>62.147928878980103</c:v>
                </c:pt>
                <c:pt idx="1905">
                  <c:v>62.148262705460297</c:v>
                </c:pt>
                <c:pt idx="1906">
                  <c:v>62.148595441694198</c:v>
                </c:pt>
                <c:pt idx="1907">
                  <c:v>62.148927091161497</c:v>
                </c:pt>
                <c:pt idx="1908">
                  <c:v>62.149257657327702</c:v>
                </c:pt>
                <c:pt idx="1909">
                  <c:v>62.1495871436437</c:v>
                </c:pt>
                <c:pt idx="1910">
                  <c:v>62.149915553545803</c:v>
                </c:pt>
                <c:pt idx="1911">
                  <c:v>62.150242890456198</c:v>
                </c:pt>
                <c:pt idx="1912">
                  <c:v>62.1505691577824</c:v>
                </c:pt>
                <c:pt idx="1913">
                  <c:v>62.150894361347099</c:v>
                </c:pt>
                <c:pt idx="1914">
                  <c:v>62.151218519016403</c:v>
                </c:pt>
                <c:pt idx="1915">
                  <c:v>62.151541619199598</c:v>
                </c:pt>
                <c:pt idx="1916">
                  <c:v>62.151863665334602</c:v>
                </c:pt>
                <c:pt idx="1917">
                  <c:v>62.152184660846203</c:v>
                </c:pt>
                <c:pt idx="1918">
                  <c:v>62.152504609146497</c:v>
                </c:pt>
                <c:pt idx="1919">
                  <c:v>62.1528235136349</c:v>
                </c:pt>
                <c:pt idx="1920">
                  <c:v>62.1531413776977</c:v>
                </c:pt>
                <c:pt idx="1921">
                  <c:v>62.153458204708301</c:v>
                </c:pt>
                <c:pt idx="1922">
                  <c:v>62.153773998027503</c:v>
                </c:pt>
                <c:pt idx="1923">
                  <c:v>62.154088761003102</c:v>
                </c:pt>
                <c:pt idx="1924">
                  <c:v>62.15440249697</c:v>
                </c:pt>
                <c:pt idx="1925">
                  <c:v>62.154715209250398</c:v>
                </c:pt>
                <c:pt idx="1926">
                  <c:v>62.155026901153398</c:v>
                </c:pt>
                <c:pt idx="1927">
                  <c:v>62.155337575975402</c:v>
                </c:pt>
                <c:pt idx="1928">
                  <c:v>62.155647236999897</c:v>
                </c:pt>
                <c:pt idx="1929">
                  <c:v>62.155955887497697</c:v>
                </c:pt>
                <c:pt idx="1930">
                  <c:v>62.156263530726399</c:v>
                </c:pt>
                <c:pt idx="1931">
                  <c:v>62.156570169931101</c:v>
                </c:pt>
                <c:pt idx="1932">
                  <c:v>62.156875808343798</c:v>
                </c:pt>
                <c:pt idx="1933">
                  <c:v>62.157180449183699</c:v>
                </c:pt>
                <c:pt idx="1934">
                  <c:v>62.157484095657303</c:v>
                </c:pt>
                <c:pt idx="1935">
                  <c:v>62.157786750958103</c:v>
                </c:pt>
                <c:pt idx="1936">
                  <c:v>62.158088418266601</c:v>
                </c:pt>
                <c:pt idx="1937">
                  <c:v>62.158389100750703</c:v>
                </c:pt>
                <c:pt idx="1938">
                  <c:v>62.158688801565297</c:v>
                </c:pt>
                <c:pt idx="1939">
                  <c:v>62.158987523852502</c:v>
                </c:pt>
                <c:pt idx="1940">
                  <c:v>62.159285270741599</c:v>
                </c:pt>
                <c:pt idx="1941">
                  <c:v>62.159582045348898</c:v>
                </c:pt>
                <c:pt idx="1942">
                  <c:v>62.159877850777796</c:v>
                </c:pt>
                <c:pt idx="1943">
                  <c:v>62.160172690119097</c:v>
                </c:pt>
                <c:pt idx="1944">
                  <c:v>62.160466566450502</c:v>
                </c:pt>
                <c:pt idx="1945">
                  <c:v>62.160759482837001</c:v>
                </c:pt>
                <c:pt idx="1946">
                  <c:v>62.161051442330603</c:v>
                </c:pt>
                <c:pt idx="1947">
                  <c:v>62.161342447970597</c:v>
                </c:pt>
                <c:pt idx="1948">
                  <c:v>62.161632502783299</c:v>
                </c:pt>
                <c:pt idx="1949">
                  <c:v>62.161921617203703</c:v>
                </c:pt>
                <c:pt idx="1950">
                  <c:v>62.162209797435303</c:v>
                </c:pt>
                <c:pt idx="1951">
                  <c:v>62.162497037641401</c:v>
                </c:pt>
                <c:pt idx="1952">
                  <c:v>62.162783340877098</c:v>
                </c:pt>
                <c:pt idx="1953">
                  <c:v>62.163068710186202</c:v>
                </c:pt>
                <c:pt idx="1954">
                  <c:v>62.163353148600798</c:v>
                </c:pt>
                <c:pt idx="1955">
                  <c:v>62.163636659141702</c:v>
                </c:pt>
                <c:pt idx="1956">
                  <c:v>62.163919244818501</c:v>
                </c:pt>
                <c:pt idx="1957">
                  <c:v>62.164200908628999</c:v>
                </c:pt>
                <c:pt idx="1958">
                  <c:v>62.164481653559903</c:v>
                </c:pt>
                <c:pt idx="1959">
                  <c:v>62.1647614825864</c:v>
                </c:pt>
                <c:pt idx="1960">
                  <c:v>62.165040398672097</c:v>
                </c:pt>
                <c:pt idx="1961">
                  <c:v>62.165318404769501</c:v>
                </c:pt>
                <c:pt idx="1962">
                  <c:v>62.165595503819503</c:v>
                </c:pt>
                <c:pt idx="1963">
                  <c:v>62.165871698751701</c:v>
                </c:pt>
                <c:pt idx="1964">
                  <c:v>62.166146992484002</c:v>
                </c:pt>
                <c:pt idx="1965">
                  <c:v>62.1664213879233</c:v>
                </c:pt>
                <c:pt idx="1966">
                  <c:v>62.166694887964702</c:v>
                </c:pt>
                <c:pt idx="1967">
                  <c:v>62.166967495492301</c:v>
                </c:pt>
                <c:pt idx="1968">
                  <c:v>62.167239213378302</c:v>
                </c:pt>
                <c:pt idx="1969">
                  <c:v>62.167510044483898</c:v>
                </c:pt>
                <c:pt idx="1970">
                  <c:v>62.167779991658698</c:v>
                </c:pt>
                <c:pt idx="1971">
                  <c:v>62.168049057740902</c:v>
                </c:pt>
                <c:pt idx="1972">
                  <c:v>62.168317245557397</c:v>
                </c:pt>
                <c:pt idx="1973">
                  <c:v>62.168584557923303</c:v>
                </c:pt>
                <c:pt idx="1974">
                  <c:v>62.168850997642899</c:v>
                </c:pt>
                <c:pt idx="1975">
                  <c:v>62.169116567508603</c:v>
                </c:pt>
                <c:pt idx="1976">
                  <c:v>62.169381270301599</c:v>
                </c:pt>
                <c:pt idx="1977">
                  <c:v>62.169645108791599</c:v>
                </c:pt>
                <c:pt idx="1978">
                  <c:v>62.1699080857369</c:v>
                </c:pt>
                <c:pt idx="1979">
                  <c:v>62.170170203884403</c:v>
                </c:pt>
                <c:pt idx="1980">
                  <c:v>62.170431465969699</c:v>
                </c:pt>
                <c:pt idx="1981">
                  <c:v>62.170691874716802</c:v>
                </c:pt>
                <c:pt idx="1982">
                  <c:v>62.1709514328384</c:v>
                </c:pt>
                <c:pt idx="1983">
                  <c:v>62.171210143035701</c:v>
                </c:pt>
                <c:pt idx="1984">
                  <c:v>62.171468007998499</c:v>
                </c:pt>
                <c:pt idx="1985">
                  <c:v>62.171725041678599</c:v>
                </c:pt>
                <c:pt idx="1986">
                  <c:v>62.171981240560598</c:v>
                </c:pt>
                <c:pt idx="1987">
                  <c:v>62.172236603815001</c:v>
                </c:pt>
                <c:pt idx="1988">
                  <c:v>62.1724911341569</c:v>
                </c:pt>
                <c:pt idx="1989">
                  <c:v>62.172744834291301</c:v>
                </c:pt>
                <c:pt idx="1990">
                  <c:v>62.172997706913101</c:v>
                </c:pt>
                <c:pt idx="1991">
                  <c:v>62.173249754706802</c:v>
                </c:pt>
                <c:pt idx="1992">
                  <c:v>62.1735009803471</c:v>
                </c:pt>
                <c:pt idx="1993">
                  <c:v>62.173751386498303</c:v>
                </c:pt>
                <c:pt idx="1994">
                  <c:v>62.1740009758147</c:v>
                </c:pt>
                <c:pt idx="1995">
                  <c:v>62.174249750940497</c:v>
                </c:pt>
                <c:pt idx="1996">
                  <c:v>62.174497714509499</c:v>
                </c:pt>
                <c:pt idx="1997">
                  <c:v>62.174744869145698</c:v>
                </c:pt>
                <c:pt idx="1998">
                  <c:v>62.174991217462797</c:v>
                </c:pt>
                <c:pt idx="1999">
                  <c:v>62.175236762064202</c:v>
                </c:pt>
                <c:pt idx="2000">
                  <c:v>62.175481505543402</c:v>
                </c:pt>
                <c:pt idx="2001">
                  <c:v>62.175725450483696</c:v>
                </c:pt>
                <c:pt idx="2002">
                  <c:v>62.175968599458102</c:v>
                </c:pt>
                <c:pt idx="2003">
                  <c:v>62.176210955029802</c:v>
                </c:pt>
                <c:pt idx="2004">
                  <c:v>62.1764525197514</c:v>
                </c:pt>
                <c:pt idx="2005">
                  <c:v>62.176693296165702</c:v>
                </c:pt>
                <c:pt idx="2006">
                  <c:v>62.176933286805301</c:v>
                </c:pt>
                <c:pt idx="2007">
                  <c:v>62.177172494192597</c:v>
                </c:pt>
                <c:pt idx="2008">
                  <c:v>62.177410920839797</c:v>
                </c:pt>
                <c:pt idx="2009">
                  <c:v>62.177648569249101</c:v>
                </c:pt>
                <c:pt idx="2010">
                  <c:v>62.177885441912501</c:v>
                </c:pt>
                <c:pt idx="2011">
                  <c:v>62.178121541311803</c:v>
                </c:pt>
                <c:pt idx="2012">
                  <c:v>62.178356869918701</c:v>
                </c:pt>
                <c:pt idx="2013">
                  <c:v>62.1785914301948</c:v>
                </c:pt>
                <c:pt idx="2014">
                  <c:v>62.178825224591499</c:v>
                </c:pt>
                <c:pt idx="2015">
                  <c:v>62.179058255550103</c:v>
                </c:pt>
                <c:pt idx="2016">
                  <c:v>62.179290525501699</c:v>
                </c:pt>
                <c:pt idx="2017">
                  <c:v>62.179522036867397</c:v>
                </c:pt>
                <c:pt idx="2018">
                  <c:v>62.179752792057897</c:v>
                </c:pt>
                <c:pt idx="2019">
                  <c:v>62.179982793473897</c:v>
                </c:pt>
                <c:pt idx="2020">
                  <c:v>62.1802120442714</c:v>
                </c:pt>
                <c:pt idx="2021">
                  <c:v>62.180440558815199</c:v>
                </c:pt>
                <c:pt idx="2022">
                  <c:v>62.1806683281022</c:v>
                </c:pt>
                <c:pt idx="2023">
                  <c:v>62.180895354554401</c:v>
                </c:pt>
                <c:pt idx="2024">
                  <c:v>62.181121640584699</c:v>
                </c:pt>
                <c:pt idx="2025">
                  <c:v>62.181347188597101</c:v>
                </c:pt>
                <c:pt idx="2026">
                  <c:v>62.181572000986698</c:v>
                </c:pt>
                <c:pt idx="2027">
                  <c:v>62.181796080139399</c:v>
                </c:pt>
                <c:pt idx="2028">
                  <c:v>62.182019428432199</c:v>
                </c:pt>
                <c:pt idx="2029">
                  <c:v>62.182242048232901</c:v>
                </c:pt>
                <c:pt idx="2030">
                  <c:v>62.1824639419006</c:v>
                </c:pt>
                <c:pt idx="2031">
                  <c:v>62.182685111784998</c:v>
                </c:pt>
                <c:pt idx="2032">
                  <c:v>62.182905560226999</c:v>
                </c:pt>
                <c:pt idx="2033">
                  <c:v>62.183125289558497</c:v>
                </c:pt>
                <c:pt idx="2034">
                  <c:v>62.183344302102398</c:v>
                </c:pt>
                <c:pt idx="2035">
                  <c:v>62.183562600172401</c:v>
                </c:pt>
                <c:pt idx="2036">
                  <c:v>62.183780186073299</c:v>
                </c:pt>
                <c:pt idx="2037">
                  <c:v>62.183997062101</c:v>
                </c:pt>
                <c:pt idx="2038">
                  <c:v>62.184213230542099</c:v>
                </c:pt>
                <c:pt idx="2039">
                  <c:v>62.184428693674498</c:v>
                </c:pt>
                <c:pt idx="2040">
                  <c:v>62.184643453766697</c:v>
                </c:pt>
                <c:pt idx="2041">
                  <c:v>62.184857513078697</c:v>
                </c:pt>
                <c:pt idx="2042">
                  <c:v>62.185070873860901</c:v>
                </c:pt>
                <c:pt idx="2043">
                  <c:v>62.185283538355101</c:v>
                </c:pt>
                <c:pt idx="2044">
                  <c:v>62.185495508793899</c:v>
                </c:pt>
                <c:pt idx="2045">
                  <c:v>62.185706787401003</c:v>
                </c:pt>
                <c:pt idx="2046">
                  <c:v>62.185917376390996</c:v>
                </c:pt>
                <c:pt idx="2047">
                  <c:v>62.186127277969497</c:v>
                </c:pt>
                <c:pt idx="2048">
                  <c:v>62.186336494332899</c:v>
                </c:pt>
                <c:pt idx="2049">
                  <c:v>62.186545027668998</c:v>
                </c:pt>
                <c:pt idx="2050">
                  <c:v>62.186752880156099</c:v>
                </c:pt>
                <c:pt idx="2051">
                  <c:v>62.186960053963901</c:v>
                </c:pt>
                <c:pt idx="2052">
                  <c:v>62.187166551252901</c:v>
                </c:pt>
                <c:pt idx="2053">
                  <c:v>62.187372374174402</c:v>
                </c:pt>
                <c:pt idx="2054">
                  <c:v>62.187577524871102</c:v>
                </c:pt>
                <c:pt idx="2055">
                  <c:v>62.187782005476201</c:v>
                </c:pt>
                <c:pt idx="2056">
                  <c:v>62.187985828208802</c:v>
                </c:pt>
                <c:pt idx="2057">
                  <c:v>62.188189003591397</c:v>
                </c:pt>
                <c:pt idx="2058">
                  <c:v>62.1883915170447</c:v>
                </c:pt>
                <c:pt idx="2059">
                  <c:v>62.188593370717498</c:v>
                </c:pt>
                <c:pt idx="2060">
                  <c:v>62.188794566749998</c:v>
                </c:pt>
                <c:pt idx="2061">
                  <c:v>62.188995107274202</c:v>
                </c:pt>
                <c:pt idx="2062">
                  <c:v>62.189194994413597</c:v>
                </c:pt>
                <c:pt idx="2063">
                  <c:v>62.189394230283199</c:v>
                </c:pt>
                <c:pt idx="2064">
                  <c:v>62.189592816989801</c:v>
                </c:pt>
                <c:pt idx="2065">
                  <c:v>62.189790756631403</c:v>
                </c:pt>
                <c:pt idx="2066">
                  <c:v>62.189988051298002</c:v>
                </c:pt>
                <c:pt idx="2067">
                  <c:v>62.190184703070699</c:v>
                </c:pt>
                <c:pt idx="2068">
                  <c:v>62.190380714022702</c:v>
                </c:pt>
                <c:pt idx="2069">
                  <c:v>62.1905760862183</c:v>
                </c:pt>
                <c:pt idx="2070">
                  <c:v>62.190770821713599</c:v>
                </c:pt>
                <c:pt idx="2071">
                  <c:v>62.190964922556297</c:v>
                </c:pt>
                <c:pt idx="2072">
                  <c:v>62.191158390785503</c:v>
                </c:pt>
                <c:pt idx="2073">
                  <c:v>62.191351228432097</c:v>
                </c:pt>
                <c:pt idx="2074">
                  <c:v>62.191543437518497</c:v>
                </c:pt>
                <c:pt idx="2075">
                  <c:v>62.191735020058402</c:v>
                </c:pt>
                <c:pt idx="2076">
                  <c:v>62.191925978057498</c:v>
                </c:pt>
                <c:pt idx="2077">
                  <c:v>62.192116313512798</c:v>
                </c:pt>
                <c:pt idx="2078">
                  <c:v>62.192306028413</c:v>
                </c:pt>
                <c:pt idx="2079">
                  <c:v>62.192495124738201</c:v>
                </c:pt>
                <c:pt idx="2080">
                  <c:v>62.192683604460299</c:v>
                </c:pt>
                <c:pt idx="2081">
                  <c:v>62.192871469542503</c:v>
                </c:pt>
                <c:pt idx="2082">
                  <c:v>62.193058721939899</c:v>
                </c:pt>
                <c:pt idx="2083">
                  <c:v>62.193245363598997</c:v>
                </c:pt>
                <c:pt idx="2084">
                  <c:v>62.193431396457697</c:v>
                </c:pt>
                <c:pt idx="2085">
                  <c:v>62.193616822445797</c:v>
                </c:pt>
                <c:pt idx="2086">
                  <c:v>62.193801643484399</c:v>
                </c:pt>
                <c:pt idx="2087">
                  <c:v>62.193985861486397</c:v>
                </c:pt>
                <c:pt idx="2088">
                  <c:v>62.194169478356102</c:v>
                </c:pt>
                <c:pt idx="2089">
                  <c:v>62.194352495989499</c:v>
                </c:pt>
                <c:pt idx="2090">
                  <c:v>62.194534916274002</c:v>
                </c:pt>
                <c:pt idx="2091">
                  <c:v>62.194716741088698</c:v>
                </c:pt>
                <c:pt idx="2092">
                  <c:v>62.194897972304297</c:v>
                </c:pt>
                <c:pt idx="2093">
                  <c:v>62.195078611783003</c:v>
                </c:pt>
                <c:pt idx="2094">
                  <c:v>62.195258661378503</c:v>
                </c:pt>
                <c:pt idx="2095">
                  <c:v>62.195438122936302</c:v>
                </c:pt>
                <c:pt idx="2096">
                  <c:v>62.195616998293303</c:v>
                </c:pt>
                <c:pt idx="2097">
                  <c:v>62.195795289277903</c:v>
                </c:pt>
                <c:pt idx="2098">
                  <c:v>62.1959729977103</c:v>
                </c:pt>
                <c:pt idx="2099">
                  <c:v>62.196150125402099</c:v>
                </c:pt>
                <c:pt idx="2100">
                  <c:v>62.196326674156502</c:v>
                </c:pt>
                <c:pt idx="2101">
                  <c:v>62.196502645768298</c:v>
                </c:pt>
                <c:pt idx="2102">
                  <c:v>62.196678042023997</c:v>
                </c:pt>
                <c:pt idx="2103">
                  <c:v>62.196852864701299</c:v>
                </c:pt>
                <c:pt idx="2104">
                  <c:v>62.197027115569803</c:v>
                </c:pt>
                <c:pt idx="2105">
                  <c:v>62.197200796390703</c:v>
                </c:pt>
                <c:pt idx="2106">
                  <c:v>62.197373908916497</c:v>
                </c:pt>
                <c:pt idx="2107">
                  <c:v>62.197546454891501</c:v>
                </c:pt>
                <c:pt idx="2108">
                  <c:v>62.197718436051403</c:v>
                </c:pt>
                <c:pt idx="2109">
                  <c:v>62.197889854123702</c:v>
                </c:pt>
                <c:pt idx="2110">
                  <c:v>62.198060710827299</c:v>
                </c:pt>
                <c:pt idx="2111">
                  <c:v>62.1982310078726</c:v>
                </c:pt>
                <c:pt idx="2112">
                  <c:v>62.198400746961802</c:v>
                </c:pt>
                <c:pt idx="2113">
                  <c:v>62.198569959354202</c:v>
                </c:pt>
                <c:pt idx="2114">
                  <c:v>62.198738642967001</c:v>
                </c:pt>
                <c:pt idx="2115">
                  <c:v>62.198906777171999</c:v>
                </c:pt>
                <c:pt idx="2116">
                  <c:v>62.199074363735903</c:v>
                </c:pt>
                <c:pt idx="2117">
                  <c:v>62.199241404418601</c:v>
                </c:pt>
                <c:pt idx="2118">
                  <c:v>62.199407900972197</c:v>
                </c:pt>
                <c:pt idx="2119">
                  <c:v>62.1995738551419</c:v>
                </c:pt>
                <c:pt idx="2120">
                  <c:v>62.199739268665397</c:v>
                </c:pt>
                <c:pt idx="2121">
                  <c:v>62.199904143273102</c:v>
                </c:pt>
                <c:pt idx="2122">
                  <c:v>62.200068480688202</c:v>
                </c:pt>
                <c:pt idx="2123">
                  <c:v>62.200232282626502</c:v>
                </c:pt>
                <c:pt idx="2124">
                  <c:v>62.2003955507965</c:v>
                </c:pt>
                <c:pt idx="2125">
                  <c:v>62.200558286899501</c:v>
                </c:pt>
                <c:pt idx="2126">
                  <c:v>62.200720492629401</c:v>
                </c:pt>
                <c:pt idx="2127">
                  <c:v>62.200882169672902</c:v>
                </c:pt>
                <c:pt idx="2128">
                  <c:v>62.201043319709299</c:v>
                </c:pt>
                <c:pt idx="2129">
                  <c:v>62.201203944410601</c:v>
                </c:pt>
                <c:pt idx="2130">
                  <c:v>62.2013640454417</c:v>
                </c:pt>
                <c:pt idx="2131">
                  <c:v>62.201523624459902</c:v>
                </c:pt>
                <c:pt idx="2132">
                  <c:v>62.201682683115401</c:v>
                </c:pt>
                <c:pt idx="2133">
                  <c:v>62.201841223051098</c:v>
                </c:pt>
                <c:pt idx="2134">
                  <c:v>62.201999245902499</c:v>
                </c:pt>
                <c:pt idx="2135">
                  <c:v>62.2021567532978</c:v>
                </c:pt>
                <c:pt idx="2136">
                  <c:v>62.202313746858103</c:v>
                </c:pt>
                <c:pt idx="2137">
                  <c:v>62.202470228196901</c:v>
                </c:pt>
                <c:pt idx="2138">
                  <c:v>62.202626198920697</c:v>
                </c:pt>
                <c:pt idx="2139">
                  <c:v>62.202781660628403</c:v>
                </c:pt>
                <c:pt idx="2140">
                  <c:v>62.202936614911899</c:v>
                </c:pt>
                <c:pt idx="2141">
                  <c:v>62.2030910633556</c:v>
                </c:pt>
                <c:pt idx="2142">
                  <c:v>62.203245007536701</c:v>
                </c:pt>
                <c:pt idx="2143">
                  <c:v>62.203398449025002</c:v>
                </c:pt>
                <c:pt idx="2144">
                  <c:v>62.203551389383001</c:v>
                </c:pt>
                <c:pt idx="2145">
                  <c:v>62.203703830166198</c:v>
                </c:pt>
                <c:pt idx="2146">
                  <c:v>62.203855772922303</c:v>
                </c:pt>
                <c:pt idx="2147">
                  <c:v>62.204007219192199</c:v>
                </c:pt>
                <c:pt idx="2148">
                  <c:v>62.204158170509103</c:v>
                </c:pt>
                <c:pt idx="2149">
                  <c:v>62.204308628399097</c:v>
                </c:pt>
                <c:pt idx="2150">
                  <c:v>62.204458594381002</c:v>
                </c:pt>
                <c:pt idx="2151">
                  <c:v>62.204608069966298</c:v>
                </c:pt>
                <c:pt idx="2152">
                  <c:v>62.204757056659098</c:v>
                </c:pt>
                <c:pt idx="2153">
                  <c:v>62.204905555956302</c:v>
                </c:pt>
                <c:pt idx="2154">
                  <c:v>62.205053569347598</c:v>
                </c:pt>
                <c:pt idx="2155">
                  <c:v>62.205201098315001</c:v>
                </c:pt>
                <c:pt idx="2156">
                  <c:v>62.205348144333797</c:v>
                </c:pt>
                <c:pt idx="2157">
                  <c:v>62.205494708871399</c:v>
                </c:pt>
                <c:pt idx="2158">
                  <c:v>62.205640793388397</c:v>
                </c:pt>
                <c:pt idx="2159">
                  <c:v>62.205786399337697</c:v>
                </c:pt>
                <c:pt idx="2160">
                  <c:v>62.205931528165202</c:v>
                </c:pt>
                <c:pt idx="2161">
                  <c:v>62.206076181309299</c:v>
                </c:pt>
                <c:pt idx="2162">
                  <c:v>62.2062203602012</c:v>
                </c:pt>
                <c:pt idx="2163">
                  <c:v>62.206364066264896</c:v>
                </c:pt>
                <c:pt idx="2164">
                  <c:v>62.206507300916797</c:v>
                </c:pt>
                <c:pt idx="2165">
                  <c:v>62.2066500655664</c:v>
                </c:pt>
                <c:pt idx="2166">
                  <c:v>62.206792361615499</c:v>
                </c:pt>
                <c:pt idx="2167">
                  <c:v>62.206934190458902</c:v>
                </c:pt>
                <c:pt idx="2168">
                  <c:v>62.207075553483897</c:v>
                </c:pt>
                <c:pt idx="2169">
                  <c:v>62.207216452070703</c:v>
                </c:pt>
                <c:pt idx="2170">
                  <c:v>62.207356933442803</c:v>
                </c:pt>
                <c:pt idx="2171">
                  <c:v>62.207496971572397</c:v>
                </c:pt>
                <c:pt idx="2172">
                  <c:v>62.2076365533906</c:v>
                </c:pt>
                <c:pt idx="2173">
                  <c:v>62.207775680361699</c:v>
                </c:pt>
                <c:pt idx="2174">
                  <c:v>62.207914353943998</c:v>
                </c:pt>
                <c:pt idx="2175">
                  <c:v>62.208052575589697</c:v>
                </c:pt>
                <c:pt idx="2176">
                  <c:v>62.208190346745297</c:v>
                </c:pt>
                <c:pt idx="2177">
                  <c:v>62.208327668850799</c:v>
                </c:pt>
                <c:pt idx="2178">
                  <c:v>62.208464543340597</c:v>
                </c:pt>
                <c:pt idx="2179">
                  <c:v>62.208600971642902</c:v>
                </c:pt>
                <c:pt idx="2180">
                  <c:v>62.208736955180001</c:v>
                </c:pt>
                <c:pt idx="2181">
                  <c:v>62.208872495368098</c:v>
                </c:pt>
                <c:pt idx="2182">
                  <c:v>62.2090075936175</c:v>
                </c:pt>
                <c:pt idx="2183">
                  <c:v>62.209142251332501</c:v>
                </c:pt>
                <c:pt idx="2184">
                  <c:v>62.209276469911202</c:v>
                </c:pt>
                <c:pt idx="2185">
                  <c:v>62.209410250745997</c:v>
                </c:pt>
                <c:pt idx="2186">
                  <c:v>62.209543595223103</c:v>
                </c:pt>
                <c:pt idx="2187">
                  <c:v>62.209676504722601</c:v>
                </c:pt>
                <c:pt idx="2188">
                  <c:v>62.209808980619002</c:v>
                </c:pt>
                <c:pt idx="2189">
                  <c:v>62.209941024280297</c:v>
                </c:pt>
                <c:pt idx="2190">
                  <c:v>62.210072637068798</c:v>
                </c:pt>
                <c:pt idx="2191">
                  <c:v>62.210203820340801</c:v>
                </c:pt>
                <c:pt idx="2192">
                  <c:v>62.210334575446403</c:v>
                </c:pt>
                <c:pt idx="2193">
                  <c:v>62.210464903729999</c:v>
                </c:pt>
                <c:pt idx="2194">
                  <c:v>62.210594806529699</c:v>
                </c:pt>
                <c:pt idx="2195">
                  <c:v>62.210724285177697</c:v>
                </c:pt>
                <c:pt idx="2196">
                  <c:v>62.210853341000202</c:v>
                </c:pt>
                <c:pt idx="2197">
                  <c:v>62.210981975317601</c:v>
                </c:pt>
                <c:pt idx="2198">
                  <c:v>62.2111101894439</c:v>
                </c:pt>
                <c:pt idx="2199">
                  <c:v>62.211237984687401</c:v>
                </c:pt>
                <c:pt idx="2200">
                  <c:v>62.2113653623503</c:v>
                </c:pt>
                <c:pt idx="2201">
                  <c:v>62.211492323728798</c:v>
                </c:pt>
                <c:pt idx="2202">
                  <c:v>62.211618870113</c:v>
                </c:pt>
                <c:pt idx="2203">
                  <c:v>62.211745002787303</c:v>
                </c:pt>
                <c:pt idx="2204">
                  <c:v>62.211870723029797</c:v>
                </c:pt>
                <c:pt idx="2205">
                  <c:v>62.211996032112701</c:v>
                </c:pt>
                <c:pt idx="2206">
                  <c:v>62.212120931302103</c:v>
                </c:pt>
                <c:pt idx="2207">
                  <c:v>62.212245421858398</c:v>
                </c:pt>
                <c:pt idx="2208">
                  <c:v>62.212369505035497</c:v>
                </c:pt>
                <c:pt idx="2209">
                  <c:v>62.212493182081801</c:v>
                </c:pt>
                <c:pt idx="2210">
                  <c:v>62.212616454239402</c:v>
                </c:pt>
                <c:pt idx="2211">
                  <c:v>62.212739322744497</c:v>
                </c:pt>
                <c:pt idx="2212">
                  <c:v>62.212861788827297</c:v>
                </c:pt>
                <c:pt idx="2213">
                  <c:v>62.212983853711897</c:v>
                </c:pt>
                <c:pt idx="2214">
                  <c:v>62.213105518616501</c:v>
                </c:pt>
                <c:pt idx="2215">
                  <c:v>62.213226784753303</c:v>
                </c:pt>
                <c:pt idx="2216">
                  <c:v>62.213347653328398</c:v>
                </c:pt>
                <c:pt idx="2217">
                  <c:v>62.2134681255421</c:v>
                </c:pt>
                <c:pt idx="2218">
                  <c:v>62.213588202588397</c:v>
                </c:pt>
                <c:pt idx="2219">
                  <c:v>62.213707885655502</c:v>
                </c:pt>
                <c:pt idx="2220">
                  <c:v>62.213827175925601</c:v>
                </c:pt>
                <c:pt idx="2221">
                  <c:v>62.2139460745748</c:v>
                </c:pt>
                <c:pt idx="2222">
                  <c:v>62.214064582773297</c:v>
                </c:pt>
                <c:pt idx="2223">
                  <c:v>62.214182701685203</c:v>
                </c:pt>
                <c:pt idx="2224">
                  <c:v>62.214300432468697</c:v>
                </c:pt>
                <c:pt idx="2225">
                  <c:v>62.214417776275901</c:v>
                </c:pt>
                <c:pt idx="2226">
                  <c:v>62.214534734253</c:v>
                </c:pt>
                <c:pt idx="2227">
                  <c:v>62.214651357264302</c:v>
                </c:pt>
                <c:pt idx="2228">
                  <c:v>62.214767602870502</c:v>
                </c:pt>
                <c:pt idx="2229">
                  <c:v>62.214883469528203</c:v>
                </c:pt>
                <c:pt idx="2230">
                  <c:v>62.214998958457102</c:v>
                </c:pt>
                <c:pt idx="2231">
                  <c:v>62.215114070872097</c:v>
                </c:pt>
                <c:pt idx="2232">
                  <c:v>62.215228807983003</c:v>
                </c:pt>
                <c:pt idx="2233">
                  <c:v>62.215343170994799</c:v>
                </c:pt>
                <c:pt idx="2234">
                  <c:v>62.2154571611078</c:v>
                </c:pt>
                <c:pt idx="2235">
                  <c:v>62.215570779517101</c:v>
                </c:pt>
                <c:pt idx="2236">
                  <c:v>62.215684027413097</c:v>
                </c:pt>
                <c:pt idx="2237">
                  <c:v>62.2157969059813</c:v>
                </c:pt>
                <c:pt idx="2238">
                  <c:v>62.215909416402198</c:v>
                </c:pt>
                <c:pt idx="2239">
                  <c:v>62.216021559851598</c:v>
                </c:pt>
                <c:pt idx="2240">
                  <c:v>62.216133337500203</c:v>
                </c:pt>
                <c:pt idx="2241">
                  <c:v>62.216244750513901</c:v>
                </c:pt>
                <c:pt idx="2242">
                  <c:v>62.216355800053798</c:v>
                </c:pt>
                <c:pt idx="2243">
                  <c:v>62.216466487276001</c:v>
                </c:pt>
                <c:pt idx="2244">
                  <c:v>62.216576813331798</c:v>
                </c:pt>
                <c:pt idx="2245">
                  <c:v>62.2166867793674</c:v>
                </c:pt>
                <c:pt idx="2246">
                  <c:v>62.216796386524301</c:v>
                </c:pt>
                <c:pt idx="2247">
                  <c:v>62.216905635939199</c:v>
                </c:pt>
                <c:pt idx="2248">
                  <c:v>62.217014528743697</c:v>
                </c:pt>
                <c:pt idx="2249">
                  <c:v>62.217123066064502</c:v>
                </c:pt>
                <c:pt idx="2250">
                  <c:v>62.217231249023698</c:v>
                </c:pt>
                <c:pt idx="2251">
                  <c:v>62.217339078738199</c:v>
                </c:pt>
                <c:pt idx="2252">
                  <c:v>62.217446556320098</c:v>
                </c:pt>
                <c:pt idx="2253">
                  <c:v>62.217553682876598</c:v>
                </c:pt>
                <c:pt idx="2254">
                  <c:v>62.217660459510199</c:v>
                </c:pt>
                <c:pt idx="2255">
                  <c:v>62.217766887318199</c:v>
                </c:pt>
                <c:pt idx="2256">
                  <c:v>62.217872967393298</c:v>
                </c:pt>
                <c:pt idx="2257">
                  <c:v>62.217978700822997</c:v>
                </c:pt>
                <c:pt idx="2258">
                  <c:v>62.218084088690297</c:v>
                </c:pt>
                <c:pt idx="2259">
                  <c:v>62.218189132072901</c:v>
                </c:pt>
                <c:pt idx="2260">
                  <c:v>62.218293832043997</c:v>
                </c:pt>
                <c:pt idx="2261">
                  <c:v>62.218398189671497</c:v>
                </c:pt>
                <c:pt idx="2262">
                  <c:v>62.218502206018798</c:v>
                </c:pt>
                <c:pt idx="2263">
                  <c:v>62.218605882144203</c:v>
                </c:pt>
                <c:pt idx="2264">
                  <c:v>62.2187092191011</c:v>
                </c:pt>
                <c:pt idx="2265">
                  <c:v>62.218812217938101</c:v>
                </c:pt>
                <c:pt idx="2266">
                  <c:v>62.218914879698801</c:v>
                </c:pt>
                <c:pt idx="2267">
                  <c:v>62.219017205422098</c:v>
                </c:pt>
                <c:pt idx="2268">
                  <c:v>62.219119196141797</c:v>
                </c:pt>
                <c:pt idx="2269">
                  <c:v>62.219220852886899</c:v>
                </c:pt>
                <c:pt idx="2270">
                  <c:v>62.219322176681601</c:v>
                </c:pt>
                <c:pt idx="2271">
                  <c:v>62.219423168545099</c:v>
                </c:pt>
                <c:pt idx="2272">
                  <c:v>62.2195238294916</c:v>
                </c:pt>
                <c:pt idx="2273">
                  <c:v>62.219624160530699</c:v>
                </c:pt>
                <c:pt idx="2274">
                  <c:v>62.2197241626669</c:v>
                </c:pt>
                <c:pt idx="2275">
                  <c:v>62.219823836899799</c:v>
                </c:pt>
                <c:pt idx="2276">
                  <c:v>62.219923184224299</c:v>
                </c:pt>
                <c:pt idx="2277">
                  <c:v>62.220022205630201</c:v>
                </c:pt>
                <c:pt idx="2278">
                  <c:v>62.220120902102501</c:v>
                </c:pt>
                <c:pt idx="2279">
                  <c:v>62.2202192746213</c:v>
                </c:pt>
                <c:pt idx="2280">
                  <c:v>62.220317324161897</c:v>
                </c:pt>
                <c:pt idx="2281">
                  <c:v>62.220415051694502</c:v>
                </c:pt>
                <c:pt idx="2282">
                  <c:v>62.220512458184601</c:v>
                </c:pt>
                <c:pt idx="2283">
                  <c:v>62.220609477397602</c:v>
                </c:pt>
                <c:pt idx="2284">
                  <c:v>62.220706291269302</c:v>
                </c:pt>
                <c:pt idx="2285">
                  <c:v>62.220802789123603</c:v>
                </c:pt>
                <c:pt idx="2286">
                  <c:v>62.220898972002701</c:v>
                </c:pt>
                <c:pt idx="2287">
                  <c:v>62.220994840943497</c:v>
                </c:pt>
                <c:pt idx="2288">
                  <c:v>62.221090396978703</c:v>
                </c:pt>
                <c:pt idx="2289">
                  <c:v>62.221185641135598</c:v>
                </c:pt>
                <c:pt idx="2290">
                  <c:v>62.221280574437102</c:v>
                </c:pt>
                <c:pt idx="2291">
                  <c:v>62.221375197900997</c:v>
                </c:pt>
                <c:pt idx="2292">
                  <c:v>62.221469512540601</c:v>
                </c:pt>
                <c:pt idx="2293">
                  <c:v>62.221563519364103</c:v>
                </c:pt>
                <c:pt idx="2294">
                  <c:v>62.221657219375203</c:v>
                </c:pt>
                <c:pt idx="2295">
                  <c:v>62.221750613572802</c:v>
                </c:pt>
                <c:pt idx="2296">
                  <c:v>62.221843702951098</c:v>
                </c:pt>
                <c:pt idx="2297">
                  <c:v>62.221936488499402</c:v>
                </c:pt>
                <c:pt idx="2298">
                  <c:v>62.222028971202697</c:v>
                </c:pt>
                <c:pt idx="2299">
                  <c:v>62.222121152040899</c:v>
                </c:pt>
                <c:pt idx="2300">
                  <c:v>62.222213031989497</c:v>
                </c:pt>
                <c:pt idx="2301">
                  <c:v>62.2223046120193</c:v>
                </c:pt>
                <c:pt idx="2302">
                  <c:v>62.222395893096298</c:v>
                </c:pt>
                <c:pt idx="2303">
                  <c:v>62.222486876182103</c:v>
                </c:pt>
                <c:pt idx="2304">
                  <c:v>62.222577562233603</c:v>
                </c:pt>
                <c:pt idx="2305">
                  <c:v>62.222667952203203</c:v>
                </c:pt>
                <c:pt idx="2306">
                  <c:v>62.222758047038504</c:v>
                </c:pt>
                <c:pt idx="2307">
                  <c:v>62.2228478476829</c:v>
                </c:pt>
                <c:pt idx="2308">
                  <c:v>62.222937355074798</c:v>
                </c:pt>
                <c:pt idx="2309">
                  <c:v>62.223026570148399</c:v>
                </c:pt>
                <c:pt idx="2310">
                  <c:v>62.223115493833397</c:v>
                </c:pt>
                <c:pt idx="2311">
                  <c:v>62.2232041270547</c:v>
                </c:pt>
                <c:pt idx="2312">
                  <c:v>62.223292470733099</c:v>
                </c:pt>
                <c:pt idx="2313">
                  <c:v>62.223380525784698</c:v>
                </c:pt>
                <c:pt idx="2314">
                  <c:v>62.223468293121201</c:v>
                </c:pt>
                <c:pt idx="2315">
                  <c:v>62.2235557736497</c:v>
                </c:pt>
                <c:pt idx="2316">
                  <c:v>62.223642968273197</c:v>
                </c:pt>
                <c:pt idx="2317">
                  <c:v>62.223729877890001</c:v>
                </c:pt>
                <c:pt idx="2318">
                  <c:v>62.223816503394197</c:v>
                </c:pt>
                <c:pt idx="2319">
                  <c:v>62.223902845675298</c:v>
                </c:pt>
                <c:pt idx="2320">
                  <c:v>62.223988905618697</c:v>
                </c:pt>
                <c:pt idx="2321">
                  <c:v>62.224074684105297</c:v>
                </c:pt>
                <c:pt idx="2322">
                  <c:v>62.224160182011701</c:v>
                </c:pt>
                <c:pt idx="2323">
                  <c:v>62.224245400210002</c:v>
                </c:pt>
                <c:pt idx="2324">
                  <c:v>62.224330339568297</c:v>
                </c:pt>
                <c:pt idx="2325">
                  <c:v>62.224415000950202</c:v>
                </c:pt>
                <c:pt idx="2326">
                  <c:v>62.224499385215204</c:v>
                </c:pt>
                <c:pt idx="2327">
                  <c:v>62.224583493218297</c:v>
                </c:pt>
                <c:pt idx="2328">
                  <c:v>62.224667325810302</c:v>
                </c:pt>
                <c:pt idx="2329">
                  <c:v>62.224750883838098</c:v>
                </c:pt>
                <c:pt idx="2330">
                  <c:v>62.2248341681439</c:v>
                </c:pt>
                <c:pt idx="2331">
                  <c:v>62.224917179565999</c:v>
                </c:pt>
                <c:pt idx="2332">
                  <c:v>62.224999918938501</c:v>
                </c:pt>
                <c:pt idx="2333">
                  <c:v>62.225082387091199</c:v>
                </c:pt>
                <c:pt idx="2334">
                  <c:v>62.2251645848498</c:v>
                </c:pt>
                <c:pt idx="2335">
                  <c:v>62.225246513035799</c:v>
                </c:pt>
                <c:pt idx="2336">
                  <c:v>62.225328172466902</c:v>
                </c:pt>
                <c:pt idx="2337">
                  <c:v>62.225409563956099</c:v>
                </c:pt>
                <c:pt idx="2338">
                  <c:v>62.225490688312803</c:v>
                </c:pt>
                <c:pt idx="2339">
                  <c:v>62.225571546342202</c:v>
                </c:pt>
                <c:pt idx="2340">
                  <c:v>62.225652149428797</c:v>
                </c:pt>
                <c:pt idx="2341">
                  <c:v>62.225732510510198</c:v>
                </c:pt>
                <c:pt idx="2342">
                  <c:v>62.2258126096011</c:v>
                </c:pt>
                <c:pt idx="2343">
                  <c:v>62.2258924475478</c:v>
                </c:pt>
                <c:pt idx="2344">
                  <c:v>62.2259720251933</c:v>
                </c:pt>
                <c:pt idx="2345">
                  <c:v>62.226051343377797</c:v>
                </c:pt>
                <c:pt idx="2346">
                  <c:v>62.226130402938203</c:v>
                </c:pt>
                <c:pt idx="2347">
                  <c:v>62.226209204708503</c:v>
                </c:pt>
                <c:pt idx="2348">
                  <c:v>62.226287749519599</c:v>
                </c:pt>
                <c:pt idx="2349">
                  <c:v>62.2263660381996</c:v>
                </c:pt>
                <c:pt idx="2350">
                  <c:v>62.226444071573397</c:v>
                </c:pt>
                <c:pt idx="2351">
                  <c:v>62.226521850463001</c:v>
                </c:pt>
                <c:pt idx="2352">
                  <c:v>62.226599375687698</c:v>
                </c:pt>
                <c:pt idx="2353">
                  <c:v>62.226676648063702</c:v>
                </c:pt>
                <c:pt idx="2354">
                  <c:v>62.2267536684042</c:v>
                </c:pt>
                <c:pt idx="2355">
                  <c:v>62.226830437519801</c:v>
                </c:pt>
                <c:pt idx="2356">
                  <c:v>62.226906956218201</c:v>
                </c:pt>
                <c:pt idx="2357">
                  <c:v>62.226983225304203</c:v>
                </c:pt>
                <c:pt idx="2358">
                  <c:v>62.227059245579703</c:v>
                </c:pt>
                <c:pt idx="2359">
                  <c:v>62.227135017844198</c:v>
                </c:pt>
                <c:pt idx="2360">
                  <c:v>62.2272105428939</c:v>
                </c:pt>
                <c:pt idx="2361">
                  <c:v>62.227285821522898</c:v>
                </c:pt>
                <c:pt idx="2362">
                  <c:v>62.227360854521997</c:v>
                </c:pt>
                <c:pt idx="2363">
                  <c:v>62.227435642679801</c:v>
                </c:pt>
                <c:pt idx="2364">
                  <c:v>62.227510186781799</c:v>
                </c:pt>
                <c:pt idx="2365">
                  <c:v>62.227584487611097</c:v>
                </c:pt>
                <c:pt idx="2366">
                  <c:v>62.227658545948202</c:v>
                </c:pt>
                <c:pt idx="2367">
                  <c:v>62.227732362570798</c:v>
                </c:pt>
                <c:pt idx="2368">
                  <c:v>62.227805938254299</c:v>
                </c:pt>
                <c:pt idx="2369">
                  <c:v>62.2278792737713</c:v>
                </c:pt>
                <c:pt idx="2370">
                  <c:v>62.227952369891902</c:v>
                </c:pt>
                <c:pt idx="2371">
                  <c:v>62.228025227383696</c:v>
                </c:pt>
                <c:pt idx="2372">
                  <c:v>62.228097847011902</c:v>
                </c:pt>
                <c:pt idx="2373">
                  <c:v>62.228170229539103</c:v>
                </c:pt>
                <c:pt idx="2374">
                  <c:v>62.228242375725401</c:v>
                </c:pt>
                <c:pt idx="2375">
                  <c:v>62.228314286328597</c:v>
                </c:pt>
                <c:pt idx="2376">
                  <c:v>62.228385962104099</c:v>
                </c:pt>
                <c:pt idx="2377">
                  <c:v>62.228457403804804</c:v>
                </c:pt>
                <c:pt idx="2378">
                  <c:v>62.228528612181201</c:v>
                </c:pt>
                <c:pt idx="2379">
                  <c:v>62.228599587981499</c:v>
                </c:pt>
                <c:pt idx="2380">
                  <c:v>62.228670331951697</c:v>
                </c:pt>
                <c:pt idx="2381">
                  <c:v>62.228740844835301</c:v>
                </c:pt>
                <c:pt idx="2382">
                  <c:v>62.228811127373703</c:v>
                </c:pt>
                <c:pt idx="2383">
                  <c:v>62.228881180305699</c:v>
                </c:pt>
                <c:pt idx="2384">
                  <c:v>62.228951004368298</c:v>
                </c:pt>
                <c:pt idx="2385">
                  <c:v>62.229020600296003</c:v>
                </c:pt>
                <c:pt idx="2386">
                  <c:v>62.2290899688211</c:v>
                </c:pt>
                <c:pt idx="2387">
                  <c:v>62.229159110673798</c:v>
                </c:pt>
                <c:pt idx="2388">
                  <c:v>62.229228026582199</c:v>
                </c:pt>
                <c:pt idx="2389">
                  <c:v>62.229296717272099</c:v>
                </c:pt>
                <c:pt idx="2390">
                  <c:v>62.229365183467301</c:v>
                </c:pt>
                <c:pt idx="2391">
                  <c:v>62.229433425889503</c:v>
                </c:pt>
                <c:pt idx="2392">
                  <c:v>62.229501445258201</c:v>
                </c:pt>
                <c:pt idx="2393">
                  <c:v>62.229569242290999</c:v>
                </c:pt>
                <c:pt idx="2394">
                  <c:v>62.229636817703401</c:v>
                </c:pt>
                <c:pt idx="2395">
                  <c:v>62.229704172208997</c:v>
                </c:pt>
                <c:pt idx="2396">
                  <c:v>62.229771306519197</c:v>
                </c:pt>
                <c:pt idx="2397">
                  <c:v>62.229838221343599</c:v>
                </c:pt>
                <c:pt idx="2398">
                  <c:v>62.229904917389703</c:v>
                </c:pt>
                <c:pt idx="2399">
                  <c:v>62.2299713953633</c:v>
                </c:pt>
                <c:pt idx="2400">
                  <c:v>62.230037655968196</c:v>
                </c:pt>
                <c:pt idx="2401">
                  <c:v>62.230103699906103</c:v>
                </c:pt>
                <c:pt idx="2402">
                  <c:v>62.230169527877202</c:v>
                </c:pt>
                <c:pt idx="2403">
                  <c:v>62.230235140579701</c:v>
                </c:pt>
                <c:pt idx="2404">
                  <c:v>62.230300538709798</c:v>
                </c:pt>
                <c:pt idx="2405">
                  <c:v>62.230365722962297</c:v>
                </c:pt>
                <c:pt idx="2406">
                  <c:v>62.230430694029799</c:v>
                </c:pt>
                <c:pt idx="2407">
                  <c:v>62.2304954526034</c:v>
                </c:pt>
                <c:pt idx="2408">
                  <c:v>62.230559999372502</c:v>
                </c:pt>
                <c:pt idx="2409">
                  <c:v>62.230624335024601</c:v>
                </c:pt>
                <c:pt idx="2410">
                  <c:v>62.230688460245602</c:v>
                </c:pt>
                <c:pt idx="2411">
                  <c:v>62.2307523755576</c:v>
                </c:pt>
                <c:pt idx="2412">
                  <c:v>62.2308160817106</c:v>
                </c:pt>
                <c:pt idx="2413">
                  <c:v>62.230879579465501</c:v>
                </c:pt>
                <c:pt idx="2414">
                  <c:v>62.230942869501099</c:v>
                </c:pt>
                <c:pt idx="2415">
                  <c:v>62.231005952494797</c:v>
                </c:pt>
                <c:pt idx="2416">
                  <c:v>62.2310688291223</c:v>
                </c:pt>
                <c:pt idx="2417">
                  <c:v>62.231131500057899</c:v>
                </c:pt>
                <c:pt idx="2418">
                  <c:v>62.2311939659742</c:v>
                </c:pt>
                <c:pt idx="2419">
                  <c:v>62.231256227542403</c:v>
                </c:pt>
                <c:pt idx="2420">
                  <c:v>62.231318285432103</c:v>
                </c:pt>
                <c:pt idx="2421">
                  <c:v>62.2313801403117</c:v>
                </c:pt>
                <c:pt idx="2422">
                  <c:v>62.231441792847797</c:v>
                </c:pt>
                <c:pt idx="2423">
                  <c:v>62.231503243705802</c:v>
                </c:pt>
                <c:pt idx="2424">
                  <c:v>62.231564493549698</c:v>
                </c:pt>
                <c:pt idx="2425">
                  <c:v>62.231625543042099</c:v>
                </c:pt>
                <c:pt idx="2426">
                  <c:v>62.231686392844097</c:v>
                </c:pt>
                <c:pt idx="2427">
                  <c:v>62.231747043615698</c:v>
                </c:pt>
                <c:pt idx="2428">
                  <c:v>62.231807496015399</c:v>
                </c:pt>
                <c:pt idx="2429">
                  <c:v>62.231867750700502</c:v>
                </c:pt>
                <c:pt idx="2430">
                  <c:v>62.231927808327001</c:v>
                </c:pt>
                <c:pt idx="2431">
                  <c:v>62.231987669549497</c:v>
                </c:pt>
                <c:pt idx="2432">
                  <c:v>62.232047335021697</c:v>
                </c:pt>
                <c:pt idx="2433">
                  <c:v>62.232106805395901</c:v>
                </c:pt>
                <c:pt idx="2434">
                  <c:v>62.232166081323101</c:v>
                </c:pt>
                <c:pt idx="2435">
                  <c:v>62.232225163453201</c:v>
                </c:pt>
                <c:pt idx="2436">
                  <c:v>62.232284052435197</c:v>
                </c:pt>
                <c:pt idx="2437">
                  <c:v>62.232342748916601</c:v>
                </c:pt>
                <c:pt idx="2438">
                  <c:v>62.232401253544097</c:v>
                </c:pt>
                <c:pt idx="2439">
                  <c:v>62.232459566963001</c:v>
                </c:pt>
                <c:pt idx="2440">
                  <c:v>62.232517689818003</c:v>
                </c:pt>
                <c:pt idx="2441">
                  <c:v>62.232575622752201</c:v>
                </c:pt>
                <c:pt idx="2442">
                  <c:v>62.232633366408201</c:v>
                </c:pt>
                <c:pt idx="2443">
                  <c:v>62.232690921427299</c:v>
                </c:pt>
                <c:pt idx="2444">
                  <c:v>62.232748288449798</c:v>
                </c:pt>
                <c:pt idx="2445">
                  <c:v>62.232805468115203</c:v>
                </c:pt>
                <c:pt idx="2446">
                  <c:v>62.232862461061998</c:v>
                </c:pt>
                <c:pt idx="2447">
                  <c:v>62.232919267927798</c:v>
                </c:pt>
                <c:pt idx="2448">
                  <c:v>62.232975889349397</c:v>
                </c:pt>
                <c:pt idx="2449">
                  <c:v>62.233032325962398</c:v>
                </c:pt>
                <c:pt idx="2450">
                  <c:v>62.233088578401997</c:v>
                </c:pt>
                <c:pt idx="2451">
                  <c:v>62.233144647302197</c:v>
                </c:pt>
                <c:pt idx="2452">
                  <c:v>62.233200533296397</c:v>
                </c:pt>
                <c:pt idx="2453">
                  <c:v>62.233256237017201</c:v>
                </c:pt>
                <c:pt idx="2454">
                  <c:v>62.233311759096303</c:v>
                </c:pt>
                <c:pt idx="2455">
                  <c:v>62.233367100164898</c:v>
                </c:pt>
                <c:pt idx="2456">
                  <c:v>62.233422260853096</c:v>
                </c:pt>
                <c:pt idx="2457">
                  <c:v>62.233477241790801</c:v>
                </c:pt>
                <c:pt idx="2458">
                  <c:v>62.2335320436068</c:v>
                </c:pt>
                <c:pt idx="2459">
                  <c:v>62.233586666929398</c:v>
                </c:pt>
                <c:pt idx="2460">
                  <c:v>62.233641112386202</c:v>
                </c:pt>
                <c:pt idx="2461">
                  <c:v>62.233695380604303</c:v>
                </c:pt>
                <c:pt idx="2462">
                  <c:v>62.233749472210199</c:v>
                </c:pt>
                <c:pt idx="2463">
                  <c:v>62.233803387829703</c:v>
                </c:pt>
                <c:pt idx="2464">
                  <c:v>62.233857128088196</c:v>
                </c:pt>
                <c:pt idx="2465">
                  <c:v>62.233910693610298</c:v>
                </c:pt>
                <c:pt idx="2466">
                  <c:v>62.233964085020403</c:v>
                </c:pt>
                <c:pt idx="2467">
                  <c:v>62.234017302942398</c:v>
                </c:pt>
                <c:pt idx="2468">
                  <c:v>62.234070347999399</c:v>
                </c:pt>
                <c:pt idx="2469">
                  <c:v>62.234123220814404</c:v>
                </c:pt>
                <c:pt idx="2470">
                  <c:v>62.234175922009896</c:v>
                </c:pt>
                <c:pt idx="2471">
                  <c:v>62.234228452207802</c:v>
                </c:pt>
                <c:pt idx="2472">
                  <c:v>62.234280812029802</c:v>
                </c:pt>
                <c:pt idx="2473">
                  <c:v>62.234333002097301</c:v>
                </c:pt>
                <c:pt idx="2474">
                  <c:v>62.234385023031201</c:v>
                </c:pt>
                <c:pt idx="2475">
                  <c:v>62.234436875452097</c:v>
                </c:pt>
                <c:pt idx="2476">
                  <c:v>62.234488559980498</c:v>
                </c:pt>
                <c:pt idx="2477">
                  <c:v>62.234540077236197</c:v>
                </c:pt>
                <c:pt idx="2478">
                  <c:v>62.234591427839298</c:v>
                </c:pt>
                <c:pt idx="2479">
                  <c:v>62.234642612409203</c:v>
                </c:pt>
                <c:pt idx="2480">
                  <c:v>62.234693631565399</c:v>
                </c:pt>
                <c:pt idx="2481">
                  <c:v>62.234744485926903</c:v>
                </c:pt>
                <c:pt idx="2482">
                  <c:v>62.234795138868897</c:v>
                </c:pt>
                <c:pt idx="2483">
                  <c:v>62.234845625831497</c:v>
                </c:pt>
                <c:pt idx="2484">
                  <c:v>62.2348959475814</c:v>
                </c:pt>
                <c:pt idx="2485">
                  <c:v>62.234946104670797</c:v>
                </c:pt>
                <c:pt idx="2486">
                  <c:v>62.234996097650999</c:v>
                </c:pt>
                <c:pt idx="2487">
                  <c:v>62.235045927071901</c:v>
                </c:pt>
                <c:pt idx="2488">
                  <c:v>62.235095593482399</c:v>
                </c:pt>
                <c:pt idx="2489">
                  <c:v>62.235145097430397</c:v>
                </c:pt>
                <c:pt idx="2490">
                  <c:v>62.235194439462497</c:v>
                </c:pt>
                <c:pt idx="2491">
                  <c:v>62.235243620124301</c:v>
                </c:pt>
                <c:pt idx="2492">
                  <c:v>62.235292639960598</c:v>
                </c:pt>
                <c:pt idx="2493">
                  <c:v>62.235341499514803</c:v>
                </c:pt>
                <c:pt idx="2494">
                  <c:v>62.235390199329601</c:v>
                </c:pt>
                <c:pt idx="2495">
                  <c:v>62.235438739946197</c:v>
                </c:pt>
                <c:pt idx="2496">
                  <c:v>62.2354871219054</c:v>
                </c:pt>
                <c:pt idx="2497">
                  <c:v>62.235535345746698</c:v>
                </c:pt>
                <c:pt idx="2498">
                  <c:v>62.235583412008502</c:v>
                </c:pt>
                <c:pt idx="2499">
                  <c:v>62.235631321228503</c:v>
                </c:pt>
                <c:pt idx="2500">
                  <c:v>62.235679073943402</c:v>
                </c:pt>
                <c:pt idx="2501">
                  <c:v>62.235726670688798</c:v>
                </c:pt>
                <c:pt idx="2502">
                  <c:v>62.235774111999703</c:v>
                </c:pt>
                <c:pt idx="2503">
                  <c:v>62.235821398409897</c:v>
                </c:pt>
                <c:pt idx="2504">
                  <c:v>62.235868530452301</c:v>
                </c:pt>
                <c:pt idx="2505">
                  <c:v>62.235915508659303</c:v>
                </c:pt>
                <c:pt idx="2506">
                  <c:v>62.235962333562</c:v>
                </c:pt>
                <c:pt idx="2507">
                  <c:v>62.236009005690903</c:v>
                </c:pt>
                <c:pt idx="2508">
                  <c:v>62.236055525575701</c:v>
                </c:pt>
                <c:pt idx="2509">
                  <c:v>62.236101893745101</c:v>
                </c:pt>
                <c:pt idx="2510">
                  <c:v>62.236148110727001</c:v>
                </c:pt>
                <c:pt idx="2511">
                  <c:v>62.236194177048802</c:v>
                </c:pt>
                <c:pt idx="2512">
                  <c:v>62.236240093236702</c:v>
                </c:pt>
                <c:pt idx="2513">
                  <c:v>62.236285859816597</c:v>
                </c:pt>
                <c:pt idx="2514">
                  <c:v>62.2363314773132</c:v>
                </c:pt>
                <c:pt idx="2515">
                  <c:v>62.2363769462508</c:v>
                </c:pt>
                <c:pt idx="2516">
                  <c:v>62.236422267152797</c:v>
                </c:pt>
                <c:pt idx="2517">
                  <c:v>62.236467440541901</c:v>
                </c:pt>
                <c:pt idx="2518">
                  <c:v>62.236512466940297</c:v>
                </c:pt>
                <c:pt idx="2519">
                  <c:v>62.236557346869297</c:v>
                </c:pt>
                <c:pt idx="2520">
                  <c:v>62.2366020808496</c:v>
                </c:pt>
                <c:pt idx="2521">
                  <c:v>62.236646669401203</c:v>
                </c:pt>
                <c:pt idx="2522">
                  <c:v>62.236691113043598</c:v>
                </c:pt>
                <c:pt idx="2523">
                  <c:v>62.236735412295602</c:v>
                </c:pt>
                <c:pt idx="2524">
                  <c:v>62.236779567675299</c:v>
                </c:pt>
                <c:pt idx="2525">
                  <c:v>62.236823579700399</c:v>
                </c:pt>
                <c:pt idx="2526">
                  <c:v>62.236867448887899</c:v>
                </c:pt>
                <c:pt idx="2527">
                  <c:v>62.236911175754202</c:v>
                </c:pt>
                <c:pt idx="2528">
                  <c:v>62.236954760815202</c:v>
                </c:pt>
                <c:pt idx="2529">
                  <c:v>62.2369982045863</c:v>
                </c:pt>
                <c:pt idx="2530">
                  <c:v>62.237041507582198</c:v>
                </c:pt>
                <c:pt idx="2531">
                  <c:v>62.237084670317302</c:v>
                </c:pt>
                <c:pt idx="2532">
                  <c:v>62.237127693305403</c:v>
                </c:pt>
                <c:pt idx="2533">
                  <c:v>62.237170577059899</c:v>
                </c:pt>
                <c:pt idx="2534">
                  <c:v>62.237213322093503</c:v>
                </c:pt>
                <c:pt idx="2535">
                  <c:v>62.2372559289187</c:v>
                </c:pt>
                <c:pt idx="2536">
                  <c:v>62.2372983980475</c:v>
                </c:pt>
                <c:pt idx="2537">
                  <c:v>62.237340729991402</c:v>
                </c:pt>
                <c:pt idx="2538">
                  <c:v>62.2373829252615</c:v>
                </c:pt>
                <c:pt idx="2539">
                  <c:v>62.237424984368502</c:v>
                </c:pt>
                <c:pt idx="2540">
                  <c:v>62.2374669078227</c:v>
                </c:pt>
                <c:pt idx="2541">
                  <c:v>62.2375086961341</c:v>
                </c:pt>
                <c:pt idx="2542">
                  <c:v>62.237550349812402</c:v>
                </c:pt>
                <c:pt idx="2543">
                  <c:v>62.237591869366703</c:v>
                </c:pt>
                <c:pt idx="2544">
                  <c:v>62.237633255306001</c:v>
                </c:pt>
                <c:pt idx="2545">
                  <c:v>62.237674508138802</c:v>
                </c:pt>
                <c:pt idx="2546">
                  <c:v>62.2377156283736</c:v>
                </c:pt>
                <c:pt idx="2547">
                  <c:v>62.237756616518197</c:v>
                </c:pt>
                <c:pt idx="2548">
                  <c:v>62.237797473080498</c:v>
                </c:pt>
                <c:pt idx="2549">
                  <c:v>62.2378381985679</c:v>
                </c:pt>
                <c:pt idx="2550">
                  <c:v>62.237878793487603</c:v>
                </c:pt>
                <c:pt idx="2551">
                  <c:v>62.237919258346601</c:v>
                </c:pt>
                <c:pt idx="2552">
                  <c:v>62.237959581033898</c:v>
                </c:pt>
                <c:pt idx="2553">
                  <c:v>62.237999747069999</c:v>
                </c:pt>
                <c:pt idx="2554">
                  <c:v>62.238039782215203</c:v>
                </c:pt>
                <c:pt idx="2555">
                  <c:v>62.238079686906502</c:v>
                </c:pt>
                <c:pt idx="2556">
                  <c:v>62.238119461579501</c:v>
                </c:pt>
                <c:pt idx="2557">
                  <c:v>62.238159106669002</c:v>
                </c:pt>
                <c:pt idx="2558">
                  <c:v>62.238198622608103</c:v>
                </c:pt>
                <c:pt idx="2559">
                  <c:v>62.238238009828798</c:v>
                </c:pt>
                <c:pt idx="2560">
                  <c:v>62.238277268761898</c:v>
                </c:pt>
                <c:pt idx="2561">
                  <c:v>62.238316399836897</c:v>
                </c:pt>
                <c:pt idx="2562">
                  <c:v>62.238355403482103</c:v>
                </c:pt>
                <c:pt idx="2563">
                  <c:v>62.238394280124602</c:v>
                </c:pt>
                <c:pt idx="2564">
                  <c:v>62.238433030190301</c:v>
                </c:pt>
                <c:pt idx="2565">
                  <c:v>62.238471654103797</c:v>
                </c:pt>
                <c:pt idx="2566">
                  <c:v>62.238510152288598</c:v>
                </c:pt>
                <c:pt idx="2567">
                  <c:v>62.238548525166799</c:v>
                </c:pt>
                <c:pt idx="2568">
                  <c:v>62.238586773159497</c:v>
                </c:pt>
                <c:pt idx="2569">
                  <c:v>62.238624896686602</c:v>
                </c:pt>
                <c:pt idx="2570">
                  <c:v>62.238662896166801</c:v>
                </c:pt>
                <c:pt idx="2571">
                  <c:v>62.238700772017602</c:v>
                </c:pt>
                <c:pt idx="2572">
                  <c:v>62.238738524655197</c:v>
                </c:pt>
                <c:pt idx="2573">
                  <c:v>62.238776154495</c:v>
                </c:pt>
                <c:pt idx="2574">
                  <c:v>62.2388136619508</c:v>
                </c:pt>
                <c:pt idx="2575">
                  <c:v>62.238851047435602</c:v>
                </c:pt>
                <c:pt idx="2576">
                  <c:v>62.238888311361102</c:v>
                </c:pt>
                <c:pt idx="2577">
                  <c:v>62.238925454137899</c:v>
                </c:pt>
                <c:pt idx="2578">
                  <c:v>62.238962476175402</c:v>
                </c:pt>
                <c:pt idx="2579">
                  <c:v>62.238999377881903</c:v>
                </c:pt>
                <c:pt idx="2580">
                  <c:v>62.239036159664799</c:v>
                </c:pt>
                <c:pt idx="2581">
                  <c:v>62.239072821930101</c:v>
                </c:pt>
                <c:pt idx="2582">
                  <c:v>62.239109365082697</c:v>
                </c:pt>
                <c:pt idx="2583">
                  <c:v>62.239145789526603</c:v>
                </c:pt>
                <c:pt idx="2584">
                  <c:v>62.239182095664603</c:v>
                </c:pt>
                <c:pt idx="2585">
                  <c:v>62.239218283898403</c:v>
                </c:pt>
                <c:pt idx="2586">
                  <c:v>62.239254354628599</c:v>
                </c:pt>
                <c:pt idx="2587">
                  <c:v>62.239290308254802</c:v>
                </c:pt>
                <c:pt idx="2588">
                  <c:v>62.239326145175497</c:v>
                </c:pt>
                <c:pt idx="2589">
                  <c:v>62.239361865788098</c:v>
                </c:pt>
                <c:pt idx="2590">
                  <c:v>62.239397470488903</c:v>
                </c:pt>
                <c:pt idx="2591">
                  <c:v>62.239432959673401</c:v>
                </c:pt>
                <c:pt idx="2592">
                  <c:v>62.2394683337358</c:v>
                </c:pt>
                <c:pt idx="2593">
                  <c:v>62.239503593069401</c:v>
                </c:pt>
                <c:pt idx="2594">
                  <c:v>62.239538738066202</c:v>
                </c:pt>
                <c:pt idx="2595">
                  <c:v>62.239573769117598</c:v>
                </c:pt>
                <c:pt idx="2596">
                  <c:v>62.2396086866137</c:v>
                </c:pt>
                <c:pt idx="2597">
                  <c:v>62.239643490943699</c:v>
                </c:pt>
                <c:pt idx="2598">
                  <c:v>62.239678182495602</c:v>
                </c:pt>
                <c:pt idx="2599">
                  <c:v>62.239712761656698</c:v>
                </c:pt>
                <c:pt idx="2600">
                  <c:v>62.239747228813201</c:v>
                </c:pt>
                <c:pt idx="2601">
                  <c:v>62.239781584349998</c:v>
                </c:pt>
                <c:pt idx="2602">
                  <c:v>62.239815828651601</c:v>
                </c:pt>
                <c:pt idx="2603">
                  <c:v>62.239849962101097</c:v>
                </c:pt>
                <c:pt idx="2604">
                  <c:v>62.239883985080603</c:v>
                </c:pt>
                <c:pt idx="2605">
                  <c:v>62.239917897971601</c:v>
                </c:pt>
                <c:pt idx="2606">
                  <c:v>62.239951701154297</c:v>
                </c:pt>
                <c:pt idx="2607">
                  <c:v>62.239985395008098</c:v>
                </c:pt>
                <c:pt idx="2608">
                  <c:v>62.240018979911397</c:v>
                </c:pt>
                <c:pt idx="2609">
                  <c:v>62.240052456241699</c:v>
                </c:pt>
                <c:pt idx="2610">
                  <c:v>62.240085824375598</c:v>
                </c:pt>
                <c:pt idx="2611">
                  <c:v>62.2401190846888</c:v>
                </c:pt>
                <c:pt idx="2612">
                  <c:v>62.240152237555897</c:v>
                </c:pt>
                <c:pt idx="2613">
                  <c:v>62.240185283350698</c:v>
                </c:pt>
                <c:pt idx="2614">
                  <c:v>62.240218222446202</c:v>
                </c:pt>
                <c:pt idx="2615">
                  <c:v>62.240251055214301</c:v>
                </c:pt>
                <c:pt idx="2616">
                  <c:v>62.240283782026196</c:v>
                </c:pt>
                <c:pt idx="2617">
                  <c:v>62.240316403252002</c:v>
                </c:pt>
                <c:pt idx="2618">
                  <c:v>62.240348919261201</c:v>
                </c:pt>
                <c:pt idx="2619">
                  <c:v>62.240381330422103</c:v>
                </c:pt>
                <c:pt idx="2620">
                  <c:v>62.2404136371023</c:v>
                </c:pt>
                <c:pt idx="2621">
                  <c:v>62.240445839668602</c:v>
                </c:pt>
                <c:pt idx="2622">
                  <c:v>62.240477938486897</c:v>
                </c:pt>
                <c:pt idx="2623">
                  <c:v>62.240509924446002</c:v>
                </c:pt>
                <c:pt idx="2624">
                  <c:v>62.240541801753999</c:v>
                </c:pt>
                <c:pt idx="2625">
                  <c:v>62.240573575531997</c:v>
                </c:pt>
                <c:pt idx="2626">
                  <c:v>62.2406052461168</c:v>
                </c:pt>
                <c:pt idx="2627">
                  <c:v>62.240636813844198</c:v>
                </c:pt>
                <c:pt idx="2628">
                  <c:v>62.2406682790484</c:v>
                </c:pt>
                <c:pt idx="2629">
                  <c:v>62.2406996420629</c:v>
                </c:pt>
                <c:pt idx="2630">
                  <c:v>62.240730903219401</c:v>
                </c:pt>
                <c:pt idx="2631">
                  <c:v>62.240762062848802</c:v>
                </c:pt>
                <c:pt idx="2632">
                  <c:v>62.240793121280497</c:v>
                </c:pt>
                <c:pt idx="2633">
                  <c:v>62.240824078843097</c:v>
                </c:pt>
                <c:pt idx="2634">
                  <c:v>62.240854935863403</c:v>
                </c:pt>
                <c:pt idx="2635">
                  <c:v>62.240885692667597</c:v>
                </c:pt>
                <c:pt idx="2636">
                  <c:v>62.240916349580097</c:v>
                </c:pt>
                <c:pt idx="2637">
                  <c:v>62.240946906924698</c:v>
                </c:pt>
                <c:pt idx="2638">
                  <c:v>62.240977365023603</c:v>
                </c:pt>
                <c:pt idx="2639">
                  <c:v>62.2410077241978</c:v>
                </c:pt>
                <c:pt idx="2640">
                  <c:v>62.241037984767402</c:v>
                </c:pt>
                <c:pt idx="2641">
                  <c:v>62.241068147051102</c:v>
                </c:pt>
                <c:pt idx="2642">
                  <c:v>62.241098211366499</c:v>
                </c:pt>
                <c:pt idx="2643">
                  <c:v>62.241128178029797</c:v>
                </c:pt>
                <c:pt idx="2644">
                  <c:v>62.2411580473565</c:v>
                </c:pt>
                <c:pt idx="2645">
                  <c:v>62.241187819660396</c:v>
                </c:pt>
                <c:pt idx="2646">
                  <c:v>62.241217495254404</c:v>
                </c:pt>
                <c:pt idx="2647">
                  <c:v>62.241247074450399</c:v>
                </c:pt>
                <c:pt idx="2648">
                  <c:v>62.241276557558699</c:v>
                </c:pt>
                <c:pt idx="2649">
                  <c:v>62.2413059448889</c:v>
                </c:pt>
                <c:pt idx="2650">
                  <c:v>62.241335236749002</c:v>
                </c:pt>
                <c:pt idx="2651">
                  <c:v>62.2413644334463</c:v>
                </c:pt>
                <c:pt idx="2652">
                  <c:v>62.241393535286598</c:v>
                </c:pt>
                <c:pt idx="2653">
                  <c:v>62.241422542574597</c:v>
                </c:pt>
                <c:pt idx="2654">
                  <c:v>62.241451455614197</c:v>
                </c:pt>
                <c:pt idx="2655">
                  <c:v>62.241480274707698</c:v>
                </c:pt>
                <c:pt idx="2656">
                  <c:v>62.241509000156597</c:v>
                </c:pt>
                <c:pt idx="2657">
                  <c:v>62.2415376322611</c:v>
                </c:pt>
                <c:pt idx="2658">
                  <c:v>62.241566171320201</c:v>
                </c:pt>
                <c:pt idx="2659">
                  <c:v>62.241594617632003</c:v>
                </c:pt>
                <c:pt idx="2660">
                  <c:v>62.241622971493399</c:v>
                </c:pt>
                <c:pt idx="2661">
                  <c:v>62.241651233200102</c:v>
                </c:pt>
                <c:pt idx="2662">
                  <c:v>62.241679403046703</c:v>
                </c:pt>
                <c:pt idx="2663">
                  <c:v>62.241707481326799</c:v>
                </c:pt>
                <c:pt idx="2664">
                  <c:v>62.241735468332799</c:v>
                </c:pt>
                <c:pt idx="2665">
                  <c:v>62.241763364355997</c:v>
                </c:pt>
                <c:pt idx="2666">
                  <c:v>62.2417911696865</c:v>
                </c:pt>
                <c:pt idx="2667">
                  <c:v>62.2418188846136</c:v>
                </c:pt>
                <c:pt idx="2668">
                  <c:v>62.241846509425301</c:v>
                </c:pt>
                <c:pt idx="2669">
                  <c:v>62.241874044408497</c:v>
                </c:pt>
                <c:pt idx="2670">
                  <c:v>62.241901489848999</c:v>
                </c:pt>
                <c:pt idx="2671">
                  <c:v>62.241928846031598</c:v>
                </c:pt>
                <c:pt idx="2672">
                  <c:v>62.241956113239901</c:v>
                </c:pt>
                <c:pt idx="2673">
                  <c:v>62.241983291756704</c:v>
                </c:pt>
                <c:pt idx="2674">
                  <c:v>62.242010381863402</c:v>
                </c:pt>
                <c:pt idx="2675">
                  <c:v>62.242037383840497</c:v>
                </c:pt>
                <c:pt idx="2676">
                  <c:v>62.242064297967303</c:v>
                </c:pt>
                <c:pt idx="2677">
                  <c:v>62.242091124522297</c:v>
                </c:pt>
                <c:pt idx="2678">
                  <c:v>62.242117863782703</c:v>
                </c:pt>
                <c:pt idx="2679">
                  <c:v>62.242144516024602</c:v>
                </c:pt>
                <c:pt idx="2680">
                  <c:v>62.242171081523402</c:v>
                </c:pt>
                <c:pt idx="2681">
                  <c:v>62.242197560553002</c:v>
                </c:pt>
                <c:pt idx="2682">
                  <c:v>62.242223953386599</c:v>
                </c:pt>
                <c:pt idx="2683">
                  <c:v>62.242250260296203</c:v>
                </c:pt>
                <c:pt idx="2684">
                  <c:v>62.2422764815528</c:v>
                </c:pt>
                <c:pt idx="2685">
                  <c:v>62.242302617426297</c:v>
                </c:pt>
                <c:pt idx="2686">
                  <c:v>62.2423286681856</c:v>
                </c:pt>
                <c:pt idx="2687">
                  <c:v>62.242354634098703</c:v>
                </c:pt>
                <c:pt idx="2688">
                  <c:v>62.242380515432401</c:v>
                </c:pt>
                <c:pt idx="2689">
                  <c:v>62.242406312452502</c:v>
                </c:pt>
                <c:pt idx="2690">
                  <c:v>62.242432025424002</c:v>
                </c:pt>
                <c:pt idx="2691">
                  <c:v>62.242457654610497</c:v>
                </c:pt>
                <c:pt idx="2692">
                  <c:v>62.242483200274897</c:v>
                </c:pt>
                <c:pt idx="2693">
                  <c:v>62.242508662678901</c:v>
                </c:pt>
                <c:pt idx="2694">
                  <c:v>62.242534045174899</c:v>
                </c:pt>
                <c:pt idx="2695">
                  <c:v>62.242559345145899</c:v>
                </c:pt>
                <c:pt idx="2696">
                  <c:v>62.242584562825598</c:v>
                </c:pt>
                <c:pt idx="2697">
                  <c:v>62.242609698477203</c:v>
                </c:pt>
                <c:pt idx="2698">
                  <c:v>62.242634752363202</c:v>
                </c:pt>
                <c:pt idx="2699">
                  <c:v>62.242659724745103</c:v>
                </c:pt>
                <c:pt idx="2700">
                  <c:v>62.242684615883498</c:v>
                </c:pt>
                <c:pt idx="2701">
                  <c:v>62.242709426038097</c:v>
                </c:pt>
                <c:pt idx="2702">
                  <c:v>62.242734155467801</c:v>
                </c:pt>
                <c:pt idx="2703">
                  <c:v>62.242758804430601</c:v>
                </c:pt>
                <c:pt idx="2704">
                  <c:v>62.2427833731834</c:v>
                </c:pt>
                <c:pt idx="2705">
                  <c:v>62.242807861982598</c:v>
                </c:pt>
                <c:pt idx="2706">
                  <c:v>62.242832271083401</c:v>
                </c:pt>
                <c:pt idx="2707">
                  <c:v>62.242856600740303</c:v>
                </c:pt>
                <c:pt idx="2708">
                  <c:v>62.242880851206898</c:v>
                </c:pt>
                <c:pt idx="2709">
                  <c:v>62.242905022735997</c:v>
                </c:pt>
                <c:pt idx="2710">
                  <c:v>62.2429291155794</c:v>
                </c:pt>
                <c:pt idx="2711">
                  <c:v>62.242953129988102</c:v>
                </c:pt>
                <c:pt idx="2712">
                  <c:v>62.242977066212397</c:v>
                </c:pt>
                <c:pt idx="2713">
                  <c:v>62.243000924501601</c:v>
                </c:pt>
                <c:pt idx="2714">
                  <c:v>62.243024705104098</c:v>
                </c:pt>
                <c:pt idx="2715">
                  <c:v>62.243048408267697</c:v>
                </c:pt>
                <c:pt idx="2716">
                  <c:v>62.243072034239198</c:v>
                </c:pt>
                <c:pt idx="2717">
                  <c:v>62.243095583264498</c:v>
                </c:pt>
                <c:pt idx="2718">
                  <c:v>62.243119055588998</c:v>
                </c:pt>
                <c:pt idx="2719">
                  <c:v>62.243142451456798</c:v>
                </c:pt>
                <c:pt idx="2720">
                  <c:v>62.243165771111698</c:v>
                </c:pt>
                <c:pt idx="2721">
                  <c:v>62.243189014796201</c:v>
                </c:pt>
                <c:pt idx="2722">
                  <c:v>62.243212182752401</c:v>
                </c:pt>
                <c:pt idx="2723">
                  <c:v>62.243235275221302</c:v>
                </c:pt>
                <c:pt idx="2724">
                  <c:v>62.2432582924434</c:v>
                </c:pt>
                <c:pt idx="2725">
                  <c:v>62.243281234657999</c:v>
                </c:pt>
                <c:pt idx="2726">
                  <c:v>62.243304102103998</c:v>
                </c:pt>
                <c:pt idx="2727">
                  <c:v>62.243326895019401</c:v>
                </c:pt>
                <c:pt idx="2728">
                  <c:v>62.2433496136412</c:v>
                </c:pt>
                <c:pt idx="2729">
                  <c:v>62.243372258205802</c:v>
                </c:pt>
                <c:pt idx="2730">
                  <c:v>62.243394828948901</c:v>
                </c:pt>
                <c:pt idx="2731">
                  <c:v>62.243417326105401</c:v>
                </c:pt>
                <c:pt idx="2732">
                  <c:v>62.2434397499092</c:v>
                </c:pt>
                <c:pt idx="2733">
                  <c:v>62.243462100593703</c:v>
                </c:pt>
                <c:pt idx="2734">
                  <c:v>62.2434843783915</c:v>
                </c:pt>
                <c:pt idx="2735">
                  <c:v>62.243506583534298</c:v>
                </c:pt>
                <c:pt idx="2736">
                  <c:v>62.243528716253302</c:v>
                </c:pt>
                <c:pt idx="2737">
                  <c:v>62.243550776778498</c:v>
                </c:pt>
                <c:pt idx="2738">
                  <c:v>62.243572765339799</c:v>
                </c:pt>
                <c:pt idx="2739">
                  <c:v>62.2435946821657</c:v>
                </c:pt>
                <c:pt idx="2740">
                  <c:v>62.243616527484498</c:v>
                </c:pt>
                <c:pt idx="2741">
                  <c:v>62.243638301523497</c:v>
                </c:pt>
                <c:pt idx="2742">
                  <c:v>62.243660004509302</c:v>
                </c:pt>
                <c:pt idx="2743">
                  <c:v>62.243681636667802</c:v>
                </c:pt>
                <c:pt idx="2744">
                  <c:v>62.243703198224097</c:v>
                </c:pt>
                <c:pt idx="2745">
                  <c:v>62.243724689402796</c:v>
                </c:pt>
                <c:pt idx="2746">
                  <c:v>62.243746110427502</c:v>
                </c:pt>
                <c:pt idx="2747">
                  <c:v>62.243767461521401</c:v>
                </c:pt>
                <c:pt idx="2748">
                  <c:v>62.243788742906702</c:v>
                </c:pt>
                <c:pt idx="2749">
                  <c:v>62.243809954805101</c:v>
                </c:pt>
                <c:pt idx="2750">
                  <c:v>62.243831097437599</c:v>
                </c:pt>
                <c:pt idx="2751">
                  <c:v>62.2438521710244</c:v>
                </c:pt>
                <c:pt idx="2752">
                  <c:v>62.243873175785097</c:v>
                </c:pt>
                <c:pt idx="2753">
                  <c:v>62.243894111938502</c:v>
                </c:pt>
                <c:pt idx="2754">
                  <c:v>62.2439149797029</c:v>
                </c:pt>
                <c:pt idx="2755">
                  <c:v>62.243935779295697</c:v>
                </c:pt>
                <c:pt idx="2756">
                  <c:v>62.243956510933899</c:v>
                </c:pt>
                <c:pt idx="2757">
                  <c:v>62.243977174833702</c:v>
                </c:pt>
                <c:pt idx="2758">
                  <c:v>62.243997771210502</c:v>
                </c:pt>
                <c:pt idx="2759">
                  <c:v>62.244018300279301</c:v>
                </c:pt>
                <c:pt idx="2760">
                  <c:v>62.244038762254199</c:v>
                </c:pt>
                <c:pt idx="2761">
                  <c:v>62.244059157348801</c:v>
                </c:pt>
                <c:pt idx="2762">
                  <c:v>62.244079485775998</c:v>
                </c:pt>
                <c:pt idx="2763">
                  <c:v>62.244099747748201</c:v>
                </c:pt>
                <c:pt idx="2764">
                  <c:v>62.244119944125302</c:v>
                </c:pt>
                <c:pt idx="2765">
                  <c:v>62.244140075894002</c:v>
                </c:pt>
                <c:pt idx="2766">
                  <c:v>62.244160141928901</c:v>
                </c:pt>
                <c:pt idx="2767">
                  <c:v>62.2441801424416</c:v>
                </c:pt>
                <c:pt idx="2768">
                  <c:v>62.2442000776432</c:v>
                </c:pt>
                <c:pt idx="2769">
                  <c:v>62.244219947744099</c:v>
                </c:pt>
                <c:pt idx="2770">
                  <c:v>62.2442397529543</c:v>
                </c:pt>
                <c:pt idx="2771">
                  <c:v>62.244259493482801</c:v>
                </c:pt>
                <c:pt idx="2772">
                  <c:v>62.244279169538501</c:v>
                </c:pt>
                <c:pt idx="2773">
                  <c:v>62.244298781329299</c:v>
                </c:pt>
                <c:pt idx="2774">
                  <c:v>62.244318329062899</c:v>
                </c:pt>
                <c:pt idx="2775">
                  <c:v>62.2443378129461</c:v>
                </c:pt>
                <c:pt idx="2776">
                  <c:v>62.244357233185298</c:v>
                </c:pt>
                <c:pt idx="2777">
                  <c:v>62.244376589986402</c:v>
                </c:pt>
                <c:pt idx="2778">
                  <c:v>62.244395883554603</c:v>
                </c:pt>
                <c:pt idx="2779">
                  <c:v>62.2444151140946</c:v>
                </c:pt>
                <c:pt idx="2780">
                  <c:v>62.244434281810499</c:v>
                </c:pt>
                <c:pt idx="2781">
                  <c:v>62.244453386905903</c:v>
                </c:pt>
                <c:pt idx="2782">
                  <c:v>62.244472429584</c:v>
                </c:pt>
                <c:pt idx="2783">
                  <c:v>62.244491410047097</c:v>
                </c:pt>
                <c:pt idx="2784">
                  <c:v>62.244510328497398</c:v>
                </c:pt>
                <c:pt idx="2785">
                  <c:v>62.244529185136201</c:v>
                </c:pt>
                <c:pt idx="2786">
                  <c:v>62.244547980164398</c:v>
                </c:pt>
                <c:pt idx="2787">
                  <c:v>62.244566713782497</c:v>
                </c:pt>
                <c:pt idx="2788">
                  <c:v>62.244585386190401</c:v>
                </c:pt>
                <c:pt idx="2789">
                  <c:v>62.244603997587397</c:v>
                </c:pt>
                <c:pt idx="2790">
                  <c:v>62.244622548172302</c:v>
                </c:pt>
                <c:pt idx="2791">
                  <c:v>62.244641038143598</c:v>
                </c:pt>
                <c:pt idx="2792">
                  <c:v>62.244659467699002</c:v>
                </c:pt>
                <c:pt idx="2793">
                  <c:v>62.244677837036001</c:v>
                </c:pt>
                <c:pt idx="2794">
                  <c:v>62.244696146351401</c:v>
                </c:pt>
                <c:pt idx="2795">
                  <c:v>62.244714395841498</c:v>
                </c:pt>
                <c:pt idx="2796">
                  <c:v>62.244732585702302</c:v>
                </c:pt>
                <c:pt idx="2797">
                  <c:v>62.244750716129097</c:v>
                </c:pt>
                <c:pt idx="2798">
                  <c:v>62.244768787316801</c:v>
                </c:pt>
                <c:pt idx="2799">
                  <c:v>62.244786799460002</c:v>
                </c:pt>
                <c:pt idx="2800">
                  <c:v>62.2448047527526</c:v>
                </c:pt>
                <c:pt idx="2801">
                  <c:v>62.244822647387998</c:v>
                </c:pt>
                <c:pt idx="2802">
                  <c:v>62.2448404835595</c:v>
                </c:pt>
                <c:pt idx="2803">
                  <c:v>62.244858261459498</c:v>
                </c:pt>
                <c:pt idx="2804">
                  <c:v>62.244875981280302</c:v>
                </c:pt>
                <c:pt idx="2805">
                  <c:v>62.244893643213402</c:v>
                </c:pt>
                <c:pt idx="2806">
                  <c:v>62.244911247450297</c:v>
                </c:pt>
                <c:pt idx="2807">
                  <c:v>62.244928794181597</c:v>
                </c:pt>
                <c:pt idx="2808">
                  <c:v>62.244946283597798</c:v>
                </c:pt>
                <c:pt idx="2809">
                  <c:v>62.244963715888801</c:v>
                </c:pt>
                <c:pt idx="2810">
                  <c:v>62.2449810912441</c:v>
                </c:pt>
                <c:pt idx="2811">
                  <c:v>62.244998409852897</c:v>
                </c:pt>
                <c:pt idx="2812">
                  <c:v>62.245015671903801</c:v>
                </c:pt>
                <c:pt idx="2813">
                  <c:v>62.245032877584997</c:v>
                </c:pt>
                <c:pt idx="2814">
                  <c:v>62.245050027084503</c:v>
                </c:pt>
                <c:pt idx="2815">
                  <c:v>62.245067120589603</c:v>
                </c:pt>
                <c:pt idx="2816">
                  <c:v>62.245084158287398</c:v>
                </c:pt>
                <c:pt idx="2817">
                  <c:v>62.245101140364604</c:v>
                </c:pt>
                <c:pt idx="2818">
                  <c:v>62.245118067007297</c:v>
                </c:pt>
                <c:pt idx="2819">
                  <c:v>62.245134938401499</c:v>
                </c:pt>
                <c:pt idx="2820">
                  <c:v>62.245151754732603</c:v>
                </c:pt>
                <c:pt idx="2821">
                  <c:v>62.2451685161857</c:v>
                </c:pt>
                <c:pt idx="2822">
                  <c:v>62.245185222945501</c:v>
                </c:pt>
                <c:pt idx="2823">
                  <c:v>62.245201875196301</c:v>
                </c:pt>
                <c:pt idx="2824">
                  <c:v>62.245218473122101</c:v>
                </c:pt>
                <c:pt idx="2825">
                  <c:v>62.245235016906598</c:v>
                </c:pt>
                <c:pt idx="2826">
                  <c:v>62.245251506732799</c:v>
                </c:pt>
                <c:pt idx="2827">
                  <c:v>62.245267942783798</c:v>
                </c:pt>
                <c:pt idx="2828">
                  <c:v>62.245284325241997</c:v>
                </c:pt>
                <c:pt idx="2829">
                  <c:v>62.245300654289601</c:v>
                </c:pt>
                <c:pt idx="2830">
                  <c:v>62.245316930108402</c:v>
                </c:pt>
                <c:pt idx="2831">
                  <c:v>62.245333152880001</c:v>
                </c:pt>
                <c:pt idx="2832">
                  <c:v>62.245349322785501</c:v>
                </c:pt>
                <c:pt idx="2833">
                  <c:v>62.2453654400056</c:v>
                </c:pt>
                <c:pt idx="2834">
                  <c:v>62.245381504721003</c:v>
                </c:pt>
                <c:pt idx="2835">
                  <c:v>62.245397517111698</c:v>
                </c:pt>
                <c:pt idx="2836">
                  <c:v>62.245413477357602</c:v>
                </c:pt>
                <c:pt idx="2837">
                  <c:v>62.245429385638303</c:v>
                </c:pt>
                <c:pt idx="2838">
                  <c:v>62.245445242132902</c:v>
                </c:pt>
                <c:pt idx="2839">
                  <c:v>62.245461047020299</c:v>
                </c:pt>
                <c:pt idx="2840">
                  <c:v>62.245476800479203</c:v>
                </c:pt>
                <c:pt idx="2841">
                  <c:v>62.245492502687902</c:v>
                </c:pt>
                <c:pt idx="2842">
                  <c:v>62.245508153824296</c:v>
                </c:pt>
                <c:pt idx="2843">
                  <c:v>62.245523754066298</c:v>
                </c:pt>
                <c:pt idx="2844">
                  <c:v>62.245539303591102</c:v>
                </c:pt>
                <c:pt idx="2845">
                  <c:v>62.245554802576002</c:v>
                </c:pt>
                <c:pt idx="2846">
                  <c:v>62.245570251197798</c:v>
                </c:pt>
                <c:pt idx="2847">
                  <c:v>62.245585649633199</c:v>
                </c:pt>
                <c:pt idx="2848">
                  <c:v>62.2456009980584</c:v>
                </c:pt>
                <c:pt idx="2849">
                  <c:v>62.245616296649501</c:v>
                </c:pt>
                <c:pt idx="2850">
                  <c:v>62.245631545582199</c:v>
                </c:pt>
                <c:pt idx="2851">
                  <c:v>62.245646745032197</c:v>
                </c:pt>
                <c:pt idx="2852">
                  <c:v>62.245661895174699</c:v>
                </c:pt>
                <c:pt idx="2853">
                  <c:v>62.245676996184599</c:v>
                </c:pt>
                <c:pt idx="2854">
                  <c:v>62.245692048236897</c:v>
                </c:pt>
                <c:pt idx="2855">
                  <c:v>62.245707051506002</c:v>
                </c:pt>
                <c:pt idx="2856">
                  <c:v>62.245722006166297</c:v>
                </c:pt>
                <c:pt idx="2857">
                  <c:v>62.245736912391699</c:v>
                </c:pt>
                <c:pt idx="2858">
                  <c:v>62.2457517703562</c:v>
                </c:pt>
                <c:pt idx="2859">
                  <c:v>62.245766580233301</c:v>
                </c:pt>
                <c:pt idx="2860">
                  <c:v>62.245781342196501</c:v>
                </c:pt>
                <c:pt idx="2861">
                  <c:v>62.245796053704701</c:v>
                </c:pt>
                <c:pt idx="2862">
                  <c:v>62.245810705464301</c:v>
                </c:pt>
                <c:pt idx="2863">
                  <c:v>62.245825309192199</c:v>
                </c:pt>
                <c:pt idx="2864">
                  <c:v>62.245839865047301</c:v>
                </c:pt>
                <c:pt idx="2865">
                  <c:v>62.245854373188202</c:v>
                </c:pt>
                <c:pt idx="2866">
                  <c:v>62.245868833773002</c:v>
                </c:pt>
                <c:pt idx="2867">
                  <c:v>62.245883246959401</c:v>
                </c:pt>
                <c:pt idx="2868">
                  <c:v>62.245897612904997</c:v>
                </c:pt>
                <c:pt idx="2869">
                  <c:v>62.245911931766699</c:v>
                </c:pt>
                <c:pt idx="2870">
                  <c:v>62.245926203701401</c:v>
                </c:pt>
                <c:pt idx="2871">
                  <c:v>62.245940428865502</c:v>
                </c:pt>
                <c:pt idx="2872">
                  <c:v>62.245954607414902</c:v>
                </c:pt>
                <c:pt idx="2873">
                  <c:v>62.245968739505599</c:v>
                </c:pt>
                <c:pt idx="2874">
                  <c:v>62.245982825292799</c:v>
                </c:pt>
                <c:pt idx="2875">
                  <c:v>62.245996864931698</c:v>
                </c:pt>
                <c:pt idx="2876">
                  <c:v>62.246010858576902</c:v>
                </c:pt>
                <c:pt idx="2877">
                  <c:v>62.246024806382998</c:v>
                </c:pt>
                <c:pt idx="2878">
                  <c:v>62.246038708504003</c:v>
                </c:pt>
                <c:pt idx="2879">
                  <c:v>62.246052565093798</c:v>
                </c:pt>
                <c:pt idx="2880">
                  <c:v>62.246066376305798</c:v>
                </c:pt>
                <c:pt idx="2881">
                  <c:v>62.246080142293202</c:v>
                </c:pt>
                <c:pt idx="2882">
                  <c:v>62.246093863208898</c:v>
                </c:pt>
                <c:pt idx="2883">
                  <c:v>62.246107539205497</c:v>
                </c:pt>
                <c:pt idx="2884">
                  <c:v>62.246121170435202</c:v>
                </c:pt>
                <c:pt idx="2885">
                  <c:v>62.2461347570501</c:v>
                </c:pt>
                <c:pt idx="2886">
                  <c:v>62.2461482992017</c:v>
                </c:pt>
                <c:pt idx="2887">
                  <c:v>62.246161797041701</c:v>
                </c:pt>
                <c:pt idx="2888">
                  <c:v>62.246175250720903</c:v>
                </c:pt>
                <c:pt idx="2889">
                  <c:v>62.246188660390402</c:v>
                </c:pt>
                <c:pt idx="2890">
                  <c:v>62.246202026200599</c:v>
                </c:pt>
                <c:pt idx="2891">
                  <c:v>62.246215348301803</c:v>
                </c:pt>
                <c:pt idx="2892">
                  <c:v>62.246228626844101</c:v>
                </c:pt>
                <c:pt idx="2893">
                  <c:v>62.246241861977197</c:v>
                </c:pt>
                <c:pt idx="2894">
                  <c:v>62.246255053850597</c:v>
                </c:pt>
                <c:pt idx="2895">
                  <c:v>62.2462682026135</c:v>
                </c:pt>
                <c:pt idx="2896">
                  <c:v>62.246281308414801</c:v>
                </c:pt>
                <c:pt idx="2897">
                  <c:v>62.246294371403401</c:v>
                </c:pt>
                <c:pt idx="2898">
                  <c:v>62.246307391727598</c:v>
                </c:pt>
                <c:pt idx="2899">
                  <c:v>62.246320369535702</c:v>
                </c:pt>
                <c:pt idx="2900">
                  <c:v>62.2463333049756</c:v>
                </c:pt>
                <c:pt idx="2901">
                  <c:v>62.246346198194999</c:v>
                </c:pt>
                <c:pt idx="2902">
                  <c:v>62.2463590493415</c:v>
                </c:pt>
                <c:pt idx="2903">
                  <c:v>62.246371858562298</c:v>
                </c:pt>
                <c:pt idx="2904">
                  <c:v>62.2463846260043</c:v>
                </c:pt>
                <c:pt idx="2905">
                  <c:v>62.246397351814501</c:v>
                </c:pt>
                <c:pt idx="2906">
                  <c:v>62.246410036139302</c:v>
                </c:pt>
                <c:pt idx="2907">
                  <c:v>62.246422679125097</c:v>
                </c:pt>
                <c:pt idx="2908">
                  <c:v>62.246435280918099</c:v>
                </c:pt>
                <c:pt idx="2909">
                  <c:v>62.2464478416641</c:v>
                </c:pt>
                <c:pt idx="2910">
                  <c:v>62.246460361508902</c:v>
                </c:pt>
                <c:pt idx="2911">
                  <c:v>62.246472840597903</c:v>
                </c:pt>
                <c:pt idx="2912">
                  <c:v>62.246485279076502</c:v>
                </c:pt>
                <c:pt idx="2913">
                  <c:v>62.2464976770897</c:v>
                </c:pt>
                <c:pt idx="2914">
                  <c:v>62.246510034782403</c:v>
                </c:pt>
                <c:pt idx="2915">
                  <c:v>62.246522352299301</c:v>
                </c:pt>
                <c:pt idx="2916">
                  <c:v>62.246534629784797</c:v>
                </c:pt>
                <c:pt idx="2917">
                  <c:v>62.246546867383401</c:v>
                </c:pt>
                <c:pt idx="2918">
                  <c:v>62.246559065239197</c:v>
                </c:pt>
                <c:pt idx="2919">
                  <c:v>62.246571223495998</c:v>
                </c:pt>
                <c:pt idx="2920">
                  <c:v>62.246583342297697</c:v>
                </c:pt>
                <c:pt idx="2921">
                  <c:v>62.246595421787802</c:v>
                </c:pt>
                <c:pt idx="2922">
                  <c:v>62.2466074621098</c:v>
                </c:pt>
                <c:pt idx="2923">
                  <c:v>62.246619463406901</c:v>
                </c:pt>
                <c:pt idx="2924">
                  <c:v>62.246631425822201</c:v>
                </c:pt>
                <c:pt idx="2925">
                  <c:v>62.246643349498697</c:v>
                </c:pt>
                <c:pt idx="2926">
                  <c:v>62.246655234579002</c:v>
                </c:pt>
                <c:pt idx="2927">
                  <c:v>62.246667081205899</c:v>
                </c:pt>
                <c:pt idx="2928">
                  <c:v>62.246678889521696</c:v>
                </c:pt>
                <c:pt idx="2929">
                  <c:v>62.246690659668801</c:v>
                </c:pt>
                <c:pt idx="2930">
                  <c:v>62.246702391789299</c:v>
                </c:pt>
                <c:pt idx="2931">
                  <c:v>62.2467140860253</c:v>
                </c:pt>
                <c:pt idx="2932">
                  <c:v>62.246725742518599</c:v>
                </c:pt>
                <c:pt idx="2933">
                  <c:v>62.246737361411</c:v>
                </c:pt>
                <c:pt idx="2934">
                  <c:v>62.2467489428441</c:v>
                </c:pt>
                <c:pt idx="2935">
                  <c:v>62.246760486959403</c:v>
                </c:pt>
                <c:pt idx="2936">
                  <c:v>62.2467719938983</c:v>
                </c:pt>
                <c:pt idx="2937">
                  <c:v>62.246783463801897</c:v>
                </c:pt>
                <c:pt idx="2938">
                  <c:v>62.246794896811501</c:v>
                </c:pt>
                <c:pt idx="2939">
                  <c:v>62.246806293067998</c:v>
                </c:pt>
                <c:pt idx="2940">
                  <c:v>62.246817652712302</c:v>
                </c:pt>
                <c:pt idx="2941">
                  <c:v>62.246828975885201</c:v>
                </c:pt>
                <c:pt idx="2942">
                  <c:v>62.246840262727403</c:v>
                </c:pt>
                <c:pt idx="2943">
                  <c:v>62.246851513379497</c:v>
                </c:pt>
                <c:pt idx="2944">
                  <c:v>62.246862727981799</c:v>
                </c:pt>
                <c:pt idx="2945">
                  <c:v>62.2468739066749</c:v>
                </c:pt>
                <c:pt idx="2946">
                  <c:v>62.246885049599001</c:v>
                </c:pt>
                <c:pt idx="2947">
                  <c:v>62.246896156894202</c:v>
                </c:pt>
                <c:pt idx="2948">
                  <c:v>62.246907228700799</c:v>
                </c:pt>
                <c:pt idx="2949">
                  <c:v>62.246918265158698</c:v>
                </c:pt>
                <c:pt idx="2950">
                  <c:v>62.246929266407903</c:v>
                </c:pt>
                <c:pt idx="2951">
                  <c:v>62.246940232588301</c:v>
                </c:pt>
                <c:pt idx="2952">
                  <c:v>62.246951163839597</c:v>
                </c:pt>
                <c:pt idx="2953">
                  <c:v>62.246962060301698</c:v>
                </c:pt>
                <c:pt idx="2954">
                  <c:v>62.246972922114097</c:v>
                </c:pt>
                <c:pt idx="2955">
                  <c:v>62.246983749416501</c:v>
                </c:pt>
                <c:pt idx="2956">
                  <c:v>62.246994542348503</c:v>
                </c:pt>
                <c:pt idx="2957">
                  <c:v>62.247005301049398</c:v>
                </c:pt>
                <c:pt idx="2958">
                  <c:v>62.247016024431801</c:v>
                </c:pt>
                <c:pt idx="2959">
                  <c:v>62.247026690931698</c:v>
                </c:pt>
                <c:pt idx="2960">
                  <c:v>62.247037322583601</c:v>
                </c:pt>
                <c:pt idx="2961">
                  <c:v>62.247047919504404</c:v>
                </c:pt>
                <c:pt idx="2962">
                  <c:v>62.247058481810797</c:v>
                </c:pt>
                <c:pt idx="2963">
                  <c:v>62.247069009619302</c:v>
                </c:pt>
                <c:pt idx="2964">
                  <c:v>62.247079503046002</c:v>
                </c:pt>
                <c:pt idx="2965">
                  <c:v>62.247089962206701</c:v>
                </c:pt>
                <c:pt idx="2966">
                  <c:v>62.247100387216904</c:v>
                </c:pt>
                <c:pt idx="2967">
                  <c:v>62.247110778192003</c:v>
                </c:pt>
                <c:pt idx="2968">
                  <c:v>62.2471211352468</c:v>
                </c:pt>
                <c:pt idx="2969">
                  <c:v>62.247131458496099</c:v>
                </c:pt>
                <c:pt idx="2970">
                  <c:v>62.247141748054197</c:v>
                </c:pt>
                <c:pt idx="2971">
                  <c:v>62.2471520040352</c:v>
                </c:pt>
                <c:pt idx="2972">
                  <c:v>62.247162226553101</c:v>
                </c:pt>
                <c:pt idx="2973">
                  <c:v>62.247172415721202</c:v>
                </c:pt>
                <c:pt idx="2974">
                  <c:v>62.247182571652999</c:v>
                </c:pt>
                <c:pt idx="2975">
                  <c:v>62.247192694461397</c:v>
                </c:pt>
                <c:pt idx="2976">
                  <c:v>62.247202784259102</c:v>
                </c:pt>
                <c:pt idx="2977">
                  <c:v>62.247212841158699</c:v>
                </c:pt>
                <c:pt idx="2978">
                  <c:v>62.247222865272199</c:v>
                </c:pt>
                <c:pt idx="2979">
                  <c:v>62.247232856711697</c:v>
                </c:pt>
                <c:pt idx="2980">
                  <c:v>62.247242815588798</c:v>
                </c:pt>
                <c:pt idx="2981">
                  <c:v>62.247252742014801</c:v>
                </c:pt>
                <c:pt idx="2982">
                  <c:v>62.247262636100999</c:v>
                </c:pt>
                <c:pt idx="2983">
                  <c:v>62.2472724979582</c:v>
                </c:pt>
                <c:pt idx="2984">
                  <c:v>62.2472823276971</c:v>
                </c:pt>
                <c:pt idx="2985">
                  <c:v>62.247292125427997</c:v>
                </c:pt>
                <c:pt idx="2986">
                  <c:v>62.247301891261102</c:v>
                </c:pt>
                <c:pt idx="2987">
                  <c:v>62.247311625306203</c:v>
                </c:pt>
                <c:pt idx="2988">
                  <c:v>62.2473213276729</c:v>
                </c:pt>
                <c:pt idx="2989">
                  <c:v>62.247330998470702</c:v>
                </c:pt>
                <c:pt idx="2990">
                  <c:v>62.247340637808598</c:v>
                </c:pt>
                <c:pt idx="2991">
                  <c:v>62.247350245795602</c:v>
                </c:pt>
                <c:pt idx="2992">
                  <c:v>62.247359822540297</c:v>
                </c:pt>
                <c:pt idx="2993">
                  <c:v>62.247369368151098</c:v>
                </c:pt>
                <c:pt idx="2994">
                  <c:v>62.2473788827362</c:v>
                </c:pt>
                <c:pt idx="2995">
                  <c:v>62.247388366403598</c:v>
                </c:pt>
                <c:pt idx="2996">
                  <c:v>62.247397819260897</c:v>
                </c:pt>
                <c:pt idx="2997">
                  <c:v>62.247407241415701</c:v>
                </c:pt>
                <c:pt idx="2998">
                  <c:v>62.247416632975202</c:v>
                </c:pt>
                <c:pt idx="2999">
                  <c:v>62.247425994046402</c:v>
                </c:pt>
                <c:pt idx="3000">
                  <c:v>62.247435324736102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CDB-4BC9-98FB-361E6C9370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simulaçoes!$BE$5:$BE$3005</c:f>
              <c:numCache>
                <c:formatCode>General</c:formatCode>
                <c:ptCount val="3001"/>
                <c:pt idx="0">
                  <c:v>0</c:v>
                </c:pt>
                <c:pt idx="1">
                  <c:v>4.9860232624835403E-2</c:v>
                </c:pt>
                <c:pt idx="2">
                  <c:v>0.100577662832079</c:v>
                </c:pt>
                <c:pt idx="3">
                  <c:v>0.151396199297441</c:v>
                </c:pt>
                <c:pt idx="4">
                  <c:v>0.202245033632697</c:v>
                </c:pt>
                <c:pt idx="5">
                  <c:v>0.253097632948178</c:v>
                </c:pt>
                <c:pt idx="6">
                  <c:v>0.303941161109196</c:v>
                </c:pt>
                <c:pt idx="7">
                  <c:v>0.35476833637118399</c:v>
                </c:pt>
                <c:pt idx="8">
                  <c:v>0.40557441699018798</c:v>
                </c:pt>
                <c:pt idx="9">
                  <c:v>0.45635592846349599</c:v>
                </c:pt>
                <c:pt idx="10">
                  <c:v>0.50711008620895903</c:v>
                </c:pt>
                <c:pt idx="11">
                  <c:v>0.55783452394572297</c:v>
                </c:pt>
                <c:pt idx="12">
                  <c:v>0.60852716616867197</c:v>
                </c:pt>
                <c:pt idx="13">
                  <c:v>0.65918616909937799</c:v>
                </c:pt>
                <c:pt idx="14">
                  <c:v>0.70980989310485598</c:v>
                </c:pt>
                <c:pt idx="15">
                  <c:v>0.76039688698251195</c:v>
                </c:pt>
                <c:pt idx="16">
                  <c:v>0.81094587555171505</c:v>
                </c:pt>
                <c:pt idx="17">
                  <c:v>0.86145574668393698</c:v>
                </c:pt>
                <c:pt idx="18">
                  <c:v>0.91192553729585402</c:v>
                </c:pt>
                <c:pt idx="19">
                  <c:v>0.96235441851482995</c:v>
                </c:pt>
                <c:pt idx="20">
                  <c:v>1.0127416807757299</c:v>
                </c:pt>
                <c:pt idx="21">
                  <c:v>1.0630867197265701</c:v>
                </c:pt>
                <c:pt idx="22">
                  <c:v>1.11338902158578</c:v>
                </c:pt>
                <c:pt idx="23">
                  <c:v>1.1636481517119801</c:v>
                </c:pt>
                <c:pt idx="24">
                  <c:v>1.21386374539424</c:v>
                </c:pt>
                <c:pt idx="25">
                  <c:v>1.2640354950224799</c:v>
                </c:pt>
                <c:pt idx="26">
                  <c:v>1.31416314371544</c:v>
                </c:pt>
                <c:pt idx="27">
                  <c:v>1.3642464775900101</c:v>
                </c:pt>
                <c:pt idx="28">
                  <c:v>1.41428531963169</c:v>
                </c:pt>
                <c:pt idx="29">
                  <c:v>1.46427952398209</c:v>
                </c:pt>
                <c:pt idx="30">
                  <c:v>1.5142289713608099</c:v>
                </c:pt>
                <c:pt idx="31">
                  <c:v>1.5641335657078801</c:v>
                </c:pt>
                <c:pt idx="32">
                  <c:v>1.6139932305770699</c:v>
                </c:pt>
                <c:pt idx="33">
                  <c:v>1.6638079061528099</c:v>
                </c:pt>
                <c:pt idx="34">
                  <c:v>1.7135775467294101</c:v>
                </c:pt>
                <c:pt idx="35">
                  <c:v>1.7633021187731199</c:v>
                </c:pt>
                <c:pt idx="36">
                  <c:v>1.8129815992640801</c:v>
                </c:pt>
                <c:pt idx="37">
                  <c:v>1.86261597412882</c:v>
                </c:pt>
                <c:pt idx="38">
                  <c:v>1.91220523690306</c:v>
                </c:pt>
                <c:pt idx="39">
                  <c:v>1.96174938759726</c:v>
                </c:pt>
                <c:pt idx="40">
                  <c:v>2.0112484317741099</c:v>
                </c:pt>
                <c:pt idx="41">
                  <c:v>2.0607023797678301</c:v>
                </c:pt>
                <c:pt idx="42">
                  <c:v>2.11011124597364</c:v>
                </c:pt>
                <c:pt idx="43">
                  <c:v>2.1594750483265401</c:v>
                </c:pt>
                <c:pt idx="44">
                  <c:v>2.2087938077408098</c:v>
                </c:pt>
                <c:pt idx="45">
                  <c:v>2.2580675476724501</c:v>
                </c:pt>
                <c:pt idx="46">
                  <c:v>2.3072962937748702</c:v>
                </c:pt>
                <c:pt idx="47">
                  <c:v>2.35648007351445</c:v>
                </c:pt>
                <c:pt idx="48">
                  <c:v>2.4056189159439101</c:v>
                </c:pt>
                <c:pt idx="49">
                  <c:v>2.4547128515224599</c:v>
                </c:pt>
                <c:pt idx="50">
                  <c:v>2.5037619118930201</c:v>
                </c:pt>
                <c:pt idx="51">
                  <c:v>2.5527661296833499</c:v>
                </c:pt>
                <c:pt idx="52">
                  <c:v>2.6017255382868001</c:v>
                </c:pt>
                <c:pt idx="53">
                  <c:v>2.6506401718472898</c:v>
                </c:pt>
                <c:pt idx="54">
                  <c:v>2.6995100650955499</c:v>
                </c:pt>
                <c:pt idx="55">
                  <c:v>2.74833525324346</c:v>
                </c:pt>
                <c:pt idx="56">
                  <c:v>2.79711577209937</c:v>
                </c:pt>
                <c:pt idx="57">
                  <c:v>2.8458516578125601</c:v>
                </c:pt>
                <c:pt idx="58">
                  <c:v>2.8945429467661601</c:v>
                </c:pt>
                <c:pt idx="59">
                  <c:v>2.9431896755936799</c:v>
                </c:pt>
                <c:pt idx="60">
                  <c:v>2.99179188116043</c:v>
                </c:pt>
                <c:pt idx="61">
                  <c:v>3.0403496005249502</c:v>
                </c:pt>
                <c:pt idx="62">
                  <c:v>3.08886287091963</c:v>
                </c:pt>
                <c:pt idx="63">
                  <c:v>3.1373317296982002</c:v>
                </c:pt>
                <c:pt idx="64">
                  <c:v>3.1857562143156501</c:v>
                </c:pt>
                <c:pt idx="65">
                  <c:v>3.2341363623075998</c:v>
                </c:pt>
                <c:pt idx="66">
                  <c:v>3.2824722112902398</c:v>
                </c:pt>
                <c:pt idx="67">
                  <c:v>3.3307637989282899</c:v>
                </c:pt>
                <c:pt idx="68">
                  <c:v>3.3790111629404702</c:v>
                </c:pt>
                <c:pt idx="69">
                  <c:v>3.4272143410657301</c:v>
                </c:pt>
                <c:pt idx="70">
                  <c:v>3.4753733710782799</c:v>
                </c:pt>
                <c:pt idx="71">
                  <c:v>3.5234882907616201</c:v>
                </c:pt>
                <c:pt idx="72">
                  <c:v>3.5715591379214802</c:v>
                </c:pt>
                <c:pt idx="73">
                  <c:v>3.6195859503747001</c:v>
                </c:pt>
                <c:pt idx="74">
                  <c:v>3.6675687659429101</c:v>
                </c:pt>
                <c:pt idx="75">
                  <c:v>3.7155076224483099</c:v>
                </c:pt>
                <c:pt idx="76">
                  <c:v>3.76340255771207</c:v>
                </c:pt>
                <c:pt idx="77">
                  <c:v>3.8112536095466001</c:v>
                </c:pt>
                <c:pt idx="78">
                  <c:v>3.8590608157549098</c:v>
                </c:pt>
                <c:pt idx="79">
                  <c:v>3.9068242141440099</c:v>
                </c:pt>
                <c:pt idx="80">
                  <c:v>3.9545438424893198</c:v>
                </c:pt>
                <c:pt idx="81">
                  <c:v>4.0022197385684004</c:v>
                </c:pt>
                <c:pt idx="82">
                  <c:v>4.0498519401523598</c:v>
                </c:pt>
                <c:pt idx="83">
                  <c:v>4.0974404849825001</c:v>
                </c:pt>
                <c:pt idx="84">
                  <c:v>4.1449854108078004</c:v>
                </c:pt>
                <c:pt idx="85">
                  <c:v>4.1924867553516103</c:v>
                </c:pt>
                <c:pt idx="86">
                  <c:v>4.2399445563263898</c:v>
                </c:pt>
                <c:pt idx="87">
                  <c:v>4.2873588514330798</c:v>
                </c:pt>
                <c:pt idx="88">
                  <c:v>4.3347296783562301</c:v>
                </c:pt>
                <c:pt idx="89">
                  <c:v>4.3820570747660597</c:v>
                </c:pt>
                <c:pt idx="90">
                  <c:v>4.4293410783173996</c:v>
                </c:pt>
                <c:pt idx="91">
                  <c:v>4.4765817266494201</c:v>
                </c:pt>
                <c:pt idx="92">
                  <c:v>4.5237790573918897</c:v>
                </c:pt>
                <c:pt idx="93">
                  <c:v>4.5709331081516797</c:v>
                </c:pt>
                <c:pt idx="94">
                  <c:v>4.6180439165215601</c:v>
                </c:pt>
                <c:pt idx="95">
                  <c:v>4.6651115200829203</c:v>
                </c:pt>
                <c:pt idx="96">
                  <c:v>4.7121359564071499</c:v>
                </c:pt>
                <c:pt idx="97">
                  <c:v>4.7591172630403804</c:v>
                </c:pt>
                <c:pt idx="98">
                  <c:v>4.8060554775170896</c:v>
                </c:pt>
                <c:pt idx="99">
                  <c:v>4.8529506373643603</c:v>
                </c:pt>
                <c:pt idx="100">
                  <c:v>4.8998027800894297</c:v>
                </c:pt>
                <c:pt idx="101">
                  <c:v>4.9466119431850997</c:v>
                </c:pt>
                <c:pt idx="102">
                  <c:v>4.9933781641308697</c:v>
                </c:pt>
                <c:pt idx="103">
                  <c:v>5.0401014803917699</c:v>
                </c:pt>
                <c:pt idx="104">
                  <c:v>5.0867819294192103</c:v>
                </c:pt>
                <c:pt idx="105">
                  <c:v>5.1334195486504797</c:v>
                </c:pt>
                <c:pt idx="106">
                  <c:v>5.1800143755068602</c:v>
                </c:pt>
                <c:pt idx="107">
                  <c:v>5.22656644739559</c:v>
                </c:pt>
                <c:pt idx="108">
                  <c:v>5.2730758017110197</c:v>
                </c:pt>
                <c:pt idx="109">
                  <c:v>5.3195424758325904</c:v>
                </c:pt>
                <c:pt idx="110">
                  <c:v>5.3659665071248996</c:v>
                </c:pt>
                <c:pt idx="111">
                  <c:v>5.4123479329388102</c:v>
                </c:pt>
                <c:pt idx="112">
                  <c:v>5.4586867906106997</c:v>
                </c:pt>
                <c:pt idx="113">
                  <c:v>5.5049831174634898</c:v>
                </c:pt>
                <c:pt idx="114">
                  <c:v>5.5512369508065902</c:v>
                </c:pt>
                <c:pt idx="115">
                  <c:v>5.5974483279335798</c:v>
                </c:pt>
                <c:pt idx="116">
                  <c:v>5.6436172861246003</c:v>
                </c:pt>
                <c:pt idx="117">
                  <c:v>5.6897438626457602</c:v>
                </c:pt>
                <c:pt idx="118">
                  <c:v>5.7358280947493796</c:v>
                </c:pt>
                <c:pt idx="119">
                  <c:v>5.78187001967349</c:v>
                </c:pt>
                <c:pt idx="120">
                  <c:v>5.8278696746420504</c:v>
                </c:pt>
                <c:pt idx="121">
                  <c:v>5.8738270968651696</c:v>
                </c:pt>
                <c:pt idx="122">
                  <c:v>5.9197423235385802</c:v>
                </c:pt>
                <c:pt idx="123">
                  <c:v>5.9656153918428299</c:v>
                </c:pt>
                <c:pt idx="124">
                  <c:v>6.0114463389461701</c:v>
                </c:pt>
                <c:pt idx="125">
                  <c:v>6.0572352020021603</c:v>
                </c:pt>
                <c:pt idx="126">
                  <c:v>6.1029820181502998</c:v>
                </c:pt>
                <c:pt idx="127">
                  <c:v>6.1486868245141899</c:v>
                </c:pt>
                <c:pt idx="128">
                  <c:v>6.1943496582037696</c:v>
                </c:pt>
                <c:pt idx="129">
                  <c:v>6.2399705563159404</c:v>
                </c:pt>
                <c:pt idx="130">
                  <c:v>6.2855495559326302</c:v>
                </c:pt>
                <c:pt idx="131">
                  <c:v>6.3310866941214501</c:v>
                </c:pt>
                <c:pt idx="132">
                  <c:v>6.37658200793443</c:v>
                </c:pt>
                <c:pt idx="133">
                  <c:v>6.4220355344106697</c:v>
                </c:pt>
                <c:pt idx="134">
                  <c:v>6.46744731057428</c:v>
                </c:pt>
                <c:pt idx="135">
                  <c:v>6.5128173734349302</c:v>
                </c:pt>
                <c:pt idx="136">
                  <c:v>6.5581457599869202</c:v>
                </c:pt>
                <c:pt idx="137">
                  <c:v>6.6034325072092397</c:v>
                </c:pt>
                <c:pt idx="138">
                  <c:v>6.6486776520677999</c:v>
                </c:pt>
                <c:pt idx="139">
                  <c:v>6.69388123151308</c:v>
                </c:pt>
                <c:pt idx="140">
                  <c:v>6.7390432824807203</c:v>
                </c:pt>
                <c:pt idx="141">
                  <c:v>6.78416384189679</c:v>
                </c:pt>
                <c:pt idx="142">
                  <c:v>6.8292429466666</c:v>
                </c:pt>
                <c:pt idx="143">
                  <c:v>6.8742806336813302</c:v>
                </c:pt>
                <c:pt idx="144">
                  <c:v>6.9192769398182303</c:v>
                </c:pt>
                <c:pt idx="145">
                  <c:v>6.9642319019396597</c:v>
                </c:pt>
                <c:pt idx="146">
                  <c:v>7.0091455568931096</c:v>
                </c:pt>
                <c:pt idx="147">
                  <c:v>7.0540179415111304</c:v>
                </c:pt>
                <c:pt idx="148">
                  <c:v>7.0988490926103696</c:v>
                </c:pt>
                <c:pt idx="149">
                  <c:v>7.1436390469936697</c:v>
                </c:pt>
                <c:pt idx="150">
                  <c:v>7.1883878414484901</c:v>
                </c:pt>
                <c:pt idx="151">
                  <c:v>7.2330955127471404</c:v>
                </c:pt>
                <c:pt idx="152">
                  <c:v>7.2777620976468098</c:v>
                </c:pt>
                <c:pt idx="153">
                  <c:v>7.3223876328895097</c:v>
                </c:pt>
                <c:pt idx="154">
                  <c:v>7.3669721552020597</c:v>
                </c:pt>
                <c:pt idx="155">
                  <c:v>7.4115157012943698</c:v>
                </c:pt>
                <c:pt idx="156">
                  <c:v>7.4560183078634301</c:v>
                </c:pt>
                <c:pt idx="157">
                  <c:v>7.5004800115899801</c:v>
                </c:pt>
                <c:pt idx="158">
                  <c:v>7.5449008491393901</c:v>
                </c:pt>
                <c:pt idx="159">
                  <c:v>7.5892808571615804</c:v>
                </c:pt>
                <c:pt idx="160">
                  <c:v>7.6336200722910297</c:v>
                </c:pt>
                <c:pt idx="161">
                  <c:v>7.6779185311463403</c:v>
                </c:pt>
                <c:pt idx="162">
                  <c:v>7.7221762703245203</c:v>
                </c:pt>
                <c:pt idx="163">
                  <c:v>7.7663933264160203</c:v>
                </c:pt>
                <c:pt idx="164">
                  <c:v>7.8105697359918604</c:v>
                </c:pt>
                <c:pt idx="165">
                  <c:v>7.8547055356072999</c:v>
                </c:pt>
                <c:pt idx="166">
                  <c:v>7.8988007618016702</c:v>
                </c:pt>
                <c:pt idx="167">
                  <c:v>7.9428554510983904</c:v>
                </c:pt>
                <c:pt idx="168">
                  <c:v>7.9868696400058701</c:v>
                </c:pt>
                <c:pt idx="169">
                  <c:v>8.0308433650221698</c:v>
                </c:pt>
                <c:pt idx="170">
                  <c:v>8.0747766626199802</c:v>
                </c:pt>
                <c:pt idx="171">
                  <c:v>8.1186695692599304</c:v>
                </c:pt>
                <c:pt idx="172">
                  <c:v>8.1625221213866404</c:v>
                </c:pt>
                <c:pt idx="173">
                  <c:v>8.2063343554287798</c:v>
                </c:pt>
                <c:pt idx="174">
                  <c:v>8.2501063077988999</c:v>
                </c:pt>
                <c:pt idx="175">
                  <c:v>8.2938380148929198</c:v>
                </c:pt>
                <c:pt idx="176">
                  <c:v>8.3375295130887093</c:v>
                </c:pt>
                <c:pt idx="177">
                  <c:v>8.3811808387515097</c:v>
                </c:pt>
                <c:pt idx="178">
                  <c:v>8.4247920282288096</c:v>
                </c:pt>
                <c:pt idx="179">
                  <c:v>8.4683631178517391</c:v>
                </c:pt>
                <c:pt idx="180">
                  <c:v>8.5118941439350699</c:v>
                </c:pt>
                <c:pt idx="181">
                  <c:v>8.5553851427772205</c:v>
                </c:pt>
                <c:pt idx="182">
                  <c:v>8.5988361506570392</c:v>
                </c:pt>
                <c:pt idx="183">
                  <c:v>8.6422472038340299</c:v>
                </c:pt>
                <c:pt idx="184">
                  <c:v>8.6856183385617705</c:v>
                </c:pt>
                <c:pt idx="185">
                  <c:v>8.7289495910718298</c:v>
                </c:pt>
                <c:pt idx="186">
                  <c:v>8.7722409975791198</c:v>
                </c:pt>
                <c:pt idx="187">
                  <c:v>8.8154925942817801</c:v>
                </c:pt>
                <c:pt idx="188">
                  <c:v>8.8587044173612099</c:v>
                </c:pt>
                <c:pt idx="189">
                  <c:v>8.9018765029819509</c:v>
                </c:pt>
                <c:pt idx="190">
                  <c:v>8.9450088872916798</c:v>
                </c:pt>
                <c:pt idx="191">
                  <c:v>8.9881016064211892</c:v>
                </c:pt>
                <c:pt idx="192">
                  <c:v>9.0311546964842897</c:v>
                </c:pt>
                <c:pt idx="193">
                  <c:v>9.0741681935788403</c:v>
                </c:pt>
                <c:pt idx="194">
                  <c:v>9.1171421337854994</c:v>
                </c:pt>
                <c:pt idx="195">
                  <c:v>9.1600765531660695</c:v>
                </c:pt>
                <c:pt idx="196">
                  <c:v>9.2029714877662592</c:v>
                </c:pt>
                <c:pt idx="197">
                  <c:v>9.2458269736146192</c:v>
                </c:pt>
                <c:pt idx="198">
                  <c:v>9.2886430467224805</c:v>
                </c:pt>
                <c:pt idx="199">
                  <c:v>9.3314197430839592</c:v>
                </c:pt>
                <c:pt idx="200">
                  <c:v>9.3741570986757896</c:v>
                </c:pt>
                <c:pt idx="201">
                  <c:v>9.4168551494574508</c:v>
                </c:pt>
                <c:pt idx="202">
                  <c:v>9.4595139313709602</c:v>
                </c:pt>
                <c:pt idx="203">
                  <c:v>9.5021334803409498</c:v>
                </c:pt>
                <c:pt idx="204">
                  <c:v>9.5447138322762193</c:v>
                </c:pt>
                <c:pt idx="205">
                  <c:v>9.5872550230667901</c:v>
                </c:pt>
                <c:pt idx="206">
                  <c:v>9.6297570885839505</c:v>
                </c:pt>
                <c:pt idx="207">
                  <c:v>9.67222006468233</c:v>
                </c:pt>
                <c:pt idx="208">
                  <c:v>9.7146439871989703</c:v>
                </c:pt>
                <c:pt idx="209">
                  <c:v>9.7570288919532207</c:v>
                </c:pt>
                <c:pt idx="210">
                  <c:v>9.7993748147466899</c:v>
                </c:pt>
                <c:pt idx="211">
                  <c:v>9.8416817913632606</c:v>
                </c:pt>
                <c:pt idx="212">
                  <c:v>9.8839498575689504</c:v>
                </c:pt>
                <c:pt idx="213">
                  <c:v>9.9261790491119601</c:v>
                </c:pt>
                <c:pt idx="214">
                  <c:v>9.9683694017225797</c:v>
                </c:pt>
                <c:pt idx="215">
                  <c:v>10.010520951111401</c:v>
                </c:pt>
                <c:pt idx="216">
                  <c:v>10.052633732973201</c:v>
                </c:pt>
                <c:pt idx="217">
                  <c:v>10.094707782984599</c:v>
                </c:pt>
                <c:pt idx="218">
                  <c:v>10.136743136803601</c:v>
                </c:pt>
                <c:pt idx="219">
                  <c:v>10.178739830070199</c:v>
                </c:pt>
                <c:pt idx="220">
                  <c:v>10.2206978984063</c:v>
                </c:pt>
                <c:pt idx="221">
                  <c:v>10.2626173774152</c:v>
                </c:pt>
                <c:pt idx="222">
                  <c:v>10.304498302682299</c:v>
                </c:pt>
                <c:pt idx="223">
                  <c:v>10.3463407097745</c:v>
                </c:pt>
                <c:pt idx="224">
                  <c:v>10.388144634240501</c:v>
                </c:pt>
                <c:pt idx="225">
                  <c:v>10.4299101116105</c:v>
                </c:pt>
                <c:pt idx="226">
                  <c:v>10.4716371774026</c:v>
                </c:pt>
                <c:pt idx="227">
                  <c:v>10.513325867107801</c:v>
                </c:pt>
                <c:pt idx="228">
                  <c:v>10.5549762162003</c:v>
                </c:pt>
                <c:pt idx="229">
                  <c:v>10.5965882601367</c:v>
                </c:pt>
                <c:pt idx="230">
                  <c:v>10.638162034355499</c:v>
                </c:pt>
                <c:pt idx="231">
                  <c:v>10.679697574276</c:v>
                </c:pt>
                <c:pt idx="232">
                  <c:v>10.721194915299399</c:v>
                </c:pt>
                <c:pt idx="233">
                  <c:v>10.7626540928079</c:v>
                </c:pt>
                <c:pt idx="234">
                  <c:v>10.804075142165001</c:v>
                </c:pt>
                <c:pt idx="235">
                  <c:v>10.845458098715399</c:v>
                </c:pt>
                <c:pt idx="236">
                  <c:v>10.8868029977851</c:v>
                </c:pt>
                <c:pt idx="237">
                  <c:v>10.9281098746516</c:v>
                </c:pt>
                <c:pt idx="238">
                  <c:v>10.969378764679901</c:v>
                </c:pt>
                <c:pt idx="239">
                  <c:v>11.010609703088599</c:v>
                </c:pt>
                <c:pt idx="240">
                  <c:v>11.051802725129599</c:v>
                </c:pt>
                <c:pt idx="241">
                  <c:v>11.0929578660354</c:v>
                </c:pt>
                <c:pt idx="242">
                  <c:v>11.134075161019499</c:v>
                </c:pt>
                <c:pt idx="243">
                  <c:v>11.1751546452757</c:v>
                </c:pt>
                <c:pt idx="244">
                  <c:v>11.216196353978599</c:v>
                </c:pt>
                <c:pt idx="245">
                  <c:v>11.257200322283699</c:v>
                </c:pt>
                <c:pt idx="246">
                  <c:v>11.298166585326801</c:v>
                </c:pt>
                <c:pt idx="247">
                  <c:v>11.3390951782219</c:v>
                </c:pt>
                <c:pt idx="248">
                  <c:v>11.379986136041</c:v>
                </c:pt>
                <c:pt idx="249">
                  <c:v>11.4208394938838</c:v>
                </c:pt>
                <c:pt idx="250">
                  <c:v>11.4616552868084</c:v>
                </c:pt>
                <c:pt idx="251">
                  <c:v>11.5024335498535</c:v>
                </c:pt>
                <c:pt idx="252">
                  <c:v>11.543174318038499</c:v>
                </c:pt>
                <c:pt idx="253">
                  <c:v>11.583877626363501</c:v>
                </c:pt>
                <c:pt idx="254">
                  <c:v>11.6245435098092</c:v>
                </c:pt>
                <c:pt idx="255">
                  <c:v>11.665172003336901</c:v>
                </c:pt>
                <c:pt idx="256">
                  <c:v>11.7057631418885</c:v>
                </c:pt>
                <c:pt idx="257">
                  <c:v>11.7463169603868</c:v>
                </c:pt>
                <c:pt idx="258">
                  <c:v>11.786833493734999</c:v>
                </c:pt>
                <c:pt idx="259">
                  <c:v>11.8273127768171</c:v>
                </c:pt>
                <c:pt idx="260">
                  <c:v>11.8677548444976</c:v>
                </c:pt>
                <c:pt idx="261">
                  <c:v>11.9081597316219</c:v>
                </c:pt>
                <c:pt idx="262">
                  <c:v>11.9485274730157</c:v>
                </c:pt>
                <c:pt idx="263">
                  <c:v>11.988858103485599</c:v>
                </c:pt>
                <c:pt idx="264">
                  <c:v>12.0291516578189</c:v>
                </c:pt>
                <c:pt idx="265">
                  <c:v>12.069408170644801</c:v>
                </c:pt>
                <c:pt idx="266">
                  <c:v>12.109627676707101</c:v>
                </c:pt>
                <c:pt idx="267">
                  <c:v>12.149810210823301</c:v>
                </c:pt>
                <c:pt idx="268">
                  <c:v>12.1899558076984</c:v>
                </c:pt>
                <c:pt idx="269">
                  <c:v>12.2300645020179</c:v>
                </c:pt>
                <c:pt idx="270">
                  <c:v>12.2701363284478</c:v>
                </c:pt>
                <c:pt idx="271">
                  <c:v>12.3101713216344</c:v>
                </c:pt>
                <c:pt idx="272">
                  <c:v>12.3501695162046</c:v>
                </c:pt>
                <c:pt idx="273">
                  <c:v>12.390130946766</c:v>
                </c:pt>
                <c:pt idx="274">
                  <c:v>12.4300556479063</c:v>
                </c:pt>
                <c:pt idx="275">
                  <c:v>12.4699436541939</c:v>
                </c:pt>
                <c:pt idx="276">
                  <c:v>12.509795000177601</c:v>
                </c:pt>
                <c:pt idx="277">
                  <c:v>12.549609720386799</c:v>
                </c:pt>
                <c:pt idx="278">
                  <c:v>12.589387849331301</c:v>
                </c:pt>
                <c:pt idx="279">
                  <c:v>12.6291294215014</c:v>
                </c:pt>
                <c:pt idx="280">
                  <c:v>12.668834471367701</c:v>
                </c:pt>
                <c:pt idx="281">
                  <c:v>12.7085030333816</c:v>
                </c:pt>
                <c:pt idx="282">
                  <c:v>12.7481351419469</c:v>
                </c:pt>
                <c:pt idx="283">
                  <c:v>12.7877308308734</c:v>
                </c:pt>
                <c:pt idx="284">
                  <c:v>12.827290135048599</c:v>
                </c:pt>
                <c:pt idx="285">
                  <c:v>12.866813088833499</c:v>
                </c:pt>
                <c:pt idx="286">
                  <c:v>12.9062997265692</c:v>
                </c:pt>
                <c:pt idx="287">
                  <c:v>12.9457500825767</c:v>
                </c:pt>
                <c:pt idx="288">
                  <c:v>12.9851641911571</c:v>
                </c:pt>
                <c:pt idx="289">
                  <c:v>13.024542086591699</c:v>
                </c:pt>
                <c:pt idx="290">
                  <c:v>13.0638838031416</c:v>
                </c:pt>
                <c:pt idx="291">
                  <c:v>13.1031893750481</c:v>
                </c:pt>
                <c:pt idx="292">
                  <c:v>13.1424588365324</c:v>
                </c:pt>
                <c:pt idx="293">
                  <c:v>13.181692221796</c:v>
                </c:pt>
                <c:pt idx="294">
                  <c:v>13.220889565020199</c:v>
                </c:pt>
                <c:pt idx="295">
                  <c:v>13.260050900366499</c:v>
                </c:pt>
                <c:pt idx="296">
                  <c:v>13.2991762619762</c:v>
                </c:pt>
                <c:pt idx="297">
                  <c:v>13.338265683971001</c:v>
                </c:pt>
                <c:pt idx="298">
                  <c:v>13.3773192004524</c:v>
                </c:pt>
                <c:pt idx="299">
                  <c:v>13.416336845501901</c:v>
                </c:pt>
                <c:pt idx="300">
                  <c:v>13.4553186527245</c:v>
                </c:pt>
                <c:pt idx="301">
                  <c:v>13.494264656058199</c:v>
                </c:pt>
                <c:pt idx="302">
                  <c:v>13.533174889885901</c:v>
                </c:pt>
                <c:pt idx="303">
                  <c:v>13.572049388191999</c:v>
                </c:pt>
                <c:pt idx="304">
                  <c:v>13.610888184940199</c:v>
                </c:pt>
                <c:pt idx="305">
                  <c:v>13.649691314073699</c:v>
                </c:pt>
                <c:pt idx="306">
                  <c:v>13.688458809515</c:v>
                </c:pt>
                <c:pt idx="307">
                  <c:v>13.727190705166199</c:v>
                </c:pt>
                <c:pt idx="308">
                  <c:v>13.7658870349086</c:v>
                </c:pt>
                <c:pt idx="309">
                  <c:v>13.8045478326032</c:v>
                </c:pt>
                <c:pt idx="310">
                  <c:v>13.8431731320903</c:v>
                </c:pt>
                <c:pt idx="311">
                  <c:v>13.8817629671895</c:v>
                </c:pt>
                <c:pt idx="312">
                  <c:v>13.920317371700101</c:v>
                </c:pt>
                <c:pt idx="313">
                  <c:v>13.9588363794005</c:v>
                </c:pt>
                <c:pt idx="314">
                  <c:v>13.9973200240488</c:v>
                </c:pt>
                <c:pt idx="315">
                  <c:v>14.0357683393824</c:v>
                </c:pt>
                <c:pt idx="316">
                  <c:v>14.074181359118199</c:v>
                </c:pt>
                <c:pt idx="317">
                  <c:v>14.112559116952401</c:v>
                </c:pt>
                <c:pt idx="318">
                  <c:v>14.1509016456257</c:v>
                </c:pt>
                <c:pt idx="319">
                  <c:v>14.189208979529599</c:v>
                </c:pt>
                <c:pt idx="320">
                  <c:v>14.227481152285399</c:v>
                </c:pt>
                <c:pt idx="321">
                  <c:v>14.2657181974889</c:v>
                </c:pt>
                <c:pt idx="322">
                  <c:v>14.3039201487148</c:v>
                </c:pt>
                <c:pt idx="323">
                  <c:v>14.3420870395164</c:v>
                </c:pt>
                <c:pt idx="324">
                  <c:v>14.380218903426099</c:v>
                </c:pt>
                <c:pt idx="325">
                  <c:v>14.418315773954699</c:v>
                </c:pt>
                <c:pt idx="326">
                  <c:v>14.4563776845922</c:v>
                </c:pt>
                <c:pt idx="327">
                  <c:v>14.4944046688071</c:v>
                </c:pt>
                <c:pt idx="328">
                  <c:v>14.5323967600469</c:v>
                </c:pt>
                <c:pt idx="329">
                  <c:v>14.570353991737701</c:v>
                </c:pt>
                <c:pt idx="330">
                  <c:v>14.6082763972845</c:v>
                </c:pt>
                <c:pt idx="331">
                  <c:v>14.6461640100711</c:v>
                </c:pt>
                <c:pt idx="332">
                  <c:v>14.684016863460201</c:v>
                </c:pt>
                <c:pt idx="333">
                  <c:v>14.721834990793001</c:v>
                </c:pt>
                <c:pt idx="334">
                  <c:v>14.7596184253898</c:v>
                </c:pt>
                <c:pt idx="335">
                  <c:v>14.7973671997814</c:v>
                </c:pt>
                <c:pt idx="336">
                  <c:v>14.8350813469734</c:v>
                </c:pt>
                <c:pt idx="337">
                  <c:v>14.8727609010186</c:v>
                </c:pt>
                <c:pt idx="338">
                  <c:v>14.910405895137499</c:v>
                </c:pt>
                <c:pt idx="339">
                  <c:v>14.9480163625292</c:v>
                </c:pt>
                <c:pt idx="340">
                  <c:v>14.985592336371299</c:v>
                </c:pt>
                <c:pt idx="341">
                  <c:v>15.0231338498197</c:v>
                </c:pt>
                <c:pt idx="342">
                  <c:v>15.060640936008699</c:v>
                </c:pt>
                <c:pt idx="343">
                  <c:v>15.0981136280512</c:v>
                </c:pt>
                <c:pt idx="344">
                  <c:v>15.1355519590385</c:v>
                </c:pt>
                <c:pt idx="345">
                  <c:v>15.1729559620402</c:v>
                </c:pt>
                <c:pt idx="346">
                  <c:v>15.2103256701044</c:v>
                </c:pt>
                <c:pt idx="347">
                  <c:v>15.247661116257801</c:v>
                </c:pt>
                <c:pt idx="348">
                  <c:v>15.284962333505399</c:v>
                </c:pt>
                <c:pt idx="349">
                  <c:v>15.322229354830499</c:v>
                </c:pt>
                <c:pt idx="350">
                  <c:v>15.3594622131951</c:v>
                </c:pt>
                <c:pt idx="351">
                  <c:v>15.396660941539499</c:v>
                </c:pt>
                <c:pt idx="352">
                  <c:v>15.4338255727824</c:v>
                </c:pt>
                <c:pt idx="353">
                  <c:v>15.470956139821</c:v>
                </c:pt>
                <c:pt idx="354">
                  <c:v>15.5080526755309</c:v>
                </c:pt>
                <c:pt idx="355">
                  <c:v>15.5451152127663</c:v>
                </c:pt>
                <c:pt idx="356">
                  <c:v>15.5821437843596</c:v>
                </c:pt>
                <c:pt idx="357">
                  <c:v>15.619138423121701</c:v>
                </c:pt>
                <c:pt idx="358">
                  <c:v>15.6560991618421</c:v>
                </c:pt>
                <c:pt idx="359">
                  <c:v>15.693026033288501</c:v>
                </c:pt>
                <c:pt idx="360">
                  <c:v>15.729919070207099</c:v>
                </c:pt>
                <c:pt idx="361">
                  <c:v>15.7667783041486</c:v>
                </c:pt>
                <c:pt idx="362">
                  <c:v>15.803603767122601</c:v>
                </c:pt>
                <c:pt idx="363">
                  <c:v>15.8403954932663</c:v>
                </c:pt>
                <c:pt idx="364">
                  <c:v>15.877153515214699</c:v>
                </c:pt>
                <c:pt idx="365">
                  <c:v>15.913877865580901</c:v>
                </c:pt>
                <c:pt idx="366">
                  <c:v>15.9505685769556</c:v>
                </c:pt>
                <c:pt idx="367">
                  <c:v>15.9872256819075</c:v>
                </c:pt>
                <c:pt idx="368">
                  <c:v>16.0238492129828</c:v>
                </c:pt>
                <c:pt idx="369">
                  <c:v>16.060439202706</c:v>
                </c:pt>
                <c:pt idx="370">
                  <c:v>16.096995683578999</c:v>
                </c:pt>
                <c:pt idx="371">
                  <c:v>16.1335186880818</c:v>
                </c:pt>
                <c:pt idx="372">
                  <c:v>16.1700082486722</c:v>
                </c:pt>
                <c:pt idx="373">
                  <c:v>16.206464397785702</c:v>
                </c:pt>
                <c:pt idx="374">
                  <c:v>16.242887167835701</c:v>
                </c:pt>
                <c:pt idx="375">
                  <c:v>16.279276591213499</c:v>
                </c:pt>
                <c:pt idx="376">
                  <c:v>16.315632700288202</c:v>
                </c:pt>
                <c:pt idx="377">
                  <c:v>16.351955527406499</c:v>
                </c:pt>
                <c:pt idx="378">
                  <c:v>16.3882451048934</c:v>
                </c:pt>
                <c:pt idx="379">
                  <c:v>16.4245014650513</c:v>
                </c:pt>
                <c:pt idx="380">
                  <c:v>16.4607246401605</c:v>
                </c:pt>
                <c:pt idx="381">
                  <c:v>16.496914662479401</c:v>
                </c:pt>
                <c:pt idx="382">
                  <c:v>16.533071564244</c:v>
                </c:pt>
                <c:pt idx="383">
                  <c:v>16.569195377668098</c:v>
                </c:pt>
                <c:pt idx="384">
                  <c:v>16.605286134943501</c:v>
                </c:pt>
                <c:pt idx="385">
                  <c:v>16.641343868239701</c:v>
                </c:pt>
                <c:pt idx="386">
                  <c:v>16.677368609704001</c:v>
                </c:pt>
                <c:pt idx="387">
                  <c:v>16.713360390283899</c:v>
                </c:pt>
                <c:pt idx="388">
                  <c:v>16.749319241044201</c:v>
                </c:pt>
                <c:pt idx="389">
                  <c:v>16.7852451958207</c:v>
                </c:pt>
                <c:pt idx="390">
                  <c:v>16.821138286644</c:v>
                </c:pt>
                <c:pt idx="391">
                  <c:v>16.856998545522298</c:v>
                </c:pt>
                <c:pt idx="392">
                  <c:v>16.892826004440501</c:v>
                </c:pt>
                <c:pt idx="393">
                  <c:v>16.928620695360902</c:v>
                </c:pt>
                <c:pt idx="394">
                  <c:v>16.964382650222799</c:v>
                </c:pt>
                <c:pt idx="395">
                  <c:v>17.000111900942901</c:v>
                </c:pt>
                <c:pt idx="396">
                  <c:v>17.035808479414701</c:v>
                </c:pt>
                <c:pt idx="397">
                  <c:v>17.071472417509099</c:v>
                </c:pt>
                <c:pt idx="398">
                  <c:v>17.107103747074099</c:v>
                </c:pt>
                <c:pt idx="399">
                  <c:v>17.142702499934799</c:v>
                </c:pt>
                <c:pt idx="400">
                  <c:v>17.178268707893402</c:v>
                </c:pt>
                <c:pt idx="401">
                  <c:v>17.213802402729499</c:v>
                </c:pt>
                <c:pt idx="402">
                  <c:v>17.249303616199501</c:v>
                </c:pt>
                <c:pt idx="403">
                  <c:v>17.2847723800372</c:v>
                </c:pt>
                <c:pt idx="404">
                  <c:v>17.320208725953499</c:v>
                </c:pt>
                <c:pt idx="405">
                  <c:v>17.355612685636299</c:v>
                </c:pt>
                <c:pt idx="406">
                  <c:v>17.390984290750801</c:v>
                </c:pt>
                <c:pt idx="407">
                  <c:v>17.426323572939399</c:v>
                </c:pt>
                <c:pt idx="408">
                  <c:v>17.461630563821402</c:v>
                </c:pt>
                <c:pt idx="409">
                  <c:v>17.496905294993599</c:v>
                </c:pt>
                <c:pt idx="410">
                  <c:v>17.532147798029701</c:v>
                </c:pt>
                <c:pt idx="411">
                  <c:v>17.567358104480501</c:v>
                </c:pt>
                <c:pt idx="412">
                  <c:v>17.602536245874099</c:v>
                </c:pt>
                <c:pt idx="413">
                  <c:v>17.637682252781101</c:v>
                </c:pt>
                <c:pt idx="414">
                  <c:v>17.672796155517101</c:v>
                </c:pt>
                <c:pt idx="415">
                  <c:v>17.7078779872292</c:v>
                </c:pt>
                <c:pt idx="416">
                  <c:v>17.742927779329001</c:v>
                </c:pt>
                <c:pt idx="417">
                  <c:v>17.777945563204501</c:v>
                </c:pt>
                <c:pt idx="418">
                  <c:v>17.812931370220401</c:v>
                </c:pt>
                <c:pt idx="419">
                  <c:v>17.8478852317179</c:v>
                </c:pt>
                <c:pt idx="420">
                  <c:v>17.882807179014701</c:v>
                </c:pt>
                <c:pt idx="421">
                  <c:v>17.917697243405101</c:v>
                </c:pt>
                <c:pt idx="422">
                  <c:v>17.9525554561598</c:v>
                </c:pt>
                <c:pt idx="423">
                  <c:v>17.987381848526098</c:v>
                </c:pt>
                <c:pt idx="424">
                  <c:v>18.022176451728001</c:v>
                </c:pt>
                <c:pt idx="425">
                  <c:v>18.056939296965801</c:v>
                </c:pt>
                <c:pt idx="426">
                  <c:v>18.091670415416399</c:v>
                </c:pt>
                <c:pt idx="427">
                  <c:v>18.126369838233298</c:v>
                </c:pt>
                <c:pt idx="428">
                  <c:v>18.1610375965465</c:v>
                </c:pt>
                <c:pt idx="429">
                  <c:v>18.195673721462502</c:v>
                </c:pt>
                <c:pt idx="430">
                  <c:v>18.2302782440645</c:v>
                </c:pt>
                <c:pt idx="431">
                  <c:v>18.2648511954119</c:v>
                </c:pt>
                <c:pt idx="432">
                  <c:v>18.299392606541002</c:v>
                </c:pt>
                <c:pt idx="433">
                  <c:v>18.333902508464401</c:v>
                </c:pt>
                <c:pt idx="434">
                  <c:v>18.368380932171299</c:v>
                </c:pt>
                <c:pt idx="435">
                  <c:v>18.402827908627501</c:v>
                </c:pt>
                <c:pt idx="436">
                  <c:v>18.4372434687753</c:v>
                </c:pt>
                <c:pt idx="437">
                  <c:v>18.471627643533399</c:v>
                </c:pt>
                <c:pt idx="438">
                  <c:v>18.5059804637973</c:v>
                </c:pt>
                <c:pt idx="439">
                  <c:v>18.540301961532901</c:v>
                </c:pt>
                <c:pt idx="440">
                  <c:v>18.574592162749902</c:v>
                </c:pt>
                <c:pt idx="441">
                  <c:v>18.608851101744001</c:v>
                </c:pt>
                <c:pt idx="442">
                  <c:v>18.6430788092919</c:v>
                </c:pt>
                <c:pt idx="443">
                  <c:v>18.677275316146702</c:v>
                </c:pt>
                <c:pt idx="444">
                  <c:v>18.711440653038199</c:v>
                </c:pt>
                <c:pt idx="445">
                  <c:v>18.745574850672401</c:v>
                </c:pt>
                <c:pt idx="446">
                  <c:v>18.779677939732</c:v>
                </c:pt>
                <c:pt idx="447">
                  <c:v>18.813749950875899</c:v>
                </c:pt>
                <c:pt idx="448">
                  <c:v>18.847790914739399</c:v>
                </c:pt>
                <c:pt idx="449">
                  <c:v>18.881800861934401</c:v>
                </c:pt>
                <c:pt idx="450">
                  <c:v>18.915779823049</c:v>
                </c:pt>
                <c:pt idx="451">
                  <c:v>18.949727828647699</c:v>
                </c:pt>
                <c:pt idx="452">
                  <c:v>18.983644909271302</c:v>
                </c:pt>
                <c:pt idx="453">
                  <c:v>19.017531095436802</c:v>
                </c:pt>
                <c:pt idx="454">
                  <c:v>19.051386417637801</c:v>
                </c:pt>
                <c:pt idx="455">
                  <c:v>19.085210906343899</c:v>
                </c:pt>
                <c:pt idx="456">
                  <c:v>19.119004592001101</c:v>
                </c:pt>
                <c:pt idx="457">
                  <c:v>19.152767505031498</c:v>
                </c:pt>
                <c:pt idx="458">
                  <c:v>19.186499675833499</c:v>
                </c:pt>
                <c:pt idx="459">
                  <c:v>19.220201134781799</c:v>
                </c:pt>
                <c:pt idx="460">
                  <c:v>19.253871912227101</c:v>
                </c:pt>
                <c:pt idx="461">
                  <c:v>19.287512038496399</c:v>
                </c:pt>
                <c:pt idx="462">
                  <c:v>19.321121543892801</c:v>
                </c:pt>
                <c:pt idx="463">
                  <c:v>19.3547004586955</c:v>
                </c:pt>
                <c:pt idx="464">
                  <c:v>19.388248813159901</c:v>
                </c:pt>
                <c:pt idx="465">
                  <c:v>19.421766637175601</c:v>
                </c:pt>
                <c:pt idx="466">
                  <c:v>19.455253960139999</c:v>
                </c:pt>
                <c:pt idx="467">
                  <c:v>19.488710813181399</c:v>
                </c:pt>
                <c:pt idx="468">
                  <c:v>19.5221372264451</c:v>
                </c:pt>
                <c:pt idx="469">
                  <c:v>19.5555332300518</c:v>
                </c:pt>
                <c:pt idx="470">
                  <c:v>19.588898854097501</c:v>
                </c:pt>
                <c:pt idx="471">
                  <c:v>19.622234128653901</c:v>
                </c:pt>
                <c:pt idx="472">
                  <c:v>19.655539083767898</c:v>
                </c:pt>
                <c:pt idx="473">
                  <c:v>19.688813749461801</c:v>
                </c:pt>
                <c:pt idx="474">
                  <c:v>19.722058155733201</c:v>
                </c:pt>
                <c:pt idx="475">
                  <c:v>19.755272332555201</c:v>
                </c:pt>
                <c:pt idx="476">
                  <c:v>19.788456309876</c:v>
                </c:pt>
                <c:pt idx="477">
                  <c:v>19.821610117619102</c:v>
                </c:pt>
                <c:pt idx="478">
                  <c:v>19.854733785683301</c:v>
                </c:pt>
                <c:pt idx="479">
                  <c:v>19.8878273439426</c:v>
                </c:pt>
                <c:pt idx="480">
                  <c:v>19.9208908222462</c:v>
                </c:pt>
                <c:pt idx="481">
                  <c:v>19.953924250418201</c:v>
                </c:pt>
                <c:pt idx="482">
                  <c:v>19.9869276582582</c:v>
                </c:pt>
                <c:pt idx="483">
                  <c:v>20.019901075540702</c:v>
                </c:pt>
                <c:pt idx="484">
                  <c:v>20.0528445320153</c:v>
                </c:pt>
                <c:pt idx="485">
                  <c:v>20.0857580574067</c:v>
                </c:pt>
                <c:pt idx="486">
                  <c:v>20.118641681414399</c:v>
                </c:pt>
                <c:pt idx="487">
                  <c:v>20.151495433713301</c:v>
                </c:pt>
                <c:pt idx="488">
                  <c:v>20.1843193439529</c:v>
                </c:pt>
                <c:pt idx="489">
                  <c:v>20.2171134417577</c:v>
                </c:pt>
                <c:pt idx="490">
                  <c:v>20.249877756727201</c:v>
                </c:pt>
                <c:pt idx="491">
                  <c:v>20.282612318435898</c:v>
                </c:pt>
                <c:pt idx="492">
                  <c:v>20.315317156432801</c:v>
                </c:pt>
                <c:pt idx="493">
                  <c:v>20.347992300242101</c:v>
                </c:pt>
                <c:pt idx="494">
                  <c:v>20.380637779362601</c:v>
                </c:pt>
                <c:pt idx="495">
                  <c:v>20.413253623379301</c:v>
                </c:pt>
                <c:pt idx="496">
                  <c:v>20.445839861703</c:v>
                </c:pt>
                <c:pt idx="497">
                  <c:v>20.4783965237079</c:v>
                </c:pt>
                <c:pt idx="498">
                  <c:v>20.5109236387935</c:v>
                </c:pt>
                <c:pt idx="499">
                  <c:v>20.543421236334201</c:v>
                </c:pt>
                <c:pt idx="500">
                  <c:v>20.575889345678601</c:v>
                </c:pt>
                <c:pt idx="501">
                  <c:v>20.608327996150599</c:v>
                </c:pt>
                <c:pt idx="502">
                  <c:v>20.6407372170484</c:v>
                </c:pt>
                <c:pt idx="503">
                  <c:v>20.673117037644801</c:v>
                </c:pt>
                <c:pt idx="504">
                  <c:v>20.705467487187299</c:v>
                </c:pt>
                <c:pt idx="505">
                  <c:v>20.737788594897999</c:v>
                </c:pt>
                <c:pt idx="506">
                  <c:v>20.7700803899736</c:v>
                </c:pt>
                <c:pt idx="507">
                  <c:v>20.802342901585</c:v>
                </c:pt>
                <c:pt idx="508">
                  <c:v>20.834576158878001</c:v>
                </c:pt>
                <c:pt idx="509">
                  <c:v>20.866780190972701</c:v>
                </c:pt>
                <c:pt idx="510">
                  <c:v>20.898955026963598</c:v>
                </c:pt>
                <c:pt idx="511">
                  <c:v>20.931100695919699</c:v>
                </c:pt>
                <c:pt idx="512">
                  <c:v>20.963217226884201</c:v>
                </c:pt>
                <c:pt idx="513">
                  <c:v>20.995304648875099</c:v>
                </c:pt>
                <c:pt idx="514">
                  <c:v>21.0273629908842</c:v>
                </c:pt>
                <c:pt idx="515">
                  <c:v>21.059392281877901</c:v>
                </c:pt>
                <c:pt idx="516">
                  <c:v>21.091392550797099</c:v>
                </c:pt>
                <c:pt idx="517">
                  <c:v>21.1233638265564</c:v>
                </c:pt>
                <c:pt idx="518">
                  <c:v>21.155306138045201</c:v>
                </c:pt>
                <c:pt idx="519">
                  <c:v>21.187219514126799</c:v>
                </c:pt>
                <c:pt idx="520">
                  <c:v>21.2191039836387</c:v>
                </c:pt>
                <c:pt idx="521">
                  <c:v>21.250959575392599</c:v>
                </c:pt>
                <c:pt idx="522">
                  <c:v>21.282786318174502</c:v>
                </c:pt>
                <c:pt idx="523">
                  <c:v>21.3145842407441</c:v>
                </c:pt>
                <c:pt idx="524">
                  <c:v>21.346353372008601</c:v>
                </c:pt>
                <c:pt idx="525">
                  <c:v>21.378093742265101</c:v>
                </c:pt>
                <c:pt idx="526">
                  <c:v>21.409805378704501</c:v>
                </c:pt>
                <c:pt idx="527">
                  <c:v>21.441488310002001</c:v>
                </c:pt>
                <c:pt idx="528">
                  <c:v>21.473142564807301</c:v>
                </c:pt>
                <c:pt idx="529">
                  <c:v>21.5047681717448</c:v>
                </c:pt>
                <c:pt idx="530">
                  <c:v>21.536365159413599</c:v>
                </c:pt>
                <c:pt idx="531">
                  <c:v>21.567933556387398</c:v>
                </c:pt>
                <c:pt idx="532">
                  <c:v>21.599473391214499</c:v>
                </c:pt>
                <c:pt idx="533">
                  <c:v>21.630984692417901</c:v>
                </c:pt>
                <c:pt idx="534">
                  <c:v>21.6624674884951</c:v>
                </c:pt>
                <c:pt idx="535">
                  <c:v>21.6939218079184</c:v>
                </c:pt>
                <c:pt idx="536">
                  <c:v>21.725347679134401</c:v>
                </c:pt>
                <c:pt idx="537">
                  <c:v>21.756745130564401</c:v>
                </c:pt>
                <c:pt idx="538">
                  <c:v>21.788114190604201</c:v>
                </c:pt>
                <c:pt idx="539">
                  <c:v>21.8194548876242</c:v>
                </c:pt>
                <c:pt idx="540">
                  <c:v>21.850767249969302</c:v>
                </c:pt>
                <c:pt idx="541">
                  <c:v>21.8820513059589</c:v>
                </c:pt>
                <c:pt idx="542">
                  <c:v>21.913307083886799</c:v>
                </c:pt>
                <c:pt idx="543">
                  <c:v>21.9445346120213</c:v>
                </c:pt>
                <c:pt idx="544">
                  <c:v>21.9757339186053</c:v>
                </c:pt>
                <c:pt idx="545">
                  <c:v>22.006905031856</c:v>
                </c:pt>
                <c:pt idx="546">
                  <c:v>22.038047979965</c:v>
                </c:pt>
                <c:pt idx="547">
                  <c:v>22.0691627910984</c:v>
                </c:pt>
                <c:pt idx="548">
                  <c:v>22.100249493396799</c:v>
                </c:pt>
                <c:pt idx="549">
                  <c:v>22.1313081149749</c:v>
                </c:pt>
                <c:pt idx="550">
                  <c:v>22.162338683922101</c:v>
                </c:pt>
                <c:pt idx="551">
                  <c:v>22.193341228302</c:v>
                </c:pt>
                <c:pt idx="552">
                  <c:v>22.224315776152402</c:v>
                </c:pt>
                <c:pt idx="553">
                  <c:v>22.255262355485598</c:v>
                </c:pt>
                <c:pt idx="554">
                  <c:v>22.286180995335901</c:v>
                </c:pt>
                <c:pt idx="555">
                  <c:v>22.317071723801501</c:v>
                </c:pt>
                <c:pt idx="556">
                  <c:v>22.3479345679368</c:v>
                </c:pt>
                <c:pt idx="557">
                  <c:v>22.3787695556721</c:v>
                </c:pt>
                <c:pt idx="558">
                  <c:v>22.409576714912902</c:v>
                </c:pt>
                <c:pt idx="559">
                  <c:v>22.440356073539601</c:v>
                </c:pt>
                <c:pt idx="560">
                  <c:v>22.471107659407899</c:v>
                </c:pt>
                <c:pt idx="561">
                  <c:v>22.501831500348299</c:v>
                </c:pt>
                <c:pt idx="562">
                  <c:v>22.532527624166299</c:v>
                </c:pt>
                <c:pt idx="563">
                  <c:v>22.563196058642699</c:v>
                </c:pt>
                <c:pt idx="564">
                  <c:v>22.593836831533</c:v>
                </c:pt>
                <c:pt idx="565">
                  <c:v>22.624449970568001</c:v>
                </c:pt>
                <c:pt idx="566">
                  <c:v>22.655035503453401</c:v>
                </c:pt>
                <c:pt idx="567">
                  <c:v>22.685593457869899</c:v>
                </c:pt>
                <c:pt idx="568">
                  <c:v>22.716123861473299</c:v>
                </c:pt>
                <c:pt idx="569">
                  <c:v>22.7466267418943</c:v>
                </c:pt>
                <c:pt idx="570">
                  <c:v>22.7771021267388</c:v>
                </c:pt>
                <c:pt idx="571">
                  <c:v>22.8075500435876</c:v>
                </c:pt>
                <c:pt idx="572">
                  <c:v>22.8379705199965</c:v>
                </c:pt>
                <c:pt idx="573">
                  <c:v>22.868363583496301</c:v>
                </c:pt>
                <c:pt idx="574">
                  <c:v>22.898729261593001</c:v>
                </c:pt>
                <c:pt idx="575">
                  <c:v>22.929067581767399</c:v>
                </c:pt>
                <c:pt idx="576">
                  <c:v>22.959378571475401</c:v>
                </c:pt>
                <c:pt idx="577">
                  <c:v>22.989662258147899</c:v>
                </c:pt>
                <c:pt idx="578">
                  <c:v>23.019918669190702</c:v>
                </c:pt>
                <c:pt idx="579">
                  <c:v>23.050147831984798</c:v>
                </c:pt>
                <c:pt idx="580">
                  <c:v>23.080349773886098</c:v>
                </c:pt>
                <c:pt idx="581">
                  <c:v>23.1105245222255</c:v>
                </c:pt>
                <c:pt idx="582">
                  <c:v>23.140672104308798</c:v>
                </c:pt>
                <c:pt idx="583">
                  <c:v>23.170792547417001</c:v>
                </c:pt>
                <c:pt idx="584">
                  <c:v>23.2008858793188</c:v>
                </c:pt>
                <c:pt idx="585">
                  <c:v>23.230952126837501</c:v>
                </c:pt>
                <c:pt idx="586">
                  <c:v>23.2609913171556</c:v>
                </c:pt>
                <c:pt idx="587">
                  <c:v>23.2910034774598</c:v>
                </c:pt>
                <c:pt idx="588">
                  <c:v>23.3209886349116</c:v>
                </c:pt>
                <c:pt idx="589">
                  <c:v>23.350946816647799</c:v>
                </c:pt>
                <c:pt idx="590">
                  <c:v>23.380878049780499</c:v>
                </c:pt>
                <c:pt idx="591">
                  <c:v>23.410782361397001</c:v>
                </c:pt>
                <c:pt idx="592">
                  <c:v>23.440659778559699</c:v>
                </c:pt>
                <c:pt idx="593">
                  <c:v>23.4705103283063</c:v>
                </c:pt>
                <c:pt idx="594">
                  <c:v>23.500334037649498</c:v>
                </c:pt>
                <c:pt idx="595">
                  <c:v>23.530130933577599</c:v>
                </c:pt>
                <c:pt idx="596">
                  <c:v>23.5599010430536</c:v>
                </c:pt>
                <c:pt idx="597">
                  <c:v>23.589644393016201</c:v>
                </c:pt>
                <c:pt idx="598">
                  <c:v>23.619361010378899</c:v>
                </c:pt>
                <c:pt idx="599">
                  <c:v>23.649050922030799</c:v>
                </c:pt>
                <c:pt idx="600">
                  <c:v>23.678714154835902</c:v>
                </c:pt>
                <c:pt idx="601">
                  <c:v>23.708350735633601</c:v>
                </c:pt>
                <c:pt idx="602">
                  <c:v>23.737960691238399</c:v>
                </c:pt>
                <c:pt idx="603">
                  <c:v>23.767544048440101</c:v>
                </c:pt>
                <c:pt idx="604">
                  <c:v>23.7971008340037</c:v>
                </c:pt>
                <c:pt idx="605">
                  <c:v>23.8266310746694</c:v>
                </c:pt>
                <c:pt idx="606">
                  <c:v>23.856134797152599</c:v>
                </c:pt>
                <c:pt idx="607">
                  <c:v>23.885612028143999</c:v>
                </c:pt>
                <c:pt idx="608">
                  <c:v>23.915062794309598</c:v>
                </c:pt>
                <c:pt idx="609">
                  <c:v>23.944487122290401</c:v>
                </c:pt>
                <c:pt idx="610">
                  <c:v>23.9738850387028</c:v>
                </c:pt>
                <c:pt idx="611">
                  <c:v>24.003256570138401</c:v>
                </c:pt>
                <c:pt idx="612">
                  <c:v>24.032601743164001</c:v>
                </c:pt>
                <c:pt idx="613">
                  <c:v>24.061920584112698</c:v>
                </c:pt>
                <c:pt idx="614">
                  <c:v>24.091213119294899</c:v>
                </c:pt>
                <c:pt idx="615">
                  <c:v>24.120479375533002</c:v>
                </c:pt>
                <c:pt idx="616">
                  <c:v>24.1497193792889</c:v>
                </c:pt>
                <c:pt idx="617">
                  <c:v>24.178933156999499</c:v>
                </c:pt>
                <c:pt idx="618">
                  <c:v>24.208120735076498</c:v>
                </c:pt>
                <c:pt idx="619">
                  <c:v>24.237282139906899</c:v>
                </c:pt>
                <c:pt idx="620">
                  <c:v>24.2664173978525</c:v>
                </c:pt>
                <c:pt idx="621">
                  <c:v>24.2955265352503</c:v>
                </c:pt>
                <c:pt idx="622">
                  <c:v>24.324609578412201</c:v>
                </c:pt>
                <c:pt idx="623">
                  <c:v>24.353666553625001</c:v>
                </c:pt>
                <c:pt idx="624">
                  <c:v>24.382697487150701</c:v>
                </c:pt>
                <c:pt idx="625">
                  <c:v>24.411702405226201</c:v>
                </c:pt>
                <c:pt idx="626">
                  <c:v>24.440681334063498</c:v>
                </c:pt>
                <c:pt idx="627">
                  <c:v>24.469634299849499</c:v>
                </c:pt>
                <c:pt idx="628">
                  <c:v>24.498561328746099</c:v>
                </c:pt>
                <c:pt idx="629">
                  <c:v>24.527462446890201</c:v>
                </c:pt>
                <c:pt idx="630">
                  <c:v>24.5563376803937</c:v>
                </c:pt>
                <c:pt idx="631">
                  <c:v>24.585187055343599</c:v>
                </c:pt>
                <c:pt idx="632">
                  <c:v>24.614010597801801</c:v>
                </c:pt>
                <c:pt idx="633">
                  <c:v>24.6428083338051</c:v>
                </c:pt>
                <c:pt idx="634">
                  <c:v>24.671580289365401</c:v>
                </c:pt>
                <c:pt idx="635">
                  <c:v>24.7003264904696</c:v>
                </c:pt>
                <c:pt idx="636">
                  <c:v>24.729046963079401</c:v>
                </c:pt>
                <c:pt idx="637">
                  <c:v>24.757741733131802</c:v>
                </c:pt>
                <c:pt idx="638">
                  <c:v>24.7864108265384</c:v>
                </c:pt>
                <c:pt idx="639">
                  <c:v>24.815054269186199</c:v>
                </c:pt>
                <c:pt idx="640">
                  <c:v>24.843672086936699</c:v>
                </c:pt>
                <c:pt idx="641">
                  <c:v>24.8722643056268</c:v>
                </c:pt>
                <c:pt idx="642">
                  <c:v>24.900830951068102</c:v>
                </c:pt>
                <c:pt idx="643">
                  <c:v>24.929372049703598</c:v>
                </c:pt>
                <c:pt idx="644">
                  <c:v>24.9578876269176</c:v>
                </c:pt>
                <c:pt idx="645">
                  <c:v>24.986377708292899</c:v>
                </c:pt>
                <c:pt idx="646">
                  <c:v>25.014842319549601</c:v>
                </c:pt>
                <c:pt idx="647">
                  <c:v>25.043281486382998</c:v>
                </c:pt>
                <c:pt idx="648">
                  <c:v>25.071695234463999</c:v>
                </c:pt>
                <c:pt idx="649">
                  <c:v>25.100083589438398</c:v>
                </c:pt>
                <c:pt idx="650">
                  <c:v>25.128446576927399</c:v>
                </c:pt>
                <c:pt idx="651">
                  <c:v>25.156784222527701</c:v>
                </c:pt>
                <c:pt idx="652">
                  <c:v>25.185096551810901</c:v>
                </c:pt>
                <c:pt idx="653">
                  <c:v>25.213383590324302</c:v>
                </c:pt>
                <c:pt idx="654">
                  <c:v>25.241645363590301</c:v>
                </c:pt>
                <c:pt idx="655">
                  <c:v>25.269881897106501</c:v>
                </c:pt>
                <c:pt idx="656">
                  <c:v>25.298093216346</c:v>
                </c:pt>
                <c:pt idx="657">
                  <c:v>25.326279346757101</c:v>
                </c:pt>
                <c:pt idx="658">
                  <c:v>25.354440313763501</c:v>
                </c:pt>
                <c:pt idx="659">
                  <c:v>25.382576142764201</c:v>
                </c:pt>
                <c:pt idx="660">
                  <c:v>25.410686859133399</c:v>
                </c:pt>
                <c:pt idx="661">
                  <c:v>25.4387724882207</c:v>
                </c:pt>
                <c:pt idx="662">
                  <c:v>25.466833055351</c:v>
                </c:pt>
                <c:pt idx="663">
                  <c:v>25.494868585824701</c:v>
                </c:pt>
                <c:pt idx="664">
                  <c:v>25.522879104917301</c:v>
                </c:pt>
                <c:pt idx="665">
                  <c:v>25.550864637879702</c:v>
                </c:pt>
                <c:pt idx="666">
                  <c:v>25.578825209938199</c:v>
                </c:pt>
                <c:pt idx="667">
                  <c:v>25.606760846294399</c:v>
                </c:pt>
                <c:pt idx="668">
                  <c:v>25.6346715721252</c:v>
                </c:pt>
                <c:pt idx="669">
                  <c:v>25.662557412582899</c:v>
                </c:pt>
                <c:pt idx="670">
                  <c:v>25.690418392795099</c:v>
                </c:pt>
                <c:pt idx="671">
                  <c:v>25.718254537864901</c:v>
                </c:pt>
                <c:pt idx="672">
                  <c:v>25.7460658729741</c:v>
                </c:pt>
                <c:pt idx="673">
                  <c:v>25.773852423684399</c:v>
                </c:pt>
                <c:pt idx="674">
                  <c:v>25.801614214885099</c:v>
                </c:pt>
                <c:pt idx="675">
                  <c:v>25.829351271713101</c:v>
                </c:pt>
                <c:pt idx="676">
                  <c:v>25.857063619295499</c:v>
                </c:pt>
                <c:pt idx="677">
                  <c:v>25.884751282558099</c:v>
                </c:pt>
                <c:pt idx="678">
                  <c:v>25.9124142857574</c:v>
                </c:pt>
                <c:pt idx="679">
                  <c:v>25.940052654222001</c:v>
                </c:pt>
                <c:pt idx="680">
                  <c:v>25.967666412811202</c:v>
                </c:pt>
                <c:pt idx="681">
                  <c:v>25.995255586349298</c:v>
                </c:pt>
                <c:pt idx="682">
                  <c:v>26.022820199653601</c:v>
                </c:pt>
                <c:pt idx="683">
                  <c:v>26.050360277591199</c:v>
                </c:pt>
                <c:pt idx="684">
                  <c:v>26.077875844851601</c:v>
                </c:pt>
                <c:pt idx="685">
                  <c:v>26.105366926150499</c:v>
                </c:pt>
                <c:pt idx="686">
                  <c:v>26.132833546171899</c:v>
                </c:pt>
                <c:pt idx="687">
                  <c:v>26.160275729648301</c:v>
                </c:pt>
                <c:pt idx="688">
                  <c:v>26.187693501497101</c:v>
                </c:pt>
                <c:pt idx="689">
                  <c:v>26.215086886228399</c:v>
                </c:pt>
                <c:pt idx="690">
                  <c:v>26.2424559084828</c:v>
                </c:pt>
                <c:pt idx="691">
                  <c:v>26.269800592878799</c:v>
                </c:pt>
                <c:pt idx="692">
                  <c:v>26.2971209644666</c:v>
                </c:pt>
                <c:pt idx="693">
                  <c:v>26.324417046666898</c:v>
                </c:pt>
                <c:pt idx="694">
                  <c:v>26.3516888649017</c:v>
                </c:pt>
                <c:pt idx="695">
                  <c:v>26.3789364436348</c:v>
                </c:pt>
                <c:pt idx="696">
                  <c:v>26.406159807329601</c:v>
                </c:pt>
                <c:pt idx="697">
                  <c:v>26.4333589803283</c:v>
                </c:pt>
                <c:pt idx="698">
                  <c:v>26.460533986817701</c:v>
                </c:pt>
                <c:pt idx="699">
                  <c:v>26.487684851483099</c:v>
                </c:pt>
                <c:pt idx="700">
                  <c:v>26.514811598768599</c:v>
                </c:pt>
                <c:pt idx="701">
                  <c:v>26.5419142531183</c:v>
                </c:pt>
                <c:pt idx="702">
                  <c:v>26.568992838976399</c:v>
                </c:pt>
                <c:pt idx="703">
                  <c:v>26.596047380787098</c:v>
                </c:pt>
                <c:pt idx="704">
                  <c:v>26.6230779029943</c:v>
                </c:pt>
                <c:pt idx="705">
                  <c:v>26.650084428896999</c:v>
                </c:pt>
                <c:pt idx="706">
                  <c:v>26.677066982344002</c:v>
                </c:pt>
                <c:pt idx="707">
                  <c:v>26.7040255885824</c:v>
                </c:pt>
                <c:pt idx="708">
                  <c:v>26.730960271955599</c:v>
                </c:pt>
                <c:pt idx="709">
                  <c:v>26.757871056806799</c:v>
                </c:pt>
                <c:pt idx="710">
                  <c:v>26.784757967479301</c:v>
                </c:pt>
                <c:pt idx="711">
                  <c:v>26.8116210283161</c:v>
                </c:pt>
                <c:pt idx="712">
                  <c:v>26.838460263660799</c:v>
                </c:pt>
                <c:pt idx="713">
                  <c:v>26.865275695126901</c:v>
                </c:pt>
                <c:pt idx="714">
                  <c:v>26.892067347569199</c:v>
                </c:pt>
                <c:pt idx="715">
                  <c:v>26.918835246008701</c:v>
                </c:pt>
                <c:pt idx="716">
                  <c:v>26.9455794146266</c:v>
                </c:pt>
                <c:pt idx="717">
                  <c:v>26.972299877604101</c:v>
                </c:pt>
                <c:pt idx="718">
                  <c:v>26.9989966591226</c:v>
                </c:pt>
                <c:pt idx="719">
                  <c:v>27.025669783363401</c:v>
                </c:pt>
                <c:pt idx="720">
                  <c:v>27.052319274507699</c:v>
                </c:pt>
                <c:pt idx="721">
                  <c:v>27.078945152500101</c:v>
                </c:pt>
                <c:pt idx="722">
                  <c:v>27.105547443938299</c:v>
                </c:pt>
                <c:pt idx="723">
                  <c:v>27.1321261730129</c:v>
                </c:pt>
                <c:pt idx="724">
                  <c:v>27.158681363718799</c:v>
                </c:pt>
                <c:pt idx="725">
                  <c:v>27.185213040051401</c:v>
                </c:pt>
                <c:pt idx="726">
                  <c:v>27.2117212260057</c:v>
                </c:pt>
                <c:pt idx="727">
                  <c:v>27.238205945576802</c:v>
                </c:pt>
                <c:pt idx="728">
                  <c:v>27.2646672203233</c:v>
                </c:pt>
                <c:pt idx="729">
                  <c:v>27.291105062841101</c:v>
                </c:pt>
                <c:pt idx="730">
                  <c:v>27.317519508156899</c:v>
                </c:pt>
                <c:pt idx="731">
                  <c:v>27.343910580107899</c:v>
                </c:pt>
                <c:pt idx="732">
                  <c:v>27.3702783025313</c:v>
                </c:pt>
                <c:pt idx="733">
                  <c:v>27.396622699264199</c:v>
                </c:pt>
                <c:pt idx="734">
                  <c:v>27.422943794143801</c:v>
                </c:pt>
                <c:pt idx="735">
                  <c:v>27.449241611007299</c:v>
                </c:pt>
                <c:pt idx="736">
                  <c:v>27.475516173691901</c:v>
                </c:pt>
                <c:pt idx="737">
                  <c:v>27.5017675060347</c:v>
                </c:pt>
                <c:pt idx="738">
                  <c:v>27.527995631872901</c:v>
                </c:pt>
                <c:pt idx="739">
                  <c:v>27.554200575043701</c:v>
                </c:pt>
                <c:pt idx="740">
                  <c:v>27.580382359384298</c:v>
                </c:pt>
                <c:pt idx="741">
                  <c:v>27.606541008731799</c:v>
                </c:pt>
                <c:pt idx="742">
                  <c:v>27.632676546923499</c:v>
                </c:pt>
                <c:pt idx="743">
                  <c:v>27.6587889977964</c:v>
                </c:pt>
                <c:pt idx="744">
                  <c:v>27.684878385187801</c:v>
                </c:pt>
                <c:pt idx="745">
                  <c:v>27.710944715505399</c:v>
                </c:pt>
                <c:pt idx="746">
                  <c:v>27.736988013066998</c:v>
                </c:pt>
                <c:pt idx="747">
                  <c:v>27.763008312992799</c:v>
                </c:pt>
                <c:pt idx="748">
                  <c:v>27.789005638808099</c:v>
                </c:pt>
                <c:pt idx="749">
                  <c:v>27.814980014038301</c:v>
                </c:pt>
                <c:pt idx="750">
                  <c:v>27.840931462208601</c:v>
                </c:pt>
                <c:pt idx="751">
                  <c:v>27.866860006844298</c:v>
                </c:pt>
                <c:pt idx="752">
                  <c:v>27.892765671470698</c:v>
                </c:pt>
                <c:pt idx="753">
                  <c:v>27.9186484796131</c:v>
                </c:pt>
                <c:pt idx="754">
                  <c:v>27.9445084547968</c:v>
                </c:pt>
                <c:pt idx="755">
                  <c:v>27.970345620547</c:v>
                </c:pt>
                <c:pt idx="756">
                  <c:v>27.996160000389001</c:v>
                </c:pt>
                <c:pt idx="757">
                  <c:v>28.021951617848199</c:v>
                </c:pt>
                <c:pt idx="758">
                  <c:v>28.047720496449799</c:v>
                </c:pt>
                <c:pt idx="759">
                  <c:v>28.073466659718999</c:v>
                </c:pt>
                <c:pt idx="760">
                  <c:v>28.099190131181199</c:v>
                </c:pt>
                <c:pt idx="761">
                  <c:v>28.124890934361702</c:v>
                </c:pt>
                <c:pt idx="762">
                  <c:v>28.150569054919401</c:v>
                </c:pt>
                <c:pt idx="763">
                  <c:v>28.176224547251099</c:v>
                </c:pt>
                <c:pt idx="764">
                  <c:v>28.201857434790099</c:v>
                </c:pt>
                <c:pt idx="765">
                  <c:v>28.227467740680101</c:v>
                </c:pt>
                <c:pt idx="766">
                  <c:v>28.253055488065002</c:v>
                </c:pt>
                <c:pt idx="767">
                  <c:v>28.278620700088702</c:v>
                </c:pt>
                <c:pt idx="768">
                  <c:v>28.304163399895</c:v>
                </c:pt>
                <c:pt idx="769">
                  <c:v>28.3296836106278</c:v>
                </c:pt>
                <c:pt idx="770">
                  <c:v>28.355181355430801</c:v>
                </c:pt>
                <c:pt idx="771">
                  <c:v>28.380656657447801</c:v>
                </c:pt>
                <c:pt idx="772">
                  <c:v>28.406109539822801</c:v>
                </c:pt>
                <c:pt idx="773">
                  <c:v>28.431540025699601</c:v>
                </c:pt>
                <c:pt idx="774">
                  <c:v>28.456948138222</c:v>
                </c:pt>
                <c:pt idx="775">
                  <c:v>28.482333900533799</c:v>
                </c:pt>
                <c:pt idx="776">
                  <c:v>28.5076973357789</c:v>
                </c:pt>
                <c:pt idx="777">
                  <c:v>28.533038467101001</c:v>
                </c:pt>
                <c:pt idx="778">
                  <c:v>28.558357234265401</c:v>
                </c:pt>
                <c:pt idx="779">
                  <c:v>28.583653800121599</c:v>
                </c:pt>
                <c:pt idx="780">
                  <c:v>28.6089281216173</c:v>
                </c:pt>
                <c:pt idx="781">
                  <c:v>28.634180221850698</c:v>
                </c:pt>
                <c:pt idx="782">
                  <c:v>28.6594101238964</c:v>
                </c:pt>
                <c:pt idx="783">
                  <c:v>28.6846178508052</c:v>
                </c:pt>
                <c:pt idx="784">
                  <c:v>28.709803425603901</c:v>
                </c:pt>
                <c:pt idx="785">
                  <c:v>28.734966871295399</c:v>
                </c:pt>
                <c:pt idx="786">
                  <c:v>28.760108210858899</c:v>
                </c:pt>
                <c:pt idx="787">
                  <c:v>28.785227467249801</c:v>
                </c:pt>
                <c:pt idx="788">
                  <c:v>28.8103246633993</c:v>
                </c:pt>
                <c:pt idx="789">
                  <c:v>28.835399822215201</c:v>
                </c:pt>
                <c:pt idx="790">
                  <c:v>28.8604529665811</c:v>
                </c:pt>
                <c:pt idx="791">
                  <c:v>28.885484119356999</c:v>
                </c:pt>
                <c:pt idx="792">
                  <c:v>28.9104933033788</c:v>
                </c:pt>
                <c:pt idx="793">
                  <c:v>28.935480541458698</c:v>
                </c:pt>
                <c:pt idx="794">
                  <c:v>28.9604458563851</c:v>
                </c:pt>
                <c:pt idx="795">
                  <c:v>28.985389234792901</c:v>
                </c:pt>
                <c:pt idx="796">
                  <c:v>29.0103107218373</c:v>
                </c:pt>
                <c:pt idx="797">
                  <c:v>29.035210347358699</c:v>
                </c:pt>
                <c:pt idx="798">
                  <c:v>29.060088133655601</c:v>
                </c:pt>
                <c:pt idx="799">
                  <c:v>29.084944102993401</c:v>
                </c:pt>
                <c:pt idx="800">
                  <c:v>29.109778277603802</c:v>
                </c:pt>
                <c:pt idx="801">
                  <c:v>29.134590679685399</c:v>
                </c:pt>
                <c:pt idx="802">
                  <c:v>29.1593813314031</c:v>
                </c:pt>
                <c:pt idx="803">
                  <c:v>29.184150254888401</c:v>
                </c:pt>
                <c:pt idx="804">
                  <c:v>29.208897472239599</c:v>
                </c:pt>
                <c:pt idx="805">
                  <c:v>29.233623005521402</c:v>
                </c:pt>
                <c:pt idx="806">
                  <c:v>29.258326876765199</c:v>
                </c:pt>
                <c:pt idx="807">
                  <c:v>29.283009107968901</c:v>
                </c:pt>
                <c:pt idx="808">
                  <c:v>29.307669721097</c:v>
                </c:pt>
                <c:pt idx="809">
                  <c:v>29.332308738080599</c:v>
                </c:pt>
                <c:pt idx="810">
                  <c:v>29.3569261808174</c:v>
                </c:pt>
                <c:pt idx="811">
                  <c:v>29.381522071171599</c:v>
                </c:pt>
                <c:pt idx="812">
                  <c:v>29.406096430974198</c:v>
                </c:pt>
                <c:pt idx="813">
                  <c:v>29.4306492820225</c:v>
                </c:pt>
                <c:pt idx="814">
                  <c:v>29.455180646080599</c:v>
                </c:pt>
                <c:pt idx="815">
                  <c:v>29.479690544879102</c:v>
                </c:pt>
                <c:pt idx="816">
                  <c:v>29.504179000115201</c:v>
                </c:pt>
                <c:pt idx="817">
                  <c:v>29.528646033452599</c:v>
                </c:pt>
                <c:pt idx="818">
                  <c:v>29.553091666521802</c:v>
                </c:pt>
                <c:pt idx="819">
                  <c:v>29.577515920919598</c:v>
                </c:pt>
                <c:pt idx="820">
                  <c:v>29.6019188182097</c:v>
                </c:pt>
                <c:pt idx="821">
                  <c:v>29.626300380427502</c:v>
                </c:pt>
                <c:pt idx="822">
                  <c:v>29.650660628711101</c:v>
                </c:pt>
                <c:pt idx="823">
                  <c:v>29.674999584462899</c:v>
                </c:pt>
                <c:pt idx="824">
                  <c:v>29.699317269117898</c:v>
                </c:pt>
                <c:pt idx="825">
                  <c:v>29.723613704077799</c:v>
                </c:pt>
                <c:pt idx="826">
                  <c:v>29.747888910711101</c:v>
                </c:pt>
                <c:pt idx="827">
                  <c:v>29.772142910352802</c:v>
                </c:pt>
                <c:pt idx="828">
                  <c:v>29.796375724304902</c:v>
                </c:pt>
                <c:pt idx="829">
                  <c:v>29.820587373835799</c:v>
                </c:pt>
                <c:pt idx="830">
                  <c:v>29.8447778801808</c:v>
                </c:pt>
                <c:pt idx="831">
                  <c:v>29.868947264541902</c:v>
                </c:pt>
                <c:pt idx="832">
                  <c:v>29.8930955480877</c:v>
                </c:pt>
                <c:pt idx="833">
                  <c:v>29.917222751953702</c:v>
                </c:pt>
                <c:pt idx="834">
                  <c:v>29.941328897241998</c:v>
                </c:pt>
                <c:pt idx="835">
                  <c:v>29.965414005021199</c:v>
                </c:pt>
                <c:pt idx="836">
                  <c:v>29.989478096327002</c:v>
                </c:pt>
                <c:pt idx="837">
                  <c:v>30.013521192161601</c:v>
                </c:pt>
                <c:pt idx="838">
                  <c:v>30.037543313493899</c:v>
                </c:pt>
                <c:pt idx="839">
                  <c:v>30.061544481259499</c:v>
                </c:pt>
                <c:pt idx="840">
                  <c:v>30.085524716360698</c:v>
                </c:pt>
                <c:pt idx="841">
                  <c:v>30.1094840396668</c:v>
                </c:pt>
                <c:pt idx="842">
                  <c:v>30.133422472013301</c:v>
                </c:pt>
                <c:pt idx="843">
                  <c:v>30.1573400342028</c:v>
                </c:pt>
                <c:pt idx="844">
                  <c:v>30.181236747004501</c:v>
                </c:pt>
                <c:pt idx="845">
                  <c:v>30.2051126311543</c:v>
                </c:pt>
                <c:pt idx="846">
                  <c:v>30.228967707354698</c:v>
                </c:pt>
                <c:pt idx="847">
                  <c:v>30.252802024843401</c:v>
                </c:pt>
                <c:pt idx="848">
                  <c:v>30.276615581752498</c:v>
                </c:pt>
                <c:pt idx="849">
                  <c:v>30.300408397162599</c:v>
                </c:pt>
                <c:pt idx="850">
                  <c:v>30.3241804919138</c:v>
                </c:pt>
                <c:pt idx="851">
                  <c:v>30.3479318868192</c:v>
                </c:pt>
                <c:pt idx="852">
                  <c:v>30.371662602665399</c:v>
                </c:pt>
                <c:pt idx="853">
                  <c:v>30.3953726602121</c:v>
                </c:pt>
                <c:pt idx="854">
                  <c:v>30.419062080192301</c:v>
                </c:pt>
                <c:pt idx="855">
                  <c:v>30.4427308833124</c:v>
                </c:pt>
                <c:pt idx="856">
                  <c:v>30.466379090251799</c:v>
                </c:pt>
                <c:pt idx="857">
                  <c:v>30.490006721663299</c:v>
                </c:pt>
                <c:pt idx="858">
                  <c:v>30.513613798172901</c:v>
                </c:pt>
                <c:pt idx="859">
                  <c:v>30.53720034038</c:v>
                </c:pt>
                <c:pt idx="860">
                  <c:v>30.5607663688569</c:v>
                </c:pt>
                <c:pt idx="861">
                  <c:v>30.584311904149601</c:v>
                </c:pt>
                <c:pt idx="862">
                  <c:v>30.607836966777</c:v>
                </c:pt>
                <c:pt idx="863">
                  <c:v>30.631341577231399</c:v>
                </c:pt>
                <c:pt idx="864">
                  <c:v>30.654825755978401</c:v>
                </c:pt>
                <c:pt idx="865">
                  <c:v>30.678289523456801</c:v>
                </c:pt>
                <c:pt idx="866">
                  <c:v>30.7017329000786</c:v>
                </c:pt>
                <c:pt idx="867">
                  <c:v>30.725155906228999</c:v>
                </c:pt>
                <c:pt idx="868">
                  <c:v>30.748558562266801</c:v>
                </c:pt>
                <c:pt idx="869">
                  <c:v>30.771940888523599</c:v>
                </c:pt>
                <c:pt idx="870">
                  <c:v>30.795302905304499</c:v>
                </c:pt>
                <c:pt idx="871">
                  <c:v>30.818644632887899</c:v>
                </c:pt>
                <c:pt idx="872">
                  <c:v>30.841966091525201</c:v>
                </c:pt>
                <c:pt idx="873">
                  <c:v>30.8652673247664</c:v>
                </c:pt>
                <c:pt idx="874">
                  <c:v>30.888548332834699</c:v>
                </c:pt>
                <c:pt idx="875">
                  <c:v>30.911809136035501</c:v>
                </c:pt>
                <c:pt idx="876">
                  <c:v>30.935049754720598</c:v>
                </c:pt>
                <c:pt idx="877">
                  <c:v>30.95827020922</c:v>
                </c:pt>
                <c:pt idx="878">
                  <c:v>30.9814705198417</c:v>
                </c:pt>
                <c:pt idx="879">
                  <c:v>31.004650706872201</c:v>
                </c:pt>
                <c:pt idx="880">
                  <c:v>31.0278107905764</c:v>
                </c:pt>
                <c:pt idx="881">
                  <c:v>31.050950791197099</c:v>
                </c:pt>
                <c:pt idx="882">
                  <c:v>31.074070728955601</c:v>
                </c:pt>
                <c:pt idx="883">
                  <c:v>31.097170624051302</c:v>
                </c:pt>
                <c:pt idx="884">
                  <c:v>31.1202504966619</c:v>
                </c:pt>
                <c:pt idx="885">
                  <c:v>31.143310366943499</c:v>
                </c:pt>
                <c:pt idx="886">
                  <c:v>31.166350255030299</c:v>
                </c:pt>
                <c:pt idx="887">
                  <c:v>31.1893701810348</c:v>
                </c:pt>
                <c:pt idx="888">
                  <c:v>31.212370165047702</c:v>
                </c:pt>
                <c:pt idx="889">
                  <c:v>31.235350227137999</c:v>
                </c:pt>
                <c:pt idx="890">
                  <c:v>31.258310387353099</c:v>
                </c:pt>
                <c:pt idx="891">
                  <c:v>31.2812506657183</c:v>
                </c:pt>
                <c:pt idx="892">
                  <c:v>31.304171082237499</c:v>
                </c:pt>
                <c:pt idx="893">
                  <c:v>31.327071656892699</c:v>
                </c:pt>
                <c:pt idx="894">
                  <c:v>31.3499524096441</c:v>
                </c:pt>
                <c:pt idx="895">
                  <c:v>31.372813360430399</c:v>
                </c:pt>
                <c:pt idx="896">
                  <c:v>31.395654529168201</c:v>
                </c:pt>
                <c:pt idx="897">
                  <c:v>31.418475935752699</c:v>
                </c:pt>
                <c:pt idx="898">
                  <c:v>31.4412776004047</c:v>
                </c:pt>
                <c:pt idx="899">
                  <c:v>31.464059548889502</c:v>
                </c:pt>
                <c:pt idx="900">
                  <c:v>31.486821795698798</c:v>
                </c:pt>
                <c:pt idx="901">
                  <c:v>31.509564360697201</c:v>
                </c:pt>
                <c:pt idx="902">
                  <c:v>31.532287263729302</c:v>
                </c:pt>
                <c:pt idx="903">
                  <c:v>31.5549905246192</c:v>
                </c:pt>
                <c:pt idx="904">
                  <c:v>31.577674163170599</c:v>
                </c:pt>
                <c:pt idx="905">
                  <c:v>31.600338199166799</c:v>
                </c:pt>
                <c:pt idx="906">
                  <c:v>31.6229826523711</c:v>
                </c:pt>
                <c:pt idx="907">
                  <c:v>31.645607542526101</c:v>
                </c:pt>
                <c:pt idx="908">
                  <c:v>31.668212889354098</c:v>
                </c:pt>
                <c:pt idx="909">
                  <c:v>31.690798712557299</c:v>
                </c:pt>
                <c:pt idx="910">
                  <c:v>31.7133650318173</c:v>
                </c:pt>
                <c:pt idx="911">
                  <c:v>31.735911866795501</c:v>
                </c:pt>
                <c:pt idx="912">
                  <c:v>31.758439237132801</c:v>
                </c:pt>
                <c:pt idx="913">
                  <c:v>31.780947162449898</c:v>
                </c:pt>
                <c:pt idx="914">
                  <c:v>31.803435662347301</c:v>
                </c:pt>
                <c:pt idx="915">
                  <c:v>31.8259047564047</c:v>
                </c:pt>
                <c:pt idx="916">
                  <c:v>31.848354464181899</c:v>
                </c:pt>
                <c:pt idx="917">
                  <c:v>31.870784805218101</c:v>
                </c:pt>
                <c:pt idx="918">
                  <c:v>31.893195799032299</c:v>
                </c:pt>
                <c:pt idx="919">
                  <c:v>31.9155874651231</c:v>
                </c:pt>
                <c:pt idx="920">
                  <c:v>31.937959822968701</c:v>
                </c:pt>
                <c:pt idx="921">
                  <c:v>31.960312892027101</c:v>
                </c:pt>
                <c:pt idx="922">
                  <c:v>31.982646691735798</c:v>
                </c:pt>
                <c:pt idx="923">
                  <c:v>32.004961241512099</c:v>
                </c:pt>
                <c:pt idx="924">
                  <c:v>32.027256560328503</c:v>
                </c:pt>
                <c:pt idx="925">
                  <c:v>32.049532664591197</c:v>
                </c:pt>
                <c:pt idx="926">
                  <c:v>32.071789576735803</c:v>
                </c:pt>
                <c:pt idx="927">
                  <c:v>32.094027316086702</c:v>
                </c:pt>
                <c:pt idx="928">
                  <c:v>32.1162459019477</c:v>
                </c:pt>
                <c:pt idx="929">
                  <c:v>32.138445353602201</c:v>
                </c:pt>
                <c:pt idx="930">
                  <c:v>32.160625690312898</c:v>
                </c:pt>
                <c:pt idx="931">
                  <c:v>32.182786931322099</c:v>
                </c:pt>
                <c:pt idx="932">
                  <c:v>32.204929095851398</c:v>
                </c:pt>
                <c:pt idx="933">
                  <c:v>32.227052203102303</c:v>
                </c:pt>
                <c:pt idx="934">
                  <c:v>32.249156272255398</c:v>
                </c:pt>
                <c:pt idx="935">
                  <c:v>32.2712413224709</c:v>
                </c:pt>
                <c:pt idx="936">
                  <c:v>32.293307372888499</c:v>
                </c:pt>
                <c:pt idx="937">
                  <c:v>32.315354442627402</c:v>
                </c:pt>
                <c:pt idx="938">
                  <c:v>32.337382550786302</c:v>
                </c:pt>
                <c:pt idx="939">
                  <c:v>32.359391716443298</c:v>
                </c:pt>
                <c:pt idx="940">
                  <c:v>32.3813819586561</c:v>
                </c:pt>
                <c:pt idx="941">
                  <c:v>32.403353296461802</c:v>
                </c:pt>
                <c:pt idx="942">
                  <c:v>32.425305748877001</c:v>
                </c:pt>
                <c:pt idx="943">
                  <c:v>32.447239334897901</c:v>
                </c:pt>
                <c:pt idx="944">
                  <c:v>32.4691540735</c:v>
                </c:pt>
                <c:pt idx="945">
                  <c:v>32.491049983638398</c:v>
                </c:pt>
                <c:pt idx="946">
                  <c:v>32.5129270842476</c:v>
                </c:pt>
                <c:pt idx="947">
                  <c:v>32.534785394241702</c:v>
                </c:pt>
                <c:pt idx="948">
                  <c:v>32.556624932514303</c:v>
                </c:pt>
                <c:pt idx="949">
                  <c:v>32.578445717938301</c:v>
                </c:pt>
                <c:pt idx="950">
                  <c:v>32.600247769366298</c:v>
                </c:pt>
                <c:pt idx="951">
                  <c:v>32.622031105630199</c:v>
                </c:pt>
                <c:pt idx="952">
                  <c:v>32.643795745541503</c:v>
                </c:pt>
                <c:pt idx="953">
                  <c:v>32.665541707891201</c:v>
                </c:pt>
                <c:pt idx="954">
                  <c:v>32.6872690114498</c:v>
                </c:pt>
                <c:pt idx="955">
                  <c:v>32.708977674967102</c:v>
                </c:pt>
                <c:pt idx="956">
                  <c:v>32.730667717172601</c:v>
                </c:pt>
                <c:pt idx="957">
                  <c:v>32.7523391567752</c:v>
                </c:pt>
                <c:pt idx="958">
                  <c:v>32.773992012463196</c:v>
                </c:pt>
                <c:pt idx="959">
                  <c:v>32.795626302904701</c:v>
                </c:pt>
                <c:pt idx="960">
                  <c:v>32.817242046746898</c:v>
                </c:pt>
                <c:pt idx="961">
                  <c:v>32.838839262616602</c:v>
                </c:pt>
                <c:pt idx="962">
                  <c:v>32.860417969120299</c:v>
                </c:pt>
                <c:pt idx="963">
                  <c:v>32.881978184843703</c:v>
                </c:pt>
                <c:pt idx="964">
                  <c:v>32.903519928352203</c:v>
                </c:pt>
                <c:pt idx="965">
                  <c:v>32.925043218190503</c:v>
                </c:pt>
                <c:pt idx="966">
                  <c:v>32.946548072882898</c:v>
                </c:pt>
                <c:pt idx="967">
                  <c:v>32.9680345109333</c:v>
                </c:pt>
                <c:pt idx="968">
                  <c:v>32.989502550699598</c:v>
                </c:pt>
                <c:pt idx="969">
                  <c:v>33.010952209780598</c:v>
                </c:pt>
                <c:pt idx="970">
                  <c:v>33.032383507515704</c:v>
                </c:pt>
                <c:pt idx="971">
                  <c:v>33.053796462323298</c:v>
                </c:pt>
                <c:pt idx="972">
                  <c:v>33.075191092601202</c:v>
                </c:pt>
                <c:pt idx="973">
                  <c:v>33.0965674167266</c:v>
                </c:pt>
                <c:pt idx="974">
                  <c:v>33.117925453056102</c:v>
                </c:pt>
                <c:pt idx="975">
                  <c:v>33.139265219925903</c:v>
                </c:pt>
                <c:pt idx="976">
                  <c:v>33.1605867356514</c:v>
                </c:pt>
                <c:pt idx="977">
                  <c:v>33.181890018527703</c:v>
                </c:pt>
                <c:pt idx="978">
                  <c:v>33.203175086829098</c:v>
                </c:pt>
                <c:pt idx="979">
                  <c:v>33.2244419588095</c:v>
                </c:pt>
                <c:pt idx="980">
                  <c:v>33.245690652702201</c:v>
                </c:pt>
                <c:pt idx="981">
                  <c:v>33.266921186719799</c:v>
                </c:pt>
                <c:pt idx="982">
                  <c:v>33.288133579054502</c:v>
                </c:pt>
                <c:pt idx="983">
                  <c:v>33.309327847877903</c:v>
                </c:pt>
                <c:pt idx="984">
                  <c:v>33.330504011341098</c:v>
                </c:pt>
                <c:pt idx="985">
                  <c:v>33.351662087574397</c:v>
                </c:pt>
                <c:pt idx="986">
                  <c:v>33.3728020946877</c:v>
                </c:pt>
                <c:pt idx="987">
                  <c:v>33.393924050770401</c:v>
                </c:pt>
                <c:pt idx="988">
                  <c:v>33.415027973891299</c:v>
                </c:pt>
                <c:pt idx="989">
                  <c:v>33.436113882098603</c:v>
                </c:pt>
                <c:pt idx="990">
                  <c:v>33.457181793419799</c:v>
                </c:pt>
                <c:pt idx="991">
                  <c:v>33.478231725862102</c:v>
                </c:pt>
                <c:pt idx="992">
                  <c:v>33.499263697411898</c:v>
                </c:pt>
                <c:pt idx="993">
                  <c:v>33.520277726035303</c:v>
                </c:pt>
                <c:pt idx="994">
                  <c:v>33.5412738296776</c:v>
                </c:pt>
                <c:pt idx="995">
                  <c:v>33.5622520262636</c:v>
                </c:pt>
                <c:pt idx="996">
                  <c:v>33.583212333697503</c:v>
                </c:pt>
                <c:pt idx="997">
                  <c:v>33.604154769863101</c:v>
                </c:pt>
                <c:pt idx="998">
                  <c:v>33.625079352623601</c:v>
                </c:pt>
                <c:pt idx="999">
                  <c:v>33.6459860998213</c:v>
                </c:pt>
                <c:pt idx="1000">
                  <c:v>33.666875029278401</c:v>
                </c:pt>
                <c:pt idx="1001">
                  <c:v>33.687746158796301</c:v>
                </c:pt>
                <c:pt idx="1002">
                  <c:v>33.708599506155899</c:v>
                </c:pt>
                <c:pt idx="1003">
                  <c:v>33.729435089117402</c:v>
                </c:pt>
                <c:pt idx="1004">
                  <c:v>33.750252925420703</c:v>
                </c:pt>
                <c:pt idx="1005">
                  <c:v>33.771053032784799</c:v>
                </c:pt>
                <c:pt idx="1006">
                  <c:v>33.791835428908399</c:v>
                </c:pt>
                <c:pt idx="1007">
                  <c:v>33.812600131469601</c:v>
                </c:pt>
                <c:pt idx="1008">
                  <c:v>33.833347158125903</c:v>
                </c:pt>
                <c:pt idx="1009">
                  <c:v>33.854076526514199</c:v>
                </c:pt>
                <c:pt idx="1010">
                  <c:v>33.874788254250703</c:v>
                </c:pt>
                <c:pt idx="1011">
                  <c:v>33.895482358931503</c:v>
                </c:pt>
                <c:pt idx="1012">
                  <c:v>33.916158859433999</c:v>
                </c:pt>
                <c:pt idx="1013">
                  <c:v>33.936817782187298</c:v>
                </c:pt>
                <c:pt idx="1014">
                  <c:v>33.957459135495903</c:v>
                </c:pt>
                <c:pt idx="1015">
                  <c:v>33.978082936908102</c:v>
                </c:pt>
                <c:pt idx="1016">
                  <c:v>33.998689203952097</c:v>
                </c:pt>
                <c:pt idx="1017">
                  <c:v>34.019277954135902</c:v>
                </c:pt>
                <c:pt idx="1018">
                  <c:v>34.039849204947501</c:v>
                </c:pt>
                <c:pt idx="1019">
                  <c:v>34.060402973854998</c:v>
                </c:pt>
                <c:pt idx="1020">
                  <c:v>34.080939278306197</c:v>
                </c:pt>
                <c:pt idx="1021">
                  <c:v>34.101458135728997</c:v>
                </c:pt>
                <c:pt idx="1022">
                  <c:v>34.121959563531199</c:v>
                </c:pt>
                <c:pt idx="1023">
                  <c:v>34.1424435791007</c:v>
                </c:pt>
                <c:pt idx="1024">
                  <c:v>34.162910199805097</c:v>
                </c:pt>
                <c:pt idx="1025">
                  <c:v>34.183359442992099</c:v>
                </c:pt>
                <c:pt idx="1026">
                  <c:v>34.2037913259893</c:v>
                </c:pt>
                <c:pt idx="1027">
                  <c:v>34.224205866104299</c:v>
                </c:pt>
                <c:pt idx="1028">
                  <c:v>34.244603080624501</c:v>
                </c:pt>
                <c:pt idx="1029">
                  <c:v>34.2649829868176</c:v>
                </c:pt>
                <c:pt idx="1030">
                  <c:v>34.2853456019308</c:v>
                </c:pt>
                <c:pt idx="1031">
                  <c:v>34.3056909431915</c:v>
                </c:pt>
                <c:pt idx="1032">
                  <c:v>34.326019027807099</c:v>
                </c:pt>
                <c:pt idx="1033">
                  <c:v>34.346329872964702</c:v>
                </c:pt>
                <c:pt idx="1034">
                  <c:v>34.366623495831703</c:v>
                </c:pt>
                <c:pt idx="1035">
                  <c:v>34.386899913555098</c:v>
                </c:pt>
                <c:pt idx="1036">
                  <c:v>34.407159143262</c:v>
                </c:pt>
                <c:pt idx="1037">
                  <c:v>34.427401202059599</c:v>
                </c:pt>
                <c:pt idx="1038">
                  <c:v>34.447626107034701</c:v>
                </c:pt>
                <c:pt idx="1039">
                  <c:v>34.467833875254399</c:v>
                </c:pt>
                <c:pt idx="1040">
                  <c:v>34.488024523765603</c:v>
                </c:pt>
                <c:pt idx="1041">
                  <c:v>34.508198069594997</c:v>
                </c:pt>
                <c:pt idx="1042">
                  <c:v>34.5283545297495</c:v>
                </c:pt>
                <c:pt idx="1043">
                  <c:v>34.548493921215901</c:v>
                </c:pt>
                <c:pt idx="1044">
                  <c:v>34.568616260960802</c:v>
                </c:pt>
                <c:pt idx="1045">
                  <c:v>34.588721565930797</c:v>
                </c:pt>
                <c:pt idx="1046">
                  <c:v>34.608809853052499</c:v>
                </c:pt>
                <c:pt idx="1047">
                  <c:v>34.628881139232597</c:v>
                </c:pt>
                <c:pt idx="1048">
                  <c:v>34.648935441357402</c:v>
                </c:pt>
                <c:pt idx="1049">
                  <c:v>34.668972776293401</c:v>
                </c:pt>
                <c:pt idx="1050">
                  <c:v>34.688993160887001</c:v>
                </c:pt>
                <c:pt idx="1051">
                  <c:v>34.708996611964402</c:v>
                </c:pt>
                <c:pt idx="1052">
                  <c:v>34.728983146332098</c:v>
                </c:pt>
                <c:pt idx="1053">
                  <c:v>34.7489527807762</c:v>
                </c:pt>
                <c:pt idx="1054">
                  <c:v>34.768905532062902</c:v>
                </c:pt>
                <c:pt idx="1055">
                  <c:v>34.788841416938297</c:v>
                </c:pt>
                <c:pt idx="1056">
                  <c:v>34.808760454309102</c:v>
                </c:pt>
                <c:pt idx="1057">
                  <c:v>34.8286626755404</c:v>
                </c:pt>
                <c:pt idx="1058">
                  <c:v>34.848548082047998</c:v>
                </c:pt>
                <c:pt idx="1059">
                  <c:v>34.8684166905552</c:v>
                </c:pt>
                <c:pt idx="1060">
                  <c:v>34.888268517766001</c:v>
                </c:pt>
                <c:pt idx="1061">
                  <c:v>34.908103580365498</c:v>
                </c:pt>
                <c:pt idx="1062">
                  <c:v>34.927921895019203</c:v>
                </c:pt>
                <c:pt idx="1063">
                  <c:v>34.947723478373703</c:v>
                </c:pt>
                <c:pt idx="1064">
                  <c:v>34.967508347056402</c:v>
                </c:pt>
                <c:pt idx="1065">
                  <c:v>34.987276517675198</c:v>
                </c:pt>
                <c:pt idx="1066">
                  <c:v>35.007028006819098</c:v>
                </c:pt>
                <c:pt idx="1067">
                  <c:v>35.026762831057702</c:v>
                </c:pt>
                <c:pt idx="1068">
                  <c:v>35.046481006941598</c:v>
                </c:pt>
                <c:pt idx="1069">
                  <c:v>35.066182551002001</c:v>
                </c:pt>
                <c:pt idx="1070">
                  <c:v>35.085867479751002</c:v>
                </c:pt>
                <c:pt idx="1071">
                  <c:v>35.105535809681399</c:v>
                </c:pt>
                <c:pt idx="1072">
                  <c:v>35.125187557267097</c:v>
                </c:pt>
                <c:pt idx="1073">
                  <c:v>35.144822738962397</c:v>
                </c:pt>
                <c:pt idx="1074">
                  <c:v>35.1644413712025</c:v>
                </c:pt>
                <c:pt idx="1075">
                  <c:v>35.184043470403601</c:v>
                </c:pt>
                <c:pt idx="1076">
                  <c:v>35.203629052962597</c:v>
                </c:pt>
                <c:pt idx="1077">
                  <c:v>35.223198135257</c:v>
                </c:pt>
                <c:pt idx="1078">
                  <c:v>35.242750733645401</c:v>
                </c:pt>
                <c:pt idx="1079">
                  <c:v>35.262286864467001</c:v>
                </c:pt>
                <c:pt idx="1080">
                  <c:v>35.2818065440418</c:v>
                </c:pt>
                <c:pt idx="1081">
                  <c:v>35.3013097886707</c:v>
                </c:pt>
                <c:pt idx="1082">
                  <c:v>35.320796614635398</c:v>
                </c:pt>
                <c:pt idx="1083">
                  <c:v>35.340267038198199</c:v>
                </c:pt>
                <c:pt idx="1084">
                  <c:v>35.359721075602501</c:v>
                </c:pt>
                <c:pt idx="1085">
                  <c:v>35.379158743072303</c:v>
                </c:pt>
                <c:pt idx="1086">
                  <c:v>35.3985800568123</c:v>
                </c:pt>
                <c:pt idx="1087">
                  <c:v>35.4179850330083</c:v>
                </c:pt>
                <c:pt idx="1088">
                  <c:v>35.4373736878267</c:v>
                </c:pt>
                <c:pt idx="1089">
                  <c:v>35.456746037414703</c:v>
                </c:pt>
                <c:pt idx="1090">
                  <c:v>35.476102097900302</c:v>
                </c:pt>
                <c:pt idx="1091">
                  <c:v>35.495441885392303</c:v>
                </c:pt>
                <c:pt idx="1092">
                  <c:v>35.514765415980399</c:v>
                </c:pt>
                <c:pt idx="1093">
                  <c:v>35.534072705734999</c:v>
                </c:pt>
                <c:pt idx="1094">
                  <c:v>35.5533637707073</c:v>
                </c:pt>
                <c:pt idx="1095">
                  <c:v>35.572638626929297</c:v>
                </c:pt>
                <c:pt idx="1096">
                  <c:v>35.591897290413797</c:v>
                </c:pt>
                <c:pt idx="1097">
                  <c:v>35.611139777154499</c:v>
                </c:pt>
                <c:pt idx="1098">
                  <c:v>35.630366103125702</c:v>
                </c:pt>
                <c:pt idx="1099">
                  <c:v>35.649576284282603</c:v>
                </c:pt>
                <c:pt idx="1100">
                  <c:v>35.6687703388736</c:v>
                </c:pt>
                <c:pt idx="1101">
                  <c:v>35.687948298155398</c:v>
                </c:pt>
                <c:pt idx="1102">
                  <c:v>35.707110162020598</c:v>
                </c:pt>
                <c:pt idx="1103">
                  <c:v>35.726255946407797</c:v>
                </c:pt>
                <c:pt idx="1104">
                  <c:v>35.7453856672374</c:v>
                </c:pt>
                <c:pt idx="1105">
                  <c:v>35.764499340411398</c:v>
                </c:pt>
                <c:pt idx="1106">
                  <c:v>35.783596981813503</c:v>
                </c:pt>
                <c:pt idx="1107">
                  <c:v>35.802678607308998</c:v>
                </c:pt>
                <c:pt idx="1108">
                  <c:v>35.821744232744997</c:v>
                </c:pt>
                <c:pt idx="1109">
                  <c:v>35.840793873950297</c:v>
                </c:pt>
                <c:pt idx="1110">
                  <c:v>35.859827546735197</c:v>
                </c:pt>
                <c:pt idx="1111">
                  <c:v>35.878845266892</c:v>
                </c:pt>
                <c:pt idx="1112">
                  <c:v>35.8978470501945</c:v>
                </c:pt>
                <c:pt idx="1113">
                  <c:v>35.916832912398</c:v>
                </c:pt>
                <c:pt idx="1114">
                  <c:v>35.93580286924</c:v>
                </c:pt>
                <c:pt idx="1115">
                  <c:v>35.954756936439097</c:v>
                </c:pt>
                <c:pt idx="1116">
                  <c:v>35.973695129696097</c:v>
                </c:pt>
                <c:pt idx="1117">
                  <c:v>35.992617464693097</c:v>
                </c:pt>
                <c:pt idx="1118">
                  <c:v>36.011523957094099</c:v>
                </c:pt>
                <c:pt idx="1119">
                  <c:v>36.030414622544797</c:v>
                </c:pt>
                <c:pt idx="1120">
                  <c:v>36.0492894766723</c:v>
                </c:pt>
                <c:pt idx="1121">
                  <c:v>36.068148535085903</c:v>
                </c:pt>
                <c:pt idx="1122">
                  <c:v>36.086991813376102</c:v>
                </c:pt>
                <c:pt idx="1123">
                  <c:v>36.105819327115398</c:v>
                </c:pt>
                <c:pt idx="1124">
                  <c:v>36.1246310918579</c:v>
                </c:pt>
                <c:pt idx="1125">
                  <c:v>36.143427123139098</c:v>
                </c:pt>
                <c:pt idx="1126">
                  <c:v>36.162207436476798</c:v>
                </c:pt>
                <c:pt idx="1127">
                  <c:v>36.180972047369899</c:v>
                </c:pt>
                <c:pt idx="1128">
                  <c:v>36.1997209712993</c:v>
                </c:pt>
                <c:pt idx="1129">
                  <c:v>36.218454223727598</c:v>
                </c:pt>
                <c:pt idx="1130">
                  <c:v>36.237171820098801</c:v>
                </c:pt>
                <c:pt idx="1131">
                  <c:v>36.255873775839</c:v>
                </c:pt>
                <c:pt idx="1132">
                  <c:v>36.2745601063557</c:v>
                </c:pt>
                <c:pt idx="1133">
                  <c:v>36.293230827038101</c:v>
                </c:pt>
                <c:pt idx="1134">
                  <c:v>36.311885953257203</c:v>
                </c:pt>
                <c:pt idx="1135">
                  <c:v>36.330525500365702</c:v>
                </c:pt>
                <c:pt idx="1136">
                  <c:v>36.3491494836979</c:v>
                </c:pt>
                <c:pt idx="1137">
                  <c:v>36.367757918569801</c:v>
                </c:pt>
                <c:pt idx="1138">
                  <c:v>36.386350820279098</c:v>
                </c:pt>
                <c:pt idx="1139">
                  <c:v>36.404928204105197</c:v>
                </c:pt>
                <c:pt idx="1140">
                  <c:v>36.423490085309297</c:v>
                </c:pt>
                <c:pt idx="1141">
                  <c:v>36.442036479134003</c:v>
                </c:pt>
                <c:pt idx="1142">
                  <c:v>36.460567400803797</c:v>
                </c:pt>
                <c:pt idx="1143">
                  <c:v>36.479082865524902</c:v>
                </c:pt>
                <c:pt idx="1144">
                  <c:v>36.497582890628301</c:v>
                </c:pt>
                <c:pt idx="1145">
                  <c:v>36.516067505314702</c:v>
                </c:pt>
                <c:pt idx="1146">
                  <c:v>36.534536710072302</c:v>
                </c:pt>
                <c:pt idx="1147">
                  <c:v>36.552990520089203</c:v>
                </c:pt>
                <c:pt idx="1148">
                  <c:v>36.571428950536202</c:v>
                </c:pt>
                <c:pt idx="1149">
                  <c:v>36.589852016566297</c:v>
                </c:pt>
                <c:pt idx="1150">
                  <c:v>36.6082597333153</c:v>
                </c:pt>
                <c:pt idx="1151">
                  <c:v>36.626652115901301</c:v>
                </c:pt>
                <c:pt idx="1152">
                  <c:v>36.645029179425002</c:v>
                </c:pt>
                <c:pt idx="1153">
                  <c:v>36.663390938969698</c:v>
                </c:pt>
                <c:pt idx="1154">
                  <c:v>36.681737409600998</c:v>
                </c:pt>
                <c:pt idx="1155">
                  <c:v>36.700068606367097</c:v>
                </c:pt>
                <c:pt idx="1156">
                  <c:v>36.7183845442988</c:v>
                </c:pt>
                <c:pt idx="1157">
                  <c:v>36.736685238409102</c:v>
                </c:pt>
                <c:pt idx="1158">
                  <c:v>36.754970703693999</c:v>
                </c:pt>
                <c:pt idx="1159">
                  <c:v>36.773240955131598</c:v>
                </c:pt>
                <c:pt idx="1160">
                  <c:v>36.791496007682497</c:v>
                </c:pt>
                <c:pt idx="1161">
                  <c:v>36.809735876290198</c:v>
                </c:pt>
                <c:pt idx="1162">
                  <c:v>36.827960575880198</c:v>
                </c:pt>
                <c:pt idx="1163">
                  <c:v>36.846170121360799</c:v>
                </c:pt>
                <c:pt idx="1164">
                  <c:v>36.864364527622897</c:v>
                </c:pt>
                <c:pt idx="1165">
                  <c:v>36.882543809539598</c:v>
                </c:pt>
                <c:pt idx="1166">
                  <c:v>36.900707981966697</c:v>
                </c:pt>
                <c:pt idx="1167">
                  <c:v>36.9188570597425</c:v>
                </c:pt>
                <c:pt idx="1168">
                  <c:v>36.936991057687798</c:v>
                </c:pt>
                <c:pt idx="1169">
                  <c:v>36.955109990605798</c:v>
                </c:pt>
                <c:pt idx="1170">
                  <c:v>36.973213873282297</c:v>
                </c:pt>
                <c:pt idx="1171">
                  <c:v>36.991302720485599</c:v>
                </c:pt>
                <c:pt idx="1172">
                  <c:v>37.0093765469665</c:v>
                </c:pt>
                <c:pt idx="1173">
                  <c:v>37.027435367458303</c:v>
                </c:pt>
                <c:pt idx="1174">
                  <c:v>37.045479196676801</c:v>
                </c:pt>
                <c:pt idx="1175">
                  <c:v>37.063508049320198</c:v>
                </c:pt>
                <c:pt idx="1176">
                  <c:v>37.081521940069599</c:v>
                </c:pt>
                <c:pt idx="1177">
                  <c:v>37.099520883587999</c:v>
                </c:pt>
                <c:pt idx="1178">
                  <c:v>37.117504894521502</c:v>
                </c:pt>
                <c:pt idx="1179">
                  <c:v>37.135473987498202</c:v>
                </c:pt>
                <c:pt idx="1180">
                  <c:v>37.153428177129001</c:v>
                </c:pt>
                <c:pt idx="1181">
                  <c:v>37.171367478007397</c:v>
                </c:pt>
                <c:pt idx="1182">
                  <c:v>37.189291904709002</c:v>
                </c:pt>
                <c:pt idx="1183">
                  <c:v>37.207201471792402</c:v>
                </c:pt>
                <c:pt idx="1184">
                  <c:v>37.225096193798301</c:v>
                </c:pt>
                <c:pt idx="1185">
                  <c:v>37.24297608525</c:v>
                </c:pt>
                <c:pt idx="1186">
                  <c:v>37.260841160653598</c:v>
                </c:pt>
                <c:pt idx="1187">
                  <c:v>37.278691434497198</c:v>
                </c:pt>
                <c:pt idx="1188">
                  <c:v>37.296526923245899</c:v>
                </c:pt>
                <c:pt idx="1189">
                  <c:v>37.314347654236599</c:v>
                </c:pt>
                <c:pt idx="1190">
                  <c:v>37.332153628419398</c:v>
                </c:pt>
                <c:pt idx="1191">
                  <c:v>37.349944860263903</c:v>
                </c:pt>
                <c:pt idx="1192">
                  <c:v>37.367721364222398</c:v>
                </c:pt>
                <c:pt idx="1193">
                  <c:v>37.3854831547307</c:v>
                </c:pt>
                <c:pt idx="1194">
                  <c:v>37.403230246208103</c:v>
                </c:pt>
                <c:pt idx="1195">
                  <c:v>37.420962653056598</c:v>
                </c:pt>
                <c:pt idx="1196">
                  <c:v>37.438680389661997</c:v>
                </c:pt>
                <c:pt idx="1197">
                  <c:v>37.456383470393199</c:v>
                </c:pt>
                <c:pt idx="1198">
                  <c:v>37.474071909602003</c:v>
                </c:pt>
                <c:pt idx="1199">
                  <c:v>37.491745721624</c:v>
                </c:pt>
                <c:pt idx="1200">
                  <c:v>37.509404920777797</c:v>
                </c:pt>
                <c:pt idx="1201">
                  <c:v>37.5270495213651</c:v>
                </c:pt>
                <c:pt idx="1202">
                  <c:v>37.5446795376712</c:v>
                </c:pt>
                <c:pt idx="1203">
                  <c:v>37.5622949839643</c:v>
                </c:pt>
                <c:pt idx="1204">
                  <c:v>37.579895874496202</c:v>
                </c:pt>
                <c:pt idx="1205">
                  <c:v>37.5974822235018</c:v>
                </c:pt>
                <c:pt idx="1206">
                  <c:v>37.615054045199201</c:v>
                </c:pt>
                <c:pt idx="1207">
                  <c:v>37.632611353789798</c:v>
                </c:pt>
                <c:pt idx="1208">
                  <c:v>37.650154163458403</c:v>
                </c:pt>
                <c:pt idx="1209">
                  <c:v>37.667682488372698</c:v>
                </c:pt>
                <c:pt idx="1210">
                  <c:v>37.685196342684101</c:v>
                </c:pt>
                <c:pt idx="1211">
                  <c:v>37.702695740526899</c:v>
                </c:pt>
                <c:pt idx="1212">
                  <c:v>37.7201806960189</c:v>
                </c:pt>
                <c:pt idx="1213">
                  <c:v>37.737651223261103</c:v>
                </c:pt>
                <c:pt idx="1214">
                  <c:v>37.755107336337602</c:v>
                </c:pt>
                <c:pt idx="1215">
                  <c:v>37.772549049315899</c:v>
                </c:pt>
                <c:pt idx="1216">
                  <c:v>37.789976376246898</c:v>
                </c:pt>
                <c:pt idx="1217">
                  <c:v>37.807389331164401</c:v>
                </c:pt>
                <c:pt idx="1218">
                  <c:v>37.824787928085698</c:v>
                </c:pt>
                <c:pt idx="1219">
                  <c:v>37.8421721810113</c:v>
                </c:pt>
                <c:pt idx="1220">
                  <c:v>37.859542103925101</c:v>
                </c:pt>
                <c:pt idx="1221">
                  <c:v>37.876897710793898</c:v>
                </c:pt>
                <c:pt idx="1222">
                  <c:v>37.894239015568203</c:v>
                </c:pt>
                <c:pt idx="1223">
                  <c:v>37.911566032181497</c:v>
                </c:pt>
                <c:pt idx="1224">
                  <c:v>37.928878774550498</c:v>
                </c:pt>
                <c:pt idx="1225">
                  <c:v>37.946177256575297</c:v>
                </c:pt>
                <c:pt idx="1226">
                  <c:v>37.963461492139302</c:v>
                </c:pt>
                <c:pt idx="1227">
                  <c:v>37.980731495108898</c:v>
                </c:pt>
                <c:pt idx="1228">
                  <c:v>37.997987279334097</c:v>
                </c:pt>
                <c:pt idx="1229">
                  <c:v>38.015228858647902</c:v>
                </c:pt>
                <c:pt idx="1230">
                  <c:v>38.032456246866701</c:v>
                </c:pt>
                <c:pt idx="1231">
                  <c:v>38.049669457790102</c:v>
                </c:pt>
                <c:pt idx="1232">
                  <c:v>38.066868484567301</c:v>
                </c:pt>
                <c:pt idx="1233">
                  <c:v>38.084053401146598</c:v>
                </c:pt>
                <c:pt idx="1234">
                  <c:v>38.101224182867099</c:v>
                </c:pt>
                <c:pt idx="1235">
                  <c:v>38.118380843526197</c:v>
                </c:pt>
                <c:pt idx="1236">
                  <c:v>38.135523396904198</c:v>
                </c:pt>
                <c:pt idx="1237">
                  <c:v>38.152651856765203</c:v>
                </c:pt>
                <c:pt idx="1238">
                  <c:v>38.169766236856198</c:v>
                </c:pt>
                <c:pt idx="1239">
                  <c:v>38.186866550907702</c:v>
                </c:pt>
                <c:pt idx="1240">
                  <c:v>38.203952812633801</c:v>
                </c:pt>
                <c:pt idx="1241">
                  <c:v>38.2210250357315</c:v>
                </c:pt>
                <c:pt idx="1242">
                  <c:v>38.238083233881603</c:v>
                </c:pt>
                <c:pt idx="1243">
                  <c:v>38.255127420748202</c:v>
                </c:pt>
                <c:pt idx="1244">
                  <c:v>38.272157609978599</c:v>
                </c:pt>
                <c:pt idx="1245">
                  <c:v>38.289173815204002</c:v>
                </c:pt>
                <c:pt idx="1246">
                  <c:v>38.306176050038502</c:v>
                </c:pt>
                <c:pt idx="1247">
                  <c:v>38.323164328080203</c:v>
                </c:pt>
                <c:pt idx="1248">
                  <c:v>38.340138662910299</c:v>
                </c:pt>
                <c:pt idx="1249">
                  <c:v>38.357099068093802</c:v>
                </c:pt>
                <c:pt idx="1250">
                  <c:v>38.374045557179002</c:v>
                </c:pt>
                <c:pt idx="1251">
                  <c:v>38.3909781436979</c:v>
                </c:pt>
                <c:pt idx="1252">
                  <c:v>38.407896841166</c:v>
                </c:pt>
                <c:pt idx="1253">
                  <c:v>38.424801663082299</c:v>
                </c:pt>
                <c:pt idx="1254">
                  <c:v>38.441692622929601</c:v>
                </c:pt>
                <c:pt idx="1255">
                  <c:v>38.458569734174198</c:v>
                </c:pt>
                <c:pt idx="1256">
                  <c:v>38.475433010265803</c:v>
                </c:pt>
                <c:pt idx="1257">
                  <c:v>38.492282464638201</c:v>
                </c:pt>
                <c:pt idx="1258">
                  <c:v>38.509118110708499</c:v>
                </c:pt>
                <c:pt idx="1259">
                  <c:v>38.525939961877498</c:v>
                </c:pt>
                <c:pt idx="1260">
                  <c:v>38.542748031530003</c:v>
                </c:pt>
                <c:pt idx="1261">
                  <c:v>38.559542333034102</c:v>
                </c:pt>
                <c:pt idx="1262">
                  <c:v>38.576322879742001</c:v>
                </c:pt>
                <c:pt idx="1263">
                  <c:v>38.593089684989302</c:v>
                </c:pt>
                <c:pt idx="1264">
                  <c:v>38.609842762095603</c:v>
                </c:pt>
                <c:pt idx="1265">
                  <c:v>38.626582124364198</c:v>
                </c:pt>
                <c:pt idx="1266">
                  <c:v>38.6433077850822</c:v>
                </c:pt>
                <c:pt idx="1267">
                  <c:v>38.660019757520601</c:v>
                </c:pt>
                <c:pt idx="1268">
                  <c:v>38.676718054934</c:v>
                </c:pt>
                <c:pt idx="1269">
                  <c:v>38.693402690561001</c:v>
                </c:pt>
                <c:pt idx="1270">
                  <c:v>38.710073677624102</c:v>
                </c:pt>
                <c:pt idx="1271">
                  <c:v>38.726731029329599</c:v>
                </c:pt>
                <c:pt idx="1272">
                  <c:v>38.743374758867702</c:v>
                </c:pt>
                <c:pt idx="1273">
                  <c:v>38.760004879412499</c:v>
                </c:pt>
                <c:pt idx="1274">
                  <c:v>38.776621404121997</c:v>
                </c:pt>
                <c:pt idx="1275">
                  <c:v>38.793224346138402</c:v>
                </c:pt>
                <c:pt idx="1276">
                  <c:v>38.809813720361703</c:v>
                </c:pt>
                <c:pt idx="1277">
                  <c:v>38.826389551078897</c:v>
                </c:pt>
                <c:pt idx="1278">
                  <c:v>38.842951839664103</c:v>
                </c:pt>
                <c:pt idx="1279">
                  <c:v>38.8595005992469</c:v>
                </c:pt>
                <c:pt idx="1280">
                  <c:v>38.876035842942002</c:v>
                </c:pt>
                <c:pt idx="1281">
                  <c:v>38.892557583849502</c:v>
                </c:pt>
                <c:pt idx="1282">
                  <c:v>38.909065835054598</c:v>
                </c:pt>
                <c:pt idx="1283">
                  <c:v>38.925560609627901</c:v>
                </c:pt>
                <c:pt idx="1284">
                  <c:v>38.942041920625101</c:v>
                </c:pt>
                <c:pt idx="1285">
                  <c:v>38.9585097810875</c:v>
                </c:pt>
                <c:pt idx="1286">
                  <c:v>38.974964204041598</c:v>
                </c:pt>
                <c:pt idx="1287">
                  <c:v>38.991405202499301</c:v>
                </c:pt>
                <c:pt idx="1288">
                  <c:v>39.007832789458</c:v>
                </c:pt>
                <c:pt idx="1289">
                  <c:v>39.024246977900603</c:v>
                </c:pt>
                <c:pt idx="1290">
                  <c:v>39.040647780795297</c:v>
                </c:pt>
                <c:pt idx="1291">
                  <c:v>39.057035211096</c:v>
                </c:pt>
                <c:pt idx="1292">
                  <c:v>39.073409281742002</c:v>
                </c:pt>
                <c:pt idx="1293">
                  <c:v>39.089770005658202</c:v>
                </c:pt>
                <c:pt idx="1294">
                  <c:v>39.106117395755099</c:v>
                </c:pt>
                <c:pt idx="1295">
                  <c:v>39.122451464928801</c:v>
                </c:pt>
                <c:pt idx="1296">
                  <c:v>39.138772226061299</c:v>
                </c:pt>
                <c:pt idx="1297">
                  <c:v>39.155079692019797</c:v>
                </c:pt>
                <c:pt idx="1298">
                  <c:v>39.171373875657601</c:v>
                </c:pt>
                <c:pt idx="1299">
                  <c:v>39.1876547898135</c:v>
                </c:pt>
                <c:pt idx="1300">
                  <c:v>39.203922447312301</c:v>
                </c:pt>
                <c:pt idx="1301">
                  <c:v>39.220176860964401</c:v>
                </c:pt>
                <c:pt idx="1302">
                  <c:v>39.236418043566097</c:v>
                </c:pt>
                <c:pt idx="1303">
                  <c:v>39.2526460078995</c:v>
                </c:pt>
                <c:pt idx="1304">
                  <c:v>39.268860766732502</c:v>
                </c:pt>
                <c:pt idx="1305">
                  <c:v>39.285062332819201</c:v>
                </c:pt>
                <c:pt idx="1306">
                  <c:v>39.301250718899297</c:v>
                </c:pt>
                <c:pt idx="1307">
                  <c:v>39.317425937698701</c:v>
                </c:pt>
                <c:pt idx="1308">
                  <c:v>39.333588001929101</c:v>
                </c:pt>
                <c:pt idx="1309">
                  <c:v>39.349736924288401</c:v>
                </c:pt>
                <c:pt idx="1310">
                  <c:v>39.365872717460398</c:v>
                </c:pt>
                <c:pt idx="1311">
                  <c:v>39.381995394115002</c:v>
                </c:pt>
                <c:pt idx="1312">
                  <c:v>39.398104966908299</c:v>
                </c:pt>
                <c:pt idx="1313">
                  <c:v>39.414201448482402</c:v>
                </c:pt>
                <c:pt idx="1314">
                  <c:v>39.430284851465601</c:v>
                </c:pt>
                <c:pt idx="1315">
                  <c:v>39.446355188472502</c:v>
                </c:pt>
                <c:pt idx="1316">
                  <c:v>39.4624124721038</c:v>
                </c:pt>
                <c:pt idx="1317">
                  <c:v>39.478456714946397</c:v>
                </c:pt>
                <c:pt idx="1318">
                  <c:v>39.494487929573602</c:v>
                </c:pt>
                <c:pt idx="1319">
                  <c:v>39.510506128544897</c:v>
                </c:pt>
                <c:pt idx="1320">
                  <c:v>39.526511324406201</c:v>
                </c:pt>
                <c:pt idx="1321">
                  <c:v>39.542503529689697</c:v>
                </c:pt>
                <c:pt idx="1322">
                  <c:v>39.558482756914003</c:v>
                </c:pt>
                <c:pt idx="1323">
                  <c:v>39.574449018584097</c:v>
                </c:pt>
                <c:pt idx="1324">
                  <c:v>39.590402327191597</c:v>
                </c:pt>
                <c:pt idx="1325">
                  <c:v>39.606342695214202</c:v>
                </c:pt>
                <c:pt idx="1326">
                  <c:v>39.622270136395002</c:v>
                </c:pt>
                <c:pt idx="1327">
                  <c:v>39.638184663137999</c:v>
                </c:pt>
                <c:pt idx="1328">
                  <c:v>39.654086286855602</c:v>
                </c:pt>
                <c:pt idx="1329">
                  <c:v>39.669975019980399</c:v>
                </c:pt>
                <c:pt idx="1330">
                  <c:v>39.685850874932001</c:v>
                </c:pt>
                <c:pt idx="1331">
                  <c:v>39.701713864116599</c:v>
                </c:pt>
                <c:pt idx="1332">
                  <c:v>39.717563999927499</c:v>
                </c:pt>
                <c:pt idx="1333">
                  <c:v>39.733401294744702</c:v>
                </c:pt>
                <c:pt idx="1334">
                  <c:v>39.749225760935197</c:v>
                </c:pt>
                <c:pt idx="1335">
                  <c:v>39.765037410852997</c:v>
                </c:pt>
                <c:pt idx="1336">
                  <c:v>39.780836256839002</c:v>
                </c:pt>
                <c:pt idx="1337">
                  <c:v>39.796622311221199</c:v>
                </c:pt>
                <c:pt idx="1338">
                  <c:v>39.812395586314601</c:v>
                </c:pt>
                <c:pt idx="1339">
                  <c:v>39.828156094421303</c:v>
                </c:pt>
                <c:pt idx="1340">
                  <c:v>39.843903847830497</c:v>
                </c:pt>
                <c:pt idx="1341">
                  <c:v>39.859638858818499</c:v>
                </c:pt>
                <c:pt idx="1342">
                  <c:v>39.875361139648703</c:v>
                </c:pt>
                <c:pt idx="1343">
                  <c:v>39.891070702571902</c:v>
                </c:pt>
                <c:pt idx="1344">
                  <c:v>39.906767559826001</c:v>
                </c:pt>
                <c:pt idx="1345">
                  <c:v>39.9224517236362</c:v>
                </c:pt>
                <c:pt idx="1346">
                  <c:v>39.938123206214897</c:v>
                </c:pt>
                <c:pt idx="1347">
                  <c:v>39.953782019761803</c:v>
                </c:pt>
                <c:pt idx="1348">
                  <c:v>39.969428176464199</c:v>
                </c:pt>
                <c:pt idx="1349">
                  <c:v>39.985061688496501</c:v>
                </c:pt>
                <c:pt idx="1350">
                  <c:v>40.000682568020601</c:v>
                </c:pt>
                <c:pt idx="1351">
                  <c:v>40.016290827185898</c:v>
                </c:pt>
                <c:pt idx="1352">
                  <c:v>40.031886478129103</c:v>
                </c:pt>
                <c:pt idx="1353">
                  <c:v>40.047469532974603</c:v>
                </c:pt>
                <c:pt idx="1354">
                  <c:v>40.063040003834303</c:v>
                </c:pt>
                <c:pt idx="1355">
                  <c:v>40.078597902807402</c:v>
                </c:pt>
                <c:pt idx="1356">
                  <c:v>40.094143241981101</c:v>
                </c:pt>
                <c:pt idx="1357">
                  <c:v>40.109676033429899</c:v>
                </c:pt>
                <c:pt idx="1358">
                  <c:v>40.125196289216099</c:v>
                </c:pt>
                <c:pt idx="1359">
                  <c:v>40.140704021389503</c:v>
                </c:pt>
                <c:pt idx="1360">
                  <c:v>40.156199241987899</c:v>
                </c:pt>
                <c:pt idx="1361">
                  <c:v>40.171681963036598</c:v>
                </c:pt>
                <c:pt idx="1362">
                  <c:v>40.187152196548801</c:v>
                </c:pt>
                <c:pt idx="1363">
                  <c:v>40.2026099545254</c:v>
                </c:pt>
                <c:pt idx="1364">
                  <c:v>40.218055248955203</c:v>
                </c:pt>
                <c:pt idx="1365">
                  <c:v>40.233488091814799</c:v>
                </c:pt>
                <c:pt idx="1366">
                  <c:v>40.248908495068697</c:v>
                </c:pt>
                <c:pt idx="1367">
                  <c:v>40.264316470669499</c:v>
                </c:pt>
                <c:pt idx="1368">
                  <c:v>40.279712030557498</c:v>
                </c:pt>
                <c:pt idx="1369">
                  <c:v>40.295095186661001</c:v>
                </c:pt>
                <c:pt idx="1370">
                  <c:v>40.3104659508965</c:v>
                </c:pt>
                <c:pt idx="1371">
                  <c:v>40.325824335168498</c:v>
                </c:pt>
                <c:pt idx="1372">
                  <c:v>40.3411703513693</c:v>
                </c:pt>
                <c:pt idx="1373">
                  <c:v>40.356504011379599</c:v>
                </c:pt>
                <c:pt idx="1374">
                  <c:v>40.371825327068201</c:v>
                </c:pt>
                <c:pt idx="1375">
                  <c:v>40.387134310291898</c:v>
                </c:pt>
                <c:pt idx="1376">
                  <c:v>40.402430963162701</c:v>
                </c:pt>
                <c:pt idx="1377">
                  <c:v>40.417715305993497</c:v>
                </c:pt>
                <c:pt idx="1378">
                  <c:v>40.4329873509704</c:v>
                </c:pt>
                <c:pt idx="1379">
                  <c:v>40.448247109866301</c:v>
                </c:pt>
                <c:pt idx="1380">
                  <c:v>40.463494594441997</c:v>
                </c:pt>
                <c:pt idx="1381">
                  <c:v>40.4787298164456</c:v>
                </c:pt>
                <c:pt idx="1382">
                  <c:v>40.493952787612699</c:v>
                </c:pt>
                <c:pt idx="1383">
                  <c:v>40.5091635196666</c:v>
                </c:pt>
                <c:pt idx="1384">
                  <c:v>40.524362024318002</c:v>
                </c:pt>
                <c:pt idx="1385">
                  <c:v>40.539548313265499</c:v>
                </c:pt>
                <c:pt idx="1386">
                  <c:v>40.554722398194897</c:v>
                </c:pt>
                <c:pt idx="1387">
                  <c:v>40.569884290780003</c:v>
                </c:pt>
                <c:pt idx="1388">
                  <c:v>40.5850340026821</c:v>
                </c:pt>
                <c:pt idx="1389">
                  <c:v>40.600171545550097</c:v>
                </c:pt>
                <c:pt idx="1390">
                  <c:v>40.615296931021</c:v>
                </c:pt>
                <c:pt idx="1391">
                  <c:v>40.630410170718903</c:v>
                </c:pt>
                <c:pt idx="1392">
                  <c:v>40.6455112762563</c:v>
                </c:pt>
                <c:pt idx="1393">
                  <c:v>40.6606002592331</c:v>
                </c:pt>
                <c:pt idx="1394">
                  <c:v>40.675677131237002</c:v>
                </c:pt>
                <c:pt idx="1395">
                  <c:v>40.690741903843602</c:v>
                </c:pt>
                <c:pt idx="1396">
                  <c:v>40.705794588616499</c:v>
                </c:pt>
                <c:pt idx="1397">
                  <c:v>40.720835197106801</c:v>
                </c:pt>
                <c:pt idx="1398">
                  <c:v>40.735863740853901</c:v>
                </c:pt>
                <c:pt idx="1399">
                  <c:v>40.750880231384699</c:v>
                </c:pt>
                <c:pt idx="1400">
                  <c:v>40.765884680214299</c:v>
                </c:pt>
                <c:pt idx="1401">
                  <c:v>40.780877098845799</c:v>
                </c:pt>
                <c:pt idx="1402">
                  <c:v>40.795857498769998</c:v>
                </c:pt>
                <c:pt idx="1403">
                  <c:v>40.810825891465797</c:v>
                </c:pt>
                <c:pt idx="1404">
                  <c:v>40.825782288400397</c:v>
                </c:pt>
                <c:pt idx="1405">
                  <c:v>40.840726701028601</c:v>
                </c:pt>
                <c:pt idx="1406">
                  <c:v>40.855659140793598</c:v>
                </c:pt>
                <c:pt idx="1407">
                  <c:v>40.870579619126502</c:v>
                </c:pt>
                <c:pt idx="1408">
                  <c:v>40.885488147446502</c:v>
                </c:pt>
                <c:pt idx="1409">
                  <c:v>40.900384737161097</c:v>
                </c:pt>
                <c:pt idx="1410">
                  <c:v>40.915269399665803</c:v>
                </c:pt>
                <c:pt idx="1411">
                  <c:v>40.930142146344302</c:v>
                </c:pt>
                <c:pt idx="1412">
                  <c:v>40.945002988568497</c:v>
                </c:pt>
                <c:pt idx="1413">
                  <c:v>40.959851937698502</c:v>
                </c:pt>
                <c:pt idx="1414">
                  <c:v>40.974689005082702</c:v>
                </c:pt>
                <c:pt idx="1415">
                  <c:v>40.989514202057798</c:v>
                </c:pt>
                <c:pt idx="1416">
                  <c:v>41.004327539948598</c:v>
                </c:pt>
                <c:pt idx="1417">
                  <c:v>41.019129030068299</c:v>
                </c:pt>
                <c:pt idx="1418">
                  <c:v>41.033918683718603</c:v>
                </c:pt>
                <c:pt idx="1419">
                  <c:v>41.048696512189203</c:v>
                </c:pt>
                <c:pt idx="1420">
                  <c:v>41.0634625267584</c:v>
                </c:pt>
                <c:pt idx="1421">
                  <c:v>41.078216738693001</c:v>
                </c:pt>
                <c:pt idx="1422">
                  <c:v>41.092959159247897</c:v>
                </c:pt>
                <c:pt idx="1423">
                  <c:v>41.107689799666602</c:v>
                </c:pt>
                <c:pt idx="1424">
                  <c:v>41.122408671181198</c:v>
                </c:pt>
                <c:pt idx="1425">
                  <c:v>41.137115781543599</c:v>
                </c:pt>
                <c:pt idx="1426">
                  <c:v>41.151811139116496</c:v>
                </c:pt>
                <c:pt idx="1427">
                  <c:v>41.166494760601999</c:v>
                </c:pt>
                <c:pt idx="1428">
                  <c:v>41.181166657152502</c:v>
                </c:pt>
                <c:pt idx="1429">
                  <c:v>41.195826839907902</c:v>
                </c:pt>
                <c:pt idx="1430">
                  <c:v>41.2104753199961</c:v>
                </c:pt>
                <c:pt idx="1431">
                  <c:v>41.225112108532798</c:v>
                </c:pt>
                <c:pt idx="1432">
                  <c:v>41.239737216621499</c:v>
                </c:pt>
                <c:pt idx="1433">
                  <c:v>41.254350655353697</c:v>
                </c:pt>
                <c:pt idx="1434">
                  <c:v>41.2689524358086</c:v>
                </c:pt>
                <c:pt idx="1435">
                  <c:v>41.283542569053303</c:v>
                </c:pt>
                <c:pt idx="1436">
                  <c:v>41.298121066142997</c:v>
                </c:pt>
                <c:pt idx="1437">
                  <c:v>41.312687938120703</c:v>
                </c:pt>
                <c:pt idx="1438">
                  <c:v>41.3272431960172</c:v>
                </c:pt>
                <c:pt idx="1439">
                  <c:v>41.341786850851598</c:v>
                </c:pt>
                <c:pt idx="1440">
                  <c:v>41.356318913630602</c:v>
                </c:pt>
                <c:pt idx="1441">
                  <c:v>41.370839395349002</c:v>
                </c:pt>
                <c:pt idx="1442">
                  <c:v>41.385348306989798</c:v>
                </c:pt>
                <c:pt idx="1443">
                  <c:v>41.399845659523699</c:v>
                </c:pt>
                <c:pt idx="1444">
                  <c:v>41.414331463909598</c:v>
                </c:pt>
                <c:pt idx="1445">
                  <c:v>41.428805731094499</c:v>
                </c:pt>
                <c:pt idx="1446">
                  <c:v>41.443268472013202</c:v>
                </c:pt>
                <c:pt idx="1447">
                  <c:v>41.4577196975889</c:v>
                </c:pt>
                <c:pt idx="1448">
                  <c:v>41.472159418732502</c:v>
                </c:pt>
                <c:pt idx="1449">
                  <c:v>41.486587646343402</c:v>
                </c:pt>
                <c:pt idx="1450">
                  <c:v>41.501004391308697</c:v>
                </c:pt>
                <c:pt idx="1451">
                  <c:v>41.515409664504098</c:v>
                </c:pt>
                <c:pt idx="1452">
                  <c:v>41.529803476792999</c:v>
                </c:pt>
                <c:pt idx="1453">
                  <c:v>41.544185839027101</c:v>
                </c:pt>
                <c:pt idx="1454">
                  <c:v>41.5585567620465</c:v>
                </c:pt>
                <c:pt idx="1455">
                  <c:v>41.5729162566791</c:v>
                </c:pt>
                <c:pt idx="1456">
                  <c:v>41.587264333741302</c:v>
                </c:pt>
                <c:pt idx="1457">
                  <c:v>41.601601004037597</c:v>
                </c:pt>
                <c:pt idx="1458">
                  <c:v>41.615926278360703</c:v>
                </c:pt>
                <c:pt idx="1459">
                  <c:v>41.6302401674916</c:v>
                </c:pt>
                <c:pt idx="1460">
                  <c:v>41.6445426821994</c:v>
                </c:pt>
                <c:pt idx="1461">
                  <c:v>41.6588338332418</c:v>
                </c:pt>
                <c:pt idx="1462">
                  <c:v>41.673113631364501</c:v>
                </c:pt>
                <c:pt idx="1463">
                  <c:v>41.687382087301501</c:v>
                </c:pt>
                <c:pt idx="1464">
                  <c:v>41.701639211775301</c:v>
                </c:pt>
                <c:pt idx="1465">
                  <c:v>41.715885015496703</c:v>
                </c:pt>
                <c:pt idx="1466">
                  <c:v>41.730119509164602</c:v>
                </c:pt>
                <c:pt idx="1467">
                  <c:v>41.7443427034666</c:v>
                </c:pt>
                <c:pt idx="1468">
                  <c:v>41.758554609078402</c:v>
                </c:pt>
                <c:pt idx="1469">
                  <c:v>41.772755236664203</c:v>
                </c:pt>
                <c:pt idx="1470">
                  <c:v>41.786944596876701</c:v>
                </c:pt>
                <c:pt idx="1471">
                  <c:v>41.801122700356899</c:v>
                </c:pt>
                <c:pt idx="1472">
                  <c:v>41.815289557734097</c:v>
                </c:pt>
                <c:pt idx="1473">
                  <c:v>41.829445179626298</c:v>
                </c:pt>
                <c:pt idx="1474">
                  <c:v>41.8435895766399</c:v>
                </c:pt>
                <c:pt idx="1475">
                  <c:v>41.857722757357003</c:v>
                </c:pt>
                <c:pt idx="1476">
                  <c:v>41.8718447336515</c:v>
                </c:pt>
                <c:pt idx="1477">
                  <c:v>41.885955516594599</c:v>
                </c:pt>
                <c:pt idx="1478">
                  <c:v>41.900055116737398</c:v>
                </c:pt>
                <c:pt idx="1479">
                  <c:v>41.9141435446193</c:v>
                </c:pt>
                <c:pt idx="1480">
                  <c:v>41.928220810768103</c:v>
                </c:pt>
                <c:pt idx="1481">
                  <c:v>41.942286925700003</c:v>
                </c:pt>
                <c:pt idx="1482">
                  <c:v>41.956341899919501</c:v>
                </c:pt>
                <c:pt idx="1483">
                  <c:v>41.970385743919401</c:v>
                </c:pt>
                <c:pt idx="1484">
                  <c:v>41.984418468180998</c:v>
                </c:pt>
                <c:pt idx="1485">
                  <c:v>41.998440083173897</c:v>
                </c:pt>
                <c:pt idx="1486">
                  <c:v>42.012450599356399</c:v>
                </c:pt>
                <c:pt idx="1487">
                  <c:v>42.026450027174697</c:v>
                </c:pt>
                <c:pt idx="1488">
                  <c:v>42.040438377064</c:v>
                </c:pt>
                <c:pt idx="1489">
                  <c:v>42.054415659447599</c:v>
                </c:pt>
                <c:pt idx="1490">
                  <c:v>42.068381884737299</c:v>
                </c:pt>
                <c:pt idx="1491">
                  <c:v>42.082337063333497</c:v>
                </c:pt>
                <c:pt idx="1492">
                  <c:v>42.096281205624997</c:v>
                </c:pt>
                <c:pt idx="1493">
                  <c:v>42.110214321989098</c:v>
                </c:pt>
                <c:pt idx="1494">
                  <c:v>42.1241364227918</c:v>
                </c:pt>
                <c:pt idx="1495">
                  <c:v>42.138047518387197</c:v>
                </c:pt>
                <c:pt idx="1496">
                  <c:v>42.151947619118403</c:v>
                </c:pt>
                <c:pt idx="1497">
                  <c:v>42.165836735316802</c:v>
                </c:pt>
                <c:pt idx="1498">
                  <c:v>42.179714877302501</c:v>
                </c:pt>
                <c:pt idx="1499">
                  <c:v>42.193582055383899</c:v>
                </c:pt>
                <c:pt idx="1500">
                  <c:v>42.207438279858401</c:v>
                </c:pt>
                <c:pt idx="1501">
                  <c:v>42.221283561011603</c:v>
                </c:pt>
                <c:pt idx="1502">
                  <c:v>42.235117909118003</c:v>
                </c:pt>
                <c:pt idx="1503">
                  <c:v>42.248941334440602</c:v>
                </c:pt>
                <c:pt idx="1504">
                  <c:v>42.262753847231103</c:v>
                </c:pt>
                <c:pt idx="1505">
                  <c:v>42.276555457729799</c:v>
                </c:pt>
                <c:pt idx="1506">
                  <c:v>42.290346176165698</c:v>
                </c:pt>
                <c:pt idx="1507">
                  <c:v>42.304126012756399</c:v>
                </c:pt>
                <c:pt idx="1508">
                  <c:v>42.317894977708299</c:v>
                </c:pt>
                <c:pt idx="1509">
                  <c:v>42.331653081216501</c:v>
                </c:pt>
                <c:pt idx="1510">
                  <c:v>42.345400333464603</c:v>
                </c:pt>
                <c:pt idx="1511">
                  <c:v>42.359136744625197</c:v>
                </c:pt>
                <c:pt idx="1512">
                  <c:v>42.372862324859497</c:v>
                </c:pt>
                <c:pt idx="1513">
                  <c:v>42.386577084317501</c:v>
                </c:pt>
                <c:pt idx="1514">
                  <c:v>42.400281033137901</c:v>
                </c:pt>
                <c:pt idx="1515">
                  <c:v>42.413974181448303</c:v>
                </c:pt>
                <c:pt idx="1516">
                  <c:v>42.427656539365003</c:v>
                </c:pt>
                <c:pt idx="1517">
                  <c:v>42.441328116992999</c:v>
                </c:pt>
                <c:pt idx="1518">
                  <c:v>42.454988924426402</c:v>
                </c:pt>
                <c:pt idx="1519">
                  <c:v>42.468638971747801</c:v>
                </c:pt>
                <c:pt idx="1520">
                  <c:v>42.482278269028797</c:v>
                </c:pt>
                <c:pt idx="1521">
                  <c:v>42.49590682633</c:v>
                </c:pt>
                <c:pt idx="1522">
                  <c:v>42.509524653700502</c:v>
                </c:pt>
                <c:pt idx="1523">
                  <c:v>42.523131761178703</c:v>
                </c:pt>
                <c:pt idx="1524">
                  <c:v>42.536728158892799</c:v>
                </c:pt>
                <c:pt idx="1525">
                  <c:v>42.550313857169002</c:v>
                </c:pt>
                <c:pt idx="1526">
                  <c:v>42.563888865643399</c:v>
                </c:pt>
                <c:pt idx="1527">
                  <c:v>42.577453194311701</c:v>
                </c:pt>
                <c:pt idx="1528">
                  <c:v>42.591006853158497</c:v>
                </c:pt>
                <c:pt idx="1529">
                  <c:v>42.604549852157298</c:v>
                </c:pt>
                <c:pt idx="1530">
                  <c:v>42.618082201270802</c:v>
                </c:pt>
                <c:pt idx="1531">
                  <c:v>42.631603910450501</c:v>
                </c:pt>
                <c:pt idx="1532">
                  <c:v>42.645114989637001</c:v>
                </c:pt>
                <c:pt idx="1533">
                  <c:v>42.658615448760102</c:v>
                </c:pt>
                <c:pt idx="1534">
                  <c:v>42.672105297738497</c:v>
                </c:pt>
                <c:pt idx="1535">
                  <c:v>42.685584546480001</c:v>
                </c:pt>
                <c:pt idx="1536">
                  <c:v>42.699053204881402</c:v>
                </c:pt>
                <c:pt idx="1537">
                  <c:v>42.712511282828899</c:v>
                </c:pt>
                <c:pt idx="1538">
                  <c:v>42.725958790197403</c:v>
                </c:pt>
                <c:pt idx="1539">
                  <c:v>42.739395736851201</c:v>
                </c:pt>
                <c:pt idx="1540">
                  <c:v>42.752822132643701</c:v>
                </c:pt>
                <c:pt idx="1541">
                  <c:v>42.766237987417298</c:v>
                </c:pt>
                <c:pt idx="1542">
                  <c:v>42.779643311003703</c:v>
                </c:pt>
                <c:pt idx="1543">
                  <c:v>42.793038113223801</c:v>
                </c:pt>
                <c:pt idx="1544">
                  <c:v>42.806422403887602</c:v>
                </c:pt>
                <c:pt idx="1545">
                  <c:v>42.8197961927943</c:v>
                </c:pt>
                <c:pt idx="1546">
                  <c:v>42.833159489732303</c:v>
                </c:pt>
                <c:pt idx="1547">
                  <c:v>42.846512304479297</c:v>
                </c:pt>
                <c:pt idx="1548">
                  <c:v>42.859854646802198</c:v>
                </c:pt>
                <c:pt idx="1549">
                  <c:v>42.873186526457097</c:v>
                </c:pt>
                <c:pt idx="1550">
                  <c:v>42.8865079531896</c:v>
                </c:pt>
                <c:pt idx="1551">
                  <c:v>42.899818936734199</c:v>
                </c:pt>
                <c:pt idx="1552">
                  <c:v>42.9131194868149</c:v>
                </c:pt>
                <c:pt idx="1553">
                  <c:v>42.926409613144997</c:v>
                </c:pt>
                <c:pt idx="1554">
                  <c:v>42.939689325427203</c:v>
                </c:pt>
                <c:pt idx="1555">
                  <c:v>42.952958633353397</c:v>
                </c:pt>
                <c:pt idx="1556">
                  <c:v>42.966217546604803</c:v>
                </c:pt>
                <c:pt idx="1557">
                  <c:v>42.979466074851999</c:v>
                </c:pt>
                <c:pt idx="1558">
                  <c:v>42.992704227755098</c:v>
                </c:pt>
                <c:pt idx="1559">
                  <c:v>43.005932014963498</c:v>
                </c:pt>
                <c:pt idx="1560">
                  <c:v>43.019149446115797</c:v>
                </c:pt>
                <c:pt idx="1561">
                  <c:v>43.032356530840303</c:v>
                </c:pt>
                <c:pt idx="1562">
                  <c:v>43.045553278754603</c:v>
                </c:pt>
                <c:pt idx="1563">
                  <c:v>43.058739699465697</c:v>
                </c:pt>
                <c:pt idx="1564">
                  <c:v>43.071915802569997</c:v>
                </c:pt>
                <c:pt idx="1565">
                  <c:v>43.085081597653499</c:v>
                </c:pt>
                <c:pt idx="1566">
                  <c:v>43.098237094291697</c:v>
                </c:pt>
                <c:pt idx="1567">
                  <c:v>43.1113823020493</c:v>
                </c:pt>
                <c:pt idx="1568">
                  <c:v>43.124517230480798</c:v>
                </c:pt>
                <c:pt idx="1569">
                  <c:v>43.137641889130002</c:v>
                </c:pt>
                <c:pt idx="1570">
                  <c:v>43.150756287530399</c:v>
                </c:pt>
                <c:pt idx="1571">
                  <c:v>43.163860435204903</c:v>
                </c:pt>
                <c:pt idx="1572">
                  <c:v>43.176954341666097</c:v>
                </c:pt>
                <c:pt idx="1573">
                  <c:v>43.190038016415897</c:v>
                </c:pt>
                <c:pt idx="1574">
                  <c:v>43.203111470151001</c:v>
                </c:pt>
                <c:pt idx="1575">
                  <c:v>43.216174712005802</c:v>
                </c:pt>
                <c:pt idx="1576">
                  <c:v>43.229227750762199</c:v>
                </c:pt>
                <c:pt idx="1577">
                  <c:v>43.242270595887398</c:v>
                </c:pt>
                <c:pt idx="1578">
                  <c:v>43.2553032568389</c:v>
                </c:pt>
                <c:pt idx="1579">
                  <c:v>43.268325743063599</c:v>
                </c:pt>
                <c:pt idx="1580">
                  <c:v>43.281338063998497</c:v>
                </c:pt>
                <c:pt idx="1581">
                  <c:v>43.294340229070102</c:v>
                </c:pt>
                <c:pt idx="1582">
                  <c:v>43.307332247695001</c:v>
                </c:pt>
                <c:pt idx="1583">
                  <c:v>43.320314129279602</c:v>
                </c:pt>
                <c:pt idx="1584">
                  <c:v>43.333285883220199</c:v>
                </c:pt>
                <c:pt idx="1585">
                  <c:v>43.3462475189028</c:v>
                </c:pt>
                <c:pt idx="1586">
                  <c:v>43.359199045703598</c:v>
                </c:pt>
                <c:pt idx="1587">
                  <c:v>43.372140472988399</c:v>
                </c:pt>
                <c:pt idx="1588">
                  <c:v>43.385071810113203</c:v>
                </c:pt>
                <c:pt idx="1589">
                  <c:v>43.397993066423801</c:v>
                </c:pt>
                <c:pt idx="1590">
                  <c:v>43.410904251255999</c:v>
                </c:pt>
                <c:pt idx="1591">
                  <c:v>43.423805373935402</c:v>
                </c:pt>
                <c:pt idx="1592">
                  <c:v>43.436696443777997</c:v>
                </c:pt>
                <c:pt idx="1593">
                  <c:v>43.449577470089402</c:v>
                </c:pt>
                <c:pt idx="1594">
                  <c:v>43.462448462165398</c:v>
                </c:pt>
                <c:pt idx="1595">
                  <c:v>43.475309429291698</c:v>
                </c:pt>
                <c:pt idx="1596">
                  <c:v>43.488160380744297</c:v>
                </c:pt>
                <c:pt idx="1597">
                  <c:v>43.501001325788998</c:v>
                </c:pt>
                <c:pt idx="1598">
                  <c:v>43.5138322736817</c:v>
                </c:pt>
                <c:pt idx="1599">
                  <c:v>43.526653233668597</c:v>
                </c:pt>
                <c:pt idx="1600">
                  <c:v>43.539464214985799</c:v>
                </c:pt>
                <c:pt idx="1601">
                  <c:v>43.552265226859603</c:v>
                </c:pt>
                <c:pt idx="1602">
                  <c:v>43.565056278506397</c:v>
                </c:pt>
                <c:pt idx="1603">
                  <c:v>43.577837379132703</c:v>
                </c:pt>
                <c:pt idx="1604">
                  <c:v>43.590608537935303</c:v>
                </c:pt>
                <c:pt idx="1605">
                  <c:v>43.603369764100997</c:v>
                </c:pt>
                <c:pt idx="1606">
                  <c:v>43.616121066806997</c:v>
                </c:pt>
                <c:pt idx="1607">
                  <c:v>43.628862455220499</c:v>
                </c:pt>
                <c:pt idx="1608">
                  <c:v>43.641593938499</c:v>
                </c:pt>
                <c:pt idx="1609">
                  <c:v>43.654315525790302</c:v>
                </c:pt>
                <c:pt idx="1610">
                  <c:v>43.667027226232399</c:v>
                </c:pt>
                <c:pt idx="1611">
                  <c:v>43.679729048953398</c:v>
                </c:pt>
                <c:pt idx="1612">
                  <c:v>43.692421003071999</c:v>
                </c:pt>
                <c:pt idx="1613">
                  <c:v>43.705103097696998</c:v>
                </c:pt>
                <c:pt idx="1614">
                  <c:v>43.7177753419274</c:v>
                </c:pt>
                <c:pt idx="1615">
                  <c:v>43.730437744852701</c:v>
                </c:pt>
                <c:pt idx="1616">
                  <c:v>43.743090315552699</c:v>
                </c:pt>
                <c:pt idx="1617">
                  <c:v>43.755733063097402</c:v>
                </c:pt>
                <c:pt idx="1618">
                  <c:v>43.768365996547502</c:v>
                </c:pt>
                <c:pt idx="1619">
                  <c:v>43.780989124953798</c:v>
                </c:pt>
                <c:pt idx="1620">
                  <c:v>43.793602457357402</c:v>
                </c:pt>
                <c:pt idx="1621">
                  <c:v>43.806206002790098</c:v>
                </c:pt>
                <c:pt idx="1622">
                  <c:v>43.818799770273998</c:v>
                </c:pt>
                <c:pt idx="1623">
                  <c:v>43.831383768853797</c:v>
                </c:pt>
                <c:pt idx="1624">
                  <c:v>43.843958008459502</c:v>
                </c:pt>
                <c:pt idx="1625">
                  <c:v>43.856522497554302</c:v>
                </c:pt>
                <c:pt idx="1626">
                  <c:v>43.869077245201296</c:v>
                </c:pt>
                <c:pt idx="1627">
                  <c:v>43.881622260459601</c:v>
                </c:pt>
                <c:pt idx="1628">
                  <c:v>43.894157552384797</c:v>
                </c:pt>
                <c:pt idx="1629">
                  <c:v>43.906683130028497</c:v>
                </c:pt>
                <c:pt idx="1630">
                  <c:v>43.919199002438297</c:v>
                </c:pt>
                <c:pt idx="1631">
                  <c:v>43.931705178658198</c:v>
                </c:pt>
                <c:pt idx="1632">
                  <c:v>43.944201666130297</c:v>
                </c:pt>
                <c:pt idx="1633">
                  <c:v>43.956688474420503</c:v>
                </c:pt>
                <c:pt idx="1634">
                  <c:v>43.969165612643103</c:v>
                </c:pt>
                <c:pt idx="1635">
                  <c:v>43.981633089658899</c:v>
                </c:pt>
                <c:pt idx="1636">
                  <c:v>43.994090914313297</c:v>
                </c:pt>
                <c:pt idx="1637">
                  <c:v>44.0065390954367</c:v>
                </c:pt>
                <c:pt idx="1638">
                  <c:v>44.018977641844003</c:v>
                </c:pt>
                <c:pt idx="1639">
                  <c:v>44.031406562334801</c:v>
                </c:pt>
                <c:pt idx="1640">
                  <c:v>44.043825865930202</c:v>
                </c:pt>
                <c:pt idx="1641">
                  <c:v>44.0562355614273</c:v>
                </c:pt>
                <c:pt idx="1642">
                  <c:v>44.0686356575074</c:v>
                </c:pt>
                <c:pt idx="1643">
                  <c:v>44.081026162942401</c:v>
                </c:pt>
                <c:pt idx="1644">
                  <c:v>44.093407086491197</c:v>
                </c:pt>
                <c:pt idx="1645">
                  <c:v>44.105778436899698</c:v>
                </c:pt>
                <c:pt idx="1646">
                  <c:v>44.118140222900898</c:v>
                </c:pt>
                <c:pt idx="1647">
                  <c:v>44.130492453214501</c:v>
                </c:pt>
                <c:pt idx="1648">
                  <c:v>44.142835136849399</c:v>
                </c:pt>
                <c:pt idx="1649">
                  <c:v>44.155168282787997</c:v>
                </c:pt>
                <c:pt idx="1650">
                  <c:v>44.167491899475998</c:v>
                </c:pt>
                <c:pt idx="1651">
                  <c:v>44.179805995644202</c:v>
                </c:pt>
                <c:pt idx="1652">
                  <c:v>44.192110580014898</c:v>
                </c:pt>
                <c:pt idx="1653">
                  <c:v>44.204405661301699</c:v>
                </c:pt>
                <c:pt idx="1654">
                  <c:v>44.2166912482096</c:v>
                </c:pt>
                <c:pt idx="1655">
                  <c:v>44.228967349435202</c:v>
                </c:pt>
                <c:pt idx="1656">
                  <c:v>44.241233975022602</c:v>
                </c:pt>
                <c:pt idx="1657">
                  <c:v>44.2534911304773</c:v>
                </c:pt>
                <c:pt idx="1658">
                  <c:v>44.265738826522302</c:v>
                </c:pt>
                <c:pt idx="1659">
                  <c:v>44.277977071774998</c:v>
                </c:pt>
                <c:pt idx="1660">
                  <c:v>44.290205874852496</c:v>
                </c:pt>
                <c:pt idx="1661">
                  <c:v>44.3024252443725</c:v>
                </c:pt>
                <c:pt idx="1662">
                  <c:v>44.314635188952202</c:v>
                </c:pt>
                <c:pt idx="1663">
                  <c:v>44.326835717209001</c:v>
                </c:pt>
                <c:pt idx="1664">
                  <c:v>44.339026837725001</c:v>
                </c:pt>
                <c:pt idx="1665">
                  <c:v>44.351208558487102</c:v>
                </c:pt>
                <c:pt idx="1666">
                  <c:v>44.363380888607097</c:v>
                </c:pt>
                <c:pt idx="1667">
                  <c:v>44.375543836688799</c:v>
                </c:pt>
                <c:pt idx="1668">
                  <c:v>44.387697411336198</c:v>
                </c:pt>
                <c:pt idx="1669">
                  <c:v>44.399841621153101</c:v>
                </c:pt>
                <c:pt idx="1670">
                  <c:v>44.411976474743398</c:v>
                </c:pt>
                <c:pt idx="1671">
                  <c:v>44.4241019807111</c:v>
                </c:pt>
                <c:pt idx="1672">
                  <c:v>44.436218147660099</c:v>
                </c:pt>
                <c:pt idx="1673">
                  <c:v>44.448324984194201</c:v>
                </c:pt>
                <c:pt idx="1674">
                  <c:v>44.460422498917403</c:v>
                </c:pt>
                <c:pt idx="1675">
                  <c:v>44.472510700433503</c:v>
                </c:pt>
                <c:pt idx="1676">
                  <c:v>44.484589596214597</c:v>
                </c:pt>
                <c:pt idx="1677">
                  <c:v>44.496659193742602</c:v>
                </c:pt>
                <c:pt idx="1678">
                  <c:v>44.508719503088898</c:v>
                </c:pt>
                <c:pt idx="1679">
                  <c:v>44.520770532797002</c:v>
                </c:pt>
                <c:pt idx="1680">
                  <c:v>44.5328122914106</c:v>
                </c:pt>
                <c:pt idx="1681">
                  <c:v>44.544844787473501</c:v>
                </c:pt>
                <c:pt idx="1682">
                  <c:v>44.556868029529298</c:v>
                </c:pt>
                <c:pt idx="1683">
                  <c:v>44.568882026121599</c:v>
                </c:pt>
                <c:pt idx="1684">
                  <c:v>44.580886785794199</c:v>
                </c:pt>
                <c:pt idx="1685">
                  <c:v>44.592882317090599</c:v>
                </c:pt>
                <c:pt idx="1686">
                  <c:v>44.604868628554698</c:v>
                </c:pt>
                <c:pt idx="1687">
                  <c:v>44.616845728729899</c:v>
                </c:pt>
                <c:pt idx="1688">
                  <c:v>44.628813622761903</c:v>
                </c:pt>
                <c:pt idx="1689">
                  <c:v>44.640772320332502</c:v>
                </c:pt>
                <c:pt idx="1690">
                  <c:v>44.652721830992697</c:v>
                </c:pt>
                <c:pt idx="1691">
                  <c:v>44.664662163192602</c:v>
                </c:pt>
                <c:pt idx="1692">
                  <c:v>44.676593325382399</c:v>
                </c:pt>
                <c:pt idx="1693">
                  <c:v>44.6885153260123</c:v>
                </c:pt>
                <c:pt idx="1694">
                  <c:v>44.700428173532302</c:v>
                </c:pt>
                <c:pt idx="1695">
                  <c:v>44.712331876392703</c:v>
                </c:pt>
                <c:pt idx="1696">
                  <c:v>44.724226443043499</c:v>
                </c:pt>
                <c:pt idx="1697">
                  <c:v>44.736111881935003</c:v>
                </c:pt>
                <c:pt idx="1698">
                  <c:v>44.747988201517302</c:v>
                </c:pt>
                <c:pt idx="1699">
                  <c:v>44.759855409911403</c:v>
                </c:pt>
                <c:pt idx="1700">
                  <c:v>44.771713510715898</c:v>
                </c:pt>
                <c:pt idx="1701">
                  <c:v>44.783562516217003</c:v>
                </c:pt>
                <c:pt idx="1702">
                  <c:v>44.795402434759403</c:v>
                </c:pt>
                <c:pt idx="1703">
                  <c:v>44.807233274687597</c:v>
                </c:pt>
                <c:pt idx="1704">
                  <c:v>44.819055044346001</c:v>
                </c:pt>
                <c:pt idx="1705">
                  <c:v>44.8308677520793</c:v>
                </c:pt>
                <c:pt idx="1706">
                  <c:v>44.842671406231901</c:v>
                </c:pt>
                <c:pt idx="1707">
                  <c:v>44.854466015148503</c:v>
                </c:pt>
                <c:pt idx="1708">
                  <c:v>44.866251587173501</c:v>
                </c:pt>
                <c:pt idx="1709">
                  <c:v>44.878028130651501</c:v>
                </c:pt>
                <c:pt idx="1710">
                  <c:v>44.889795653927102</c:v>
                </c:pt>
                <c:pt idx="1711">
                  <c:v>44.901554157555701</c:v>
                </c:pt>
                <c:pt idx="1712">
                  <c:v>44.913303644627902</c:v>
                </c:pt>
                <c:pt idx="1713">
                  <c:v>44.925044134180098</c:v>
                </c:pt>
                <c:pt idx="1714">
                  <c:v>44.936775634468702</c:v>
                </c:pt>
                <c:pt idx="1715">
                  <c:v>44.9484981537503</c:v>
                </c:pt>
                <c:pt idx="1716">
                  <c:v>44.960211700281199</c:v>
                </c:pt>
                <c:pt idx="1717">
                  <c:v>44.971916282317999</c:v>
                </c:pt>
                <c:pt idx="1718">
                  <c:v>44.983611908116998</c:v>
                </c:pt>
                <c:pt idx="1719">
                  <c:v>44.995298585934897</c:v>
                </c:pt>
                <c:pt idx="1720">
                  <c:v>45.006976324027903</c:v>
                </c:pt>
                <c:pt idx="1721">
                  <c:v>45.0186451306527</c:v>
                </c:pt>
                <c:pt idx="1722">
                  <c:v>45.030305014065597</c:v>
                </c:pt>
                <c:pt idx="1723">
                  <c:v>45.041955982523099</c:v>
                </c:pt>
                <c:pt idx="1724">
                  <c:v>45.0535980442816</c:v>
                </c:pt>
                <c:pt idx="1725">
                  <c:v>45.065231207597698</c:v>
                </c:pt>
                <c:pt idx="1726">
                  <c:v>45.076855480727801</c:v>
                </c:pt>
                <c:pt idx="1727">
                  <c:v>45.088470871928401</c:v>
                </c:pt>
                <c:pt idx="1728">
                  <c:v>45.100077389455798</c:v>
                </c:pt>
                <c:pt idx="1729">
                  <c:v>45.111675041566698</c:v>
                </c:pt>
                <c:pt idx="1730">
                  <c:v>45.123263836517303</c:v>
                </c:pt>
                <c:pt idx="1731">
                  <c:v>45.134843782564303</c:v>
                </c:pt>
                <c:pt idx="1732">
                  <c:v>45.146414887964099</c:v>
                </c:pt>
                <c:pt idx="1733">
                  <c:v>45.157977160972997</c:v>
                </c:pt>
                <c:pt idx="1734">
                  <c:v>45.169530609847698</c:v>
                </c:pt>
                <c:pt idx="1735">
                  <c:v>45.1810752428444</c:v>
                </c:pt>
                <c:pt idx="1736">
                  <c:v>45.192611063895001</c:v>
                </c:pt>
                <c:pt idx="1737">
                  <c:v>45.204138050061196</c:v>
                </c:pt>
                <c:pt idx="1738">
                  <c:v>45.215656240524403</c:v>
                </c:pt>
                <c:pt idx="1739">
                  <c:v>45.227165643367002</c:v>
                </c:pt>
                <c:pt idx="1740">
                  <c:v>45.238666266671501</c:v>
                </c:pt>
                <c:pt idx="1741">
                  <c:v>45.250158118520403</c:v>
                </c:pt>
                <c:pt idx="1742">
                  <c:v>45.261641206996103</c:v>
                </c:pt>
                <c:pt idx="1743">
                  <c:v>45.273115540181003</c:v>
                </c:pt>
                <c:pt idx="1744">
                  <c:v>45.284581126157697</c:v>
                </c:pt>
                <c:pt idx="1745">
                  <c:v>45.296037973008602</c:v>
                </c:pt>
                <c:pt idx="1746">
                  <c:v>45.307486088816098</c:v>
                </c:pt>
                <c:pt idx="1747">
                  <c:v>45.318925481662703</c:v>
                </c:pt>
                <c:pt idx="1748">
                  <c:v>45.330356159630902</c:v>
                </c:pt>
                <c:pt idx="1749">
                  <c:v>45.3417781308031</c:v>
                </c:pt>
                <c:pt idx="1750">
                  <c:v>45.353191403261803</c:v>
                </c:pt>
                <c:pt idx="1751">
                  <c:v>45.364595985089402</c:v>
                </c:pt>
                <c:pt idx="1752">
                  <c:v>45.375991884368403</c:v>
                </c:pt>
                <c:pt idx="1753">
                  <c:v>45.387379109181303</c:v>
                </c:pt>
                <c:pt idx="1754">
                  <c:v>45.398757667610496</c:v>
                </c:pt>
                <c:pt idx="1755">
                  <c:v>45.410127567738499</c:v>
                </c:pt>
                <c:pt idx="1756">
                  <c:v>45.421488817647699</c:v>
                </c:pt>
                <c:pt idx="1757">
                  <c:v>45.432841425420598</c:v>
                </c:pt>
                <c:pt idx="1758">
                  <c:v>45.444185399139599</c:v>
                </c:pt>
                <c:pt idx="1759">
                  <c:v>45.455520746887203</c:v>
                </c:pt>
                <c:pt idx="1760">
                  <c:v>45.466847476745997</c:v>
                </c:pt>
                <c:pt idx="1761">
                  <c:v>45.478165596798199</c:v>
                </c:pt>
                <c:pt idx="1762">
                  <c:v>45.489475076195198</c:v>
                </c:pt>
                <c:pt idx="1763">
                  <c:v>45.500775948748696</c:v>
                </c:pt>
                <c:pt idx="1764">
                  <c:v>45.512068230034799</c:v>
                </c:pt>
                <c:pt idx="1765">
                  <c:v>45.523351927925702</c:v>
                </c:pt>
                <c:pt idx="1766">
                  <c:v>45.534627050293103</c:v>
                </c:pt>
                <c:pt idx="1767">
                  <c:v>45.545893605009098</c:v>
                </c:pt>
                <c:pt idx="1768">
                  <c:v>45.557151599945698</c:v>
                </c:pt>
                <c:pt idx="1769">
                  <c:v>45.568401042974699</c:v>
                </c:pt>
                <c:pt idx="1770">
                  <c:v>45.579641941968099</c:v>
                </c:pt>
                <c:pt idx="1771">
                  <c:v>45.5908743047979</c:v>
                </c:pt>
                <c:pt idx="1772">
                  <c:v>45.602098139336</c:v>
                </c:pt>
                <c:pt idx="1773">
                  <c:v>45.613313453454303</c:v>
                </c:pt>
                <c:pt idx="1774">
                  <c:v>45.624520255024898</c:v>
                </c:pt>
                <c:pt idx="1775">
                  <c:v>45.635718551919602</c:v>
                </c:pt>
                <c:pt idx="1776">
                  <c:v>45.646908352010399</c:v>
                </c:pt>
                <c:pt idx="1777">
                  <c:v>45.6580896631692</c:v>
                </c:pt>
                <c:pt idx="1778">
                  <c:v>45.669262493268</c:v>
                </c:pt>
                <c:pt idx="1779">
                  <c:v>45.680426850178797</c:v>
                </c:pt>
                <c:pt idx="1780">
                  <c:v>45.691582741773502</c:v>
                </c:pt>
                <c:pt idx="1781">
                  <c:v>45.702730175924003</c:v>
                </c:pt>
                <c:pt idx="1782">
                  <c:v>45.713869160502298</c:v>
                </c:pt>
                <c:pt idx="1783">
                  <c:v>45.724999703380298</c:v>
                </c:pt>
                <c:pt idx="1784">
                  <c:v>45.73612181243</c:v>
                </c:pt>
                <c:pt idx="1785">
                  <c:v>45.747235495523299</c:v>
                </c:pt>
                <c:pt idx="1786">
                  <c:v>45.758340760532199</c:v>
                </c:pt>
                <c:pt idx="1787">
                  <c:v>45.769437457210401</c:v>
                </c:pt>
                <c:pt idx="1788">
                  <c:v>45.780525878339098</c:v>
                </c:pt>
                <c:pt idx="1789">
                  <c:v>45.7916058968461</c:v>
                </c:pt>
                <c:pt idx="1790">
                  <c:v>45.802677520586101</c:v>
                </c:pt>
                <c:pt idx="1791">
                  <c:v>45.813740757405299</c:v>
                </c:pt>
                <c:pt idx="1792">
                  <c:v>45.824795615141298</c:v>
                </c:pt>
                <c:pt idx="1793">
                  <c:v>45.835842101623399</c:v>
                </c:pt>
                <c:pt idx="1794">
                  <c:v>45.846880224672198</c:v>
                </c:pt>
                <c:pt idx="1795">
                  <c:v>45.857909992099998</c:v>
                </c:pt>
                <c:pt idx="1796">
                  <c:v>45.868931411710399</c:v>
                </c:pt>
                <c:pt idx="1797">
                  <c:v>45.879944491298801</c:v>
                </c:pt>
                <c:pt idx="1798">
                  <c:v>45.890949238651899</c:v>
                </c:pt>
                <c:pt idx="1799">
                  <c:v>45.901945661547899</c:v>
                </c:pt>
                <c:pt idx="1800">
                  <c:v>45.912933767756698</c:v>
                </c:pt>
                <c:pt idx="1801">
                  <c:v>45.923913565039499</c:v>
                </c:pt>
                <c:pt idx="1802">
                  <c:v>45.934885061149103</c:v>
                </c:pt>
                <c:pt idx="1803">
                  <c:v>45.945848263829902</c:v>
                </c:pt>
                <c:pt idx="1804">
                  <c:v>45.956803180817701</c:v>
                </c:pt>
                <c:pt idx="1805">
                  <c:v>45.967749819839703</c:v>
                </c:pt>
                <c:pt idx="1806">
                  <c:v>45.978688188615003</c:v>
                </c:pt>
                <c:pt idx="1807">
                  <c:v>45.989618294853798</c:v>
                </c:pt>
                <c:pt idx="1808">
                  <c:v>46.000540146257997</c:v>
                </c:pt>
                <c:pt idx="1809">
                  <c:v>46.011453750521</c:v>
                </c:pt>
                <c:pt idx="1810">
                  <c:v>46.022359115327703</c:v>
                </c:pt>
                <c:pt idx="1811">
                  <c:v>46.033256248354597</c:v>
                </c:pt>
                <c:pt idx="1812">
                  <c:v>46.044145145666697</c:v>
                </c:pt>
                <c:pt idx="1813">
                  <c:v>46.055025788421197</c:v>
                </c:pt>
                <c:pt idx="1814">
                  <c:v>46.065898217524399</c:v>
                </c:pt>
                <c:pt idx="1815">
                  <c:v>46.076762440408601</c:v>
                </c:pt>
                <c:pt idx="1816">
                  <c:v>46.087618464494</c:v>
                </c:pt>
                <c:pt idx="1817">
                  <c:v>46.098466297188502</c:v>
                </c:pt>
                <c:pt idx="1818">
                  <c:v>46.109305945887897</c:v>
                </c:pt>
                <c:pt idx="1819">
                  <c:v>46.120137417975997</c:v>
                </c:pt>
                <c:pt idx="1820">
                  <c:v>46.130960720824298</c:v>
                </c:pt>
                <c:pt idx="1821">
                  <c:v>46.141775861791999</c:v>
                </c:pt>
                <c:pt idx="1822">
                  <c:v>46.152582848226302</c:v>
                </c:pt>
                <c:pt idx="1823">
                  <c:v>46.163381687462298</c:v>
                </c:pt>
                <c:pt idx="1824">
                  <c:v>46.174172386822598</c:v>
                </c:pt>
                <c:pt idx="1825">
                  <c:v>46.184954953618004</c:v>
                </c:pt>
                <c:pt idx="1826">
                  <c:v>46.195729395146998</c:v>
                </c:pt>
                <c:pt idx="1827">
                  <c:v>46.206495718695798</c:v>
                </c:pt>
                <c:pt idx="1828">
                  <c:v>46.2172539315386</c:v>
                </c:pt>
                <c:pt idx="1829">
                  <c:v>46.2280040409374</c:v>
                </c:pt>
                <c:pt idx="1830">
                  <c:v>46.238746054141998</c:v>
                </c:pt>
                <c:pt idx="1831">
                  <c:v>46.249479978390099</c:v>
                </c:pt>
                <c:pt idx="1832">
                  <c:v>46.260205820906997</c:v>
                </c:pt>
                <c:pt idx="1833">
                  <c:v>46.270923588906101</c:v>
                </c:pt>
                <c:pt idx="1834">
                  <c:v>46.281633289588498</c:v>
                </c:pt>
                <c:pt idx="1835">
                  <c:v>46.292334930143198</c:v>
                </c:pt>
                <c:pt idx="1836">
                  <c:v>46.303028517747101</c:v>
                </c:pt>
                <c:pt idx="1837">
                  <c:v>46.313714059564603</c:v>
                </c:pt>
                <c:pt idx="1838">
                  <c:v>46.324391562748303</c:v>
                </c:pt>
                <c:pt idx="1839">
                  <c:v>46.335061034438503</c:v>
                </c:pt>
                <c:pt idx="1840">
                  <c:v>46.345722481763197</c:v>
                </c:pt>
                <c:pt idx="1841">
                  <c:v>46.356375911838597</c:v>
                </c:pt>
                <c:pt idx="1842">
                  <c:v>46.3670213317682</c:v>
                </c:pt>
                <c:pt idx="1843">
                  <c:v>46.377658748643697</c:v>
                </c:pt>
                <c:pt idx="1844">
                  <c:v>46.388288169544701</c:v>
                </c:pt>
                <c:pt idx="1845">
                  <c:v>46.3989096015383</c:v>
                </c:pt>
                <c:pt idx="1846">
                  <c:v>46.409523051679699</c:v>
                </c:pt>
                <c:pt idx="1847">
                  <c:v>46.420128527011798</c:v>
                </c:pt>
                <c:pt idx="1848">
                  <c:v>46.430726034565403</c:v>
                </c:pt>
                <c:pt idx="1849">
                  <c:v>46.441315583219897</c:v>
                </c:pt>
                <c:pt idx="1850">
                  <c:v>46.451897181847599</c:v>
                </c:pt>
                <c:pt idx="1851">
                  <c:v>46.462470834258099</c:v>
                </c:pt>
                <c:pt idx="1852">
                  <c:v>46.473036547456999</c:v>
                </c:pt>
                <c:pt idx="1853">
                  <c:v>46.483594328438002</c:v>
                </c:pt>
                <c:pt idx="1854">
                  <c:v>46.494144184183298</c:v>
                </c:pt>
                <c:pt idx="1855">
                  <c:v>46.5046861216629</c:v>
                </c:pt>
                <c:pt idx="1856">
                  <c:v>46.5152201478355</c:v>
                </c:pt>
                <c:pt idx="1857">
                  <c:v>46.525746269647598</c:v>
                </c:pt>
                <c:pt idx="1858">
                  <c:v>46.536264494034398</c:v>
                </c:pt>
                <c:pt idx="1859">
                  <c:v>46.546774827919002</c:v>
                </c:pt>
                <c:pt idx="1860">
                  <c:v>46.557277278212801</c:v>
                </c:pt>
                <c:pt idx="1861">
                  <c:v>46.5677718518156</c:v>
                </c:pt>
                <c:pt idx="1862">
                  <c:v>46.5782585556152</c:v>
                </c:pt>
                <c:pt idx="1863">
                  <c:v>46.5887373964879</c:v>
                </c:pt>
                <c:pt idx="1864">
                  <c:v>46.599208381298098</c:v>
                </c:pt>
                <c:pt idx="1865">
                  <c:v>46.609671516898402</c:v>
                </c:pt>
                <c:pt idx="1866">
                  <c:v>46.620126810129698</c:v>
                </c:pt>
                <c:pt idx="1867">
                  <c:v>46.630574267821103</c:v>
                </c:pt>
                <c:pt idx="1868">
                  <c:v>46.641013896790099</c:v>
                </c:pt>
                <c:pt idx="1869">
                  <c:v>46.651445703842299</c:v>
                </c:pt>
                <c:pt idx="1870">
                  <c:v>46.661869695771401</c:v>
                </c:pt>
                <c:pt idx="1871">
                  <c:v>46.672285879359698</c:v>
                </c:pt>
                <c:pt idx="1872">
                  <c:v>46.682694261377399</c:v>
                </c:pt>
                <c:pt idx="1873">
                  <c:v>46.693094848583101</c:v>
                </c:pt>
                <c:pt idx="1874">
                  <c:v>46.703487647723797</c:v>
                </c:pt>
                <c:pt idx="1875">
                  <c:v>46.713872665534304</c:v>
                </c:pt>
                <c:pt idx="1876">
                  <c:v>46.724249908738102</c:v>
                </c:pt>
                <c:pt idx="1877">
                  <c:v>46.734619384046603</c:v>
                </c:pt>
                <c:pt idx="1878">
                  <c:v>46.744981098159798</c:v>
                </c:pt>
                <c:pt idx="1879">
                  <c:v>46.7553350577655</c:v>
                </c:pt>
                <c:pt idx="1880">
                  <c:v>46.765681269540103</c:v>
                </c:pt>
                <c:pt idx="1881">
                  <c:v>46.776019740148101</c:v>
                </c:pt>
                <c:pt idx="1882">
                  <c:v>46.786350476242198</c:v>
                </c:pt>
                <c:pt idx="1883">
                  <c:v>46.796673484463398</c:v>
                </c:pt>
                <c:pt idx="1884">
                  <c:v>46.806988771440999</c:v>
                </c:pt>
                <c:pt idx="1885">
                  <c:v>46.817296343792499</c:v>
                </c:pt>
                <c:pt idx="1886">
                  <c:v>46.827596224253298</c:v>
                </c:pt>
                <c:pt idx="1887">
                  <c:v>46.837888424521402</c:v>
                </c:pt>
                <c:pt idx="1888">
                  <c:v>46.848172933550003</c:v>
                </c:pt>
                <c:pt idx="1889">
                  <c:v>46.858449758064801</c:v>
                </c:pt>
                <c:pt idx="1890">
                  <c:v>46.868718904782497</c:v>
                </c:pt>
                <c:pt idx="1891">
                  <c:v>46.878980380410901</c:v>
                </c:pt>
                <c:pt idx="1892">
                  <c:v>46.889234191648598</c:v>
                </c:pt>
                <c:pt idx="1893">
                  <c:v>46.899480345185097</c:v>
                </c:pt>
                <c:pt idx="1894">
                  <c:v>46.909718847701001</c:v>
                </c:pt>
                <c:pt idx="1895">
                  <c:v>46.919949705867801</c:v>
                </c:pt>
                <c:pt idx="1896">
                  <c:v>46.9301729263479</c:v>
                </c:pt>
                <c:pt idx="1897">
                  <c:v>46.940388515794702</c:v>
                </c:pt>
                <c:pt idx="1898">
                  <c:v>46.950596480852603</c:v>
                </c:pt>
                <c:pt idx="1899">
                  <c:v>46.960796828156802</c:v>
                </c:pt>
                <c:pt idx="1900">
                  <c:v>46.9709895643336</c:v>
                </c:pt>
                <c:pt idx="1901">
                  <c:v>46.981174696000203</c:v>
                </c:pt>
                <c:pt idx="1902">
                  <c:v>46.991352229764701</c:v>
                </c:pt>
                <c:pt idx="1903">
                  <c:v>47.001522172226203</c:v>
                </c:pt>
                <c:pt idx="1904">
                  <c:v>47.011684529974801</c:v>
                </c:pt>
                <c:pt idx="1905">
                  <c:v>47.021839309591599</c:v>
                </c:pt>
                <c:pt idx="1906">
                  <c:v>47.031986517648399</c:v>
                </c:pt>
                <c:pt idx="1907">
                  <c:v>47.042126160708101</c:v>
                </c:pt>
                <c:pt idx="1908">
                  <c:v>47.052258245324701</c:v>
                </c:pt>
                <c:pt idx="1909">
                  <c:v>47.062382778042803</c:v>
                </c:pt>
                <c:pt idx="1910">
                  <c:v>47.072499765398398</c:v>
                </c:pt>
                <c:pt idx="1911">
                  <c:v>47.082609213918097</c:v>
                </c:pt>
                <c:pt idx="1912">
                  <c:v>47.092711130119604</c:v>
                </c:pt>
                <c:pt idx="1913">
                  <c:v>47.102805520511502</c:v>
                </c:pt>
                <c:pt idx="1914">
                  <c:v>47.112892391593299</c:v>
                </c:pt>
                <c:pt idx="1915">
                  <c:v>47.122971749855701</c:v>
                </c:pt>
                <c:pt idx="1916">
                  <c:v>47.133043601780003</c:v>
                </c:pt>
                <c:pt idx="1917">
                  <c:v>47.143107953838701</c:v>
                </c:pt>
                <c:pt idx="1918">
                  <c:v>47.153164812495099</c:v>
                </c:pt>
                <c:pt idx="1919">
                  <c:v>47.163214184203703</c:v>
                </c:pt>
                <c:pt idx="1920">
                  <c:v>47.173256075409697</c:v>
                </c:pt>
                <c:pt idx="1921">
                  <c:v>47.183290492549297</c:v>
                </c:pt>
                <c:pt idx="1922">
                  <c:v>47.193317442049697</c:v>
                </c:pt>
                <c:pt idx="1923">
                  <c:v>47.203336945465601</c:v>
                </c:pt>
                <c:pt idx="1924">
                  <c:v>47.213349007524499</c:v>
                </c:pt>
                <c:pt idx="1925">
                  <c:v>47.223353623914498</c:v>
                </c:pt>
                <c:pt idx="1926">
                  <c:v>47.233350801144702</c:v>
                </c:pt>
                <c:pt idx="1927">
                  <c:v>47.243340545716997</c:v>
                </c:pt>
                <c:pt idx="1928">
                  <c:v>47.253322864126197</c:v>
                </c:pt>
                <c:pt idx="1929">
                  <c:v>47.263297762860198</c:v>
                </c:pt>
                <c:pt idx="1930">
                  <c:v>47.273265248399902</c:v>
                </c:pt>
                <c:pt idx="1931">
                  <c:v>47.283225327219299</c:v>
                </c:pt>
                <c:pt idx="1932">
                  <c:v>47.2931780057853</c:v>
                </c:pt>
                <c:pt idx="1933">
                  <c:v>47.3031232905577</c:v>
                </c:pt>
                <c:pt idx="1934">
                  <c:v>47.313061187989497</c:v>
                </c:pt>
                <c:pt idx="1935">
                  <c:v>47.3229917045267</c:v>
                </c:pt>
                <c:pt idx="1936">
                  <c:v>47.332914846608098</c:v>
                </c:pt>
                <c:pt idx="1937">
                  <c:v>47.342830620665701</c:v>
                </c:pt>
                <c:pt idx="1938">
                  <c:v>47.3527390331245</c:v>
                </c:pt>
                <c:pt idx="1939">
                  <c:v>47.362640090402401</c:v>
                </c:pt>
                <c:pt idx="1940">
                  <c:v>47.372533798910297</c:v>
                </c:pt>
                <c:pt idx="1941">
                  <c:v>47.382420165052302</c:v>
                </c:pt>
                <c:pt idx="1942">
                  <c:v>47.392299195225299</c:v>
                </c:pt>
                <c:pt idx="1943">
                  <c:v>47.402170895819197</c:v>
                </c:pt>
                <c:pt idx="1944">
                  <c:v>47.4120352732171</c:v>
                </c:pt>
                <c:pt idx="1945">
                  <c:v>47.421892333794901</c:v>
                </c:pt>
                <c:pt idx="1946">
                  <c:v>47.431742083921698</c:v>
                </c:pt>
                <c:pt idx="1947">
                  <c:v>47.4415845299593</c:v>
                </c:pt>
                <c:pt idx="1948">
                  <c:v>47.451419678262901</c:v>
                </c:pt>
                <c:pt idx="1949">
                  <c:v>47.461247535180398</c:v>
                </c:pt>
                <c:pt idx="1950">
                  <c:v>47.471068107052801</c:v>
                </c:pt>
                <c:pt idx="1951">
                  <c:v>47.480881400214102</c:v>
                </c:pt>
                <c:pt idx="1952">
                  <c:v>47.490687420991399</c:v>
                </c:pt>
                <c:pt idx="1953">
                  <c:v>47.500486175704701</c:v>
                </c:pt>
                <c:pt idx="1954">
                  <c:v>47.510277670667001</c:v>
                </c:pt>
                <c:pt idx="1955">
                  <c:v>47.520061912184403</c:v>
                </c:pt>
                <c:pt idx="1956">
                  <c:v>47.529838906555902</c:v>
                </c:pt>
                <c:pt idx="1957">
                  <c:v>47.539608660073498</c:v>
                </c:pt>
                <c:pt idx="1958">
                  <c:v>47.549371179022401</c:v>
                </c:pt>
                <c:pt idx="1959">
                  <c:v>47.5591264696805</c:v>
                </c:pt>
                <c:pt idx="1960">
                  <c:v>47.568874544170001</c:v>
                </c:pt>
                <c:pt idx="1961">
                  <c:v>47.578615406396601</c:v>
                </c:pt>
                <c:pt idx="1962">
                  <c:v>47.588349060016299</c:v>
                </c:pt>
                <c:pt idx="1963">
                  <c:v>47.598075511317298</c:v>
                </c:pt>
                <c:pt idx="1964">
                  <c:v>47.607794766581598</c:v>
                </c:pt>
                <c:pt idx="1965">
                  <c:v>47.617506832084899</c:v>
                </c:pt>
                <c:pt idx="1966">
                  <c:v>47.627211714096298</c:v>
                </c:pt>
                <c:pt idx="1967">
                  <c:v>47.636909418879</c:v>
                </c:pt>
                <c:pt idx="1968">
                  <c:v>47.646599952689499</c:v>
                </c:pt>
                <c:pt idx="1969">
                  <c:v>47.656283321778098</c:v>
                </c:pt>
                <c:pt idx="1970">
                  <c:v>47.665959532388896</c:v>
                </c:pt>
                <c:pt idx="1971">
                  <c:v>47.675628590759402</c:v>
                </c:pt>
                <c:pt idx="1972">
                  <c:v>47.685290503121003</c:v>
                </c:pt>
                <c:pt idx="1973">
                  <c:v>47.6949452756987</c:v>
                </c:pt>
                <c:pt idx="1974">
                  <c:v>47.7045929147111</c:v>
                </c:pt>
                <c:pt idx="1975">
                  <c:v>47.714233426370598</c:v>
                </c:pt>
                <c:pt idx="1976">
                  <c:v>47.723866816883103</c:v>
                </c:pt>
                <c:pt idx="1977">
                  <c:v>47.733493092448398</c:v>
                </c:pt>
                <c:pt idx="1978">
                  <c:v>47.743112259259703</c:v>
                </c:pt>
                <c:pt idx="1979">
                  <c:v>47.752724323504196</c:v>
                </c:pt>
                <c:pt idx="1980">
                  <c:v>47.762329291362299</c:v>
                </c:pt>
                <c:pt idx="1981">
                  <c:v>47.771927169008599</c:v>
                </c:pt>
                <c:pt idx="1982">
                  <c:v>47.781517962610899</c:v>
                </c:pt>
                <c:pt idx="1983">
                  <c:v>47.791101678331103</c:v>
                </c:pt>
                <c:pt idx="1984">
                  <c:v>47.800678322324401</c:v>
                </c:pt>
                <c:pt idx="1985">
                  <c:v>47.810247900739803</c:v>
                </c:pt>
                <c:pt idx="1986">
                  <c:v>47.819810419720199</c:v>
                </c:pt>
                <c:pt idx="1987">
                  <c:v>47.8293658854017</c:v>
                </c:pt>
                <c:pt idx="1988">
                  <c:v>47.8389143039145</c:v>
                </c:pt>
                <c:pt idx="1989">
                  <c:v>47.848455681382298</c:v>
                </c:pt>
                <c:pt idx="1990">
                  <c:v>47.857990023922497</c:v>
                </c:pt>
                <c:pt idx="1991">
                  <c:v>47.867517337645999</c:v>
                </c:pt>
                <c:pt idx="1992">
                  <c:v>47.877037628657597</c:v>
                </c:pt>
                <c:pt idx="1993">
                  <c:v>47.886550903055699</c:v>
                </c:pt>
                <c:pt idx="1994">
                  <c:v>47.896057166932302</c:v>
                </c:pt>
                <c:pt idx="1995">
                  <c:v>47.905556426373202</c:v>
                </c:pt>
                <c:pt idx="1996">
                  <c:v>47.915048687457698</c:v>
                </c:pt>
                <c:pt idx="1997">
                  <c:v>47.924533955979904</c:v>
                </c:pt>
                <c:pt idx="1998">
                  <c:v>47.934012238182902</c:v>
                </c:pt>
                <c:pt idx="1999">
                  <c:v>47.943483540199097</c:v>
                </c:pt>
                <c:pt idx="2000">
                  <c:v>47.952947868081097</c:v>
                </c:pt>
                <c:pt idx="2001">
                  <c:v>47.962405227875799</c:v>
                </c:pt>
                <c:pt idx="2002">
                  <c:v>47.971855625623199</c:v>
                </c:pt>
                <c:pt idx="2003">
                  <c:v>47.981299067357398</c:v>
                </c:pt>
                <c:pt idx="2004">
                  <c:v>47.990735559105801</c:v>
                </c:pt>
                <c:pt idx="2005">
                  <c:v>48.000165106889803</c:v>
                </c:pt>
                <c:pt idx="2006">
                  <c:v>48.009587716724198</c:v>
                </c:pt>
                <c:pt idx="2007">
                  <c:v>48.0190033946174</c:v>
                </c:pt>
                <c:pt idx="2008">
                  <c:v>48.028412146571704</c:v>
                </c:pt>
                <c:pt idx="2009">
                  <c:v>48.037813978582903</c:v>
                </c:pt>
                <c:pt idx="2010">
                  <c:v>48.047208896640498</c:v>
                </c:pt>
                <c:pt idx="2011">
                  <c:v>48.056596906727599</c:v>
                </c:pt>
                <c:pt idx="2012">
                  <c:v>48.065978014821098</c:v>
                </c:pt>
                <c:pt idx="2013">
                  <c:v>48.075352226891198</c:v>
                </c:pt>
                <c:pt idx="2014">
                  <c:v>48.0847195489022</c:v>
                </c:pt>
                <c:pt idx="2015">
                  <c:v>48.094079986811799</c:v>
                </c:pt>
                <c:pt idx="2016">
                  <c:v>48.103433546571303</c:v>
                </c:pt>
                <c:pt idx="2017">
                  <c:v>48.1127802341259</c:v>
                </c:pt>
                <c:pt idx="2018">
                  <c:v>48.1221200554143</c:v>
                </c:pt>
                <c:pt idx="2019">
                  <c:v>48.131453016368702</c:v>
                </c:pt>
                <c:pt idx="2020">
                  <c:v>48.140779122915298</c:v>
                </c:pt>
                <c:pt idx="2021">
                  <c:v>48.150098380973603</c:v>
                </c:pt>
                <c:pt idx="2022">
                  <c:v>48.159410796457003</c:v>
                </c:pt>
                <c:pt idx="2023">
                  <c:v>48.168716375272503</c:v>
                </c:pt>
                <c:pt idx="2024">
                  <c:v>48.178015123320698</c:v>
                </c:pt>
                <c:pt idx="2025">
                  <c:v>48.187307046495903</c:v>
                </c:pt>
                <c:pt idx="2026">
                  <c:v>48.196592150686001</c:v>
                </c:pt>
                <c:pt idx="2027">
                  <c:v>48.205870441772603</c:v>
                </c:pt>
                <c:pt idx="2028">
                  <c:v>48.215141925630903</c:v>
                </c:pt>
                <c:pt idx="2029">
                  <c:v>48.224406608129797</c:v>
                </c:pt>
                <c:pt idx="2030">
                  <c:v>48.233664495131897</c:v>
                </c:pt>
                <c:pt idx="2031">
                  <c:v>48.242915592493397</c:v>
                </c:pt>
                <c:pt idx="2032">
                  <c:v>48.252159906064101</c:v>
                </c:pt>
                <c:pt idx="2033">
                  <c:v>48.2613974416874</c:v>
                </c:pt>
                <c:pt idx="2034">
                  <c:v>48.270628205200701</c:v>
                </c:pt>
                <c:pt idx="2035">
                  <c:v>48.279852202434597</c:v>
                </c:pt>
                <c:pt idx="2036">
                  <c:v>48.289069439213698</c:v>
                </c:pt>
                <c:pt idx="2037">
                  <c:v>48.298279921356098</c:v>
                </c:pt>
                <c:pt idx="2038">
                  <c:v>48.307483654673497</c:v>
                </c:pt>
                <c:pt idx="2039">
                  <c:v>48.316680644971299</c:v>
                </c:pt>
                <c:pt idx="2040">
                  <c:v>48.3258708981922</c:v>
                </c:pt>
                <c:pt idx="2041">
                  <c:v>48.3350544208676</c:v>
                </c:pt>
                <c:pt idx="2042">
                  <c:v>48.344231217986902</c:v>
                </c:pt>
                <c:pt idx="2043">
                  <c:v>48.353401295333299</c:v>
                </c:pt>
                <c:pt idx="2044">
                  <c:v>48.362564658683603</c:v>
                </c:pt>
                <c:pt idx="2045">
                  <c:v>48.371721313808401</c:v>
                </c:pt>
                <c:pt idx="2046">
                  <c:v>48.380871266471999</c:v>
                </c:pt>
                <c:pt idx="2047">
                  <c:v>48.390014522432402</c:v>
                </c:pt>
                <c:pt idx="2048">
                  <c:v>48.399151087441098</c:v>
                </c:pt>
                <c:pt idx="2049">
                  <c:v>48.408280967243698</c:v>
                </c:pt>
                <c:pt idx="2050">
                  <c:v>48.4174041675791</c:v>
                </c:pt>
                <c:pt idx="2051">
                  <c:v>48.426520694180198</c:v>
                </c:pt>
                <c:pt idx="2052">
                  <c:v>48.435630552773397</c:v>
                </c:pt>
                <c:pt idx="2053">
                  <c:v>48.4447337490789</c:v>
                </c:pt>
                <c:pt idx="2054">
                  <c:v>48.4538302888106</c:v>
                </c:pt>
                <c:pt idx="2055">
                  <c:v>48.462920177676097</c:v>
                </c:pt>
                <c:pt idx="2056">
                  <c:v>48.472003421376499</c:v>
                </c:pt>
                <c:pt idx="2057">
                  <c:v>48.481080025607</c:v>
                </c:pt>
                <c:pt idx="2058">
                  <c:v>48.490149996056097</c:v>
                </c:pt>
                <c:pt idx="2059">
                  <c:v>48.4992133384063</c:v>
                </c:pt>
                <c:pt idx="2060">
                  <c:v>48.508270058333601</c:v>
                </c:pt>
                <c:pt idx="2061">
                  <c:v>48.517320161507797</c:v>
                </c:pt>
                <c:pt idx="2062">
                  <c:v>48.526363653592398</c:v>
                </c:pt>
                <c:pt idx="2063">
                  <c:v>48.535400540244503</c:v>
                </c:pt>
                <c:pt idx="2064">
                  <c:v>48.544430827115001</c:v>
                </c:pt>
                <c:pt idx="2065">
                  <c:v>48.553454519848501</c:v>
                </c:pt>
                <c:pt idx="2066">
                  <c:v>48.562471624083301</c:v>
                </c:pt>
                <c:pt idx="2067">
                  <c:v>48.571482145451398</c:v>
                </c:pt>
                <c:pt idx="2068">
                  <c:v>48.580486089578301</c:v>
                </c:pt>
                <c:pt idx="2069">
                  <c:v>48.5894834620835</c:v>
                </c:pt>
                <c:pt idx="2070">
                  <c:v>48.598474268580098</c:v>
                </c:pt>
                <c:pt idx="2071">
                  <c:v>48.607458514674803</c:v>
                </c:pt>
                <c:pt idx="2072">
                  <c:v>48.616436205968199</c:v>
                </c:pt>
                <c:pt idx="2073">
                  <c:v>48.625407348054303</c:v>
                </c:pt>
                <c:pt idx="2074">
                  <c:v>48.6343719465211</c:v>
                </c:pt>
                <c:pt idx="2075">
                  <c:v>48.643330006950002</c:v>
                </c:pt>
                <c:pt idx="2076">
                  <c:v>48.652281534916497</c:v>
                </c:pt>
                <c:pt idx="2077">
                  <c:v>48.661226535989499</c:v>
                </c:pt>
                <c:pt idx="2078">
                  <c:v>48.670165015731598</c:v>
                </c:pt>
                <c:pt idx="2079">
                  <c:v>48.679096979699302</c:v>
                </c:pt>
                <c:pt idx="2080">
                  <c:v>48.688022433442498</c:v>
                </c:pt>
                <c:pt idx="2081">
                  <c:v>48.696941382505102</c:v>
                </c:pt>
                <c:pt idx="2082">
                  <c:v>48.705853832424602</c:v>
                </c:pt>
                <c:pt idx="2083">
                  <c:v>48.714759788732003</c:v>
                </c:pt>
                <c:pt idx="2084">
                  <c:v>48.723659259843402</c:v>
                </c:pt>
                <c:pt idx="2085">
                  <c:v>48.732552251556399</c:v>
                </c:pt>
                <c:pt idx="2086">
                  <c:v>48.741438766708796</c:v>
                </c:pt>
                <c:pt idx="2087">
                  <c:v>48.750318810824702</c:v>
                </c:pt>
                <c:pt idx="2088">
                  <c:v>48.759192389421997</c:v>
                </c:pt>
                <c:pt idx="2089">
                  <c:v>48.768059508012897</c:v>
                </c:pt>
                <c:pt idx="2090">
                  <c:v>48.776920172103303</c:v>
                </c:pt>
                <c:pt idx="2091">
                  <c:v>48.785774387193101</c:v>
                </c:pt>
                <c:pt idx="2092">
                  <c:v>48.794622158776399</c:v>
                </c:pt>
                <c:pt idx="2093">
                  <c:v>48.803463492340903</c:v>
                </c:pt>
                <c:pt idx="2094">
                  <c:v>48.8122983933687</c:v>
                </c:pt>
                <c:pt idx="2095">
                  <c:v>48.821126867335401</c:v>
                </c:pt>
                <c:pt idx="2096">
                  <c:v>48.829948919711001</c:v>
                </c:pt>
                <c:pt idx="2097">
                  <c:v>48.838764555959202</c:v>
                </c:pt>
                <c:pt idx="2098">
                  <c:v>48.847573781537797</c:v>
                </c:pt>
                <c:pt idx="2099">
                  <c:v>48.856376601898397</c:v>
                </c:pt>
                <c:pt idx="2100">
                  <c:v>48.865173022486701</c:v>
                </c:pt>
                <c:pt idx="2101">
                  <c:v>48.873963048742397</c:v>
                </c:pt>
                <c:pt idx="2102">
                  <c:v>48.882746686099097</c:v>
                </c:pt>
                <c:pt idx="2103">
                  <c:v>48.891523939984403</c:v>
                </c:pt>
                <c:pt idx="2104">
                  <c:v>48.900294815819898</c:v>
                </c:pt>
                <c:pt idx="2105">
                  <c:v>48.909059319020997</c:v>
                </c:pt>
                <c:pt idx="2106">
                  <c:v>48.917817454997298</c:v>
                </c:pt>
                <c:pt idx="2107">
                  <c:v>48.9265692291522</c:v>
                </c:pt>
                <c:pt idx="2108">
                  <c:v>48.9353146468831</c:v>
                </c:pt>
                <c:pt idx="2109">
                  <c:v>48.944053713581503</c:v>
                </c:pt>
                <c:pt idx="2110">
                  <c:v>48.9527864346326</c:v>
                </c:pt>
                <c:pt idx="2111">
                  <c:v>48.961512815416</c:v>
                </c:pt>
                <c:pt idx="2112">
                  <c:v>48.970232861304702</c:v>
                </c:pt>
                <c:pt idx="2113">
                  <c:v>48.9789465776662</c:v>
                </c:pt>
                <c:pt idx="2114">
                  <c:v>48.987653969861597</c:v>
                </c:pt>
                <c:pt idx="2115">
                  <c:v>48.996355043246197</c:v>
                </c:pt>
                <c:pt idx="2116">
                  <c:v>49.005049803169101</c:v>
                </c:pt>
                <c:pt idx="2117">
                  <c:v>49.013738254973497</c:v>
                </c:pt>
                <c:pt idx="2118">
                  <c:v>49.022420403996499</c:v>
                </c:pt>
                <c:pt idx="2119">
                  <c:v>49.031096255569103</c:v>
                </c:pt>
                <c:pt idx="2120">
                  <c:v>49.039765815016501</c:v>
                </c:pt>
                <c:pt idx="2121">
                  <c:v>49.048429087657603</c:v>
                </c:pt>
                <c:pt idx="2122">
                  <c:v>49.057086078805497</c:v>
                </c:pt>
                <c:pt idx="2123">
                  <c:v>49.065736793767002</c:v>
                </c:pt>
                <c:pt idx="2124">
                  <c:v>49.074381237843198</c:v>
                </c:pt>
                <c:pt idx="2125">
                  <c:v>49.083019416328803</c:v>
                </c:pt>
                <c:pt idx="2126">
                  <c:v>49.091651334512797</c:v>
                </c:pt>
                <c:pt idx="2127">
                  <c:v>49.100276997678002</c:v>
                </c:pt>
                <c:pt idx="2128">
                  <c:v>49.108896417723699</c:v>
                </c:pt>
                <c:pt idx="2129">
                  <c:v>49.117509594903701</c:v>
                </c:pt>
                <c:pt idx="2130">
                  <c:v>49.126116533539502</c:v>
                </c:pt>
                <c:pt idx="2131">
                  <c:v>49.1347172389139</c:v>
                </c:pt>
                <c:pt idx="2132">
                  <c:v>49.143311716303799</c:v>
                </c:pt>
                <c:pt idx="2133">
                  <c:v>49.151899970980701</c:v>
                </c:pt>
                <c:pt idx="2134">
                  <c:v>49.160482008210202</c:v>
                </c:pt>
                <c:pt idx="2135">
                  <c:v>49.169057833252403</c:v>
                </c:pt>
                <c:pt idx="2136">
                  <c:v>49.177627451361602</c:v>
                </c:pt>
                <c:pt idx="2137">
                  <c:v>49.1861908677865</c:v>
                </c:pt>
                <c:pt idx="2138">
                  <c:v>49.194748087770101</c:v>
                </c:pt>
                <c:pt idx="2139">
                  <c:v>49.203299116549601</c:v>
                </c:pt>
                <c:pt idx="2140">
                  <c:v>49.211843959356699</c:v>
                </c:pt>
                <c:pt idx="2141">
                  <c:v>49.2203826214174</c:v>
                </c:pt>
                <c:pt idx="2142">
                  <c:v>49.228915107951998</c:v>
                </c:pt>
                <c:pt idx="2143">
                  <c:v>49.237441424174897</c:v>
                </c:pt>
                <c:pt idx="2144">
                  <c:v>49.245961575295297</c:v>
                </c:pt>
                <c:pt idx="2145">
                  <c:v>49.254475566516199</c:v>
                </c:pt>
                <c:pt idx="2146">
                  <c:v>49.262983403035399</c:v>
                </c:pt>
                <c:pt idx="2147">
                  <c:v>49.2714850900446</c:v>
                </c:pt>
                <c:pt idx="2148">
                  <c:v>49.279980632730101</c:v>
                </c:pt>
                <c:pt idx="2149">
                  <c:v>49.2884700362724</c:v>
                </c:pt>
                <c:pt idx="2150">
                  <c:v>49.296953305846401</c:v>
                </c:pt>
                <c:pt idx="2151">
                  <c:v>49.305430446621301</c:v>
                </c:pt>
                <c:pt idx="2152">
                  <c:v>49.313901463760502</c:v>
                </c:pt>
                <c:pt idx="2153">
                  <c:v>49.322366362421903</c:v>
                </c:pt>
                <c:pt idx="2154">
                  <c:v>49.3308251477577</c:v>
                </c:pt>
                <c:pt idx="2155">
                  <c:v>49.339277824914397</c:v>
                </c:pt>
                <c:pt idx="2156">
                  <c:v>49.3477243990326</c:v>
                </c:pt>
                <c:pt idx="2157">
                  <c:v>49.3561648752476</c:v>
                </c:pt>
                <c:pt idx="2158">
                  <c:v>49.364599258688699</c:v>
                </c:pt>
                <c:pt idx="2159">
                  <c:v>49.373027554479798</c:v>
                </c:pt>
                <c:pt idx="2160">
                  <c:v>49.3814497677389</c:v>
                </c:pt>
                <c:pt idx="2161">
                  <c:v>49.389865903578503</c:v>
                </c:pt>
                <c:pt idx="2162">
                  <c:v>49.398275967105199</c:v>
                </c:pt>
                <c:pt idx="2163">
                  <c:v>49.406679963420203</c:v>
                </c:pt>
                <c:pt idx="2164">
                  <c:v>49.415077897618801</c:v>
                </c:pt>
                <c:pt idx="2165">
                  <c:v>49.423469774790597</c:v>
                </c:pt>
                <c:pt idx="2166">
                  <c:v>49.431855600019801</c:v>
                </c:pt>
                <c:pt idx="2167">
                  <c:v>49.440235378384699</c:v>
                </c:pt>
                <c:pt idx="2168">
                  <c:v>49.448609114957897</c:v>
                </c:pt>
                <c:pt idx="2169">
                  <c:v>49.456976814806502</c:v>
                </c:pt>
                <c:pt idx="2170">
                  <c:v>49.465338482991697</c:v>
                </c:pt>
                <c:pt idx="2171">
                  <c:v>49.4736941261664</c:v>
                </c:pt>
                <c:pt idx="2172">
                  <c:v>49.482043753541298</c:v>
                </c:pt>
                <c:pt idx="2173">
                  <c:v>49.4903873650115</c:v>
                </c:pt>
                <c:pt idx="2174">
                  <c:v>49.498724965638097</c:v>
                </c:pt>
                <c:pt idx="2175">
                  <c:v>49.507056560476798</c:v>
                </c:pt>
                <c:pt idx="2176">
                  <c:v>49.5153821545779</c:v>
                </c:pt>
                <c:pt idx="2177">
                  <c:v>49.523701752986398</c:v>
                </c:pt>
                <c:pt idx="2178">
                  <c:v>49.532015360741703</c:v>
                </c:pt>
                <c:pt idx="2179">
                  <c:v>49.540322982878401</c:v>
                </c:pt>
                <c:pt idx="2180">
                  <c:v>49.548624624425202</c:v>
                </c:pt>
                <c:pt idx="2181">
                  <c:v>49.556920290405699</c:v>
                </c:pt>
                <c:pt idx="2182">
                  <c:v>49.565209985838301</c:v>
                </c:pt>
                <c:pt idx="2183">
                  <c:v>49.5734937157358</c:v>
                </c:pt>
                <c:pt idx="2184">
                  <c:v>49.581771485105698</c:v>
                </c:pt>
                <c:pt idx="2185">
                  <c:v>49.590043298950299</c:v>
                </c:pt>
                <c:pt idx="2186">
                  <c:v>49.598309162266503</c:v>
                </c:pt>
                <c:pt idx="2187">
                  <c:v>49.606569080045702</c:v>
                </c:pt>
                <c:pt idx="2188">
                  <c:v>49.614823057274201</c:v>
                </c:pt>
                <c:pt idx="2189">
                  <c:v>49.623071098932698</c:v>
                </c:pt>
                <c:pt idx="2190">
                  <c:v>49.631313209996897</c:v>
                </c:pt>
                <c:pt idx="2191">
                  <c:v>49.639549395436703</c:v>
                </c:pt>
                <c:pt idx="2192">
                  <c:v>49.647779660217097</c:v>
                </c:pt>
                <c:pt idx="2193">
                  <c:v>49.656004009297497</c:v>
                </c:pt>
                <c:pt idx="2194">
                  <c:v>49.664222447632</c:v>
                </c:pt>
                <c:pt idx="2195">
                  <c:v>49.672434980169399</c:v>
                </c:pt>
                <c:pt idx="2196">
                  <c:v>49.680641611853098</c:v>
                </c:pt>
                <c:pt idx="2197">
                  <c:v>49.688842347621197</c:v>
                </c:pt>
                <c:pt idx="2198">
                  <c:v>49.697037192406498</c:v>
                </c:pt>
                <c:pt idx="2199">
                  <c:v>49.705226151136202</c:v>
                </c:pt>
                <c:pt idx="2200">
                  <c:v>49.713409228732601</c:v>
                </c:pt>
                <c:pt idx="2201">
                  <c:v>49.721586430112197</c:v>
                </c:pt>
                <c:pt idx="2202">
                  <c:v>49.729757760186601</c:v>
                </c:pt>
                <c:pt idx="2203">
                  <c:v>49.7379232238615</c:v>
                </c:pt>
                <c:pt idx="2204">
                  <c:v>49.746082826037899</c:v>
                </c:pt>
                <c:pt idx="2205">
                  <c:v>49.754236571610903</c:v>
                </c:pt>
                <c:pt idx="2206">
                  <c:v>49.762384465470603</c:v>
                </c:pt>
                <c:pt idx="2207">
                  <c:v>49.770526512501696</c:v>
                </c:pt>
                <c:pt idx="2208">
                  <c:v>49.778662717583302</c:v>
                </c:pt>
                <c:pt idx="2209">
                  <c:v>49.786793085589501</c:v>
                </c:pt>
                <c:pt idx="2210">
                  <c:v>49.794917621388997</c:v>
                </c:pt>
                <c:pt idx="2211">
                  <c:v>49.8030363298449</c:v>
                </c:pt>
                <c:pt idx="2212">
                  <c:v>49.811149215815099</c:v>
                </c:pt>
                <c:pt idx="2213">
                  <c:v>49.819256284152402</c:v>
                </c:pt>
                <c:pt idx="2214">
                  <c:v>49.827357539703797</c:v>
                </c:pt>
                <c:pt idx="2215">
                  <c:v>49.835452994988302</c:v>
                </c:pt>
                <c:pt idx="2216">
                  <c:v>49.843542653079901</c:v>
                </c:pt>
                <c:pt idx="2217">
                  <c:v>49.851626513613198</c:v>
                </c:pt>
                <c:pt idx="2218">
                  <c:v>49.859704581430996</c:v>
                </c:pt>
                <c:pt idx="2219">
                  <c:v>49.867776861370899</c:v>
                </c:pt>
                <c:pt idx="2220">
                  <c:v>49.875843358265399</c:v>
                </c:pt>
                <c:pt idx="2221">
                  <c:v>49.883904076941697</c:v>
                </c:pt>
                <c:pt idx="2222">
                  <c:v>49.891959022221997</c:v>
                </c:pt>
                <c:pt idx="2223">
                  <c:v>49.900008198923203</c:v>
                </c:pt>
                <c:pt idx="2224">
                  <c:v>49.908051611856997</c:v>
                </c:pt>
                <c:pt idx="2225">
                  <c:v>49.916089265829903</c:v>
                </c:pt>
                <c:pt idx="2226">
                  <c:v>49.924121165643399</c:v>
                </c:pt>
                <c:pt idx="2227">
                  <c:v>49.932147316093499</c:v>
                </c:pt>
                <c:pt idx="2228">
                  <c:v>49.940167721971498</c:v>
                </c:pt>
                <c:pt idx="2229">
                  <c:v>49.948182388062897</c:v>
                </c:pt>
                <c:pt idx="2230">
                  <c:v>49.956191319148601</c:v>
                </c:pt>
                <c:pt idx="2231">
                  <c:v>49.9641945200039</c:v>
                </c:pt>
                <c:pt idx="2232">
                  <c:v>49.9721919953992</c:v>
                </c:pt>
                <c:pt idx="2233">
                  <c:v>49.980183750099599</c:v>
                </c:pt>
                <c:pt idx="2234">
                  <c:v>49.988169788864901</c:v>
                </c:pt>
                <c:pt idx="2235">
                  <c:v>49.996150116449897</c:v>
                </c:pt>
                <c:pt idx="2236">
                  <c:v>50.004124737604201</c:v>
                </c:pt>
                <c:pt idx="2237">
                  <c:v>50.012093657072199</c:v>
                </c:pt>
                <c:pt idx="2238">
                  <c:v>50.020056879593</c:v>
                </c:pt>
                <c:pt idx="2239">
                  <c:v>50.028014409900699</c:v>
                </c:pt>
                <c:pt idx="2240">
                  <c:v>50.035966252724002</c:v>
                </c:pt>
                <c:pt idx="2241">
                  <c:v>50.043912412786803</c:v>
                </c:pt>
                <c:pt idx="2242">
                  <c:v>50.051852894807297</c:v>
                </c:pt>
                <c:pt idx="2243">
                  <c:v>50.059787703498998</c:v>
                </c:pt>
                <c:pt idx="2244">
                  <c:v>50.067716843569897</c:v>
                </c:pt>
                <c:pt idx="2245">
                  <c:v>50.075640319722901</c:v>
                </c:pt>
                <c:pt idx="2246">
                  <c:v>50.083558136655903</c:v>
                </c:pt>
                <c:pt idx="2247">
                  <c:v>50.091470299061299</c:v>
                </c:pt>
                <c:pt idx="2248">
                  <c:v>50.099376811626598</c:v>
                </c:pt>
                <c:pt idx="2249">
                  <c:v>50.107277679033899</c:v>
                </c:pt>
                <c:pt idx="2250">
                  <c:v>50.1151729059603</c:v>
                </c:pt>
                <c:pt idx="2251">
                  <c:v>50.123062497077598</c:v>
                </c:pt>
                <c:pt idx="2252">
                  <c:v>50.130946457052502</c:v>
                </c:pt>
                <c:pt idx="2253">
                  <c:v>50.138824790546501</c:v>
                </c:pt>
                <c:pt idx="2254">
                  <c:v>50.146697502215801</c:v>
                </c:pt>
                <c:pt idx="2255">
                  <c:v>50.154564596711602</c:v>
                </c:pt>
                <c:pt idx="2256">
                  <c:v>50.1624260786798</c:v>
                </c:pt>
                <c:pt idx="2257">
                  <c:v>50.170281952761201</c:v>
                </c:pt>
                <c:pt idx="2258">
                  <c:v>50.178132223591298</c:v>
                </c:pt>
                <c:pt idx="2259">
                  <c:v>50.185976895800501</c:v>
                </c:pt>
                <c:pt idx="2260">
                  <c:v>50.193815974014001</c:v>
                </c:pt>
                <c:pt idx="2261">
                  <c:v>50.201649462851897</c:v>
                </c:pt>
                <c:pt idx="2262">
                  <c:v>50.2094773669291</c:v>
                </c:pt>
                <c:pt idx="2263">
                  <c:v>50.2172996908551</c:v>
                </c:pt>
                <c:pt idx="2264">
                  <c:v>50.225116439234498</c:v>
                </c:pt>
                <c:pt idx="2265">
                  <c:v>50.232927616666501</c:v>
                </c:pt>
                <c:pt idx="2266">
                  <c:v>50.240733227745402</c:v>
                </c:pt>
                <c:pt idx="2267">
                  <c:v>50.248533277059998</c:v>
                </c:pt>
                <c:pt idx="2268">
                  <c:v>50.256327769194101</c:v>
                </c:pt>
                <c:pt idx="2269">
                  <c:v>50.264116708726199</c:v>
                </c:pt>
                <c:pt idx="2270">
                  <c:v>50.2719001002299</c:v>
                </c:pt>
                <c:pt idx="2271">
                  <c:v>50.279677948273203</c:v>
                </c:pt>
                <c:pt idx="2272">
                  <c:v>50.287450257419202</c:v>
                </c:pt>
                <c:pt idx="2273">
                  <c:v>50.295217032225899</c:v>
                </c:pt>
                <c:pt idx="2274">
                  <c:v>50.302978277245799</c:v>
                </c:pt>
                <c:pt idx="2275">
                  <c:v>50.310733997026396</c:v>
                </c:pt>
                <c:pt idx="2276">
                  <c:v>50.318484196110099</c:v>
                </c:pt>
                <c:pt idx="2277">
                  <c:v>50.326228879033998</c:v>
                </c:pt>
                <c:pt idx="2278">
                  <c:v>50.3339680503301</c:v>
                </c:pt>
                <c:pt idx="2279">
                  <c:v>50.341701714525001</c:v>
                </c:pt>
                <c:pt idx="2280">
                  <c:v>50.349429876140498</c:v>
                </c:pt>
                <c:pt idx="2281">
                  <c:v>50.357152539692798</c:v>
                </c:pt>
                <c:pt idx="2282">
                  <c:v>50.364869709693302</c:v>
                </c:pt>
                <c:pt idx="2283">
                  <c:v>50.372581403866903</c:v>
                </c:pt>
                <c:pt idx="2284">
                  <c:v>50.380287625875802</c:v>
                </c:pt>
                <c:pt idx="2285">
                  <c:v>50.387988369189301</c:v>
                </c:pt>
                <c:pt idx="2286">
                  <c:v>50.395683638330098</c:v>
                </c:pt>
                <c:pt idx="2287">
                  <c:v>50.403373437815802</c:v>
                </c:pt>
                <c:pt idx="2288">
                  <c:v>50.411057772158998</c:v>
                </c:pt>
                <c:pt idx="2289">
                  <c:v>50.418736645867803</c:v>
                </c:pt>
                <c:pt idx="2290">
                  <c:v>50.426410063445097</c:v>
                </c:pt>
                <c:pt idx="2291">
                  <c:v>50.434078029389099</c:v>
                </c:pt>
                <c:pt idx="2292">
                  <c:v>50.441740548193003</c:v>
                </c:pt>
                <c:pt idx="2293">
                  <c:v>50.449397624345302</c:v>
                </c:pt>
                <c:pt idx="2294">
                  <c:v>50.457049262329399</c:v>
                </c:pt>
                <c:pt idx="2295">
                  <c:v>50.4646954666241</c:v>
                </c:pt>
                <c:pt idx="2296">
                  <c:v>50.472336241703097</c:v>
                </c:pt>
                <c:pt idx="2297">
                  <c:v>50.479971592035199</c:v>
                </c:pt>
                <c:pt idx="2298">
                  <c:v>50.487601522084603</c:v>
                </c:pt>
                <c:pt idx="2299">
                  <c:v>50.495226036310399</c:v>
                </c:pt>
                <c:pt idx="2300">
                  <c:v>50.502845139166901</c:v>
                </c:pt>
                <c:pt idx="2301">
                  <c:v>50.510458835103499</c:v>
                </c:pt>
                <c:pt idx="2302">
                  <c:v>50.518067128564603</c:v>
                </c:pt>
                <c:pt idx="2303">
                  <c:v>50.525670023990102</c:v>
                </c:pt>
                <c:pt idx="2304">
                  <c:v>50.533267525814601</c:v>
                </c:pt>
                <c:pt idx="2305">
                  <c:v>50.540859638468</c:v>
                </c:pt>
                <c:pt idx="2306">
                  <c:v>50.548446366375501</c:v>
                </c:pt>
                <c:pt idx="2307">
                  <c:v>50.556027713957199</c:v>
                </c:pt>
                <c:pt idx="2308">
                  <c:v>50.563603685628401</c:v>
                </c:pt>
                <c:pt idx="2309">
                  <c:v>50.571174285799401</c:v>
                </c:pt>
                <c:pt idx="2310">
                  <c:v>50.578739518875899</c:v>
                </c:pt>
                <c:pt idx="2311">
                  <c:v>50.5862993892585</c:v>
                </c:pt>
                <c:pt idx="2312">
                  <c:v>50.593853901343003</c:v>
                </c:pt>
                <c:pt idx="2313">
                  <c:v>50.601403059520401</c:v>
                </c:pt>
                <c:pt idx="2314">
                  <c:v>50.608946868176602</c:v>
                </c:pt>
                <c:pt idx="2315">
                  <c:v>50.6164853316929</c:v>
                </c:pt>
                <c:pt idx="2316">
                  <c:v>50.624018454445498</c:v>
                </c:pt>
                <c:pt idx="2317">
                  <c:v>50.631546240806003</c:v>
                </c:pt>
                <c:pt idx="2318">
                  <c:v>50.6390686951408</c:v>
                </c:pt>
                <c:pt idx="2319">
                  <c:v>50.646585821811598</c:v>
                </c:pt>
                <c:pt idx="2320">
                  <c:v>50.654097625175197</c:v>
                </c:pt>
                <c:pt idx="2321">
                  <c:v>50.661604109583699</c:v>
                </c:pt>
                <c:pt idx="2322">
                  <c:v>50.669105279383899</c:v>
                </c:pt>
                <c:pt idx="2323">
                  <c:v>50.676601138918201</c:v>
                </c:pt>
                <c:pt idx="2324">
                  <c:v>50.684091692523801</c:v>
                </c:pt>
                <c:pt idx="2325">
                  <c:v>50.691576944533203</c:v>
                </c:pt>
                <c:pt idx="2326">
                  <c:v>50.699056899273899</c:v>
                </c:pt>
                <c:pt idx="2327">
                  <c:v>50.706531561068701</c:v>
                </c:pt>
                <c:pt idx="2328">
                  <c:v>50.714000934235301</c:v>
                </c:pt>
                <c:pt idx="2329">
                  <c:v>50.721465023086701</c:v>
                </c:pt>
                <c:pt idx="2330">
                  <c:v>50.728923831930999</c:v>
                </c:pt>
                <c:pt idx="2331">
                  <c:v>50.736377365071299</c:v>
                </c:pt>
                <c:pt idx="2332">
                  <c:v>50.743825626806</c:v>
                </c:pt>
                <c:pt idx="2333">
                  <c:v>50.751268621428601</c:v>
                </c:pt>
                <c:pt idx="2334">
                  <c:v>50.758706353227502</c:v>
                </c:pt>
                <c:pt idx="2335">
                  <c:v>50.766138826486603</c:v>
                </c:pt>
                <c:pt idx="2336">
                  <c:v>50.7735660454846</c:v>
                </c:pt>
                <c:pt idx="2337">
                  <c:v>50.780988014495598</c:v>
                </c:pt>
                <c:pt idx="2338">
                  <c:v>50.788404737788497</c:v>
                </c:pt>
                <c:pt idx="2339">
                  <c:v>50.795816219627604</c:v>
                </c:pt>
                <c:pt idx="2340">
                  <c:v>50.803222464272203</c:v>
                </c:pt>
                <c:pt idx="2341">
                  <c:v>50.810623475976797</c:v>
                </c:pt>
                <c:pt idx="2342">
                  <c:v>50.818019258991001</c:v>
                </c:pt>
                <c:pt idx="2343">
                  <c:v>50.825409817559397</c:v>
                </c:pt>
                <c:pt idx="2344">
                  <c:v>50.832795155922</c:v>
                </c:pt>
                <c:pt idx="2345">
                  <c:v>50.840175278313701</c:v>
                </c:pt>
                <c:pt idx="2346">
                  <c:v>50.847550188964497</c:v>
                </c:pt>
                <c:pt idx="2347">
                  <c:v>50.854919892099701</c:v>
                </c:pt>
                <c:pt idx="2348">
                  <c:v>50.862284391939703</c:v>
                </c:pt>
                <c:pt idx="2349">
                  <c:v>50.869643692699903</c:v>
                </c:pt>
                <c:pt idx="2350">
                  <c:v>50.876997798590899</c:v>
                </c:pt>
                <c:pt idx="2351">
                  <c:v>50.884346728378702</c:v>
                </c:pt>
                <c:pt idx="2352">
                  <c:v>50.891690488268701</c:v>
                </c:pt>
                <c:pt idx="2353">
                  <c:v>50.899029067540702</c:v>
                </c:pt>
                <c:pt idx="2354">
                  <c:v>50.906362470424902</c:v>
                </c:pt>
                <c:pt idx="2355">
                  <c:v>50.913690701146898</c:v>
                </c:pt>
                <c:pt idx="2356">
                  <c:v>50.921013763927803</c:v>
                </c:pt>
                <c:pt idx="2357">
                  <c:v>50.9283316629841</c:v>
                </c:pt>
                <c:pt idx="2358">
                  <c:v>50.935644402528197</c:v>
                </c:pt>
                <c:pt idx="2359">
                  <c:v>50.942951986767397</c:v>
                </c:pt>
                <c:pt idx="2360">
                  <c:v>50.950254419905001</c:v>
                </c:pt>
                <c:pt idx="2361">
                  <c:v>50.957551706139597</c:v>
                </c:pt>
                <c:pt idx="2362">
                  <c:v>50.9648438496653</c:v>
                </c:pt>
                <c:pt idx="2363">
                  <c:v>50.972130854671803</c:v>
                </c:pt>
                <c:pt idx="2364">
                  <c:v>50.979412725344098</c:v>
                </c:pt>
                <c:pt idx="2365">
                  <c:v>50.986689465862803</c:v>
                </c:pt>
                <c:pt idx="2366">
                  <c:v>50.993961080404198</c:v>
                </c:pt>
                <c:pt idx="2367">
                  <c:v>51.0012275731399</c:v>
                </c:pt>
                <c:pt idx="2368">
                  <c:v>51.008488948236902</c:v>
                </c:pt>
                <c:pt idx="2369">
                  <c:v>51.015745209857897</c:v>
                </c:pt>
                <c:pt idx="2370">
                  <c:v>51.022996362161003</c:v>
                </c:pt>
                <c:pt idx="2371">
                  <c:v>51.030242409299902</c:v>
                </c:pt>
                <c:pt idx="2372">
                  <c:v>51.037483355423703</c:v>
                </c:pt>
                <c:pt idx="2373">
                  <c:v>51.044719204677001</c:v>
                </c:pt>
                <c:pt idx="2374">
                  <c:v>51.051949961200002</c:v>
                </c:pt>
                <c:pt idx="2375">
                  <c:v>51.059175629128298</c:v>
                </c:pt>
                <c:pt idx="2376">
                  <c:v>51.066396212592998</c:v>
                </c:pt>
                <c:pt idx="2377">
                  <c:v>51.073611715720801</c:v>
                </c:pt>
                <c:pt idx="2378">
                  <c:v>51.080822142633899</c:v>
                </c:pt>
                <c:pt idx="2379">
                  <c:v>51.088027497449801</c:v>
                </c:pt>
                <c:pt idx="2380">
                  <c:v>51.095227784281697</c:v>
                </c:pt>
                <c:pt idx="2381">
                  <c:v>51.102423007238301</c:v>
                </c:pt>
                <c:pt idx="2382">
                  <c:v>51.1096131704237</c:v>
                </c:pt>
                <c:pt idx="2383">
                  <c:v>51.116798277937498</c:v>
                </c:pt>
                <c:pt idx="2384">
                  <c:v>51.123978333874902</c:v>
                </c:pt>
                <c:pt idx="2385">
                  <c:v>51.131153342326598</c:v>
                </c:pt>
                <c:pt idx="2386">
                  <c:v>51.138323307378698</c:v>
                </c:pt>
                <c:pt idx="2387">
                  <c:v>51.1454882331128</c:v>
                </c:pt>
                <c:pt idx="2388">
                  <c:v>51.152648123606099</c:v>
                </c:pt>
                <c:pt idx="2389">
                  <c:v>51.159802982931197</c:v>
                </c:pt>
                <c:pt idx="2390">
                  <c:v>51.166952815156399</c:v>
                </c:pt>
                <c:pt idx="2391">
                  <c:v>51.174097624345301</c:v>
                </c:pt>
                <c:pt idx="2392">
                  <c:v>51.181237414556897</c:v>
                </c:pt>
                <c:pt idx="2393">
                  <c:v>51.188372189846099</c:v>
                </c:pt>
                <c:pt idx="2394">
                  <c:v>51.195501954262902</c:v>
                </c:pt>
                <c:pt idx="2395">
                  <c:v>51.202626711852901</c:v>
                </c:pt>
                <c:pt idx="2396">
                  <c:v>51.209746466657499</c:v>
                </c:pt>
                <c:pt idx="2397">
                  <c:v>51.216861222713199</c:v>
                </c:pt>
                <c:pt idx="2398">
                  <c:v>51.223970984052102</c:v>
                </c:pt>
                <c:pt idx="2399">
                  <c:v>51.231075754702097</c:v>
                </c:pt>
                <c:pt idx="2400">
                  <c:v>51.2381755386861</c:v>
                </c:pt>
                <c:pt idx="2401">
                  <c:v>51.245270340022998</c:v>
                </c:pt>
                <c:pt idx="2402">
                  <c:v>51.252360162726703</c:v>
                </c:pt>
                <c:pt idx="2403">
                  <c:v>51.259445010807198</c:v>
                </c:pt>
                <c:pt idx="2404">
                  <c:v>51.266524888269402</c:v>
                </c:pt>
                <c:pt idx="2405">
                  <c:v>51.273599799114102</c:v>
                </c:pt>
                <c:pt idx="2406">
                  <c:v>51.280669747337498</c:v>
                </c:pt>
                <c:pt idx="2407">
                  <c:v>51.287734736931199</c:v>
                </c:pt>
                <c:pt idx="2408">
                  <c:v>51.294794771882401</c:v>
                </c:pt>
                <c:pt idx="2409">
                  <c:v>51.301849856173703</c:v>
                </c:pt>
                <c:pt idx="2410">
                  <c:v>51.308899993783399</c:v>
                </c:pt>
                <c:pt idx="2411">
                  <c:v>51.315945188685198</c:v>
                </c:pt>
                <c:pt idx="2412">
                  <c:v>51.3229854448482</c:v>
                </c:pt>
                <c:pt idx="2413">
                  <c:v>51.330020766236998</c:v>
                </c:pt>
                <c:pt idx="2414">
                  <c:v>51.337051156812002</c:v>
                </c:pt>
                <c:pt idx="2415">
                  <c:v>51.344076620528703</c:v>
                </c:pt>
                <c:pt idx="2416">
                  <c:v>51.351097161338402</c:v>
                </c:pt>
                <c:pt idx="2417">
                  <c:v>51.3581127831877</c:v>
                </c:pt>
                <c:pt idx="2418">
                  <c:v>51.365123490018803</c:v>
                </c:pt>
                <c:pt idx="2419">
                  <c:v>51.372129298234498</c:v>
                </c:pt>
                <c:pt idx="2420">
                  <c:v>51.379130216581203</c:v>
                </c:pt>
                <c:pt idx="2421">
                  <c:v>51.386126233287101</c:v>
                </c:pt>
                <c:pt idx="2422">
                  <c:v>51.393117352313801</c:v>
                </c:pt>
                <c:pt idx="2423">
                  <c:v>51.400103577618701</c:v>
                </c:pt>
                <c:pt idx="2424">
                  <c:v>51.407084913155103</c:v>
                </c:pt>
                <c:pt idx="2425">
                  <c:v>51.414061362871998</c:v>
                </c:pt>
                <c:pt idx="2426">
                  <c:v>51.421032930714603</c:v>
                </c:pt>
                <c:pt idx="2427">
                  <c:v>51.427999620623602</c:v>
                </c:pt>
                <c:pt idx="2428">
                  <c:v>51.434961436535801</c:v>
                </c:pt>
                <c:pt idx="2429">
                  <c:v>51.441918382383697</c:v>
                </c:pt>
                <c:pt idx="2430">
                  <c:v>51.448870462095798</c:v>
                </c:pt>
                <c:pt idx="2431">
                  <c:v>51.4558176795964</c:v>
                </c:pt>
                <c:pt idx="2432">
                  <c:v>51.462760038805598</c:v>
                </c:pt>
                <c:pt idx="2433">
                  <c:v>51.469697543639398</c:v>
                </c:pt>
                <c:pt idx="2434">
                  <c:v>51.476630198009801</c:v>
                </c:pt>
                <c:pt idx="2435">
                  <c:v>51.483558005824499</c:v>
                </c:pt>
                <c:pt idx="2436">
                  <c:v>51.490480970987001</c:v>
                </c:pt>
                <c:pt idx="2437">
                  <c:v>51.497399097396901</c:v>
                </c:pt>
                <c:pt idx="2438">
                  <c:v>51.504312388949302</c:v>
                </c:pt>
                <c:pt idx="2439">
                  <c:v>51.511220849535697</c:v>
                </c:pt>
                <c:pt idx="2440">
                  <c:v>51.518124483042797</c:v>
                </c:pt>
                <c:pt idx="2441">
                  <c:v>51.525023293353797</c:v>
                </c:pt>
                <c:pt idx="2442">
                  <c:v>51.531917284347202</c:v>
                </c:pt>
                <c:pt idx="2443">
                  <c:v>51.538806459897799</c:v>
                </c:pt>
                <c:pt idx="2444">
                  <c:v>51.545690823876001</c:v>
                </c:pt>
                <c:pt idx="2445">
                  <c:v>51.552570380148197</c:v>
                </c:pt>
                <c:pt idx="2446">
                  <c:v>51.559445132576599</c:v>
                </c:pt>
                <c:pt idx="2447">
                  <c:v>51.566315085019198</c:v>
                </c:pt>
                <c:pt idx="2448">
                  <c:v>51.573180241329901</c:v>
                </c:pt>
                <c:pt idx="2449">
                  <c:v>51.580040605358597</c:v>
                </c:pt>
                <c:pt idx="2450">
                  <c:v>51.586896180950802</c:v>
                </c:pt>
                <c:pt idx="2451">
                  <c:v>51.5937469719482</c:v>
                </c:pt>
                <c:pt idx="2452">
                  <c:v>51.600592982187997</c:v>
                </c:pt>
                <c:pt idx="2453">
                  <c:v>51.607434215503403</c:v>
                </c:pt>
                <c:pt idx="2454">
                  <c:v>51.614270675723603</c:v>
                </c:pt>
                <c:pt idx="2455">
                  <c:v>51.621102366673597</c:v>
                </c:pt>
                <c:pt idx="2456">
                  <c:v>51.627929292174002</c:v>
                </c:pt>
                <c:pt idx="2457">
                  <c:v>51.634751456041599</c:v>
                </c:pt>
                <c:pt idx="2458">
                  <c:v>51.641568862088903</c:v>
                </c:pt>
                <c:pt idx="2459">
                  <c:v>51.648381514124303</c:v>
                </c:pt>
                <c:pt idx="2460">
                  <c:v>51.655189415952002</c:v>
                </c:pt>
                <c:pt idx="2461">
                  <c:v>51.661992571372203</c:v>
                </c:pt>
                <c:pt idx="2462">
                  <c:v>51.668790984180802</c:v>
                </c:pt>
                <c:pt idx="2463">
                  <c:v>51.675584658169598</c:v>
                </c:pt>
                <c:pt idx="2464">
                  <c:v>51.6823735971264</c:v>
                </c:pt>
                <c:pt idx="2465">
                  <c:v>51.689157804834601</c:v>
                </c:pt>
                <c:pt idx="2466">
                  <c:v>51.695937285073697</c:v>
                </c:pt>
                <c:pt idx="2467">
                  <c:v>51.702712041618902</c:v>
                </c:pt>
                <c:pt idx="2468">
                  <c:v>51.7094820782415</c:v>
                </c:pt>
                <c:pt idx="2469">
                  <c:v>51.716247398708298</c:v>
                </c:pt>
                <c:pt idx="2470">
                  <c:v>51.723008006782301</c:v>
                </c:pt>
                <c:pt idx="2471">
                  <c:v>51.729763906221997</c:v>
                </c:pt>
                <c:pt idx="2472">
                  <c:v>51.736515100782199</c:v>
                </c:pt>
                <c:pt idx="2473">
                  <c:v>51.743261594213301</c:v>
                </c:pt>
                <c:pt idx="2474">
                  <c:v>51.750003390261398</c:v>
                </c:pt>
                <c:pt idx="2475">
                  <c:v>51.756740492668897</c:v>
                </c:pt>
                <c:pt idx="2476">
                  <c:v>51.7634729051737</c:v>
                </c:pt>
                <c:pt idx="2477">
                  <c:v>51.770200631509603</c:v>
                </c:pt>
                <c:pt idx="2478">
                  <c:v>51.776923675406401</c:v>
                </c:pt>
                <c:pt idx="2479">
                  <c:v>51.783642040589697</c:v>
                </c:pt>
                <c:pt idx="2480">
                  <c:v>51.790355730781002</c:v>
                </c:pt>
                <c:pt idx="2481">
                  <c:v>51.797064749697597</c:v>
                </c:pt>
                <c:pt idx="2482">
                  <c:v>51.803769101052602</c:v>
                </c:pt>
                <c:pt idx="2483">
                  <c:v>51.810468788555099</c:v>
                </c:pt>
                <c:pt idx="2484">
                  <c:v>51.8171638159099</c:v>
                </c:pt>
                <c:pt idx="2485">
                  <c:v>51.823854186817897</c:v>
                </c:pt>
                <c:pt idx="2486">
                  <c:v>51.830539904975602</c:v>
                </c:pt>
                <c:pt idx="2487">
                  <c:v>51.837220929135803</c:v>
                </c:pt>
                <c:pt idx="2488">
                  <c:v>51.843897382704199</c:v>
                </c:pt>
                <c:pt idx="2489">
                  <c:v>51.850569195736902</c:v>
                </c:pt>
                <c:pt idx="2490">
                  <c:v>51.857236371956503</c:v>
                </c:pt>
                <c:pt idx="2491">
                  <c:v>51.863898915081897</c:v>
                </c:pt>
                <c:pt idx="2492">
                  <c:v>51.870556828827503</c:v>
                </c:pt>
                <c:pt idx="2493">
                  <c:v>51.877210116903797</c:v>
                </c:pt>
                <c:pt idx="2494">
                  <c:v>51.883858783017097</c:v>
                </c:pt>
                <c:pt idx="2495">
                  <c:v>51.8905028308696</c:v>
                </c:pt>
                <c:pt idx="2496">
                  <c:v>51.897142264159299</c:v>
                </c:pt>
                <c:pt idx="2497">
                  <c:v>51.903777086580298</c:v>
                </c:pt>
                <c:pt idx="2498">
                  <c:v>51.910407301822403</c:v>
                </c:pt>
                <c:pt idx="2499">
                  <c:v>51.917032913571497</c:v>
                </c:pt>
                <c:pt idx="2500">
                  <c:v>51.9236539255092</c:v>
                </c:pt>
                <c:pt idx="2501">
                  <c:v>51.930270341313197</c:v>
                </c:pt>
                <c:pt idx="2502">
                  <c:v>51.936882164657099</c:v>
                </c:pt>
                <c:pt idx="2503">
                  <c:v>51.9434893992103</c:v>
                </c:pt>
                <c:pt idx="2504">
                  <c:v>51.950092048638297</c:v>
                </c:pt>
                <c:pt idx="2505">
                  <c:v>51.956690116602303</c:v>
                </c:pt>
                <c:pt idx="2506">
                  <c:v>51.963283606759802</c:v>
                </c:pt>
                <c:pt idx="2507">
                  <c:v>51.969872522763801</c:v>
                </c:pt>
                <c:pt idx="2508">
                  <c:v>51.976456868263703</c:v>
                </c:pt>
                <c:pt idx="2509">
                  <c:v>51.983036646904402</c:v>
                </c:pt>
                <c:pt idx="2510">
                  <c:v>51.989611862327301</c:v>
                </c:pt>
                <c:pt idx="2511">
                  <c:v>51.996182518169199</c:v>
                </c:pt>
                <c:pt idx="2512">
                  <c:v>52.002748618063201</c:v>
                </c:pt>
                <c:pt idx="2513">
                  <c:v>52.009310165638396</c:v>
                </c:pt>
                <c:pt idx="2514">
                  <c:v>52.015867164519697</c:v>
                </c:pt>
                <c:pt idx="2515">
                  <c:v>52.022419618328001</c:v>
                </c:pt>
                <c:pt idx="2516">
                  <c:v>52.028967530680397</c:v>
                </c:pt>
                <c:pt idx="2517">
                  <c:v>52.035510905189703</c:v>
                </c:pt>
                <c:pt idx="2518">
                  <c:v>52.042049745464901</c:v>
                </c:pt>
                <c:pt idx="2519">
                  <c:v>52.048584055110901</c:v>
                </c:pt>
                <c:pt idx="2520">
                  <c:v>52.055113837728697</c:v>
                </c:pt>
                <c:pt idx="2521">
                  <c:v>52.061639096915201</c:v>
                </c:pt>
                <c:pt idx="2522">
                  <c:v>52.068159836263398</c:v>
                </c:pt>
                <c:pt idx="2523">
                  <c:v>52.074676059362297</c:v>
                </c:pt>
                <c:pt idx="2524">
                  <c:v>52.081187769796898</c:v>
                </c:pt>
                <c:pt idx="2525">
                  <c:v>52.087694971148103</c:v>
                </c:pt>
                <c:pt idx="2526">
                  <c:v>52.094197666993203</c:v>
                </c:pt>
                <c:pt idx="2527">
                  <c:v>52.100695860905098</c:v>
                </c:pt>
                <c:pt idx="2528">
                  <c:v>52.1071895564531</c:v>
                </c:pt>
                <c:pt idx="2529">
                  <c:v>52.113678757202301</c:v>
                </c:pt>
                <c:pt idx="2530">
                  <c:v>52.120163466713898</c:v>
                </c:pt>
                <c:pt idx="2531">
                  <c:v>52.1266436885454</c:v>
                </c:pt>
                <c:pt idx="2532">
                  <c:v>52.133119426249998</c:v>
                </c:pt>
                <c:pt idx="2533">
                  <c:v>52.139590683377101</c:v>
                </c:pt>
                <c:pt idx="2534">
                  <c:v>52.146057463472403</c:v>
                </c:pt>
                <c:pt idx="2535">
                  <c:v>52.152519770077198</c:v>
                </c:pt>
                <c:pt idx="2536">
                  <c:v>52.158977606729401</c:v>
                </c:pt>
                <c:pt idx="2537">
                  <c:v>52.165430976962597</c:v>
                </c:pt>
                <c:pt idx="2538">
                  <c:v>52.171879884306598</c:v>
                </c:pt>
                <c:pt idx="2539">
                  <c:v>52.178324332287403</c:v>
                </c:pt>
                <c:pt idx="2540">
                  <c:v>52.184764324426901</c:v>
                </c:pt>
                <c:pt idx="2541">
                  <c:v>52.191199864243401</c:v>
                </c:pt>
                <c:pt idx="2542">
                  <c:v>52.197630955251</c:v>
                </c:pt>
                <c:pt idx="2543">
                  <c:v>52.204057600959999</c:v>
                </c:pt>
                <c:pt idx="2544">
                  <c:v>52.210479804876897</c:v>
                </c:pt>
                <c:pt idx="2545">
                  <c:v>52.216897570504202</c:v>
                </c:pt>
                <c:pt idx="2546">
                  <c:v>52.223310901340803</c:v>
                </c:pt>
                <c:pt idx="2547">
                  <c:v>52.229719800881298</c:v>
                </c:pt>
                <c:pt idx="2548">
                  <c:v>52.236124272616699</c:v>
                </c:pt>
                <c:pt idx="2549">
                  <c:v>52.2425243200342</c:v>
                </c:pt>
                <c:pt idx="2550">
                  <c:v>52.248919946616901</c:v>
                </c:pt>
                <c:pt idx="2551">
                  <c:v>52.255311155844304</c:v>
                </c:pt>
                <c:pt idx="2552">
                  <c:v>52.261697951191898</c:v>
                </c:pt>
                <c:pt idx="2553">
                  <c:v>52.268080336131398</c:v>
                </c:pt>
                <c:pt idx="2554">
                  <c:v>52.274458314130698</c:v>
                </c:pt>
                <c:pt idx="2555">
                  <c:v>52.280831898735499</c:v>
                </c:pt>
                <c:pt idx="2556">
                  <c:v>52.287201104392302</c:v>
                </c:pt>
                <c:pt idx="2557">
                  <c:v>52.293565914805299</c:v>
                </c:pt>
                <c:pt idx="2558">
                  <c:v>52.299926333454998</c:v>
                </c:pt>
                <c:pt idx="2559">
                  <c:v>52.306282363818298</c:v>
                </c:pt>
                <c:pt idx="2560">
                  <c:v>52.312634009368999</c:v>
                </c:pt>
                <c:pt idx="2561">
                  <c:v>52.318981273577101</c:v>
                </c:pt>
                <c:pt idx="2562">
                  <c:v>52.325324159909201</c:v>
                </c:pt>
                <c:pt idx="2563">
                  <c:v>52.331662671828497</c:v>
                </c:pt>
                <c:pt idx="2564">
                  <c:v>52.3379968127947</c:v>
                </c:pt>
                <c:pt idx="2565">
                  <c:v>52.344326586264003</c:v>
                </c:pt>
                <c:pt idx="2566">
                  <c:v>52.350651995689297</c:v>
                </c:pt>
                <c:pt idx="2567">
                  <c:v>52.356973044519798</c:v>
                </c:pt>
                <c:pt idx="2568">
                  <c:v>52.363289736201601</c:v>
                </c:pt>
                <c:pt idx="2569">
                  <c:v>52.369602074177102</c:v>
                </c:pt>
                <c:pt idx="2570">
                  <c:v>52.3759100618853</c:v>
                </c:pt>
                <c:pt idx="2571">
                  <c:v>52.382213702761902</c:v>
                </c:pt>
                <c:pt idx="2572">
                  <c:v>52.3885130002393</c:v>
                </c:pt>
                <c:pt idx="2573">
                  <c:v>52.394807957746103</c:v>
                </c:pt>
                <c:pt idx="2574">
                  <c:v>52.401098578707902</c:v>
                </c:pt>
                <c:pt idx="2575">
                  <c:v>52.4073848665467</c:v>
                </c:pt>
                <c:pt idx="2576">
                  <c:v>52.413666824681101</c:v>
                </c:pt>
                <c:pt idx="2577">
                  <c:v>52.419944456526501</c:v>
                </c:pt>
                <c:pt idx="2578">
                  <c:v>52.426217765494698</c:v>
                </c:pt>
                <c:pt idx="2579">
                  <c:v>52.432486754994301</c:v>
                </c:pt>
                <c:pt idx="2580">
                  <c:v>52.4387514284305</c:v>
                </c:pt>
                <c:pt idx="2581">
                  <c:v>52.445011789205203</c:v>
                </c:pt>
                <c:pt idx="2582">
                  <c:v>52.451267840716703</c:v>
                </c:pt>
                <c:pt idx="2583">
                  <c:v>52.457519586360299</c:v>
                </c:pt>
                <c:pt idx="2584">
                  <c:v>52.463767029527702</c:v>
                </c:pt>
                <c:pt idx="2585">
                  <c:v>52.470010173607498</c:v>
                </c:pt>
                <c:pt idx="2586">
                  <c:v>52.476249021984799</c:v>
                </c:pt>
                <c:pt idx="2587">
                  <c:v>52.482483578041297</c:v>
                </c:pt>
                <c:pt idx="2588">
                  <c:v>52.4887138451558</c:v>
                </c:pt>
                <c:pt idx="2589">
                  <c:v>52.494939826703302</c:v>
                </c:pt>
                <c:pt idx="2590">
                  <c:v>52.501161526055697</c:v>
                </c:pt>
                <c:pt idx="2591">
                  <c:v>52.507378946581902</c:v>
                </c:pt>
                <c:pt idx="2592">
                  <c:v>52.513592091646998</c:v>
                </c:pt>
                <c:pt idx="2593">
                  <c:v>52.519800964613196</c:v>
                </c:pt>
                <c:pt idx="2594">
                  <c:v>52.526005568839203</c:v>
                </c:pt>
                <c:pt idx="2595">
                  <c:v>52.532205907680599</c:v>
                </c:pt>
                <c:pt idx="2596">
                  <c:v>52.538401984489603</c:v>
                </c:pt>
                <c:pt idx="2597">
                  <c:v>52.544593802615402</c:v>
                </c:pt>
                <c:pt idx="2598">
                  <c:v>52.550781365403502</c:v>
                </c:pt>
                <c:pt idx="2599">
                  <c:v>52.5569646761966</c:v>
                </c:pt>
                <c:pt idx="2600">
                  <c:v>52.563143738333999</c:v>
                </c:pt>
                <c:pt idx="2601">
                  <c:v>52.569318555151703</c:v>
                </c:pt>
                <c:pt idx="2602">
                  <c:v>52.5754891299825</c:v>
                </c:pt>
                <c:pt idx="2603">
                  <c:v>52.581655466156199</c:v>
                </c:pt>
                <c:pt idx="2604">
                  <c:v>52.587817566999</c:v>
                </c:pt>
                <c:pt idx="2605">
                  <c:v>52.593975435834203</c:v>
                </c:pt>
                <c:pt idx="2606">
                  <c:v>52.600129075981798</c:v>
                </c:pt>
                <c:pt idx="2607">
                  <c:v>52.606278490758598</c:v>
                </c:pt>
                <c:pt idx="2608">
                  <c:v>52.612423683478298</c:v>
                </c:pt>
                <c:pt idx="2609">
                  <c:v>52.618564657451302</c:v>
                </c:pt>
                <c:pt idx="2610">
                  <c:v>52.624701415984902</c:v>
                </c:pt>
                <c:pt idx="2611">
                  <c:v>52.6308339623832</c:v>
                </c:pt>
                <c:pt idx="2612">
                  <c:v>52.6369622999472</c:v>
                </c:pt>
                <c:pt idx="2613">
                  <c:v>52.643086431974602</c:v>
                </c:pt>
                <c:pt idx="2614">
                  <c:v>52.6492063617601</c:v>
                </c:pt>
                <c:pt idx="2615">
                  <c:v>52.655322092595298</c:v>
                </c:pt>
                <c:pt idx="2616">
                  <c:v>52.661433627768403</c:v>
                </c:pt>
                <c:pt idx="2617">
                  <c:v>52.667540970564801</c:v>
                </c:pt>
                <c:pt idx="2618">
                  <c:v>52.673644124266502</c:v>
                </c:pt>
                <c:pt idx="2619">
                  <c:v>52.679743092152599</c:v>
                </c:pt>
                <c:pt idx="2620">
                  <c:v>52.685837877498997</c:v>
                </c:pt>
                <c:pt idx="2621">
                  <c:v>52.691928483578401</c:v>
                </c:pt>
                <c:pt idx="2622">
                  <c:v>52.6980149136606</c:v>
                </c:pt>
                <c:pt idx="2623">
                  <c:v>52.704097171012101</c:v>
                </c:pt>
                <c:pt idx="2624">
                  <c:v>52.710175258896498</c:v>
                </c:pt>
                <c:pt idx="2625">
                  <c:v>52.716249180574103</c:v>
                </c:pt>
                <c:pt idx="2626">
                  <c:v>52.722318939302397</c:v>
                </c:pt>
                <c:pt idx="2627">
                  <c:v>52.728384538335703</c:v>
                </c:pt>
                <c:pt idx="2628">
                  <c:v>52.734445980925202</c:v>
                </c:pt>
                <c:pt idx="2629">
                  <c:v>52.740503270319003</c:v>
                </c:pt>
                <c:pt idx="2630">
                  <c:v>52.746556409762398</c:v>
                </c:pt>
                <c:pt idx="2631">
                  <c:v>52.752605402497302</c:v>
                </c:pt>
                <c:pt idx="2632">
                  <c:v>52.758650251762901</c:v>
                </c:pt>
                <c:pt idx="2633">
                  <c:v>52.7646909607951</c:v>
                </c:pt>
                <c:pt idx="2634">
                  <c:v>52.770727532827102</c:v>
                </c:pt>
                <c:pt idx="2635">
                  <c:v>52.776759971088701</c:v>
                </c:pt>
                <c:pt idx="2636">
                  <c:v>52.782788278806898</c:v>
                </c:pt>
                <c:pt idx="2637">
                  <c:v>52.788812459205801</c:v>
                </c:pt>
                <c:pt idx="2638">
                  <c:v>52.794832515506201</c:v>
                </c:pt>
                <c:pt idx="2639">
                  <c:v>52.800848450926303</c:v>
                </c:pt>
                <c:pt idx="2640">
                  <c:v>52.8068602686809</c:v>
                </c:pt>
                <c:pt idx="2641">
                  <c:v>52.812867971982001</c:v>
                </c:pt>
                <c:pt idx="2642">
                  <c:v>52.818871564038801</c:v>
                </c:pt>
                <c:pt idx="2643">
                  <c:v>52.824871048057297</c:v>
                </c:pt>
                <c:pt idx="2644">
                  <c:v>52.8308664272407</c:v>
                </c:pt>
                <c:pt idx="2645">
                  <c:v>52.836857704788997</c:v>
                </c:pt>
                <c:pt idx="2646">
                  <c:v>52.842844883899502</c:v>
                </c:pt>
                <c:pt idx="2647">
                  <c:v>52.848827967766397</c:v>
                </c:pt>
                <c:pt idx="2648">
                  <c:v>52.854806959581197</c:v>
                </c:pt>
                <c:pt idx="2649">
                  <c:v>52.8607818625322</c:v>
                </c:pt>
                <c:pt idx="2650">
                  <c:v>52.866752679804897</c:v>
                </c:pt>
                <c:pt idx="2651">
                  <c:v>52.872719414581802</c:v>
                </c:pt>
                <c:pt idx="2652">
                  <c:v>52.878682070042601</c:v>
                </c:pt>
                <c:pt idx="2653">
                  <c:v>52.884640653532301</c:v>
                </c:pt>
                <c:pt idx="2654">
                  <c:v>52.890595172080999</c:v>
                </c:pt>
                <c:pt idx="2655">
                  <c:v>52.896545621349901</c:v>
                </c:pt>
                <c:pt idx="2656">
                  <c:v>52.902492004518201</c:v>
                </c:pt>
                <c:pt idx="2657">
                  <c:v>52.908434324761998</c:v>
                </c:pt>
                <c:pt idx="2658">
                  <c:v>52.914372585255002</c:v>
                </c:pt>
                <c:pt idx="2659">
                  <c:v>52.920306789167903</c:v>
                </c:pt>
                <c:pt idx="2660">
                  <c:v>52.926236939668797</c:v>
                </c:pt>
                <c:pt idx="2661">
                  <c:v>52.932163039922997</c:v>
                </c:pt>
                <c:pt idx="2662">
                  <c:v>52.9380850930931</c:v>
                </c:pt>
                <c:pt idx="2663">
                  <c:v>52.944003102339003</c:v>
                </c:pt>
                <c:pt idx="2664">
                  <c:v>52.949917070818003</c:v>
                </c:pt>
                <c:pt idx="2665">
                  <c:v>52.955827001684497</c:v>
                </c:pt>
                <c:pt idx="2666">
                  <c:v>52.961732898090297</c:v>
                </c:pt>
                <c:pt idx="2667">
                  <c:v>52.967634763184599</c:v>
                </c:pt>
                <c:pt idx="2668">
                  <c:v>52.9735326001137</c:v>
                </c:pt>
                <c:pt idx="2669">
                  <c:v>52.979426412021603</c:v>
                </c:pt>
                <c:pt idx="2670">
                  <c:v>52.985316202049297</c:v>
                </c:pt>
                <c:pt idx="2671">
                  <c:v>52.991201973335201</c:v>
                </c:pt>
                <c:pt idx="2672">
                  <c:v>52.997083729015202</c:v>
                </c:pt>
                <c:pt idx="2673">
                  <c:v>53.002961472222403</c:v>
                </c:pt>
                <c:pt idx="2674">
                  <c:v>53.008835206087397</c:v>
                </c:pt>
                <c:pt idx="2675">
                  <c:v>53.014704933738003</c:v>
                </c:pt>
                <c:pt idx="2676">
                  <c:v>53.020570658299597</c:v>
                </c:pt>
                <c:pt idx="2677">
                  <c:v>53.026432382894797</c:v>
                </c:pt>
                <c:pt idx="2678">
                  <c:v>53.032290110643601</c:v>
                </c:pt>
                <c:pt idx="2679">
                  <c:v>53.038143844663601</c:v>
                </c:pt>
                <c:pt idx="2680">
                  <c:v>53.043993588069497</c:v>
                </c:pt>
                <c:pt idx="2681">
                  <c:v>53.049839343973701</c:v>
                </c:pt>
                <c:pt idx="2682">
                  <c:v>53.055681115485797</c:v>
                </c:pt>
                <c:pt idx="2683">
                  <c:v>53.061518905713001</c:v>
                </c:pt>
                <c:pt idx="2684">
                  <c:v>53.067352717759697</c:v>
                </c:pt>
                <c:pt idx="2685">
                  <c:v>53.073182554728099</c:v>
                </c:pt>
                <c:pt idx="2686">
                  <c:v>53.079008419717397</c:v>
                </c:pt>
                <c:pt idx="2687">
                  <c:v>53.084830315824703</c:v>
                </c:pt>
                <c:pt idx="2688">
                  <c:v>53.090648246144298</c:v>
                </c:pt>
                <c:pt idx="2689">
                  <c:v>53.0964622137679</c:v>
                </c:pt>
                <c:pt idx="2690">
                  <c:v>53.102272221784901</c:v>
                </c:pt>
                <c:pt idx="2691">
                  <c:v>53.108078273281997</c:v>
                </c:pt>
                <c:pt idx="2692">
                  <c:v>53.113880371343598</c:v>
                </c:pt>
                <c:pt idx="2693">
                  <c:v>53.119678519051298</c:v>
                </c:pt>
                <c:pt idx="2694">
                  <c:v>53.125472719484399</c:v>
                </c:pt>
                <c:pt idx="2695">
                  <c:v>53.1312629757197</c:v>
                </c:pt>
                <c:pt idx="2696">
                  <c:v>53.137049290831499</c:v>
                </c:pt>
                <c:pt idx="2697">
                  <c:v>53.1428316678915</c:v>
                </c:pt>
                <c:pt idx="2698">
                  <c:v>53.148610109969098</c:v>
                </c:pt>
                <c:pt idx="2699">
                  <c:v>53.154384620131196</c:v>
                </c:pt>
                <c:pt idx="2700">
                  <c:v>53.160155201442201</c:v>
                </c:pt>
                <c:pt idx="2701">
                  <c:v>53.165921856963998</c:v>
                </c:pt>
                <c:pt idx="2702">
                  <c:v>53.171684589756303</c:v>
                </c:pt>
                <c:pt idx="2703">
                  <c:v>53.177443402875902</c:v>
                </c:pt>
                <c:pt idx="2704">
                  <c:v>53.183198299377601</c:v>
                </c:pt>
                <c:pt idx="2705">
                  <c:v>53.1889492823137</c:v>
                </c:pt>
                <c:pt idx="2706">
                  <c:v>53.1946963547339</c:v>
                </c:pt>
                <c:pt idx="2707">
                  <c:v>53.200439519685702</c:v>
                </c:pt>
                <c:pt idx="2708">
                  <c:v>53.206178780214003</c:v>
                </c:pt>
                <c:pt idx="2709">
                  <c:v>53.211914139361497</c:v>
                </c:pt>
                <c:pt idx="2710">
                  <c:v>53.217645600168403</c:v>
                </c:pt>
                <c:pt idx="2711">
                  <c:v>53.223373165672598</c:v>
                </c:pt>
                <c:pt idx="2712">
                  <c:v>53.229096838909399</c:v>
                </c:pt>
                <c:pt idx="2713">
                  <c:v>53.234816622912</c:v>
                </c:pt>
                <c:pt idx="2714">
                  <c:v>53.240532520711099</c:v>
                </c:pt>
                <c:pt idx="2715">
                  <c:v>53.246244535335101</c:v>
                </c:pt>
                <c:pt idx="2716">
                  <c:v>53.251952669810102</c:v>
                </c:pt>
                <c:pt idx="2717">
                  <c:v>53.2576569271598</c:v>
                </c:pt>
                <c:pt idx="2718">
                  <c:v>53.263357310405397</c:v>
                </c:pt>
                <c:pt idx="2719">
                  <c:v>53.2690538225661</c:v>
                </c:pt>
                <c:pt idx="2720">
                  <c:v>53.274746466658598</c:v>
                </c:pt>
                <c:pt idx="2721">
                  <c:v>53.280435245697298</c:v>
                </c:pt>
                <c:pt idx="2722">
                  <c:v>53.286120162694203</c:v>
                </c:pt>
                <c:pt idx="2723">
                  <c:v>53.291801220659202</c:v>
                </c:pt>
                <c:pt idx="2724">
                  <c:v>53.297478422599902</c:v>
                </c:pt>
                <c:pt idx="2725">
                  <c:v>53.3031517715213</c:v>
                </c:pt>
                <c:pt idx="2726">
                  <c:v>53.308821270426499</c:v>
                </c:pt>
                <c:pt idx="2727">
                  <c:v>53.3144869223161</c:v>
                </c:pt>
                <c:pt idx="2728">
                  <c:v>53.320148730188599</c:v>
                </c:pt>
                <c:pt idx="2729">
                  <c:v>53.325806697040001</c:v>
                </c:pt>
                <c:pt idx="2730">
                  <c:v>53.331460825864397</c:v>
                </c:pt>
                <c:pt idx="2731">
                  <c:v>53.3371111196534</c:v>
                </c:pt>
                <c:pt idx="2732">
                  <c:v>53.342757581396398</c:v>
                </c:pt>
                <c:pt idx="2733">
                  <c:v>53.348400214080499</c:v>
                </c:pt>
                <c:pt idx="2734">
                  <c:v>53.354039020690799</c:v>
                </c:pt>
                <c:pt idx="2735">
                  <c:v>53.359674004210099</c:v>
                </c:pt>
                <c:pt idx="2736">
                  <c:v>53.3653051676188</c:v>
                </c:pt>
                <c:pt idx="2737">
                  <c:v>53.370932513895298</c:v>
                </c:pt>
                <c:pt idx="2738">
                  <c:v>53.3765560460157</c:v>
                </c:pt>
                <c:pt idx="2739">
                  <c:v>53.382175766954099</c:v>
                </c:pt>
                <c:pt idx="2740">
                  <c:v>53.387791679682202</c:v>
                </c:pt>
                <c:pt idx="2741">
                  <c:v>53.393403787169603</c:v>
                </c:pt>
                <c:pt idx="2742">
                  <c:v>53.3990120923837</c:v>
                </c:pt>
                <c:pt idx="2743">
                  <c:v>53.404616598289799</c:v>
                </c:pt>
                <c:pt idx="2744">
                  <c:v>53.410217307851099</c:v>
                </c:pt>
                <c:pt idx="2745">
                  <c:v>53.415814224028402</c:v>
                </c:pt>
                <c:pt idx="2746">
                  <c:v>53.421407349780701</c:v>
                </c:pt>
                <c:pt idx="2747">
                  <c:v>53.426996688064598</c:v>
                </c:pt>
                <c:pt idx="2748">
                  <c:v>53.432582241834702</c:v>
                </c:pt>
                <c:pt idx="2749">
                  <c:v>53.438164014043501</c:v>
                </c:pt>
                <c:pt idx="2750">
                  <c:v>53.443742007641397</c:v>
                </c:pt>
                <c:pt idx="2751">
                  <c:v>53.4493162143443</c:v>
                </c:pt>
                <c:pt idx="2752">
                  <c:v>53.454886628366502</c:v>
                </c:pt>
                <c:pt idx="2753">
                  <c:v>53.4604532712995</c:v>
                </c:pt>
                <c:pt idx="2754">
                  <c:v>53.4660161460571</c:v>
                </c:pt>
                <c:pt idx="2755">
                  <c:v>53.471575255551002</c:v>
                </c:pt>
                <c:pt idx="2756">
                  <c:v>53.477130602690202</c:v>
                </c:pt>
                <c:pt idx="2757">
                  <c:v>53.482682190381603</c:v>
                </c:pt>
                <c:pt idx="2758">
                  <c:v>53.488230021529503</c:v>
                </c:pt>
                <c:pt idx="2759">
                  <c:v>53.493774099035903</c:v>
                </c:pt>
                <c:pt idx="2760">
                  <c:v>53.499314425800499</c:v>
                </c:pt>
                <c:pt idx="2761">
                  <c:v>53.5048510047204</c:v>
                </c:pt>
                <c:pt idx="2762">
                  <c:v>53.510383838690601</c:v>
                </c:pt>
                <c:pt idx="2763">
                  <c:v>53.515912930603498</c:v>
                </c:pt>
                <c:pt idx="2764">
                  <c:v>53.521438283349397</c:v>
                </c:pt>
                <c:pt idx="2765">
                  <c:v>53.526959899815999</c:v>
                </c:pt>
                <c:pt idx="2766">
                  <c:v>53.532477782888897</c:v>
                </c:pt>
                <c:pt idx="2767">
                  <c:v>53.537991935451103</c:v>
                </c:pt>
                <c:pt idx="2768">
                  <c:v>53.5435023603834</c:v>
                </c:pt>
                <c:pt idx="2769">
                  <c:v>53.549009060564401</c:v>
                </c:pt>
                <c:pt idx="2770">
                  <c:v>53.5545120388702</c:v>
                </c:pt>
                <c:pt idx="2771">
                  <c:v>53.560011298174601</c:v>
                </c:pt>
                <c:pt idx="2772">
                  <c:v>53.565506841349197</c:v>
                </c:pt>
                <c:pt idx="2773">
                  <c:v>53.570998671262998</c:v>
                </c:pt>
                <c:pt idx="2774">
                  <c:v>53.5764867907831</c:v>
                </c:pt>
                <c:pt idx="2775">
                  <c:v>53.581971202774099</c:v>
                </c:pt>
                <c:pt idx="2776">
                  <c:v>53.587451910098203</c:v>
                </c:pt>
                <c:pt idx="2777">
                  <c:v>53.592928915615602</c:v>
                </c:pt>
                <c:pt idx="2778">
                  <c:v>53.5984022221839</c:v>
                </c:pt>
                <c:pt idx="2779">
                  <c:v>53.603871832658697</c:v>
                </c:pt>
                <c:pt idx="2780">
                  <c:v>53.609337749893101</c:v>
                </c:pt>
                <c:pt idx="2781">
                  <c:v>53.614799976738098</c:v>
                </c:pt>
                <c:pt idx="2782">
                  <c:v>53.620258516042298</c:v>
                </c:pt>
                <c:pt idx="2783">
                  <c:v>53.625713370652299</c:v>
                </c:pt>
                <c:pt idx="2784">
                  <c:v>53.631164543412098</c:v>
                </c:pt>
                <c:pt idx="2785">
                  <c:v>53.636612037163701</c:v>
                </c:pt>
                <c:pt idx="2786">
                  <c:v>53.642055854746701</c:v>
                </c:pt>
                <c:pt idx="2787">
                  <c:v>53.647495998998799</c:v>
                </c:pt>
                <c:pt idx="2788">
                  <c:v>53.652932472754998</c:v>
                </c:pt>
                <c:pt idx="2789">
                  <c:v>53.6583652788484</c:v>
                </c:pt>
                <c:pt idx="2790">
                  <c:v>53.663794420109703</c:v>
                </c:pt>
                <c:pt idx="2791">
                  <c:v>53.669219899367597</c:v>
                </c:pt>
                <c:pt idx="2792">
                  <c:v>53.674641719448402</c:v>
                </c:pt>
                <c:pt idx="2793">
                  <c:v>53.680059883176298</c:v>
                </c:pt>
                <c:pt idx="2794">
                  <c:v>53.685474393373198</c:v>
                </c:pt>
                <c:pt idx="2795">
                  <c:v>53.690885252858898</c:v>
                </c:pt>
                <c:pt idx="2796">
                  <c:v>53.696292464450998</c:v>
                </c:pt>
                <c:pt idx="2797">
                  <c:v>53.701696030965003</c:v>
                </c:pt>
                <c:pt idx="2798">
                  <c:v>53.707095955214001</c:v>
                </c:pt>
                <c:pt idx="2799">
                  <c:v>53.712492240009098</c:v>
                </c:pt>
                <c:pt idx="2800">
                  <c:v>53.717884888159197</c:v>
                </c:pt>
                <c:pt idx="2801">
                  <c:v>53.723273902471</c:v>
                </c:pt>
                <c:pt idx="2802">
                  <c:v>53.728659285749103</c:v>
                </c:pt>
                <c:pt idx="2803">
                  <c:v>53.734041040796001</c:v>
                </c:pt>
                <c:pt idx="2804">
                  <c:v>53.7394191704119</c:v>
                </c:pt>
                <c:pt idx="2805">
                  <c:v>53.744793677395002</c:v>
                </c:pt>
                <c:pt idx="2806">
                  <c:v>53.750164564541301</c:v>
                </c:pt>
                <c:pt idx="2807">
                  <c:v>53.7555318346447</c:v>
                </c:pt>
                <c:pt idx="2808">
                  <c:v>53.7608954904968</c:v>
                </c:pt>
                <c:pt idx="2809">
                  <c:v>53.766255534887499</c:v>
                </c:pt>
                <c:pt idx="2810">
                  <c:v>53.771611970604098</c:v>
                </c:pt>
                <c:pt idx="2811">
                  <c:v>53.776964800432097</c:v>
                </c:pt>
                <c:pt idx="2812">
                  <c:v>53.782314027154897</c:v>
                </c:pt>
                <c:pt idx="2813">
                  <c:v>53.787659653553597</c:v>
                </c:pt>
                <c:pt idx="2814">
                  <c:v>53.7930016824074</c:v>
                </c:pt>
                <c:pt idx="2815">
                  <c:v>53.798340116493399</c:v>
                </c:pt>
                <c:pt idx="2816">
                  <c:v>53.803674958586399</c:v>
                </c:pt>
                <c:pt idx="2817">
                  <c:v>53.809006211459298</c:v>
                </c:pt>
                <c:pt idx="2818">
                  <c:v>53.814333877883101</c:v>
                </c:pt>
                <c:pt idx="2819">
                  <c:v>53.819657960626301</c:v>
                </c:pt>
                <c:pt idx="2820">
                  <c:v>53.824978462455803</c:v>
                </c:pt>
                <c:pt idx="2821">
                  <c:v>53.830295386136001</c:v>
                </c:pt>
                <c:pt idx="2822">
                  <c:v>53.835608734429798</c:v>
                </c:pt>
                <c:pt idx="2823">
                  <c:v>53.840918510097403</c:v>
                </c:pt>
                <c:pt idx="2824">
                  <c:v>53.846224715897499</c:v>
                </c:pt>
                <c:pt idx="2825">
                  <c:v>53.851527354586501</c:v>
                </c:pt>
                <c:pt idx="2826">
                  <c:v>53.856826428918801</c:v>
                </c:pt>
                <c:pt idx="2827">
                  <c:v>53.862121941646897</c:v>
                </c:pt>
                <c:pt idx="2828">
                  <c:v>53.867413895520997</c:v>
                </c:pt>
                <c:pt idx="2829">
                  <c:v>53.872702293289699</c:v>
                </c:pt>
                <c:pt idx="2830">
                  <c:v>53.8779871376993</c:v>
                </c:pt>
                <c:pt idx="2831">
                  <c:v>53.883268431494102</c:v>
                </c:pt>
                <c:pt idx="2832">
                  <c:v>53.8885461774166</c:v>
                </c:pt>
                <c:pt idx="2833">
                  <c:v>53.893820378207003</c:v>
                </c:pt>
                <c:pt idx="2834">
                  <c:v>53.8990910366037</c:v>
                </c:pt>
                <c:pt idx="2835">
                  <c:v>53.904358155343303</c:v>
                </c:pt>
                <c:pt idx="2836">
                  <c:v>53.909621737160101</c:v>
                </c:pt>
                <c:pt idx="2837">
                  <c:v>53.914881784786502</c:v>
                </c:pt>
                <c:pt idx="2838">
                  <c:v>53.920138300952999</c:v>
                </c:pt>
                <c:pt idx="2839">
                  <c:v>53.925391288388298</c:v>
                </c:pt>
                <c:pt idx="2840">
                  <c:v>53.930640749818799</c:v>
                </c:pt>
                <c:pt idx="2841">
                  <c:v>53.935886687969301</c:v>
                </c:pt>
                <c:pt idx="2842">
                  <c:v>53.941129105562197</c:v>
                </c:pt>
                <c:pt idx="2843">
                  <c:v>53.946368005318497</c:v>
                </c:pt>
                <c:pt idx="2844">
                  <c:v>53.951603389956901</c:v>
                </c:pt>
                <c:pt idx="2845">
                  <c:v>53.956835262194303</c:v>
                </c:pt>
                <c:pt idx="2846">
                  <c:v>53.962063624745703</c:v>
                </c:pt>
                <c:pt idx="2847">
                  <c:v>53.967288480324001</c:v>
                </c:pt>
                <c:pt idx="2848">
                  <c:v>53.972509831640402</c:v>
                </c:pt>
                <c:pt idx="2849">
                  <c:v>53.977727665717303</c:v>
                </c:pt>
                <c:pt idx="2850">
                  <c:v>53.982941975160699</c:v>
                </c:pt>
                <c:pt idx="2851">
                  <c:v>53.988152786714302</c:v>
                </c:pt>
                <c:pt idx="2852">
                  <c:v>53.993360103044303</c:v>
                </c:pt>
                <c:pt idx="2853">
                  <c:v>53.998563926814903</c:v>
                </c:pt>
                <c:pt idx="2854">
                  <c:v>54.003764260687497</c:v>
                </c:pt>
                <c:pt idx="2855">
                  <c:v>54.008961107321802</c:v>
                </c:pt>
                <c:pt idx="2856">
                  <c:v>54.014154469374503</c:v>
                </c:pt>
                <c:pt idx="2857">
                  <c:v>54.019344349500599</c:v>
                </c:pt>
                <c:pt idx="2858">
                  <c:v>54.024530750352497</c:v>
                </c:pt>
                <c:pt idx="2859">
                  <c:v>54.029713674580201</c:v>
                </c:pt>
                <c:pt idx="2860">
                  <c:v>54.034893124831697</c:v>
                </c:pt>
                <c:pt idx="2861">
                  <c:v>54.040069103752501</c:v>
                </c:pt>
                <c:pt idx="2862">
                  <c:v>54.045241613985901</c:v>
                </c:pt>
                <c:pt idx="2863">
                  <c:v>54.0504106581729</c:v>
                </c:pt>
                <c:pt idx="2864">
                  <c:v>54.055576238952099</c:v>
                </c:pt>
                <c:pt idx="2865">
                  <c:v>54.060738358960002</c:v>
                </c:pt>
                <c:pt idx="2866">
                  <c:v>54.065897020830803</c:v>
                </c:pt>
                <c:pt idx="2867">
                  <c:v>54.071052227196198</c:v>
                </c:pt>
                <c:pt idx="2868">
                  <c:v>54.076203980685897</c:v>
                </c:pt>
                <c:pt idx="2869">
                  <c:v>54.081352283927302</c:v>
                </c:pt>
                <c:pt idx="2870">
                  <c:v>54.086497139545301</c:v>
                </c:pt>
                <c:pt idx="2871">
                  <c:v>54.091638550162799</c:v>
                </c:pt>
                <c:pt idx="2872">
                  <c:v>54.096776518400397</c:v>
                </c:pt>
                <c:pt idx="2873">
                  <c:v>54.101911046876197</c:v>
                </c:pt>
                <c:pt idx="2874">
                  <c:v>54.107042138206502</c:v>
                </c:pt>
                <c:pt idx="2875">
                  <c:v>54.112169795004903</c:v>
                </c:pt>
                <c:pt idx="2876">
                  <c:v>54.117294019882898</c:v>
                </c:pt>
                <c:pt idx="2877">
                  <c:v>54.12241481545</c:v>
                </c:pt>
                <c:pt idx="2878">
                  <c:v>54.127532184313097</c:v>
                </c:pt>
                <c:pt idx="2879">
                  <c:v>54.132646129077003</c:v>
                </c:pt>
                <c:pt idx="2880">
                  <c:v>54.1377566523444</c:v>
                </c:pt>
                <c:pt idx="2881">
                  <c:v>54.142863756715698</c:v>
                </c:pt>
                <c:pt idx="2882">
                  <c:v>54.147967444788797</c:v>
                </c:pt>
                <c:pt idx="2883">
                  <c:v>54.1530677191598</c:v>
                </c:pt>
                <c:pt idx="2884">
                  <c:v>54.158164582422302</c:v>
                </c:pt>
                <c:pt idx="2885">
                  <c:v>54.1632580371678</c:v>
                </c:pt>
                <c:pt idx="2886">
                  <c:v>54.1683480859855</c:v>
                </c:pt>
                <c:pt idx="2887">
                  <c:v>54.1734347314625</c:v>
                </c:pt>
                <c:pt idx="2888">
                  <c:v>54.178517976183599</c:v>
                </c:pt>
                <c:pt idx="2889">
                  <c:v>54.1835978227315</c:v>
                </c:pt>
                <c:pt idx="2890">
                  <c:v>54.188674273686402</c:v>
                </c:pt>
                <c:pt idx="2891">
                  <c:v>54.193747331626703</c:v>
                </c:pt>
                <c:pt idx="2892">
                  <c:v>54.198816999128397</c:v>
                </c:pt>
                <c:pt idx="2893">
                  <c:v>54.203883278765197</c:v>
                </c:pt>
                <c:pt idx="2894">
                  <c:v>54.208946173108899</c:v>
                </c:pt>
                <c:pt idx="2895">
                  <c:v>54.214005684728903</c:v>
                </c:pt>
                <c:pt idx="2896">
                  <c:v>54.219061816192401</c:v>
                </c:pt>
                <c:pt idx="2897">
                  <c:v>54.2241145700646</c:v>
                </c:pt>
                <c:pt idx="2898">
                  <c:v>54.229163948908301</c:v>
                </c:pt>
                <c:pt idx="2899">
                  <c:v>54.2342099552843</c:v>
                </c:pt>
                <c:pt idx="2900">
                  <c:v>54.239252591750997</c:v>
                </c:pt>
                <c:pt idx="2901">
                  <c:v>54.244291860864998</c:v>
                </c:pt>
                <c:pt idx="2902">
                  <c:v>54.249327765180396</c:v>
                </c:pt>
                <c:pt idx="2903">
                  <c:v>54.2543603072493</c:v>
                </c:pt>
                <c:pt idx="2904">
                  <c:v>54.259389489621597</c:v>
                </c:pt>
                <c:pt idx="2905">
                  <c:v>54.264415314845003</c:v>
                </c:pt>
                <c:pt idx="2906">
                  <c:v>54.269437785465101</c:v>
                </c:pt>
                <c:pt idx="2907">
                  <c:v>54.274456904025399</c:v>
                </c:pt>
                <c:pt idx="2908">
                  <c:v>54.279472673067097</c:v>
                </c:pt>
                <c:pt idx="2909">
                  <c:v>54.284485095129398</c:v>
                </c:pt>
                <c:pt idx="2910">
                  <c:v>54.289494172749301</c:v>
                </c:pt>
                <c:pt idx="2911">
                  <c:v>54.294499908461702</c:v>
                </c:pt>
                <c:pt idx="2912">
                  <c:v>54.299502304799198</c:v>
                </c:pt>
                <c:pt idx="2913">
                  <c:v>54.304501364292598</c:v>
                </c:pt>
                <c:pt idx="2914">
                  <c:v>54.309497089470099</c:v>
                </c:pt>
                <c:pt idx="2915">
                  <c:v>54.314489482858299</c:v>
                </c:pt>
                <c:pt idx="2916">
                  <c:v>54.319478546981301</c:v>
                </c:pt>
                <c:pt idx="2917">
                  <c:v>54.324464284361198</c:v>
                </c:pt>
                <c:pt idx="2918">
                  <c:v>54.329446697518101</c:v>
                </c:pt>
                <c:pt idx="2919">
                  <c:v>54.334425788969597</c:v>
                </c:pt>
                <c:pt idx="2920">
                  <c:v>54.339401561231803</c:v>
                </c:pt>
                <c:pt idx="2921">
                  <c:v>54.344374016818101</c:v>
                </c:pt>
                <c:pt idx="2922">
                  <c:v>54.349343158240103</c:v>
                </c:pt>
                <c:pt idx="2923">
                  <c:v>54.354308988007404</c:v>
                </c:pt>
                <c:pt idx="2924">
                  <c:v>54.359271508627103</c:v>
                </c:pt>
                <c:pt idx="2925">
                  <c:v>54.364230722604702</c:v>
                </c:pt>
                <c:pt idx="2926">
                  <c:v>54.369186632443203</c:v>
                </c:pt>
                <c:pt idx="2927">
                  <c:v>54.3741392406437</c:v>
                </c:pt>
                <c:pt idx="2928">
                  <c:v>54.379088549705202</c:v>
                </c:pt>
                <c:pt idx="2929">
                  <c:v>54.384034562124597</c:v>
                </c:pt>
                <c:pt idx="2930">
                  <c:v>54.388977280396801</c:v>
                </c:pt>
                <c:pt idx="2931">
                  <c:v>54.393916707014398</c:v>
                </c:pt>
                <c:pt idx="2932">
                  <c:v>54.398852844468202</c:v>
                </c:pt>
                <c:pt idx="2933">
                  <c:v>54.403785695246697</c:v>
                </c:pt>
                <c:pt idx="2934">
                  <c:v>54.408715261836498</c:v>
                </c:pt>
                <c:pt idx="2935">
                  <c:v>54.413641546722097</c:v>
                </c:pt>
                <c:pt idx="2936">
                  <c:v>54.418564552385902</c:v>
                </c:pt>
                <c:pt idx="2937">
                  <c:v>54.423484281308198</c:v>
                </c:pt>
                <c:pt idx="2938">
                  <c:v>54.428400735967301</c:v>
                </c:pt>
                <c:pt idx="2939">
                  <c:v>54.433313918839502</c:v>
                </c:pt>
                <c:pt idx="2940">
                  <c:v>54.438223832398997</c:v>
                </c:pt>
                <c:pt idx="2941">
                  <c:v>54.443130479117897</c:v>
                </c:pt>
                <c:pt idx="2942">
                  <c:v>54.4480338614663</c:v>
                </c:pt>
                <c:pt idx="2943">
                  <c:v>54.452933981912302</c:v>
                </c:pt>
                <c:pt idx="2944">
                  <c:v>54.457830842922</c:v>
                </c:pt>
                <c:pt idx="2945">
                  <c:v>54.4627244469592</c:v>
                </c:pt>
                <c:pt idx="2946">
                  <c:v>54.467614796486103</c:v>
                </c:pt>
                <c:pt idx="2947">
                  <c:v>54.472501886956103</c:v>
                </c:pt>
                <c:pt idx="2948">
                  <c:v>54.477385717164303</c:v>
                </c:pt>
                <c:pt idx="2949">
                  <c:v>54.482266299490398</c:v>
                </c:pt>
                <c:pt idx="2950">
                  <c:v>54.487143636372402</c:v>
                </c:pt>
                <c:pt idx="2951">
                  <c:v>54.492017730246197</c:v>
                </c:pt>
                <c:pt idx="2952">
                  <c:v>54.496888583545399</c:v>
                </c:pt>
                <c:pt idx="2953">
                  <c:v>54.501756198701301</c:v>
                </c:pt>
                <c:pt idx="2954">
                  <c:v>54.506620578143398</c:v>
                </c:pt>
                <c:pt idx="2955">
                  <c:v>54.511481724298598</c:v>
                </c:pt>
                <c:pt idx="2956">
                  <c:v>54.516339639591799</c:v>
                </c:pt>
                <c:pt idx="2957">
                  <c:v>54.521194326445702</c:v>
                </c:pt>
                <c:pt idx="2958">
                  <c:v>54.5260457872808</c:v>
                </c:pt>
                <c:pt idx="2959">
                  <c:v>54.530894024515398</c:v>
                </c:pt>
                <c:pt idx="2960">
                  <c:v>54.535739040565701</c:v>
                </c:pt>
                <c:pt idx="2961">
                  <c:v>54.540580837845603</c:v>
                </c:pt>
                <c:pt idx="2962">
                  <c:v>54.545419418766897</c:v>
                </c:pt>
                <c:pt idx="2963">
                  <c:v>54.550254785739199</c:v>
                </c:pt>
                <c:pt idx="2964">
                  <c:v>54.555086941170103</c:v>
                </c:pt>
                <c:pt idx="2965">
                  <c:v>54.559915887464697</c:v>
                </c:pt>
                <c:pt idx="2966">
                  <c:v>54.564741627026201</c:v>
                </c:pt>
                <c:pt idx="2967">
                  <c:v>54.569564162255503</c:v>
                </c:pt>
                <c:pt idx="2968">
                  <c:v>54.574383495551501</c:v>
                </c:pt>
                <c:pt idx="2969">
                  <c:v>54.5791996293108</c:v>
                </c:pt>
                <c:pt idx="2970">
                  <c:v>54.5840125659278</c:v>
                </c:pt>
                <c:pt idx="2971">
                  <c:v>54.588822307794899</c:v>
                </c:pt>
                <c:pt idx="2972">
                  <c:v>54.5936288573022</c:v>
                </c:pt>
                <c:pt idx="2973">
                  <c:v>54.5984322168378</c:v>
                </c:pt>
                <c:pt idx="2974">
                  <c:v>54.603232388787603</c:v>
                </c:pt>
                <c:pt idx="2975">
                  <c:v>54.608029375535097</c:v>
                </c:pt>
                <c:pt idx="2976">
                  <c:v>54.612823179462097</c:v>
                </c:pt>
                <c:pt idx="2977">
                  <c:v>54.617613802948</c:v>
                </c:pt>
                <c:pt idx="2978">
                  <c:v>54.622401248370103</c:v>
                </c:pt>
                <c:pt idx="2979">
                  <c:v>54.627185518103502</c:v>
                </c:pt>
                <c:pt idx="2980">
                  <c:v>54.631966614521303</c:v>
                </c:pt>
                <c:pt idx="2981">
                  <c:v>54.636744539994297</c:v>
                </c:pt>
                <c:pt idx="2982">
                  <c:v>54.641519296891403</c:v>
                </c:pt>
                <c:pt idx="2983">
                  <c:v>54.646290887579099</c:v>
                </c:pt>
                <c:pt idx="2984">
                  <c:v>54.651059314422</c:v>
                </c:pt>
                <c:pt idx="2985">
                  <c:v>54.655824579782397</c:v>
                </c:pt>
                <c:pt idx="2986">
                  <c:v>54.660586686020601</c:v>
                </c:pt>
                <c:pt idx="2987">
                  <c:v>54.665345635494802</c:v>
                </c:pt>
                <c:pt idx="2988">
                  <c:v>54.670101430560898</c:v>
                </c:pt>
                <c:pt idx="2989">
                  <c:v>54.674854073572902</c:v>
                </c:pt>
                <c:pt idx="2990">
                  <c:v>54.679603566882598</c:v>
                </c:pt>
                <c:pt idx="2991">
                  <c:v>54.6843499128396</c:v>
                </c:pt>
                <c:pt idx="2992">
                  <c:v>54.6890931137915</c:v>
                </c:pt>
                <c:pt idx="2993">
                  <c:v>54.693833172083799</c:v>
                </c:pt>
                <c:pt idx="2994">
                  <c:v>54.698570090059803</c:v>
                </c:pt>
                <c:pt idx="2995">
                  <c:v>54.7033038700609</c:v>
                </c:pt>
                <c:pt idx="2996">
                  <c:v>54.708034514425997</c:v>
                </c:pt>
                <c:pt idx="2997">
                  <c:v>54.712762025492403</c:v>
                </c:pt>
                <c:pt idx="2998">
                  <c:v>54.717486405594997</c:v>
                </c:pt>
                <c:pt idx="2999">
                  <c:v>54.722207657066598</c:v>
                </c:pt>
                <c:pt idx="3000">
                  <c:v>54.726925782237998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E13-4A56-8D2A-62A2DCD7769A}"/>
            </c:ext>
          </c:extLst>
        </c:ser>
        <c:ser>
          <c:idx val="2"/>
          <c:order val="1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simulaçoes!$AN$5:$AN$3005</c:f>
              <c:numCache>
                <c:formatCode>General</c:formatCode>
                <c:ptCount val="3001"/>
                <c:pt idx="0">
                  <c:v>0</c:v>
                </c:pt>
                <c:pt idx="1">
                  <c:v>5.5071807791107E-2</c:v>
                </c:pt>
                <c:pt idx="2">
                  <c:v>0.11082683818559599</c:v>
                </c:pt>
                <c:pt idx="3">
                  <c:v>0.16665050020956501</c:v>
                </c:pt>
                <c:pt idx="4">
                  <c:v>0.222486971513949</c:v>
                </c:pt>
                <c:pt idx="5">
                  <c:v>0.278315535104599</c:v>
                </c:pt>
                <c:pt idx="6">
                  <c:v>0.334126334838596</c:v>
                </c:pt>
                <c:pt idx="7">
                  <c:v>0.38991384966406201</c:v>
                </c:pt>
                <c:pt idx="8">
                  <c:v>0.44567447225561801</c:v>
                </c:pt>
                <c:pt idx="9">
                  <c:v>0.50140550083469104</c:v>
                </c:pt>
                <c:pt idx="10">
                  <c:v>0.55710469733735801</c:v>
                </c:pt>
                <c:pt idx="11">
                  <c:v>0.61277009420804895</c:v>
                </c:pt>
                <c:pt idx="12">
                  <c:v>0.66839991627307604</c:v>
                </c:pt>
                <c:pt idx="13">
                  <c:v>0.723992555247993</c:v>
                </c:pt>
                <c:pt idx="14">
                  <c:v>0.77954656416511803</c:v>
                </c:pt>
                <c:pt idx="15">
                  <c:v>0.83506065591483503</c:v>
                </c:pt>
                <c:pt idx="16">
                  <c:v>0.89053369896341505</c:v>
                </c:pt>
                <c:pt idx="17">
                  <c:v>0.94596471154102302</c:v>
                </c:pt>
                <c:pt idx="18">
                  <c:v>1.00135284835779</c:v>
                </c:pt>
                <c:pt idx="19">
                  <c:v>1.0566973885667299</c:v>
                </c:pt>
                <c:pt idx="20">
                  <c:v>1.11199772129727</c:v>
                </c:pt>
                <c:pt idx="21">
                  <c:v>1.16725333184368</c:v>
                </c:pt>
                <c:pt idx="22">
                  <c:v>1.2224637888759999</c:v>
                </c:pt>
                <c:pt idx="23">
                  <c:v>1.2776287324172699</c:v>
                </c:pt>
                <c:pt idx="24">
                  <c:v>1.3327478634833201</c:v>
                </c:pt>
                <c:pt idx="25">
                  <c:v>1.38782093484965</c:v>
                </c:pt>
                <c:pt idx="26">
                  <c:v>1.44284774321861</c:v>
                </c:pt>
                <c:pt idx="27">
                  <c:v>1.4978281223357</c:v>
                </c:pt>
                <c:pt idx="28">
                  <c:v>1.5527619372444199</c:v>
                </c:pt>
                <c:pt idx="29">
                  <c:v>1.60764907946369</c:v>
                </c:pt>
                <c:pt idx="30">
                  <c:v>1.6624894628276099</c:v>
                </c:pt>
                <c:pt idx="31">
                  <c:v>1.71728301998253</c:v>
                </c:pt>
                <c:pt idx="32">
                  <c:v>1.7720296993562401</c:v>
                </c:pt>
                <c:pt idx="33">
                  <c:v>1.8267294627025601</c:v>
                </c:pt>
                <c:pt idx="34">
                  <c:v>1.88138228302383</c:v>
                </c:pt>
                <c:pt idx="35">
                  <c:v>1.93598814280374</c:v>
                </c:pt>
                <c:pt idx="36">
                  <c:v>1.9905470324748999</c:v>
                </c:pt>
                <c:pt idx="37">
                  <c:v>2.0450589492003699</c:v>
                </c:pt>
                <c:pt idx="38">
                  <c:v>2.0995238956794999</c:v>
                </c:pt>
                <c:pt idx="39">
                  <c:v>2.1539418794213301</c:v>
                </c:pt>
                <c:pt idx="40">
                  <c:v>2.2083129120398999</c:v>
                </c:pt>
                <c:pt idx="41">
                  <c:v>2.2626370080143601</c:v>
                </c:pt>
                <c:pt idx="42">
                  <c:v>2.3169141844636099</c:v>
                </c:pt>
                <c:pt idx="43">
                  <c:v>2.3711444611187402</c:v>
                </c:pt>
                <c:pt idx="44">
                  <c:v>2.4253278610422502</c:v>
                </c:pt>
                <c:pt idx="45">
                  <c:v>2.47946440735234</c:v>
                </c:pt>
                <c:pt idx="46">
                  <c:v>2.53355412426767</c:v>
                </c:pt>
                <c:pt idx="47">
                  <c:v>2.5875970371967099</c:v>
                </c:pt>
                <c:pt idx="48">
                  <c:v>2.6415931729016102</c:v>
                </c:pt>
                <c:pt idx="49">
                  <c:v>2.6955425591244899</c:v>
                </c:pt>
                <c:pt idx="50">
                  <c:v>2.7494452238870402</c:v>
                </c:pt>
                <c:pt idx="51">
                  <c:v>2.8033011954785199</c:v>
                </c:pt>
                <c:pt idx="52">
                  <c:v>2.8571105030014801</c:v>
                </c:pt>
                <c:pt idx="53">
                  <c:v>2.9108731749803902</c:v>
                </c:pt>
                <c:pt idx="54">
                  <c:v>2.964589241249</c:v>
                </c:pt>
                <c:pt idx="55">
                  <c:v>3.0182587317324798</c:v>
                </c:pt>
                <c:pt idx="56">
                  <c:v>3.07188167593227</c:v>
                </c:pt>
                <c:pt idx="57">
                  <c:v>3.12545810363383</c:v>
                </c:pt>
                <c:pt idx="58">
                  <c:v>3.1789880446800201</c:v>
                </c:pt>
                <c:pt idx="59">
                  <c:v>3.23247152899595</c:v>
                </c:pt>
                <c:pt idx="60">
                  <c:v>3.2859085865313098</c:v>
                </c:pt>
                <c:pt idx="61">
                  <c:v>3.3392992472431602</c:v>
                </c:pt>
                <c:pt idx="62">
                  <c:v>3.39264354108614</c:v>
                </c:pt>
                <c:pt idx="63">
                  <c:v>3.4459414979981</c:v>
                </c:pt>
                <c:pt idx="64">
                  <c:v>3.4991931479023899</c:v>
                </c:pt>
                <c:pt idx="65">
                  <c:v>3.5523985206694402</c:v>
                </c:pt>
                <c:pt idx="66">
                  <c:v>3.6055576461434899</c:v>
                </c:pt>
                <c:pt idx="67">
                  <c:v>3.6586705541306999</c:v>
                </c:pt>
                <c:pt idx="68">
                  <c:v>3.7117372744007899</c:v>
                </c:pt>
                <c:pt idx="69">
                  <c:v>3.7647578366875001</c:v>
                </c:pt>
                <c:pt idx="70">
                  <c:v>3.8177322706878698</c:v>
                </c:pt>
                <c:pt idx="71">
                  <c:v>3.87066060606139</c:v>
                </c:pt>
                <c:pt idx="72">
                  <c:v>3.9235428724311299</c:v>
                </c:pt>
                <c:pt idx="73">
                  <c:v>3.9763790993836499</c:v>
                </c:pt>
                <c:pt idx="74">
                  <c:v>4.0291693164746798</c:v>
                </c:pt>
                <c:pt idx="75">
                  <c:v>4.0819135532229103</c:v>
                </c:pt>
                <c:pt idx="76">
                  <c:v>4.1346118391220497</c:v>
                </c:pt>
                <c:pt idx="77">
                  <c:v>4.18726420363119</c:v>
                </c:pt>
                <c:pt idx="78">
                  <c:v>4.23987067618945</c:v>
                </c:pt>
                <c:pt idx="79">
                  <c:v>4.2924312862052698</c:v>
                </c:pt>
                <c:pt idx="80">
                  <c:v>4.3449460630697097</c:v>
                </c:pt>
                <c:pt idx="81">
                  <c:v>4.3974150361512399</c:v>
                </c:pt>
                <c:pt idx="82">
                  <c:v>4.4498382348007901</c:v>
                </c:pt>
                <c:pt idx="83">
                  <c:v>4.5022156883466096</c:v>
                </c:pt>
                <c:pt idx="84">
                  <c:v>4.5545474261121504</c:v>
                </c:pt>
                <c:pt idx="85">
                  <c:v>4.6068334773922501</c:v>
                </c:pt>
                <c:pt idx="86">
                  <c:v>4.6590738714878404</c:v>
                </c:pt>
                <c:pt idx="87">
                  <c:v>4.7112686376703499</c:v>
                </c:pt>
                <c:pt idx="88">
                  <c:v>4.7634178052188298</c:v>
                </c:pt>
                <c:pt idx="89">
                  <c:v>4.8155214033914699</c:v>
                </c:pt>
                <c:pt idx="90">
                  <c:v>4.8675794614470096</c:v>
                </c:pt>
                <c:pt idx="91">
                  <c:v>4.9195920086378599</c:v>
                </c:pt>
                <c:pt idx="92">
                  <c:v>4.9715590742099298</c:v>
                </c:pt>
                <c:pt idx="93">
                  <c:v>5.0234806874124303</c:v>
                </c:pt>
                <c:pt idx="94">
                  <c:v>5.07535687747776</c:v>
                </c:pt>
                <c:pt idx="95">
                  <c:v>5.1271876736512496</c:v>
                </c:pt>
                <c:pt idx="96">
                  <c:v>5.1789731051708197</c:v>
                </c:pt>
                <c:pt idx="97">
                  <c:v>5.2307132012664699</c:v>
                </c:pt>
                <c:pt idx="98">
                  <c:v>5.2824079911906301</c:v>
                </c:pt>
                <c:pt idx="99">
                  <c:v>5.3340575041750702</c:v>
                </c:pt>
                <c:pt idx="100">
                  <c:v>5.3856617694605697</c:v>
                </c:pt>
                <c:pt idx="101">
                  <c:v>5.4372208162999698</c:v>
                </c:pt>
                <c:pt idx="102">
                  <c:v>5.4887346739345002</c:v>
                </c:pt>
                <c:pt idx="103">
                  <c:v>5.54020337161867</c:v>
                </c:pt>
                <c:pt idx="104">
                  <c:v>5.5916269386125999</c:v>
                </c:pt>
                <c:pt idx="105">
                  <c:v>5.6430054041721904</c:v>
                </c:pt>
                <c:pt idx="106">
                  <c:v>5.6943387975676796</c:v>
                </c:pt>
                <c:pt idx="107">
                  <c:v>5.74562714806624</c:v>
                </c:pt>
                <c:pt idx="108">
                  <c:v>5.79687048493936</c:v>
                </c:pt>
                <c:pt idx="109">
                  <c:v>5.8480688374705503</c:v>
                </c:pt>
                <c:pt idx="110">
                  <c:v>5.8992222349536902</c:v>
                </c:pt>
                <c:pt idx="111">
                  <c:v>5.9503307066751496</c:v>
                </c:pt>
                <c:pt idx="112">
                  <c:v>6.0013942819318897</c:v>
                </c:pt>
                <c:pt idx="113">
                  <c:v>6.0524129900401196</c:v>
                </c:pt>
                <c:pt idx="114">
                  <c:v>6.1033868603066201</c:v>
                </c:pt>
                <c:pt idx="115">
                  <c:v>6.1543159220491797</c:v>
                </c:pt>
                <c:pt idx="116">
                  <c:v>6.2052002045997297</c:v>
                </c:pt>
                <c:pt idx="117">
                  <c:v>6.2560397372949703</c:v>
                </c:pt>
                <c:pt idx="118">
                  <c:v>6.30683454947384</c:v>
                </c:pt>
                <c:pt idx="119">
                  <c:v>6.35758467048566</c:v>
                </c:pt>
                <c:pt idx="120">
                  <c:v>6.4082901296906201</c:v>
                </c:pt>
                <c:pt idx="121">
                  <c:v>6.4589509564511403</c:v>
                </c:pt>
                <c:pt idx="122">
                  <c:v>6.5095671801386201</c:v>
                </c:pt>
                <c:pt idx="123">
                  <c:v>6.5601388301377996</c:v>
                </c:pt>
                <c:pt idx="124">
                  <c:v>6.61066593583472</c:v>
                </c:pt>
                <c:pt idx="125">
                  <c:v>6.66114852662374</c:v>
                </c:pt>
                <c:pt idx="126">
                  <c:v>6.7115866319073199</c:v>
                </c:pt>
                <c:pt idx="127">
                  <c:v>6.7619802810984</c:v>
                </c:pt>
                <c:pt idx="128">
                  <c:v>6.8123295036203499</c:v>
                </c:pt>
                <c:pt idx="129">
                  <c:v>6.8626343288973297</c:v>
                </c:pt>
                <c:pt idx="130">
                  <c:v>6.9128947863641903</c:v>
                </c:pt>
                <c:pt idx="131">
                  <c:v>6.9631109054635303</c:v>
                </c:pt>
                <c:pt idx="132">
                  <c:v>7.01328271565189</c:v>
                </c:pt>
                <c:pt idx="133">
                  <c:v>7.0634102463867201</c:v>
                </c:pt>
                <c:pt idx="134">
                  <c:v>7.1134935271353097</c:v>
                </c:pt>
                <c:pt idx="135">
                  <c:v>7.1635325873732096</c:v>
                </c:pt>
                <c:pt idx="136">
                  <c:v>7.2135274565848304</c:v>
                </c:pt>
                <c:pt idx="137">
                  <c:v>7.2634781642629198</c:v>
                </c:pt>
                <c:pt idx="138">
                  <c:v>7.3133847399067999</c:v>
                </c:pt>
                <c:pt idx="139">
                  <c:v>7.3632472130245299</c:v>
                </c:pt>
                <c:pt idx="140">
                  <c:v>7.4130656131321802</c:v>
                </c:pt>
                <c:pt idx="141">
                  <c:v>7.4628399697525296</c:v>
                </c:pt>
                <c:pt idx="142">
                  <c:v>7.5125703124180303</c:v>
                </c:pt>
                <c:pt idx="143">
                  <c:v>7.5622566706685399</c:v>
                </c:pt>
                <c:pt idx="144">
                  <c:v>7.6118990740519097</c:v>
                </c:pt>
                <c:pt idx="145">
                  <c:v>7.6614975521208999</c:v>
                </c:pt>
                <c:pt idx="146">
                  <c:v>7.7110521344373497</c:v>
                </c:pt>
                <c:pt idx="147">
                  <c:v>7.7605628505742299</c:v>
                </c:pt>
                <c:pt idx="148">
                  <c:v>7.8100297301105197</c:v>
                </c:pt>
                <c:pt idx="149">
                  <c:v>7.8594528026330996</c:v>
                </c:pt>
                <c:pt idx="150">
                  <c:v>7.9088320977368198</c:v>
                </c:pt>
                <c:pt idx="151">
                  <c:v>7.9581676450221597</c:v>
                </c:pt>
                <c:pt idx="152">
                  <c:v>8.0074594740896607</c:v>
                </c:pt>
                <c:pt idx="153">
                  <c:v>8.05670761456253</c:v>
                </c:pt>
                <c:pt idx="154">
                  <c:v>8.1059120960655306</c:v>
                </c:pt>
                <c:pt idx="155">
                  <c:v>8.1550729482311599</c:v>
                </c:pt>
                <c:pt idx="156">
                  <c:v>8.2041902006996992</c:v>
                </c:pt>
                <c:pt idx="157">
                  <c:v>8.2532638831191907</c:v>
                </c:pt>
                <c:pt idx="158">
                  <c:v>8.3022940251292408</c:v>
                </c:pt>
                <c:pt idx="159">
                  <c:v>8.3512806563973196</c:v>
                </c:pt>
                <c:pt idx="160">
                  <c:v>8.4002238065940702</c:v>
                </c:pt>
                <c:pt idx="161">
                  <c:v>8.4491235053958995</c:v>
                </c:pt>
                <c:pt idx="162">
                  <c:v>8.4979797824866807</c:v>
                </c:pt>
                <c:pt idx="163">
                  <c:v>8.5467926675578703</c:v>
                </c:pt>
                <c:pt idx="164">
                  <c:v>8.5955621902974109</c:v>
                </c:pt>
                <c:pt idx="165">
                  <c:v>8.6442883804037898</c:v>
                </c:pt>
                <c:pt idx="166">
                  <c:v>8.6929712675953699</c:v>
                </c:pt>
                <c:pt idx="167">
                  <c:v>8.7416108815904803</c:v>
                </c:pt>
                <c:pt idx="168">
                  <c:v>8.7902072521147296</c:v>
                </c:pt>
                <c:pt idx="169">
                  <c:v>8.8387604089009706</c:v>
                </c:pt>
                <c:pt idx="170">
                  <c:v>8.8872703812725007</c:v>
                </c:pt>
                <c:pt idx="171">
                  <c:v>8.9357371999917703</c:v>
                </c:pt>
                <c:pt idx="172">
                  <c:v>8.9841608941074593</c:v>
                </c:pt>
                <c:pt idx="173">
                  <c:v>9.0325414934102195</c:v>
                </c:pt>
                <c:pt idx="174">
                  <c:v>9.0808790276907292</c:v>
                </c:pt>
                <c:pt idx="175">
                  <c:v>9.1291735267396596</c:v>
                </c:pt>
                <c:pt idx="176">
                  <c:v>9.1774250203476893</c:v>
                </c:pt>
                <c:pt idx="177">
                  <c:v>9.2256335385221107</c:v>
                </c:pt>
                <c:pt idx="178">
                  <c:v>9.2737991109325595</c:v>
                </c:pt>
                <c:pt idx="179">
                  <c:v>9.3219217673421895</c:v>
                </c:pt>
                <c:pt idx="180">
                  <c:v>9.3700015375466901</c:v>
                </c:pt>
                <c:pt idx="181">
                  <c:v>9.4180384513417703</c:v>
                </c:pt>
                <c:pt idx="182">
                  <c:v>9.4660325385231605</c:v>
                </c:pt>
                <c:pt idx="183">
                  <c:v>9.5139838288865803</c:v>
                </c:pt>
                <c:pt idx="184">
                  <c:v>9.5618923522277299</c:v>
                </c:pt>
                <c:pt idx="185">
                  <c:v>9.6097581383423201</c:v>
                </c:pt>
                <c:pt idx="186">
                  <c:v>9.65758121702609</c:v>
                </c:pt>
                <c:pt idx="187">
                  <c:v>9.7053616180747202</c:v>
                </c:pt>
                <c:pt idx="188">
                  <c:v>9.75309937161094</c:v>
                </c:pt>
                <c:pt idx="189">
                  <c:v>9.8007945085926806</c:v>
                </c:pt>
                <c:pt idx="190">
                  <c:v>9.8484470577607706</c:v>
                </c:pt>
                <c:pt idx="191">
                  <c:v>9.8960570489447193</c:v>
                </c:pt>
                <c:pt idx="192">
                  <c:v>9.9436245119740292</c:v>
                </c:pt>
                <c:pt idx="193">
                  <c:v>9.9911494766781797</c:v>
                </c:pt>
                <c:pt idx="194">
                  <c:v>10.0386319728867</c:v>
                </c:pt>
                <c:pt idx="195">
                  <c:v>10.086072030429101</c:v>
                </c:pt>
                <c:pt idx="196">
                  <c:v>10.1334696791348</c:v>
                </c:pt>
                <c:pt idx="197">
                  <c:v>10.1808249488335</c:v>
                </c:pt>
                <c:pt idx="198">
                  <c:v>10.2281378693545</c:v>
                </c:pt>
                <c:pt idx="199">
                  <c:v>10.275408470527299</c:v>
                </c:pt>
                <c:pt idx="200">
                  <c:v>10.322636783641901</c:v>
                </c:pt>
                <c:pt idx="201">
                  <c:v>10.3698228387188</c:v>
                </c:pt>
                <c:pt idx="202">
                  <c:v>10.4169666646425</c:v>
                </c:pt>
                <c:pt idx="203">
                  <c:v>10.464068291295799</c:v>
                </c:pt>
                <c:pt idx="204">
                  <c:v>10.511127748561901</c:v>
                </c:pt>
                <c:pt idx="205">
                  <c:v>10.558145066323601</c:v>
                </c:pt>
                <c:pt idx="206">
                  <c:v>10.605120274463999</c:v>
                </c:pt>
                <c:pt idx="207">
                  <c:v>10.652053402866001</c:v>
                </c:pt>
                <c:pt idx="208">
                  <c:v>10.6989444814126</c:v>
                </c:pt>
                <c:pt idx="209">
                  <c:v>10.7457935399867</c:v>
                </c:pt>
                <c:pt idx="210">
                  <c:v>10.792600608471499</c:v>
                </c:pt>
                <c:pt idx="211">
                  <c:v>10.8393657167498</c:v>
                </c:pt>
                <c:pt idx="212">
                  <c:v>10.8860889001025</c:v>
                </c:pt>
                <c:pt idx="213">
                  <c:v>10.932770180342301</c:v>
                </c:pt>
                <c:pt idx="214">
                  <c:v>10.979409591038401</c:v>
                </c:pt>
                <c:pt idx="215">
                  <c:v>11.0260071620859</c:v>
                </c:pt>
                <c:pt idx="216">
                  <c:v>11.072562923384501</c:v>
                </c:pt>
                <c:pt idx="217">
                  <c:v>11.119076904839201</c:v>
                </c:pt>
                <c:pt idx="218">
                  <c:v>11.1655491363595</c:v>
                </c:pt>
                <c:pt idx="219">
                  <c:v>11.211979647860099</c:v>
                </c:pt>
                <c:pt idx="220">
                  <c:v>11.2583684692607</c:v>
                </c:pt>
                <c:pt idx="221">
                  <c:v>11.3047156304858</c:v>
                </c:pt>
                <c:pt idx="222">
                  <c:v>11.3510211614648</c:v>
                </c:pt>
                <c:pt idx="223">
                  <c:v>11.397285092707399</c:v>
                </c:pt>
                <c:pt idx="224">
                  <c:v>11.4435074554533</c:v>
                </c:pt>
                <c:pt idx="225">
                  <c:v>11.489688278327501</c:v>
                </c:pt>
                <c:pt idx="226">
                  <c:v>11.5358275913347</c:v>
                </c:pt>
                <c:pt idx="227">
                  <c:v>11.581925424487199</c:v>
                </c:pt>
                <c:pt idx="228">
                  <c:v>11.627981807804201</c:v>
                </c:pt>
                <c:pt idx="229">
                  <c:v>11.673996771312201</c:v>
                </c:pt>
                <c:pt idx="230">
                  <c:v>11.719970345044899</c:v>
                </c:pt>
                <c:pt idx="231">
                  <c:v>11.765902559043001</c:v>
                </c:pt>
                <c:pt idx="232">
                  <c:v>11.8117934433545</c:v>
                </c:pt>
                <c:pt idx="233">
                  <c:v>11.8576430280346</c:v>
                </c:pt>
                <c:pt idx="234">
                  <c:v>11.903451343145701</c:v>
                </c:pt>
                <c:pt idx="235">
                  <c:v>11.9492184187571</c:v>
                </c:pt>
                <c:pt idx="236">
                  <c:v>11.9949442849456</c:v>
                </c:pt>
                <c:pt idx="237">
                  <c:v>12.040628971795</c:v>
                </c:pt>
                <c:pt idx="238">
                  <c:v>12.0862725093963</c:v>
                </c:pt>
                <c:pt idx="239">
                  <c:v>12.131874926925001</c:v>
                </c:pt>
                <c:pt idx="240">
                  <c:v>12.1774362549821</c:v>
                </c:pt>
                <c:pt idx="241">
                  <c:v>12.222956523819599</c:v>
                </c:pt>
                <c:pt idx="242">
                  <c:v>12.2684357635294</c:v>
                </c:pt>
                <c:pt idx="243">
                  <c:v>12.313874004209399</c:v>
                </c:pt>
                <c:pt idx="244">
                  <c:v>12.3592712759633</c:v>
                </c:pt>
                <c:pt idx="245">
                  <c:v>12.4046276089014</c:v>
                </c:pt>
                <c:pt idx="246">
                  <c:v>12.4499430331398</c:v>
                </c:pt>
                <c:pt idx="247">
                  <c:v>12.495217578800499</c:v>
                </c:pt>
                <c:pt idx="248">
                  <c:v>12.5404512760119</c:v>
                </c:pt>
                <c:pt idx="249">
                  <c:v>12.5856441549083</c:v>
                </c:pt>
                <c:pt idx="250">
                  <c:v>12.6307962456301</c:v>
                </c:pt>
                <c:pt idx="251">
                  <c:v>12.675907578323899</c:v>
                </c:pt>
                <c:pt idx="252">
                  <c:v>12.7209781831423</c:v>
                </c:pt>
                <c:pt idx="253">
                  <c:v>12.766008090243799</c:v>
                </c:pt>
                <c:pt idx="254">
                  <c:v>12.8109973288179</c:v>
                </c:pt>
                <c:pt idx="255">
                  <c:v>12.8559459280828</c:v>
                </c:pt>
                <c:pt idx="256">
                  <c:v>12.9008539194938</c:v>
                </c:pt>
                <c:pt idx="257">
                  <c:v>12.9457213331692</c:v>
                </c:pt>
                <c:pt idx="258">
                  <c:v>12.9905481992307</c:v>
                </c:pt>
                <c:pt idx="259">
                  <c:v>13.035334547803901</c:v>
                </c:pt>
                <c:pt idx="260">
                  <c:v>13.0800804090174</c:v>
                </c:pt>
                <c:pt idx="261">
                  <c:v>13.124785813003699</c:v>
                </c:pt>
                <c:pt idx="262">
                  <c:v>13.1694507898985</c:v>
                </c:pt>
                <c:pt idx="263">
                  <c:v>13.214075369841201</c:v>
                </c:pt>
                <c:pt idx="264">
                  <c:v>13.2586595829746</c:v>
                </c:pt>
                <c:pt idx="265">
                  <c:v>13.303203459445101</c:v>
                </c:pt>
                <c:pt idx="266">
                  <c:v>13.3477070294024</c:v>
                </c:pt>
                <c:pt idx="267">
                  <c:v>13.392170323</c:v>
                </c:pt>
                <c:pt idx="268">
                  <c:v>13.436593370394499</c:v>
                </c:pt>
                <c:pt idx="269">
                  <c:v>13.4809762017465</c:v>
                </c:pt>
                <c:pt idx="270">
                  <c:v>13.5253188449446</c:v>
                </c:pt>
                <c:pt idx="271">
                  <c:v>13.5696213317716</c:v>
                </c:pt>
                <c:pt idx="272">
                  <c:v>13.6138836924407</c:v>
                </c:pt>
                <c:pt idx="273">
                  <c:v>13.658105957066899</c:v>
                </c:pt>
                <c:pt idx="274">
                  <c:v>13.702288155766</c:v>
                </c:pt>
                <c:pt idx="275">
                  <c:v>13.7464303186553</c:v>
                </c:pt>
                <c:pt idx="276">
                  <c:v>13.7905324758531</c:v>
                </c:pt>
                <c:pt idx="277">
                  <c:v>13.834594657479</c:v>
                </c:pt>
                <c:pt idx="278">
                  <c:v>13.8786168936537</c:v>
                </c:pt>
                <c:pt idx="279">
                  <c:v>13.922599214499</c:v>
                </c:pt>
                <c:pt idx="280">
                  <c:v>13.966541650138</c:v>
                </c:pt>
                <c:pt idx="281">
                  <c:v>14.010444230695001</c:v>
                </c:pt>
                <c:pt idx="282">
                  <c:v>14.0543069862954</c:v>
                </c:pt>
                <c:pt idx="283">
                  <c:v>14.098129947065701</c:v>
                </c:pt>
                <c:pt idx="284">
                  <c:v>14.141913143133699</c:v>
                </c:pt>
                <c:pt idx="285">
                  <c:v>14.1856566041462</c:v>
                </c:pt>
                <c:pt idx="286">
                  <c:v>14.229360360088799</c:v>
                </c:pt>
                <c:pt idx="287">
                  <c:v>14.273024441474901</c:v>
                </c:pt>
                <c:pt idx="288">
                  <c:v>14.3166488784126</c:v>
                </c:pt>
                <c:pt idx="289">
                  <c:v>14.3602337010106</c:v>
                </c:pt>
                <c:pt idx="290">
                  <c:v>14.4037789393774</c:v>
                </c:pt>
                <c:pt idx="291">
                  <c:v>14.4472846236221</c:v>
                </c:pt>
                <c:pt idx="292">
                  <c:v>14.490750783853899</c:v>
                </c:pt>
                <c:pt idx="293">
                  <c:v>14.534177450182</c:v>
                </c:pt>
                <c:pt idx="294">
                  <c:v>14.5775646527161</c:v>
                </c:pt>
                <c:pt idx="295">
                  <c:v>14.620912421565899</c:v>
                </c:pt>
                <c:pt idx="296">
                  <c:v>14.6642207868416</c:v>
                </c:pt>
                <c:pt idx="297">
                  <c:v>14.707489778653301</c:v>
                </c:pt>
                <c:pt idx="298">
                  <c:v>14.7507194271115</c:v>
                </c:pt>
                <c:pt idx="299">
                  <c:v>14.7939097623268</c:v>
                </c:pt>
                <c:pt idx="300">
                  <c:v>14.8370608143585</c:v>
                </c:pt>
                <c:pt idx="301">
                  <c:v>14.8801726126378</c:v>
                </c:pt>
                <c:pt idx="302">
                  <c:v>14.9232451878257</c:v>
                </c:pt>
                <c:pt idx="303">
                  <c:v>14.966278570015101</c:v>
                </c:pt>
                <c:pt idx="304">
                  <c:v>15.0092727892987</c:v>
                </c:pt>
                <c:pt idx="305">
                  <c:v>15.0522278757684</c:v>
                </c:pt>
                <c:pt idx="306">
                  <c:v>15.0951438595157</c:v>
                </c:pt>
                <c:pt idx="307">
                  <c:v>15.138020770631799</c:v>
                </c:pt>
                <c:pt idx="308">
                  <c:v>15.1808586392068</c:v>
                </c:pt>
                <c:pt idx="309">
                  <c:v>15.223657495330899</c:v>
                </c:pt>
                <c:pt idx="310">
                  <c:v>15.2664173690933</c:v>
                </c:pt>
                <c:pt idx="311">
                  <c:v>15.309138290582901</c:v>
                </c:pt>
                <c:pt idx="312">
                  <c:v>15.351820289888</c:v>
                </c:pt>
                <c:pt idx="313">
                  <c:v>15.3944633970964</c:v>
                </c:pt>
                <c:pt idx="314">
                  <c:v>15.4370676422954</c:v>
                </c:pt>
                <c:pt idx="315">
                  <c:v>15.4796330555717</c:v>
                </c:pt>
                <c:pt idx="316">
                  <c:v>15.5221596664637</c:v>
                </c:pt>
                <c:pt idx="317">
                  <c:v>15.5646475051221</c:v>
                </c:pt>
                <c:pt idx="318">
                  <c:v>15.6070966018906</c:v>
                </c:pt>
                <c:pt idx="319">
                  <c:v>15.6495069868317</c:v>
                </c:pt>
                <c:pt idx="320">
                  <c:v>15.691878690006501</c:v>
                </c:pt>
                <c:pt idx="321">
                  <c:v>15.734211741475001</c:v>
                </c:pt>
                <c:pt idx="322">
                  <c:v>15.7765061712954</c:v>
                </c:pt>
                <c:pt idx="323">
                  <c:v>15.8187620095248</c:v>
                </c:pt>
                <c:pt idx="324">
                  <c:v>15.8609792862189</c:v>
                </c:pt>
                <c:pt idx="325">
                  <c:v>15.903158031431699</c:v>
                </c:pt>
                <c:pt idx="326">
                  <c:v>15.945298275216</c:v>
                </c:pt>
                <c:pt idx="327">
                  <c:v>15.9874000476234</c:v>
                </c:pt>
                <c:pt idx="328">
                  <c:v>16.029463378703799</c:v>
                </c:pt>
                <c:pt idx="329">
                  <c:v>16.071488298505699</c:v>
                </c:pt>
                <c:pt idx="330">
                  <c:v>16.113474837076499</c:v>
                </c:pt>
                <c:pt idx="331">
                  <c:v>16.1554230242374</c:v>
                </c:pt>
                <c:pt idx="332">
                  <c:v>16.1973328891705</c:v>
                </c:pt>
                <c:pt idx="333">
                  <c:v>16.239204462705398</c:v>
                </c:pt>
                <c:pt idx="334">
                  <c:v>16.281037774853498</c:v>
                </c:pt>
                <c:pt idx="335">
                  <c:v>16.322832855623499</c:v>
                </c:pt>
                <c:pt idx="336">
                  <c:v>16.3645897350216</c:v>
                </c:pt>
                <c:pt idx="337">
                  <c:v>16.406308443051401</c:v>
                </c:pt>
                <c:pt idx="338">
                  <c:v>16.447989009713702</c:v>
                </c:pt>
                <c:pt idx="339">
                  <c:v>16.489631465006902</c:v>
                </c:pt>
                <c:pt idx="340">
                  <c:v>16.531235838926801</c:v>
                </c:pt>
                <c:pt idx="341">
                  <c:v>16.5728021614662</c:v>
                </c:pt>
                <c:pt idx="342">
                  <c:v>16.6143304626159</c:v>
                </c:pt>
                <c:pt idx="343">
                  <c:v>16.655820772363501</c:v>
                </c:pt>
                <c:pt idx="344">
                  <c:v>16.697273120694302</c:v>
                </c:pt>
                <c:pt idx="345">
                  <c:v>16.738687537591002</c:v>
                </c:pt>
                <c:pt idx="346">
                  <c:v>16.780064053033499</c:v>
                </c:pt>
                <c:pt idx="347">
                  <c:v>16.821402696404601</c:v>
                </c:pt>
                <c:pt idx="348">
                  <c:v>16.862703497919</c:v>
                </c:pt>
                <c:pt idx="349">
                  <c:v>16.903966487699599</c:v>
                </c:pt>
                <c:pt idx="350">
                  <c:v>16.945191695696099</c:v>
                </c:pt>
                <c:pt idx="351">
                  <c:v>16.986379151854901</c:v>
                </c:pt>
                <c:pt idx="352">
                  <c:v>17.027528886118699</c:v>
                </c:pt>
                <c:pt idx="353">
                  <c:v>17.068640928427101</c:v>
                </c:pt>
                <c:pt idx="354">
                  <c:v>17.109715308716101</c:v>
                </c:pt>
                <c:pt idx="355">
                  <c:v>17.150752056918499</c:v>
                </c:pt>
                <c:pt idx="356">
                  <c:v>17.191751202963498</c:v>
                </c:pt>
                <c:pt idx="357">
                  <c:v>17.232712776776999</c:v>
                </c:pt>
                <c:pt idx="358">
                  <c:v>17.273636808281399</c:v>
                </c:pt>
                <c:pt idx="359">
                  <c:v>17.314523327396</c:v>
                </c:pt>
                <c:pt idx="360">
                  <c:v>17.355372364036398</c:v>
                </c:pt>
                <c:pt idx="361">
                  <c:v>17.396183948114899</c:v>
                </c:pt>
                <c:pt idx="362">
                  <c:v>17.436958109262001</c:v>
                </c:pt>
                <c:pt idx="363">
                  <c:v>17.4776948769236</c:v>
                </c:pt>
                <c:pt idx="364">
                  <c:v>17.5183942815103</c:v>
                </c:pt>
                <c:pt idx="365">
                  <c:v>17.559056352898001</c:v>
                </c:pt>
                <c:pt idx="366">
                  <c:v>17.599681120958302</c:v>
                </c:pt>
                <c:pt idx="367">
                  <c:v>17.640268615558099</c:v>
                </c:pt>
                <c:pt idx="368">
                  <c:v>17.680818866560401</c:v>
                </c:pt>
                <c:pt idx="369">
                  <c:v>17.7213319038237</c:v>
                </c:pt>
                <c:pt idx="370">
                  <c:v>17.761807757202298</c:v>
                </c:pt>
                <c:pt idx="371">
                  <c:v>17.802246456545902</c:v>
                </c:pt>
                <c:pt idx="372">
                  <c:v>17.8426480317003</c:v>
                </c:pt>
                <c:pt idx="373">
                  <c:v>17.8830125125066</c:v>
                </c:pt>
                <c:pt idx="374">
                  <c:v>17.923339928801902</c:v>
                </c:pt>
                <c:pt idx="375">
                  <c:v>17.9636303104188</c:v>
                </c:pt>
                <c:pt idx="376">
                  <c:v>18.0038836871855</c:v>
                </c:pt>
                <c:pt idx="377">
                  <c:v>18.044100088926101</c:v>
                </c:pt>
                <c:pt idx="378">
                  <c:v>18.084279544579498</c:v>
                </c:pt>
                <c:pt idx="379">
                  <c:v>18.124422084497699</c:v>
                </c:pt>
                <c:pt idx="380">
                  <c:v>18.1645277385763</c:v>
                </c:pt>
                <c:pt idx="381">
                  <c:v>18.204596536596899</c:v>
                </c:pt>
                <c:pt idx="382">
                  <c:v>18.244628508335701</c:v>
                </c:pt>
                <c:pt idx="383">
                  <c:v>18.284623683563801</c:v>
                </c:pt>
                <c:pt idx="384">
                  <c:v>18.324582092046999</c:v>
                </c:pt>
                <c:pt idx="385">
                  <c:v>18.364503763545599</c:v>
                </c:pt>
                <c:pt idx="386">
                  <c:v>18.404388727814801</c:v>
                </c:pt>
                <c:pt idx="387">
                  <c:v>18.444237014604401</c:v>
                </c:pt>
                <c:pt idx="388">
                  <c:v>18.484048653658899</c:v>
                </c:pt>
                <c:pt idx="389">
                  <c:v>18.523823674717502</c:v>
                </c:pt>
                <c:pt idx="390">
                  <c:v>18.563562107514102</c:v>
                </c:pt>
                <c:pt idx="391">
                  <c:v>18.603263981777499</c:v>
                </c:pt>
                <c:pt idx="392">
                  <c:v>18.642929327230799</c:v>
                </c:pt>
                <c:pt idx="393">
                  <c:v>18.682558173214201</c:v>
                </c:pt>
                <c:pt idx="394">
                  <c:v>18.7221505491861</c:v>
                </c:pt>
                <c:pt idx="395">
                  <c:v>18.761706485261399</c:v>
                </c:pt>
                <c:pt idx="396">
                  <c:v>18.801226011120001</c:v>
                </c:pt>
                <c:pt idx="397">
                  <c:v>18.840709156435299</c:v>
                </c:pt>
                <c:pt idx="398">
                  <c:v>18.880155950874901</c:v>
                </c:pt>
                <c:pt idx="399">
                  <c:v>18.919566424100001</c:v>
                </c:pt>
                <c:pt idx="400">
                  <c:v>18.958940605765701</c:v>
                </c:pt>
                <c:pt idx="401">
                  <c:v>18.998278525520899</c:v>
                </c:pt>
                <c:pt idx="402">
                  <c:v>19.037580213008301</c:v>
                </c:pt>
                <c:pt idx="403">
                  <c:v>19.0768456978643</c:v>
                </c:pt>
                <c:pt idx="404">
                  <c:v>19.116075009719399</c:v>
                </c:pt>
                <c:pt idx="405">
                  <c:v>19.155268178197499</c:v>
                </c:pt>
                <c:pt idx="406">
                  <c:v>19.1944252329167</c:v>
                </c:pt>
                <c:pt idx="407">
                  <c:v>19.2335462034888</c:v>
                </c:pt>
                <c:pt idx="408">
                  <c:v>19.2726311195192</c:v>
                </c:pt>
                <c:pt idx="409">
                  <c:v>19.3116800097552</c:v>
                </c:pt>
                <c:pt idx="410">
                  <c:v>19.350692904442099</c:v>
                </c:pt>
                <c:pt idx="411">
                  <c:v>19.389669833146701</c:v>
                </c:pt>
                <c:pt idx="412">
                  <c:v>19.428610825428699</c:v>
                </c:pt>
                <c:pt idx="413">
                  <c:v>19.467515910840799</c:v>
                </c:pt>
                <c:pt idx="414">
                  <c:v>19.506385118928499</c:v>
                </c:pt>
                <c:pt idx="415">
                  <c:v>19.545218479230499</c:v>
                </c:pt>
                <c:pt idx="416">
                  <c:v>19.584016021278298</c:v>
                </c:pt>
                <c:pt idx="417">
                  <c:v>19.6227777745965</c:v>
                </c:pt>
                <c:pt idx="418">
                  <c:v>19.661503768702801</c:v>
                </c:pt>
                <c:pt idx="419">
                  <c:v>19.700194033107501</c:v>
                </c:pt>
                <c:pt idx="420">
                  <c:v>19.738848597314401</c:v>
                </c:pt>
                <c:pt idx="421">
                  <c:v>19.777467490819902</c:v>
                </c:pt>
                <c:pt idx="422">
                  <c:v>19.8160507431135</c:v>
                </c:pt>
                <c:pt idx="423">
                  <c:v>19.8545983836777</c:v>
                </c:pt>
                <c:pt idx="424">
                  <c:v>19.893110441541399</c:v>
                </c:pt>
                <c:pt idx="425">
                  <c:v>19.9315869461206</c:v>
                </c:pt>
                <c:pt idx="426">
                  <c:v>19.9700279271682</c:v>
                </c:pt>
                <c:pt idx="427">
                  <c:v>20.008433414118301</c:v>
                </c:pt>
                <c:pt idx="428">
                  <c:v>20.046803436396999</c:v>
                </c:pt>
                <c:pt idx="429">
                  <c:v>20.085138023422701</c:v>
                </c:pt>
                <c:pt idx="430">
                  <c:v>20.1234372046058</c:v>
                </c:pt>
                <c:pt idx="431">
                  <c:v>20.161701009349201</c:v>
                </c:pt>
                <c:pt idx="432">
                  <c:v>20.1999294670476</c:v>
                </c:pt>
                <c:pt idx="433">
                  <c:v>20.238122607088101</c:v>
                </c:pt>
                <c:pt idx="434">
                  <c:v>20.2762804588499</c:v>
                </c:pt>
                <c:pt idx="435">
                  <c:v>20.314403051704499</c:v>
                </c:pt>
                <c:pt idx="436">
                  <c:v>20.3524904150153</c:v>
                </c:pt>
                <c:pt idx="437">
                  <c:v>20.390542578138302</c:v>
                </c:pt>
                <c:pt idx="438">
                  <c:v>20.4285595704212</c:v>
                </c:pt>
                <c:pt idx="439">
                  <c:v>20.466541421060999</c:v>
                </c:pt>
                <c:pt idx="440">
                  <c:v>20.504488158366801</c:v>
                </c:pt>
                <c:pt idx="441">
                  <c:v>20.542399812587</c:v>
                </c:pt>
                <c:pt idx="442">
                  <c:v>20.580276413018701</c:v>
                </c:pt>
                <c:pt idx="443">
                  <c:v>20.618117988950399</c:v>
                </c:pt>
                <c:pt idx="444">
                  <c:v>20.655924569662101</c:v>
                </c:pt>
                <c:pt idx="445">
                  <c:v>20.6936961844252</c:v>
                </c:pt>
                <c:pt idx="446">
                  <c:v>20.731432862502999</c:v>
                </c:pt>
                <c:pt idx="447">
                  <c:v>20.7691346331499</c:v>
                </c:pt>
                <c:pt idx="448">
                  <c:v>20.806801525612201</c:v>
                </c:pt>
                <c:pt idx="449">
                  <c:v>20.844433569127499</c:v>
                </c:pt>
                <c:pt idx="450">
                  <c:v>20.882030792925001</c:v>
                </c:pt>
                <c:pt idx="451">
                  <c:v>20.919593226225601</c:v>
                </c:pt>
                <c:pt idx="452">
                  <c:v>20.957120898241499</c:v>
                </c:pt>
                <c:pt idx="453">
                  <c:v>20.994613838176399</c:v>
                </c:pt>
                <c:pt idx="454">
                  <c:v>21.032072075225901</c:v>
                </c:pt>
                <c:pt idx="455">
                  <c:v>21.069495638576601</c:v>
                </c:pt>
                <c:pt idx="456">
                  <c:v>21.106884557407199</c:v>
                </c:pt>
                <c:pt idx="457">
                  <c:v>21.144238860887501</c:v>
                </c:pt>
                <c:pt idx="458">
                  <c:v>21.1815585781791</c:v>
                </c:pt>
                <c:pt idx="459">
                  <c:v>21.218843737232699</c:v>
                </c:pt>
                <c:pt idx="460">
                  <c:v>21.256094367697099</c:v>
                </c:pt>
                <c:pt idx="461">
                  <c:v>21.2933104990747</c:v>
                </c:pt>
                <c:pt idx="462">
                  <c:v>21.330492160466701</c:v>
                </c:pt>
                <c:pt idx="463">
                  <c:v>21.3676393809654</c:v>
                </c:pt>
                <c:pt idx="464">
                  <c:v>21.4047521896536</c:v>
                </c:pt>
                <c:pt idx="465">
                  <c:v>21.4418306156048</c:v>
                </c:pt>
                <c:pt idx="466">
                  <c:v>21.478874687883199</c:v>
                </c:pt>
                <c:pt idx="467">
                  <c:v>21.5158844355437</c:v>
                </c:pt>
                <c:pt idx="468">
                  <c:v>21.552859887632</c:v>
                </c:pt>
                <c:pt idx="469">
                  <c:v>21.589801073184301</c:v>
                </c:pt>
                <c:pt idx="470">
                  <c:v>21.626708021227699</c:v>
                </c:pt>
                <c:pt idx="471">
                  <c:v>21.663580760779801</c:v>
                </c:pt>
                <c:pt idx="472">
                  <c:v>21.7004193208491</c:v>
                </c:pt>
                <c:pt idx="473">
                  <c:v>21.7372237304347</c:v>
                </c:pt>
                <c:pt idx="474">
                  <c:v>21.773994018526398</c:v>
                </c:pt>
                <c:pt idx="475">
                  <c:v>21.810730214104701</c:v>
                </c:pt>
                <c:pt idx="476">
                  <c:v>21.8474323461407</c:v>
                </c:pt>
                <c:pt idx="477">
                  <c:v>21.884100443596399</c:v>
                </c:pt>
                <c:pt idx="478">
                  <c:v>21.920734534803302</c:v>
                </c:pt>
                <c:pt idx="479">
                  <c:v>21.9573346479532</c:v>
                </c:pt>
                <c:pt idx="480">
                  <c:v>21.9939008129918</c:v>
                </c:pt>
                <c:pt idx="481">
                  <c:v>22.030433058814999</c:v>
                </c:pt>
                <c:pt idx="482">
                  <c:v>22.066931414308101</c:v>
                </c:pt>
                <c:pt idx="483">
                  <c:v>22.1033959083463</c:v>
                </c:pt>
                <c:pt idx="484">
                  <c:v>22.139826569794501</c:v>
                </c:pt>
                <c:pt idx="485">
                  <c:v>22.176223427507701</c:v>
                </c:pt>
                <c:pt idx="486">
                  <c:v>22.212586510330102</c:v>
                </c:pt>
                <c:pt idx="487">
                  <c:v>22.248915847096001</c:v>
                </c:pt>
                <c:pt idx="488">
                  <c:v>22.285211466629601</c:v>
                </c:pt>
                <c:pt idx="489">
                  <c:v>22.321473397744398</c:v>
                </c:pt>
                <c:pt idx="490">
                  <c:v>22.357701669244101</c:v>
                </c:pt>
                <c:pt idx="491">
                  <c:v>22.393896309921999</c:v>
                </c:pt>
                <c:pt idx="492">
                  <c:v>22.430057348561</c:v>
                </c:pt>
                <c:pt idx="493">
                  <c:v>22.466184813933999</c:v>
                </c:pt>
                <c:pt idx="494">
                  <c:v>22.5022787348036</c:v>
                </c:pt>
                <c:pt idx="495">
                  <c:v>22.538339139922002</c:v>
                </c:pt>
                <c:pt idx="496">
                  <c:v>22.574366058031401</c:v>
                </c:pt>
                <c:pt idx="497">
                  <c:v>22.610359517863699</c:v>
                </c:pt>
                <c:pt idx="498">
                  <c:v>22.646319546413601</c:v>
                </c:pt>
                <c:pt idx="499">
                  <c:v>22.682246173731802</c:v>
                </c:pt>
                <c:pt idx="500">
                  <c:v>22.7181394285452</c:v>
                </c:pt>
                <c:pt idx="501">
                  <c:v>22.753999339516401</c:v>
                </c:pt>
                <c:pt idx="502">
                  <c:v>22.7898259352969</c:v>
                </c:pt>
                <c:pt idx="503">
                  <c:v>22.825619244527001</c:v>
                </c:pt>
                <c:pt idx="504">
                  <c:v>22.861379295836102</c:v>
                </c:pt>
                <c:pt idx="505">
                  <c:v>22.8971061178421</c:v>
                </c:pt>
                <c:pt idx="506">
                  <c:v>22.9327997391519</c:v>
                </c:pt>
                <c:pt idx="507">
                  <c:v>22.968460188361501</c:v>
                </c:pt>
                <c:pt idx="508">
                  <c:v>23.004087494055501</c:v>
                </c:pt>
                <c:pt idx="509">
                  <c:v>23.039681684807299</c:v>
                </c:pt>
                <c:pt idx="510">
                  <c:v>23.075242789179399</c:v>
                </c:pt>
                <c:pt idx="511">
                  <c:v>23.110770835723098</c:v>
                </c:pt>
                <c:pt idx="512">
                  <c:v>23.146265852978502</c:v>
                </c:pt>
                <c:pt idx="513">
                  <c:v>23.181727869474599</c:v>
                </c:pt>
                <c:pt idx="514">
                  <c:v>23.217156913729202</c:v>
                </c:pt>
                <c:pt idx="515">
                  <c:v>23.252553014248999</c:v>
                </c:pt>
                <c:pt idx="516">
                  <c:v>23.2879161995297</c:v>
                </c:pt>
                <c:pt idx="517">
                  <c:v>23.323246497166998</c:v>
                </c:pt>
                <c:pt idx="518">
                  <c:v>23.3585439356569</c:v>
                </c:pt>
                <c:pt idx="519">
                  <c:v>23.393808544016899</c:v>
                </c:pt>
                <c:pt idx="520">
                  <c:v>23.429040350673201</c:v>
                </c:pt>
                <c:pt idx="521">
                  <c:v>23.464239384040201</c:v>
                </c:pt>
                <c:pt idx="522">
                  <c:v>23.499405672520499</c:v>
                </c:pt>
                <c:pt idx="523">
                  <c:v>23.534539244504501</c:v>
                </c:pt>
                <c:pt idx="524">
                  <c:v>23.569640128370899</c:v>
                </c:pt>
                <c:pt idx="525">
                  <c:v>23.604708352486401</c:v>
                </c:pt>
                <c:pt idx="526">
                  <c:v>23.639743945205598</c:v>
                </c:pt>
                <c:pt idx="527">
                  <c:v>23.6747469348715</c:v>
                </c:pt>
                <c:pt idx="528">
                  <c:v>23.709717349814898</c:v>
                </c:pt>
                <c:pt idx="529">
                  <c:v>23.744655218354801</c:v>
                </c:pt>
                <c:pt idx="530">
                  <c:v>23.7795605687982</c:v>
                </c:pt>
                <c:pt idx="531">
                  <c:v>23.8144334294403</c:v>
                </c:pt>
                <c:pt idx="532">
                  <c:v>23.849273828564101</c:v>
                </c:pt>
                <c:pt idx="533">
                  <c:v>23.884081794440998</c:v>
                </c:pt>
                <c:pt idx="534">
                  <c:v>23.918857355330299</c:v>
                </c:pt>
                <c:pt idx="535">
                  <c:v>23.9536005394793</c:v>
                </c:pt>
                <c:pt idx="536">
                  <c:v>23.988311374514701</c:v>
                </c:pt>
                <c:pt idx="537">
                  <c:v>24.022989886574798</c:v>
                </c:pt>
                <c:pt idx="538">
                  <c:v>24.057636106169799</c:v>
                </c:pt>
                <c:pt idx="539">
                  <c:v>24.0922500614782</c:v>
                </c:pt>
                <c:pt idx="540">
                  <c:v>24.1268317806665</c:v>
                </c:pt>
                <c:pt idx="541">
                  <c:v>24.161381291888599</c:v>
                </c:pt>
                <c:pt idx="542">
                  <c:v>24.195898623286102</c:v>
                </c:pt>
                <c:pt idx="543">
                  <c:v>24.230383802988001</c:v>
                </c:pt>
                <c:pt idx="544">
                  <c:v>24.264836859111401</c:v>
                </c:pt>
                <c:pt idx="545">
                  <c:v>24.299257819760498</c:v>
                </c:pt>
                <c:pt idx="546">
                  <c:v>24.333646713027498</c:v>
                </c:pt>
                <c:pt idx="547">
                  <c:v>24.368003566991899</c:v>
                </c:pt>
                <c:pt idx="548">
                  <c:v>24.4023284097212</c:v>
                </c:pt>
                <c:pt idx="549">
                  <c:v>24.436621269270201</c:v>
                </c:pt>
                <c:pt idx="550">
                  <c:v>24.470882173681499</c:v>
                </c:pt>
                <c:pt idx="551">
                  <c:v>24.5051111509853</c:v>
                </c:pt>
                <c:pt idx="552">
                  <c:v>24.5393082291992</c:v>
                </c:pt>
                <c:pt idx="553">
                  <c:v>24.573473436328801</c:v>
                </c:pt>
                <c:pt idx="554">
                  <c:v>24.607606800367101</c:v>
                </c:pt>
                <c:pt idx="555">
                  <c:v>24.641708349294699</c:v>
                </c:pt>
                <c:pt idx="556">
                  <c:v>24.6757781110799</c:v>
                </c:pt>
                <c:pt idx="557">
                  <c:v>24.709816113678599</c:v>
                </c:pt>
                <c:pt idx="558">
                  <c:v>24.743822385034299</c:v>
                </c:pt>
                <c:pt idx="559">
                  <c:v>24.777796953078099</c:v>
                </c:pt>
                <c:pt idx="560">
                  <c:v>24.811739845728901</c:v>
                </c:pt>
                <c:pt idx="561">
                  <c:v>24.845651090893</c:v>
                </c:pt>
                <c:pt idx="562">
                  <c:v>24.879530716464402</c:v>
                </c:pt>
                <c:pt idx="563">
                  <c:v>24.913378750324799</c:v>
                </c:pt>
                <c:pt idx="564">
                  <c:v>24.947195220343399</c:v>
                </c:pt>
                <c:pt idx="565">
                  <c:v>24.9809801543771</c:v>
                </c:pt>
                <c:pt idx="566">
                  <c:v>25.014733579302199</c:v>
                </c:pt>
                <c:pt idx="567">
                  <c:v>25.048455518698599</c:v>
                </c:pt>
                <c:pt idx="568">
                  <c:v>25.082146004863802</c:v>
                </c:pt>
                <c:pt idx="569">
                  <c:v>25.115805065565901</c:v>
                </c:pt>
                <c:pt idx="570">
                  <c:v>25.1494327285595</c:v>
                </c:pt>
                <c:pt idx="571">
                  <c:v>25.183029021586201</c:v>
                </c:pt>
                <c:pt idx="572">
                  <c:v>25.216593972374302</c:v>
                </c:pt>
                <c:pt idx="573">
                  <c:v>25.250127608638799</c:v>
                </c:pt>
                <c:pt idx="574">
                  <c:v>25.283629958081601</c:v>
                </c:pt>
                <c:pt idx="575">
                  <c:v>25.317101048391301</c:v>
                </c:pt>
                <c:pt idx="576">
                  <c:v>25.3505409072432</c:v>
                </c:pt>
                <c:pt idx="577">
                  <c:v>25.383949562299598</c:v>
                </c:pt>
                <c:pt idx="578">
                  <c:v>25.4173270412095</c:v>
                </c:pt>
                <c:pt idx="579">
                  <c:v>25.450673371608499</c:v>
                </c:pt>
                <c:pt idx="580">
                  <c:v>25.4839885811191</c:v>
                </c:pt>
                <c:pt idx="581">
                  <c:v>25.517272697350801</c:v>
                </c:pt>
                <c:pt idx="582">
                  <c:v>25.5505257478994</c:v>
                </c:pt>
                <c:pt idx="583">
                  <c:v>25.583747760347901</c:v>
                </c:pt>
                <c:pt idx="584">
                  <c:v>25.616938762265899</c:v>
                </c:pt>
                <c:pt idx="585">
                  <c:v>25.650098781209799</c:v>
                </c:pt>
                <c:pt idx="586">
                  <c:v>25.683227844722801</c:v>
                </c:pt>
                <c:pt idx="587">
                  <c:v>25.716325980334901</c:v>
                </c:pt>
                <c:pt idx="588">
                  <c:v>25.749393215562701</c:v>
                </c:pt>
                <c:pt idx="589">
                  <c:v>25.782429577909799</c:v>
                </c:pt>
                <c:pt idx="590">
                  <c:v>25.815435094866601</c:v>
                </c:pt>
                <c:pt idx="591">
                  <c:v>25.848409793910001</c:v>
                </c:pt>
                <c:pt idx="592">
                  <c:v>25.881353702503901</c:v>
                </c:pt>
                <c:pt idx="593">
                  <c:v>25.914266848099</c:v>
                </c:pt>
                <c:pt idx="594">
                  <c:v>25.947149258132701</c:v>
                </c:pt>
                <c:pt idx="595">
                  <c:v>25.980000960029098</c:v>
                </c:pt>
                <c:pt idx="596">
                  <c:v>26.0128219802601</c:v>
                </c:pt>
                <c:pt idx="597">
                  <c:v>26.045612340789098</c:v>
                </c:pt>
                <c:pt idx="598">
                  <c:v>26.0783720744951</c:v>
                </c:pt>
                <c:pt idx="599">
                  <c:v>26.1111012087026</c:v>
                </c:pt>
                <c:pt idx="600">
                  <c:v>26.143799770721799</c:v>
                </c:pt>
                <c:pt idx="601">
                  <c:v>26.176467787849099</c:v>
                </c:pt>
                <c:pt idx="602">
                  <c:v>26.209105287366299</c:v>
                </c:pt>
                <c:pt idx="603">
                  <c:v>26.241712296541198</c:v>
                </c:pt>
                <c:pt idx="604">
                  <c:v>26.274288842627101</c:v>
                </c:pt>
                <c:pt idx="605">
                  <c:v>26.3068349528635</c:v>
                </c:pt>
                <c:pt idx="606">
                  <c:v>26.339350654475201</c:v>
                </c:pt>
                <c:pt idx="607">
                  <c:v>26.3718359746732</c:v>
                </c:pt>
                <c:pt idx="608">
                  <c:v>26.404290940654001</c:v>
                </c:pt>
                <c:pt idx="609">
                  <c:v>26.436715579599898</c:v>
                </c:pt>
                <c:pt idx="610">
                  <c:v>26.469109918679301</c:v>
                </c:pt>
                <c:pt idx="611">
                  <c:v>26.501473985045902</c:v>
                </c:pt>
                <c:pt idx="612">
                  <c:v>26.533807805839501</c:v>
                </c:pt>
                <c:pt idx="613">
                  <c:v>26.566111408185598</c:v>
                </c:pt>
                <c:pt idx="614">
                  <c:v>26.598384819195399</c:v>
                </c:pt>
                <c:pt idx="615">
                  <c:v>26.630628065965901</c:v>
                </c:pt>
                <c:pt idx="616">
                  <c:v>26.662841175580098</c:v>
                </c:pt>
                <c:pt idx="617">
                  <c:v>26.695024175106401</c:v>
                </c:pt>
                <c:pt idx="618">
                  <c:v>26.727177091599302</c:v>
                </c:pt>
                <c:pt idx="619">
                  <c:v>26.7592999520989</c:v>
                </c:pt>
                <c:pt idx="620">
                  <c:v>26.791392783631199</c:v>
                </c:pt>
                <c:pt idx="621">
                  <c:v>26.823455613207699</c:v>
                </c:pt>
                <c:pt idx="622">
                  <c:v>26.855488467826198</c:v>
                </c:pt>
                <c:pt idx="623">
                  <c:v>26.8874913744697</c:v>
                </c:pt>
                <c:pt idx="624">
                  <c:v>26.919464360107298</c:v>
                </c:pt>
                <c:pt idx="625">
                  <c:v>26.9514074516939</c:v>
                </c:pt>
                <c:pt idx="626">
                  <c:v>26.983320675507201</c:v>
                </c:pt>
                <c:pt idx="627">
                  <c:v>27.015204053193401</c:v>
                </c:pt>
                <c:pt idx="628">
                  <c:v>27.047057616812001</c:v>
                </c:pt>
                <c:pt idx="629">
                  <c:v>27.078881393218602</c:v>
                </c:pt>
                <c:pt idx="630">
                  <c:v>27.110675409253599</c:v>
                </c:pt>
                <c:pt idx="631">
                  <c:v>27.142439691742499</c:v>
                </c:pt>
                <c:pt idx="632">
                  <c:v>27.1741742674953</c:v>
                </c:pt>
                <c:pt idx="633">
                  <c:v>27.205879163307401</c:v>
                </c:pt>
                <c:pt idx="634">
                  <c:v>27.237554405958502</c:v>
                </c:pt>
                <c:pt idx="635">
                  <c:v>27.2692000222136</c:v>
                </c:pt>
                <c:pt idx="636">
                  <c:v>27.300816038822401</c:v>
                </c:pt>
                <c:pt idx="637">
                  <c:v>27.332402482519299</c:v>
                </c:pt>
                <c:pt idx="638">
                  <c:v>27.363959380023999</c:v>
                </c:pt>
                <c:pt idx="639">
                  <c:v>27.3954867580407</c:v>
                </c:pt>
                <c:pt idx="640">
                  <c:v>27.426984643258599</c:v>
                </c:pt>
                <c:pt idx="641">
                  <c:v>27.458453062351701</c:v>
                </c:pt>
                <c:pt idx="642">
                  <c:v>27.4898920419791</c:v>
                </c:pt>
                <c:pt idx="643">
                  <c:v>27.521301608784398</c:v>
                </c:pt>
                <c:pt idx="644">
                  <c:v>27.552681789396399</c:v>
                </c:pt>
                <c:pt idx="645">
                  <c:v>27.5840326104287</c:v>
                </c:pt>
                <c:pt idx="646">
                  <c:v>27.6153540984796</c:v>
                </c:pt>
                <c:pt idx="647">
                  <c:v>27.646646280132401</c:v>
                </c:pt>
                <c:pt idx="648">
                  <c:v>27.6779091819553</c:v>
                </c:pt>
                <c:pt idx="649">
                  <c:v>27.709142830501399</c:v>
                </c:pt>
                <c:pt idx="650">
                  <c:v>27.7403472523084</c:v>
                </c:pt>
                <c:pt idx="651">
                  <c:v>27.771522473899299</c:v>
                </c:pt>
                <c:pt idx="652">
                  <c:v>27.802668521781602</c:v>
                </c:pt>
                <c:pt idx="653">
                  <c:v>27.8337854224478</c:v>
                </c:pt>
                <c:pt idx="654">
                  <c:v>27.864873202375399</c:v>
                </c:pt>
                <c:pt idx="655">
                  <c:v>27.895931888026499</c:v>
                </c:pt>
                <c:pt idx="656">
                  <c:v>27.926961510362499</c:v>
                </c:pt>
                <c:pt idx="657">
                  <c:v>27.957962080710701</c:v>
                </c:pt>
                <c:pt idx="658">
                  <c:v>27.988933635536</c:v>
                </c:pt>
                <c:pt idx="659">
                  <c:v>28.019876201196102</c:v>
                </c:pt>
                <c:pt idx="660">
                  <c:v>28.050789804033801</c:v>
                </c:pt>
                <c:pt idx="661">
                  <c:v>28.081674470376299</c:v>
                </c:pt>
                <c:pt idx="662">
                  <c:v>28.1125302265357</c:v>
                </c:pt>
                <c:pt idx="663">
                  <c:v>28.143357098808899</c:v>
                </c:pt>
                <c:pt idx="664">
                  <c:v>28.1741551134776</c:v>
                </c:pt>
                <c:pt idx="665">
                  <c:v>28.204924296807899</c:v>
                </c:pt>
                <c:pt idx="666">
                  <c:v>28.235664675051002</c:v>
                </c:pt>
                <c:pt idx="667">
                  <c:v>28.266376274442401</c:v>
                </c:pt>
                <c:pt idx="668">
                  <c:v>28.297059121202398</c:v>
                </c:pt>
                <c:pt idx="669">
                  <c:v>28.327713241535701</c:v>
                </c:pt>
                <c:pt idx="670">
                  <c:v>28.358338661631901</c:v>
                </c:pt>
                <c:pt idx="671">
                  <c:v>28.388935407664999</c:v>
                </c:pt>
                <c:pt idx="672">
                  <c:v>28.419503505793301</c:v>
                </c:pt>
                <c:pt idx="673">
                  <c:v>28.450042982159999</c:v>
                </c:pt>
                <c:pt idx="674">
                  <c:v>28.4805538628924</c:v>
                </c:pt>
                <c:pt idx="675">
                  <c:v>28.5110361741026</c:v>
                </c:pt>
                <c:pt idx="676">
                  <c:v>28.541489941887001</c:v>
                </c:pt>
                <c:pt idx="677">
                  <c:v>28.571915192326198</c:v>
                </c:pt>
                <c:pt idx="678">
                  <c:v>28.6023119514855</c:v>
                </c:pt>
                <c:pt idx="679">
                  <c:v>28.632680245414399</c:v>
                </c:pt>
                <c:pt idx="680">
                  <c:v>28.663020100146699</c:v>
                </c:pt>
                <c:pt idx="681">
                  <c:v>28.693331541700601</c:v>
                </c:pt>
                <c:pt idx="682">
                  <c:v>28.723614596078502</c:v>
                </c:pt>
                <c:pt idx="683">
                  <c:v>28.753869289267101</c:v>
                </c:pt>
                <c:pt idx="684">
                  <c:v>28.7840956472374</c:v>
                </c:pt>
                <c:pt idx="685">
                  <c:v>28.8142936959444</c:v>
                </c:pt>
                <c:pt idx="686">
                  <c:v>28.844463461136499</c:v>
                </c:pt>
                <c:pt idx="687">
                  <c:v>28.874604964782101</c:v>
                </c:pt>
                <c:pt idx="688">
                  <c:v>28.904718236446499</c:v>
                </c:pt>
                <c:pt idx="689">
                  <c:v>28.934803301993998</c:v>
                </c:pt>
                <c:pt idx="690">
                  <c:v>28.964860187271899</c:v>
                </c:pt>
                <c:pt idx="691">
                  <c:v>28.994888918111201</c:v>
                </c:pt>
                <c:pt idx="692">
                  <c:v>29.024889520325701</c:v>
                </c:pt>
                <c:pt idx="693">
                  <c:v>29.054862019712498</c:v>
                </c:pt>
                <c:pt idx="694">
                  <c:v>29.084806442051899</c:v>
                </c:pt>
                <c:pt idx="695">
                  <c:v>29.114722813107001</c:v>
                </c:pt>
                <c:pt idx="696">
                  <c:v>29.144611158624301</c:v>
                </c:pt>
                <c:pt idx="697">
                  <c:v>29.174471504332899</c:v>
                </c:pt>
                <c:pt idx="698">
                  <c:v>29.204303875945399</c:v>
                </c:pt>
                <c:pt idx="699">
                  <c:v>29.234108299156699</c:v>
                </c:pt>
                <c:pt idx="700">
                  <c:v>29.263884799645201</c:v>
                </c:pt>
                <c:pt idx="701">
                  <c:v>29.293633403071802</c:v>
                </c:pt>
                <c:pt idx="702">
                  <c:v>29.3233541350804</c:v>
                </c:pt>
                <c:pt idx="703">
                  <c:v>29.353047021297499</c:v>
                </c:pt>
                <c:pt idx="704">
                  <c:v>29.3827120873326</c:v>
                </c:pt>
                <c:pt idx="705">
                  <c:v>29.4123493587777</c:v>
                </c:pt>
                <c:pt idx="706">
                  <c:v>29.441958861207802</c:v>
                </c:pt>
                <c:pt idx="707">
                  <c:v>29.4715406201802</c:v>
                </c:pt>
                <c:pt idx="708">
                  <c:v>29.501094661235001</c:v>
                </c:pt>
                <c:pt idx="709">
                  <c:v>29.530621009894901</c:v>
                </c:pt>
                <c:pt idx="710">
                  <c:v>29.560119691665101</c:v>
                </c:pt>
                <c:pt idx="711">
                  <c:v>29.589590732033301</c:v>
                </c:pt>
                <c:pt idx="712">
                  <c:v>29.619034156469699</c:v>
                </c:pt>
                <c:pt idx="713">
                  <c:v>29.648449990426901</c:v>
                </c:pt>
                <c:pt idx="714">
                  <c:v>29.677838259340099</c:v>
                </c:pt>
                <c:pt idx="715">
                  <c:v>29.707198988626601</c:v>
                </c:pt>
                <c:pt idx="716">
                  <c:v>29.7365322036861</c:v>
                </c:pt>
                <c:pt idx="717">
                  <c:v>29.765837929900801</c:v>
                </c:pt>
                <c:pt idx="718">
                  <c:v>29.7951161926349</c:v>
                </c:pt>
                <c:pt idx="719">
                  <c:v>29.824367017235001</c:v>
                </c:pt>
                <c:pt idx="720">
                  <c:v>29.8535904290299</c:v>
                </c:pt>
                <c:pt idx="721">
                  <c:v>29.8827864533304</c:v>
                </c:pt>
                <c:pt idx="722">
                  <c:v>29.9119551154295</c:v>
                </c:pt>
                <c:pt idx="723">
                  <c:v>29.941096440570401</c:v>
                </c:pt>
                <c:pt idx="724">
                  <c:v>29.970210453817899</c:v>
                </c:pt>
                <c:pt idx="725">
                  <c:v>29.999297180606799</c:v>
                </c:pt>
                <c:pt idx="726">
                  <c:v>30.028356646156599</c:v>
                </c:pt>
                <c:pt idx="727">
                  <c:v>30.057388875668899</c:v>
                </c:pt>
                <c:pt idx="728">
                  <c:v>30.0863938943268</c:v>
                </c:pt>
                <c:pt idx="729">
                  <c:v>30.115371727295599</c:v>
                </c:pt>
                <c:pt idx="730">
                  <c:v>30.144322399722199</c:v>
                </c:pt>
                <c:pt idx="731">
                  <c:v>30.173245936735299</c:v>
                </c:pt>
                <c:pt idx="732">
                  <c:v>30.202142363445201</c:v>
                </c:pt>
                <c:pt idx="733">
                  <c:v>30.231011704944098</c:v>
                </c:pt>
                <c:pt idx="734">
                  <c:v>30.2598539863057</c:v>
                </c:pt>
                <c:pt idx="735">
                  <c:v>30.288669232585299</c:v>
                </c:pt>
                <c:pt idx="736">
                  <c:v>30.3174574688198</c:v>
                </c:pt>
                <c:pt idx="737">
                  <c:v>30.3462187200277</c:v>
                </c:pt>
                <c:pt idx="738">
                  <c:v>30.374953011209001</c:v>
                </c:pt>
                <c:pt idx="739">
                  <c:v>30.4036603673451</c:v>
                </c:pt>
                <c:pt idx="740">
                  <c:v>30.432340813398699</c:v>
                </c:pt>
                <c:pt idx="741">
                  <c:v>30.4609943743142</c:v>
                </c:pt>
                <c:pt idx="742">
                  <c:v>30.489621075017201</c:v>
                </c:pt>
                <c:pt idx="743">
                  <c:v>30.518220940414601</c:v>
                </c:pt>
                <c:pt idx="744">
                  <c:v>30.546793995394498</c:v>
                </c:pt>
                <c:pt idx="745">
                  <c:v>30.575340264826501</c:v>
                </c:pt>
                <c:pt idx="746">
                  <c:v>30.603859773561201</c:v>
                </c:pt>
                <c:pt idx="747">
                  <c:v>30.6323525464305</c:v>
                </c:pt>
                <c:pt idx="748">
                  <c:v>30.6608186082474</c:v>
                </c:pt>
                <c:pt idx="749">
                  <c:v>30.689257983806002</c:v>
                </c:pt>
                <c:pt idx="750">
                  <c:v>30.717670697881299</c:v>
                </c:pt>
                <c:pt idx="751">
                  <c:v>30.7460567752297</c:v>
                </c:pt>
                <c:pt idx="752">
                  <c:v>30.774416240588401</c:v>
                </c:pt>
                <c:pt idx="753">
                  <c:v>30.802749118675401</c:v>
                </c:pt>
                <c:pt idx="754">
                  <c:v>30.831055434189999</c:v>
                </c:pt>
                <c:pt idx="755">
                  <c:v>30.859335211811899</c:v>
                </c:pt>
                <c:pt idx="756">
                  <c:v>30.8875884762022</c:v>
                </c:pt>
                <c:pt idx="757">
                  <c:v>30.915815252002499</c:v>
                </c:pt>
                <c:pt idx="758">
                  <c:v>30.944015563835102</c:v>
                </c:pt>
                <c:pt idx="759">
                  <c:v>30.9721894363032</c:v>
                </c:pt>
                <c:pt idx="760">
                  <c:v>31.000336895117002</c:v>
                </c:pt>
                <c:pt idx="761">
                  <c:v>31.028457968063702</c:v>
                </c:pt>
                <c:pt idx="762">
                  <c:v>31.056552675950599</c:v>
                </c:pt>
                <c:pt idx="763">
                  <c:v>31.084621043337702</c:v>
                </c:pt>
                <c:pt idx="764">
                  <c:v>31.1126630947665</c:v>
                </c:pt>
                <c:pt idx="765">
                  <c:v>31.140678854760399</c:v>
                </c:pt>
                <c:pt idx="766">
                  <c:v>31.1686683478239</c:v>
                </c:pt>
                <c:pt idx="767">
                  <c:v>31.1966315984434</c:v>
                </c:pt>
                <c:pt idx="768">
                  <c:v>31.224568631086701</c:v>
                </c:pt>
                <c:pt idx="769">
                  <c:v>31.252479470203099</c:v>
                </c:pt>
                <c:pt idx="770">
                  <c:v>31.280364140223199</c:v>
                </c:pt>
                <c:pt idx="771">
                  <c:v>31.308222665559299</c:v>
                </c:pt>
                <c:pt idx="772">
                  <c:v>31.336055070605099</c:v>
                </c:pt>
                <c:pt idx="773">
                  <c:v>31.3638613797354</c:v>
                </c:pt>
                <c:pt idx="774">
                  <c:v>31.3916416173067</c:v>
                </c:pt>
                <c:pt idx="775">
                  <c:v>31.419395807656802</c:v>
                </c:pt>
                <c:pt idx="776">
                  <c:v>31.447123975104599</c:v>
                </c:pt>
                <c:pt idx="777">
                  <c:v>31.474826143950601</c:v>
                </c:pt>
                <c:pt idx="778">
                  <c:v>31.5025023384765</c:v>
                </c:pt>
                <c:pt idx="779">
                  <c:v>31.530152582945099</c:v>
                </c:pt>
                <c:pt idx="780">
                  <c:v>31.5577769016008</c:v>
                </c:pt>
                <c:pt idx="781">
                  <c:v>31.585375318668699</c:v>
                </c:pt>
                <c:pt idx="782">
                  <c:v>31.6129478583557</c:v>
                </c:pt>
                <c:pt idx="783">
                  <c:v>31.6404945448493</c:v>
                </c:pt>
                <c:pt idx="784">
                  <c:v>31.668015402318598</c:v>
                </c:pt>
                <c:pt idx="785">
                  <c:v>31.695510454913599</c:v>
                </c:pt>
                <c:pt idx="786">
                  <c:v>31.722979726765502</c:v>
                </c:pt>
                <c:pt idx="787">
                  <c:v>31.7504232419865</c:v>
                </c:pt>
                <c:pt idx="788">
                  <c:v>31.7778410246699</c:v>
                </c:pt>
                <c:pt idx="789">
                  <c:v>31.80523309889</c:v>
                </c:pt>
                <c:pt idx="790">
                  <c:v>31.8325994887024</c:v>
                </c:pt>
                <c:pt idx="791">
                  <c:v>31.859940218143201</c:v>
                </c:pt>
                <c:pt idx="792">
                  <c:v>31.8872553112299</c:v>
                </c:pt>
                <c:pt idx="793">
                  <c:v>31.914544791960701</c:v>
                </c:pt>
                <c:pt idx="794">
                  <c:v>31.9418086843149</c:v>
                </c:pt>
                <c:pt idx="795">
                  <c:v>31.969047012252599</c:v>
                </c:pt>
                <c:pt idx="796">
                  <c:v>31.996259799714799</c:v>
                </c:pt>
                <c:pt idx="797">
                  <c:v>32.0234470721783</c:v>
                </c:pt>
                <c:pt idx="798">
                  <c:v>32.050608855884299</c:v>
                </c:pt>
                <c:pt idx="799">
                  <c:v>32.077745171427999</c:v>
                </c:pt>
                <c:pt idx="800">
                  <c:v>32.104856042707702</c:v>
                </c:pt>
                <c:pt idx="801">
                  <c:v>32.1319414936033</c:v>
                </c:pt>
                <c:pt idx="802">
                  <c:v>32.159001547976402</c:v>
                </c:pt>
                <c:pt idx="803">
                  <c:v>32.186036229670599</c:v>
                </c:pt>
                <c:pt idx="804">
                  <c:v>32.213045562511198</c:v>
                </c:pt>
                <c:pt idx="805">
                  <c:v>32.240029570304998</c:v>
                </c:pt>
                <c:pt idx="806">
                  <c:v>32.266988276840998</c:v>
                </c:pt>
                <c:pt idx="807">
                  <c:v>32.293921705889602</c:v>
                </c:pt>
                <c:pt idx="808">
                  <c:v>32.320829881203103</c:v>
                </c:pt>
                <c:pt idx="809">
                  <c:v>32.347712826515398</c:v>
                </c:pt>
                <c:pt idx="810">
                  <c:v>32.374570565542101</c:v>
                </c:pt>
                <c:pt idx="811">
                  <c:v>32.401403121980699</c:v>
                </c:pt>
                <c:pt idx="812">
                  <c:v>32.428210519510202</c:v>
                </c:pt>
                <c:pt idx="813">
                  <c:v>32.454992781791397</c:v>
                </c:pt>
                <c:pt idx="814">
                  <c:v>32.481749932466698</c:v>
                </c:pt>
                <c:pt idx="815">
                  <c:v>32.508481995160203</c:v>
                </c:pt>
                <c:pt idx="816">
                  <c:v>32.535188993477703</c:v>
                </c:pt>
                <c:pt idx="817">
                  <c:v>32.561870951006497</c:v>
                </c:pt>
                <c:pt idx="818">
                  <c:v>32.588527891315799</c:v>
                </c:pt>
                <c:pt idx="819">
                  <c:v>32.615159837956199</c:v>
                </c:pt>
                <c:pt idx="820">
                  <c:v>32.641766814460098</c:v>
                </c:pt>
                <c:pt idx="821">
                  <c:v>32.668348844341303</c:v>
                </c:pt>
                <c:pt idx="822">
                  <c:v>32.694905951095301</c:v>
                </c:pt>
                <c:pt idx="823">
                  <c:v>32.721438158199398</c:v>
                </c:pt>
                <c:pt idx="824">
                  <c:v>32.747945489112197</c:v>
                </c:pt>
                <c:pt idx="825">
                  <c:v>32.774427967274001</c:v>
                </c:pt>
                <c:pt idx="826">
                  <c:v>32.800885616106598</c:v>
                </c:pt>
                <c:pt idx="827">
                  <c:v>32.827318459013497</c:v>
                </c:pt>
                <c:pt idx="828">
                  <c:v>32.853726519379698</c:v>
                </c:pt>
                <c:pt idx="829">
                  <c:v>32.880109820571597</c:v>
                </c:pt>
                <c:pt idx="830">
                  <c:v>32.906468385937401</c:v>
                </c:pt>
                <c:pt idx="831">
                  <c:v>32.932802238806502</c:v>
                </c:pt>
                <c:pt idx="832">
                  <c:v>32.959111402490102</c:v>
                </c:pt>
                <c:pt idx="833">
                  <c:v>32.9853959002808</c:v>
                </c:pt>
                <c:pt idx="834">
                  <c:v>33.011655756173901</c:v>
                </c:pt>
                <c:pt idx="835">
                  <c:v>33.037890993961597</c:v>
                </c:pt>
                <c:pt idx="836">
                  <c:v>33.064101635842</c:v>
                </c:pt>
                <c:pt idx="837">
                  <c:v>33.090287705045803</c:v>
                </c:pt>
                <c:pt idx="838">
                  <c:v>33.116449224785498</c:v>
                </c:pt>
                <c:pt idx="839">
                  <c:v>33.142586218255502</c:v>
                </c:pt>
                <c:pt idx="840">
                  <c:v>33.168698708632</c:v>
                </c:pt>
                <c:pt idx="841">
                  <c:v>33.1947867190731</c:v>
                </c:pt>
                <c:pt idx="842">
                  <c:v>33.220850272718501</c:v>
                </c:pt>
                <c:pt idx="843">
                  <c:v>33.246889392690001</c:v>
                </c:pt>
                <c:pt idx="844">
                  <c:v>33.272904102090997</c:v>
                </c:pt>
                <c:pt idx="845">
                  <c:v>33.298894424006797</c:v>
                </c:pt>
                <c:pt idx="846">
                  <c:v>33.324860381504301</c:v>
                </c:pt>
                <c:pt idx="847">
                  <c:v>33.350801997632402</c:v>
                </c:pt>
                <c:pt idx="848">
                  <c:v>33.3767192954219</c:v>
                </c:pt>
                <c:pt idx="849">
                  <c:v>33.4026122978849</c:v>
                </c:pt>
                <c:pt idx="850">
                  <c:v>33.428481028015902</c:v>
                </c:pt>
                <c:pt idx="851">
                  <c:v>33.454325508790802</c:v>
                </c:pt>
                <c:pt idx="852">
                  <c:v>33.480145763167201</c:v>
                </c:pt>
                <c:pt idx="853">
                  <c:v>33.5059418140847</c:v>
                </c:pt>
                <c:pt idx="854">
                  <c:v>33.531713684464599</c:v>
                </c:pt>
                <c:pt idx="855">
                  <c:v>33.557461397209899</c:v>
                </c:pt>
                <c:pt idx="856">
                  <c:v>33.583184975205398</c:v>
                </c:pt>
                <c:pt idx="857">
                  <c:v>33.608884441317599</c:v>
                </c:pt>
                <c:pt idx="858">
                  <c:v>33.634559818394898</c:v>
                </c:pt>
                <c:pt idx="859">
                  <c:v>33.660211129267203</c:v>
                </c:pt>
                <c:pt idx="860">
                  <c:v>33.685838396746398</c:v>
                </c:pt>
                <c:pt idx="861">
                  <c:v>33.711441643625797</c:v>
                </c:pt>
                <c:pt idx="862">
                  <c:v>33.737020892680903</c:v>
                </c:pt>
                <c:pt idx="863">
                  <c:v>33.762576166668403</c:v>
                </c:pt>
                <c:pt idx="864">
                  <c:v>33.788107488327199</c:v>
                </c:pt>
                <c:pt idx="865">
                  <c:v>33.8136148803775</c:v>
                </c:pt>
                <c:pt idx="866">
                  <c:v>33.8390983655216</c:v>
                </c:pt>
                <c:pt idx="867">
                  <c:v>33.864557966443201</c:v>
                </c:pt>
                <c:pt idx="868">
                  <c:v>33.889993705807903</c:v>
                </c:pt>
                <c:pt idx="869">
                  <c:v>33.915405606262901</c:v>
                </c:pt>
                <c:pt idx="870">
                  <c:v>33.940793690437097</c:v>
                </c:pt>
                <c:pt idx="871">
                  <c:v>33.966157980963899</c:v>
                </c:pt>
                <c:pt idx="872">
                  <c:v>33.991498500441502</c:v>
                </c:pt>
                <c:pt idx="873">
                  <c:v>34.016815271420903</c:v>
                </c:pt>
                <c:pt idx="874">
                  <c:v>34.042108316458197</c:v>
                </c:pt>
                <c:pt idx="875">
                  <c:v>34.067377658090898</c:v>
                </c:pt>
                <c:pt idx="876">
                  <c:v>34.092623318838399</c:v>
                </c:pt>
                <c:pt idx="877">
                  <c:v>34.117845321201798</c:v>
                </c:pt>
                <c:pt idx="878">
                  <c:v>34.143043687663798</c:v>
                </c:pt>
                <c:pt idx="879">
                  <c:v>34.168218440688698</c:v>
                </c:pt>
                <c:pt idx="880">
                  <c:v>34.193369602722598</c:v>
                </c:pt>
                <c:pt idx="881">
                  <c:v>34.218497196193198</c:v>
                </c:pt>
                <c:pt idx="882">
                  <c:v>34.2436012435099</c:v>
                </c:pt>
                <c:pt idx="883">
                  <c:v>34.268681767063597</c:v>
                </c:pt>
                <c:pt idx="884">
                  <c:v>34.293738789227099</c:v>
                </c:pt>
                <c:pt idx="885">
                  <c:v>34.318772332354698</c:v>
                </c:pt>
                <c:pt idx="886">
                  <c:v>34.343782418782197</c:v>
                </c:pt>
                <c:pt idx="887">
                  <c:v>34.368769070827398</c:v>
                </c:pt>
                <c:pt idx="888">
                  <c:v>34.393732310789403</c:v>
                </c:pt>
                <c:pt idx="889">
                  <c:v>34.418672160949001</c:v>
                </c:pt>
                <c:pt idx="890">
                  <c:v>34.443588643568901</c:v>
                </c:pt>
                <c:pt idx="891">
                  <c:v>34.468481780893001</c:v>
                </c:pt>
                <c:pt idx="892">
                  <c:v>34.493351595147097</c:v>
                </c:pt>
                <c:pt idx="893">
                  <c:v>34.518198108538499</c:v>
                </c:pt>
                <c:pt idx="894">
                  <c:v>34.5430213432562</c:v>
                </c:pt>
                <c:pt idx="895">
                  <c:v>34.567821321470703</c:v>
                </c:pt>
                <c:pt idx="896">
                  <c:v>34.592598065334201</c:v>
                </c:pt>
                <c:pt idx="897">
                  <c:v>34.617351596980399</c:v>
                </c:pt>
                <c:pt idx="898">
                  <c:v>34.642081938524697</c:v>
                </c:pt>
                <c:pt idx="899">
                  <c:v>34.666789112063903</c:v>
                </c:pt>
                <c:pt idx="900">
                  <c:v>34.691473139676603</c:v>
                </c:pt>
                <c:pt idx="901">
                  <c:v>34.716134043422898</c:v>
                </c:pt>
                <c:pt idx="902">
                  <c:v>34.740771845344497</c:v>
                </c:pt>
                <c:pt idx="903">
                  <c:v>34.765386567464603</c:v>
                </c:pt>
                <c:pt idx="904">
                  <c:v>34.789978231788098</c:v>
                </c:pt>
                <c:pt idx="905">
                  <c:v>34.814546860301199</c:v>
                </c:pt>
                <c:pt idx="906">
                  <c:v>34.839092474971999</c:v>
                </c:pt>
                <c:pt idx="907">
                  <c:v>34.863615097749999</c:v>
                </c:pt>
                <c:pt idx="908">
                  <c:v>34.888114750811198</c:v>
                </c:pt>
                <c:pt idx="909">
                  <c:v>34.9125914560491</c:v>
                </c:pt>
                <c:pt idx="910">
                  <c:v>34.937045235183597</c:v>
                </c:pt>
                <c:pt idx="911">
                  <c:v>34.961476110093201</c:v>
                </c:pt>
                <c:pt idx="912">
                  <c:v>34.985884102638003</c:v>
                </c:pt>
                <c:pt idx="913">
                  <c:v>35.010269234660001</c:v>
                </c:pt>
                <c:pt idx="914">
                  <c:v>35.034631527982498</c:v>
                </c:pt>
                <c:pt idx="915">
                  <c:v>35.058971004410502</c:v>
                </c:pt>
                <c:pt idx="916">
                  <c:v>35.083287685730603</c:v>
                </c:pt>
                <c:pt idx="917">
                  <c:v>35.107581593711203</c:v>
                </c:pt>
                <c:pt idx="918">
                  <c:v>35.131852750102098</c:v>
                </c:pt>
                <c:pt idx="919">
                  <c:v>35.156101176634699</c:v>
                </c:pt>
                <c:pt idx="920">
                  <c:v>35.180326895022098</c:v>
                </c:pt>
                <c:pt idx="921">
                  <c:v>35.204529926958898</c:v>
                </c:pt>
                <c:pt idx="922">
                  <c:v>35.228710294121498</c:v>
                </c:pt>
                <c:pt idx="923">
                  <c:v>35.252868018167497</c:v>
                </c:pt>
                <c:pt idx="924">
                  <c:v>35.277003120736602</c:v>
                </c:pt>
                <c:pt idx="925">
                  <c:v>35.301115623449597</c:v>
                </c:pt>
                <c:pt idx="926">
                  <c:v>35.325205547909199</c:v>
                </c:pt>
                <c:pt idx="927">
                  <c:v>35.349272915699601</c:v>
                </c:pt>
                <c:pt idx="928">
                  <c:v>35.373317748386498</c:v>
                </c:pt>
                <c:pt idx="929">
                  <c:v>35.397340067517199</c:v>
                </c:pt>
                <c:pt idx="930">
                  <c:v>35.421339894620701</c:v>
                </c:pt>
                <c:pt idx="931">
                  <c:v>35.445317251207399</c:v>
                </c:pt>
                <c:pt idx="932">
                  <c:v>35.4692721587694</c:v>
                </c:pt>
                <c:pt idx="933">
                  <c:v>35.493204638780099</c:v>
                </c:pt>
                <c:pt idx="934">
                  <c:v>35.517114712694898</c:v>
                </c:pt>
                <c:pt idx="935">
                  <c:v>35.541002401950401</c:v>
                </c:pt>
                <c:pt idx="936">
                  <c:v>35.564867727964902</c:v>
                </c:pt>
                <c:pt idx="937">
                  <c:v>35.588710712138202</c:v>
                </c:pt>
                <c:pt idx="938">
                  <c:v>35.612531375851603</c:v>
                </c:pt>
                <c:pt idx="939">
                  <c:v>35.636329740468099</c:v>
                </c:pt>
                <c:pt idx="940">
                  <c:v>35.660105827332103</c:v>
                </c:pt>
                <c:pt idx="941">
                  <c:v>35.683859657769602</c:v>
                </c:pt>
                <c:pt idx="942">
                  <c:v>35.707591253088196</c:v>
                </c:pt>
                <c:pt idx="943">
                  <c:v>35.731300634576897</c:v>
                </c:pt>
                <c:pt idx="944">
                  <c:v>35.754987823506298</c:v>
                </c:pt>
                <c:pt idx="945">
                  <c:v>35.778652841905298</c:v>
                </c:pt>
                <c:pt idx="946">
                  <c:v>35.802295710754699</c:v>
                </c:pt>
                <c:pt idx="947">
                  <c:v>35.825916450887497</c:v>
                </c:pt>
                <c:pt idx="948">
                  <c:v>35.8495150835084</c:v>
                </c:pt>
                <c:pt idx="949">
                  <c:v>35.873091629803596</c:v>
                </c:pt>
                <c:pt idx="950">
                  <c:v>35.896646110941198</c:v>
                </c:pt>
                <c:pt idx="951">
                  <c:v>35.920178548071</c:v>
                </c:pt>
                <c:pt idx="952">
                  <c:v>35.9436889623246</c:v>
                </c:pt>
                <c:pt idx="953">
                  <c:v>35.9671773748153</c:v>
                </c:pt>
                <c:pt idx="954">
                  <c:v>35.990643806637998</c:v>
                </c:pt>
                <c:pt idx="955">
                  <c:v>36.0140882788697</c:v>
                </c:pt>
                <c:pt idx="956">
                  <c:v>36.037510812568897</c:v>
                </c:pt>
                <c:pt idx="957">
                  <c:v>36.060911428776002</c:v>
                </c:pt>
                <c:pt idx="958">
                  <c:v>36.084290148512899</c:v>
                </c:pt>
                <c:pt idx="959">
                  <c:v>36.1076469927836</c:v>
                </c:pt>
                <c:pt idx="960">
                  <c:v>36.130981982573601</c:v>
                </c:pt>
                <c:pt idx="961">
                  <c:v>36.154295138850202</c:v>
                </c:pt>
                <c:pt idx="962">
                  <c:v>36.177586482562603</c:v>
                </c:pt>
                <c:pt idx="963">
                  <c:v>36.200856034641603</c:v>
                </c:pt>
                <c:pt idx="964">
                  <c:v>36.224103815999698</c:v>
                </c:pt>
                <c:pt idx="965">
                  <c:v>36.247329847531503</c:v>
                </c:pt>
                <c:pt idx="966">
                  <c:v>36.270534150112901</c:v>
                </c:pt>
                <c:pt idx="967">
                  <c:v>36.293716744601802</c:v>
                </c:pt>
                <c:pt idx="968">
                  <c:v>36.316877651837899</c:v>
                </c:pt>
                <c:pt idx="969">
                  <c:v>36.340016892642602</c:v>
                </c:pt>
                <c:pt idx="970">
                  <c:v>36.363134487818897</c:v>
                </c:pt>
                <c:pt idx="971">
                  <c:v>36.3862304581518</c:v>
                </c:pt>
                <c:pt idx="972">
                  <c:v>36.409304824407997</c:v>
                </c:pt>
                <c:pt idx="973">
                  <c:v>36.432357607335803</c:v>
                </c:pt>
                <c:pt idx="974">
                  <c:v>36.455388827665402</c:v>
                </c:pt>
                <c:pt idx="975">
                  <c:v>36.478398506108697</c:v>
                </c:pt>
                <c:pt idx="976">
                  <c:v>36.501386663359398</c:v>
                </c:pt>
                <c:pt idx="977">
                  <c:v>36.524353320092999</c:v>
                </c:pt>
                <c:pt idx="978">
                  <c:v>36.547298496966597</c:v>
                </c:pt>
                <c:pt idx="979">
                  <c:v>36.5702222146192</c:v>
                </c:pt>
                <c:pt idx="980">
                  <c:v>36.593124493671503</c:v>
                </c:pt>
                <c:pt idx="981">
                  <c:v>36.616005354725999</c:v>
                </c:pt>
                <c:pt idx="982">
                  <c:v>36.638864819291697</c:v>
                </c:pt>
                <c:pt idx="983">
                  <c:v>36.661702907458</c:v>
                </c:pt>
                <c:pt idx="984">
                  <c:v>36.684519639473599</c:v>
                </c:pt>
                <c:pt idx="985">
                  <c:v>36.7073150358761</c:v>
                </c:pt>
                <c:pt idx="986">
                  <c:v>36.7300891171854</c:v>
                </c:pt>
                <c:pt idx="987">
                  <c:v>36.752841903903096</c:v>
                </c:pt>
                <c:pt idx="988">
                  <c:v>36.775573416513197</c:v>
                </c:pt>
                <c:pt idx="989">
                  <c:v>36.798283675481301</c:v>
                </c:pt>
                <c:pt idx="990">
                  <c:v>36.8209727012553</c:v>
                </c:pt>
                <c:pt idx="991">
                  <c:v>36.843640514265097</c:v>
                </c:pt>
                <c:pt idx="992">
                  <c:v>36.866287134922402</c:v>
                </c:pt>
                <c:pt idx="993">
                  <c:v>36.888912583621199</c:v>
                </c:pt>
                <c:pt idx="994">
                  <c:v>36.911516880737402</c:v>
                </c:pt>
                <c:pt idx="995">
                  <c:v>36.934100046628998</c:v>
                </c:pt>
                <c:pt idx="996">
                  <c:v>36.956662101635999</c:v>
                </c:pt>
                <c:pt idx="997">
                  <c:v>36.979203066080402</c:v>
                </c:pt>
                <c:pt idx="998">
                  <c:v>37.001722960266299</c:v>
                </c:pt>
                <c:pt idx="999">
                  <c:v>37.0242218044799</c:v>
                </c:pt>
                <c:pt idx="1000">
                  <c:v>37.0466996189894</c:v>
                </c:pt>
                <c:pt idx="1001">
                  <c:v>37.069156424045097</c:v>
                </c:pt>
                <c:pt idx="1002">
                  <c:v>37.091592239879198</c:v>
                </c:pt>
                <c:pt idx="1003">
                  <c:v>37.114007086706202</c:v>
                </c:pt>
                <c:pt idx="1004">
                  <c:v>37.1364009847224</c:v>
                </c:pt>
                <c:pt idx="1005">
                  <c:v>37.158773954106501</c:v>
                </c:pt>
                <c:pt idx="1006">
                  <c:v>37.181126015019103</c:v>
                </c:pt>
                <c:pt idx="1007">
                  <c:v>37.203457187602801</c:v>
                </c:pt>
                <c:pt idx="1008">
                  <c:v>37.225767491982403</c:v>
                </c:pt>
                <c:pt idx="1009">
                  <c:v>37.248056948264598</c:v>
                </c:pt>
                <c:pt idx="1010">
                  <c:v>37.270325576538603</c:v>
                </c:pt>
                <c:pt idx="1011">
                  <c:v>37.292573396875298</c:v>
                </c:pt>
                <c:pt idx="1012">
                  <c:v>37.314800429327803</c:v>
                </c:pt>
                <c:pt idx="1013">
                  <c:v>37.337006693931301</c:v>
                </c:pt>
                <c:pt idx="1014">
                  <c:v>37.359192210703199</c:v>
                </c:pt>
                <c:pt idx="1015">
                  <c:v>37.381356999642897</c:v>
                </c:pt>
                <c:pt idx="1016">
                  <c:v>37.4035010807319</c:v>
                </c:pt>
                <c:pt idx="1017">
                  <c:v>37.425624473933901</c:v>
                </c:pt>
                <c:pt idx="1018">
                  <c:v>37.447727199194702</c:v>
                </c:pt>
                <c:pt idx="1019">
                  <c:v>37.4698092770114</c:v>
                </c:pt>
                <c:pt idx="1020">
                  <c:v>37.491870726915302</c:v>
                </c:pt>
                <c:pt idx="1021">
                  <c:v>37.513911568690098</c:v>
                </c:pt>
                <c:pt idx="1022">
                  <c:v>37.5359318222147</c:v>
                </c:pt>
                <c:pt idx="1023">
                  <c:v>37.557931507350098</c:v>
                </c:pt>
                <c:pt idx="1024">
                  <c:v>37.579910643939698</c:v>
                </c:pt>
                <c:pt idx="1025">
                  <c:v>37.601869251808999</c:v>
                </c:pt>
                <c:pt idx="1026">
                  <c:v>37.623807350766</c:v>
                </c:pt>
                <c:pt idx="1027">
                  <c:v>37.645724960600901</c:v>
                </c:pt>
                <c:pt idx="1028">
                  <c:v>37.667622101086103</c:v>
                </c:pt>
                <c:pt idx="1029">
                  <c:v>37.689498791976497</c:v>
                </c:pt>
                <c:pt idx="1030">
                  <c:v>37.7113550530091</c:v>
                </c:pt>
                <c:pt idx="1031">
                  <c:v>37.733190903903399</c:v>
                </c:pt>
                <c:pt idx="1032">
                  <c:v>37.755006364361002</c:v>
                </c:pt>
                <c:pt idx="1033">
                  <c:v>37.776801454066003</c:v>
                </c:pt>
                <c:pt idx="1034">
                  <c:v>37.798576192684799</c:v>
                </c:pt>
                <c:pt idx="1035">
                  <c:v>37.820330599865997</c:v>
                </c:pt>
                <c:pt idx="1036">
                  <c:v>37.842064695240801</c:v>
                </c:pt>
                <c:pt idx="1037">
                  <c:v>37.863778498422398</c:v>
                </c:pt>
                <c:pt idx="1038">
                  <c:v>37.885472029006699</c:v>
                </c:pt>
                <c:pt idx="1039">
                  <c:v>37.9071453065716</c:v>
                </c:pt>
                <c:pt idx="1040">
                  <c:v>37.928798350677603</c:v>
                </c:pt>
                <c:pt idx="1041">
                  <c:v>37.950431180867497</c:v>
                </c:pt>
                <c:pt idx="1042">
                  <c:v>37.9720438166664</c:v>
                </c:pt>
                <c:pt idx="1043">
                  <c:v>37.993636277581999</c:v>
                </c:pt>
                <c:pt idx="1044">
                  <c:v>38.015208583103998</c:v>
                </c:pt>
                <c:pt idx="1045">
                  <c:v>38.036760752704801</c:v>
                </c:pt>
                <c:pt idx="1046">
                  <c:v>38.058292805839201</c:v>
                </c:pt>
                <c:pt idx="1047">
                  <c:v>38.079804761943997</c:v>
                </c:pt>
                <c:pt idx="1048">
                  <c:v>38.101296640438903</c:v>
                </c:pt>
                <c:pt idx="1049">
                  <c:v>38.122768460725702</c:v>
                </c:pt>
                <c:pt idx="1050">
                  <c:v>38.144220242188702</c:v>
                </c:pt>
                <c:pt idx="1051">
                  <c:v>38.165652004194598</c:v>
                </c:pt>
                <c:pt idx="1052">
                  <c:v>38.1870637660925</c:v>
                </c:pt>
                <c:pt idx="1053">
                  <c:v>38.208455547214001</c:v>
                </c:pt>
                <c:pt idx="1054">
                  <c:v>38.229827366873003</c:v>
                </c:pt>
                <c:pt idx="1055">
                  <c:v>38.2511792443659</c:v>
                </c:pt>
                <c:pt idx="1056">
                  <c:v>38.272511199265097</c:v>
                </c:pt>
                <c:pt idx="1057">
                  <c:v>38.2938232506011</c:v>
                </c:pt>
                <c:pt idx="1058">
                  <c:v>38.315115417593198</c:v>
                </c:pt>
                <c:pt idx="1059">
                  <c:v>38.336387719469798</c:v>
                </c:pt>
                <c:pt idx="1060">
                  <c:v>38.357640175441702</c:v>
                </c:pt>
                <c:pt idx="1061">
                  <c:v>38.378872804702198</c:v>
                </c:pt>
                <c:pt idx="1062">
                  <c:v>38.400085626427398</c:v>
                </c:pt>
                <c:pt idx="1063">
                  <c:v>38.421278659775602</c:v>
                </c:pt>
                <c:pt idx="1064">
                  <c:v>38.442451923887802</c:v>
                </c:pt>
                <c:pt idx="1065">
                  <c:v>38.463605437887502</c:v>
                </c:pt>
                <c:pt idx="1066">
                  <c:v>38.484739220881004</c:v>
                </c:pt>
                <c:pt idx="1067">
                  <c:v>38.505853291956797</c:v>
                </c:pt>
                <c:pt idx="1068">
                  <c:v>38.526947670186097</c:v>
                </c:pt>
                <c:pt idx="1069">
                  <c:v>38.548022374622903</c:v>
                </c:pt>
                <c:pt idx="1070">
                  <c:v>38.569077424303501</c:v>
                </c:pt>
                <c:pt idx="1071">
                  <c:v>38.590112838246903</c:v>
                </c:pt>
                <c:pt idx="1072">
                  <c:v>38.611128635454698</c:v>
                </c:pt>
                <c:pt idx="1073">
                  <c:v>38.632124834911103</c:v>
                </c:pt>
                <c:pt idx="1074">
                  <c:v>38.653101455582799</c:v>
                </c:pt>
                <c:pt idx="1075">
                  <c:v>38.6740585164195</c:v>
                </c:pt>
                <c:pt idx="1076">
                  <c:v>38.694996036352897</c:v>
                </c:pt>
                <c:pt idx="1077">
                  <c:v>38.715914034297903</c:v>
                </c:pt>
                <c:pt idx="1078">
                  <c:v>38.736812529151699</c:v>
                </c:pt>
                <c:pt idx="1079">
                  <c:v>38.757691539794202</c:v>
                </c:pt>
                <c:pt idx="1080">
                  <c:v>38.778551085088097</c:v>
                </c:pt>
                <c:pt idx="1081">
                  <c:v>38.799391183878498</c:v>
                </c:pt>
                <c:pt idx="1082">
                  <c:v>38.820211854993403</c:v>
                </c:pt>
                <c:pt idx="1083">
                  <c:v>38.8410131172432</c:v>
                </c:pt>
                <c:pt idx="1084">
                  <c:v>38.861794989421298</c:v>
                </c:pt>
                <c:pt idx="1085">
                  <c:v>38.882557490303398</c:v>
                </c:pt>
                <c:pt idx="1086">
                  <c:v>38.903300638648197</c:v>
                </c:pt>
                <c:pt idx="1087">
                  <c:v>38.9240244531969</c:v>
                </c:pt>
                <c:pt idx="1088">
                  <c:v>38.944728952673501</c:v>
                </c:pt>
                <c:pt idx="1089">
                  <c:v>38.9654141557846</c:v>
                </c:pt>
                <c:pt idx="1090">
                  <c:v>38.986080081219598</c:v>
                </c:pt>
                <c:pt idx="1091">
                  <c:v>39.006726747650397</c:v>
                </c:pt>
                <c:pt idx="1092">
                  <c:v>39.0273541737321</c:v>
                </c:pt>
                <c:pt idx="1093">
                  <c:v>39.047962378497502</c:v>
                </c:pt>
                <c:pt idx="1094">
                  <c:v>39.068551380216</c:v>
                </c:pt>
                <c:pt idx="1095">
                  <c:v>39.0891211974931</c:v>
                </c:pt>
                <c:pt idx="1096">
                  <c:v>39.109671848917003</c:v>
                </c:pt>
                <c:pt idx="1097">
                  <c:v>39.130203353059002</c:v>
                </c:pt>
                <c:pt idx="1098">
                  <c:v>39.150715728472903</c:v>
                </c:pt>
                <c:pt idx="1099">
                  <c:v>39.1712089936956</c:v>
                </c:pt>
                <c:pt idx="1100">
                  <c:v>39.191683167246602</c:v>
                </c:pt>
                <c:pt idx="1101">
                  <c:v>39.212138267628603</c:v>
                </c:pt>
                <c:pt idx="1102">
                  <c:v>39.232574313326701</c:v>
                </c:pt>
                <c:pt idx="1103">
                  <c:v>39.252991322809201</c:v>
                </c:pt>
                <c:pt idx="1104">
                  <c:v>39.273389314527201</c:v>
                </c:pt>
                <c:pt idx="1105">
                  <c:v>39.2937683069147</c:v>
                </c:pt>
                <c:pt idx="1106">
                  <c:v>39.314128318388498</c:v>
                </c:pt>
                <c:pt idx="1107">
                  <c:v>39.334469367348397</c:v>
                </c:pt>
                <c:pt idx="1108">
                  <c:v>39.354791472176899</c:v>
                </c:pt>
                <c:pt idx="1109">
                  <c:v>39.375094651239799</c:v>
                </c:pt>
                <c:pt idx="1110">
                  <c:v>39.3953789228853</c:v>
                </c:pt>
                <c:pt idx="1111">
                  <c:v>39.415644305444999</c:v>
                </c:pt>
                <c:pt idx="1112">
                  <c:v>39.435890817233101</c:v>
                </c:pt>
                <c:pt idx="1113">
                  <c:v>39.456118476546898</c:v>
                </c:pt>
                <c:pt idx="1114">
                  <c:v>39.476327301666601</c:v>
                </c:pt>
                <c:pt idx="1115">
                  <c:v>39.496517310855403</c:v>
                </c:pt>
                <c:pt idx="1116">
                  <c:v>39.516688522359303</c:v>
                </c:pt>
                <c:pt idx="1117">
                  <c:v>39.536840954407403</c:v>
                </c:pt>
                <c:pt idx="1118">
                  <c:v>39.556974625211801</c:v>
                </c:pt>
                <c:pt idx="1119">
                  <c:v>39.5770895529675</c:v>
                </c:pt>
                <c:pt idx="1120">
                  <c:v>39.5971857558525</c:v>
                </c:pt>
                <c:pt idx="1121">
                  <c:v>39.617263252027797</c:v>
                </c:pt>
                <c:pt idx="1122">
                  <c:v>39.637322059637398</c:v>
                </c:pt>
                <c:pt idx="1123">
                  <c:v>39.6573621968083</c:v>
                </c:pt>
                <c:pt idx="1124">
                  <c:v>39.677383681650497</c:v>
                </c:pt>
                <c:pt idx="1125">
                  <c:v>39.697386532257099</c:v>
                </c:pt>
                <c:pt idx="1126">
                  <c:v>39.7173707667041</c:v>
                </c:pt>
                <c:pt idx="1127">
                  <c:v>39.737336403050698</c:v>
                </c:pt>
                <c:pt idx="1128">
                  <c:v>39.7572834593389</c:v>
                </c:pt>
                <c:pt idx="1129">
                  <c:v>39.777211953635202</c:v>
                </c:pt>
                <c:pt idx="1130">
                  <c:v>39.7971219043703</c:v>
                </c:pt>
                <c:pt idx="1131">
                  <c:v>39.817013329128699</c:v>
                </c:pt>
                <c:pt idx="1132">
                  <c:v>39.836886245887698</c:v>
                </c:pt>
                <c:pt idx="1133">
                  <c:v>39.856740672608296</c:v>
                </c:pt>
                <c:pt idx="1134">
                  <c:v>39.876576627234201</c:v>
                </c:pt>
                <c:pt idx="1135">
                  <c:v>39.896394127692702</c:v>
                </c:pt>
                <c:pt idx="1136">
                  <c:v>39.916193191894003</c:v>
                </c:pt>
                <c:pt idx="1137">
                  <c:v>39.935973837731602</c:v>
                </c:pt>
                <c:pt idx="1138">
                  <c:v>39.9557360830823</c:v>
                </c:pt>
                <c:pt idx="1139">
                  <c:v>39.9754799458061</c:v>
                </c:pt>
                <c:pt idx="1140">
                  <c:v>39.995205443746102</c:v>
                </c:pt>
                <c:pt idx="1141">
                  <c:v>40.014912594728699</c:v>
                </c:pt>
                <c:pt idx="1142">
                  <c:v>40.034601416563603</c:v>
                </c:pt>
                <c:pt idx="1143">
                  <c:v>40.0542719270438</c:v>
                </c:pt>
                <c:pt idx="1144">
                  <c:v>40.073924143945398</c:v>
                </c:pt>
                <c:pt idx="1145">
                  <c:v>40.093558085027901</c:v>
                </c:pt>
                <c:pt idx="1146">
                  <c:v>40.113173768034102</c:v>
                </c:pt>
                <c:pt idx="1147">
                  <c:v>40.132771210690002</c:v>
                </c:pt>
                <c:pt idx="1148">
                  <c:v>40.152350430704999</c:v>
                </c:pt>
                <c:pt idx="1149">
                  <c:v>40.171911445771599</c:v>
                </c:pt>
                <c:pt idx="1150">
                  <c:v>40.191454273565803</c:v>
                </c:pt>
                <c:pt idx="1151">
                  <c:v>40.210978931747</c:v>
                </c:pt>
                <c:pt idx="1152">
                  <c:v>40.230485437957697</c:v>
                </c:pt>
                <c:pt idx="1153">
                  <c:v>40.2499738098238</c:v>
                </c:pt>
                <c:pt idx="1154">
                  <c:v>40.269444064954797</c:v>
                </c:pt>
                <c:pt idx="1155">
                  <c:v>40.288896220943101</c:v>
                </c:pt>
                <c:pt idx="1156">
                  <c:v>40.308330295364897</c:v>
                </c:pt>
                <c:pt idx="1157">
                  <c:v>40.327746305779499</c:v>
                </c:pt>
                <c:pt idx="1158">
                  <c:v>40.347144269729803</c:v>
                </c:pt>
                <c:pt idx="1159">
                  <c:v>40.366524204741701</c:v>
                </c:pt>
                <c:pt idx="1160">
                  <c:v>40.385886128325097</c:v>
                </c:pt>
                <c:pt idx="1161">
                  <c:v>40.405230057972602</c:v>
                </c:pt>
                <c:pt idx="1162">
                  <c:v>40.424556011160902</c:v>
                </c:pt>
                <c:pt idx="1163">
                  <c:v>40.443864005349603</c:v>
                </c:pt>
                <c:pt idx="1164">
                  <c:v>40.463154057981903</c:v>
                </c:pt>
                <c:pt idx="1165">
                  <c:v>40.482426186484602</c:v>
                </c:pt>
                <c:pt idx="1166">
                  <c:v>40.501680408338402</c:v>
                </c:pt>
                <c:pt idx="1167">
                  <c:v>40.520916741230103</c:v>
                </c:pt>
                <c:pt idx="1168">
                  <c:v>40.5401352022214</c:v>
                </c:pt>
                <c:pt idx="1169">
                  <c:v>40.559335808675598</c:v>
                </c:pt>
                <c:pt idx="1170">
                  <c:v>40.578518577939597</c:v>
                </c:pt>
                <c:pt idx="1171">
                  <c:v>40.597683527343499</c:v>
                </c:pt>
                <c:pt idx="1172">
                  <c:v>40.616830674201502</c:v>
                </c:pt>
                <c:pt idx="1173">
                  <c:v>40.635960035811003</c:v>
                </c:pt>
                <c:pt idx="1174">
                  <c:v>40.655071629453197</c:v>
                </c:pt>
                <c:pt idx="1175">
                  <c:v>40.674165472392801</c:v>
                </c:pt>
                <c:pt idx="1176">
                  <c:v>40.693241581878198</c:v>
                </c:pt>
                <c:pt idx="1177">
                  <c:v>40.712299975141399</c:v>
                </c:pt>
                <c:pt idx="1178">
                  <c:v>40.731340669398001</c:v>
                </c:pt>
                <c:pt idx="1179">
                  <c:v>40.750363681847297</c:v>
                </c:pt>
                <c:pt idx="1180">
                  <c:v>40.769369029672198</c:v>
                </c:pt>
                <c:pt idx="1181">
                  <c:v>40.788356730039403</c:v>
                </c:pt>
                <c:pt idx="1182">
                  <c:v>40.807326800099098</c:v>
                </c:pt>
                <c:pt idx="1183">
                  <c:v>40.826279256985202</c:v>
                </c:pt>
                <c:pt idx="1184">
                  <c:v>40.845214117815402</c:v>
                </c:pt>
                <c:pt idx="1185">
                  <c:v>40.864131399691203</c:v>
                </c:pt>
                <c:pt idx="1186">
                  <c:v>40.883031119697499</c:v>
                </c:pt>
                <c:pt idx="1187">
                  <c:v>40.901913294903103</c:v>
                </c:pt>
                <c:pt idx="1188">
                  <c:v>40.920777942360701</c:v>
                </c:pt>
                <c:pt idx="1189">
                  <c:v>40.9396250791063</c:v>
                </c:pt>
                <c:pt idx="1190">
                  <c:v>40.958454722160198</c:v>
                </c:pt>
                <c:pt idx="1191">
                  <c:v>40.977266888525897</c:v>
                </c:pt>
                <c:pt idx="1192">
                  <c:v>40.9960615951912</c:v>
                </c:pt>
                <c:pt idx="1193">
                  <c:v>41.014838859127302</c:v>
                </c:pt>
                <c:pt idx="1194">
                  <c:v>41.0335986972893</c:v>
                </c:pt>
                <c:pt idx="1195">
                  <c:v>41.052341126616099</c:v>
                </c:pt>
                <c:pt idx="1196">
                  <c:v>41.071066164030498</c:v>
                </c:pt>
                <c:pt idx="1197">
                  <c:v>41.089773826438901</c:v>
                </c:pt>
                <c:pt idx="1198">
                  <c:v>41.108464130731797</c:v>
                </c:pt>
                <c:pt idx="1199">
                  <c:v>41.127137093783297</c:v>
                </c:pt>
                <c:pt idx="1200">
                  <c:v>41.145792732451497</c:v>
                </c:pt>
                <c:pt idx="1201">
                  <c:v>41.164431063578199</c:v>
                </c:pt>
                <c:pt idx="1202">
                  <c:v>41.183052103989297</c:v>
                </c:pt>
                <c:pt idx="1203">
                  <c:v>41.2016558705634</c:v>
                </c:pt>
                <c:pt idx="1204">
                  <c:v>41.220242380240599</c:v>
                </c:pt>
                <c:pt idx="1205">
                  <c:v>41.238811649614398</c:v>
                </c:pt>
                <c:pt idx="1206">
                  <c:v>41.2573636954479</c:v>
                </c:pt>
                <c:pt idx="1207">
                  <c:v>41.275898534488</c:v>
                </c:pt>
                <c:pt idx="1208">
                  <c:v>41.294416183465799</c:v>
                </c:pt>
                <c:pt idx="1209">
                  <c:v>41.312916659096203</c:v>
                </c:pt>
                <c:pt idx="1210">
                  <c:v>41.331399978078302</c:v>
                </c:pt>
                <c:pt idx="1211">
                  <c:v>41.3498661570951</c:v>
                </c:pt>
                <c:pt idx="1212">
                  <c:v>41.368315212813499</c:v>
                </c:pt>
                <c:pt idx="1213">
                  <c:v>41.3867471618846</c:v>
                </c:pt>
                <c:pt idx="1214">
                  <c:v>41.405162020943401</c:v>
                </c:pt>
                <c:pt idx="1215">
                  <c:v>41.423559806609099</c:v>
                </c:pt>
                <c:pt idx="1216">
                  <c:v>41.441940535484797</c:v>
                </c:pt>
                <c:pt idx="1217">
                  <c:v>41.460304224157703</c:v>
                </c:pt>
                <c:pt idx="1218">
                  <c:v>41.478650889199102</c:v>
                </c:pt>
                <c:pt idx="1219">
                  <c:v>41.496980547164497</c:v>
                </c:pt>
                <c:pt idx="1220">
                  <c:v>41.515293214593299</c:v>
                </c:pt>
                <c:pt idx="1221">
                  <c:v>41.533588908009001</c:v>
                </c:pt>
                <c:pt idx="1222">
                  <c:v>41.551867643919401</c:v>
                </c:pt>
                <c:pt idx="1223">
                  <c:v>41.570129438816402</c:v>
                </c:pt>
                <c:pt idx="1224">
                  <c:v>41.588374309175798</c:v>
                </c:pt>
                <c:pt idx="1225">
                  <c:v>41.606602271457703</c:v>
                </c:pt>
                <c:pt idx="1226">
                  <c:v>41.624813342106499</c:v>
                </c:pt>
                <c:pt idx="1227">
                  <c:v>41.643007537550503</c:v>
                </c:pt>
                <c:pt idx="1228">
                  <c:v>41.661184874202299</c:v>
                </c:pt>
                <c:pt idx="1229">
                  <c:v>41.679345368458797</c:v>
                </c:pt>
                <c:pt idx="1230">
                  <c:v>41.697489036700901</c:v>
                </c:pt>
                <c:pt idx="1231">
                  <c:v>41.715615895293801</c:v>
                </c:pt>
                <c:pt idx="1232">
                  <c:v>41.733725960586803</c:v>
                </c:pt>
                <c:pt idx="1233">
                  <c:v>41.751819248913698</c:v>
                </c:pt>
                <c:pt idx="1234">
                  <c:v>41.7698957765922</c:v>
                </c:pt>
                <c:pt idx="1235">
                  <c:v>41.787955559924598</c:v>
                </c:pt>
                <c:pt idx="1236">
                  <c:v>41.805998615197097</c:v>
                </c:pt>
                <c:pt idx="1237">
                  <c:v>41.824024958680297</c:v>
                </c:pt>
                <c:pt idx="1238">
                  <c:v>41.842034606629198</c:v>
                </c:pt>
                <c:pt idx="1239">
                  <c:v>41.860027575283098</c:v>
                </c:pt>
                <c:pt idx="1240">
                  <c:v>41.878003880927501</c:v>
                </c:pt>
                <c:pt idx="1241">
                  <c:v>41.895963539839201</c:v>
                </c:pt>
                <c:pt idx="1242">
                  <c:v>41.913906568100501</c:v>
                </c:pt>
                <c:pt idx="1243">
                  <c:v>41.931832981889301</c:v>
                </c:pt>
                <c:pt idx="1244">
                  <c:v>41.9497427973673</c:v>
                </c:pt>
                <c:pt idx="1245">
                  <c:v>41.967636030681099</c:v>
                </c:pt>
                <c:pt idx="1246">
                  <c:v>41.985512697961397</c:v>
                </c:pt>
                <c:pt idx="1247">
                  <c:v>42.003372815323402</c:v>
                </c:pt>
                <c:pt idx="1248">
                  <c:v>42.021216398866699</c:v>
                </c:pt>
                <c:pt idx="1249">
                  <c:v>42.039043464675302</c:v>
                </c:pt>
                <c:pt idx="1250">
                  <c:v>42.056854028817703</c:v>
                </c:pt>
                <c:pt idx="1251">
                  <c:v>42.074648107346803</c:v>
                </c:pt>
                <c:pt idx="1252">
                  <c:v>42.092425716299999</c:v>
                </c:pt>
                <c:pt idx="1253">
                  <c:v>42.110186871699099</c:v>
                </c:pt>
                <c:pt idx="1254">
                  <c:v>42.1279315895504</c:v>
                </c:pt>
                <c:pt idx="1255">
                  <c:v>42.1456598858448</c:v>
                </c:pt>
                <c:pt idx="1256">
                  <c:v>42.163371776557497</c:v>
                </c:pt>
                <c:pt idx="1257">
                  <c:v>42.181067277648303</c:v>
                </c:pt>
                <c:pt idx="1258">
                  <c:v>42.198746405061598</c:v>
                </c:pt>
                <c:pt idx="1259">
                  <c:v>42.216409174726202</c:v>
                </c:pt>
                <c:pt idx="1260">
                  <c:v>42.2340556025556</c:v>
                </c:pt>
                <c:pt idx="1261">
                  <c:v>42.251685704447702</c:v>
                </c:pt>
                <c:pt idx="1262">
                  <c:v>42.269299496285001</c:v>
                </c:pt>
                <c:pt idx="1263">
                  <c:v>42.286896993934597</c:v>
                </c:pt>
                <c:pt idx="1264">
                  <c:v>42.304478213248203</c:v>
                </c:pt>
                <c:pt idx="1265">
                  <c:v>42.322043170062102</c:v>
                </c:pt>
                <c:pt idx="1266">
                  <c:v>42.339591880197098</c:v>
                </c:pt>
                <c:pt idx="1267">
                  <c:v>42.357124359458801</c:v>
                </c:pt>
                <c:pt idx="1268">
                  <c:v>42.374640623637198</c:v>
                </c:pt>
                <c:pt idx="1269">
                  <c:v>42.392140688507197</c:v>
                </c:pt>
                <c:pt idx="1270">
                  <c:v>42.409624569827997</c:v>
                </c:pt>
                <c:pt idx="1271">
                  <c:v>42.427092283343903</c:v>
                </c:pt>
                <c:pt idx="1272">
                  <c:v>42.444543844783396</c:v>
                </c:pt>
                <c:pt idx="1273">
                  <c:v>42.461979269860102</c:v>
                </c:pt>
                <c:pt idx="1274">
                  <c:v>42.479398574271997</c:v>
                </c:pt>
                <c:pt idx="1275">
                  <c:v>42.496801773701897</c:v>
                </c:pt>
                <c:pt idx="1276">
                  <c:v>42.514188883817297</c:v>
                </c:pt>
                <c:pt idx="1277">
                  <c:v>42.531559920333599</c:v>
                </c:pt>
                <c:pt idx="1278">
                  <c:v>42.548914898919001</c:v>
                </c:pt>
                <c:pt idx="1279">
                  <c:v>42.566253835118196</c:v>
                </c:pt>
                <c:pt idx="1280">
                  <c:v>42.583576744538597</c:v>
                </c:pt>
                <c:pt idx="1281">
                  <c:v>42.600883642772502</c:v>
                </c:pt>
                <c:pt idx="1282">
                  <c:v>42.618174545396798</c:v>
                </c:pt>
                <c:pt idx="1283">
                  <c:v>42.635449467973402</c:v>
                </c:pt>
                <c:pt idx="1284">
                  <c:v>42.652708426049003</c:v>
                </c:pt>
                <c:pt idx="1285">
                  <c:v>42.669951435154999</c:v>
                </c:pt>
                <c:pt idx="1286">
                  <c:v>42.687178510807797</c:v>
                </c:pt>
                <c:pt idx="1287">
                  <c:v>42.704389668508597</c:v>
                </c:pt>
                <c:pt idx="1288">
                  <c:v>42.721584923743499</c:v>
                </c:pt>
                <c:pt idx="1289">
                  <c:v>42.7387642919835</c:v>
                </c:pt>
                <c:pt idx="1290">
                  <c:v>42.755927788684303</c:v>
                </c:pt>
                <c:pt idx="1291">
                  <c:v>42.773075429286699</c:v>
                </c:pt>
                <c:pt idx="1292">
                  <c:v>42.790207229216399</c:v>
                </c:pt>
                <c:pt idx="1293">
                  <c:v>42.807323203883897</c:v>
                </c:pt>
                <c:pt idx="1294">
                  <c:v>42.824423368684798</c:v>
                </c:pt>
                <c:pt idx="1295">
                  <c:v>42.841507738999603</c:v>
                </c:pt>
                <c:pt idx="1296">
                  <c:v>42.8585763301936</c:v>
                </c:pt>
                <c:pt idx="1297">
                  <c:v>42.875629157617198</c:v>
                </c:pt>
                <c:pt idx="1298">
                  <c:v>42.892666236605898</c:v>
                </c:pt>
                <c:pt idx="1299">
                  <c:v>42.909687582479897</c:v>
                </c:pt>
                <c:pt idx="1300">
                  <c:v>42.926693210544599</c:v>
                </c:pt>
                <c:pt idx="1301">
                  <c:v>42.943683136090499</c:v>
                </c:pt>
                <c:pt idx="1302">
                  <c:v>42.960657374392802</c:v>
                </c:pt>
                <c:pt idx="1303">
                  <c:v>42.977615940711999</c:v>
                </c:pt>
                <c:pt idx="1304">
                  <c:v>42.994558850293501</c:v>
                </c:pt>
                <c:pt idx="1305">
                  <c:v>43.011486118367998</c:v>
                </c:pt>
                <c:pt idx="1306">
                  <c:v>43.028397760150902</c:v>
                </c:pt>
                <c:pt idx="1307">
                  <c:v>43.045293790842997</c:v>
                </c:pt>
                <c:pt idx="1308">
                  <c:v>43.062174225630002</c:v>
                </c:pt>
                <c:pt idx="1309">
                  <c:v>43.079039079682701</c:v>
                </c:pt>
                <c:pt idx="1310">
                  <c:v>43.095888368157198</c:v>
                </c:pt>
                <c:pt idx="1311">
                  <c:v>43.112722106194397</c:v>
                </c:pt>
                <c:pt idx="1312">
                  <c:v>43.129540308920703</c:v>
                </c:pt>
                <c:pt idx="1313">
                  <c:v>43.146342991447298</c:v>
                </c:pt>
                <c:pt idx="1314">
                  <c:v>43.163130168949102</c:v>
                </c:pt>
                <c:pt idx="1315">
                  <c:v>43.179901856514803</c:v>
                </c:pt>
                <c:pt idx="1316">
                  <c:v>43.196658069143801</c:v>
                </c:pt>
                <c:pt idx="1317">
                  <c:v>43.2133988218892</c:v>
                </c:pt>
                <c:pt idx="1318">
                  <c:v>43.230124129789402</c:v>
                </c:pt>
                <c:pt idx="1319">
                  <c:v>43.246834007867697</c:v>
                </c:pt>
                <c:pt idx="1320">
                  <c:v>43.263528471132901</c:v>
                </c:pt>
                <c:pt idx="1321">
                  <c:v>43.280207534579098</c:v>
                </c:pt>
                <c:pt idx="1322">
                  <c:v>43.296871213185597</c:v>
                </c:pt>
                <c:pt idx="1323">
                  <c:v>43.313519521916803</c:v>
                </c:pt>
                <c:pt idx="1324">
                  <c:v>43.330152475722699</c:v>
                </c:pt>
                <c:pt idx="1325">
                  <c:v>43.346770089538502</c:v>
                </c:pt>
                <c:pt idx="1326">
                  <c:v>43.363372378284701</c:v>
                </c:pt>
                <c:pt idx="1327">
                  <c:v>43.379959356866998</c:v>
                </c:pt>
                <c:pt idx="1328">
                  <c:v>43.396531040176697</c:v>
                </c:pt>
                <c:pt idx="1329">
                  <c:v>43.413087443090099</c:v>
                </c:pt>
                <c:pt idx="1330">
                  <c:v>43.429628580469398</c:v>
                </c:pt>
                <c:pt idx="1331">
                  <c:v>43.446154467161598</c:v>
                </c:pt>
                <c:pt idx="1332">
                  <c:v>43.4626651179994</c:v>
                </c:pt>
                <c:pt idx="1333">
                  <c:v>43.479160547800902</c:v>
                </c:pt>
                <c:pt idx="1334">
                  <c:v>43.495640771369501</c:v>
                </c:pt>
                <c:pt idx="1335">
                  <c:v>43.512105803494102</c:v>
                </c:pt>
                <c:pt idx="1336">
                  <c:v>43.528555658949003</c:v>
                </c:pt>
                <c:pt idx="1337">
                  <c:v>43.544990352493897</c:v>
                </c:pt>
                <c:pt idx="1338">
                  <c:v>43.561409898873997</c:v>
                </c:pt>
                <c:pt idx="1339">
                  <c:v>43.577814312819903</c:v>
                </c:pt>
                <c:pt idx="1340">
                  <c:v>43.594203609047902</c:v>
                </c:pt>
                <c:pt idx="1341">
                  <c:v>43.610577802259499</c:v>
                </c:pt>
                <c:pt idx="1342">
                  <c:v>43.626936907141904</c:v>
                </c:pt>
                <c:pt idx="1343">
                  <c:v>43.643280938367603</c:v>
                </c:pt>
                <c:pt idx="1344">
                  <c:v>43.659609910595002</c:v>
                </c:pt>
                <c:pt idx="1345">
                  <c:v>43.675923838467597</c:v>
                </c:pt>
                <c:pt idx="1346">
                  <c:v>43.692222736614603</c:v>
                </c:pt>
                <c:pt idx="1347">
                  <c:v>43.708506619650997</c:v>
                </c:pt>
                <c:pt idx="1348">
                  <c:v>43.724775502177003</c:v>
                </c:pt>
                <c:pt idx="1349">
                  <c:v>43.741029398778601</c:v>
                </c:pt>
                <c:pt idx="1350">
                  <c:v>43.757268324027301</c:v>
                </c:pt>
                <c:pt idx="1351">
                  <c:v>43.773492292553897</c:v>
                </c:pt>
                <c:pt idx="1352">
                  <c:v>43.7897013188865</c:v>
                </c:pt>
                <c:pt idx="1353">
                  <c:v>43.8058954175089</c:v>
                </c:pt>
                <c:pt idx="1354">
                  <c:v>43.822074602935899</c:v>
                </c:pt>
                <c:pt idx="1355">
                  <c:v>43.838238889668098</c:v>
                </c:pt>
                <c:pt idx="1356">
                  <c:v>43.8543882921917</c:v>
                </c:pt>
                <c:pt idx="1357">
                  <c:v>43.870522824978401</c:v>
                </c:pt>
                <c:pt idx="1358">
                  <c:v>43.886642502485799</c:v>
                </c:pt>
                <c:pt idx="1359">
                  <c:v>43.902747339157301</c:v>
                </c:pt>
                <c:pt idx="1360">
                  <c:v>43.9188373494217</c:v>
                </c:pt>
                <c:pt idx="1361">
                  <c:v>43.934912547693997</c:v>
                </c:pt>
                <c:pt idx="1362">
                  <c:v>43.950972948374499</c:v>
                </c:pt>
                <c:pt idx="1363">
                  <c:v>43.9670185658496</c:v>
                </c:pt>
                <c:pt idx="1364">
                  <c:v>43.983049414491298</c:v>
                </c:pt>
                <c:pt idx="1365">
                  <c:v>43.999065508657402</c:v>
                </c:pt>
                <c:pt idx="1366">
                  <c:v>44.015066862691597</c:v>
                </c:pt>
                <c:pt idx="1367">
                  <c:v>44.031053490923199</c:v>
                </c:pt>
                <c:pt idx="1368">
                  <c:v>44.047025407667697</c:v>
                </c:pt>
                <c:pt idx="1369">
                  <c:v>44.062982627225999</c:v>
                </c:pt>
                <c:pt idx="1370">
                  <c:v>44.078925163885103</c:v>
                </c:pt>
                <c:pt idx="1371">
                  <c:v>44.0948530319178</c:v>
                </c:pt>
                <c:pt idx="1372">
                  <c:v>44.110766245582802</c:v>
                </c:pt>
                <c:pt idx="1373">
                  <c:v>44.126664819124699</c:v>
                </c:pt>
                <c:pt idx="1374">
                  <c:v>44.1425487667738</c:v>
                </c:pt>
                <c:pt idx="1375">
                  <c:v>44.158418102746502</c:v>
                </c:pt>
                <c:pt idx="1376">
                  <c:v>44.174272841245198</c:v>
                </c:pt>
                <c:pt idx="1377">
                  <c:v>44.190112996457998</c:v>
                </c:pt>
                <c:pt idx="1378">
                  <c:v>44.2059385825589</c:v>
                </c:pt>
                <c:pt idx="1379">
                  <c:v>44.221749613708198</c:v>
                </c:pt>
                <c:pt idx="1380">
                  <c:v>44.237546104051802</c:v>
                </c:pt>
                <c:pt idx="1381">
                  <c:v>44.253328067721903</c:v>
                </c:pt>
                <c:pt idx="1382">
                  <c:v>44.269095518836203</c:v>
                </c:pt>
                <c:pt idx="1383">
                  <c:v>44.284848471498997</c:v>
                </c:pt>
                <c:pt idx="1384">
                  <c:v>44.300586939800098</c:v>
                </c:pt>
                <c:pt idx="1385">
                  <c:v>44.3163109378157</c:v>
                </c:pt>
                <c:pt idx="1386">
                  <c:v>44.332020479607699</c:v>
                </c:pt>
                <c:pt idx="1387">
                  <c:v>44.347715579224399</c:v>
                </c:pt>
                <c:pt idx="1388">
                  <c:v>44.363396250714899</c:v>
                </c:pt>
                <c:pt idx="1389">
                  <c:v>44.379062508093199</c:v>
                </c:pt>
                <c:pt idx="1390">
                  <c:v>44.394714365359299</c:v>
                </c:pt>
                <c:pt idx="1391">
                  <c:v>44.410351836505903</c:v>
                </c:pt>
                <c:pt idx="1392">
                  <c:v>44.425974935511697</c:v>
                </c:pt>
                <c:pt idx="1393">
                  <c:v>44.441583676341203</c:v>
                </c:pt>
                <c:pt idx="1394">
                  <c:v>44.457178072945602</c:v>
                </c:pt>
                <c:pt idx="1395">
                  <c:v>44.4727581392617</c:v>
                </c:pt>
                <c:pt idx="1396">
                  <c:v>44.4883238892129</c:v>
                </c:pt>
                <c:pt idx="1397">
                  <c:v>44.503875336708397</c:v>
                </c:pt>
                <c:pt idx="1398">
                  <c:v>44.519412495643799</c:v>
                </c:pt>
                <c:pt idx="1399">
                  <c:v>44.534935379900801</c:v>
                </c:pt>
                <c:pt idx="1400">
                  <c:v>44.550444003347302</c:v>
                </c:pt>
                <c:pt idx="1401">
                  <c:v>44.565938379837597</c:v>
                </c:pt>
                <c:pt idx="1402">
                  <c:v>44.581418523211902</c:v>
                </c:pt>
                <c:pt idx="1403">
                  <c:v>44.596884447296802</c:v>
                </c:pt>
                <c:pt idx="1404">
                  <c:v>44.612336165905198</c:v>
                </c:pt>
                <c:pt idx="1405">
                  <c:v>44.6277736928362</c:v>
                </c:pt>
                <c:pt idx="1406">
                  <c:v>44.643197041875098</c:v>
                </c:pt>
                <c:pt idx="1407">
                  <c:v>44.658606226793701</c:v>
                </c:pt>
                <c:pt idx="1408">
                  <c:v>44.674001261349801</c:v>
                </c:pt>
                <c:pt idx="1409">
                  <c:v>44.689382159287703</c:v>
                </c:pt>
                <c:pt idx="1410">
                  <c:v>44.704748934337999</c:v>
                </c:pt>
                <c:pt idx="1411">
                  <c:v>44.720101600217603</c:v>
                </c:pt>
                <c:pt idx="1412">
                  <c:v>44.735440170629801</c:v>
                </c:pt>
                <c:pt idx="1413">
                  <c:v>44.750764659264</c:v>
                </c:pt>
                <c:pt idx="1414">
                  <c:v>44.766075079796302</c:v>
                </c:pt>
                <c:pt idx="1415">
                  <c:v>44.7813714458891</c:v>
                </c:pt>
                <c:pt idx="1416">
                  <c:v>44.796653771190897</c:v>
                </c:pt>
                <c:pt idx="1417">
                  <c:v>44.811922069337001</c:v>
                </c:pt>
                <c:pt idx="1418">
                  <c:v>44.8271763539489</c:v>
                </c:pt>
                <c:pt idx="1419">
                  <c:v>44.842416638634603</c:v>
                </c:pt>
                <c:pt idx="1420">
                  <c:v>44.857642936988299</c:v>
                </c:pt>
                <c:pt idx="1421">
                  <c:v>44.872855262591102</c:v>
                </c:pt>
                <c:pt idx="1422">
                  <c:v>44.888053629010102</c:v>
                </c:pt>
                <c:pt idx="1423">
                  <c:v>44.903238049799</c:v>
                </c:pt>
                <c:pt idx="1424">
                  <c:v>44.918408538498298</c:v>
                </c:pt>
                <c:pt idx="1425">
                  <c:v>44.933565108653902</c:v>
                </c:pt>
                <c:pt idx="1426">
                  <c:v>44.948707773767701</c:v>
                </c:pt>
                <c:pt idx="1427">
                  <c:v>44.963836547334502</c:v>
                </c:pt>
                <c:pt idx="1428">
                  <c:v>44.978951442840703</c:v>
                </c:pt>
                <c:pt idx="1429">
                  <c:v>44.994052473759197</c:v>
                </c:pt>
                <c:pt idx="1430">
                  <c:v>45.009139653549802</c:v>
                </c:pt>
                <c:pt idx="1431">
                  <c:v>45.024212995658303</c:v>
                </c:pt>
                <c:pt idx="1432">
                  <c:v>45.039272513517702</c:v>
                </c:pt>
                <c:pt idx="1433">
                  <c:v>45.054318220547103</c:v>
                </c:pt>
                <c:pt idx="1434">
                  <c:v>45.069350130152401</c:v>
                </c:pt>
                <c:pt idx="1435">
                  <c:v>45.084368255726197</c:v>
                </c:pt>
                <c:pt idx="1436">
                  <c:v>45.099372610647599</c:v>
                </c:pt>
                <c:pt idx="1437">
                  <c:v>45.114363208282398</c:v>
                </c:pt>
                <c:pt idx="1438">
                  <c:v>45.129340061982901</c:v>
                </c:pt>
                <c:pt idx="1439">
                  <c:v>45.144303185088297</c:v>
                </c:pt>
                <c:pt idx="1440">
                  <c:v>45.159252590924403</c:v>
                </c:pt>
                <c:pt idx="1441">
                  <c:v>45.1741882928035</c:v>
                </c:pt>
                <c:pt idx="1442">
                  <c:v>45.189110304024901</c:v>
                </c:pt>
                <c:pt idx="1443">
                  <c:v>45.204018637874398</c:v>
                </c:pt>
                <c:pt idx="1444">
                  <c:v>45.218913307624497</c:v>
                </c:pt>
                <c:pt idx="1445">
                  <c:v>45.2337943265346</c:v>
                </c:pt>
                <c:pt idx="1446">
                  <c:v>45.2486617078508</c:v>
                </c:pt>
                <c:pt idx="1447">
                  <c:v>45.2635154648057</c:v>
                </c:pt>
                <c:pt idx="1448">
                  <c:v>45.278355610619101</c:v>
                </c:pt>
                <c:pt idx="1449">
                  <c:v>45.293182158497302</c:v>
                </c:pt>
                <c:pt idx="1450">
                  <c:v>45.307995121633397</c:v>
                </c:pt>
                <c:pt idx="1451">
                  <c:v>45.322794513207398</c:v>
                </c:pt>
                <c:pt idx="1452">
                  <c:v>45.337580346385998</c:v>
                </c:pt>
                <c:pt idx="1453">
                  <c:v>45.352352634322898</c:v>
                </c:pt>
                <c:pt idx="1454">
                  <c:v>45.367111390158499</c:v>
                </c:pt>
                <c:pt idx="1455">
                  <c:v>45.381856627019999</c:v>
                </c:pt>
                <c:pt idx="1456">
                  <c:v>45.396588358021702</c:v>
                </c:pt>
                <c:pt idx="1457">
                  <c:v>45.411306596264502</c:v>
                </c:pt>
                <c:pt idx="1458">
                  <c:v>45.426011354836398</c:v>
                </c:pt>
                <c:pt idx="1459">
                  <c:v>45.440702646812099</c:v>
                </c:pt>
                <c:pt idx="1460">
                  <c:v>45.4553804852534</c:v>
                </c:pt>
                <c:pt idx="1461">
                  <c:v>45.470044883208999</c:v>
                </c:pt>
                <c:pt idx="1462">
                  <c:v>45.484695853749997</c:v>
                </c:pt>
                <c:pt idx="1463">
                  <c:v>45.499333409873202</c:v>
                </c:pt>
                <c:pt idx="1464">
                  <c:v>45.513957564583201</c:v>
                </c:pt>
                <c:pt idx="1465">
                  <c:v>45.528568330876503</c:v>
                </c:pt>
                <c:pt idx="1466">
                  <c:v>45.543165721736997</c:v>
                </c:pt>
                <c:pt idx="1467">
                  <c:v>45.557749750135301</c:v>
                </c:pt>
                <c:pt idx="1468">
                  <c:v>45.572320429029098</c:v>
                </c:pt>
                <c:pt idx="1469">
                  <c:v>45.586877771363199</c:v>
                </c:pt>
                <c:pt idx="1470">
                  <c:v>45.601421790069303</c:v>
                </c:pt>
                <c:pt idx="1471">
                  <c:v>45.615952498066399</c:v>
                </c:pt>
                <c:pt idx="1472">
                  <c:v>45.630469908260103</c:v>
                </c:pt>
                <c:pt idx="1473">
                  <c:v>45.644974033543598</c:v>
                </c:pt>
                <c:pt idx="1474">
                  <c:v>45.659464886796798</c:v>
                </c:pt>
                <c:pt idx="1475">
                  <c:v>45.673942480886801</c:v>
                </c:pt>
                <c:pt idx="1476">
                  <c:v>45.688406828668001</c:v>
                </c:pt>
                <c:pt idx="1477">
                  <c:v>45.702857942981602</c:v>
                </c:pt>
                <c:pt idx="1478">
                  <c:v>45.717295836656199</c:v>
                </c:pt>
                <c:pt idx="1479">
                  <c:v>45.731720522507402</c:v>
                </c:pt>
                <c:pt idx="1480">
                  <c:v>45.746132013337999</c:v>
                </c:pt>
                <c:pt idx="1481">
                  <c:v>45.7605303219378</c:v>
                </c:pt>
                <c:pt idx="1482">
                  <c:v>45.774915461084198</c:v>
                </c:pt>
                <c:pt idx="1483">
                  <c:v>45.789287443541298</c:v>
                </c:pt>
                <c:pt idx="1484">
                  <c:v>45.803646282060697</c:v>
                </c:pt>
                <c:pt idx="1485">
                  <c:v>45.817991989381099</c:v>
                </c:pt>
                <c:pt idx="1486">
                  <c:v>45.832324578228501</c:v>
                </c:pt>
                <c:pt idx="1487">
                  <c:v>45.846644061316198</c:v>
                </c:pt>
                <c:pt idx="1488">
                  <c:v>45.8609504513445</c:v>
                </c:pt>
                <c:pt idx="1489">
                  <c:v>45.875243761001101</c:v>
                </c:pt>
                <c:pt idx="1490">
                  <c:v>45.889524002961203</c:v>
                </c:pt>
                <c:pt idx="1491">
                  <c:v>45.903791189886803</c:v>
                </c:pt>
                <c:pt idx="1492">
                  <c:v>45.918045334427603</c:v>
                </c:pt>
                <c:pt idx="1493">
                  <c:v>45.932286449220499</c:v>
                </c:pt>
                <c:pt idx="1494">
                  <c:v>45.946514546889702</c:v>
                </c:pt>
                <c:pt idx="1495">
                  <c:v>45.960729640046601</c:v>
                </c:pt>
                <c:pt idx="1496">
                  <c:v>45.974931741290298</c:v>
                </c:pt>
                <c:pt idx="1497">
                  <c:v>45.9891208632068</c:v>
                </c:pt>
                <c:pt idx="1498">
                  <c:v>46.0032970183698</c:v>
                </c:pt>
                <c:pt idx="1499">
                  <c:v>46.017460219275598</c:v>
                </c:pt>
                <c:pt idx="1500">
                  <c:v>46.031610478526503</c:v>
                </c:pt>
                <c:pt idx="1501">
                  <c:v>46.045747808660998</c:v>
                </c:pt>
                <c:pt idx="1502">
                  <c:v>46.059872222201797</c:v>
                </c:pt>
                <c:pt idx="1503">
                  <c:v>46.073983731658998</c:v>
                </c:pt>
                <c:pt idx="1504">
                  <c:v>46.088082349530197</c:v>
                </c:pt>
                <c:pt idx="1505">
                  <c:v>46.102168088300502</c:v>
                </c:pt>
                <c:pt idx="1506">
                  <c:v>46.116240960442397</c:v>
                </c:pt>
                <c:pt idx="1507">
                  <c:v>46.130300978415697</c:v>
                </c:pt>
                <c:pt idx="1508">
                  <c:v>46.144348154667902</c:v>
                </c:pt>
                <c:pt idx="1509">
                  <c:v>46.158382501633902</c:v>
                </c:pt>
                <c:pt idx="1510">
                  <c:v>46.1724040317361</c:v>
                </c:pt>
                <c:pt idx="1511">
                  <c:v>46.186412757384304</c:v>
                </c:pt>
                <c:pt idx="1512">
                  <c:v>46.200408690975998</c:v>
                </c:pt>
                <c:pt idx="1513">
                  <c:v>46.214391844896198</c:v>
                </c:pt>
                <c:pt idx="1514">
                  <c:v>46.228362231517302</c:v>
                </c:pt>
                <c:pt idx="1515">
                  <c:v>46.242319863199498</c:v>
                </c:pt>
                <c:pt idx="1516">
                  <c:v>46.2562647522902</c:v>
                </c:pt>
                <c:pt idx="1517">
                  <c:v>46.2701969111247</c:v>
                </c:pt>
                <c:pt idx="1518">
                  <c:v>46.284116352025897</c:v>
                </c:pt>
                <c:pt idx="1519">
                  <c:v>46.298023087304003</c:v>
                </c:pt>
                <c:pt idx="1520">
                  <c:v>46.311917129256997</c:v>
                </c:pt>
                <c:pt idx="1521">
                  <c:v>46.325798490170698</c:v>
                </c:pt>
                <c:pt idx="1522">
                  <c:v>46.339667182318301</c:v>
                </c:pt>
                <c:pt idx="1523">
                  <c:v>46.3535232179606</c:v>
                </c:pt>
                <c:pt idx="1524">
                  <c:v>46.367366609346298</c:v>
                </c:pt>
                <c:pt idx="1525">
                  <c:v>46.381197368711597</c:v>
                </c:pt>
                <c:pt idx="1526">
                  <c:v>46.395015508280402</c:v>
                </c:pt>
                <c:pt idx="1527">
                  <c:v>46.4088210402643</c:v>
                </c:pt>
                <c:pt idx="1528">
                  <c:v>46.422613976862699</c:v>
                </c:pt>
                <c:pt idx="1529">
                  <c:v>46.436394330262701</c:v>
                </c:pt>
                <c:pt idx="1530">
                  <c:v>46.4501621126389</c:v>
                </c:pt>
                <c:pt idx="1531">
                  <c:v>46.463917336153997</c:v>
                </c:pt>
                <c:pt idx="1532">
                  <c:v>46.477660012958196</c:v>
                </c:pt>
                <c:pt idx="1533">
                  <c:v>46.491390155189499</c:v>
                </c:pt>
                <c:pt idx="1534">
                  <c:v>46.505107774973801</c:v>
                </c:pt>
                <c:pt idx="1535">
                  <c:v>46.518812884422999</c:v>
                </c:pt>
                <c:pt idx="1536">
                  <c:v>46.532505495598997</c:v>
                </c:pt>
                <c:pt idx="1537">
                  <c:v>46.546185620627398</c:v>
                </c:pt>
                <c:pt idx="1538">
                  <c:v>46.559853271584899</c:v>
                </c:pt>
                <c:pt idx="1539">
                  <c:v>46.573508460536203</c:v>
                </c:pt>
                <c:pt idx="1540">
                  <c:v>46.5871511995337</c:v>
                </c:pt>
                <c:pt idx="1541">
                  <c:v>46.6007815006177</c:v>
                </c:pt>
                <c:pt idx="1542">
                  <c:v>46.614399375816298</c:v>
                </c:pt>
                <c:pt idx="1543">
                  <c:v>46.628004837145497</c:v>
                </c:pt>
                <c:pt idx="1544">
                  <c:v>46.641597896609397</c:v>
                </c:pt>
                <c:pt idx="1545">
                  <c:v>46.655178566199702</c:v>
                </c:pt>
                <c:pt idx="1546">
                  <c:v>46.668746857895997</c:v>
                </c:pt>
                <c:pt idx="1547">
                  <c:v>46.682302783666103</c:v>
                </c:pt>
                <c:pt idx="1548">
                  <c:v>46.695846355465598</c:v>
                </c:pt>
                <c:pt idx="1549">
                  <c:v>46.709377585237903</c:v>
                </c:pt>
                <c:pt idx="1550">
                  <c:v>46.7228964849145</c:v>
                </c:pt>
                <c:pt idx="1551">
                  <c:v>46.736403066414901</c:v>
                </c:pt>
                <c:pt idx="1552">
                  <c:v>46.749897341646403</c:v>
                </c:pt>
                <c:pt idx="1553">
                  <c:v>46.763379322504498</c:v>
                </c:pt>
                <c:pt idx="1554">
                  <c:v>46.776849020872604</c:v>
                </c:pt>
                <c:pt idx="1555">
                  <c:v>46.790306448622196</c:v>
                </c:pt>
                <c:pt idx="1556">
                  <c:v>46.803751617612498</c:v>
                </c:pt>
                <c:pt idx="1557">
                  <c:v>46.817184539691198</c:v>
                </c:pt>
                <c:pt idx="1558">
                  <c:v>46.830605226693798</c:v>
                </c:pt>
                <c:pt idx="1559">
                  <c:v>46.844013690443902</c:v>
                </c:pt>
                <c:pt idx="1560">
                  <c:v>46.857409942753002</c:v>
                </c:pt>
                <c:pt idx="1561">
                  <c:v>46.870793995421103</c:v>
                </c:pt>
                <c:pt idx="1562">
                  <c:v>46.884165860235797</c:v>
                </c:pt>
                <c:pt idx="1563">
                  <c:v>46.897525548973199</c:v>
                </c:pt>
                <c:pt idx="1564">
                  <c:v>46.910873073397298</c:v>
                </c:pt>
                <c:pt idx="1565">
                  <c:v>46.924208445260298</c:v>
                </c:pt>
                <c:pt idx="1566">
                  <c:v>46.937531676302498</c:v>
                </c:pt>
                <c:pt idx="1567">
                  <c:v>46.9508427782525</c:v>
                </c:pt>
                <c:pt idx="1568">
                  <c:v>46.964141762826799</c:v>
                </c:pt>
                <c:pt idx="1569">
                  <c:v>46.977428641730398</c:v>
                </c:pt>
                <c:pt idx="1570">
                  <c:v>46.990703426656097</c:v>
                </c:pt>
                <c:pt idx="1571">
                  <c:v>47.003966129285303</c:v>
                </c:pt>
                <c:pt idx="1572">
                  <c:v>47.017216761290001</c:v>
                </c:pt>
                <c:pt idx="1573">
                  <c:v>47.030455334345</c:v>
                </c:pt>
                <c:pt idx="1574">
                  <c:v>47.043681860078998</c:v>
                </c:pt>
                <c:pt idx="1575">
                  <c:v>47.056896350126202</c:v>
                </c:pt>
                <c:pt idx="1576">
                  <c:v>47.070098816109002</c:v>
                </c:pt>
                <c:pt idx="1577">
                  <c:v>47.0832892696383</c:v>
                </c:pt>
                <c:pt idx="1578">
                  <c:v>47.096467722313101</c:v>
                </c:pt>
                <c:pt idx="1579">
                  <c:v>47.1096341857209</c:v>
                </c:pt>
                <c:pt idx="1580">
                  <c:v>47.122788671437299</c:v>
                </c:pt>
                <c:pt idx="1581">
                  <c:v>47.135931191026401</c:v>
                </c:pt>
                <c:pt idx="1582">
                  <c:v>47.149061756040403</c:v>
                </c:pt>
                <c:pt idx="1583">
                  <c:v>47.162180378019997</c:v>
                </c:pt>
                <c:pt idx="1584">
                  <c:v>47.175287068494399</c:v>
                </c:pt>
                <c:pt idx="1585">
                  <c:v>47.188381838980803</c:v>
                </c:pt>
                <c:pt idx="1586">
                  <c:v>47.201464700984999</c:v>
                </c:pt>
                <c:pt idx="1587">
                  <c:v>47.214535666001296</c:v>
                </c:pt>
                <c:pt idx="1588">
                  <c:v>47.2275947455121</c:v>
                </c:pt>
                <c:pt idx="1589">
                  <c:v>47.240641950988497</c:v>
                </c:pt>
                <c:pt idx="1590">
                  <c:v>47.253677293889901</c:v>
                </c:pt>
                <c:pt idx="1591">
                  <c:v>47.266700785664</c:v>
                </c:pt>
                <c:pt idx="1592">
                  <c:v>47.2797124377473</c:v>
                </c:pt>
                <c:pt idx="1593">
                  <c:v>47.292712261564297</c:v>
                </c:pt>
                <c:pt idx="1594">
                  <c:v>47.305700268528497</c:v>
                </c:pt>
                <c:pt idx="1595">
                  <c:v>47.318676470041297</c:v>
                </c:pt>
                <c:pt idx="1596">
                  <c:v>47.331640877493101</c:v>
                </c:pt>
                <c:pt idx="1597">
                  <c:v>47.344593502262597</c:v>
                </c:pt>
                <c:pt idx="1598">
                  <c:v>47.357534355716901</c:v>
                </c:pt>
                <c:pt idx="1599">
                  <c:v>47.370463449211798</c:v>
                </c:pt>
                <c:pt idx="1600">
                  <c:v>47.3833807940916</c:v>
                </c:pt>
                <c:pt idx="1601">
                  <c:v>47.396286401688997</c:v>
                </c:pt>
                <c:pt idx="1602">
                  <c:v>47.409180283325703</c:v>
                </c:pt>
                <c:pt idx="1603">
                  <c:v>47.422062450311401</c:v>
                </c:pt>
                <c:pt idx="1604">
                  <c:v>47.434932913944799</c:v>
                </c:pt>
                <c:pt idx="1605">
                  <c:v>47.447791685513003</c:v>
                </c:pt>
                <c:pt idx="1606">
                  <c:v>47.460638776291802</c:v>
                </c:pt>
                <c:pt idx="1607">
                  <c:v>47.473474197545698</c:v>
                </c:pt>
                <c:pt idx="1608">
                  <c:v>47.486297960527502</c:v>
                </c:pt>
                <c:pt idx="1609">
                  <c:v>47.4991100764504</c:v>
                </c:pt>
                <c:pt idx="1610">
                  <c:v>47.511910556458098</c:v>
                </c:pt>
                <c:pt idx="1611">
                  <c:v>47.524699411868703</c:v>
                </c:pt>
                <c:pt idx="1612">
                  <c:v>47.537476653889101</c:v>
                </c:pt>
                <c:pt idx="1613">
                  <c:v>47.550242293714803</c:v>
                </c:pt>
                <c:pt idx="1614">
                  <c:v>47.562996342529701</c:v>
                </c:pt>
                <c:pt idx="1615">
                  <c:v>47.575738811506902</c:v>
                </c:pt>
                <c:pt idx="1616">
                  <c:v>47.588469711807598</c:v>
                </c:pt>
                <c:pt idx="1617">
                  <c:v>47.601189054582299</c:v>
                </c:pt>
                <c:pt idx="1618">
                  <c:v>47.613896850969802</c:v>
                </c:pt>
                <c:pt idx="1619">
                  <c:v>47.626593112097801</c:v>
                </c:pt>
                <c:pt idx="1620">
                  <c:v>47.639277849082703</c:v>
                </c:pt>
                <c:pt idx="1621">
                  <c:v>47.6519510730297</c:v>
                </c:pt>
                <c:pt idx="1622">
                  <c:v>47.664612795032703</c:v>
                </c:pt>
                <c:pt idx="1623">
                  <c:v>47.677263026174501</c:v>
                </c:pt>
                <c:pt idx="1624">
                  <c:v>47.689901777526501</c:v>
                </c:pt>
                <c:pt idx="1625">
                  <c:v>47.702529060149097</c:v>
                </c:pt>
                <c:pt idx="1626">
                  <c:v>47.715144885091398</c:v>
                </c:pt>
                <c:pt idx="1627">
                  <c:v>47.727749263391303</c:v>
                </c:pt>
                <c:pt idx="1628">
                  <c:v>47.740342206075702</c:v>
                </c:pt>
                <c:pt idx="1629">
                  <c:v>47.752923724160098</c:v>
                </c:pt>
                <c:pt idx="1630">
                  <c:v>47.765493828648999</c:v>
                </c:pt>
                <c:pt idx="1631">
                  <c:v>47.778052530535803</c:v>
                </c:pt>
                <c:pt idx="1632">
                  <c:v>47.790599840802699</c:v>
                </c:pt>
                <c:pt idx="1633">
                  <c:v>47.803135770420802</c:v>
                </c:pt>
                <c:pt idx="1634">
                  <c:v>47.815660330350099</c:v>
                </c:pt>
                <c:pt idx="1635">
                  <c:v>47.828173531539598</c:v>
                </c:pt>
                <c:pt idx="1636">
                  <c:v>47.840675384927202</c:v>
                </c:pt>
                <c:pt idx="1637">
                  <c:v>47.853165901439603</c:v>
                </c:pt>
                <c:pt idx="1638">
                  <c:v>47.865645091992498</c:v>
                </c:pt>
                <c:pt idx="1639">
                  <c:v>47.8781129674908</c:v>
                </c:pt>
                <c:pt idx="1640">
                  <c:v>47.890569538827997</c:v>
                </c:pt>
                <c:pt idx="1641">
                  <c:v>47.903014816886703</c:v>
                </c:pt>
                <c:pt idx="1642">
                  <c:v>47.915448812538799</c:v>
                </c:pt>
                <c:pt idx="1643">
                  <c:v>47.927871536644702</c:v>
                </c:pt>
                <c:pt idx="1644">
                  <c:v>47.940283000054201</c:v>
                </c:pt>
                <c:pt idx="1645">
                  <c:v>47.952683213606001</c:v>
                </c:pt>
                <c:pt idx="1646">
                  <c:v>47.965072188085699</c:v>
                </c:pt>
                <c:pt idx="1647">
                  <c:v>47.977449934243801</c:v>
                </c:pt>
                <c:pt idx="1648">
                  <c:v>47.9898164629777</c:v>
                </c:pt>
                <c:pt idx="1649">
                  <c:v>48.002171785081501</c:v>
                </c:pt>
                <c:pt idx="1650">
                  <c:v>48.014515911338201</c:v>
                </c:pt>
                <c:pt idx="1651">
                  <c:v>48.026848852519798</c:v>
                </c:pt>
                <c:pt idx="1652">
                  <c:v>48.039170619387697</c:v>
                </c:pt>
                <c:pt idx="1653">
                  <c:v>48.051481222691898</c:v>
                </c:pt>
                <c:pt idx="1654">
                  <c:v>48.063780673171898</c:v>
                </c:pt>
                <c:pt idx="1655">
                  <c:v>48.076068981556197</c:v>
                </c:pt>
                <c:pt idx="1656">
                  <c:v>48.088346158562203</c:v>
                </c:pt>
                <c:pt idx="1657">
                  <c:v>48.100612214896898</c:v>
                </c:pt>
                <c:pt idx="1658">
                  <c:v>48.112867161255899</c:v>
                </c:pt>
                <c:pt idx="1659">
                  <c:v>48.125111008324403</c:v>
                </c:pt>
                <c:pt idx="1660">
                  <c:v>48.137343766776397</c:v>
                </c:pt>
                <c:pt idx="1661">
                  <c:v>48.149565447275499</c:v>
                </c:pt>
                <c:pt idx="1662">
                  <c:v>48.161776060473997</c:v>
                </c:pt>
                <c:pt idx="1663">
                  <c:v>48.173975617013703</c:v>
                </c:pt>
                <c:pt idx="1664">
                  <c:v>48.186164127525601</c:v>
                </c:pt>
                <c:pt idx="1665">
                  <c:v>48.198341602629903</c:v>
                </c:pt>
                <c:pt idx="1666">
                  <c:v>48.2105080529359</c:v>
                </c:pt>
                <c:pt idx="1667">
                  <c:v>48.222663489042198</c:v>
                </c:pt>
                <c:pt idx="1668">
                  <c:v>48.234807921536699</c:v>
                </c:pt>
                <c:pt idx="1669">
                  <c:v>48.246941360996701</c:v>
                </c:pt>
                <c:pt idx="1670">
                  <c:v>48.259063817988398</c:v>
                </c:pt>
                <c:pt idx="1671">
                  <c:v>48.271175303067601</c:v>
                </c:pt>
                <c:pt idx="1672">
                  <c:v>48.283275826779402</c:v>
                </c:pt>
                <c:pt idx="1673">
                  <c:v>48.295365399657904</c:v>
                </c:pt>
                <c:pt idx="1674">
                  <c:v>48.307444032226798</c:v>
                </c:pt>
                <c:pt idx="1675">
                  <c:v>48.319511734999097</c:v>
                </c:pt>
                <c:pt idx="1676">
                  <c:v>48.331568518477098</c:v>
                </c:pt>
                <c:pt idx="1677">
                  <c:v>48.343614393152301</c:v>
                </c:pt>
                <c:pt idx="1678">
                  <c:v>48.355649369505898</c:v>
                </c:pt>
                <c:pt idx="1679">
                  <c:v>48.367673458007999</c:v>
                </c:pt>
                <c:pt idx="1680">
                  <c:v>48.379686669118598</c:v>
                </c:pt>
                <c:pt idx="1681">
                  <c:v>48.391689013286701</c:v>
                </c:pt>
                <c:pt idx="1682">
                  <c:v>48.403680500950898</c:v>
                </c:pt>
                <c:pt idx="1683">
                  <c:v>48.415661142599703</c:v>
                </c:pt>
                <c:pt idx="1684">
                  <c:v>48.427630948698202</c:v>
                </c:pt>
                <c:pt idx="1685">
                  <c:v>48.439589929563702</c:v>
                </c:pt>
                <c:pt idx="1686">
                  <c:v>48.4515380955933</c:v>
                </c:pt>
                <c:pt idx="1687">
                  <c:v>48.463475457173701</c:v>
                </c:pt>
                <c:pt idx="1688">
                  <c:v>48.475402024680797</c:v>
                </c:pt>
                <c:pt idx="1689">
                  <c:v>48.487317808480299</c:v>
                </c:pt>
                <c:pt idx="1690">
                  <c:v>48.499222818927002</c:v>
                </c:pt>
                <c:pt idx="1691">
                  <c:v>48.5111170663655</c:v>
                </c:pt>
                <c:pt idx="1692">
                  <c:v>48.523000561129599</c:v>
                </c:pt>
                <c:pt idx="1693">
                  <c:v>48.534873313542697</c:v>
                </c:pt>
                <c:pt idx="1694">
                  <c:v>48.546735333917397</c:v>
                </c:pt>
                <c:pt idx="1695">
                  <c:v>48.558586632556199</c:v>
                </c:pt>
                <c:pt idx="1696">
                  <c:v>48.570427219750499</c:v>
                </c:pt>
                <c:pt idx="1697">
                  <c:v>48.582257105781601</c:v>
                </c:pt>
                <c:pt idx="1698">
                  <c:v>48.594076300920101</c:v>
                </c:pt>
                <c:pt idx="1699">
                  <c:v>48.605884815426002</c:v>
                </c:pt>
                <c:pt idx="1700">
                  <c:v>48.617682659548798</c:v>
                </c:pt>
                <c:pt idx="1701">
                  <c:v>48.629469843527403</c:v>
                </c:pt>
                <c:pt idx="1702">
                  <c:v>48.6412463775902</c:v>
                </c:pt>
                <c:pt idx="1703">
                  <c:v>48.653012271954999</c:v>
                </c:pt>
                <c:pt idx="1704">
                  <c:v>48.664767536829203</c:v>
                </c:pt>
                <c:pt idx="1705">
                  <c:v>48.676512182409503</c:v>
                </c:pt>
                <c:pt idx="1706">
                  <c:v>48.688246218882099</c:v>
                </c:pt>
                <c:pt idx="1707">
                  <c:v>48.699969656422603</c:v>
                </c:pt>
                <c:pt idx="1708">
                  <c:v>48.711682505196102</c:v>
                </c:pt>
                <c:pt idx="1709">
                  <c:v>48.723384775357196</c:v>
                </c:pt>
                <c:pt idx="1710">
                  <c:v>48.735076477049901</c:v>
                </c:pt>
                <c:pt idx="1711">
                  <c:v>48.7467576204076</c:v>
                </c:pt>
                <c:pt idx="1712">
                  <c:v>48.758428215553202</c:v>
                </c:pt>
                <c:pt idx="1713">
                  <c:v>48.770088272599097</c:v>
                </c:pt>
                <c:pt idx="1714">
                  <c:v>48.781737801647097</c:v>
                </c:pt>
                <c:pt idx="1715">
                  <c:v>48.793376812913102</c:v>
                </c:pt>
                <c:pt idx="1716">
                  <c:v>48.805005316962003</c:v>
                </c:pt>
                <c:pt idx="1717">
                  <c:v>48.816623323337197</c:v>
                </c:pt>
                <c:pt idx="1718">
                  <c:v>48.8282308421024</c:v>
                </c:pt>
                <c:pt idx="1719">
                  <c:v>48.839827883310797</c:v>
                </c:pt>
                <c:pt idx="1720">
                  <c:v>48.851414457004999</c:v>
                </c:pt>
                <c:pt idx="1721">
                  <c:v>48.862990573217502</c:v>
                </c:pt>
                <c:pt idx="1722">
                  <c:v>48.874556241969998</c:v>
                </c:pt>
                <c:pt idx="1723">
                  <c:v>48.8861114732738</c:v>
                </c:pt>
                <c:pt idx="1724">
                  <c:v>48.897656277129897</c:v>
                </c:pt>
                <c:pt idx="1725">
                  <c:v>48.909190663528598</c:v>
                </c:pt>
                <c:pt idx="1726">
                  <c:v>48.920714642449802</c:v>
                </c:pt>
                <c:pt idx="1727">
                  <c:v>48.932228223863</c:v>
                </c:pt>
                <c:pt idx="1728">
                  <c:v>48.9437314177273</c:v>
                </c:pt>
                <c:pt idx="1729">
                  <c:v>48.955224233991103</c:v>
                </c:pt>
                <c:pt idx="1730">
                  <c:v>48.966706682592601</c:v>
                </c:pt>
                <c:pt idx="1731">
                  <c:v>48.978178773459298</c:v>
                </c:pt>
                <c:pt idx="1732">
                  <c:v>48.989640516508402</c:v>
                </c:pt>
                <c:pt idx="1733">
                  <c:v>49.001091921646498</c:v>
                </c:pt>
                <c:pt idx="1734">
                  <c:v>49.0125329987698</c:v>
                </c:pt>
                <c:pt idx="1735">
                  <c:v>49.023963757764001</c:v>
                </c:pt>
                <c:pt idx="1736">
                  <c:v>49.035384208504503</c:v>
                </c:pt>
                <c:pt idx="1737">
                  <c:v>49.046794360855998</c:v>
                </c:pt>
                <c:pt idx="1738">
                  <c:v>49.058194224672803</c:v>
                </c:pt>
                <c:pt idx="1739">
                  <c:v>49.0695838097988</c:v>
                </c:pt>
                <c:pt idx="1740">
                  <c:v>49.080963126067303</c:v>
                </c:pt>
                <c:pt idx="1741">
                  <c:v>49.092332183301401</c:v>
                </c:pt>
                <c:pt idx="1742">
                  <c:v>49.103690991313499</c:v>
                </c:pt>
                <c:pt idx="1743">
                  <c:v>49.115039559905497</c:v>
                </c:pt>
                <c:pt idx="1744">
                  <c:v>49.126377898869002</c:v>
                </c:pt>
                <c:pt idx="1745">
                  <c:v>49.137706017985003</c:v>
                </c:pt>
                <c:pt idx="1746">
                  <c:v>49.149023927024103</c:v>
                </c:pt>
                <c:pt idx="1747">
                  <c:v>49.160331635746502</c:v>
                </c:pt>
                <c:pt idx="1748">
                  <c:v>49.171629155674196</c:v>
                </c:pt>
                <c:pt idx="1749">
                  <c:v>49.182916495019697</c:v>
                </c:pt>
                <c:pt idx="1750">
                  <c:v>49.194193663481798</c:v>
                </c:pt>
                <c:pt idx="1751">
                  <c:v>49.205460670789002</c:v>
                </c:pt>
                <c:pt idx="1752">
                  <c:v>49.2167175266597</c:v>
                </c:pt>
                <c:pt idx="1753">
                  <c:v>49.227964240802301</c:v>
                </c:pt>
                <c:pt idx="1754">
                  <c:v>49.239200822914498</c:v>
                </c:pt>
                <c:pt idx="1755">
                  <c:v>49.2504272826841</c:v>
                </c:pt>
                <c:pt idx="1756">
                  <c:v>49.261643629788402</c:v>
                </c:pt>
                <c:pt idx="1757">
                  <c:v>49.272849873894501</c:v>
                </c:pt>
                <c:pt idx="1758">
                  <c:v>49.284046024659403</c:v>
                </c:pt>
                <c:pt idx="1759">
                  <c:v>49.295232091729503</c:v>
                </c:pt>
                <c:pt idx="1760">
                  <c:v>49.3064080847413</c:v>
                </c:pt>
                <c:pt idx="1761">
                  <c:v>49.3175740133209</c:v>
                </c:pt>
                <c:pt idx="1762">
                  <c:v>49.328729887084002</c:v>
                </c:pt>
                <c:pt idx="1763">
                  <c:v>49.339875715636197</c:v>
                </c:pt>
                <c:pt idx="1764">
                  <c:v>49.351011508572903</c:v>
                </c:pt>
                <c:pt idx="1765">
                  <c:v>49.362137275479</c:v>
                </c:pt>
                <c:pt idx="1766">
                  <c:v>49.373253025929301</c:v>
                </c:pt>
                <c:pt idx="1767">
                  <c:v>49.384358769488301</c:v>
                </c:pt>
                <c:pt idx="1768">
                  <c:v>49.395454515710298</c:v>
                </c:pt>
                <c:pt idx="1769">
                  <c:v>49.406540274139203</c:v>
                </c:pt>
                <c:pt idx="1770">
                  <c:v>49.417616054308901</c:v>
                </c:pt>
                <c:pt idx="1771">
                  <c:v>49.428681865742597</c:v>
                </c:pt>
                <c:pt idx="1772">
                  <c:v>49.439737717953697</c:v>
                </c:pt>
                <c:pt idx="1773">
                  <c:v>49.450783620445101</c:v>
                </c:pt>
                <c:pt idx="1774">
                  <c:v>49.461819582709502</c:v>
                </c:pt>
                <c:pt idx="1775">
                  <c:v>49.4728456142292</c:v>
                </c:pt>
                <c:pt idx="1776">
                  <c:v>49.483861724476498</c:v>
                </c:pt>
                <c:pt idx="1777">
                  <c:v>49.494867922913201</c:v>
                </c:pt>
                <c:pt idx="1778">
                  <c:v>49.505864218990901</c:v>
                </c:pt>
                <c:pt idx="1779">
                  <c:v>49.516850622151097</c:v>
                </c:pt>
                <c:pt idx="1780">
                  <c:v>49.527827144020897</c:v>
                </c:pt>
                <c:pt idx="1781">
                  <c:v>49.538793792763201</c:v>
                </c:pt>
                <c:pt idx="1782">
                  <c:v>49.549750577189201</c:v>
                </c:pt>
                <c:pt idx="1783">
                  <c:v>49.560697506715798</c:v>
                </c:pt>
                <c:pt idx="1784">
                  <c:v>49.571634590750001</c:v>
                </c:pt>
                <c:pt idx="1785">
                  <c:v>49.582561838688697</c:v>
                </c:pt>
                <c:pt idx="1786">
                  <c:v>49.593479259918901</c:v>
                </c:pt>
                <c:pt idx="1787">
                  <c:v>49.604386863817702</c:v>
                </c:pt>
                <c:pt idx="1788">
                  <c:v>49.615284659752298</c:v>
                </c:pt>
                <c:pt idx="1789">
                  <c:v>49.626172657079799</c:v>
                </c:pt>
                <c:pt idx="1790">
                  <c:v>49.6370508651477</c:v>
                </c:pt>
                <c:pt idx="1791">
                  <c:v>49.6479192932931</c:v>
                </c:pt>
                <c:pt idx="1792">
                  <c:v>49.6587779508436</c:v>
                </c:pt>
                <c:pt idx="1793">
                  <c:v>49.669626847116703</c:v>
                </c:pt>
                <c:pt idx="1794">
                  <c:v>49.680465991419702</c:v>
                </c:pt>
                <c:pt idx="1795">
                  <c:v>49.691295393050503</c:v>
                </c:pt>
                <c:pt idx="1796">
                  <c:v>49.702115061296603</c:v>
                </c:pt>
                <c:pt idx="1797">
                  <c:v>49.7129250054358</c:v>
                </c:pt>
                <c:pt idx="1798">
                  <c:v>49.723725234735902</c:v>
                </c:pt>
                <c:pt idx="1799">
                  <c:v>49.734515758454798</c:v>
                </c:pt>
                <c:pt idx="1800">
                  <c:v>49.7452965858403</c:v>
                </c:pt>
                <c:pt idx="1801">
                  <c:v>49.756067726130603</c:v>
                </c:pt>
                <c:pt idx="1802">
                  <c:v>49.766829188553601</c:v>
                </c:pt>
                <c:pt idx="1803">
                  <c:v>49.7775809823274</c:v>
                </c:pt>
                <c:pt idx="1804">
                  <c:v>49.788323116660401</c:v>
                </c:pt>
                <c:pt idx="1805">
                  <c:v>49.799055600750698</c:v>
                </c:pt>
                <c:pt idx="1806">
                  <c:v>49.809778443786598</c:v>
                </c:pt>
                <c:pt idx="1807">
                  <c:v>49.820491654946501</c:v>
                </c:pt>
                <c:pt idx="1808">
                  <c:v>49.831195243399002</c:v>
                </c:pt>
                <c:pt idx="1809">
                  <c:v>49.841889218302398</c:v>
                </c:pt>
                <c:pt idx="1810">
                  <c:v>49.852573588805399</c:v>
                </c:pt>
                <c:pt idx="1811">
                  <c:v>49.863248364046697</c:v>
                </c:pt>
                <c:pt idx="1812">
                  <c:v>49.873913554932699</c:v>
                </c:pt>
                <c:pt idx="1813">
                  <c:v>49.884569170447598</c:v>
                </c:pt>
                <c:pt idx="1814">
                  <c:v>49.895215218431403</c:v>
                </c:pt>
                <c:pt idx="1815">
                  <c:v>49.905851708001201</c:v>
                </c:pt>
                <c:pt idx="1816">
                  <c:v>49.9164786482648</c:v>
                </c:pt>
                <c:pt idx="1817">
                  <c:v>49.927096048320202</c:v>
                </c:pt>
                <c:pt idx="1818">
                  <c:v>49.937703917255902</c:v>
                </c:pt>
                <c:pt idx="1819">
                  <c:v>49.948302264151103</c:v>
                </c:pt>
                <c:pt idx="1820">
                  <c:v>49.958891098074901</c:v>
                </c:pt>
                <c:pt idx="1821">
                  <c:v>49.969470428087398</c:v>
                </c:pt>
                <c:pt idx="1822">
                  <c:v>49.9800402632386</c:v>
                </c:pt>
                <c:pt idx="1823">
                  <c:v>49.990600612569303</c:v>
                </c:pt>
                <c:pt idx="1824">
                  <c:v>50.001151485110597</c:v>
                </c:pt>
                <c:pt idx="1825">
                  <c:v>50.011692889884102</c:v>
                </c:pt>
                <c:pt idx="1826">
                  <c:v>50.022224835901604</c:v>
                </c:pt>
                <c:pt idx="1827">
                  <c:v>50.032747332165698</c:v>
                </c:pt>
                <c:pt idx="1828">
                  <c:v>50.043260387669001</c:v>
                </c:pt>
                <c:pt idx="1829">
                  <c:v>50.053764011395003</c:v>
                </c:pt>
                <c:pt idx="1830">
                  <c:v>50.064258212317199</c:v>
                </c:pt>
                <c:pt idx="1831">
                  <c:v>50.074742999399703</c:v>
                </c:pt>
                <c:pt idx="1832">
                  <c:v>50.085218381597102</c:v>
                </c:pt>
                <c:pt idx="1833">
                  <c:v>50.095684367854503</c:v>
                </c:pt>
                <c:pt idx="1834">
                  <c:v>50.106140967107002</c:v>
                </c:pt>
                <c:pt idx="1835">
                  <c:v>50.116588188280701</c:v>
                </c:pt>
                <c:pt idx="1836">
                  <c:v>50.127026040291703</c:v>
                </c:pt>
                <c:pt idx="1837">
                  <c:v>50.137454532046803</c:v>
                </c:pt>
                <c:pt idx="1838">
                  <c:v>50.147873672442998</c:v>
                </c:pt>
                <c:pt idx="1839">
                  <c:v>50.158283470367799</c:v>
                </c:pt>
                <c:pt idx="1840">
                  <c:v>50.168683934699402</c:v>
                </c:pt>
                <c:pt idx="1841">
                  <c:v>50.179075074305999</c:v>
                </c:pt>
                <c:pt idx="1842">
                  <c:v>50.189456898046402</c:v>
                </c:pt>
                <c:pt idx="1843">
                  <c:v>50.199829414770001</c:v>
                </c:pt>
                <c:pt idx="1844">
                  <c:v>50.210192634701599</c:v>
                </c:pt>
                <c:pt idx="1845">
                  <c:v>50.220546567979902</c:v>
                </c:pt>
                <c:pt idx="1846">
                  <c:v>50.230891221099597</c:v>
                </c:pt>
                <c:pt idx="1847">
                  <c:v>50.241226602886499</c:v>
                </c:pt>
                <c:pt idx="1848">
                  <c:v>50.251552722157101</c:v>
                </c:pt>
                <c:pt idx="1849">
                  <c:v>50.261869587718301</c:v>
                </c:pt>
                <c:pt idx="1850">
                  <c:v>50.272177208367999</c:v>
                </c:pt>
                <c:pt idx="1851">
                  <c:v>50.282475592894698</c:v>
                </c:pt>
                <c:pt idx="1852">
                  <c:v>50.292764750077403</c:v>
                </c:pt>
                <c:pt idx="1853">
                  <c:v>50.303044688685802</c:v>
                </c:pt>
                <c:pt idx="1854">
                  <c:v>50.313315417480503</c:v>
                </c:pt>
                <c:pt idx="1855">
                  <c:v>50.323576945212601</c:v>
                </c:pt>
                <c:pt idx="1856">
                  <c:v>50.333829280623902</c:v>
                </c:pt>
                <c:pt idx="1857">
                  <c:v>50.344072432446701</c:v>
                </c:pt>
                <c:pt idx="1858">
                  <c:v>50.354306409404302</c:v>
                </c:pt>
                <c:pt idx="1859">
                  <c:v>50.364531220210303</c:v>
                </c:pt>
                <c:pt idx="1860">
                  <c:v>50.3747468735694</c:v>
                </c:pt>
                <c:pt idx="1861">
                  <c:v>50.384953378176498</c:v>
                </c:pt>
                <c:pt idx="1862">
                  <c:v>50.395150742717597</c:v>
                </c:pt>
                <c:pt idx="1863">
                  <c:v>50.4053389758691</c:v>
                </c:pt>
                <c:pt idx="1864">
                  <c:v>50.4155180862981</c:v>
                </c:pt>
                <c:pt idx="1865">
                  <c:v>50.425688082662397</c:v>
                </c:pt>
                <c:pt idx="1866">
                  <c:v>50.435848973610497</c:v>
                </c:pt>
                <c:pt idx="1867">
                  <c:v>50.446000767781598</c:v>
                </c:pt>
                <c:pt idx="1868">
                  <c:v>50.456143473805398</c:v>
                </c:pt>
                <c:pt idx="1869">
                  <c:v>50.466277100302499</c:v>
                </c:pt>
                <c:pt idx="1870">
                  <c:v>50.476401655884104</c:v>
                </c:pt>
                <c:pt idx="1871">
                  <c:v>50.486517149151901</c:v>
                </c:pt>
                <c:pt idx="1872">
                  <c:v>50.496623588698398</c:v>
                </c:pt>
                <c:pt idx="1873">
                  <c:v>50.506720983106902</c:v>
                </c:pt>
                <c:pt idx="1874">
                  <c:v>50.516809340950999</c:v>
                </c:pt>
                <c:pt idx="1875">
                  <c:v>50.526888670795501</c:v>
                </c:pt>
                <c:pt idx="1876">
                  <c:v>50.536958981195298</c:v>
                </c:pt>
                <c:pt idx="1877">
                  <c:v>50.547020280696401</c:v>
                </c:pt>
                <c:pt idx="1878">
                  <c:v>50.557072577835299</c:v>
                </c:pt>
                <c:pt idx="1879">
                  <c:v>50.567115881139202</c:v>
                </c:pt>
                <c:pt idx="1880">
                  <c:v>50.577150199125903</c:v>
                </c:pt>
                <c:pt idx="1881">
                  <c:v>50.587175540303903</c:v>
                </c:pt>
                <c:pt idx="1882">
                  <c:v>50.597191913172402</c:v>
                </c:pt>
                <c:pt idx="1883">
                  <c:v>50.607199326221298</c:v>
                </c:pt>
                <c:pt idx="1884">
                  <c:v>50.617197791023997</c:v>
                </c:pt>
                <c:pt idx="1885">
                  <c:v>50.627187315171597</c:v>
                </c:pt>
                <c:pt idx="1886">
                  <c:v>50.637167905385702</c:v>
                </c:pt>
                <c:pt idx="1887">
                  <c:v>50.647139570137803</c:v>
                </c:pt>
                <c:pt idx="1888">
                  <c:v>50.6571023178901</c:v>
                </c:pt>
                <c:pt idx="1889">
                  <c:v>50.667056157096098</c:v>
                </c:pt>
                <c:pt idx="1890">
                  <c:v>50.677001096200101</c:v>
                </c:pt>
                <c:pt idx="1891">
                  <c:v>50.686937143637401</c:v>
                </c:pt>
                <c:pt idx="1892">
                  <c:v>50.696864307834304</c:v>
                </c:pt>
                <c:pt idx="1893">
                  <c:v>50.706782597207997</c:v>
                </c:pt>
                <c:pt idx="1894">
                  <c:v>50.716692020166803</c:v>
                </c:pt>
                <c:pt idx="1895">
                  <c:v>50.726592585109898</c:v>
                </c:pt>
                <c:pt idx="1896">
                  <c:v>50.736484300427499</c:v>
                </c:pt>
                <c:pt idx="1897">
                  <c:v>50.746367174500797</c:v>
                </c:pt>
                <c:pt idx="1898">
                  <c:v>50.756241215701799</c:v>
                </c:pt>
                <c:pt idx="1899">
                  <c:v>50.766106432393698</c:v>
                </c:pt>
                <c:pt idx="1900">
                  <c:v>50.775962832930603</c:v>
                </c:pt>
                <c:pt idx="1901">
                  <c:v>50.785810425657502</c:v>
                </c:pt>
                <c:pt idx="1902">
                  <c:v>50.795649218910498</c:v>
                </c:pt>
                <c:pt idx="1903">
                  <c:v>50.805479221016597</c:v>
                </c:pt>
                <c:pt idx="1904">
                  <c:v>50.815300440293797</c:v>
                </c:pt>
                <c:pt idx="1905">
                  <c:v>50.825112885050999</c:v>
                </c:pt>
                <c:pt idx="1906">
                  <c:v>50.834916563588202</c:v>
                </c:pt>
                <c:pt idx="1907">
                  <c:v>50.844711484196303</c:v>
                </c:pt>
                <c:pt idx="1908">
                  <c:v>50.854497655157203</c:v>
                </c:pt>
                <c:pt idx="1909">
                  <c:v>50.864275084743703</c:v>
                </c:pt>
                <c:pt idx="1910">
                  <c:v>50.874043781219697</c:v>
                </c:pt>
                <c:pt idx="1911">
                  <c:v>50.883803752840002</c:v>
                </c:pt>
                <c:pt idx="1912">
                  <c:v>50.893555007850303</c:v>
                </c:pt>
                <c:pt idx="1913">
                  <c:v>50.903297554487501</c:v>
                </c:pt>
                <c:pt idx="1914">
                  <c:v>50.9130314009793</c:v>
                </c:pt>
                <c:pt idx="1915">
                  <c:v>50.922756555544403</c:v>
                </c:pt>
                <c:pt idx="1916">
                  <c:v>50.932473026392501</c:v>
                </c:pt>
                <c:pt idx="1917">
                  <c:v>50.9421808217243</c:v>
                </c:pt>
                <c:pt idx="1918">
                  <c:v>50.9518799497313</c:v>
                </c:pt>
                <c:pt idx="1919">
                  <c:v>50.961570418596303</c:v>
                </c:pt>
                <c:pt idx="1920">
                  <c:v>50.971252236492703</c:v>
                </c:pt>
                <c:pt idx="1921">
                  <c:v>50.980925411585197</c:v>
                </c:pt>
                <c:pt idx="1922">
                  <c:v>50.990589952029403</c:v>
                </c:pt>
                <c:pt idx="1923">
                  <c:v>51.0002458659716</c:v>
                </c:pt>
                <c:pt idx="1924">
                  <c:v>51.009893167906299</c:v>
                </c:pt>
                <c:pt idx="1925">
                  <c:v>51.019531860990803</c:v>
                </c:pt>
                <c:pt idx="1926">
                  <c:v>51.029161952639797</c:v>
                </c:pt>
                <c:pt idx="1927">
                  <c:v>51.038783450990699</c:v>
                </c:pt>
                <c:pt idx="1928">
                  <c:v>51.048396364172397</c:v>
                </c:pt>
                <c:pt idx="1929">
                  <c:v>51.058000700305101</c:v>
                </c:pt>
                <c:pt idx="1930">
                  <c:v>51.067596467500501</c:v>
                </c:pt>
                <c:pt idx="1931">
                  <c:v>51.077183673861697</c:v>
                </c:pt>
                <c:pt idx="1932">
                  <c:v>51.0867623274832</c:v>
                </c:pt>
                <c:pt idx="1933">
                  <c:v>51.096332436451</c:v>
                </c:pt>
                <c:pt idx="1934">
                  <c:v>51.105894008842299</c:v>
                </c:pt>
                <c:pt idx="1935">
                  <c:v>51.115447052725798</c:v>
                </c:pt>
                <c:pt idx="1936">
                  <c:v>51.124991576161797</c:v>
                </c:pt>
                <c:pt idx="1937">
                  <c:v>51.134527587201703</c:v>
                </c:pt>
                <c:pt idx="1938">
                  <c:v>51.144055093888603</c:v>
                </c:pt>
                <c:pt idx="1939">
                  <c:v>51.153574104256798</c:v>
                </c:pt>
                <c:pt idx="1940">
                  <c:v>51.1630846263321</c:v>
                </c:pt>
                <c:pt idx="1941">
                  <c:v>51.1725866681317</c:v>
                </c:pt>
                <c:pt idx="1942">
                  <c:v>51.182080237664202</c:v>
                </c:pt>
                <c:pt idx="1943">
                  <c:v>51.1915653429297</c:v>
                </c:pt>
                <c:pt idx="1944">
                  <c:v>51.201041991919503</c:v>
                </c:pt>
                <c:pt idx="1945">
                  <c:v>51.210510192616603</c:v>
                </c:pt>
                <c:pt idx="1946">
                  <c:v>51.2199699529951</c:v>
                </c:pt>
                <c:pt idx="1947">
                  <c:v>51.229421281020798</c:v>
                </c:pt>
                <c:pt idx="1948">
                  <c:v>51.238864184650701</c:v>
                </c:pt>
                <c:pt idx="1949">
                  <c:v>51.248298671833297</c:v>
                </c:pt>
                <c:pt idx="1950">
                  <c:v>51.257724750508501</c:v>
                </c:pt>
                <c:pt idx="1951">
                  <c:v>51.267142428607698</c:v>
                </c:pt>
                <c:pt idx="1952">
                  <c:v>51.276551714053497</c:v>
                </c:pt>
                <c:pt idx="1953">
                  <c:v>51.285952614759999</c:v>
                </c:pt>
                <c:pt idx="1954">
                  <c:v>51.295345138632896</c:v>
                </c:pt>
                <c:pt idx="1955">
                  <c:v>51.304729293569103</c:v>
                </c:pt>
                <c:pt idx="1956">
                  <c:v>51.314105087456902</c:v>
                </c:pt>
                <c:pt idx="1957">
                  <c:v>51.323472528176197</c:v>
                </c:pt>
                <c:pt idx="1958">
                  <c:v>51.332831623597997</c:v>
                </c:pt>
                <c:pt idx="1959">
                  <c:v>51.342182381585097</c:v>
                </c:pt>
                <c:pt idx="1960">
                  <c:v>51.351524809991503</c:v>
                </c:pt>
                <c:pt idx="1961">
                  <c:v>51.360858916662501</c:v>
                </c:pt>
                <c:pt idx="1962">
                  <c:v>51.370184709434902</c:v>
                </c:pt>
                <c:pt idx="1963">
                  <c:v>51.379502196898599</c:v>
                </c:pt>
                <c:pt idx="1964">
                  <c:v>51.388811390422298</c:v>
                </c:pt>
                <c:pt idx="1965">
                  <c:v>51.398112293968602</c:v>
                </c:pt>
                <c:pt idx="1966">
                  <c:v>51.407404915358597</c:v>
                </c:pt>
                <c:pt idx="1967">
                  <c:v>51.4166892624052</c:v>
                </c:pt>
                <c:pt idx="1968">
                  <c:v>51.425965342912903</c:v>
                </c:pt>
                <c:pt idx="1969">
                  <c:v>51.435233164678003</c:v>
                </c:pt>
                <c:pt idx="1970">
                  <c:v>51.444492735488502</c:v>
                </c:pt>
                <c:pt idx="1971">
                  <c:v>51.453744063124098</c:v>
                </c:pt>
                <c:pt idx="1972">
                  <c:v>51.462987155356302</c:v>
                </c:pt>
                <c:pt idx="1973">
                  <c:v>51.472222019948298</c:v>
                </c:pt>
                <c:pt idx="1974">
                  <c:v>51.481448664654799</c:v>
                </c:pt>
                <c:pt idx="1975">
                  <c:v>51.490667097222399</c:v>
                </c:pt>
                <c:pt idx="1976">
                  <c:v>51.499877325389598</c:v>
                </c:pt>
                <c:pt idx="1977">
                  <c:v>51.509079356886197</c:v>
                </c:pt>
                <c:pt idx="1978">
                  <c:v>51.518273199433999</c:v>
                </c:pt>
                <c:pt idx="1979">
                  <c:v>51.5274588607464</c:v>
                </c:pt>
                <c:pt idx="1980">
                  <c:v>51.536636348528702</c:v>
                </c:pt>
                <c:pt idx="1981">
                  <c:v>51.545805670477698</c:v>
                </c:pt>
                <c:pt idx="1982">
                  <c:v>51.554966834281899</c:v>
                </c:pt>
                <c:pt idx="1983">
                  <c:v>51.564119847621697</c:v>
                </c:pt>
                <c:pt idx="1984">
                  <c:v>51.573264718169099</c:v>
                </c:pt>
                <c:pt idx="1985">
                  <c:v>51.582401453587799</c:v>
                </c:pt>
                <c:pt idx="1986">
                  <c:v>51.591530061533398</c:v>
                </c:pt>
                <c:pt idx="1987">
                  <c:v>51.600650549652897</c:v>
                </c:pt>
                <c:pt idx="1988">
                  <c:v>51.609762925585301</c:v>
                </c:pt>
                <c:pt idx="1989">
                  <c:v>51.618867196961098</c:v>
                </c:pt>
                <c:pt idx="1990">
                  <c:v>51.6279633714027</c:v>
                </c:pt>
                <c:pt idx="1991">
                  <c:v>51.637051456524098</c:v>
                </c:pt>
                <c:pt idx="1992">
                  <c:v>51.646131459931098</c:v>
                </c:pt>
                <c:pt idx="1993">
                  <c:v>51.655203389221001</c:v>
                </c:pt>
                <c:pt idx="1994">
                  <c:v>51.664267251983198</c:v>
                </c:pt>
                <c:pt idx="1995">
                  <c:v>51.673323055798498</c:v>
                </c:pt>
                <c:pt idx="1996">
                  <c:v>51.682370808239497</c:v>
                </c:pt>
                <c:pt idx="1997">
                  <c:v>51.691410516870498</c:v>
                </c:pt>
                <c:pt idx="1998">
                  <c:v>51.700442189247603</c:v>
                </c:pt>
                <c:pt idx="1999">
                  <c:v>51.709465832918603</c:v>
                </c:pt>
                <c:pt idx="2000">
                  <c:v>51.718481455422904</c:v>
                </c:pt>
                <c:pt idx="2001">
                  <c:v>51.727489064291703</c:v>
                </c:pt>
                <c:pt idx="2002">
                  <c:v>51.736488667047901</c:v>
                </c:pt>
                <c:pt idx="2003">
                  <c:v>51.7454802736817</c:v>
                </c:pt>
                <c:pt idx="2004">
                  <c:v>51.754463892973199</c:v>
                </c:pt>
                <c:pt idx="2005">
                  <c:v>51.7634395292311</c:v>
                </c:pt>
                <c:pt idx="2006">
                  <c:v>51.772407189967403</c:v>
                </c:pt>
                <c:pt idx="2007">
                  <c:v>51.781366882686598</c:v>
                </c:pt>
                <c:pt idx="2008">
                  <c:v>51.790318614884903</c:v>
                </c:pt>
                <c:pt idx="2009">
                  <c:v>51.799262394050999</c:v>
                </c:pt>
                <c:pt idx="2010">
                  <c:v>51.808198227665201</c:v>
                </c:pt>
                <c:pt idx="2011">
                  <c:v>51.817126123200403</c:v>
                </c:pt>
                <c:pt idx="2012">
                  <c:v>51.826046088121103</c:v>
                </c:pt>
                <c:pt idx="2013">
                  <c:v>51.834958129884299</c:v>
                </c:pt>
                <c:pt idx="2014">
                  <c:v>51.843862255938703</c:v>
                </c:pt>
                <c:pt idx="2015">
                  <c:v>51.852758473725402</c:v>
                </c:pt>
                <c:pt idx="2016">
                  <c:v>51.861646790677298</c:v>
                </c:pt>
                <c:pt idx="2017">
                  <c:v>51.870527214219699</c:v>
                </c:pt>
                <c:pt idx="2018">
                  <c:v>51.879399751769697</c:v>
                </c:pt>
                <c:pt idx="2019">
                  <c:v>51.888264410736603</c:v>
                </c:pt>
                <c:pt idx="2020">
                  <c:v>51.897121198521702</c:v>
                </c:pt>
                <c:pt idx="2021">
                  <c:v>51.905970122518603</c:v>
                </c:pt>
                <c:pt idx="2022">
                  <c:v>51.914811190112701</c:v>
                </c:pt>
                <c:pt idx="2023">
                  <c:v>51.923644408681703</c:v>
                </c:pt>
                <c:pt idx="2024">
                  <c:v>51.932469785595302</c:v>
                </c:pt>
                <c:pt idx="2025">
                  <c:v>51.941287328215097</c:v>
                </c:pt>
                <c:pt idx="2026">
                  <c:v>51.950097043895198</c:v>
                </c:pt>
                <c:pt idx="2027">
                  <c:v>51.958898939981303</c:v>
                </c:pt>
                <c:pt idx="2028">
                  <c:v>51.967693023811599</c:v>
                </c:pt>
                <c:pt idx="2029">
                  <c:v>51.976479302716101</c:v>
                </c:pt>
                <c:pt idx="2030">
                  <c:v>51.985257784017001</c:v>
                </c:pt>
                <c:pt idx="2031">
                  <c:v>51.9940284750285</c:v>
                </c:pt>
                <c:pt idx="2032">
                  <c:v>52.002791383057001</c:v>
                </c:pt>
                <c:pt idx="2033">
                  <c:v>52.011546515400902</c:v>
                </c:pt>
                <c:pt idx="2034">
                  <c:v>52.020293879350803</c:v>
                </c:pt>
                <c:pt idx="2035">
                  <c:v>52.029033482189099</c:v>
                </c:pt>
                <c:pt idx="2036">
                  <c:v>52.037765331190599</c:v>
                </c:pt>
                <c:pt idx="2037">
                  <c:v>52.0464894336219</c:v>
                </c:pt>
                <c:pt idx="2038">
                  <c:v>52.055205796742001</c:v>
                </c:pt>
                <c:pt idx="2039">
                  <c:v>52.063914427801699</c:v>
                </c:pt>
                <c:pt idx="2040">
                  <c:v>52.072615334044002</c:v>
                </c:pt>
                <c:pt idx="2041">
                  <c:v>52.081308522703999</c:v>
                </c:pt>
                <c:pt idx="2042">
                  <c:v>52.089994001008797</c:v>
                </c:pt>
                <c:pt idx="2043">
                  <c:v>52.098671779797897</c:v>
                </c:pt>
                <c:pt idx="2044">
                  <c:v>52.1073418647008</c:v>
                </c:pt>
                <c:pt idx="2045">
                  <c:v>52.116004261384802</c:v>
                </c:pt>
                <c:pt idx="2046">
                  <c:v>52.1246589770656</c:v>
                </c:pt>
                <c:pt idx="2047">
                  <c:v>52.133306018950996</c:v>
                </c:pt>
                <c:pt idx="2048">
                  <c:v>52.141945394241397</c:v>
                </c:pt>
                <c:pt idx="2049">
                  <c:v>52.150577110129397</c:v>
                </c:pt>
                <c:pt idx="2050">
                  <c:v>52.159201173800199</c:v>
                </c:pt>
                <c:pt idx="2051">
                  <c:v>52.167817592431398</c:v>
                </c:pt>
                <c:pt idx="2052">
                  <c:v>52.176426373192797</c:v>
                </c:pt>
                <c:pt idx="2053">
                  <c:v>52.185027523246802</c:v>
                </c:pt>
                <c:pt idx="2054">
                  <c:v>52.193621049748202</c:v>
                </c:pt>
                <c:pt idx="2055">
                  <c:v>52.202206959844197</c:v>
                </c:pt>
                <c:pt idx="2056">
                  <c:v>52.2107852606742</c:v>
                </c:pt>
                <c:pt idx="2057">
                  <c:v>52.219355959370198</c:v>
                </c:pt>
                <c:pt idx="2058">
                  <c:v>52.227919063056603</c:v>
                </c:pt>
                <c:pt idx="2059">
                  <c:v>52.236474578850299</c:v>
                </c:pt>
                <c:pt idx="2060">
                  <c:v>52.245022513860299</c:v>
                </c:pt>
                <c:pt idx="2061">
                  <c:v>52.253562875188202</c:v>
                </c:pt>
                <c:pt idx="2062">
                  <c:v>52.262095669928101</c:v>
                </c:pt>
                <c:pt idx="2063">
                  <c:v>52.270620905166403</c:v>
                </c:pt>
                <c:pt idx="2064">
                  <c:v>52.279138587981798</c:v>
                </c:pt>
                <c:pt idx="2065">
                  <c:v>52.2876487254455</c:v>
                </c:pt>
                <c:pt idx="2066">
                  <c:v>52.296151324621199</c:v>
                </c:pt>
                <c:pt idx="2067">
                  <c:v>52.304646392564898</c:v>
                </c:pt>
                <c:pt idx="2068">
                  <c:v>52.313133936325002</c:v>
                </c:pt>
                <c:pt idx="2069">
                  <c:v>52.321613962942301</c:v>
                </c:pt>
                <c:pt idx="2070">
                  <c:v>52.330086479450102</c:v>
                </c:pt>
                <c:pt idx="2071">
                  <c:v>52.338551492873897</c:v>
                </c:pt>
                <c:pt idx="2072">
                  <c:v>52.347009010231901</c:v>
                </c:pt>
                <c:pt idx="2073">
                  <c:v>52.355459038534498</c:v>
                </c:pt>
                <c:pt idx="2074">
                  <c:v>52.3639015847845</c:v>
                </c:pt>
                <c:pt idx="2075">
                  <c:v>52.3723366559773</c:v>
                </c:pt>
                <c:pt idx="2076">
                  <c:v>52.380764259100403</c:v>
                </c:pt>
                <c:pt idx="2077">
                  <c:v>52.389184401133903</c:v>
                </c:pt>
                <c:pt idx="2078">
                  <c:v>52.397597089050301</c:v>
                </c:pt>
                <c:pt idx="2079">
                  <c:v>52.406002329814498</c:v>
                </c:pt>
                <c:pt idx="2080">
                  <c:v>52.414400130383797</c:v>
                </c:pt>
                <c:pt idx="2081">
                  <c:v>52.422790497707801</c:v>
                </c:pt>
                <c:pt idx="2082">
                  <c:v>52.431173438728699</c:v>
                </c:pt>
                <c:pt idx="2083">
                  <c:v>52.439548965165201</c:v>
                </c:pt>
                <c:pt idx="2084">
                  <c:v>52.447917079833204</c:v>
                </c:pt>
                <c:pt idx="2085">
                  <c:v>52.456277789457403</c:v>
                </c:pt>
                <c:pt idx="2086">
                  <c:v>52.464631100968298</c:v>
                </c:pt>
                <c:pt idx="2087">
                  <c:v>52.472977021289502</c:v>
                </c:pt>
                <c:pt idx="2088">
                  <c:v>52.481315557336998</c:v>
                </c:pt>
                <c:pt idx="2089">
                  <c:v>52.489646716019699</c:v>
                </c:pt>
                <c:pt idx="2090">
                  <c:v>52.4979705042389</c:v>
                </c:pt>
                <c:pt idx="2091">
                  <c:v>52.506286928889097</c:v>
                </c:pt>
                <c:pt idx="2092">
                  <c:v>52.514595996857103</c:v>
                </c:pt>
                <c:pt idx="2093">
                  <c:v>52.522897715022701</c:v>
                </c:pt>
                <c:pt idx="2094">
                  <c:v>52.531192090258102</c:v>
                </c:pt>
                <c:pt idx="2095">
                  <c:v>52.5394791294284</c:v>
                </c:pt>
                <c:pt idx="2096">
                  <c:v>52.547758839391498</c:v>
                </c:pt>
                <c:pt idx="2097">
                  <c:v>52.556031226997803</c:v>
                </c:pt>
                <c:pt idx="2098">
                  <c:v>52.5642962990906</c:v>
                </c:pt>
                <c:pt idx="2099">
                  <c:v>52.572554062505802</c:v>
                </c:pt>
                <c:pt idx="2100">
                  <c:v>52.580804524072001</c:v>
                </c:pt>
                <c:pt idx="2101">
                  <c:v>52.589047690610499</c:v>
                </c:pt>
                <c:pt idx="2102">
                  <c:v>52.597283568935403</c:v>
                </c:pt>
                <c:pt idx="2103">
                  <c:v>52.605512165853597</c:v>
                </c:pt>
                <c:pt idx="2104">
                  <c:v>52.6137334881643</c:v>
                </c:pt>
                <c:pt idx="2105">
                  <c:v>52.621947542659903</c:v>
                </c:pt>
                <c:pt idx="2106">
                  <c:v>52.630154336125301</c:v>
                </c:pt>
                <c:pt idx="2107">
                  <c:v>52.638353875337998</c:v>
                </c:pt>
                <c:pt idx="2108">
                  <c:v>52.646546167068401</c:v>
                </c:pt>
                <c:pt idx="2109">
                  <c:v>52.654731218079498</c:v>
                </c:pt>
                <c:pt idx="2110">
                  <c:v>52.662909035127001</c:v>
                </c:pt>
                <c:pt idx="2111">
                  <c:v>52.671079624959397</c:v>
                </c:pt>
                <c:pt idx="2112">
                  <c:v>52.679242994317903</c:v>
                </c:pt>
                <c:pt idx="2113">
                  <c:v>52.687399149936297</c:v>
                </c:pt>
                <c:pt idx="2114">
                  <c:v>52.695548098541302</c:v>
                </c:pt>
                <c:pt idx="2115">
                  <c:v>52.703689846852001</c:v>
                </c:pt>
                <c:pt idx="2116">
                  <c:v>52.7118244015806</c:v>
                </c:pt>
                <c:pt idx="2117">
                  <c:v>52.719951769431802</c:v>
                </c:pt>
                <c:pt idx="2118">
                  <c:v>52.728071957102898</c:v>
                </c:pt>
                <c:pt idx="2119">
                  <c:v>52.736184971284104</c:v>
                </c:pt>
                <c:pt idx="2120">
                  <c:v>52.7442908186582</c:v>
                </c:pt>
                <c:pt idx="2121">
                  <c:v>52.752389505900901</c:v>
                </c:pt>
                <c:pt idx="2122">
                  <c:v>52.760481040711298</c:v>
                </c:pt>
                <c:pt idx="2123">
                  <c:v>52.768565432615397</c:v>
                </c:pt>
                <c:pt idx="2124">
                  <c:v>52.776642684818498</c:v>
                </c:pt>
                <c:pt idx="2125">
                  <c:v>52.784712803985002</c:v>
                </c:pt>
                <c:pt idx="2126">
                  <c:v>52.792775796772403</c:v>
                </c:pt>
                <c:pt idx="2127">
                  <c:v>52.800831669831098</c:v>
                </c:pt>
                <c:pt idx="2128">
                  <c:v>52.808880429804503</c:v>
                </c:pt>
                <c:pt idx="2129">
                  <c:v>52.816922083329203</c:v>
                </c:pt>
                <c:pt idx="2130">
                  <c:v>52.824956637034497</c:v>
                </c:pt>
                <c:pt idx="2131">
                  <c:v>52.832984097543097</c:v>
                </c:pt>
                <c:pt idx="2132">
                  <c:v>52.841004471470399</c:v>
                </c:pt>
                <c:pt idx="2133">
                  <c:v>52.849017765424797</c:v>
                </c:pt>
                <c:pt idx="2134">
                  <c:v>52.857023986007803</c:v>
                </c:pt>
                <c:pt idx="2135">
                  <c:v>52.865023139813999</c:v>
                </c:pt>
                <c:pt idx="2136">
                  <c:v>52.873015233430898</c:v>
                </c:pt>
                <c:pt idx="2137">
                  <c:v>52.8810002734389</c:v>
                </c:pt>
                <c:pt idx="2138">
                  <c:v>52.888978266411598</c:v>
                </c:pt>
                <c:pt idx="2139">
                  <c:v>52.896949218915502</c:v>
                </c:pt>
                <c:pt idx="2140">
                  <c:v>52.9049131375101</c:v>
                </c:pt>
                <c:pt idx="2141">
                  <c:v>52.912870028747903</c:v>
                </c:pt>
                <c:pt idx="2142">
                  <c:v>52.920819899174496</c:v>
                </c:pt>
                <c:pt idx="2143">
                  <c:v>52.928762755328499</c:v>
                </c:pt>
                <c:pt idx="2144">
                  <c:v>52.936698603741299</c:v>
                </c:pt>
                <c:pt idx="2145">
                  <c:v>52.944627450937503</c:v>
                </c:pt>
                <c:pt idx="2146">
                  <c:v>52.952549303434601</c:v>
                </c:pt>
                <c:pt idx="2147">
                  <c:v>52.960464167743297</c:v>
                </c:pt>
                <c:pt idx="2148">
                  <c:v>52.968372050367101</c:v>
                </c:pt>
                <c:pt idx="2149">
                  <c:v>52.9762729578025</c:v>
                </c:pt>
                <c:pt idx="2150">
                  <c:v>52.984166896539101</c:v>
                </c:pt>
                <c:pt idx="2151">
                  <c:v>52.992053873059497</c:v>
                </c:pt>
                <c:pt idx="2152">
                  <c:v>52.999933893839398</c:v>
                </c:pt>
                <c:pt idx="2153">
                  <c:v>53.0078069653472</c:v>
                </c:pt>
                <c:pt idx="2154">
                  <c:v>53.015673094044502</c:v>
                </c:pt>
                <c:pt idx="2155">
                  <c:v>53.023532286386001</c:v>
                </c:pt>
                <c:pt idx="2156">
                  <c:v>53.031384548819297</c:v>
                </c:pt>
                <c:pt idx="2157">
                  <c:v>53.039229887784998</c:v>
                </c:pt>
                <c:pt idx="2158">
                  <c:v>53.0470683097167</c:v>
                </c:pt>
                <c:pt idx="2159">
                  <c:v>53.054899821040998</c:v>
                </c:pt>
                <c:pt idx="2160">
                  <c:v>53.062724428177503</c:v>
                </c:pt>
                <c:pt idx="2161">
                  <c:v>53.070542137538901</c:v>
                </c:pt>
                <c:pt idx="2162">
                  <c:v>53.078352959236298</c:v>
                </c:pt>
                <c:pt idx="2163">
                  <c:v>53.086156900269501</c:v>
                </c:pt>
                <c:pt idx="2164">
                  <c:v>53.093953963277102</c:v>
                </c:pt>
                <c:pt idx="2165">
                  <c:v>53.101744154660999</c:v>
                </c:pt>
                <c:pt idx="2166">
                  <c:v>53.109527480816098</c:v>
                </c:pt>
                <c:pt idx="2167">
                  <c:v>53.117303948130399</c:v>
                </c:pt>
                <c:pt idx="2168">
                  <c:v>53.125073562985598</c:v>
                </c:pt>
                <c:pt idx="2169">
                  <c:v>53.132836331756103</c:v>
                </c:pt>
                <c:pt idx="2170">
                  <c:v>53.140592260809797</c:v>
                </c:pt>
                <c:pt idx="2171">
                  <c:v>53.1483413565078</c:v>
                </c:pt>
                <c:pt idx="2172">
                  <c:v>53.156083625204403</c:v>
                </c:pt>
                <c:pt idx="2173">
                  <c:v>53.163819073246998</c:v>
                </c:pt>
                <c:pt idx="2174">
                  <c:v>53.171547706976398</c:v>
                </c:pt>
                <c:pt idx="2175">
                  <c:v>53.179269532726501</c:v>
                </c:pt>
                <c:pt idx="2176">
                  <c:v>53.186984556824399</c:v>
                </c:pt>
                <c:pt idx="2177">
                  <c:v>53.194692785590597</c:v>
                </c:pt>
                <c:pt idx="2178">
                  <c:v>53.202394225338601</c:v>
                </c:pt>
                <c:pt idx="2179">
                  <c:v>53.210088882375203</c:v>
                </c:pt>
                <c:pt idx="2180">
                  <c:v>53.2177767630006</c:v>
                </c:pt>
                <c:pt idx="2181">
                  <c:v>53.2254578735078</c:v>
                </c:pt>
                <c:pt idx="2182">
                  <c:v>53.233132220183499</c:v>
                </c:pt>
                <c:pt idx="2183">
                  <c:v>53.240799809307198</c:v>
                </c:pt>
                <c:pt idx="2184">
                  <c:v>53.248460647151902</c:v>
                </c:pt>
                <c:pt idx="2185">
                  <c:v>53.256114739983801</c:v>
                </c:pt>
                <c:pt idx="2186">
                  <c:v>53.263762094062102</c:v>
                </c:pt>
                <c:pt idx="2187">
                  <c:v>53.271402715639503</c:v>
                </c:pt>
                <c:pt idx="2188">
                  <c:v>53.279036610961697</c:v>
                </c:pt>
                <c:pt idx="2189">
                  <c:v>53.286663786267702</c:v>
                </c:pt>
                <c:pt idx="2190">
                  <c:v>53.294284247789797</c:v>
                </c:pt>
                <c:pt idx="2191">
                  <c:v>53.301898001753401</c:v>
                </c:pt>
                <c:pt idx="2192">
                  <c:v>53.309505054377098</c:v>
                </c:pt>
                <c:pt idx="2193">
                  <c:v>53.317105411872902</c:v>
                </c:pt>
                <c:pt idx="2194">
                  <c:v>53.324699080445797</c:v>
                </c:pt>
                <c:pt idx="2195">
                  <c:v>53.332286066294202</c:v>
                </c:pt>
                <c:pt idx="2196">
                  <c:v>53.339866375609603</c:v>
                </c:pt>
                <c:pt idx="2197">
                  <c:v>53.347440014576797</c:v>
                </c:pt>
                <c:pt idx="2198">
                  <c:v>53.355006989373699</c:v>
                </c:pt>
                <c:pt idx="2199">
                  <c:v>53.362567306171599</c:v>
                </c:pt>
                <c:pt idx="2200">
                  <c:v>53.370120971134803</c:v>
                </c:pt>
                <c:pt idx="2201">
                  <c:v>53.377667990421003</c:v>
                </c:pt>
                <c:pt idx="2202">
                  <c:v>53.385208370181097</c:v>
                </c:pt>
                <c:pt idx="2203">
                  <c:v>53.392742116558999</c:v>
                </c:pt>
                <c:pt idx="2204">
                  <c:v>53.4002692356922</c:v>
                </c:pt>
                <c:pt idx="2205">
                  <c:v>53.407789733711098</c:v>
                </c:pt>
                <c:pt idx="2206">
                  <c:v>53.4153036167395</c:v>
                </c:pt>
                <c:pt idx="2207">
                  <c:v>53.422810890894297</c:v>
                </c:pt>
                <c:pt idx="2208">
                  <c:v>53.430311562285603</c:v>
                </c:pt>
                <c:pt idx="2209">
                  <c:v>53.437805637017</c:v>
                </c:pt>
                <c:pt idx="2210">
                  <c:v>53.445293121184903</c:v>
                </c:pt>
                <c:pt idx="2211">
                  <c:v>53.452774020879197</c:v>
                </c:pt>
                <c:pt idx="2212">
                  <c:v>53.460248342183</c:v>
                </c:pt>
                <c:pt idx="2213">
                  <c:v>53.467716091172498</c:v>
                </c:pt>
                <c:pt idx="2214">
                  <c:v>53.475177280830103</c:v>
                </c:pt>
                <c:pt idx="2215">
                  <c:v>53.482631915694697</c:v>
                </c:pt>
                <c:pt idx="2216">
                  <c:v>53.490079997279999</c:v>
                </c:pt>
                <c:pt idx="2217">
                  <c:v>53.497521531661</c:v>
                </c:pt>
                <c:pt idx="2218">
                  <c:v>53.504956524906703</c:v>
                </c:pt>
                <c:pt idx="2219">
                  <c:v>53.512384983079301</c:v>
                </c:pt>
                <c:pt idx="2220">
                  <c:v>53.5198069122346</c:v>
                </c:pt>
                <c:pt idx="2221">
                  <c:v>53.527222318422197</c:v>
                </c:pt>
                <c:pt idx="2222">
                  <c:v>53.534631207685003</c:v>
                </c:pt>
                <c:pt idx="2223">
                  <c:v>53.542033586059503</c:v>
                </c:pt>
                <c:pt idx="2224">
                  <c:v>53.549429459575798</c:v>
                </c:pt>
                <c:pt idx="2225">
                  <c:v>53.556818834257299</c:v>
                </c:pt>
                <c:pt idx="2226">
                  <c:v>53.564201716121403</c:v>
                </c:pt>
                <c:pt idx="2227">
                  <c:v>53.571578111178702</c:v>
                </c:pt>
                <c:pt idx="2228">
                  <c:v>53.578948025433398</c:v>
                </c:pt>
                <c:pt idx="2229">
                  <c:v>53.586311464883401</c:v>
                </c:pt>
                <c:pt idx="2230">
                  <c:v>53.593668435519803</c:v>
                </c:pt>
                <c:pt idx="2231">
                  <c:v>53.601018943327702</c:v>
                </c:pt>
                <c:pt idx="2232">
                  <c:v>53.6083629942855</c:v>
                </c:pt>
                <c:pt idx="2233">
                  <c:v>53.615700594365002</c:v>
                </c:pt>
                <c:pt idx="2234">
                  <c:v>53.623031749531897</c:v>
                </c:pt>
                <c:pt idx="2235">
                  <c:v>53.630356465745102</c:v>
                </c:pt>
                <c:pt idx="2236">
                  <c:v>53.637674748957302</c:v>
                </c:pt>
                <c:pt idx="2237">
                  <c:v>53.644986605114703</c:v>
                </c:pt>
                <c:pt idx="2238">
                  <c:v>53.652292040156802</c:v>
                </c:pt>
                <c:pt idx="2239">
                  <c:v>53.6595910600171</c:v>
                </c:pt>
                <c:pt idx="2240">
                  <c:v>53.666883670622198</c:v>
                </c:pt>
                <c:pt idx="2241">
                  <c:v>53.674169877892503</c:v>
                </c:pt>
                <c:pt idx="2242">
                  <c:v>53.681449687741797</c:v>
                </c:pt>
                <c:pt idx="2243">
                  <c:v>53.688723106077603</c:v>
                </c:pt>
                <c:pt idx="2244">
                  <c:v>53.695990138800902</c:v>
                </c:pt>
                <c:pt idx="2245">
                  <c:v>53.703250791806198</c:v>
                </c:pt>
                <c:pt idx="2246">
                  <c:v>53.710505070981398</c:v>
                </c:pt>
                <c:pt idx="2247">
                  <c:v>53.717752982208303</c:v>
                </c:pt>
                <c:pt idx="2248">
                  <c:v>53.724994531362</c:v>
                </c:pt>
                <c:pt idx="2249">
                  <c:v>53.732229724311203</c:v>
                </c:pt>
                <c:pt idx="2250">
                  <c:v>53.739458566918103</c:v>
                </c:pt>
                <c:pt idx="2251">
                  <c:v>53.746681065038501</c:v>
                </c:pt>
                <c:pt idx="2252">
                  <c:v>53.753897224521701</c:v>
                </c:pt>
                <c:pt idx="2253">
                  <c:v>53.761107051210701</c:v>
                </c:pt>
                <c:pt idx="2254">
                  <c:v>53.768310550941798</c:v>
                </c:pt>
                <c:pt idx="2255">
                  <c:v>53.775507729545097</c:v>
                </c:pt>
                <c:pt idx="2256">
                  <c:v>53.782698592844</c:v>
                </c:pt>
                <c:pt idx="2257">
                  <c:v>53.789883146655498</c:v>
                </c:pt>
                <c:pt idx="2258">
                  <c:v>53.797061396790397</c:v>
                </c:pt>
                <c:pt idx="2259">
                  <c:v>53.804233349052801</c:v>
                </c:pt>
                <c:pt idx="2260">
                  <c:v>53.811399009240297</c:v>
                </c:pt>
                <c:pt idx="2261">
                  <c:v>53.8185583831442</c:v>
                </c:pt>
                <c:pt idx="2262">
                  <c:v>53.825711476549301</c:v>
                </c:pt>
                <c:pt idx="2263">
                  <c:v>53.832858295233898</c:v>
                </c:pt>
                <c:pt idx="2264">
                  <c:v>53.839998844969998</c:v>
                </c:pt>
                <c:pt idx="2265">
                  <c:v>53.847133131522803</c:v>
                </c:pt>
                <c:pt idx="2266">
                  <c:v>53.854261169770403</c:v>
                </c:pt>
                <c:pt idx="2267">
                  <c:v>53.8613829610293</c:v>
                </c:pt>
                <c:pt idx="2268">
                  <c:v>53.8684985073089</c:v>
                </c:pt>
                <c:pt idx="2269">
                  <c:v>53.875607814377801</c:v>
                </c:pt>
                <c:pt idx="2270">
                  <c:v>53.882710887998599</c:v>
                </c:pt>
                <c:pt idx="2271">
                  <c:v>53.889807733928002</c:v>
                </c:pt>
                <c:pt idx="2272">
                  <c:v>53.896898357916299</c:v>
                </c:pt>
                <c:pt idx="2273">
                  <c:v>53.903982765707802</c:v>
                </c:pt>
                <c:pt idx="2274">
                  <c:v>53.911060963040903</c:v>
                </c:pt>
                <c:pt idx="2275">
                  <c:v>53.9181329556477</c:v>
                </c:pt>
                <c:pt idx="2276">
                  <c:v>53.925198749254399</c:v>
                </c:pt>
                <c:pt idx="2277">
                  <c:v>53.9322583495807</c:v>
                </c:pt>
                <c:pt idx="2278">
                  <c:v>53.9393117623408</c:v>
                </c:pt>
                <c:pt idx="2279">
                  <c:v>53.946358993242299</c:v>
                </c:pt>
                <c:pt idx="2280">
                  <c:v>53.953400047987003</c:v>
                </c:pt>
                <c:pt idx="2281">
                  <c:v>53.960434932270502</c:v>
                </c:pt>
                <c:pt idx="2282">
                  <c:v>53.967463651782403</c:v>
                </c:pt>
                <c:pt idx="2283">
                  <c:v>53.974486212206003</c:v>
                </c:pt>
                <c:pt idx="2284">
                  <c:v>53.981502619218801</c:v>
                </c:pt>
                <c:pt idx="2285">
                  <c:v>53.988512878492003</c:v>
                </c:pt>
                <c:pt idx="2286">
                  <c:v>53.9955169956907</c:v>
                </c:pt>
                <c:pt idx="2287">
                  <c:v>54.002514976474103</c:v>
                </c:pt>
                <c:pt idx="2288">
                  <c:v>54.009506826495198</c:v>
                </c:pt>
                <c:pt idx="2289">
                  <c:v>54.016492551400702</c:v>
                </c:pt>
                <c:pt idx="2290">
                  <c:v>54.023472156831701</c:v>
                </c:pt>
                <c:pt idx="2291">
                  <c:v>54.030445648422599</c:v>
                </c:pt>
                <c:pt idx="2292">
                  <c:v>54.037413031802203</c:v>
                </c:pt>
                <c:pt idx="2293">
                  <c:v>54.044374312593099</c:v>
                </c:pt>
                <c:pt idx="2294">
                  <c:v>54.051329496411597</c:v>
                </c:pt>
                <c:pt idx="2295">
                  <c:v>54.058278588868099</c:v>
                </c:pt>
                <c:pt idx="2296">
                  <c:v>54.065221595566904</c:v>
                </c:pt>
                <c:pt idx="2297">
                  <c:v>54.0721585221062</c:v>
                </c:pt>
                <c:pt idx="2298">
                  <c:v>54.079089374077903</c:v>
                </c:pt>
                <c:pt idx="2299">
                  <c:v>54.086014157068199</c:v>
                </c:pt>
                <c:pt idx="2300">
                  <c:v>54.092932876656903</c:v>
                </c:pt>
                <c:pt idx="2301">
                  <c:v>54.099845538417803</c:v>
                </c:pt>
                <c:pt idx="2302">
                  <c:v>54.106752147918698</c:v>
                </c:pt>
                <c:pt idx="2303">
                  <c:v>54.113652710721098</c:v>
                </c:pt>
                <c:pt idx="2304">
                  <c:v>54.120547232380602</c:v>
                </c:pt>
                <c:pt idx="2305">
                  <c:v>54.127435718446698</c:v>
                </c:pt>
                <c:pt idx="2306">
                  <c:v>54.134318174462599</c:v>
                </c:pt>
                <c:pt idx="2307">
                  <c:v>54.141194605965801</c:v>
                </c:pt>
                <c:pt idx="2308">
                  <c:v>54.148065018487301</c:v>
                </c:pt>
                <c:pt idx="2309">
                  <c:v>54.154929417552196</c:v>
                </c:pt>
                <c:pt idx="2310">
                  <c:v>54.161787808679499</c:v>
                </c:pt>
                <c:pt idx="2311">
                  <c:v>54.168640197382103</c:v>
                </c:pt>
                <c:pt idx="2312">
                  <c:v>54.175486589166901</c:v>
                </c:pt>
                <c:pt idx="2313">
                  <c:v>54.182326989534502</c:v>
                </c:pt>
                <c:pt idx="2314">
                  <c:v>54.189161403979497</c:v>
                </c:pt>
                <c:pt idx="2315">
                  <c:v>54.195989837990602</c:v>
                </c:pt>
                <c:pt idx="2316">
                  <c:v>54.202812297050102</c:v>
                </c:pt>
                <c:pt idx="2317">
                  <c:v>54.209628786634497</c:v>
                </c:pt>
                <c:pt idx="2318">
                  <c:v>54.216439322167197</c:v>
                </c:pt>
                <c:pt idx="2319">
                  <c:v>54.223243902323397</c:v>
                </c:pt>
                <c:pt idx="2320">
                  <c:v>54.2300425302927</c:v>
                </c:pt>
                <c:pt idx="2321">
                  <c:v>54.236835211554599</c:v>
                </c:pt>
                <c:pt idx="2322">
                  <c:v>54.243621951582803</c:v>
                </c:pt>
                <c:pt idx="2323">
                  <c:v>54.2504027558454</c:v>
                </c:pt>
                <c:pt idx="2324">
                  <c:v>54.257177629804602</c:v>
                </c:pt>
                <c:pt idx="2325">
                  <c:v>54.263946578916901</c:v>
                </c:pt>
                <c:pt idx="2326">
                  <c:v>54.270709608633098</c:v>
                </c:pt>
                <c:pt idx="2327">
                  <c:v>54.277466724398003</c:v>
                </c:pt>
                <c:pt idx="2328">
                  <c:v>54.284217931651199</c:v>
                </c:pt>
                <c:pt idx="2329">
                  <c:v>54.290963235825899</c:v>
                </c:pt>
                <c:pt idx="2330">
                  <c:v>54.297702642350004</c:v>
                </c:pt>
                <c:pt idx="2331">
                  <c:v>54.304436156645501</c:v>
                </c:pt>
                <c:pt idx="2332">
                  <c:v>54.311163784128702</c:v>
                </c:pt>
                <c:pt idx="2333">
                  <c:v>54.317885530210098</c:v>
                </c:pt>
                <c:pt idx="2334">
                  <c:v>54.324601400294398</c:v>
                </c:pt>
                <c:pt idx="2335">
                  <c:v>54.331311399780702</c:v>
                </c:pt>
                <c:pt idx="2336">
                  <c:v>54.338015534062301</c:v>
                </c:pt>
                <c:pt idx="2337">
                  <c:v>54.344713808526699</c:v>
                </c:pt>
                <c:pt idx="2338">
                  <c:v>54.351406228555597</c:v>
                </c:pt>
                <c:pt idx="2339">
                  <c:v>54.358092799525103</c:v>
                </c:pt>
                <c:pt idx="2340">
                  <c:v>54.3647735268055</c:v>
                </c:pt>
                <c:pt idx="2341">
                  <c:v>54.3714484157614</c:v>
                </c:pt>
                <c:pt idx="2342">
                  <c:v>54.378117471751402</c:v>
                </c:pt>
                <c:pt idx="2343">
                  <c:v>54.3847807001288</c:v>
                </c:pt>
                <c:pt idx="2344">
                  <c:v>54.391438106240599</c:v>
                </c:pt>
                <c:pt idx="2345">
                  <c:v>54.398089695428602</c:v>
                </c:pt>
                <c:pt idx="2346">
                  <c:v>54.404735473028502</c:v>
                </c:pt>
                <c:pt idx="2347">
                  <c:v>54.4113754443703</c:v>
                </c:pt>
                <c:pt idx="2348">
                  <c:v>54.418009614778398</c:v>
                </c:pt>
                <c:pt idx="2349">
                  <c:v>54.424637989571302</c:v>
                </c:pt>
                <c:pt idx="2350">
                  <c:v>54.431260574061803</c:v>
                </c:pt>
                <c:pt idx="2351">
                  <c:v>54.437877373557001</c:v>
                </c:pt>
                <c:pt idx="2352">
                  <c:v>54.444488393358199</c:v>
                </c:pt>
                <c:pt idx="2353">
                  <c:v>54.451093638760902</c:v>
                </c:pt>
                <c:pt idx="2354">
                  <c:v>54.4576931150551</c:v>
                </c:pt>
                <c:pt idx="2355">
                  <c:v>54.464286827524703</c:v>
                </c:pt>
                <c:pt idx="2356">
                  <c:v>54.470874781448003</c:v>
                </c:pt>
                <c:pt idx="2357">
                  <c:v>54.477456982097699</c:v>
                </c:pt>
                <c:pt idx="2358">
                  <c:v>54.484033434740603</c:v>
                </c:pt>
                <c:pt idx="2359">
                  <c:v>54.4906041446378</c:v>
                </c:pt>
                <c:pt idx="2360">
                  <c:v>54.497169117044599</c:v>
                </c:pt>
                <c:pt idx="2361">
                  <c:v>54.503728357210498</c:v>
                </c:pt>
                <c:pt idx="2362">
                  <c:v>54.510281870379401</c:v>
                </c:pt>
                <c:pt idx="2363">
                  <c:v>54.516829661789501</c:v>
                </c:pt>
                <c:pt idx="2364">
                  <c:v>54.523371736672999</c:v>
                </c:pt>
                <c:pt idx="2365">
                  <c:v>54.529908100256499</c:v>
                </c:pt>
                <c:pt idx="2366">
                  <c:v>54.536438757760898</c:v>
                </c:pt>
                <c:pt idx="2367">
                  <c:v>54.542963714401303</c:v>
                </c:pt>
                <c:pt idx="2368">
                  <c:v>54.549482975387001</c:v>
                </c:pt>
                <c:pt idx="2369">
                  <c:v>54.555996545921701</c:v>
                </c:pt>
                <c:pt idx="2370">
                  <c:v>54.5625044242881</c:v>
                </c:pt>
                <c:pt idx="2371">
                  <c:v>54.569006643052298</c:v>
                </c:pt>
                <c:pt idx="2372">
                  <c:v>54.575503187629003</c:v>
                </c:pt>
                <c:pt idx="2373">
                  <c:v>54.581994063231001</c:v>
                </c:pt>
                <c:pt idx="2374">
                  <c:v>54.588479275065097</c:v>
                </c:pt>
                <c:pt idx="2375">
                  <c:v>54.594958828332899</c:v>
                </c:pt>
                <c:pt idx="2376">
                  <c:v>54.601432728229902</c:v>
                </c:pt>
                <c:pt idx="2377">
                  <c:v>54.607900979946002</c:v>
                </c:pt>
                <c:pt idx="2378">
                  <c:v>54.614363588665398</c:v>
                </c:pt>
                <c:pt idx="2379">
                  <c:v>54.620820559566603</c:v>
                </c:pt>
                <c:pt idx="2380">
                  <c:v>54.627271897822297</c:v>
                </c:pt>
                <c:pt idx="2381">
                  <c:v>54.633717608599802</c:v>
                </c:pt>
                <c:pt idx="2382">
                  <c:v>54.640157697060303</c:v>
                </c:pt>
                <c:pt idx="2383">
                  <c:v>54.646592168359703</c:v>
                </c:pt>
                <c:pt idx="2384">
                  <c:v>54.653021027648002</c:v>
                </c:pt>
                <c:pt idx="2385">
                  <c:v>54.6594442800696</c:v>
                </c:pt>
                <c:pt idx="2386">
                  <c:v>54.665861930763398</c:v>
                </c:pt>
                <c:pt idx="2387">
                  <c:v>54.672273984862301</c:v>
                </c:pt>
                <c:pt idx="2388">
                  <c:v>54.678680447493903</c:v>
                </c:pt>
                <c:pt idx="2389">
                  <c:v>54.685081323779997</c:v>
                </c:pt>
                <c:pt idx="2390">
                  <c:v>54.691476618836603</c:v>
                </c:pt>
                <c:pt idx="2391">
                  <c:v>54.697866337774499</c:v>
                </c:pt>
                <c:pt idx="2392">
                  <c:v>54.704250485698502</c:v>
                </c:pt>
                <c:pt idx="2393">
                  <c:v>54.710629067707899</c:v>
                </c:pt>
                <c:pt idx="2394">
                  <c:v>54.7170020888965</c:v>
                </c:pt>
                <c:pt idx="2395">
                  <c:v>54.723369554352203</c:v>
                </c:pt>
                <c:pt idx="2396">
                  <c:v>54.729731469157699</c:v>
                </c:pt>
                <c:pt idx="2397">
                  <c:v>54.7360878383898</c:v>
                </c:pt>
                <c:pt idx="2398">
                  <c:v>54.742438667119799</c:v>
                </c:pt>
                <c:pt idx="2399">
                  <c:v>54.748783960413398</c:v>
                </c:pt>
                <c:pt idx="2400">
                  <c:v>54.755123723330897</c:v>
                </c:pt>
                <c:pt idx="2401">
                  <c:v>54.761457960926798</c:v>
                </c:pt>
                <c:pt idx="2402">
                  <c:v>54.767786678250197</c:v>
                </c:pt>
                <c:pt idx="2403">
                  <c:v>54.774109880344398</c:v>
                </c:pt>
                <c:pt idx="2404">
                  <c:v>54.780427572247497</c:v>
                </c:pt>
                <c:pt idx="2405">
                  <c:v>54.7867397589918</c:v>
                </c:pt>
                <c:pt idx="2406">
                  <c:v>54.793046445604098</c:v>
                </c:pt>
                <c:pt idx="2407">
                  <c:v>54.799347637105697</c:v>
                </c:pt>
                <c:pt idx="2408">
                  <c:v>54.805643338512503</c:v>
                </c:pt>
                <c:pt idx="2409">
                  <c:v>54.811933554834603</c:v>
                </c:pt>
                <c:pt idx="2410">
                  <c:v>54.818218291076803</c:v>
                </c:pt>
                <c:pt idx="2411">
                  <c:v>54.824497552238299</c:v>
                </c:pt>
                <c:pt idx="2412">
                  <c:v>54.830771343312897</c:v>
                </c:pt>
                <c:pt idx="2413">
                  <c:v>54.837039669288799</c:v>
                </c:pt>
                <c:pt idx="2414">
                  <c:v>54.843302535148702</c:v>
                </c:pt>
                <c:pt idx="2415">
                  <c:v>54.8495599458698</c:v>
                </c:pt>
                <c:pt idx="2416">
                  <c:v>54.855811906423902</c:v>
                </c:pt>
                <c:pt idx="2417">
                  <c:v>54.862058421777398</c:v>
                </c:pt>
                <c:pt idx="2418">
                  <c:v>54.868299496890998</c:v>
                </c:pt>
                <c:pt idx="2419">
                  <c:v>54.874535136720198</c:v>
                </c:pt>
                <c:pt idx="2420">
                  <c:v>54.880765346214801</c:v>
                </c:pt>
                <c:pt idx="2421">
                  <c:v>54.886990130669801</c:v>
                </c:pt>
                <c:pt idx="2422">
                  <c:v>54.893209511685001</c:v>
                </c:pt>
                <c:pt idx="2423">
                  <c:v>54.899423478057003</c:v>
                </c:pt>
                <c:pt idx="2424">
                  <c:v>54.905632034736001</c:v>
                </c:pt>
                <c:pt idx="2425">
                  <c:v>54.911835186667197</c:v>
                </c:pt>
                <c:pt idx="2426">
                  <c:v>54.918032938790503</c:v>
                </c:pt>
                <c:pt idx="2427">
                  <c:v>54.924225296040902</c:v>
                </c:pt>
                <c:pt idx="2428">
                  <c:v>54.930412263348103</c:v>
                </c:pt>
                <c:pt idx="2429">
                  <c:v>54.9365938456368</c:v>
                </c:pt>
                <c:pt idx="2430">
                  <c:v>54.942770047826599</c:v>
                </c:pt>
                <c:pt idx="2431">
                  <c:v>54.948940874832203</c:v>
                </c:pt>
                <c:pt idx="2432">
                  <c:v>54.955106331562902</c:v>
                </c:pt>
                <c:pt idx="2433">
                  <c:v>54.961266422923103</c:v>
                </c:pt>
                <c:pt idx="2434">
                  <c:v>54.967421153812197</c:v>
                </c:pt>
                <c:pt idx="2435">
                  <c:v>54.973570529124601</c:v>
                </c:pt>
                <c:pt idx="2436">
                  <c:v>54.979714553749503</c:v>
                </c:pt>
                <c:pt idx="2437">
                  <c:v>54.985853232571003</c:v>
                </c:pt>
                <c:pt idx="2438">
                  <c:v>54.991986570468598</c:v>
                </c:pt>
                <c:pt idx="2439">
                  <c:v>54.998114572316297</c:v>
                </c:pt>
                <c:pt idx="2440">
                  <c:v>55.004237242983301</c:v>
                </c:pt>
                <c:pt idx="2441">
                  <c:v>55.0103545873339</c:v>
                </c:pt>
                <c:pt idx="2442">
                  <c:v>55.016466610227297</c:v>
                </c:pt>
                <c:pt idx="2443">
                  <c:v>55.022573316517601</c:v>
                </c:pt>
                <c:pt idx="2444">
                  <c:v>55.028674711054201</c:v>
                </c:pt>
                <c:pt idx="2445">
                  <c:v>55.034770798681301</c:v>
                </c:pt>
                <c:pt idx="2446">
                  <c:v>55.040861584238201</c:v>
                </c:pt>
                <c:pt idx="2447">
                  <c:v>55.046947072559398</c:v>
                </c:pt>
                <c:pt idx="2448">
                  <c:v>55.053027268474096</c:v>
                </c:pt>
                <c:pt idx="2449">
                  <c:v>55.059102176807002</c:v>
                </c:pt>
                <c:pt idx="2450">
                  <c:v>55.065171802377598</c:v>
                </c:pt>
                <c:pt idx="2451">
                  <c:v>55.071236150000502</c:v>
                </c:pt>
                <c:pt idx="2452">
                  <c:v>55.077295224485397</c:v>
                </c:pt>
                <c:pt idx="2453">
                  <c:v>55.083349030637201</c:v>
                </c:pt>
                <c:pt idx="2454">
                  <c:v>55.089397573255702</c:v>
                </c:pt>
                <c:pt idx="2455">
                  <c:v>55.095440857136097</c:v>
                </c:pt>
                <c:pt idx="2456">
                  <c:v>55.101478887068403</c:v>
                </c:pt>
                <c:pt idx="2457">
                  <c:v>55.107511667837997</c:v>
                </c:pt>
                <c:pt idx="2458">
                  <c:v>55.113539204225198</c:v>
                </c:pt>
                <c:pt idx="2459">
                  <c:v>55.119561501005599</c:v>
                </c:pt>
                <c:pt idx="2460">
                  <c:v>55.125578562949897</c:v>
                </c:pt>
                <c:pt idx="2461">
                  <c:v>55.131590394824002</c:v>
                </c:pt>
                <c:pt idx="2462">
                  <c:v>55.137597001388798</c:v>
                </c:pt>
                <c:pt idx="2463">
                  <c:v>55.143598387400601</c:v>
                </c:pt>
                <c:pt idx="2464">
                  <c:v>55.149594557610698</c:v>
                </c:pt>
                <c:pt idx="2465">
                  <c:v>55.155585516765697</c:v>
                </c:pt>
                <c:pt idx="2466">
                  <c:v>55.1615712696073</c:v>
                </c:pt>
                <c:pt idx="2467">
                  <c:v>55.167551820872497</c:v>
                </c:pt>
                <c:pt idx="2468">
                  <c:v>55.173527175293501</c:v>
                </c:pt>
                <c:pt idx="2469">
                  <c:v>55.179497337597702</c:v>
                </c:pt>
                <c:pt idx="2470">
                  <c:v>55.185462312507603</c:v>
                </c:pt>
                <c:pt idx="2471">
                  <c:v>55.1914221047411</c:v>
                </c:pt>
                <c:pt idx="2472">
                  <c:v>55.197376719011402</c:v>
                </c:pt>
                <c:pt idx="2473">
                  <c:v>55.203326160026698</c:v>
                </c:pt>
                <c:pt idx="2474">
                  <c:v>55.209270432490698</c:v>
                </c:pt>
                <c:pt idx="2475">
                  <c:v>55.215209541102197</c:v>
                </c:pt>
                <c:pt idx="2476">
                  <c:v>55.221143490555299</c:v>
                </c:pt>
                <c:pt idx="2477">
                  <c:v>55.227072285539499</c:v>
                </c:pt>
                <c:pt idx="2478">
                  <c:v>55.232995930739499</c:v>
                </c:pt>
                <c:pt idx="2479">
                  <c:v>55.238914430835202</c:v>
                </c:pt>
                <c:pt idx="2480">
                  <c:v>55.2448277905021</c:v>
                </c:pt>
                <c:pt idx="2481">
                  <c:v>55.250736014410698</c:v>
                </c:pt>
                <c:pt idx="2482">
                  <c:v>55.256639107226903</c:v>
                </c:pt>
                <c:pt idx="2483">
                  <c:v>55.262537073612101</c:v>
                </c:pt>
                <c:pt idx="2484">
                  <c:v>55.268429918222701</c:v>
                </c:pt>
                <c:pt idx="2485">
                  <c:v>55.274317645710902</c:v>
                </c:pt>
                <c:pt idx="2486">
                  <c:v>55.280200260723802</c:v>
                </c:pt>
                <c:pt idx="2487">
                  <c:v>55.286077767904104</c:v>
                </c:pt>
                <c:pt idx="2488">
                  <c:v>55.291950171890001</c:v>
                </c:pt>
                <c:pt idx="2489">
                  <c:v>55.297817477314602</c:v>
                </c:pt>
                <c:pt idx="2490">
                  <c:v>55.303679688806902</c:v>
                </c:pt>
                <c:pt idx="2491">
                  <c:v>55.309536810990998</c:v>
                </c:pt>
                <c:pt idx="2492">
                  <c:v>55.3153888484864</c:v>
                </c:pt>
                <c:pt idx="2493">
                  <c:v>55.321235805908202</c:v>
                </c:pt>
                <c:pt idx="2494">
                  <c:v>55.327077687866797</c:v>
                </c:pt>
                <c:pt idx="2495">
                  <c:v>55.332914498967902</c:v>
                </c:pt>
                <c:pt idx="2496">
                  <c:v>55.3387462438127</c:v>
                </c:pt>
                <c:pt idx="2497">
                  <c:v>55.344572926997998</c:v>
                </c:pt>
                <c:pt idx="2498">
                  <c:v>55.350394553115798</c:v>
                </c:pt>
                <c:pt idx="2499">
                  <c:v>55.356211126753799</c:v>
                </c:pt>
                <c:pt idx="2500">
                  <c:v>55.362022652495</c:v>
                </c:pt>
                <c:pt idx="2501">
                  <c:v>55.367829134917798</c:v>
                </c:pt>
                <c:pt idx="2502">
                  <c:v>55.373630578596298</c:v>
                </c:pt>
                <c:pt idx="2503">
                  <c:v>55.379426988099802</c:v>
                </c:pt>
                <c:pt idx="2504">
                  <c:v>55.385218371215203</c:v>
                </c:pt>
                <c:pt idx="2505">
                  <c:v>55.391004736916997</c:v>
                </c:pt>
                <c:pt idx="2506">
                  <c:v>55.3967860826682</c:v>
                </c:pt>
                <c:pt idx="2507">
                  <c:v>55.402562413033998</c:v>
                </c:pt>
                <c:pt idx="2508">
                  <c:v>55.408333732575102</c:v>
                </c:pt>
                <c:pt idx="2509">
                  <c:v>55.414100045848201</c:v>
                </c:pt>
                <c:pt idx="2510">
                  <c:v>55.419861357405502</c:v>
                </c:pt>
                <c:pt idx="2511">
                  <c:v>55.425617671795102</c:v>
                </c:pt>
                <c:pt idx="2512">
                  <c:v>55.431368993560802</c:v>
                </c:pt>
                <c:pt idx="2513">
                  <c:v>55.437115327241997</c:v>
                </c:pt>
                <c:pt idx="2514">
                  <c:v>55.442856677374103</c:v>
                </c:pt>
                <c:pt idx="2515">
                  <c:v>55.4485930484881</c:v>
                </c:pt>
                <c:pt idx="2516">
                  <c:v>55.454324445110899</c:v>
                </c:pt>
                <c:pt idx="2517">
                  <c:v>55.460050871765098</c:v>
                </c:pt>
                <c:pt idx="2518">
                  <c:v>55.465772332969102</c:v>
                </c:pt>
                <c:pt idx="2519">
                  <c:v>55.471488833237103</c:v>
                </c:pt>
                <c:pt idx="2520">
                  <c:v>55.477200377079299</c:v>
                </c:pt>
                <c:pt idx="2521">
                  <c:v>55.482906969001498</c:v>
                </c:pt>
                <c:pt idx="2522">
                  <c:v>55.488608613505299</c:v>
                </c:pt>
                <c:pt idx="2523">
                  <c:v>55.494305315088397</c:v>
                </c:pt>
                <c:pt idx="2524">
                  <c:v>55.4999970782441</c:v>
                </c:pt>
                <c:pt idx="2525">
                  <c:v>55.505683907461702</c:v>
                </c:pt>
                <c:pt idx="2526">
                  <c:v>55.511365807226397</c:v>
                </c:pt>
                <c:pt idx="2527">
                  <c:v>55.517042782019097</c:v>
                </c:pt>
                <c:pt idx="2528">
                  <c:v>55.522714836316801</c:v>
                </c:pt>
                <c:pt idx="2529">
                  <c:v>55.5283819745922</c:v>
                </c:pt>
                <c:pt idx="2530">
                  <c:v>55.534044201314003</c:v>
                </c:pt>
                <c:pt idx="2531">
                  <c:v>55.539701520946899</c:v>
                </c:pt>
                <c:pt idx="2532">
                  <c:v>55.545353937951297</c:v>
                </c:pt>
                <c:pt idx="2533">
                  <c:v>55.551001456783801</c:v>
                </c:pt>
                <c:pt idx="2534">
                  <c:v>55.5566440818967</c:v>
                </c:pt>
                <c:pt idx="2535">
                  <c:v>55.562281817738402</c:v>
                </c:pt>
                <c:pt idx="2536">
                  <c:v>55.567914668753197</c:v>
                </c:pt>
                <c:pt idx="2537">
                  <c:v>55.573542639381301</c:v>
                </c:pt>
                <c:pt idx="2538">
                  <c:v>55.579165734059103</c:v>
                </c:pt>
                <c:pt idx="2539">
                  <c:v>55.584783957218797</c:v>
                </c:pt>
                <c:pt idx="2540">
                  <c:v>55.590397313288598</c:v>
                </c:pt>
                <c:pt idx="2541">
                  <c:v>55.596005806692702</c:v>
                </c:pt>
                <c:pt idx="2542">
                  <c:v>55.601609441851302</c:v>
                </c:pt>
                <c:pt idx="2543">
                  <c:v>55.607208223180898</c:v>
                </c:pt>
                <c:pt idx="2544">
                  <c:v>55.612802155093497</c:v>
                </c:pt>
                <c:pt idx="2545">
                  <c:v>55.6183912419976</c:v>
                </c:pt>
                <c:pt idx="2546">
                  <c:v>55.623975488297603</c:v>
                </c:pt>
                <c:pt idx="2547">
                  <c:v>55.629554898393799</c:v>
                </c:pt>
                <c:pt idx="2548">
                  <c:v>55.635129476682799</c:v>
                </c:pt>
                <c:pt idx="2549">
                  <c:v>55.6406992275571</c:v>
                </c:pt>
                <c:pt idx="2550">
                  <c:v>55.646264155405497</c:v>
                </c:pt>
                <c:pt idx="2551">
                  <c:v>55.6518242646126</c:v>
                </c:pt>
                <c:pt idx="2552">
                  <c:v>55.657379559559303</c:v>
                </c:pt>
                <c:pt idx="2553">
                  <c:v>55.662930044622598</c:v>
                </c:pt>
                <c:pt idx="2554">
                  <c:v>55.668475724175401</c:v>
                </c:pt>
                <c:pt idx="2555">
                  <c:v>55.674016602587102</c:v>
                </c:pt>
                <c:pt idx="2556">
                  <c:v>55.679552684222898</c:v>
                </c:pt>
                <c:pt idx="2557">
                  <c:v>55.685083973444399</c:v>
                </c:pt>
                <c:pt idx="2558">
                  <c:v>55.690610474609201</c:v>
                </c:pt>
                <c:pt idx="2559">
                  <c:v>55.696132192070998</c:v>
                </c:pt>
                <c:pt idx="2560">
                  <c:v>55.701649130179902</c:v>
                </c:pt>
                <c:pt idx="2561">
                  <c:v>55.707161293281899</c:v>
                </c:pt>
                <c:pt idx="2562">
                  <c:v>55.7126686857195</c:v>
                </c:pt>
                <c:pt idx="2563">
                  <c:v>55.7181713118311</c:v>
                </c:pt>
                <c:pt idx="2564">
                  <c:v>55.7236691759515</c:v>
                </c:pt>
                <c:pt idx="2565">
                  <c:v>55.7291622824117</c:v>
                </c:pt>
                <c:pt idx="2566">
                  <c:v>55.734650635538799</c:v>
                </c:pt>
                <c:pt idx="2567">
                  <c:v>55.7401342396562</c:v>
                </c:pt>
                <c:pt idx="2568">
                  <c:v>55.745613099083698</c:v>
                </c:pt>
                <c:pt idx="2569">
                  <c:v>55.751087218137101</c:v>
                </c:pt>
                <c:pt idx="2570">
                  <c:v>55.756556601128501</c:v>
                </c:pt>
                <c:pt idx="2571">
                  <c:v>55.762021252366502</c:v>
                </c:pt>
                <c:pt idx="2572">
                  <c:v>55.767481176155698</c:v>
                </c:pt>
                <c:pt idx="2573">
                  <c:v>55.772936376797198</c:v>
                </c:pt>
                <c:pt idx="2574">
                  <c:v>55.778386858588199</c:v>
                </c:pt>
                <c:pt idx="2575">
                  <c:v>55.783832625822399</c:v>
                </c:pt>
                <c:pt idx="2576">
                  <c:v>55.789273682789599</c:v>
                </c:pt>
                <c:pt idx="2577">
                  <c:v>55.794710033776099</c:v>
                </c:pt>
                <c:pt idx="2578">
                  <c:v>55.800141683064503</c:v>
                </c:pt>
                <c:pt idx="2579">
                  <c:v>55.8055686349336</c:v>
                </c:pt>
                <c:pt idx="2580">
                  <c:v>55.810990893658897</c:v>
                </c:pt>
                <c:pt idx="2581">
                  <c:v>55.816408463511699</c:v>
                </c:pt>
                <c:pt idx="2582">
                  <c:v>55.821821348760302</c:v>
                </c:pt>
                <c:pt idx="2583">
                  <c:v>55.827229553668801</c:v>
                </c:pt>
                <c:pt idx="2584">
                  <c:v>55.832633082498099</c:v>
                </c:pt>
                <c:pt idx="2585">
                  <c:v>55.8380319395052</c:v>
                </c:pt>
                <c:pt idx="2586">
                  <c:v>55.843426128943896</c:v>
                </c:pt>
                <c:pt idx="2587">
                  <c:v>55.848815645917298</c:v>
                </c:pt>
                <c:pt idx="2588">
                  <c:v>55.854200496903303</c:v>
                </c:pt>
                <c:pt idx="2589">
                  <c:v>55.859580692262199</c:v>
                </c:pt>
                <c:pt idx="2590">
                  <c:v>55.864956236213203</c:v>
                </c:pt>
                <c:pt idx="2591">
                  <c:v>55.870327132971802</c:v>
                </c:pt>
                <c:pt idx="2592">
                  <c:v>55.875693386749397</c:v>
                </c:pt>
                <c:pt idx="2593">
                  <c:v>55.8810550017539</c:v>
                </c:pt>
                <c:pt idx="2594">
                  <c:v>55.886411982189202</c:v>
                </c:pt>
                <c:pt idx="2595">
                  <c:v>55.891764332255498</c:v>
                </c:pt>
                <c:pt idx="2596">
                  <c:v>55.897112056149197</c:v>
                </c:pt>
                <c:pt idx="2597">
                  <c:v>55.9024551580628</c:v>
                </c:pt>
                <c:pt idx="2598">
                  <c:v>55.907793642185098</c:v>
                </c:pt>
                <c:pt idx="2599">
                  <c:v>55.913127512701202</c:v>
                </c:pt>
                <c:pt idx="2600">
                  <c:v>55.9184567737924</c:v>
                </c:pt>
                <c:pt idx="2601">
                  <c:v>55.9237814296362</c:v>
                </c:pt>
                <c:pt idx="2602">
                  <c:v>55.929101484406303</c:v>
                </c:pt>
                <c:pt idx="2603">
                  <c:v>55.934416942273003</c:v>
                </c:pt>
                <c:pt idx="2604">
                  <c:v>55.939727807402299</c:v>
                </c:pt>
                <c:pt idx="2605">
                  <c:v>55.945034083956998</c:v>
                </c:pt>
                <c:pt idx="2606">
                  <c:v>55.950335776095898</c:v>
                </c:pt>
                <c:pt idx="2607">
                  <c:v>55.955632887974197</c:v>
                </c:pt>
                <c:pt idx="2608">
                  <c:v>55.960925423743298</c:v>
                </c:pt>
                <c:pt idx="2609">
                  <c:v>55.966213387551001</c:v>
                </c:pt>
                <c:pt idx="2610">
                  <c:v>55.971496783541397</c:v>
                </c:pt>
                <c:pt idx="2611">
                  <c:v>55.976775615854798</c:v>
                </c:pt>
                <c:pt idx="2612">
                  <c:v>55.982049888627998</c:v>
                </c:pt>
                <c:pt idx="2613">
                  <c:v>55.987319605994003</c:v>
                </c:pt>
                <c:pt idx="2614">
                  <c:v>55.992584772082303</c:v>
                </c:pt>
                <c:pt idx="2615">
                  <c:v>55.9978453910186</c:v>
                </c:pt>
                <c:pt idx="2616">
                  <c:v>56.003101466924903</c:v>
                </c:pt>
                <c:pt idx="2617">
                  <c:v>56.008353003919801</c:v>
                </c:pt>
                <c:pt idx="2618">
                  <c:v>56.013600006118097</c:v>
                </c:pt>
                <c:pt idx="2619">
                  <c:v>56.018842477630898</c:v>
                </c:pt>
                <c:pt idx="2620">
                  <c:v>56.024080422565902</c:v>
                </c:pt>
                <c:pt idx="2621">
                  <c:v>56.029313845027097</c:v>
                </c:pt>
                <c:pt idx="2622">
                  <c:v>56.034542749114898</c:v>
                </c:pt>
                <c:pt idx="2623">
                  <c:v>56.039767138925903</c:v>
                </c:pt>
                <c:pt idx="2624">
                  <c:v>56.044987018553599</c:v>
                </c:pt>
                <c:pt idx="2625">
                  <c:v>56.0502023920874</c:v>
                </c:pt>
                <c:pt idx="2626">
                  <c:v>56.055413263613403</c:v>
                </c:pt>
                <c:pt idx="2627">
                  <c:v>56.060619637214103</c:v>
                </c:pt>
                <c:pt idx="2628">
                  <c:v>56.065821516968498</c:v>
                </c:pt>
                <c:pt idx="2629">
                  <c:v>56.071018906951899</c:v>
                </c:pt>
                <c:pt idx="2630">
                  <c:v>56.076211811236199</c:v>
                </c:pt>
                <c:pt idx="2631">
                  <c:v>56.081400233889703</c:v>
                </c:pt>
                <c:pt idx="2632">
                  <c:v>56.086584178977098</c:v>
                </c:pt>
                <c:pt idx="2633">
                  <c:v>56.091763650559699</c:v>
                </c:pt>
                <c:pt idx="2634">
                  <c:v>56.0969386526953</c:v>
                </c:pt>
                <c:pt idx="2635">
                  <c:v>56.102109189438004</c:v>
                </c:pt>
                <c:pt idx="2636">
                  <c:v>56.107275264838698</c:v>
                </c:pt>
                <c:pt idx="2637">
                  <c:v>56.1124368829445</c:v>
                </c:pt>
                <c:pt idx="2638">
                  <c:v>56.117594047799201</c:v>
                </c:pt>
                <c:pt idx="2639">
                  <c:v>56.122746763443097</c:v>
                </c:pt>
                <c:pt idx="2640">
                  <c:v>56.127895033912999</c:v>
                </c:pt>
                <c:pt idx="2641">
                  <c:v>56.133038863242298</c:v>
                </c:pt>
                <c:pt idx="2642">
                  <c:v>56.1381782554609</c:v>
                </c:pt>
                <c:pt idx="2643">
                  <c:v>56.143313214595103</c:v>
                </c:pt>
                <c:pt idx="2644">
                  <c:v>56.148443744668</c:v>
                </c:pt>
                <c:pt idx="2645">
                  <c:v>56.153569849699203</c:v>
                </c:pt>
                <c:pt idx="2646">
                  <c:v>56.158691533704797</c:v>
                </c:pt>
                <c:pt idx="2647">
                  <c:v>56.163808800697502</c:v>
                </c:pt>
                <c:pt idx="2648">
                  <c:v>56.168921654686699</c:v>
                </c:pt>
                <c:pt idx="2649">
                  <c:v>56.174030099678198</c:v>
                </c:pt>
                <c:pt idx="2650">
                  <c:v>56.179134139674602</c:v>
                </c:pt>
                <c:pt idx="2651">
                  <c:v>56.184233778674901</c:v>
                </c:pt>
                <c:pt idx="2652">
                  <c:v>56.189329020674997</c:v>
                </c:pt>
                <c:pt idx="2653">
                  <c:v>56.194419869667101</c:v>
                </c:pt>
                <c:pt idx="2654">
                  <c:v>56.1995063296403</c:v>
                </c:pt>
                <c:pt idx="2655">
                  <c:v>56.2045884045802</c:v>
                </c:pt>
                <c:pt idx="2656">
                  <c:v>56.209666098469</c:v>
                </c:pt>
                <c:pt idx="2657">
                  <c:v>56.214739415285798</c:v>
                </c:pt>
                <c:pt idx="2658">
                  <c:v>56.219808359006002</c:v>
                </c:pt>
                <c:pt idx="2659">
                  <c:v>56.224872933602001</c:v>
                </c:pt>
                <c:pt idx="2660">
                  <c:v>56.2299331430427</c:v>
                </c:pt>
                <c:pt idx="2661">
                  <c:v>56.234988991293697</c:v>
                </c:pt>
                <c:pt idx="2662">
                  <c:v>56.240040482317298</c:v>
                </c:pt>
                <c:pt idx="2663">
                  <c:v>56.245087620072397</c:v>
                </c:pt>
                <c:pt idx="2664">
                  <c:v>56.250130408514899</c:v>
                </c:pt>
                <c:pt idx="2665">
                  <c:v>56.255168851597197</c:v>
                </c:pt>
                <c:pt idx="2666">
                  <c:v>56.260202953268298</c:v>
                </c:pt>
                <c:pt idx="2667">
                  <c:v>56.265232717474099</c:v>
                </c:pt>
                <c:pt idx="2668">
                  <c:v>56.270258148157303</c:v>
                </c:pt>
                <c:pt idx="2669">
                  <c:v>56.275279249257103</c:v>
                </c:pt>
                <c:pt idx="2670">
                  <c:v>56.280296002996501</c:v>
                </c:pt>
                <c:pt idx="2671">
                  <c:v>56.2853084308394</c:v>
                </c:pt>
                <c:pt idx="2672">
                  <c:v>56.290316539620299</c:v>
                </c:pt>
                <c:pt idx="2673">
                  <c:v>56.295320333233597</c:v>
                </c:pt>
                <c:pt idx="2674">
                  <c:v>56.300319815570099</c:v>
                </c:pt>
                <c:pt idx="2675">
                  <c:v>56.305314990516798</c:v>
                </c:pt>
                <c:pt idx="2676">
                  <c:v>56.310305861957197</c:v>
                </c:pt>
                <c:pt idx="2677">
                  <c:v>56.315292433771198</c:v>
                </c:pt>
                <c:pt idx="2678">
                  <c:v>56.320274709834898</c:v>
                </c:pt>
                <c:pt idx="2679">
                  <c:v>56.325252694020897</c:v>
                </c:pt>
                <c:pt idx="2680">
                  <c:v>56.330226390198</c:v>
                </c:pt>
                <c:pt idx="2681">
                  <c:v>56.335195802231503</c:v>
                </c:pt>
                <c:pt idx="2682">
                  <c:v>56.340160933983199</c:v>
                </c:pt>
                <c:pt idx="2683">
                  <c:v>56.345121789311001</c:v>
                </c:pt>
                <c:pt idx="2684">
                  <c:v>56.350078372069397</c:v>
                </c:pt>
                <c:pt idx="2685">
                  <c:v>56.355030686109203</c:v>
                </c:pt>
                <c:pt idx="2686">
                  <c:v>56.3599787352777</c:v>
                </c:pt>
                <c:pt idx="2687">
                  <c:v>56.3649225234184</c:v>
                </c:pt>
                <c:pt idx="2688">
                  <c:v>56.369862054371403</c:v>
                </c:pt>
                <c:pt idx="2689">
                  <c:v>56.374797331973298</c:v>
                </c:pt>
                <c:pt idx="2690">
                  <c:v>56.379728360056703</c:v>
                </c:pt>
                <c:pt idx="2691">
                  <c:v>56.384655142451102</c:v>
                </c:pt>
                <c:pt idx="2692">
                  <c:v>56.3895776829822</c:v>
                </c:pt>
                <c:pt idx="2693">
                  <c:v>56.394495985471998</c:v>
                </c:pt>
                <c:pt idx="2694">
                  <c:v>56.399410053739203</c:v>
                </c:pt>
                <c:pt idx="2695">
                  <c:v>56.404319891598803</c:v>
                </c:pt>
                <c:pt idx="2696">
                  <c:v>56.409225502862299</c:v>
                </c:pt>
                <c:pt idx="2697">
                  <c:v>56.414126891337503</c:v>
                </c:pt>
                <c:pt idx="2698">
                  <c:v>56.419024060828903</c:v>
                </c:pt>
                <c:pt idx="2699">
                  <c:v>56.423917015137299</c:v>
                </c:pt>
                <c:pt idx="2700">
                  <c:v>56.428805758059902</c:v>
                </c:pt>
                <c:pt idx="2701">
                  <c:v>56.433690293390598</c:v>
                </c:pt>
                <c:pt idx="2702">
                  <c:v>56.438570624919599</c:v>
                </c:pt>
                <c:pt idx="2703">
                  <c:v>56.443446756433602</c:v>
                </c:pt>
                <c:pt idx="2704">
                  <c:v>56.448318691715798</c:v>
                </c:pt>
                <c:pt idx="2705">
                  <c:v>56.453186434545799</c:v>
                </c:pt>
                <c:pt idx="2706">
                  <c:v>56.458049988699898</c:v>
                </c:pt>
                <c:pt idx="2707">
                  <c:v>56.4629093579507</c:v>
                </c:pt>
                <c:pt idx="2708">
                  <c:v>56.4677645460675</c:v>
                </c:pt>
                <c:pt idx="2709">
                  <c:v>56.472615556815803</c:v>
                </c:pt>
                <c:pt idx="2710">
                  <c:v>56.477462393957801</c:v>
                </c:pt>
                <c:pt idx="2711">
                  <c:v>56.482305061252397</c:v>
                </c:pt>
                <c:pt idx="2712">
                  <c:v>56.487143562454598</c:v>
                </c:pt>
                <c:pt idx="2713">
                  <c:v>56.491977901316297</c:v>
                </c:pt>
                <c:pt idx="2714">
                  <c:v>56.496808081585797</c:v>
                </c:pt>
                <c:pt idx="2715">
                  <c:v>56.501634107007703</c:v>
                </c:pt>
                <c:pt idx="2716">
                  <c:v>56.506455981323597</c:v>
                </c:pt>
                <c:pt idx="2717">
                  <c:v>56.511273708271297</c:v>
                </c:pt>
                <c:pt idx="2718">
                  <c:v>56.516087291585201</c:v>
                </c:pt>
                <c:pt idx="2719">
                  <c:v>56.520896734996299</c:v>
                </c:pt>
                <c:pt idx="2720">
                  <c:v>56.525702042232297</c:v>
                </c:pt>
                <c:pt idx="2721">
                  <c:v>56.530503217017099</c:v>
                </c:pt>
                <c:pt idx="2722">
                  <c:v>56.535300263071498</c:v>
                </c:pt>
                <c:pt idx="2723">
                  <c:v>56.540093184112798</c:v>
                </c:pt>
                <c:pt idx="2724">
                  <c:v>56.544881983854701</c:v>
                </c:pt>
                <c:pt idx="2725">
                  <c:v>56.549666666007703</c:v>
                </c:pt>
                <c:pt idx="2726">
                  <c:v>56.554447234278797</c:v>
                </c:pt>
                <c:pt idx="2727">
                  <c:v>56.559223692371503</c:v>
                </c:pt>
                <c:pt idx="2728">
                  <c:v>56.563996043986101</c:v>
                </c:pt>
                <c:pt idx="2729">
                  <c:v>56.568764292819402</c:v>
                </c:pt>
                <c:pt idx="2730">
                  <c:v>56.573528442564601</c:v>
                </c:pt>
                <c:pt idx="2731">
                  <c:v>56.578288496911902</c:v>
                </c:pt>
                <c:pt idx="2732">
                  <c:v>56.5830444595477</c:v>
                </c:pt>
                <c:pt idx="2733">
                  <c:v>56.587796334155499</c:v>
                </c:pt>
                <c:pt idx="2734">
                  <c:v>56.5925441244149</c:v>
                </c:pt>
                <c:pt idx="2735">
                  <c:v>56.597287834002501</c:v>
                </c:pt>
                <c:pt idx="2736">
                  <c:v>56.602027466591302</c:v>
                </c:pt>
                <c:pt idx="2737">
                  <c:v>56.606763025851201</c:v>
                </c:pt>
                <c:pt idx="2738">
                  <c:v>56.611494515448499</c:v>
                </c:pt>
                <c:pt idx="2739">
                  <c:v>56.616221939046198</c:v>
                </c:pt>
                <c:pt idx="2740">
                  <c:v>56.620945300304101</c:v>
                </c:pt>
                <c:pt idx="2741">
                  <c:v>56.625664602878501</c:v>
                </c:pt>
                <c:pt idx="2742">
                  <c:v>56.630379850422301</c:v>
                </c:pt>
                <c:pt idx="2743">
                  <c:v>56.635091046585302</c:v>
                </c:pt>
                <c:pt idx="2744">
                  <c:v>56.639798195013697</c:v>
                </c:pt>
                <c:pt idx="2745">
                  <c:v>56.644501299350701</c:v>
                </c:pt>
                <c:pt idx="2746">
                  <c:v>56.649200363235799</c:v>
                </c:pt>
                <c:pt idx="2747">
                  <c:v>56.6538953903055</c:v>
                </c:pt>
                <c:pt idx="2748">
                  <c:v>56.658586384192802</c:v>
                </c:pt>
                <c:pt idx="2749">
                  <c:v>56.663273348527397</c:v>
                </c:pt>
                <c:pt idx="2750">
                  <c:v>56.667956286935897</c:v>
                </c:pt>
                <c:pt idx="2751">
                  <c:v>56.672635203041402</c:v>
                </c:pt>
                <c:pt idx="2752">
                  <c:v>56.677310098554599</c:v>
                </c:pt>
                <c:pt idx="2753">
                  <c:v>56.681980968929103</c:v>
                </c:pt>
                <c:pt idx="2754">
                  <c:v>56.686647827249097</c:v>
                </c:pt>
                <c:pt idx="2755">
                  <c:v>56.691310677109399</c:v>
                </c:pt>
                <c:pt idx="2756">
                  <c:v>56.6959695221014</c:v>
                </c:pt>
                <c:pt idx="2757">
                  <c:v>56.700624365812999</c:v>
                </c:pt>
                <c:pt idx="2758">
                  <c:v>56.705275211828599</c:v>
                </c:pt>
                <c:pt idx="2759">
                  <c:v>56.709922063729103</c:v>
                </c:pt>
                <c:pt idx="2760">
                  <c:v>56.714564925092098</c:v>
                </c:pt>
                <c:pt idx="2761">
                  <c:v>56.719203799491403</c:v>
                </c:pt>
                <c:pt idx="2762">
                  <c:v>56.7238386904978</c:v>
                </c:pt>
                <c:pt idx="2763">
                  <c:v>56.728469601678199</c:v>
                </c:pt>
                <c:pt idx="2764">
                  <c:v>56.7330965365963</c:v>
                </c:pt>
                <c:pt idx="2765">
                  <c:v>56.737719498812297</c:v>
                </c:pt>
                <c:pt idx="2766">
                  <c:v>56.742338491882997</c:v>
                </c:pt>
                <c:pt idx="2767">
                  <c:v>56.746953519361497</c:v>
                </c:pt>
                <c:pt idx="2768">
                  <c:v>56.751564584797897</c:v>
                </c:pt>
                <c:pt idx="2769">
                  <c:v>56.756171691738501</c:v>
                </c:pt>
                <c:pt idx="2770">
                  <c:v>56.760774843726203</c:v>
                </c:pt>
                <c:pt idx="2771">
                  <c:v>56.7653740443007</c:v>
                </c:pt>
                <c:pt idx="2772">
                  <c:v>56.769969296998099</c:v>
                </c:pt>
                <c:pt idx="2773">
                  <c:v>56.774560605351098</c:v>
                </c:pt>
                <c:pt idx="2774">
                  <c:v>56.779147972889</c:v>
                </c:pt>
                <c:pt idx="2775">
                  <c:v>56.783731403137601</c:v>
                </c:pt>
                <c:pt idx="2776">
                  <c:v>56.788310899619397</c:v>
                </c:pt>
                <c:pt idx="2777">
                  <c:v>56.792886465853499</c:v>
                </c:pt>
                <c:pt idx="2778">
                  <c:v>56.797458105355503</c:v>
                </c:pt>
                <c:pt idx="2779">
                  <c:v>56.802025821637599</c:v>
                </c:pt>
                <c:pt idx="2780">
                  <c:v>56.806589618208797</c:v>
                </c:pt>
                <c:pt idx="2781">
                  <c:v>56.811149498574302</c:v>
                </c:pt>
                <c:pt idx="2782">
                  <c:v>56.815705466236402</c:v>
                </c:pt>
                <c:pt idx="2783">
                  <c:v>56.820257524693602</c:v>
                </c:pt>
                <c:pt idx="2784">
                  <c:v>56.824805677441198</c:v>
                </c:pt>
                <c:pt idx="2785">
                  <c:v>56.829349927971201</c:v>
                </c:pt>
                <c:pt idx="2786">
                  <c:v>56.833890279772</c:v>
                </c:pt>
                <c:pt idx="2787">
                  <c:v>56.838426736328898</c:v>
                </c:pt>
                <c:pt idx="2788">
                  <c:v>56.842959301123599</c:v>
                </c:pt>
                <c:pt idx="2789">
                  <c:v>56.847487977634401</c:v>
                </c:pt>
                <c:pt idx="2790">
                  <c:v>56.852012769336497</c:v>
                </c:pt>
                <c:pt idx="2791">
                  <c:v>56.856533679701499</c:v>
                </c:pt>
                <c:pt idx="2792">
                  <c:v>56.861050712197702</c:v>
                </c:pt>
                <c:pt idx="2793">
                  <c:v>56.865563870290202</c:v>
                </c:pt>
                <c:pt idx="2794">
                  <c:v>56.870073157440501</c:v>
                </c:pt>
                <c:pt idx="2795">
                  <c:v>56.874578577106902</c:v>
                </c:pt>
                <c:pt idx="2796">
                  <c:v>56.879080132744399</c:v>
                </c:pt>
                <c:pt idx="2797">
                  <c:v>56.883577827804501</c:v>
                </c:pt>
                <c:pt idx="2798">
                  <c:v>56.888071665735403</c:v>
                </c:pt>
                <c:pt idx="2799">
                  <c:v>56.892561649982198</c:v>
                </c:pt>
                <c:pt idx="2800">
                  <c:v>56.897047783986402</c:v>
                </c:pt>
                <c:pt idx="2801">
                  <c:v>56.901530071186201</c:v>
                </c:pt>
                <c:pt idx="2802">
                  <c:v>56.906008515016602</c:v>
                </c:pt>
                <c:pt idx="2803">
                  <c:v>56.910483118909198</c:v>
                </c:pt>
                <c:pt idx="2804">
                  <c:v>56.914953886292402</c:v>
                </c:pt>
                <c:pt idx="2805">
                  <c:v>56.919420820591</c:v>
                </c:pt>
                <c:pt idx="2806">
                  <c:v>56.923883925226903</c:v>
                </c:pt>
                <c:pt idx="2807">
                  <c:v>56.928343203618198</c:v>
                </c:pt>
                <c:pt idx="2808">
                  <c:v>56.9327986591803</c:v>
                </c:pt>
                <c:pt idx="2809">
                  <c:v>56.937250295324702</c:v>
                </c:pt>
                <c:pt idx="2810">
                  <c:v>56.941698115459999</c:v>
                </c:pt>
                <c:pt idx="2811">
                  <c:v>56.946142122991397</c:v>
                </c:pt>
                <c:pt idx="2812">
                  <c:v>56.950582321320802</c:v>
                </c:pt>
                <c:pt idx="2813">
                  <c:v>56.955018713846798</c:v>
                </c:pt>
                <c:pt idx="2814">
                  <c:v>56.959451303964599</c:v>
                </c:pt>
                <c:pt idx="2815">
                  <c:v>56.9638800950665</c:v>
                </c:pt>
                <c:pt idx="2816">
                  <c:v>56.968305090541101</c:v>
                </c:pt>
                <c:pt idx="2817">
                  <c:v>56.972726293773903</c:v>
                </c:pt>
                <c:pt idx="2818">
                  <c:v>56.977143708147203</c:v>
                </c:pt>
                <c:pt idx="2819">
                  <c:v>56.981557337040002</c:v>
                </c:pt>
                <c:pt idx="2820">
                  <c:v>56.985967183827903</c:v>
                </c:pt>
                <c:pt idx="2821">
                  <c:v>56.990373251883497</c:v>
                </c:pt>
                <c:pt idx="2822">
                  <c:v>56.994775544575901</c:v>
                </c:pt>
                <c:pt idx="2823">
                  <c:v>56.999174065271099</c:v>
                </c:pt>
                <c:pt idx="2824">
                  <c:v>57.003568817331796</c:v>
                </c:pt>
                <c:pt idx="2825">
                  <c:v>57.007959804117398</c:v>
                </c:pt>
                <c:pt idx="2826">
                  <c:v>57.012347028984202</c:v>
                </c:pt>
                <c:pt idx="2827">
                  <c:v>57.016730495285103</c:v>
                </c:pt>
                <c:pt idx="2828">
                  <c:v>57.021110206369897</c:v>
                </c:pt>
                <c:pt idx="2829">
                  <c:v>57.025486165585001</c:v>
                </c:pt>
                <c:pt idx="2830">
                  <c:v>57.0298583762739</c:v>
                </c:pt>
                <c:pt idx="2831">
                  <c:v>57.034226841776601</c:v>
                </c:pt>
                <c:pt idx="2832">
                  <c:v>57.038591565429797</c:v>
                </c:pt>
                <c:pt idx="2833">
                  <c:v>57.0429525505673</c:v>
                </c:pt>
                <c:pt idx="2834">
                  <c:v>57.0473098005194</c:v>
                </c:pt>
                <c:pt idx="2835">
                  <c:v>57.051663319052103</c:v>
                </c:pt>
                <c:pt idx="2836">
                  <c:v>57.056013109622803</c:v>
                </c:pt>
                <c:pt idx="2837">
                  <c:v>57.060359175030598</c:v>
                </c:pt>
                <c:pt idx="2838">
                  <c:v>57.064701518594298</c:v>
                </c:pt>
                <c:pt idx="2839">
                  <c:v>57.0690401436296</c:v>
                </c:pt>
                <c:pt idx="2840">
                  <c:v>57.073375053448999</c:v>
                </c:pt>
                <c:pt idx="2841">
                  <c:v>57.077706251361803</c:v>
                </c:pt>
                <c:pt idx="2842">
                  <c:v>57.082033740674298</c:v>
                </c:pt>
                <c:pt idx="2843">
                  <c:v>57.086357524689497</c:v>
                </c:pt>
                <c:pt idx="2844">
                  <c:v>57.090677606707096</c:v>
                </c:pt>
                <c:pt idx="2845">
                  <c:v>57.094993990023902</c:v>
                </c:pt>
                <c:pt idx="2846">
                  <c:v>57.099306677933399</c:v>
                </c:pt>
                <c:pt idx="2847">
                  <c:v>57.103615673725997</c:v>
                </c:pt>
                <c:pt idx="2848">
                  <c:v>57.107920980689002</c:v>
                </c:pt>
                <c:pt idx="2849">
                  <c:v>57.112222602106499</c:v>
                </c:pt>
                <c:pt idx="2850">
                  <c:v>57.116520541259298</c:v>
                </c:pt>
                <c:pt idx="2851">
                  <c:v>57.120814801425503</c:v>
                </c:pt>
                <c:pt idx="2852">
                  <c:v>57.1251053858795</c:v>
                </c:pt>
                <c:pt idx="2853">
                  <c:v>57.129392297893098</c:v>
                </c:pt>
                <c:pt idx="2854">
                  <c:v>57.133675540734501</c:v>
                </c:pt>
                <c:pt idx="2855">
                  <c:v>57.1379551176693</c:v>
                </c:pt>
                <c:pt idx="2856">
                  <c:v>57.142231031959497</c:v>
                </c:pt>
                <c:pt idx="2857">
                  <c:v>57.146503286864203</c:v>
                </c:pt>
                <c:pt idx="2858">
                  <c:v>57.150771885639401</c:v>
                </c:pt>
                <c:pt idx="2859">
                  <c:v>57.155036831538098</c:v>
                </c:pt>
                <c:pt idx="2860">
                  <c:v>57.159298127809798</c:v>
                </c:pt>
                <c:pt idx="2861">
                  <c:v>57.163555777701397</c:v>
                </c:pt>
                <c:pt idx="2862">
                  <c:v>57.167809784456303</c:v>
                </c:pt>
                <c:pt idx="2863">
                  <c:v>57.172060151315101</c:v>
                </c:pt>
                <c:pt idx="2864">
                  <c:v>57.176306881515004</c:v>
                </c:pt>
                <c:pt idx="2865">
                  <c:v>57.1805499782905</c:v>
                </c:pt>
                <c:pt idx="2866">
                  <c:v>57.184789444872798</c:v>
                </c:pt>
                <c:pt idx="2867">
                  <c:v>57.189025284489801</c:v>
                </c:pt>
                <c:pt idx="2868">
                  <c:v>57.193257500366798</c:v>
                </c:pt>
                <c:pt idx="2869">
                  <c:v>57.197486095725701</c:v>
                </c:pt>
                <c:pt idx="2870">
                  <c:v>57.201711073785503</c:v>
                </c:pt>
                <c:pt idx="2871">
                  <c:v>57.205932437761902</c:v>
                </c:pt>
                <c:pt idx="2872">
                  <c:v>57.2101501908678</c:v>
                </c:pt>
                <c:pt idx="2873">
                  <c:v>57.214364336312897</c:v>
                </c:pt>
                <c:pt idx="2874">
                  <c:v>57.218574877303801</c:v>
                </c:pt>
                <c:pt idx="2875">
                  <c:v>57.2227818170443</c:v>
                </c:pt>
                <c:pt idx="2876">
                  <c:v>57.226985158734898</c:v>
                </c:pt>
                <c:pt idx="2877">
                  <c:v>57.231184905573102</c:v>
                </c:pt>
                <c:pt idx="2878">
                  <c:v>57.235381060753397</c:v>
                </c:pt>
                <c:pt idx="2879">
                  <c:v>57.239573627467301</c:v>
                </c:pt>
                <c:pt idx="2880">
                  <c:v>57.243762608903303</c:v>
                </c:pt>
                <c:pt idx="2881">
                  <c:v>57.247948008246603</c:v>
                </c:pt>
                <c:pt idx="2882">
                  <c:v>57.252129828679799</c:v>
                </c:pt>
                <c:pt idx="2883">
                  <c:v>57.256308073382002</c:v>
                </c:pt>
                <c:pt idx="2884">
                  <c:v>57.260482745529799</c:v>
                </c:pt>
                <c:pt idx="2885">
                  <c:v>57.264653848296398</c:v>
                </c:pt>
                <c:pt idx="2886">
                  <c:v>57.268821384851996</c:v>
                </c:pt>
                <c:pt idx="2887">
                  <c:v>57.272985358364103</c:v>
                </c:pt>
                <c:pt idx="2888">
                  <c:v>57.2771457719968</c:v>
                </c:pt>
                <c:pt idx="2889">
                  <c:v>57.281302628911497</c:v>
                </c:pt>
                <c:pt idx="2890">
                  <c:v>57.285455932266501</c:v>
                </c:pt>
                <c:pt idx="2891">
                  <c:v>57.289605685216998</c:v>
                </c:pt>
                <c:pt idx="2892">
                  <c:v>57.293751890915402</c:v>
                </c:pt>
                <c:pt idx="2893">
                  <c:v>57.297894552511003</c:v>
                </c:pt>
                <c:pt idx="2894">
                  <c:v>57.302033673150198</c:v>
                </c:pt>
                <c:pt idx="2895">
                  <c:v>57.3061692559763</c:v>
                </c:pt>
                <c:pt idx="2896">
                  <c:v>57.310301304129602</c:v>
                </c:pt>
                <c:pt idx="2897">
                  <c:v>57.314429820747598</c:v>
                </c:pt>
                <c:pt idx="2898">
                  <c:v>57.318554808964798</c:v>
                </c:pt>
                <c:pt idx="2899">
                  <c:v>57.322676271912599</c:v>
                </c:pt>
                <c:pt idx="2900">
                  <c:v>57.326794212719498</c:v>
                </c:pt>
                <c:pt idx="2901">
                  <c:v>57.330908634511097</c:v>
                </c:pt>
                <c:pt idx="2902">
                  <c:v>57.335019540410002</c:v>
                </c:pt>
                <c:pt idx="2903">
                  <c:v>57.339126933535802</c:v>
                </c:pt>
                <c:pt idx="2904">
                  <c:v>57.3432308170052</c:v>
                </c:pt>
                <c:pt idx="2905">
                  <c:v>57.347331193932</c:v>
                </c:pt>
                <c:pt idx="2906">
                  <c:v>57.351428067427101</c:v>
                </c:pt>
                <c:pt idx="2907">
                  <c:v>57.355521440598103</c:v>
                </c:pt>
                <c:pt idx="2908">
                  <c:v>57.3596113165503</c:v>
                </c:pt>
                <c:pt idx="2909">
                  <c:v>57.363697698385401</c:v>
                </c:pt>
                <c:pt idx="2910">
                  <c:v>57.367780589202702</c:v>
                </c:pt>
                <c:pt idx="2911">
                  <c:v>57.371859992098301</c:v>
                </c:pt>
                <c:pt idx="2912">
                  <c:v>57.375935910165502</c:v>
                </c:pt>
                <c:pt idx="2913">
                  <c:v>57.380008346494499</c:v>
                </c:pt>
                <c:pt idx="2914">
                  <c:v>57.384077304172699</c:v>
                </c:pt>
                <c:pt idx="2915">
                  <c:v>57.388142786284803</c:v>
                </c:pt>
                <c:pt idx="2916">
                  <c:v>57.392204795912299</c:v>
                </c:pt>
                <c:pt idx="2917">
                  <c:v>57.396263336133899</c:v>
                </c:pt>
                <c:pt idx="2918">
                  <c:v>57.400318411973103</c:v>
                </c:pt>
                <c:pt idx="2919">
                  <c:v>57.404370025337599</c:v>
                </c:pt>
                <c:pt idx="2920">
                  <c:v>57.408418178612003</c:v>
                </c:pt>
                <c:pt idx="2921">
                  <c:v>57.412462874865099</c:v>
                </c:pt>
                <c:pt idx="2922">
                  <c:v>57.416504117162901</c:v>
                </c:pt>
                <c:pt idx="2923">
                  <c:v>57.420541908568602</c:v>
                </c:pt>
                <c:pt idx="2924">
                  <c:v>57.424576252142501</c:v>
                </c:pt>
                <c:pt idx="2925">
                  <c:v>57.428607150942</c:v>
                </c:pt>
                <c:pt idx="2926">
                  <c:v>57.432634608021701</c:v>
                </c:pt>
                <c:pt idx="2927">
                  <c:v>57.4366586264332</c:v>
                </c:pt>
                <c:pt idx="2928">
                  <c:v>57.4406792092255</c:v>
                </c:pt>
                <c:pt idx="2929">
                  <c:v>57.444696359444698</c:v>
                </c:pt>
                <c:pt idx="2930">
                  <c:v>57.4487100801339</c:v>
                </c:pt>
                <c:pt idx="2931">
                  <c:v>57.452720374333403</c:v>
                </c:pt>
                <c:pt idx="2932">
                  <c:v>57.456727245080899</c:v>
                </c:pt>
                <c:pt idx="2933">
                  <c:v>57.460730695411002</c:v>
                </c:pt>
                <c:pt idx="2934">
                  <c:v>57.464730728355697</c:v>
                </c:pt>
                <c:pt idx="2935">
                  <c:v>57.468727346943901</c:v>
                </c:pt>
                <c:pt idx="2936">
                  <c:v>57.472720554201899</c:v>
                </c:pt>
                <c:pt idx="2937">
                  <c:v>57.476710353153202</c:v>
                </c:pt>
                <c:pt idx="2938">
                  <c:v>57.480696746818502</c:v>
                </c:pt>
                <c:pt idx="2939">
                  <c:v>57.484679738215398</c:v>
                </c:pt>
                <c:pt idx="2940">
                  <c:v>57.488659330359098</c:v>
                </c:pt>
                <c:pt idx="2941">
                  <c:v>57.492635526261701</c:v>
                </c:pt>
                <c:pt idx="2942">
                  <c:v>57.496608328932702</c:v>
                </c:pt>
                <c:pt idx="2943">
                  <c:v>57.500577741378798</c:v>
                </c:pt>
                <c:pt idx="2944">
                  <c:v>57.504543766603703</c:v>
                </c:pt>
                <c:pt idx="2945">
                  <c:v>57.5085064076086</c:v>
                </c:pt>
                <c:pt idx="2946">
                  <c:v>57.512465667391702</c:v>
                </c:pt>
                <c:pt idx="2947">
                  <c:v>57.5164215489485</c:v>
                </c:pt>
                <c:pt idx="2948">
                  <c:v>57.520374055271802</c:v>
                </c:pt>
                <c:pt idx="2949">
                  <c:v>57.524323189351499</c:v>
                </c:pt>
                <c:pt idx="2950">
                  <c:v>57.528268954174898</c:v>
                </c:pt>
                <c:pt idx="2951">
                  <c:v>57.5322113527263</c:v>
                </c:pt>
                <c:pt idx="2952">
                  <c:v>57.536150387987497</c:v>
                </c:pt>
                <c:pt idx="2953">
                  <c:v>57.540086062937398</c:v>
                </c:pt>
                <c:pt idx="2954">
                  <c:v>57.544018380552203</c:v>
                </c:pt>
                <c:pt idx="2955">
                  <c:v>57.547947343805198</c:v>
                </c:pt>
                <c:pt idx="2956">
                  <c:v>57.5518729556672</c:v>
                </c:pt>
                <c:pt idx="2957">
                  <c:v>57.555795219106102</c:v>
                </c:pt>
                <c:pt idx="2958">
                  <c:v>57.559714137087198</c:v>
                </c:pt>
                <c:pt idx="2959">
                  <c:v>57.563629712572798</c:v>
                </c:pt>
                <c:pt idx="2960">
                  <c:v>57.567541948522802</c:v>
                </c:pt>
                <c:pt idx="2961">
                  <c:v>57.571450847894099</c:v>
                </c:pt>
                <c:pt idx="2962">
                  <c:v>57.575356413641103</c:v>
                </c:pt>
                <c:pt idx="2963">
                  <c:v>57.579258648715303</c:v>
                </c:pt>
                <c:pt idx="2964">
                  <c:v>57.583157556065601</c:v>
                </c:pt>
                <c:pt idx="2965">
                  <c:v>57.587053138638097</c:v>
                </c:pt>
                <c:pt idx="2966">
                  <c:v>57.590945399376402</c:v>
                </c:pt>
                <c:pt idx="2967">
                  <c:v>57.594834341221002</c:v>
                </c:pt>
                <c:pt idx="2968">
                  <c:v>57.5987199671101</c:v>
                </c:pt>
                <c:pt idx="2969">
                  <c:v>57.602602279979003</c:v>
                </c:pt>
                <c:pt idx="2970">
                  <c:v>57.606481282760399</c:v>
                </c:pt>
                <c:pt idx="2971">
                  <c:v>57.610356978384203</c:v>
                </c:pt>
                <c:pt idx="2972">
                  <c:v>57.614229369777703</c:v>
                </c:pt>
                <c:pt idx="2973">
                  <c:v>57.618098459865401</c:v>
                </c:pt>
                <c:pt idx="2974">
                  <c:v>57.621964251569402</c:v>
                </c:pt>
                <c:pt idx="2975">
                  <c:v>57.625826747808702</c:v>
                </c:pt>
                <c:pt idx="2976">
                  <c:v>57.6296859515001</c:v>
                </c:pt>
                <c:pt idx="2977">
                  <c:v>57.633541865557298</c:v>
                </c:pt>
                <c:pt idx="2978">
                  <c:v>57.637394492891701</c:v>
                </c:pt>
                <c:pt idx="2979">
                  <c:v>57.641243836411697</c:v>
                </c:pt>
                <c:pt idx="2980">
                  <c:v>57.645089899023397</c:v>
                </c:pt>
                <c:pt idx="2981">
                  <c:v>57.648932683629901</c:v>
                </c:pt>
                <c:pt idx="2982">
                  <c:v>57.652772193132002</c:v>
                </c:pt>
                <c:pt idx="2983">
                  <c:v>57.656608430427397</c:v>
                </c:pt>
                <c:pt idx="2984">
                  <c:v>57.660441398411699</c:v>
                </c:pt>
                <c:pt idx="2985">
                  <c:v>57.664271099977398</c:v>
                </c:pt>
                <c:pt idx="2986">
                  <c:v>57.668097538014599</c:v>
                </c:pt>
                <c:pt idx="2987">
                  <c:v>57.6719207154107</c:v>
                </c:pt>
                <c:pt idx="2988">
                  <c:v>57.675740635050502</c:v>
                </c:pt>
                <c:pt idx="2989">
                  <c:v>57.679557299816302</c:v>
                </c:pt>
                <c:pt idx="2990">
                  <c:v>57.683370712587397</c:v>
                </c:pt>
                <c:pt idx="2991">
                  <c:v>57.687180876240902</c:v>
                </c:pt>
                <c:pt idx="2992">
                  <c:v>57.690987793651097</c:v>
                </c:pt>
                <c:pt idx="2993">
                  <c:v>57.694791467689598</c:v>
                </c:pt>
                <c:pt idx="2994">
                  <c:v>57.698591901225598</c:v>
                </c:pt>
                <c:pt idx="2995">
                  <c:v>57.702389097125497</c:v>
                </c:pt>
                <c:pt idx="2996">
                  <c:v>57.706183058253302</c:v>
                </c:pt>
                <c:pt idx="2997">
                  <c:v>57.709973787470197</c:v>
                </c:pt>
                <c:pt idx="2998">
                  <c:v>57.713761287635002</c:v>
                </c:pt>
                <c:pt idx="2999">
                  <c:v>57.717545561603799</c:v>
                </c:pt>
                <c:pt idx="3000">
                  <c:v>57.721326612230101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E13-4A56-8D2A-62A2DCD7769A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simulaçoes!$BF$5:$BF$3005</c:f>
              <c:numCache>
                <c:formatCode>General</c:formatCode>
                <c:ptCount val="3001"/>
                <c:pt idx="0">
                  <c:v>0</c:v>
                </c:pt>
                <c:pt idx="1">
                  <c:v>5.8932027556406197E-2</c:v>
                </c:pt>
                <c:pt idx="2">
                  <c:v>0.118341887071216</c:v>
                </c:pt>
                <c:pt idx="3">
                  <c:v>0.17778552228156</c:v>
                </c:pt>
                <c:pt idx="4">
                  <c:v>0.237223868315488</c:v>
                </c:pt>
                <c:pt idx="5">
                  <c:v>0.296642648743419</c:v>
                </c:pt>
                <c:pt idx="6">
                  <c:v>0.35603527276512598</c:v>
                </c:pt>
                <c:pt idx="7">
                  <c:v>0.41539813562357902</c:v>
                </c:pt>
                <c:pt idx="8">
                  <c:v>0.47472886595005098</c:v>
                </c:pt>
                <c:pt idx="9">
                  <c:v>0.53402561242507096</c:v>
                </c:pt>
                <c:pt idx="10">
                  <c:v>0.59328674988606001</c:v>
                </c:pt>
                <c:pt idx="11">
                  <c:v>0.65251076928451102</c:v>
                </c:pt>
                <c:pt idx="12">
                  <c:v>0.711696251017778</c:v>
                </c:pt>
                <c:pt idx="13">
                  <c:v>0.770841872705753</c:v>
                </c:pt>
                <c:pt idx="14">
                  <c:v>0.82994642544894404</c:v>
                </c:pt>
                <c:pt idx="15">
                  <c:v>0.88900882655566404</c:v>
                </c:pt>
                <c:pt idx="16">
                  <c:v>0.94802812461012798</c:v>
                </c:pt>
                <c:pt idx="17">
                  <c:v>1.0070034970692101</c:v>
                </c:pt>
                <c:pt idx="18">
                  <c:v>1.0659342423967799</c:v>
                </c:pt>
                <c:pt idx="19">
                  <c:v>1.1248197689114301</c:v>
                </c:pt>
                <c:pt idx="20">
                  <c:v>1.18365958219468</c:v>
                </c:pt>
                <c:pt idx="21">
                  <c:v>1.2424532723841499</c:v>
                </c:pt>
                <c:pt idx="22">
                  <c:v>1.30120050215187</c:v>
                </c:pt>
                <c:pt idx="23">
                  <c:v>1.3599009958314601</c:v>
                </c:pt>
                <c:pt idx="24">
                  <c:v>1.4185545296223101</c:v>
                </c:pt>
                <c:pt idx="25">
                  <c:v>1.47716092348031</c:v>
                </c:pt>
                <c:pt idx="26">
                  <c:v>1.5357200333887799</c:v>
                </c:pt>
                <c:pt idx="27">
                  <c:v>1.5942317457700099</c:v>
                </c:pt>
                <c:pt idx="28">
                  <c:v>1.6526959724965899</c:v>
                </c:pt>
                <c:pt idx="29">
                  <c:v>1.71111264630634</c:v>
                </c:pt>
                <c:pt idx="30">
                  <c:v>1.7694817171129</c:v>
                </c:pt>
                <c:pt idx="31">
                  <c:v>1.8278031491503399</c:v>
                </c:pt>
                <c:pt idx="32">
                  <c:v>1.8860769185733599</c:v>
                </c:pt>
                <c:pt idx="33">
                  <c:v>1.9443030113355</c:v>
                </c:pt>
                <c:pt idx="34">
                  <c:v>2.0024814213797999</c:v>
                </c:pt>
                <c:pt idx="35">
                  <c:v>2.0606121491785498</c:v>
                </c:pt>
                <c:pt idx="36">
                  <c:v>2.1186952005610702</c:v>
                </c:pt>
                <c:pt idx="37">
                  <c:v>2.1767305857338601</c:v>
                </c:pt>
                <c:pt idx="38">
                  <c:v>2.2347183184419199</c:v>
                </c:pt>
                <c:pt idx="39">
                  <c:v>2.29265841526394</c:v>
                </c:pt>
                <c:pt idx="40">
                  <c:v>2.3505508950441798</c:v>
                </c:pt>
                <c:pt idx="41">
                  <c:v>2.4083957784069998</c:v>
                </c:pt>
                <c:pt idx="42">
                  <c:v>2.4661930873712801</c:v>
                </c:pt>
                <c:pt idx="43">
                  <c:v>2.5239428450333201</c:v>
                </c:pt>
                <c:pt idx="44">
                  <c:v>2.58164507530114</c:v>
                </c:pt>
                <c:pt idx="45">
                  <c:v>2.6392998026752799</c:v>
                </c:pt>
                <c:pt idx="46">
                  <c:v>2.6969070520650602</c:v>
                </c:pt>
                <c:pt idx="47">
                  <c:v>2.7544668486488701</c:v>
                </c:pt>
                <c:pt idx="48">
                  <c:v>2.8119792177432599</c:v>
                </c:pt>
                <c:pt idx="49">
                  <c:v>2.8694441847257499</c:v>
                </c:pt>
                <c:pt idx="50">
                  <c:v>2.9268617749573398</c:v>
                </c:pt>
                <c:pt idx="51">
                  <c:v>2.9842320137146299</c:v>
                </c:pt>
                <c:pt idx="52">
                  <c:v>3.0415549261643502</c:v>
                </c:pt>
                <c:pt idx="53">
                  <c:v>3.0988305373168901</c:v>
                </c:pt>
                <c:pt idx="54">
                  <c:v>3.1560588720032401</c:v>
                </c:pt>
                <c:pt idx="55">
                  <c:v>3.2132399548555401</c:v>
                </c:pt>
                <c:pt idx="56">
                  <c:v>3.2703738102963</c:v>
                </c:pt>
                <c:pt idx="57">
                  <c:v>3.32746046253998</c:v>
                </c:pt>
                <c:pt idx="58">
                  <c:v>3.38449993556925</c:v>
                </c:pt>
                <c:pt idx="59">
                  <c:v>3.4414922531671301</c:v>
                </c:pt>
                <c:pt idx="60">
                  <c:v>3.4984374388977701</c:v>
                </c:pt>
                <c:pt idx="61">
                  <c:v>3.5553355161217799</c:v>
                </c:pt>
                <c:pt idx="62">
                  <c:v>3.6121865080020101</c:v>
                </c:pt>
                <c:pt idx="63">
                  <c:v>3.6689904375061801</c:v>
                </c:pt>
                <c:pt idx="64">
                  <c:v>3.7257473274191599</c:v>
                </c:pt>
                <c:pt idx="65">
                  <c:v>3.7824572003539099</c:v>
                </c:pt>
                <c:pt idx="66">
                  <c:v>3.8391200787516699</c:v>
                </c:pt>
                <c:pt idx="67">
                  <c:v>3.8957359849049702</c:v>
                </c:pt>
                <c:pt idx="68">
                  <c:v>3.9523049409547499</c:v>
                </c:pt>
                <c:pt idx="69">
                  <c:v>4.0088269689105402</c:v>
                </c:pt>
                <c:pt idx="70">
                  <c:v>4.06530209065376</c:v>
                </c:pt>
                <c:pt idx="71">
                  <c:v>4.1217303279469597</c:v>
                </c:pt>
                <c:pt idx="72">
                  <c:v>4.1781117024459702</c:v>
                </c:pt>
                <c:pt idx="73">
                  <c:v>4.2344462357037198</c:v>
                </c:pt>
                <c:pt idx="74">
                  <c:v>4.2907339491830099</c:v>
                </c:pt>
                <c:pt idx="75">
                  <c:v>4.3469748642586801</c:v>
                </c:pt>
                <c:pt idx="76">
                  <c:v>4.4031690022302197</c:v>
                </c:pt>
                <c:pt idx="77">
                  <c:v>4.4593163843223396</c:v>
                </c:pt>
                <c:pt idx="78">
                  <c:v>4.51541703169993</c:v>
                </c:pt>
                <c:pt idx="79">
                  <c:v>4.5714709654699099</c:v>
                </c:pt>
                <c:pt idx="80">
                  <c:v>4.6274782066819604</c:v>
                </c:pt>
                <c:pt idx="81">
                  <c:v>4.6834387763492797</c:v>
                </c:pt>
                <c:pt idx="82">
                  <c:v>4.7393526954323297</c:v>
                </c:pt>
                <c:pt idx="83">
                  <c:v>4.7952199848595001</c:v>
                </c:pt>
                <c:pt idx="84">
                  <c:v>4.8510406655319303</c:v>
                </c:pt>
                <c:pt idx="85">
                  <c:v>4.9068147583183297</c:v>
                </c:pt>
                <c:pt idx="86">
                  <c:v>4.9625422840723399</c:v>
                </c:pt>
                <c:pt idx="87">
                  <c:v>5.01822326360488</c:v>
                </c:pt>
                <c:pt idx="88">
                  <c:v>5.0738577177006903</c:v>
                </c:pt>
                <c:pt idx="89">
                  <c:v>5.1294456671463404</c:v>
                </c:pt>
                <c:pt idx="90">
                  <c:v>5.1849871328077404</c:v>
                </c:pt>
                <c:pt idx="91">
                  <c:v>5.2404821354977402</c:v>
                </c:pt>
                <c:pt idx="92">
                  <c:v>5.2959306959358701</c:v>
                </c:pt>
                <c:pt idx="93">
                  <c:v>5.3513328347830003</c:v>
                </c:pt>
                <c:pt idx="94">
                  <c:v>5.4066885728362202</c:v>
                </c:pt>
                <c:pt idx="95">
                  <c:v>5.4619979308454099</c:v>
                </c:pt>
                <c:pt idx="96">
                  <c:v>5.5172609296404804</c:v>
                </c:pt>
                <c:pt idx="97">
                  <c:v>5.5724775899773196</c:v>
                </c:pt>
                <c:pt idx="98">
                  <c:v>5.6276479326575801</c:v>
                </c:pt>
                <c:pt idx="99">
                  <c:v>5.6827719783433297</c:v>
                </c:pt>
                <c:pt idx="100">
                  <c:v>5.7378497478213797</c:v>
                </c:pt>
                <c:pt idx="101">
                  <c:v>5.7928812618508001</c:v>
                </c:pt>
                <c:pt idx="102">
                  <c:v>5.8478665413293296</c:v>
                </c:pt>
                <c:pt idx="103">
                  <c:v>5.9028056072052104</c:v>
                </c:pt>
                <c:pt idx="104">
                  <c:v>5.95769848036156</c:v>
                </c:pt>
                <c:pt idx="105">
                  <c:v>6.0125451816882496</c:v>
                </c:pt>
                <c:pt idx="106">
                  <c:v>6.0673457318271202</c:v>
                </c:pt>
                <c:pt idx="107">
                  <c:v>6.1221001517358697</c:v>
                </c:pt>
                <c:pt idx="108">
                  <c:v>6.1768084622539501</c:v>
                </c:pt>
                <c:pt idx="109">
                  <c:v>6.2314706843624901</c:v>
                </c:pt>
                <c:pt idx="110">
                  <c:v>6.2860868389104496</c:v>
                </c:pt>
                <c:pt idx="111">
                  <c:v>6.3406569467959004</c:v>
                </c:pt>
                <c:pt idx="112">
                  <c:v>6.3951810291241102</c:v>
                </c:pt>
                <c:pt idx="113">
                  <c:v>6.4496591069613798</c:v>
                </c:pt>
                <c:pt idx="114">
                  <c:v>6.50409120131728</c:v>
                </c:pt>
                <c:pt idx="115">
                  <c:v>6.5584773333007904</c:v>
                </c:pt>
                <c:pt idx="116">
                  <c:v>6.6128175238157798</c:v>
                </c:pt>
                <c:pt idx="117">
                  <c:v>6.6671117937616602</c:v>
                </c:pt>
                <c:pt idx="118">
                  <c:v>6.7213601642827401</c:v>
                </c:pt>
                <c:pt idx="119">
                  <c:v>6.7755626564118296</c:v>
                </c:pt>
                <c:pt idx="120">
                  <c:v>6.8297192913288498</c:v>
                </c:pt>
                <c:pt idx="121">
                  <c:v>6.88383009033753</c:v>
                </c:pt>
                <c:pt idx="122">
                  <c:v>6.9378950745262804</c:v>
                </c:pt>
                <c:pt idx="123">
                  <c:v>6.9919142651189299</c:v>
                </c:pt>
                <c:pt idx="124">
                  <c:v>7.0458876833942101</c:v>
                </c:pt>
                <c:pt idx="125">
                  <c:v>7.0998153507039499</c:v>
                </c:pt>
                <c:pt idx="126">
                  <c:v>7.1536972883968302</c:v>
                </c:pt>
                <c:pt idx="127">
                  <c:v>7.2075335178910001</c:v>
                </c:pt>
                <c:pt idx="128">
                  <c:v>7.2613240605126501</c:v>
                </c:pt>
                <c:pt idx="129">
                  <c:v>7.3150689370988502</c:v>
                </c:pt>
                <c:pt idx="130">
                  <c:v>7.3687681691674696</c:v>
                </c:pt>
                <c:pt idx="131">
                  <c:v>7.4224217779644297</c:v>
                </c:pt>
                <c:pt idx="132">
                  <c:v>7.4760297847830204</c:v>
                </c:pt>
                <c:pt idx="133">
                  <c:v>7.5295922115088496</c:v>
                </c:pt>
                <c:pt idx="134">
                  <c:v>7.5831090793272198</c:v>
                </c:pt>
                <c:pt idx="135">
                  <c:v>7.6365804097089898</c:v>
                </c:pt>
                <c:pt idx="136">
                  <c:v>7.6900062241648497</c:v>
                </c:pt>
                <c:pt idx="137">
                  <c:v>7.7433865444241503</c:v>
                </c:pt>
                <c:pt idx="138">
                  <c:v>7.7967213920746499</c:v>
                </c:pt>
                <c:pt idx="139">
                  <c:v>7.8500107888324697</c:v>
                </c:pt>
                <c:pt idx="140">
                  <c:v>7.9032547564798401</c:v>
                </c:pt>
                <c:pt idx="141">
                  <c:v>7.9564533159642297</c:v>
                </c:pt>
                <c:pt idx="142">
                  <c:v>8.0096064890922296</c:v>
                </c:pt>
                <c:pt idx="143">
                  <c:v>8.0627142974460408</c:v>
                </c:pt>
                <c:pt idx="144">
                  <c:v>8.1157767625395696</c:v>
                </c:pt>
                <c:pt idx="145">
                  <c:v>8.1687939064954307</c:v>
                </c:pt>
                <c:pt idx="146">
                  <c:v>8.2217657509872808</c:v>
                </c:pt>
                <c:pt idx="147">
                  <c:v>8.2746923177065703</c:v>
                </c:pt>
                <c:pt idx="148">
                  <c:v>8.3275736284683006</c:v>
                </c:pt>
                <c:pt idx="149">
                  <c:v>8.3804097051680202</c:v>
                </c:pt>
                <c:pt idx="150">
                  <c:v>8.4332005697332697</c:v>
                </c:pt>
                <c:pt idx="151">
                  <c:v>8.4859462441316094</c:v>
                </c:pt>
                <c:pt idx="152">
                  <c:v>8.5386467503969197</c:v>
                </c:pt>
                <c:pt idx="153">
                  <c:v>8.5913021101809495</c:v>
                </c:pt>
                <c:pt idx="154">
                  <c:v>8.6439123451724207</c:v>
                </c:pt>
                <c:pt idx="155">
                  <c:v>8.6964774773948506</c:v>
                </c:pt>
                <c:pt idx="156">
                  <c:v>8.7489975286777995</c:v>
                </c:pt>
                <c:pt idx="157">
                  <c:v>8.8014725211629194</c:v>
                </c:pt>
                <c:pt idx="158">
                  <c:v>8.8539024771713795</c:v>
                </c:pt>
                <c:pt idx="159">
                  <c:v>8.9062874185839895</c:v>
                </c:pt>
                <c:pt idx="160">
                  <c:v>8.95862736752788</c:v>
                </c:pt>
                <c:pt idx="161">
                  <c:v>9.0109223460982708</c:v>
                </c:pt>
                <c:pt idx="162">
                  <c:v>9.06317237632204</c:v>
                </c:pt>
                <c:pt idx="163">
                  <c:v>9.1153774804411096</c:v>
                </c:pt>
                <c:pt idx="164">
                  <c:v>9.1675376806543891</c:v>
                </c:pt>
                <c:pt idx="165">
                  <c:v>9.2196529991564695</c:v>
                </c:pt>
                <c:pt idx="166">
                  <c:v>9.2717234580699106</c:v>
                </c:pt>
                <c:pt idx="167">
                  <c:v>9.3237490796670297</c:v>
                </c:pt>
                <c:pt idx="168">
                  <c:v>9.3757298861844696</c:v>
                </c:pt>
                <c:pt idx="169">
                  <c:v>9.4276658999281597</c:v>
                </c:pt>
                <c:pt idx="170">
                  <c:v>9.4795571434069004</c:v>
                </c:pt>
                <c:pt idx="171">
                  <c:v>9.5314036389489107</c:v>
                </c:pt>
                <c:pt idx="172">
                  <c:v>9.5832054089849894</c:v>
                </c:pt>
                <c:pt idx="173">
                  <c:v>9.6349624759646897</c:v>
                </c:pt>
                <c:pt idx="174">
                  <c:v>9.6866748618963197</c:v>
                </c:pt>
                <c:pt idx="175">
                  <c:v>9.7383425894885605</c:v>
                </c:pt>
                <c:pt idx="176">
                  <c:v>9.7899656812404601</c:v>
                </c:pt>
                <c:pt idx="177">
                  <c:v>9.8415441596849291</c:v>
                </c:pt>
                <c:pt idx="178">
                  <c:v>9.8930780473108992</c:v>
                </c:pt>
                <c:pt idx="179">
                  <c:v>9.9445673664616994</c:v>
                </c:pt>
                <c:pt idx="180">
                  <c:v>9.9960121398305208</c:v>
                </c:pt>
                <c:pt idx="181">
                  <c:v>10.047412390005899</c:v>
                </c:pt>
                <c:pt idx="182">
                  <c:v>10.0987681396015</c:v>
                </c:pt>
                <c:pt idx="183">
                  <c:v>10.150079411238</c:v>
                </c:pt>
                <c:pt idx="184">
                  <c:v>10.201346227557799</c:v>
                </c:pt>
                <c:pt idx="185">
                  <c:v>10.252568611252601</c:v>
                </c:pt>
                <c:pt idx="186">
                  <c:v>10.303746585025699</c:v>
                </c:pt>
                <c:pt idx="187">
                  <c:v>10.3548801716044</c:v>
                </c:pt>
                <c:pt idx="188">
                  <c:v>10.405969393711301</c:v>
                </c:pt>
                <c:pt idx="189">
                  <c:v>10.457014274112501</c:v>
                </c:pt>
                <c:pt idx="190">
                  <c:v>10.508014835605101</c:v>
                </c:pt>
                <c:pt idx="191">
                  <c:v>10.5589711010015</c:v>
                </c:pt>
                <c:pt idx="192">
                  <c:v>10.6098830931364</c:v>
                </c:pt>
                <c:pt idx="193">
                  <c:v>10.6607508346403</c:v>
                </c:pt>
                <c:pt idx="194">
                  <c:v>10.7115743489456</c:v>
                </c:pt>
                <c:pt idx="195">
                  <c:v>10.7623536585139</c:v>
                </c:pt>
                <c:pt idx="196">
                  <c:v>10.8130887863165</c:v>
                </c:pt>
                <c:pt idx="197">
                  <c:v>10.86377975538</c:v>
                </c:pt>
                <c:pt idx="198">
                  <c:v>10.9144265890495</c:v>
                </c:pt>
                <c:pt idx="199">
                  <c:v>10.9650293100614</c:v>
                </c:pt>
                <c:pt idx="200">
                  <c:v>11.015587941411599</c:v>
                </c:pt>
                <c:pt idx="201">
                  <c:v>11.0661025060962</c:v>
                </c:pt>
                <c:pt idx="202">
                  <c:v>11.116573027111199</c:v>
                </c:pt>
                <c:pt idx="203">
                  <c:v>11.1669995274525</c:v>
                </c:pt>
                <c:pt idx="204">
                  <c:v>11.2173820306762</c:v>
                </c:pt>
                <c:pt idx="205">
                  <c:v>11.267720560384699</c:v>
                </c:pt>
                <c:pt idx="206">
                  <c:v>11.3180151390543</c:v>
                </c:pt>
                <c:pt idx="207">
                  <c:v>11.3682657897605</c:v>
                </c:pt>
                <c:pt idx="208">
                  <c:v>11.418472535578699</c:v>
                </c:pt>
                <c:pt idx="209">
                  <c:v>11.468635399584199</c:v>
                </c:pt>
                <c:pt idx="210">
                  <c:v>11.518754404852601</c:v>
                </c:pt>
                <c:pt idx="211">
                  <c:v>11.568829576077</c:v>
                </c:pt>
                <c:pt idx="212">
                  <c:v>11.6188609362124</c:v>
                </c:pt>
                <c:pt idx="213">
                  <c:v>11.6688485079332</c:v>
                </c:pt>
                <c:pt idx="214">
                  <c:v>11.718792314445199</c:v>
                </c:pt>
                <c:pt idx="215">
                  <c:v>11.7686923789537</c:v>
                </c:pt>
                <c:pt idx="216">
                  <c:v>11.8185487246643</c:v>
                </c:pt>
                <c:pt idx="217">
                  <c:v>11.8683613747825</c:v>
                </c:pt>
                <c:pt idx="218">
                  <c:v>11.918130355196199</c:v>
                </c:pt>
                <c:pt idx="219">
                  <c:v>11.9678556875671</c:v>
                </c:pt>
                <c:pt idx="220">
                  <c:v>12.0175373952311</c:v>
                </c:pt>
                <c:pt idx="221">
                  <c:v>12.067175501539699</c:v>
                </c:pt>
                <c:pt idx="222">
                  <c:v>12.116770029843799</c:v>
                </c:pt>
                <c:pt idx="223">
                  <c:v>12.1663210034949</c:v>
                </c:pt>
                <c:pt idx="224">
                  <c:v>12.215828447648599</c:v>
                </c:pt>
                <c:pt idx="225">
                  <c:v>12.265292389619701</c:v>
                </c:pt>
                <c:pt idx="226">
                  <c:v>12.314712848708499</c:v>
                </c:pt>
                <c:pt idx="227">
                  <c:v>12.3640898483934</c:v>
                </c:pt>
                <c:pt idx="228">
                  <c:v>12.4134234121533</c:v>
                </c:pt>
                <c:pt idx="229">
                  <c:v>12.4627135634666</c:v>
                </c:pt>
                <c:pt idx="230">
                  <c:v>12.511960325812</c:v>
                </c:pt>
                <c:pt idx="231">
                  <c:v>12.5611637226681</c:v>
                </c:pt>
                <c:pt idx="232">
                  <c:v>12.6103237775135</c:v>
                </c:pt>
                <c:pt idx="233">
                  <c:v>12.659440513826899</c:v>
                </c:pt>
                <c:pt idx="234">
                  <c:v>12.708513955086801</c:v>
                </c:pt>
                <c:pt idx="235">
                  <c:v>12.757544124771901</c:v>
                </c:pt>
                <c:pt idx="236">
                  <c:v>12.806531047160799</c:v>
                </c:pt>
                <c:pt idx="237">
                  <c:v>12.8554747564037</c:v>
                </c:pt>
                <c:pt idx="238">
                  <c:v>12.904375267373901</c:v>
                </c:pt>
                <c:pt idx="239">
                  <c:v>12.953232603766001</c:v>
                </c:pt>
                <c:pt idx="240">
                  <c:v>13.002046789274299</c:v>
                </c:pt>
                <c:pt idx="241">
                  <c:v>13.050817847593599</c:v>
                </c:pt>
                <c:pt idx="242">
                  <c:v>13.0995458024182</c:v>
                </c:pt>
                <c:pt idx="243">
                  <c:v>13.1482306774426</c:v>
                </c:pt>
                <c:pt idx="244">
                  <c:v>13.1968724963615</c:v>
                </c:pt>
                <c:pt idx="245">
                  <c:v>13.2454712828693</c:v>
                </c:pt>
                <c:pt idx="246">
                  <c:v>13.2940270606606</c:v>
                </c:pt>
                <c:pt idx="247">
                  <c:v>13.3425398534298</c:v>
                </c:pt>
                <c:pt idx="248">
                  <c:v>13.391009684871401</c:v>
                </c:pt>
                <c:pt idx="249">
                  <c:v>13.439436590640099</c:v>
                </c:pt>
                <c:pt idx="250">
                  <c:v>13.487820587283499</c:v>
                </c:pt>
                <c:pt idx="251">
                  <c:v>13.536161697187699</c:v>
                </c:pt>
                <c:pt idx="252">
                  <c:v>13.5844599442964</c:v>
                </c:pt>
                <c:pt idx="253">
                  <c:v>13.632715352553101</c:v>
                </c:pt>
                <c:pt idx="254">
                  <c:v>13.680927945901299</c:v>
                </c:pt>
                <c:pt idx="255">
                  <c:v>13.7290977482846</c:v>
                </c:pt>
                <c:pt idx="256">
                  <c:v>13.7772247836466</c:v>
                </c:pt>
                <c:pt idx="257">
                  <c:v>13.8253090759308</c:v>
                </c:pt>
                <c:pt idx="258">
                  <c:v>13.873350649080701</c:v>
                </c:pt>
                <c:pt idx="259">
                  <c:v>13.921349527039901</c:v>
                </c:pt>
                <c:pt idx="260">
                  <c:v>13.969305733752</c:v>
                </c:pt>
                <c:pt idx="261">
                  <c:v>14.017219317126701</c:v>
                </c:pt>
                <c:pt idx="262">
                  <c:v>14.0650902646709</c:v>
                </c:pt>
                <c:pt idx="263">
                  <c:v>14.112918617377399</c:v>
                </c:pt>
                <c:pt idx="264">
                  <c:v>14.1607043992342</c:v>
                </c:pt>
                <c:pt idx="265">
                  <c:v>14.2084476342493</c:v>
                </c:pt>
                <c:pt idx="266">
                  <c:v>14.2561483464511</c:v>
                </c:pt>
                <c:pt idx="267">
                  <c:v>14.3038065598885</c:v>
                </c:pt>
                <c:pt idx="268">
                  <c:v>14.3514222986308</c:v>
                </c:pt>
                <c:pt idx="269">
                  <c:v>14.398995586767599</c:v>
                </c:pt>
                <c:pt idx="270">
                  <c:v>14.446526448408701</c:v>
                </c:pt>
                <c:pt idx="271">
                  <c:v>14.4940149076845</c:v>
                </c:pt>
                <c:pt idx="272">
                  <c:v>14.541460988745801</c:v>
                </c:pt>
                <c:pt idx="273">
                  <c:v>14.588864722560301</c:v>
                </c:pt>
                <c:pt idx="274">
                  <c:v>14.636226136282399</c:v>
                </c:pt>
                <c:pt idx="275">
                  <c:v>14.683545247323501</c:v>
                </c:pt>
                <c:pt idx="276">
                  <c:v>14.7308220801521</c:v>
                </c:pt>
                <c:pt idx="277">
                  <c:v>14.7780566592645</c:v>
                </c:pt>
                <c:pt idx="278">
                  <c:v>14.8252490091852</c:v>
                </c:pt>
                <c:pt idx="279">
                  <c:v>14.8723991544665</c:v>
                </c:pt>
                <c:pt idx="280">
                  <c:v>14.919507119688801</c:v>
                </c:pt>
                <c:pt idx="281">
                  <c:v>14.9665729294603</c:v>
                </c:pt>
                <c:pt idx="282">
                  <c:v>15.013596608417201</c:v>
                </c:pt>
                <c:pt idx="283">
                  <c:v>15.060578181223899</c:v>
                </c:pt>
                <c:pt idx="284">
                  <c:v>15.1075176725725</c:v>
                </c:pt>
                <c:pt idx="285">
                  <c:v>15.154415107183199</c:v>
                </c:pt>
                <c:pt idx="286">
                  <c:v>15.2012705098041</c:v>
                </c:pt>
                <c:pt idx="287">
                  <c:v>15.248083905211301</c:v>
                </c:pt>
                <c:pt idx="288">
                  <c:v>15.294855318208899</c:v>
                </c:pt>
                <c:pt idx="289">
                  <c:v>15.341584773629</c:v>
                </c:pt>
                <c:pt idx="290">
                  <c:v>15.3882722963315</c:v>
                </c:pt>
                <c:pt idx="291">
                  <c:v>15.434917911204501</c:v>
                </c:pt>
                <c:pt idx="292">
                  <c:v>15.4815216430629</c:v>
                </c:pt>
                <c:pt idx="293">
                  <c:v>15.528083515057499</c:v>
                </c:pt>
                <c:pt idx="294">
                  <c:v>15.574603553683399</c:v>
                </c:pt>
                <c:pt idx="295">
                  <c:v>15.621081783910199</c:v>
                </c:pt>
                <c:pt idx="296">
                  <c:v>15.667518230734499</c:v>
                </c:pt>
                <c:pt idx="297">
                  <c:v>15.71391291918</c:v>
                </c:pt>
                <c:pt idx="298">
                  <c:v>15.7602658742973</c:v>
                </c:pt>
                <c:pt idx="299">
                  <c:v>15.806577121164</c:v>
                </c:pt>
                <c:pt idx="300">
                  <c:v>15.8528466848846</c:v>
                </c:pt>
                <c:pt idx="301">
                  <c:v>15.8990745905907</c:v>
                </c:pt>
                <c:pt idx="302">
                  <c:v>15.9452608634409</c:v>
                </c:pt>
                <c:pt idx="303">
                  <c:v>15.991405528620801</c:v>
                </c:pt>
                <c:pt idx="304">
                  <c:v>16.037508611342702</c:v>
                </c:pt>
                <c:pt idx="305">
                  <c:v>16.083570136846301</c:v>
                </c:pt>
                <c:pt idx="306">
                  <c:v>16.129590130398</c:v>
                </c:pt>
                <c:pt idx="307">
                  <c:v>16.175568617291301</c:v>
                </c:pt>
                <c:pt idx="308">
                  <c:v>16.2215056228466</c:v>
                </c:pt>
                <c:pt idx="309">
                  <c:v>16.2674011724115</c:v>
                </c:pt>
                <c:pt idx="310">
                  <c:v>16.3132552913602</c:v>
                </c:pt>
                <c:pt idx="311">
                  <c:v>16.359068005094301</c:v>
                </c:pt>
                <c:pt idx="312">
                  <c:v>16.404839330886301</c:v>
                </c:pt>
                <c:pt idx="313">
                  <c:v>16.4505692958564</c:v>
                </c:pt>
                <c:pt idx="314">
                  <c:v>16.496257929401999</c:v>
                </c:pt>
                <c:pt idx="315">
                  <c:v>16.5419052568284</c:v>
                </c:pt>
                <c:pt idx="316">
                  <c:v>16.587511303461302</c:v>
                </c:pt>
                <c:pt idx="317">
                  <c:v>16.633076094647201</c:v>
                </c:pt>
                <c:pt idx="318">
                  <c:v>16.678599655752599</c:v>
                </c:pt>
                <c:pt idx="319">
                  <c:v>16.7240820121647</c:v>
                </c:pt>
                <c:pt idx="320">
                  <c:v>16.769523189291199</c:v>
                </c:pt>
                <c:pt idx="321">
                  <c:v>16.8149232125601</c:v>
                </c:pt>
                <c:pt idx="322">
                  <c:v>16.860282107420002</c:v>
                </c:pt>
                <c:pt idx="323">
                  <c:v>16.905599899339801</c:v>
                </c:pt>
                <c:pt idx="324">
                  <c:v>16.9508766138091</c:v>
                </c:pt>
                <c:pt idx="325">
                  <c:v>16.996112276337701</c:v>
                </c:pt>
                <c:pt idx="326">
                  <c:v>17.041306912456001</c:v>
                </c:pt>
                <c:pt idx="327">
                  <c:v>17.0864605477149</c:v>
                </c:pt>
                <c:pt idx="328">
                  <c:v>17.131573207685499</c:v>
                </c:pt>
                <c:pt idx="329">
                  <c:v>17.176644917959798</c:v>
                </c:pt>
                <c:pt idx="330">
                  <c:v>17.221675704149899</c:v>
                </c:pt>
                <c:pt idx="331">
                  <c:v>17.266665589607999</c:v>
                </c:pt>
                <c:pt idx="332">
                  <c:v>17.311614593520801</c:v>
                </c:pt>
                <c:pt idx="333">
                  <c:v>17.356522748292999</c:v>
                </c:pt>
                <c:pt idx="334">
                  <c:v>17.4013900794561</c:v>
                </c:pt>
                <c:pt idx="335">
                  <c:v>17.446216612556402</c:v>
                </c:pt>
                <c:pt idx="336">
                  <c:v>17.491002373155599</c:v>
                </c:pt>
                <c:pt idx="337">
                  <c:v>17.5357473868306</c:v>
                </c:pt>
                <c:pt idx="338">
                  <c:v>17.580451679173599</c:v>
                </c:pt>
                <c:pt idx="339">
                  <c:v>17.625115275791501</c:v>
                </c:pt>
                <c:pt idx="340">
                  <c:v>17.669738202306998</c:v>
                </c:pt>
                <c:pt idx="341">
                  <c:v>17.7143204843576</c:v>
                </c:pt>
                <c:pt idx="342">
                  <c:v>17.758862147595998</c:v>
                </c:pt>
                <c:pt idx="343">
                  <c:v>17.803363217690201</c:v>
                </c:pt>
                <c:pt idx="344">
                  <c:v>17.847823720323401</c:v>
                </c:pt>
                <c:pt idx="345">
                  <c:v>17.892243681194</c:v>
                </c:pt>
                <c:pt idx="346">
                  <c:v>17.936623126015299</c:v>
                </c:pt>
                <c:pt idx="347">
                  <c:v>17.9809620805161</c:v>
                </c:pt>
                <c:pt idx="348">
                  <c:v>18.025260570440299</c:v>
                </c:pt>
                <c:pt idx="349">
                  <c:v>18.069518621547001</c:v>
                </c:pt>
                <c:pt idx="350">
                  <c:v>18.113736259610398</c:v>
                </c:pt>
                <c:pt idx="351">
                  <c:v>18.1579135066562</c:v>
                </c:pt>
                <c:pt idx="352">
                  <c:v>18.2020503906346</c:v>
                </c:pt>
                <c:pt idx="353">
                  <c:v>18.246146938052</c:v>
                </c:pt>
                <c:pt idx="354">
                  <c:v>18.290203174670001</c:v>
                </c:pt>
                <c:pt idx="355">
                  <c:v>18.334219126263299</c:v>
                </c:pt>
                <c:pt idx="356">
                  <c:v>18.378194818619399</c:v>
                </c:pt>
                <c:pt idx="357">
                  <c:v>18.422130277538599</c:v>
                </c:pt>
                <c:pt idx="358">
                  <c:v>18.466025528834201</c:v>
                </c:pt>
                <c:pt idx="359">
                  <c:v>18.509880598332199</c:v>
                </c:pt>
                <c:pt idx="360">
                  <c:v>18.553695511871499</c:v>
                </c:pt>
                <c:pt idx="361">
                  <c:v>18.5974702953038</c:v>
                </c:pt>
                <c:pt idx="362">
                  <c:v>18.641204974493899</c:v>
                </c:pt>
                <c:pt idx="363">
                  <c:v>18.6848995753192</c:v>
                </c:pt>
                <c:pt idx="364">
                  <c:v>18.728554123670001</c:v>
                </c:pt>
                <c:pt idx="365">
                  <c:v>18.7721686454496</c:v>
                </c:pt>
                <c:pt idx="366">
                  <c:v>18.8157431665738</c:v>
                </c:pt>
                <c:pt idx="367">
                  <c:v>18.859277712971799</c:v>
                </c:pt>
                <c:pt idx="368">
                  <c:v>18.9027723105851</c:v>
                </c:pt>
                <c:pt idx="369">
                  <c:v>18.946226985368501</c:v>
                </c:pt>
                <c:pt idx="370">
                  <c:v>18.989641762195902</c:v>
                </c:pt>
                <c:pt idx="371">
                  <c:v>19.0330166662749</c:v>
                </c:pt>
                <c:pt idx="372">
                  <c:v>19.0763517250588</c:v>
                </c:pt>
                <c:pt idx="373">
                  <c:v>19.119646964528801</c:v>
                </c:pt>
                <c:pt idx="374">
                  <c:v>19.1629024106782</c:v>
                </c:pt>
                <c:pt idx="375">
                  <c:v>19.206118089512898</c:v>
                </c:pt>
                <c:pt idx="376">
                  <c:v>19.249294027050599</c:v>
                </c:pt>
                <c:pt idx="377">
                  <c:v>19.292430249321601</c:v>
                </c:pt>
                <c:pt idx="378">
                  <c:v>19.335526782368198</c:v>
                </c:pt>
                <c:pt idx="379">
                  <c:v>19.378583652245101</c:v>
                </c:pt>
                <c:pt idx="380">
                  <c:v>19.4216008850191</c:v>
                </c:pt>
                <c:pt idx="381">
                  <c:v>19.464578506769499</c:v>
                </c:pt>
                <c:pt idx="382">
                  <c:v>19.507516543587599</c:v>
                </c:pt>
                <c:pt idx="383">
                  <c:v>19.550415021576899</c:v>
                </c:pt>
                <c:pt idx="384">
                  <c:v>19.593273966853399</c:v>
                </c:pt>
                <c:pt idx="385">
                  <c:v>19.6360934055451</c:v>
                </c:pt>
                <c:pt idx="386">
                  <c:v>19.678873363792299</c:v>
                </c:pt>
                <c:pt idx="387">
                  <c:v>19.721613867747699</c:v>
                </c:pt>
                <c:pt idx="388">
                  <c:v>19.7643149435761</c:v>
                </c:pt>
                <c:pt idx="389">
                  <c:v>19.806976617454399</c:v>
                </c:pt>
                <c:pt idx="390">
                  <c:v>19.849598915572098</c:v>
                </c:pt>
                <c:pt idx="391">
                  <c:v>19.892181864130698</c:v>
                </c:pt>
                <c:pt idx="392">
                  <c:v>19.934725489343901</c:v>
                </c:pt>
                <c:pt idx="393">
                  <c:v>19.977229817437699</c:v>
                </c:pt>
                <c:pt idx="394">
                  <c:v>20.0196948746506</c:v>
                </c:pt>
                <c:pt idx="395">
                  <c:v>20.062120687232898</c:v>
                </c:pt>
                <c:pt idx="396">
                  <c:v>20.104507277975902</c:v>
                </c:pt>
                <c:pt idx="397">
                  <c:v>20.1468546743661</c:v>
                </c:pt>
                <c:pt idx="398">
                  <c:v>20.189162904179401</c:v>
                </c:pt>
                <c:pt idx="399">
                  <c:v>20.231431993668501</c:v>
                </c:pt>
                <c:pt idx="400">
                  <c:v>20.2736619690975</c:v>
                </c:pt>
                <c:pt idx="401">
                  <c:v>20.315852856741099</c:v>
                </c:pt>
                <c:pt idx="402">
                  <c:v>20.358004682885401</c:v>
                </c:pt>
                <c:pt idx="403">
                  <c:v>20.400117473827699</c:v>
                </c:pt>
                <c:pt idx="404">
                  <c:v>20.4421912558761</c:v>
                </c:pt>
                <c:pt idx="405">
                  <c:v>20.4842260553499</c:v>
                </c:pt>
                <c:pt idx="406">
                  <c:v>20.5262218985796</c:v>
                </c:pt>
                <c:pt idx="407">
                  <c:v>20.568178811906701</c:v>
                </c:pt>
                <c:pt idx="408">
                  <c:v>20.610096821683801</c:v>
                </c:pt>
                <c:pt idx="409">
                  <c:v>20.651975954274601</c:v>
                </c:pt>
                <c:pt idx="410">
                  <c:v>20.693816236054001</c:v>
                </c:pt>
                <c:pt idx="411">
                  <c:v>20.7356176934078</c:v>
                </c:pt>
                <c:pt idx="412">
                  <c:v>20.7773803527331</c:v>
                </c:pt>
                <c:pt idx="413">
                  <c:v>20.819104240437898</c:v>
                </c:pt>
                <c:pt idx="414">
                  <c:v>20.860789382941501</c:v>
                </c:pt>
                <c:pt idx="415">
                  <c:v>20.902435806674099</c:v>
                </c:pt>
                <c:pt idx="416">
                  <c:v>20.9440435380771</c:v>
                </c:pt>
                <c:pt idx="417">
                  <c:v>20.985612603603101</c:v>
                </c:pt>
                <c:pt idx="418">
                  <c:v>21.0271430297155</c:v>
                </c:pt>
                <c:pt idx="419">
                  <c:v>21.068634842889001</c:v>
                </c:pt>
                <c:pt idx="420">
                  <c:v>21.1100880696095</c:v>
                </c:pt>
                <c:pt idx="421">
                  <c:v>21.1515027363738</c:v>
                </c:pt>
                <c:pt idx="422">
                  <c:v>21.192878861748</c:v>
                </c:pt>
                <c:pt idx="423">
                  <c:v>21.234216478616698</c:v>
                </c:pt>
                <c:pt idx="424">
                  <c:v>21.275515613829601</c:v>
                </c:pt>
                <c:pt idx="425">
                  <c:v>21.3167762938523</c:v>
                </c:pt>
                <c:pt idx="426">
                  <c:v>21.3579985451601</c:v>
                </c:pt>
                <c:pt idx="427">
                  <c:v>21.3991823942374</c:v>
                </c:pt>
                <c:pt idx="428">
                  <c:v>21.440327867577601</c:v>
                </c:pt>
                <c:pt idx="429">
                  <c:v>21.481434991683699</c:v>
                </c:pt>
                <c:pt idx="430">
                  <c:v>21.522503793067902</c:v>
                </c:pt>
                <c:pt idx="431">
                  <c:v>21.563534298251401</c:v>
                </c:pt>
                <c:pt idx="432">
                  <c:v>21.604526533765</c:v>
                </c:pt>
                <c:pt idx="433">
                  <c:v>21.645480526148599</c:v>
                </c:pt>
                <c:pt idx="434">
                  <c:v>21.686396301951198</c:v>
                </c:pt>
                <c:pt idx="435">
                  <c:v>21.7272738877314</c:v>
                </c:pt>
                <c:pt idx="436">
                  <c:v>21.768113310056801</c:v>
                </c:pt>
                <c:pt idx="437">
                  <c:v>21.808914595504401</c:v>
                </c:pt>
                <c:pt idx="438">
                  <c:v>21.8496777706603</c:v>
                </c:pt>
                <c:pt idx="439">
                  <c:v>21.890402862119998</c:v>
                </c:pt>
                <c:pt idx="440">
                  <c:v>21.931089896488199</c:v>
                </c:pt>
                <c:pt idx="441">
                  <c:v>21.971738900378799</c:v>
                </c:pt>
                <c:pt idx="442">
                  <c:v>22.012349900415298</c:v>
                </c:pt>
                <c:pt idx="443">
                  <c:v>22.052922923229801</c:v>
                </c:pt>
                <c:pt idx="444">
                  <c:v>22.093457995464401</c:v>
                </c:pt>
                <c:pt idx="445">
                  <c:v>22.133955143769899</c:v>
                </c:pt>
                <c:pt idx="446">
                  <c:v>22.1744143948066</c:v>
                </c:pt>
                <c:pt idx="447">
                  <c:v>22.2148357733113</c:v>
                </c:pt>
                <c:pt idx="448">
                  <c:v>22.255219300308301</c:v>
                </c:pt>
                <c:pt idx="449">
                  <c:v>22.295565008748699</c:v>
                </c:pt>
                <c:pt idx="450">
                  <c:v>22.335872925248101</c:v>
                </c:pt>
                <c:pt idx="451">
                  <c:v>22.376143076429699</c:v>
                </c:pt>
                <c:pt idx="452">
                  <c:v>22.416375488923499</c:v>
                </c:pt>
                <c:pt idx="453">
                  <c:v>22.456570189367199</c:v>
                </c:pt>
                <c:pt idx="454">
                  <c:v>22.496727204405399</c:v>
                </c:pt>
                <c:pt idx="455">
                  <c:v>22.536846560690002</c:v>
                </c:pt>
                <c:pt idx="456">
                  <c:v>22.576928284880299</c:v>
                </c:pt>
                <c:pt idx="457">
                  <c:v>22.616972403642599</c:v>
                </c:pt>
                <c:pt idx="458">
                  <c:v>22.6569789436505</c:v>
                </c:pt>
                <c:pt idx="459">
                  <c:v>22.6969479315851</c:v>
                </c:pt>
                <c:pt idx="460">
                  <c:v>22.736879394134299</c:v>
                </c:pt>
                <c:pt idx="461">
                  <c:v>22.776773357993701</c:v>
                </c:pt>
                <c:pt idx="462">
                  <c:v>22.816629849865599</c:v>
                </c:pt>
                <c:pt idx="463">
                  <c:v>22.856448896460101</c:v>
                </c:pt>
                <c:pt idx="464">
                  <c:v>22.896230524494001</c:v>
                </c:pt>
                <c:pt idx="465">
                  <c:v>22.935974760691899</c:v>
                </c:pt>
                <c:pt idx="466">
                  <c:v>22.9756816317851</c:v>
                </c:pt>
                <c:pt idx="467">
                  <c:v>23.015351164512499</c:v>
                </c:pt>
                <c:pt idx="468">
                  <c:v>23.054983385620002</c:v>
                </c:pt>
                <c:pt idx="469">
                  <c:v>23.094578321861</c:v>
                </c:pt>
                <c:pt idx="470">
                  <c:v>23.134135999995799</c:v>
                </c:pt>
                <c:pt idx="471">
                  <c:v>23.1736564467923</c:v>
                </c:pt>
                <c:pt idx="472">
                  <c:v>23.213139689025301</c:v>
                </c:pt>
                <c:pt idx="473">
                  <c:v>23.252585749300302</c:v>
                </c:pt>
                <c:pt idx="474">
                  <c:v>23.2919946533681</c:v>
                </c:pt>
                <c:pt idx="475">
                  <c:v>23.3313664319599</c:v>
                </c:pt>
                <c:pt idx="476">
                  <c:v>23.370701111801498</c:v>
                </c:pt>
                <c:pt idx="477">
                  <c:v>23.409998719623999</c:v>
                </c:pt>
                <c:pt idx="478">
                  <c:v>23.449259282164</c:v>
                </c:pt>
                <c:pt idx="479">
                  <c:v>23.488482826163001</c:v>
                </c:pt>
                <c:pt idx="480">
                  <c:v>23.527669378368099</c:v>
                </c:pt>
                <c:pt idx="481">
                  <c:v>23.566818965531802</c:v>
                </c:pt>
                <c:pt idx="482">
                  <c:v>23.605931614411599</c:v>
                </c:pt>
                <c:pt idx="483">
                  <c:v>23.645007351770602</c:v>
                </c:pt>
                <c:pt idx="484">
                  <c:v>23.684046204377001</c:v>
                </c:pt>
                <c:pt idx="485">
                  <c:v>23.723048199004399</c:v>
                </c:pt>
                <c:pt idx="486">
                  <c:v>23.762013362431802</c:v>
                </c:pt>
                <c:pt idx="487">
                  <c:v>23.800941721443301</c:v>
                </c:pt>
                <c:pt idx="488">
                  <c:v>23.839833302828598</c:v>
                </c:pt>
                <c:pt idx="489">
                  <c:v>23.878688133382401</c:v>
                </c:pt>
                <c:pt idx="490">
                  <c:v>23.917506239904998</c:v>
                </c:pt>
                <c:pt idx="491">
                  <c:v>23.956287649201698</c:v>
                </c:pt>
                <c:pt idx="492">
                  <c:v>23.995032388083501</c:v>
                </c:pt>
                <c:pt idx="493">
                  <c:v>24.033740483366302</c:v>
                </c:pt>
                <c:pt idx="494">
                  <c:v>24.072411961871602</c:v>
                </c:pt>
                <c:pt idx="495">
                  <c:v>24.111046850426099</c:v>
                </c:pt>
                <c:pt idx="496">
                  <c:v>24.149645175861799</c:v>
                </c:pt>
                <c:pt idx="497">
                  <c:v>24.1882069650161</c:v>
                </c:pt>
                <c:pt idx="498">
                  <c:v>24.2267322447316</c:v>
                </c:pt>
                <c:pt idx="499">
                  <c:v>24.265221034081499</c:v>
                </c:pt>
                <c:pt idx="500">
                  <c:v>24.303673364171001</c:v>
                </c:pt>
                <c:pt idx="501">
                  <c:v>24.342089264051101</c:v>
                </c:pt>
                <c:pt idx="502">
                  <c:v>24.380468760515001</c:v>
                </c:pt>
                <c:pt idx="503">
                  <c:v>24.418811880359701</c:v>
                </c:pt>
                <c:pt idx="504">
                  <c:v>24.457118650386199</c:v>
                </c:pt>
                <c:pt idx="505">
                  <c:v>24.495389097398999</c:v>
                </c:pt>
                <c:pt idx="506">
                  <c:v>24.533623248206499</c:v>
                </c:pt>
                <c:pt idx="507">
                  <c:v>24.571821129620901</c:v>
                </c:pt>
                <c:pt idx="508">
                  <c:v>24.609982768458199</c:v>
                </c:pt>
                <c:pt idx="509">
                  <c:v>24.6481081915381</c:v>
                </c:pt>
                <c:pt idx="510">
                  <c:v>24.686197425684298</c:v>
                </c:pt>
                <c:pt idx="511">
                  <c:v>24.724250497724</c:v>
                </c:pt>
                <c:pt idx="512">
                  <c:v>24.7622674344885</c:v>
                </c:pt>
                <c:pt idx="513">
                  <c:v>24.800248262812602</c:v>
                </c:pt>
                <c:pt idx="514">
                  <c:v>24.8381930095351</c:v>
                </c:pt>
                <c:pt idx="515">
                  <c:v>24.876101701498399</c:v>
                </c:pt>
                <c:pt idx="516">
                  <c:v>24.913974365548899</c:v>
                </c:pt>
                <c:pt idx="517">
                  <c:v>24.951811028536799</c:v>
                </c:pt>
                <c:pt idx="518">
                  <c:v>24.9896117173157</c:v>
                </c:pt>
                <c:pt idx="519">
                  <c:v>25.0273764587435</c:v>
                </c:pt>
                <c:pt idx="520">
                  <c:v>25.0651052796816</c:v>
                </c:pt>
                <c:pt idx="521">
                  <c:v>25.102798206995299</c:v>
                </c:pt>
                <c:pt idx="522">
                  <c:v>25.140455267553499</c:v>
                </c:pt>
                <c:pt idx="523">
                  <c:v>25.178076488229099</c:v>
                </c:pt>
                <c:pt idx="524">
                  <c:v>25.215661895898801</c:v>
                </c:pt>
                <c:pt idx="525">
                  <c:v>25.253211517442899</c:v>
                </c:pt>
                <c:pt idx="526">
                  <c:v>25.290725379745599</c:v>
                </c:pt>
                <c:pt idx="527">
                  <c:v>25.328203509695001</c:v>
                </c:pt>
                <c:pt idx="528">
                  <c:v>25.3656459304182</c:v>
                </c:pt>
                <c:pt idx="529">
                  <c:v>25.4030526635404</c:v>
                </c:pt>
                <c:pt idx="530">
                  <c:v>25.4404237434454</c:v>
                </c:pt>
                <c:pt idx="531">
                  <c:v>25.477759196952999</c:v>
                </c:pt>
                <c:pt idx="532">
                  <c:v>25.515059050884801</c:v>
                </c:pt>
                <c:pt idx="533">
                  <c:v>25.552323332064301</c:v>
                </c:pt>
                <c:pt idx="534">
                  <c:v>25.5895520673172</c:v>
                </c:pt>
                <c:pt idx="535">
                  <c:v>25.6267452834709</c:v>
                </c:pt>
                <c:pt idx="536">
                  <c:v>25.663903007355099</c:v>
                </c:pt>
                <c:pt idx="537">
                  <c:v>25.701025265801199</c:v>
                </c:pt>
                <c:pt idx="538">
                  <c:v>25.738112085642801</c:v>
                </c:pt>
                <c:pt idx="539">
                  <c:v>25.775163493715102</c:v>
                </c:pt>
                <c:pt idx="540">
                  <c:v>25.812179516855799</c:v>
                </c:pt>
                <c:pt idx="541">
                  <c:v>25.8491601819041</c:v>
                </c:pt>
                <c:pt idx="542">
                  <c:v>25.886105515701502</c:v>
                </c:pt>
                <c:pt idx="543">
                  <c:v>25.9230155450912</c:v>
                </c:pt>
                <c:pt idx="544">
                  <c:v>25.959890296918701</c:v>
                </c:pt>
                <c:pt idx="545">
                  <c:v>25.9967297980312</c:v>
                </c:pt>
                <c:pt idx="546">
                  <c:v>26.033534075277899</c:v>
                </c:pt>
                <c:pt idx="547">
                  <c:v>26.070303155510199</c:v>
                </c:pt>
                <c:pt idx="548">
                  <c:v>26.107037065581299</c:v>
                </c:pt>
                <c:pt idx="549">
                  <c:v>26.143735832346199</c:v>
                </c:pt>
                <c:pt idx="550">
                  <c:v>26.180399482662299</c:v>
                </c:pt>
                <c:pt idx="551">
                  <c:v>26.217028043388598</c:v>
                </c:pt>
                <c:pt idx="552">
                  <c:v>26.253621541386199</c:v>
                </c:pt>
                <c:pt idx="553">
                  <c:v>26.290180003518302</c:v>
                </c:pt>
                <c:pt idx="554">
                  <c:v>26.326703456649899</c:v>
                </c:pt>
                <c:pt idx="555">
                  <c:v>26.363191927648</c:v>
                </c:pt>
                <c:pt idx="556">
                  <c:v>26.399645443381701</c:v>
                </c:pt>
                <c:pt idx="557">
                  <c:v>26.436064030722001</c:v>
                </c:pt>
                <c:pt idx="558">
                  <c:v>26.472447705713002</c:v>
                </c:pt>
                <c:pt idx="559">
                  <c:v>26.508796503046899</c:v>
                </c:pt>
                <c:pt idx="560">
                  <c:v>26.545110450993398</c:v>
                </c:pt>
                <c:pt idx="561">
                  <c:v>26.5813895763456</c:v>
                </c:pt>
                <c:pt idx="562">
                  <c:v>26.617633905896799</c:v>
                </c:pt>
                <c:pt idx="563">
                  <c:v>26.653843466440399</c:v>
                </c:pt>
                <c:pt idx="564">
                  <c:v>26.690018284770201</c:v>
                </c:pt>
                <c:pt idx="565">
                  <c:v>26.726158387679799</c:v>
                </c:pt>
                <c:pt idx="566">
                  <c:v>26.762263801963101</c:v>
                </c:pt>
                <c:pt idx="567">
                  <c:v>26.798334554414101</c:v>
                </c:pt>
                <c:pt idx="568">
                  <c:v>26.834370671826999</c:v>
                </c:pt>
                <c:pt idx="569">
                  <c:v>26.870372180995901</c:v>
                </c:pt>
                <c:pt idx="570">
                  <c:v>26.906339108715301</c:v>
                </c:pt>
                <c:pt idx="571">
                  <c:v>26.942271481779802</c:v>
                </c:pt>
                <c:pt idx="572">
                  <c:v>26.978169326983998</c:v>
                </c:pt>
                <c:pt idx="573">
                  <c:v>27.014032671122699</c:v>
                </c:pt>
                <c:pt idx="574">
                  <c:v>27.0498615409909</c:v>
                </c:pt>
                <c:pt idx="575">
                  <c:v>27.085655963383498</c:v>
                </c:pt>
                <c:pt idx="576">
                  <c:v>27.121415965095899</c:v>
                </c:pt>
                <c:pt idx="577">
                  <c:v>27.157141572923301</c:v>
                </c:pt>
                <c:pt idx="578">
                  <c:v>27.192832813661202</c:v>
                </c:pt>
                <c:pt idx="579">
                  <c:v>27.228489714105201</c:v>
                </c:pt>
                <c:pt idx="580">
                  <c:v>27.2641123010511</c:v>
                </c:pt>
                <c:pt idx="581">
                  <c:v>27.299700601294699</c:v>
                </c:pt>
                <c:pt idx="582">
                  <c:v>27.335254641632002</c:v>
                </c:pt>
                <c:pt idx="583">
                  <c:v>27.370774448859201</c:v>
                </c:pt>
                <c:pt idx="584">
                  <c:v>27.406260049772499</c:v>
                </c:pt>
                <c:pt idx="585">
                  <c:v>27.441711471168201</c:v>
                </c:pt>
                <c:pt idx="586">
                  <c:v>27.477128739843099</c:v>
                </c:pt>
                <c:pt idx="587">
                  <c:v>27.5125118773168</c:v>
                </c:pt>
                <c:pt idx="588">
                  <c:v>27.547860907512</c:v>
                </c:pt>
                <c:pt idx="589">
                  <c:v>27.5831758637615</c:v>
                </c:pt>
                <c:pt idx="590">
                  <c:v>27.618456772775701</c:v>
                </c:pt>
                <c:pt idx="591">
                  <c:v>27.653703661263201</c:v>
                </c:pt>
                <c:pt idx="592">
                  <c:v>27.688916555931002</c:v>
                </c:pt>
                <c:pt idx="593">
                  <c:v>27.724095483484099</c:v>
                </c:pt>
                <c:pt idx="594">
                  <c:v>27.7592404706261</c:v>
                </c:pt>
                <c:pt idx="595">
                  <c:v>27.7943515440585</c:v>
                </c:pt>
                <c:pt idx="596">
                  <c:v>27.829428730481201</c:v>
                </c:pt>
                <c:pt idx="597">
                  <c:v>27.864472056592401</c:v>
                </c:pt>
                <c:pt idx="598">
                  <c:v>27.899481549088499</c:v>
                </c:pt>
                <c:pt idx="599">
                  <c:v>27.934457234664301</c:v>
                </c:pt>
                <c:pt idx="600">
                  <c:v>27.969399140012499</c:v>
                </c:pt>
                <c:pt idx="601">
                  <c:v>28.0043072918244</c:v>
                </c:pt>
                <c:pt idx="602">
                  <c:v>28.0391817167894</c:v>
                </c:pt>
                <c:pt idx="603">
                  <c:v>28.074022441595201</c:v>
                </c:pt>
                <c:pt idx="604">
                  <c:v>28.1088294929277</c:v>
                </c:pt>
                <c:pt idx="605">
                  <c:v>28.143602897470998</c:v>
                </c:pt>
                <c:pt idx="606">
                  <c:v>28.178342681907701</c:v>
                </c:pt>
                <c:pt idx="607">
                  <c:v>28.213048872918399</c:v>
                </c:pt>
                <c:pt idx="608">
                  <c:v>28.247721497182098</c:v>
                </c:pt>
                <c:pt idx="609">
                  <c:v>28.282360581375901</c:v>
                </c:pt>
                <c:pt idx="610">
                  <c:v>28.316966152175301</c:v>
                </c:pt>
                <c:pt idx="611">
                  <c:v>28.351538236254001</c:v>
                </c:pt>
                <c:pt idx="612">
                  <c:v>28.3860768602839</c:v>
                </c:pt>
                <c:pt idx="613">
                  <c:v>28.420582050935302</c:v>
                </c:pt>
                <c:pt idx="614">
                  <c:v>28.455053834876601</c:v>
                </c:pt>
                <c:pt idx="615">
                  <c:v>28.489492238774499</c:v>
                </c:pt>
                <c:pt idx="616">
                  <c:v>28.523897289293998</c:v>
                </c:pt>
                <c:pt idx="617">
                  <c:v>28.558269012063398</c:v>
                </c:pt>
                <c:pt idx="618">
                  <c:v>28.592607433935601</c:v>
                </c:pt>
                <c:pt idx="619">
                  <c:v>28.6269125813137</c:v>
                </c:pt>
                <c:pt idx="620">
                  <c:v>28.661184480554201</c:v>
                </c:pt>
                <c:pt idx="621">
                  <c:v>28.695423158396501</c:v>
                </c:pt>
                <c:pt idx="622">
                  <c:v>28.729628641569398</c:v>
                </c:pt>
                <c:pt idx="623">
                  <c:v>28.763800956309201</c:v>
                </c:pt>
                <c:pt idx="624">
                  <c:v>28.797940129081201</c:v>
                </c:pt>
                <c:pt idx="625">
                  <c:v>28.832046186368999</c:v>
                </c:pt>
                <c:pt idx="626">
                  <c:v>28.866119154952798</c:v>
                </c:pt>
                <c:pt idx="627">
                  <c:v>28.900159061213898</c:v>
                </c:pt>
                <c:pt idx="628">
                  <c:v>28.934165931683399</c:v>
                </c:pt>
                <c:pt idx="629">
                  <c:v>28.968139792897201</c:v>
                </c:pt>
                <c:pt idx="630">
                  <c:v>29.002080671361099</c:v>
                </c:pt>
                <c:pt idx="631">
                  <c:v>29.035988593600599</c:v>
                </c:pt>
                <c:pt idx="632">
                  <c:v>29.069863586163098</c:v>
                </c:pt>
                <c:pt idx="633">
                  <c:v>29.103705675587101</c:v>
                </c:pt>
                <c:pt idx="634">
                  <c:v>29.1375148884193</c:v>
                </c:pt>
                <c:pt idx="635">
                  <c:v>29.171291250974701</c:v>
                </c:pt>
                <c:pt idx="636">
                  <c:v>29.205034789892999</c:v>
                </c:pt>
                <c:pt idx="637">
                  <c:v>29.238745531672699</c:v>
                </c:pt>
                <c:pt idx="638">
                  <c:v>29.272423502812298</c:v>
                </c:pt>
                <c:pt idx="639">
                  <c:v>29.3060687295308</c:v>
                </c:pt>
                <c:pt idx="640">
                  <c:v>29.3396812383826</c:v>
                </c:pt>
                <c:pt idx="641">
                  <c:v>29.3732610559119</c:v>
                </c:pt>
                <c:pt idx="642">
                  <c:v>29.406808208595798</c:v>
                </c:pt>
                <c:pt idx="643">
                  <c:v>29.4403227229114</c:v>
                </c:pt>
                <c:pt idx="644">
                  <c:v>29.473804625335902</c:v>
                </c:pt>
                <c:pt idx="645">
                  <c:v>29.507253942249299</c:v>
                </c:pt>
                <c:pt idx="646">
                  <c:v>29.5406706997098</c:v>
                </c:pt>
                <c:pt idx="647">
                  <c:v>29.5740549244635</c:v>
                </c:pt>
                <c:pt idx="648">
                  <c:v>29.607406642955699</c:v>
                </c:pt>
                <c:pt idx="649">
                  <c:v>29.640725881631798</c:v>
                </c:pt>
                <c:pt idx="650">
                  <c:v>29.674012666937202</c:v>
                </c:pt>
                <c:pt idx="651">
                  <c:v>29.707267025317101</c:v>
                </c:pt>
                <c:pt idx="652">
                  <c:v>29.740488982808799</c:v>
                </c:pt>
                <c:pt idx="653">
                  <c:v>29.773678565799401</c:v>
                </c:pt>
                <c:pt idx="654">
                  <c:v>29.806835800881998</c:v>
                </c:pt>
                <c:pt idx="655">
                  <c:v>29.839960714463199</c:v>
                </c:pt>
                <c:pt idx="656">
                  <c:v>29.8730533329494</c:v>
                </c:pt>
                <c:pt idx="657">
                  <c:v>29.9061136827473</c:v>
                </c:pt>
                <c:pt idx="658">
                  <c:v>29.939141790220599</c:v>
                </c:pt>
                <c:pt idx="659">
                  <c:v>29.972137681079801</c:v>
                </c:pt>
                <c:pt idx="660">
                  <c:v>30.005101382144399</c:v>
                </c:pt>
                <c:pt idx="661">
                  <c:v>30.0380329197782</c:v>
                </c:pt>
                <c:pt idx="662">
                  <c:v>30.070932320345001</c:v>
                </c:pt>
                <c:pt idx="663">
                  <c:v>30.1037996102087</c:v>
                </c:pt>
                <c:pt idx="664">
                  <c:v>30.1366348157331</c:v>
                </c:pt>
                <c:pt idx="665">
                  <c:v>30.1694379618786</c:v>
                </c:pt>
                <c:pt idx="666">
                  <c:v>30.202209074586602</c:v>
                </c:pt>
                <c:pt idx="667">
                  <c:v>30.234948181441901</c:v>
                </c:pt>
                <c:pt idx="668">
                  <c:v>30.2676553087706</c:v>
                </c:pt>
                <c:pt idx="669">
                  <c:v>30.300330482898801</c:v>
                </c:pt>
                <c:pt idx="670">
                  <c:v>30.332973730152801</c:v>
                </c:pt>
                <c:pt idx="671">
                  <c:v>30.365585076858601</c:v>
                </c:pt>
                <c:pt idx="672">
                  <c:v>30.3981645493425</c:v>
                </c:pt>
                <c:pt idx="673">
                  <c:v>30.430712173930502</c:v>
                </c:pt>
                <c:pt idx="674">
                  <c:v>30.4632279769489</c:v>
                </c:pt>
                <c:pt idx="675">
                  <c:v>30.495711984723801</c:v>
                </c:pt>
                <c:pt idx="676">
                  <c:v>30.528164223581399</c:v>
                </c:pt>
                <c:pt idx="677">
                  <c:v>30.5605847198477</c:v>
                </c:pt>
                <c:pt idx="678">
                  <c:v>30.592973499848998</c:v>
                </c:pt>
                <c:pt idx="679">
                  <c:v>30.6253305899114</c:v>
                </c:pt>
                <c:pt idx="680">
                  <c:v>30.6576560103403</c:v>
                </c:pt>
                <c:pt idx="681">
                  <c:v>30.689949791942698</c:v>
                </c:pt>
                <c:pt idx="682">
                  <c:v>30.7222119612399</c:v>
                </c:pt>
                <c:pt idx="683">
                  <c:v>30.754442544476699</c:v>
                </c:pt>
                <c:pt idx="684">
                  <c:v>30.7866415678977</c:v>
                </c:pt>
                <c:pt idx="685">
                  <c:v>30.818809057747501</c:v>
                </c:pt>
                <c:pt idx="686">
                  <c:v>30.850945040270901</c:v>
                </c:pt>
                <c:pt idx="687">
                  <c:v>30.883049541712499</c:v>
                </c:pt>
                <c:pt idx="688">
                  <c:v>30.915122588317001</c:v>
                </c:pt>
                <c:pt idx="689">
                  <c:v>30.947164206328999</c:v>
                </c:pt>
                <c:pt idx="690">
                  <c:v>30.9791744219932</c:v>
                </c:pt>
                <c:pt idx="691">
                  <c:v>31.011153261554199</c:v>
                </c:pt>
                <c:pt idx="692">
                  <c:v>31.043100751256802</c:v>
                </c:pt>
                <c:pt idx="693">
                  <c:v>31.075016917345501</c:v>
                </c:pt>
                <c:pt idx="694">
                  <c:v>31.1069017828857</c:v>
                </c:pt>
                <c:pt idx="695">
                  <c:v>31.138755371424299</c:v>
                </c:pt>
                <c:pt idx="696">
                  <c:v>31.170577713365901</c:v>
                </c:pt>
                <c:pt idx="697">
                  <c:v>31.2023688348477</c:v>
                </c:pt>
                <c:pt idx="698">
                  <c:v>31.234128762006598</c:v>
                </c:pt>
                <c:pt idx="699">
                  <c:v>31.265857520979601</c:v>
                </c:pt>
                <c:pt idx="700">
                  <c:v>31.297555137903899</c:v>
                </c:pt>
                <c:pt idx="701">
                  <c:v>31.329221638916302</c:v>
                </c:pt>
                <c:pt idx="702">
                  <c:v>31.360857050153999</c:v>
                </c:pt>
                <c:pt idx="703">
                  <c:v>31.392461397753902</c:v>
                </c:pt>
                <c:pt idx="704">
                  <c:v>31.424034707853099</c:v>
                </c:pt>
                <c:pt idx="705">
                  <c:v>31.455577006588499</c:v>
                </c:pt>
                <c:pt idx="706">
                  <c:v>31.4870883200973</c:v>
                </c:pt>
                <c:pt idx="707">
                  <c:v>31.518568674516398</c:v>
                </c:pt>
                <c:pt idx="708">
                  <c:v>31.5500180959828</c:v>
                </c:pt>
                <c:pt idx="709">
                  <c:v>31.581436590540001</c:v>
                </c:pt>
                <c:pt idx="710">
                  <c:v>31.612824216681101</c:v>
                </c:pt>
                <c:pt idx="711">
                  <c:v>31.6441809856289</c:v>
                </c:pt>
                <c:pt idx="712">
                  <c:v>31.6755069235011</c:v>
                </c:pt>
                <c:pt idx="713">
                  <c:v>31.706802056406602</c:v>
                </c:pt>
                <c:pt idx="714">
                  <c:v>31.738066410446599</c:v>
                </c:pt>
                <c:pt idx="715">
                  <c:v>31.769300011713501</c:v>
                </c:pt>
                <c:pt idx="716">
                  <c:v>31.8005028862916</c:v>
                </c:pt>
                <c:pt idx="717">
                  <c:v>31.831675060256899</c:v>
                </c:pt>
                <c:pt idx="718">
                  <c:v>31.862816559677</c:v>
                </c:pt>
                <c:pt idx="719">
                  <c:v>31.893927410611401</c:v>
                </c:pt>
                <c:pt idx="720">
                  <c:v>31.925007639111101</c:v>
                </c:pt>
                <c:pt idx="721">
                  <c:v>31.9560572712188</c:v>
                </c:pt>
                <c:pt idx="722">
                  <c:v>31.987076332969099</c:v>
                </c:pt>
                <c:pt idx="723">
                  <c:v>32.018064845815601</c:v>
                </c:pt>
                <c:pt idx="724">
                  <c:v>32.049022828454497</c:v>
                </c:pt>
                <c:pt idx="725">
                  <c:v>32.079950316652202</c:v>
                </c:pt>
                <c:pt idx="726">
                  <c:v>32.110847336286596</c:v>
                </c:pt>
                <c:pt idx="727">
                  <c:v>32.141713913224599</c:v>
                </c:pt>
                <c:pt idx="728">
                  <c:v>32.172550073322</c:v>
                </c:pt>
                <c:pt idx="729">
                  <c:v>32.2033558424232</c:v>
                </c:pt>
                <c:pt idx="730">
                  <c:v>32.234131246361599</c:v>
                </c:pt>
                <c:pt idx="731">
                  <c:v>32.264876310959302</c:v>
                </c:pt>
                <c:pt idx="732">
                  <c:v>32.295591062027498</c:v>
                </c:pt>
                <c:pt idx="733">
                  <c:v>32.326275525365801</c:v>
                </c:pt>
                <c:pt idx="734">
                  <c:v>32.356929726763099</c:v>
                </c:pt>
                <c:pt idx="735">
                  <c:v>32.3875536919967</c:v>
                </c:pt>
                <c:pt idx="736">
                  <c:v>32.418147446833103</c:v>
                </c:pt>
                <c:pt idx="737">
                  <c:v>32.4487110170273</c:v>
                </c:pt>
                <c:pt idx="738">
                  <c:v>32.479244428323398</c:v>
                </c:pt>
                <c:pt idx="739">
                  <c:v>32.509747706454199</c:v>
                </c:pt>
                <c:pt idx="740">
                  <c:v>32.540220877141401</c:v>
                </c:pt>
                <c:pt idx="741">
                  <c:v>32.570663966095303</c:v>
                </c:pt>
                <c:pt idx="742">
                  <c:v>32.601076999015397</c:v>
                </c:pt>
                <c:pt idx="743">
                  <c:v>32.6314600015899</c:v>
                </c:pt>
                <c:pt idx="744">
                  <c:v>32.661812999495503</c:v>
                </c:pt>
                <c:pt idx="745">
                  <c:v>32.692136018398202</c:v>
                </c:pt>
                <c:pt idx="746">
                  <c:v>32.722429083952697</c:v>
                </c:pt>
                <c:pt idx="747">
                  <c:v>32.752692221802299</c:v>
                </c:pt>
                <c:pt idx="748">
                  <c:v>32.782925457579303</c:v>
                </c:pt>
                <c:pt idx="749">
                  <c:v>32.813128816904999</c:v>
                </c:pt>
                <c:pt idx="750">
                  <c:v>32.843302325389097</c:v>
                </c:pt>
                <c:pt idx="751">
                  <c:v>32.873446003806002</c:v>
                </c:pt>
                <c:pt idx="752">
                  <c:v>32.903559880973901</c:v>
                </c:pt>
                <c:pt idx="753">
                  <c:v>32.933643983259998</c:v>
                </c:pt>
                <c:pt idx="754">
                  <c:v>32.963698336183903</c:v>
                </c:pt>
                <c:pt idx="755">
                  <c:v>32.993722965253497</c:v>
                </c:pt>
                <c:pt idx="756">
                  <c:v>33.023717895963898</c:v>
                </c:pt>
                <c:pt idx="757">
                  <c:v>33.053683153798403</c:v>
                </c:pt>
                <c:pt idx="758">
                  <c:v>33.0836187642279</c:v>
                </c:pt>
                <c:pt idx="759">
                  <c:v>33.113524752711101</c:v>
                </c:pt>
                <c:pt idx="760">
                  <c:v>33.1434011446946</c:v>
                </c:pt>
                <c:pt idx="761">
                  <c:v>33.173247965612703</c:v>
                </c:pt>
                <c:pt idx="762">
                  <c:v>33.203065240887298</c:v>
                </c:pt>
                <c:pt idx="763">
                  <c:v>33.232852995928504</c:v>
                </c:pt>
                <c:pt idx="764">
                  <c:v>33.262611256133802</c:v>
                </c:pt>
                <c:pt idx="765">
                  <c:v>33.292340046888697</c:v>
                </c:pt>
                <c:pt idx="766">
                  <c:v>33.322039393566499</c:v>
                </c:pt>
                <c:pt idx="767">
                  <c:v>33.351709321528098</c:v>
                </c:pt>
                <c:pt idx="768">
                  <c:v>33.381349856122299</c:v>
                </c:pt>
                <c:pt idx="769">
                  <c:v>33.410961022685797</c:v>
                </c:pt>
                <c:pt idx="770">
                  <c:v>33.440542846542797</c:v>
                </c:pt>
                <c:pt idx="771">
                  <c:v>33.470095353005597</c:v>
                </c:pt>
                <c:pt idx="772">
                  <c:v>33.4996185673741</c:v>
                </c:pt>
                <c:pt idx="773">
                  <c:v>33.529112514936102</c:v>
                </c:pt>
                <c:pt idx="774">
                  <c:v>33.558577220966903</c:v>
                </c:pt>
                <c:pt idx="775">
                  <c:v>33.588012710729998</c:v>
                </c:pt>
                <c:pt idx="776">
                  <c:v>33.6174190094764</c:v>
                </c:pt>
                <c:pt idx="777">
                  <c:v>33.646796142444998</c:v>
                </c:pt>
                <c:pt idx="778">
                  <c:v>33.676144136335402</c:v>
                </c:pt>
                <c:pt idx="779">
                  <c:v>33.705463017590901</c:v>
                </c:pt>
                <c:pt idx="780">
                  <c:v>33.734752809250701</c:v>
                </c:pt>
                <c:pt idx="781">
                  <c:v>33.764013536535799</c:v>
                </c:pt>
                <c:pt idx="782">
                  <c:v>33.7932452246556</c:v>
                </c:pt>
                <c:pt idx="783">
                  <c:v>33.8224478988081</c:v>
                </c:pt>
                <c:pt idx="784">
                  <c:v>33.851621584179902</c:v>
                </c:pt>
                <c:pt idx="785">
                  <c:v>33.880766305945997</c:v>
                </c:pt>
                <c:pt idx="786">
                  <c:v>33.9098820892698</c:v>
                </c:pt>
                <c:pt idx="787">
                  <c:v>33.938968959303402</c:v>
                </c:pt>
                <c:pt idx="788">
                  <c:v>33.968026941187397</c:v>
                </c:pt>
                <c:pt idx="789">
                  <c:v>33.997056060050603</c:v>
                </c:pt>
                <c:pt idx="790">
                  <c:v>34.026056341010701</c:v>
                </c:pt>
                <c:pt idx="791">
                  <c:v>34.055027809173602</c:v>
                </c:pt>
                <c:pt idx="792">
                  <c:v>34.083970489633998</c:v>
                </c:pt>
                <c:pt idx="793">
                  <c:v>34.112884407474901</c:v>
                </c:pt>
                <c:pt idx="794">
                  <c:v>34.141769587767698</c:v>
                </c:pt>
                <c:pt idx="795">
                  <c:v>34.170626055572697</c:v>
                </c:pt>
                <c:pt idx="796">
                  <c:v>34.199453835938201</c:v>
                </c:pt>
                <c:pt idx="797">
                  <c:v>34.228252953901503</c:v>
                </c:pt>
                <c:pt idx="798">
                  <c:v>34.257023434487998</c:v>
                </c:pt>
                <c:pt idx="799">
                  <c:v>34.285765302711802</c:v>
                </c:pt>
                <c:pt idx="800">
                  <c:v>34.3144785835755</c:v>
                </c:pt>
                <c:pt idx="801">
                  <c:v>34.343163302070202</c:v>
                </c:pt>
                <c:pt idx="802">
                  <c:v>34.3718194831755</c:v>
                </c:pt>
                <c:pt idx="803">
                  <c:v>34.400447151859403</c:v>
                </c:pt>
                <c:pt idx="804">
                  <c:v>34.429046333078603</c:v>
                </c:pt>
                <c:pt idx="805">
                  <c:v>34.457617051778101</c:v>
                </c:pt>
                <c:pt idx="806">
                  <c:v>34.486159335323102</c:v>
                </c:pt>
                <c:pt idx="807">
                  <c:v>34.514673206729498</c:v>
                </c:pt>
                <c:pt idx="808">
                  <c:v>34.543158690750602</c:v>
                </c:pt>
                <c:pt idx="809">
                  <c:v>34.571615812306298</c:v>
                </c:pt>
                <c:pt idx="810">
                  <c:v>34.600044596305501</c:v>
                </c:pt>
                <c:pt idx="811">
                  <c:v>34.628445067645998</c:v>
                </c:pt>
                <c:pt idx="812">
                  <c:v>34.656817251214697</c:v>
                </c:pt>
                <c:pt idx="813">
                  <c:v>34.685161171887401</c:v>
                </c:pt>
                <c:pt idx="814">
                  <c:v>34.713476854528899</c:v>
                </c:pt>
                <c:pt idx="815">
                  <c:v>34.741764323992903</c:v>
                </c:pt>
                <c:pt idx="816">
                  <c:v>34.770023605122397</c:v>
                </c:pt>
                <c:pt idx="817">
                  <c:v>34.798254722748901</c:v>
                </c:pt>
                <c:pt idx="818">
                  <c:v>34.8264577016933</c:v>
                </c:pt>
                <c:pt idx="819">
                  <c:v>34.854632566765197</c:v>
                </c:pt>
                <c:pt idx="820">
                  <c:v>34.8827793427633</c:v>
                </c:pt>
                <c:pt idx="821">
                  <c:v>34.910898054475403</c:v>
                </c:pt>
                <c:pt idx="822">
                  <c:v>34.938988726677998</c:v>
                </c:pt>
                <c:pt idx="823">
                  <c:v>34.967051384136802</c:v>
                </c:pt>
                <c:pt idx="824">
                  <c:v>34.9950860516064</c:v>
                </c:pt>
                <c:pt idx="825">
                  <c:v>35.023092753830397</c:v>
                </c:pt>
                <c:pt idx="826">
                  <c:v>35.051071515541402</c:v>
                </c:pt>
                <c:pt idx="827">
                  <c:v>35.0790223614609</c:v>
                </c:pt>
                <c:pt idx="828">
                  <c:v>35.106945316299502</c:v>
                </c:pt>
                <c:pt idx="829">
                  <c:v>35.134840404756702</c:v>
                </c:pt>
                <c:pt idx="830">
                  <c:v>35.162707651521103</c:v>
                </c:pt>
                <c:pt idx="831">
                  <c:v>35.190547081269997</c:v>
                </c:pt>
                <c:pt idx="832">
                  <c:v>35.218358718669997</c:v>
                </c:pt>
                <c:pt idx="833">
                  <c:v>35.2461425873378</c:v>
                </c:pt>
                <c:pt idx="834">
                  <c:v>35.273898711564001</c:v>
                </c:pt>
                <c:pt idx="835">
                  <c:v>35.301627117062502</c:v>
                </c:pt>
                <c:pt idx="836">
                  <c:v>35.329327828437997</c:v>
                </c:pt>
                <c:pt idx="837">
                  <c:v>35.3570008702834</c:v>
                </c:pt>
                <c:pt idx="838">
                  <c:v>35.384646267180401</c:v>
                </c:pt>
                <c:pt idx="839">
                  <c:v>35.412264043699103</c:v>
                </c:pt>
                <c:pt idx="840">
                  <c:v>35.439854224398502</c:v>
                </c:pt>
                <c:pt idx="841">
                  <c:v>35.467416833825702</c:v>
                </c:pt>
                <c:pt idx="842">
                  <c:v>35.494951896516802</c:v>
                </c:pt>
                <c:pt idx="843">
                  <c:v>35.522459436996201</c:v>
                </c:pt>
                <c:pt idx="844">
                  <c:v>35.549939479776903</c:v>
                </c:pt>
                <c:pt idx="845">
                  <c:v>35.577392049360498</c:v>
                </c:pt>
                <c:pt idx="846">
                  <c:v>35.604817170237297</c:v>
                </c:pt>
                <c:pt idx="847">
                  <c:v>35.632214866885903</c:v>
                </c:pt>
                <c:pt idx="848">
                  <c:v>35.659585163773599</c:v>
                </c:pt>
                <c:pt idx="849">
                  <c:v>35.686928085356399</c:v>
                </c:pt>
                <c:pt idx="850">
                  <c:v>35.7142436560787</c:v>
                </c:pt>
                <c:pt idx="851">
                  <c:v>35.741531900373403</c:v>
                </c:pt>
                <c:pt idx="852">
                  <c:v>35.768792842662201</c:v>
                </c:pt>
                <c:pt idx="853">
                  <c:v>35.796026507355101</c:v>
                </c:pt>
                <c:pt idx="854">
                  <c:v>35.823232918850998</c:v>
                </c:pt>
                <c:pt idx="855">
                  <c:v>35.850412101537003</c:v>
                </c:pt>
                <c:pt idx="856">
                  <c:v>35.877564079789103</c:v>
                </c:pt>
                <c:pt idx="857">
                  <c:v>35.904688877971601</c:v>
                </c:pt>
                <c:pt idx="858">
                  <c:v>35.931786520437498</c:v>
                </c:pt>
                <c:pt idx="859">
                  <c:v>35.958857031528296</c:v>
                </c:pt>
                <c:pt idx="860">
                  <c:v>35.985900435465801</c:v>
                </c:pt>
                <c:pt idx="861">
                  <c:v>36.0129167467325</c:v>
                </c:pt>
                <c:pt idx="862">
                  <c:v>36.039905998706402</c:v>
                </c:pt>
                <c:pt idx="863">
                  <c:v>36.066868215649798</c:v>
                </c:pt>
                <c:pt idx="864">
                  <c:v>36.093803421813099</c:v>
                </c:pt>
                <c:pt idx="865">
                  <c:v>36.120711641434497</c:v>
                </c:pt>
                <c:pt idx="866">
                  <c:v>36.147592898740498</c:v>
                </c:pt>
                <c:pt idx="867">
                  <c:v>36.174447217945499</c:v>
                </c:pt>
                <c:pt idx="868">
                  <c:v>36.201274623252097</c:v>
                </c:pt>
                <c:pt idx="869">
                  <c:v>36.228075138850599</c:v>
                </c:pt>
                <c:pt idx="870">
                  <c:v>36.254848788919801</c:v>
                </c:pt>
                <c:pt idx="871">
                  <c:v>36.2815955976263</c:v>
                </c:pt>
                <c:pt idx="872">
                  <c:v>36.308315589124703</c:v>
                </c:pt>
                <c:pt idx="873">
                  <c:v>36.335008787557697</c:v>
                </c:pt>
                <c:pt idx="874">
                  <c:v>36.361675217056202</c:v>
                </c:pt>
                <c:pt idx="875">
                  <c:v>36.388314901738902</c:v>
                </c:pt>
                <c:pt idx="876">
                  <c:v>36.414927865712798</c:v>
                </c:pt>
                <c:pt idx="877">
                  <c:v>36.441514133072602</c:v>
                </c:pt>
                <c:pt idx="878">
                  <c:v>36.468073727901398</c:v>
                </c:pt>
                <c:pt idx="879">
                  <c:v>36.494606674270202</c:v>
                </c:pt>
                <c:pt idx="880">
                  <c:v>36.521112996238003</c:v>
                </c:pt>
                <c:pt idx="881">
                  <c:v>36.547592717851899</c:v>
                </c:pt>
                <c:pt idx="882">
                  <c:v>36.574045863146999</c:v>
                </c:pt>
                <c:pt idx="883">
                  <c:v>36.600472456146598</c:v>
                </c:pt>
                <c:pt idx="884">
                  <c:v>36.626872520861902</c:v>
                </c:pt>
                <c:pt idx="885">
                  <c:v>36.653246081292103</c:v>
                </c:pt>
                <c:pt idx="886">
                  <c:v>36.679593161424599</c:v>
                </c:pt>
                <c:pt idx="887">
                  <c:v>36.705913785234699</c:v>
                </c:pt>
                <c:pt idx="888">
                  <c:v>36.732207976685899</c:v>
                </c:pt>
                <c:pt idx="889">
                  <c:v>36.758475759729698</c:v>
                </c:pt>
                <c:pt idx="890">
                  <c:v>36.784717158305398</c:v>
                </c:pt>
                <c:pt idx="891">
                  <c:v>36.810932196340801</c:v>
                </c:pt>
                <c:pt idx="892">
                  <c:v>36.837120897751397</c:v>
                </c:pt>
                <c:pt idx="893">
                  <c:v>36.863283286440797</c:v>
                </c:pt>
                <c:pt idx="894">
                  <c:v>36.889419386300801</c:v>
                </c:pt>
                <c:pt idx="895">
                  <c:v>36.915529221211003</c:v>
                </c:pt>
                <c:pt idx="896">
                  <c:v>36.941612815039399</c:v>
                </c:pt>
                <c:pt idx="897">
                  <c:v>36.967670191641602</c:v>
                </c:pt>
                <c:pt idx="898">
                  <c:v>36.993701374861701</c:v>
                </c:pt>
                <c:pt idx="899">
                  <c:v>37.019706388531397</c:v>
                </c:pt>
                <c:pt idx="900">
                  <c:v>37.045685256470897</c:v>
                </c:pt>
                <c:pt idx="901">
                  <c:v>37.0716380024881</c:v>
                </c:pt>
                <c:pt idx="902">
                  <c:v>37.097564649667497</c:v>
                </c:pt>
                <c:pt idx="903">
                  <c:v>37.123465205872797</c:v>
                </c:pt>
                <c:pt idx="904">
                  <c:v>37.149339710003098</c:v>
                </c:pt>
                <c:pt idx="905">
                  <c:v>37.175188185760803</c:v>
                </c:pt>
                <c:pt idx="906">
                  <c:v>37.2010106568355</c:v>
                </c:pt>
                <c:pt idx="907">
                  <c:v>37.226807146904001</c:v>
                </c:pt>
                <c:pt idx="908">
                  <c:v>37.2525776796302</c:v>
                </c:pt>
                <c:pt idx="909">
                  <c:v>37.278322278665101</c:v>
                </c:pt>
                <c:pt idx="910">
                  <c:v>37.304040967646898</c:v>
                </c:pt>
                <c:pt idx="911">
                  <c:v>37.329733770201102</c:v>
                </c:pt>
                <c:pt idx="912">
                  <c:v>37.35540070994</c:v>
                </c:pt>
                <c:pt idx="913">
                  <c:v>37.3810418104635</c:v>
                </c:pt>
                <c:pt idx="914">
                  <c:v>37.406657095358199</c:v>
                </c:pt>
                <c:pt idx="915">
                  <c:v>37.432246588198197</c:v>
                </c:pt>
                <c:pt idx="916">
                  <c:v>37.457810312544503</c:v>
                </c:pt>
                <c:pt idx="917">
                  <c:v>37.483348291945497</c:v>
                </c:pt>
                <c:pt idx="918">
                  <c:v>37.5088605499365</c:v>
                </c:pt>
                <c:pt idx="919">
                  <c:v>37.534347110040102</c:v>
                </c:pt>
                <c:pt idx="920">
                  <c:v>37.5598079957661</c:v>
                </c:pt>
                <c:pt idx="921">
                  <c:v>37.585243230611297</c:v>
                </c:pt>
                <c:pt idx="922">
                  <c:v>37.6106528380597</c:v>
                </c:pt>
                <c:pt idx="923">
                  <c:v>37.636036841582403</c:v>
                </c:pt>
                <c:pt idx="924">
                  <c:v>37.661395264637903</c:v>
                </c:pt>
                <c:pt idx="925">
                  <c:v>37.686728130671597</c:v>
                </c:pt>
                <c:pt idx="926">
                  <c:v>37.712035463116003</c:v>
                </c:pt>
                <c:pt idx="927">
                  <c:v>37.7373172853911</c:v>
                </c:pt>
                <c:pt idx="928">
                  <c:v>37.762573620903602</c:v>
                </c:pt>
                <c:pt idx="929">
                  <c:v>37.787804493047702</c:v>
                </c:pt>
                <c:pt idx="930">
                  <c:v>37.813009925204597</c:v>
                </c:pt>
                <c:pt idx="931">
                  <c:v>37.838189940742701</c:v>
                </c:pt>
                <c:pt idx="932">
                  <c:v>37.863344563017598</c:v>
                </c:pt>
                <c:pt idx="933">
                  <c:v>37.888473815371803</c:v>
                </c:pt>
                <c:pt idx="934">
                  <c:v>37.913577721135198</c:v>
                </c:pt>
                <c:pt idx="935">
                  <c:v>37.938656303624803</c:v>
                </c:pt>
                <c:pt idx="936">
                  <c:v>37.963709586144802</c:v>
                </c:pt>
                <c:pt idx="937">
                  <c:v>37.9887375919863</c:v>
                </c:pt>
                <c:pt idx="938">
                  <c:v>38.013740344428001</c:v>
                </c:pt>
                <c:pt idx="939">
                  <c:v>38.038717866735198</c:v>
                </c:pt>
                <c:pt idx="940">
                  <c:v>38.063670182160898</c:v>
                </c:pt>
                <c:pt idx="941">
                  <c:v>38.088597313944703</c:v>
                </c:pt>
                <c:pt idx="942">
                  <c:v>38.1134992853139</c:v>
                </c:pt>
                <c:pt idx="943">
                  <c:v>38.138376119482601</c:v>
                </c:pt>
                <c:pt idx="944">
                  <c:v>38.163227838446801</c:v>
                </c:pt>
                <c:pt idx="945">
                  <c:v>38.188054450876997</c:v>
                </c:pt>
                <c:pt idx="946">
                  <c:v>38.212855994205199</c:v>
                </c:pt>
                <c:pt idx="947">
                  <c:v>38.237632491538101</c:v>
                </c:pt>
                <c:pt idx="948">
                  <c:v>38.262383965968297</c:v>
                </c:pt>
                <c:pt idx="949">
                  <c:v>38.287110440574999</c:v>
                </c:pt>
                <c:pt idx="950">
                  <c:v>38.311811938423702</c:v>
                </c:pt>
                <c:pt idx="951">
                  <c:v>38.336488482565898</c:v>
                </c:pt>
                <c:pt idx="952">
                  <c:v>38.361140096039598</c:v>
                </c:pt>
                <c:pt idx="953">
                  <c:v>38.385766801869003</c:v>
                </c:pt>
                <c:pt idx="954">
                  <c:v>38.410368623064699</c:v>
                </c:pt>
                <c:pt idx="955">
                  <c:v>38.434945582623399</c:v>
                </c:pt>
                <c:pt idx="956">
                  <c:v>38.4594977035282</c:v>
                </c:pt>
                <c:pt idx="957">
                  <c:v>38.484025008748297</c:v>
                </c:pt>
                <c:pt idx="958">
                  <c:v>38.5085275212395</c:v>
                </c:pt>
                <c:pt idx="959">
                  <c:v>38.5330052639436</c:v>
                </c:pt>
                <c:pt idx="960">
                  <c:v>38.557458259788703</c:v>
                </c:pt>
                <c:pt idx="961">
                  <c:v>38.581886531689499</c:v>
                </c:pt>
                <c:pt idx="962">
                  <c:v>38.606290102546502</c:v>
                </c:pt>
                <c:pt idx="963">
                  <c:v>38.630668995246801</c:v>
                </c:pt>
                <c:pt idx="964">
                  <c:v>38.655023232663702</c:v>
                </c:pt>
                <c:pt idx="965">
                  <c:v>38.679352837656701</c:v>
                </c:pt>
                <c:pt idx="966">
                  <c:v>38.703657833071802</c:v>
                </c:pt>
                <c:pt idx="967">
                  <c:v>38.727938241740901</c:v>
                </c:pt>
                <c:pt idx="968">
                  <c:v>38.752194086482703</c:v>
                </c:pt>
                <c:pt idx="969">
                  <c:v>38.7764253901017</c:v>
                </c:pt>
                <c:pt idx="970">
                  <c:v>38.800632175388898</c:v>
                </c:pt>
                <c:pt idx="971">
                  <c:v>38.824814465121499</c:v>
                </c:pt>
                <c:pt idx="972">
                  <c:v>38.848972282063102</c:v>
                </c:pt>
                <c:pt idx="973">
                  <c:v>38.873105648963502</c:v>
                </c:pt>
                <c:pt idx="974">
                  <c:v>38.897214588558803</c:v>
                </c:pt>
                <c:pt idx="975">
                  <c:v>38.921299123571302</c:v>
                </c:pt>
                <c:pt idx="976">
                  <c:v>38.945359276709702</c:v>
                </c:pt>
                <c:pt idx="977">
                  <c:v>38.969395070668803</c:v>
                </c:pt>
                <c:pt idx="978">
                  <c:v>38.993406528130002</c:v>
                </c:pt>
                <c:pt idx="979">
                  <c:v>39.017393671760701</c:v>
                </c:pt>
                <c:pt idx="980">
                  <c:v>39.041356524214599</c:v>
                </c:pt>
                <c:pt idx="981">
                  <c:v>39.0652951081317</c:v>
                </c:pt>
                <c:pt idx="982">
                  <c:v>39.089209446138497</c:v>
                </c:pt>
                <c:pt idx="983">
                  <c:v>39.113099560847502</c:v>
                </c:pt>
                <c:pt idx="984">
                  <c:v>39.136965474857497</c:v>
                </c:pt>
                <c:pt idx="985">
                  <c:v>39.160807210753802</c:v>
                </c:pt>
                <c:pt idx="986">
                  <c:v>39.184624789806001</c:v>
                </c:pt>
                <c:pt idx="987">
                  <c:v>39.208418224322202</c:v>
                </c:pt>
                <c:pt idx="988">
                  <c:v>39.232187547285697</c:v>
                </c:pt>
                <c:pt idx="989">
                  <c:v>39.2559327811841</c:v>
                </c:pt>
                <c:pt idx="990">
                  <c:v>39.279653948490797</c:v>
                </c:pt>
                <c:pt idx="991">
                  <c:v>39.303351071664601</c:v>
                </c:pt>
                <c:pt idx="992">
                  <c:v>39.327024173150001</c:v>
                </c:pt>
                <c:pt idx="993">
                  <c:v>39.350673275377098</c:v>
                </c:pt>
                <c:pt idx="994">
                  <c:v>39.374298400761901</c:v>
                </c:pt>
                <c:pt idx="995">
                  <c:v>39.397899571705501</c:v>
                </c:pt>
                <c:pt idx="996">
                  <c:v>39.421476810595003</c:v>
                </c:pt>
                <c:pt idx="997">
                  <c:v>39.445030139803102</c:v>
                </c:pt>
                <c:pt idx="998">
                  <c:v>39.468559581687899</c:v>
                </c:pt>
                <c:pt idx="999">
                  <c:v>39.492065158593299</c:v>
                </c:pt>
                <c:pt idx="1000">
                  <c:v>39.515546892848803</c:v>
                </c:pt>
                <c:pt idx="1001">
                  <c:v>39.539004806769398</c:v>
                </c:pt>
                <c:pt idx="1002">
                  <c:v>39.562438922656</c:v>
                </c:pt>
                <c:pt idx="1003">
                  <c:v>39.585849262794802</c:v>
                </c:pt>
                <c:pt idx="1004">
                  <c:v>39.609235849457697</c:v>
                </c:pt>
                <c:pt idx="1005">
                  <c:v>39.632598704902399</c:v>
                </c:pt>
                <c:pt idx="1006">
                  <c:v>39.655937851372002</c:v>
                </c:pt>
                <c:pt idx="1007">
                  <c:v>39.679253311095302</c:v>
                </c:pt>
                <c:pt idx="1008">
                  <c:v>39.702545106286799</c:v>
                </c:pt>
                <c:pt idx="1009">
                  <c:v>39.725813259146499</c:v>
                </c:pt>
                <c:pt idx="1010">
                  <c:v>39.749057791860103</c:v>
                </c:pt>
                <c:pt idx="1011">
                  <c:v>39.772278726598799</c:v>
                </c:pt>
                <c:pt idx="1012">
                  <c:v>39.795476085519503</c:v>
                </c:pt>
                <c:pt idx="1013">
                  <c:v>39.818649890764902</c:v>
                </c:pt>
                <c:pt idx="1014">
                  <c:v>39.841800164462903</c:v>
                </c:pt>
                <c:pt idx="1015">
                  <c:v>39.864926928727499</c:v>
                </c:pt>
                <c:pt idx="1016">
                  <c:v>39.888030205657898</c:v>
                </c:pt>
                <c:pt idx="1017">
                  <c:v>39.911110017339197</c:v>
                </c:pt>
                <c:pt idx="1018">
                  <c:v>39.934166385841898</c:v>
                </c:pt>
                <c:pt idx="1019">
                  <c:v>39.957199333222299</c:v>
                </c:pt>
                <c:pt idx="1020">
                  <c:v>39.980208881522401</c:v>
                </c:pt>
                <c:pt idx="1021">
                  <c:v>40.003195052769399</c:v>
                </c:pt>
                <c:pt idx="1022">
                  <c:v>40.026157868976597</c:v>
                </c:pt>
                <c:pt idx="1023">
                  <c:v>40.049097352142702</c:v>
                </c:pt>
                <c:pt idx="1024">
                  <c:v>40.072013524252</c:v>
                </c:pt>
                <c:pt idx="1025">
                  <c:v>40.094906407274401</c:v>
                </c:pt>
                <c:pt idx="1026">
                  <c:v>40.117776023165497</c:v>
                </c:pt>
                <c:pt idx="1027">
                  <c:v>40.140622393866501</c:v>
                </c:pt>
                <c:pt idx="1028">
                  <c:v>40.1634455401569</c:v>
                </c:pt>
                <c:pt idx="1029">
                  <c:v>40.186245477504698</c:v>
                </c:pt>
                <c:pt idx="1030">
                  <c:v>40.209022234644699</c:v>
                </c:pt>
                <c:pt idx="1031">
                  <c:v>40.231775833431598</c:v>
                </c:pt>
                <c:pt idx="1032">
                  <c:v>40.254506295705397</c:v>
                </c:pt>
                <c:pt idx="1033">
                  <c:v>40.277213643291098</c:v>
                </c:pt>
                <c:pt idx="1034">
                  <c:v>40.299897897999102</c:v>
                </c:pt>
                <c:pt idx="1035">
                  <c:v>40.322559081624703</c:v>
                </c:pt>
                <c:pt idx="1036">
                  <c:v>40.345197215948701</c:v>
                </c:pt>
                <c:pt idx="1037">
                  <c:v>40.367812322736697</c:v>
                </c:pt>
                <c:pt idx="1038">
                  <c:v>40.390404423739803</c:v>
                </c:pt>
                <c:pt idx="1039">
                  <c:v>40.412973540694097</c:v>
                </c:pt>
                <c:pt idx="1040">
                  <c:v>40.435519695320899</c:v>
                </c:pt>
                <c:pt idx="1041">
                  <c:v>40.458042909326601</c:v>
                </c:pt>
                <c:pt idx="1042">
                  <c:v>40.480543204402998</c:v>
                </c:pt>
                <c:pt idx="1043">
                  <c:v>40.503020602226698</c:v>
                </c:pt>
                <c:pt idx="1044">
                  <c:v>40.525475124459902</c:v>
                </c:pt>
                <c:pt idx="1045">
                  <c:v>40.5479067927497</c:v>
                </c:pt>
                <c:pt idx="1046">
                  <c:v>40.570315628728402</c:v>
                </c:pt>
                <c:pt idx="1047">
                  <c:v>40.592701654013503</c:v>
                </c:pt>
                <c:pt idx="1048">
                  <c:v>40.615064890207698</c:v>
                </c:pt>
                <c:pt idx="1049">
                  <c:v>40.637405358898803</c:v>
                </c:pt>
                <c:pt idx="1050">
                  <c:v>40.659723081659898</c:v>
                </c:pt>
                <c:pt idx="1051">
                  <c:v>40.682018080049097</c:v>
                </c:pt>
                <c:pt idx="1052">
                  <c:v>40.704290375609901</c:v>
                </c:pt>
                <c:pt idx="1053">
                  <c:v>40.726539989870702</c:v>
                </c:pt>
                <c:pt idx="1054">
                  <c:v>40.748766944345299</c:v>
                </c:pt>
                <c:pt idx="1055">
                  <c:v>40.770971260532498</c:v>
                </c:pt>
                <c:pt idx="1056">
                  <c:v>40.793152959916398</c:v>
                </c:pt>
                <c:pt idx="1057">
                  <c:v>40.815312063966097</c:v>
                </c:pt>
                <c:pt idx="1058">
                  <c:v>40.837448594136198</c:v>
                </c:pt>
                <c:pt idx="1059">
                  <c:v>40.859562571866199</c:v>
                </c:pt>
                <c:pt idx="1060">
                  <c:v>40.881654018580697</c:v>
                </c:pt>
                <c:pt idx="1061">
                  <c:v>40.903722955689801</c:v>
                </c:pt>
                <c:pt idx="1062">
                  <c:v>40.925769404588401</c:v>
                </c:pt>
                <c:pt idx="1063">
                  <c:v>40.947793386656897</c:v>
                </c:pt>
                <c:pt idx="1064">
                  <c:v>40.969794923260601</c:v>
                </c:pt>
                <c:pt idx="1065">
                  <c:v>40.991774035750197</c:v>
                </c:pt>
                <c:pt idx="1066">
                  <c:v>41.013730745461402</c:v>
                </c:pt>
                <c:pt idx="1067">
                  <c:v>41.035665073715201</c:v>
                </c:pt>
                <c:pt idx="1068">
                  <c:v>41.057577041817602</c:v>
                </c:pt>
                <c:pt idx="1069">
                  <c:v>41.079466671059997</c:v>
                </c:pt>
                <c:pt idx="1070">
                  <c:v>41.101333981765798</c:v>
                </c:pt>
                <c:pt idx="1071">
                  <c:v>41.123178991191601</c:v>
                </c:pt>
                <c:pt idx="1072">
                  <c:v>41.145001725032301</c:v>
                </c:pt>
                <c:pt idx="1073">
                  <c:v>41.1668022045003</c:v>
                </c:pt>
                <c:pt idx="1074">
                  <c:v>41.188580450793097</c:v>
                </c:pt>
                <c:pt idx="1075">
                  <c:v>41.210336485092697</c:v>
                </c:pt>
                <c:pt idx="1076">
                  <c:v>41.232070328566202</c:v>
                </c:pt>
                <c:pt idx="1077">
                  <c:v>41.253782002365597</c:v>
                </c:pt>
                <c:pt idx="1078">
                  <c:v>41.275471527627701</c:v>
                </c:pt>
                <c:pt idx="1079">
                  <c:v>41.297138925474101</c:v>
                </c:pt>
                <c:pt idx="1080">
                  <c:v>41.318784217011398</c:v>
                </c:pt>
                <c:pt idx="1081">
                  <c:v>41.340407423331001</c:v>
                </c:pt>
                <c:pt idx="1082">
                  <c:v>41.3620085655092</c:v>
                </c:pt>
                <c:pt idx="1083">
                  <c:v>41.383587664607099</c:v>
                </c:pt>
                <c:pt idx="1084">
                  <c:v>41.405144741670803</c:v>
                </c:pt>
                <c:pt idx="1085">
                  <c:v>41.426679817731198</c:v>
                </c:pt>
                <c:pt idx="1086">
                  <c:v>41.448192913804</c:v>
                </c:pt>
                <c:pt idx="1087">
                  <c:v>41.469684050889803</c:v>
                </c:pt>
                <c:pt idx="1088">
                  <c:v>41.491153249974197</c:v>
                </c:pt>
                <c:pt idx="1089">
                  <c:v>41.512600532027498</c:v>
                </c:pt>
                <c:pt idx="1090">
                  <c:v>41.534025918005</c:v>
                </c:pt>
                <c:pt idx="1091">
                  <c:v>41.555429428846701</c:v>
                </c:pt>
                <c:pt idx="1092">
                  <c:v>41.5768110854778</c:v>
                </c:pt>
                <c:pt idx="1093">
                  <c:v>41.598170908807901</c:v>
                </c:pt>
                <c:pt idx="1094">
                  <c:v>41.6195089197318</c:v>
                </c:pt>
                <c:pt idx="1095">
                  <c:v>41.640825139129198</c:v>
                </c:pt>
                <c:pt idx="1096">
                  <c:v>41.662119587864503</c:v>
                </c:pt>
                <c:pt idx="1097">
                  <c:v>41.683392286786898</c:v>
                </c:pt>
                <c:pt idx="1098">
                  <c:v>41.704643256730797</c:v>
                </c:pt>
                <c:pt idx="1099">
                  <c:v>41.725872518515096</c:v>
                </c:pt>
                <c:pt idx="1100">
                  <c:v>41.747080092943897</c:v>
                </c:pt>
                <c:pt idx="1101">
                  <c:v>41.768266000805902</c:v>
                </c:pt>
                <c:pt idx="1102">
                  <c:v>41.789430262874703</c:v>
                </c:pt>
                <c:pt idx="1103">
                  <c:v>41.810572899909097</c:v>
                </c:pt>
                <c:pt idx="1104">
                  <c:v>41.8316939326523</c:v>
                </c:pt>
                <c:pt idx="1105">
                  <c:v>41.852793381832598</c:v>
                </c:pt>
                <c:pt idx="1106">
                  <c:v>41.873871268163199</c:v>
                </c:pt>
                <c:pt idx="1107">
                  <c:v>41.894927612342201</c:v>
                </c:pt>
                <c:pt idx="1108">
                  <c:v>41.9159624350524</c:v>
                </c:pt>
                <c:pt idx="1109">
                  <c:v>41.936975756961601</c:v>
                </c:pt>
                <c:pt idx="1110">
                  <c:v>41.957967598722497</c:v>
                </c:pt>
                <c:pt idx="1111">
                  <c:v>41.978937980972397</c:v>
                </c:pt>
                <c:pt idx="1112">
                  <c:v>41.999886923531697</c:v>
                </c:pt>
                <c:pt idx="1113">
                  <c:v>42.020814444413801</c:v>
                </c:pt>
                <c:pt idx="1114">
                  <c:v>42.0417205672452</c:v>
                </c:pt>
                <c:pt idx="1115">
                  <c:v>42.0626053125889</c:v>
                </c:pt>
                <c:pt idx="1116">
                  <c:v>42.083468700992803</c:v>
                </c:pt>
                <c:pt idx="1117">
                  <c:v>42.104310752989399</c:v>
                </c:pt>
                <c:pt idx="1118">
                  <c:v>42.125131489095899</c:v>
                </c:pt>
                <c:pt idx="1119">
                  <c:v>42.145930929813801</c:v>
                </c:pt>
                <c:pt idx="1120">
                  <c:v>42.166709095629898</c:v>
                </c:pt>
                <c:pt idx="1121">
                  <c:v>42.187466007014997</c:v>
                </c:pt>
                <c:pt idx="1122">
                  <c:v>42.208201684424999</c:v>
                </c:pt>
                <c:pt idx="1123">
                  <c:v>42.2289161483002</c:v>
                </c:pt>
                <c:pt idx="1124">
                  <c:v>42.249609419065798</c:v>
                </c:pt>
                <c:pt idx="1125">
                  <c:v>42.270281517131401</c:v>
                </c:pt>
                <c:pt idx="1126">
                  <c:v>42.290932462891398</c:v>
                </c:pt>
                <c:pt idx="1127">
                  <c:v>42.3115622767248</c:v>
                </c:pt>
                <c:pt idx="1128">
                  <c:v>42.3321709789954</c:v>
                </c:pt>
                <c:pt idx="1129">
                  <c:v>42.352758590051401</c:v>
                </c:pt>
                <c:pt idx="1130">
                  <c:v>42.373325130225901</c:v>
                </c:pt>
                <c:pt idx="1131">
                  <c:v>42.393870619836399</c:v>
                </c:pt>
                <c:pt idx="1132">
                  <c:v>42.414395079185397</c:v>
                </c:pt>
                <c:pt idx="1133">
                  <c:v>42.4348985285597</c:v>
                </c:pt>
                <c:pt idx="1134">
                  <c:v>42.455380988231099</c:v>
                </c:pt>
                <c:pt idx="1135">
                  <c:v>42.475842478455696</c:v>
                </c:pt>
                <c:pt idx="1136">
                  <c:v>42.496283019474497</c:v>
                </c:pt>
                <c:pt idx="1137">
                  <c:v>42.516702631512999</c:v>
                </c:pt>
                <c:pt idx="1138">
                  <c:v>42.537101334781603</c:v>
                </c:pt>
                <c:pt idx="1139">
                  <c:v>42.5574791494751</c:v>
                </c:pt>
                <c:pt idx="1140">
                  <c:v>42.577836095773101</c:v>
                </c:pt>
                <c:pt idx="1141">
                  <c:v>42.598172193839801</c:v>
                </c:pt>
                <c:pt idx="1142">
                  <c:v>42.618487463824003</c:v>
                </c:pt>
                <c:pt idx="1143">
                  <c:v>42.638781925859199</c:v>
                </c:pt>
                <c:pt idx="1144">
                  <c:v>42.659055600063702</c:v>
                </c:pt>
                <c:pt idx="1145">
                  <c:v>42.679308506540302</c:v>
                </c:pt>
                <c:pt idx="1146">
                  <c:v>42.699540665376396</c:v>
                </c:pt>
                <c:pt idx="1147">
                  <c:v>42.719752096644299</c:v>
                </c:pt>
                <c:pt idx="1148">
                  <c:v>42.7399428204006</c:v>
                </c:pt>
                <c:pt idx="1149">
                  <c:v>42.760112856686902</c:v>
                </c:pt>
                <c:pt idx="1150">
                  <c:v>42.780262225529299</c:v>
                </c:pt>
                <c:pt idx="1151">
                  <c:v>42.800390946938499</c:v>
                </c:pt>
                <c:pt idx="1152">
                  <c:v>42.820499040910001</c:v>
                </c:pt>
                <c:pt idx="1153">
                  <c:v>42.840586527423802</c:v>
                </c:pt>
                <c:pt idx="1154">
                  <c:v>42.860653429206401</c:v>
                </c:pt>
                <c:pt idx="1155">
                  <c:v>42.880699757688703</c:v>
                </c:pt>
                <c:pt idx="1156">
                  <c:v>42.900725538372299</c:v>
                </c:pt>
                <c:pt idx="1157">
                  <c:v>42.920730791164701</c:v>
                </c:pt>
                <c:pt idx="1158">
                  <c:v>42.940715535958297</c:v>
                </c:pt>
                <c:pt idx="1159">
                  <c:v>42.960679792629897</c:v>
                </c:pt>
                <c:pt idx="1160">
                  <c:v>42.980623581040803</c:v>
                </c:pt>
                <c:pt idx="1161">
                  <c:v>43.000546921037397</c:v>
                </c:pt>
                <c:pt idx="1162">
                  <c:v>43.020449832450197</c:v>
                </c:pt>
                <c:pt idx="1163">
                  <c:v>43.040332335094803</c:v>
                </c:pt>
                <c:pt idx="1164">
                  <c:v>43.060194448771099</c:v>
                </c:pt>
                <c:pt idx="1165">
                  <c:v>43.080036193263801</c:v>
                </c:pt>
                <c:pt idx="1166">
                  <c:v>43.099857588342097</c:v>
                </c:pt>
                <c:pt idx="1167">
                  <c:v>43.119658653759998</c:v>
                </c:pt>
                <c:pt idx="1168">
                  <c:v>43.139439409256099</c:v>
                </c:pt>
                <c:pt idx="1169">
                  <c:v>43.159199874553302</c:v>
                </c:pt>
                <c:pt idx="1170">
                  <c:v>43.178940069359399</c:v>
                </c:pt>
                <c:pt idx="1171">
                  <c:v>43.198660013366897</c:v>
                </c:pt>
                <c:pt idx="1172">
                  <c:v>43.218359726252601</c:v>
                </c:pt>
                <c:pt idx="1173">
                  <c:v>43.238039227678101</c:v>
                </c:pt>
                <c:pt idx="1174">
                  <c:v>43.2576985372895</c:v>
                </c:pt>
                <c:pt idx="1175">
                  <c:v>43.2773376747177</c:v>
                </c:pt>
                <c:pt idx="1176">
                  <c:v>43.296956659577802</c:v>
                </c:pt>
                <c:pt idx="1177">
                  <c:v>43.3165555114699</c:v>
                </c:pt>
                <c:pt idx="1178">
                  <c:v>43.3361342499784</c:v>
                </c:pt>
                <c:pt idx="1179">
                  <c:v>43.3556928946726</c:v>
                </c:pt>
                <c:pt idx="1180">
                  <c:v>43.375231465105898</c:v>
                </c:pt>
                <c:pt idx="1181">
                  <c:v>43.394749980816698</c:v>
                </c:pt>
                <c:pt idx="1182">
                  <c:v>43.414248461327801</c:v>
                </c:pt>
                <c:pt idx="1183">
                  <c:v>43.433726926146598</c:v>
                </c:pt>
                <c:pt idx="1184">
                  <c:v>43.453185394765001</c:v>
                </c:pt>
                <c:pt idx="1185">
                  <c:v>43.472623886659598</c:v>
                </c:pt>
                <c:pt idx="1186">
                  <c:v>43.492042421291401</c:v>
                </c:pt>
                <c:pt idx="1187">
                  <c:v>43.511441018106197</c:v>
                </c:pt>
                <c:pt idx="1188">
                  <c:v>43.530819696533896</c:v>
                </c:pt>
                <c:pt idx="1189">
                  <c:v>43.550178475989597</c:v>
                </c:pt>
                <c:pt idx="1190">
                  <c:v>43.569517375872302</c:v>
                </c:pt>
                <c:pt idx="1191">
                  <c:v>43.5888364155659</c:v>
                </c:pt>
                <c:pt idx="1192">
                  <c:v>43.608135614438901</c:v>
                </c:pt>
                <c:pt idx="1193">
                  <c:v>43.627414991844098</c:v>
                </c:pt>
                <c:pt idx="1194">
                  <c:v>43.6466745671189</c:v>
                </c:pt>
                <c:pt idx="1195">
                  <c:v>43.6659143595855</c:v>
                </c:pt>
                <c:pt idx="1196">
                  <c:v>43.685134388414902</c:v>
                </c:pt>
                <c:pt idx="1197">
                  <c:v>43.704334672629301</c:v>
                </c:pt>
                <c:pt idx="1198">
                  <c:v>43.723515231862102</c:v>
                </c:pt>
                <c:pt idx="1199">
                  <c:v>43.7426760853714</c:v>
                </c:pt>
                <c:pt idx="1200">
                  <c:v>43.761817252399901</c:v>
                </c:pt>
                <c:pt idx="1201">
                  <c:v>43.7809387521744</c:v>
                </c:pt>
                <c:pt idx="1202">
                  <c:v>43.800040603906503</c:v>
                </c:pt>
                <c:pt idx="1203">
                  <c:v>43.819122826792103</c:v>
                </c:pt>
                <c:pt idx="1204">
                  <c:v>43.8381854400116</c:v>
                </c:pt>
                <c:pt idx="1205">
                  <c:v>43.8572284627299</c:v>
                </c:pt>
                <c:pt idx="1206">
                  <c:v>43.876251914096102</c:v>
                </c:pt>
                <c:pt idx="1207">
                  <c:v>43.895255813244198</c:v>
                </c:pt>
                <c:pt idx="1208">
                  <c:v>43.914240179292101</c:v>
                </c:pt>
                <c:pt idx="1209">
                  <c:v>43.933205031342602</c:v>
                </c:pt>
                <c:pt idx="1210">
                  <c:v>43.9521503884826</c:v>
                </c:pt>
                <c:pt idx="1211">
                  <c:v>43.971076269783701</c:v>
                </c:pt>
                <c:pt idx="1212">
                  <c:v>43.989982694301702</c:v>
                </c:pt>
                <c:pt idx="1213">
                  <c:v>44.008869681076902</c:v>
                </c:pt>
                <c:pt idx="1214">
                  <c:v>44.027737249134198</c:v>
                </c:pt>
                <c:pt idx="1215">
                  <c:v>44.046585417482497</c:v>
                </c:pt>
                <c:pt idx="1216">
                  <c:v>44.065414205115601</c:v>
                </c:pt>
                <c:pt idx="1217">
                  <c:v>44.084223631011298</c:v>
                </c:pt>
                <c:pt idx="1218">
                  <c:v>44.103013714131997</c:v>
                </c:pt>
                <c:pt idx="1219">
                  <c:v>44.121784473424597</c:v>
                </c:pt>
                <c:pt idx="1220">
                  <c:v>44.140535927820103</c:v>
                </c:pt>
                <c:pt idx="1221">
                  <c:v>44.159268096234101</c:v>
                </c:pt>
                <c:pt idx="1222">
                  <c:v>44.1779809975666</c:v>
                </c:pt>
                <c:pt idx="1223">
                  <c:v>44.196674650702001</c:v>
                </c:pt>
                <c:pt idx="1224">
                  <c:v>44.215349074508801</c:v>
                </c:pt>
                <c:pt idx="1225">
                  <c:v>44.2340042878403</c:v>
                </c:pt>
                <c:pt idx="1226">
                  <c:v>44.252640309533902</c:v>
                </c:pt>
                <c:pt idx="1227">
                  <c:v>44.271257158411501</c:v>
                </c:pt>
                <c:pt idx="1228">
                  <c:v>44.289854853279202</c:v>
                </c:pt>
                <c:pt idx="1229">
                  <c:v>44.308433412927599</c:v>
                </c:pt>
                <c:pt idx="1230">
                  <c:v>44.326992856131596</c:v>
                </c:pt>
                <c:pt idx="1231">
                  <c:v>44.345533201650603</c:v>
                </c:pt>
                <c:pt idx="1232">
                  <c:v>44.364054468228197</c:v>
                </c:pt>
                <c:pt idx="1233">
                  <c:v>44.382556674592401</c:v>
                </c:pt>
                <c:pt idx="1234">
                  <c:v>44.4010398394555</c:v>
                </c:pt>
                <c:pt idx="1235">
                  <c:v>44.419503981514097</c:v>
                </c:pt>
                <c:pt idx="1236">
                  <c:v>44.437949119449399</c:v>
                </c:pt>
                <c:pt idx="1237">
                  <c:v>44.456375271926603</c:v>
                </c:pt>
                <c:pt idx="1238">
                  <c:v>44.474782457595502</c:v>
                </c:pt>
                <c:pt idx="1239">
                  <c:v>44.493170695090001</c:v>
                </c:pt>
                <c:pt idx="1240">
                  <c:v>44.5115400030285</c:v>
                </c:pt>
                <c:pt idx="1241">
                  <c:v>44.529890400013699</c:v>
                </c:pt>
                <c:pt idx="1242">
                  <c:v>44.548221904632399</c:v>
                </c:pt>
                <c:pt idx="1243">
                  <c:v>44.566534535456</c:v>
                </c:pt>
                <c:pt idx="1244">
                  <c:v>44.584828311447701</c:v>
                </c:pt>
                <c:pt idx="1245">
                  <c:v>44.603103252280498</c:v>
                </c:pt>
                <c:pt idx="1246">
                  <c:v>44.621359375105399</c:v>
                </c:pt>
                <c:pt idx="1247">
                  <c:v>44.639596698437998</c:v>
                </c:pt>
                <c:pt idx="1248">
                  <c:v>44.657815240778604</c:v>
                </c:pt>
                <c:pt idx="1249">
                  <c:v>44.6760150206118</c:v>
                </c:pt>
                <c:pt idx="1250">
                  <c:v>44.694196056406803</c:v>
                </c:pt>
                <c:pt idx="1251">
                  <c:v>44.712358366617103</c:v>
                </c:pt>
                <c:pt idx="1252">
                  <c:v>44.730501969680702</c:v>
                </c:pt>
                <c:pt idx="1253">
                  <c:v>44.748626884020098</c:v>
                </c:pt>
                <c:pt idx="1254">
                  <c:v>44.766733128042297</c:v>
                </c:pt>
                <c:pt idx="1255">
                  <c:v>44.784820720138597</c:v>
                </c:pt>
                <c:pt idx="1256">
                  <c:v>44.802889678684899</c:v>
                </c:pt>
                <c:pt idx="1257">
                  <c:v>44.820940022041398</c:v>
                </c:pt>
                <c:pt idx="1258">
                  <c:v>44.838971768552803</c:v>
                </c:pt>
                <c:pt idx="1259">
                  <c:v>44.8569849365484</c:v>
                </c:pt>
                <c:pt idx="1260">
                  <c:v>44.874979544341699</c:v>
                </c:pt>
                <c:pt idx="1261">
                  <c:v>44.8929556102308</c:v>
                </c:pt>
                <c:pt idx="1262">
                  <c:v>44.910913152498097</c:v>
                </c:pt>
                <c:pt idx="1263">
                  <c:v>44.928852189410598</c:v>
                </c:pt>
                <c:pt idx="1264">
                  <c:v>44.946772739219597</c:v>
                </c:pt>
                <c:pt idx="1265">
                  <c:v>44.964674820160901</c:v>
                </c:pt>
                <c:pt idx="1266">
                  <c:v>44.982558450454697</c:v>
                </c:pt>
                <c:pt idx="1267">
                  <c:v>45.000423648305699</c:v>
                </c:pt>
                <c:pt idx="1268">
                  <c:v>45.018270431902799</c:v>
                </c:pt>
                <c:pt idx="1269">
                  <c:v>45.036098819419699</c:v>
                </c:pt>
                <c:pt idx="1270">
                  <c:v>45.053908829014098</c:v>
                </c:pt>
                <c:pt idx="1271">
                  <c:v>45.071700478828397</c:v>
                </c:pt>
                <c:pt idx="1272">
                  <c:v>45.089473786989302</c:v>
                </c:pt>
                <c:pt idx="1273">
                  <c:v>45.107228771608099</c:v>
                </c:pt>
                <c:pt idx="1274">
                  <c:v>45.124965450780302</c:v>
                </c:pt>
                <c:pt idx="1275">
                  <c:v>45.142683842585797</c:v>
                </c:pt>
                <c:pt idx="1276">
                  <c:v>45.160383965089103</c:v>
                </c:pt>
                <c:pt idx="1277">
                  <c:v>45.178065836338902</c:v>
                </c:pt>
                <c:pt idx="1278">
                  <c:v>45.195729474368498</c:v>
                </c:pt>
                <c:pt idx="1279">
                  <c:v>45.213374897195401</c:v>
                </c:pt>
                <c:pt idx="1280">
                  <c:v>45.231002122821799</c:v>
                </c:pt>
                <c:pt idx="1281">
                  <c:v>45.248611169233897</c:v>
                </c:pt>
                <c:pt idx="1282">
                  <c:v>45.266202054402598</c:v>
                </c:pt>
                <c:pt idx="1283">
                  <c:v>45.283774796283197</c:v>
                </c:pt>
                <c:pt idx="1284">
                  <c:v>45.3013294128152</c:v>
                </c:pt>
                <c:pt idx="1285">
                  <c:v>45.318865921922601</c:v>
                </c:pt>
                <c:pt idx="1286">
                  <c:v>45.336384341513799</c:v>
                </c:pt>
                <c:pt idx="1287">
                  <c:v>45.353884689481497</c:v>
                </c:pt>
                <c:pt idx="1288">
                  <c:v>45.371366983702998</c:v>
                </c:pt>
                <c:pt idx="1289">
                  <c:v>45.388831242039799</c:v>
                </c:pt>
                <c:pt idx="1290">
                  <c:v>45.406277482337799</c:v>
                </c:pt>
                <c:pt idx="1291">
                  <c:v>45.4237057224273</c:v>
                </c:pt>
                <c:pt idx="1292">
                  <c:v>45.441115980754098</c:v>
                </c:pt>
                <c:pt idx="1293">
                  <c:v>45.458508277621</c:v>
                </c:pt>
                <c:pt idx="1294">
                  <c:v>45.475882628000903</c:v>
                </c:pt>
                <c:pt idx="1295">
                  <c:v>45.493239049675701</c:v>
                </c:pt>
                <c:pt idx="1296">
                  <c:v>45.510577560411797</c:v>
                </c:pt>
                <c:pt idx="1297">
                  <c:v>45.527898177960601</c:v>
                </c:pt>
                <c:pt idx="1298">
                  <c:v>45.545200920057802</c:v>
                </c:pt>
                <c:pt idx="1299">
                  <c:v>45.562485804424298</c:v>
                </c:pt>
                <c:pt idx="1300">
                  <c:v>45.579752848765203</c:v>
                </c:pt>
                <c:pt idx="1301">
                  <c:v>45.597002070770699</c:v>
                </c:pt>
                <c:pt idx="1302">
                  <c:v>45.614233488115502</c:v>
                </c:pt>
                <c:pt idx="1303">
                  <c:v>45.6314471184591</c:v>
                </c:pt>
                <c:pt idx="1304">
                  <c:v>45.648642979445597</c:v>
                </c:pt>
                <c:pt idx="1305">
                  <c:v>45.6658210887039</c:v>
                </c:pt>
                <c:pt idx="1306">
                  <c:v>45.682981463847703</c:v>
                </c:pt>
                <c:pt idx="1307">
                  <c:v>45.700124122475103</c:v>
                </c:pt>
                <c:pt idx="1308">
                  <c:v>45.717249082169403</c:v>
                </c:pt>
                <c:pt idx="1309">
                  <c:v>45.734356360498097</c:v>
                </c:pt>
                <c:pt idx="1310">
                  <c:v>45.751445975013802</c:v>
                </c:pt>
                <c:pt idx="1311">
                  <c:v>45.768517943253698</c:v>
                </c:pt>
                <c:pt idx="1312">
                  <c:v>45.7855722827397</c:v>
                </c:pt>
                <c:pt idx="1313">
                  <c:v>45.802609010978301</c:v>
                </c:pt>
                <c:pt idx="1314">
                  <c:v>45.819628145461003</c:v>
                </c:pt>
                <c:pt idx="1315">
                  <c:v>45.836629703663803</c:v>
                </c:pt>
                <c:pt idx="1316">
                  <c:v>45.8536137030475</c:v>
                </c:pt>
                <c:pt idx="1317">
                  <c:v>45.870580161057703</c:v>
                </c:pt>
                <c:pt idx="1318">
                  <c:v>45.887529095124698</c:v>
                </c:pt>
                <c:pt idx="1319">
                  <c:v>45.904460522663399</c:v>
                </c:pt>
                <c:pt idx="1320">
                  <c:v>45.921374461073597</c:v>
                </c:pt>
                <c:pt idx="1321">
                  <c:v>45.938270927739801</c:v>
                </c:pt>
                <c:pt idx="1322">
                  <c:v>45.955149940030999</c:v>
                </c:pt>
                <c:pt idx="1323">
                  <c:v>45.972011515301404</c:v>
                </c:pt>
                <c:pt idx="1324">
                  <c:v>45.988855670889599</c:v>
                </c:pt>
                <c:pt idx="1325">
                  <c:v>46.005682424118902</c:v>
                </c:pt>
                <c:pt idx="1326">
                  <c:v>46.0224917922976</c:v>
                </c:pt>
                <c:pt idx="1327">
                  <c:v>46.0392837927185</c:v>
                </c:pt>
                <c:pt idx="1328">
                  <c:v>46.0560584426593</c:v>
                </c:pt>
                <c:pt idx="1329">
                  <c:v>46.072815759382401</c:v>
                </c:pt>
                <c:pt idx="1330">
                  <c:v>46.089555760134999</c:v>
                </c:pt>
                <c:pt idx="1331">
                  <c:v>46.1062784621489</c:v>
                </c:pt>
                <c:pt idx="1332">
                  <c:v>46.122983882640703</c:v>
                </c:pt>
                <c:pt idx="1333">
                  <c:v>46.139672038812002</c:v>
                </c:pt>
                <c:pt idx="1334">
                  <c:v>46.1563429478487</c:v>
                </c:pt>
                <c:pt idx="1335">
                  <c:v>46.172996626921801</c:v>
                </c:pt>
                <c:pt idx="1336">
                  <c:v>46.189633093186998</c:v>
                </c:pt>
                <c:pt idx="1337">
                  <c:v>46.206252363784699</c:v>
                </c:pt>
                <c:pt idx="1338">
                  <c:v>46.22285445584</c:v>
                </c:pt>
                <c:pt idx="1339">
                  <c:v>46.239439386462898</c:v>
                </c:pt>
                <c:pt idx="1340">
                  <c:v>46.256007173238302</c:v>
                </c:pt>
                <c:pt idx="1341">
                  <c:v>46.272557836160601</c:v>
                </c:pt>
                <c:pt idx="1342">
                  <c:v>46.289091389225</c:v>
                </c:pt>
                <c:pt idx="1343">
                  <c:v>46.305607849494898</c:v>
                </c:pt>
                <c:pt idx="1344">
                  <c:v>46.322107234019001</c:v>
                </c:pt>
                <c:pt idx="1345">
                  <c:v>46.338589559831</c:v>
                </c:pt>
                <c:pt idx="1346">
                  <c:v>46.355054843949802</c:v>
                </c:pt>
                <c:pt idx="1347">
                  <c:v>46.371503103379297</c:v>
                </c:pt>
                <c:pt idx="1348">
                  <c:v>46.387934355108698</c:v>
                </c:pt>
                <c:pt idx="1349">
                  <c:v>46.404348616112102</c:v>
                </c:pt>
                <c:pt idx="1350">
                  <c:v>46.420745903349001</c:v>
                </c:pt>
                <c:pt idx="1351">
                  <c:v>46.437126233763898</c:v>
                </c:pt>
                <c:pt idx="1352">
                  <c:v>46.453489624286497</c:v>
                </c:pt>
                <c:pt idx="1353">
                  <c:v>46.469836091831503</c:v>
                </c:pt>
                <c:pt idx="1354">
                  <c:v>46.486165653298897</c:v>
                </c:pt>
                <c:pt idx="1355">
                  <c:v>46.502478325573897</c:v>
                </c:pt>
                <c:pt idx="1356">
                  <c:v>46.518774125526697</c:v>
                </c:pt>
                <c:pt idx="1357">
                  <c:v>46.5350530700128</c:v>
                </c:pt>
                <c:pt idx="1358">
                  <c:v>46.551315175872901</c:v>
                </c:pt>
                <c:pt idx="1359">
                  <c:v>46.5675604599328</c:v>
                </c:pt>
                <c:pt idx="1360">
                  <c:v>46.583788939003398</c:v>
                </c:pt>
                <c:pt idx="1361">
                  <c:v>46.600000629881002</c:v>
                </c:pt>
                <c:pt idx="1362">
                  <c:v>46.616195549347097</c:v>
                </c:pt>
                <c:pt idx="1363">
                  <c:v>46.632373714167997</c:v>
                </c:pt>
                <c:pt idx="1364">
                  <c:v>46.648535141095799</c:v>
                </c:pt>
                <c:pt idx="1365">
                  <c:v>46.664679846867202</c:v>
                </c:pt>
                <c:pt idx="1366">
                  <c:v>46.680807848204701</c:v>
                </c:pt>
                <c:pt idx="1367">
                  <c:v>46.6969191618157</c:v>
                </c:pt>
                <c:pt idx="1368">
                  <c:v>46.713013804392702</c:v>
                </c:pt>
                <c:pt idx="1369">
                  <c:v>46.729091792613701</c:v>
                </c:pt>
                <c:pt idx="1370">
                  <c:v>46.745153143141799</c:v>
                </c:pt>
                <c:pt idx="1371">
                  <c:v>46.761197872625402</c:v>
                </c:pt>
                <c:pt idx="1372">
                  <c:v>46.777225997698103</c:v>
                </c:pt>
                <c:pt idx="1373">
                  <c:v>46.7932375349788</c:v>
                </c:pt>
                <c:pt idx="1374">
                  <c:v>46.809232501071499</c:v>
                </c:pt>
                <c:pt idx="1375">
                  <c:v>46.825210912565701</c:v>
                </c:pt>
                <c:pt idx="1376">
                  <c:v>46.841172786035898</c:v>
                </c:pt>
                <c:pt idx="1377">
                  <c:v>46.857118138042097</c:v>
                </c:pt>
                <c:pt idx="1378">
                  <c:v>46.873046985129498</c:v>
                </c:pt>
                <c:pt idx="1379">
                  <c:v>46.888959343828503</c:v>
                </c:pt>
                <c:pt idx="1380">
                  <c:v>46.904855230654803</c:v>
                </c:pt>
                <c:pt idx="1381">
                  <c:v>46.920734662109503</c:v>
                </c:pt>
                <c:pt idx="1382">
                  <c:v>46.936597654678899</c:v>
                </c:pt>
                <c:pt idx="1383">
                  <c:v>46.952444224834601</c:v>
                </c:pt>
                <c:pt idx="1384">
                  <c:v>46.968274389033503</c:v>
                </c:pt>
                <c:pt idx="1385">
                  <c:v>46.9840881637178</c:v>
                </c:pt>
                <c:pt idx="1386">
                  <c:v>46.999885565315097</c:v>
                </c:pt>
                <c:pt idx="1387">
                  <c:v>47.015666610238299</c:v>
                </c:pt>
                <c:pt idx="1388">
                  <c:v>47.031431315015197</c:v>
                </c:pt>
                <c:pt idx="1389">
                  <c:v>47.047179697315698</c:v>
                </c:pt>
                <c:pt idx="1390">
                  <c:v>47.062911772226101</c:v>
                </c:pt>
                <c:pt idx="1391">
                  <c:v>47.078627556106397</c:v>
                </c:pt>
                <c:pt idx="1392">
                  <c:v>47.094327065301997</c:v>
                </c:pt>
                <c:pt idx="1393">
                  <c:v>47.1100103161438</c:v>
                </c:pt>
                <c:pt idx="1394">
                  <c:v>47.125677324948398</c:v>
                </c:pt>
                <c:pt idx="1395">
                  <c:v>47.141328108017397</c:v>
                </c:pt>
                <c:pt idx="1396">
                  <c:v>47.156962681638397</c:v>
                </c:pt>
                <c:pt idx="1397">
                  <c:v>47.172581062084298</c:v>
                </c:pt>
                <c:pt idx="1398">
                  <c:v>47.188183265613397</c:v>
                </c:pt>
                <c:pt idx="1399">
                  <c:v>47.203769308469802</c:v>
                </c:pt>
                <c:pt idx="1400">
                  <c:v>47.2193392068828</c:v>
                </c:pt>
                <c:pt idx="1401">
                  <c:v>47.234892977067602</c:v>
                </c:pt>
                <c:pt idx="1402">
                  <c:v>47.250430635224603</c:v>
                </c:pt>
                <c:pt idx="1403">
                  <c:v>47.265952197539903</c:v>
                </c:pt>
                <c:pt idx="1404">
                  <c:v>47.281457680185099</c:v>
                </c:pt>
                <c:pt idx="1405">
                  <c:v>47.296947099317599</c:v>
                </c:pt>
                <c:pt idx="1406">
                  <c:v>47.312420471079903</c:v>
                </c:pt>
                <c:pt idx="1407">
                  <c:v>47.327877811600501</c:v>
                </c:pt>
                <c:pt idx="1408">
                  <c:v>47.343319136993301</c:v>
                </c:pt>
                <c:pt idx="1409">
                  <c:v>47.358744463357702</c:v>
                </c:pt>
                <c:pt idx="1410">
                  <c:v>47.374153806778899</c:v>
                </c:pt>
                <c:pt idx="1411">
                  <c:v>47.389547183327501</c:v>
                </c:pt>
                <c:pt idx="1412">
                  <c:v>47.404924609059798</c:v>
                </c:pt>
                <c:pt idx="1413">
                  <c:v>47.420286100017599</c:v>
                </c:pt>
                <c:pt idx="1414">
                  <c:v>47.435631672228602</c:v>
                </c:pt>
                <c:pt idx="1415">
                  <c:v>47.4509613417057</c:v>
                </c:pt>
                <c:pt idx="1416">
                  <c:v>47.466275124447897</c:v>
                </c:pt>
                <c:pt idx="1417">
                  <c:v>47.4815730364394</c:v>
                </c:pt>
                <c:pt idx="1418">
                  <c:v>47.496855093650197</c:v>
                </c:pt>
                <c:pt idx="1419">
                  <c:v>47.512121312036101</c:v>
                </c:pt>
                <c:pt idx="1420">
                  <c:v>47.5273717075383</c:v>
                </c:pt>
                <c:pt idx="1421">
                  <c:v>47.542606296083903</c:v>
                </c:pt>
                <c:pt idx="1422">
                  <c:v>47.5578250935855</c:v>
                </c:pt>
                <c:pt idx="1423">
                  <c:v>47.573028115941298</c:v>
                </c:pt>
                <c:pt idx="1424">
                  <c:v>47.588215379035503</c:v>
                </c:pt>
                <c:pt idx="1425">
                  <c:v>47.603386898737597</c:v>
                </c:pt>
                <c:pt idx="1426">
                  <c:v>47.618542690902999</c:v>
                </c:pt>
                <c:pt idx="1427">
                  <c:v>47.633682771372797</c:v>
                </c:pt>
                <c:pt idx="1428">
                  <c:v>47.648807155973799</c:v>
                </c:pt>
                <c:pt idx="1429">
                  <c:v>47.663915860518301</c:v>
                </c:pt>
                <c:pt idx="1430">
                  <c:v>47.679008900804703</c:v>
                </c:pt>
                <c:pt idx="1431">
                  <c:v>47.694086292616802</c:v>
                </c:pt>
                <c:pt idx="1432">
                  <c:v>47.709148051724199</c:v>
                </c:pt>
                <c:pt idx="1433">
                  <c:v>47.724194193882298</c:v>
                </c:pt>
                <c:pt idx="1434">
                  <c:v>47.739224734832199</c:v>
                </c:pt>
                <c:pt idx="1435">
                  <c:v>47.7542396903008</c:v>
                </c:pt>
                <c:pt idx="1436">
                  <c:v>47.7692390759765</c:v>
                </c:pt>
                <c:pt idx="1437">
                  <c:v>47.784222906910401</c:v>
                </c:pt>
                <c:pt idx="1438">
                  <c:v>47.799191199143102</c:v>
                </c:pt>
                <c:pt idx="1439">
                  <c:v>47.814143968283801</c:v>
                </c:pt>
                <c:pt idx="1440">
                  <c:v>47.829081229922799</c:v>
                </c:pt>
                <c:pt idx="1441">
                  <c:v>47.844002999631797</c:v>
                </c:pt>
                <c:pt idx="1442">
                  <c:v>47.858909292963403</c:v>
                </c:pt>
                <c:pt idx="1443">
                  <c:v>47.873800125451602</c:v>
                </c:pt>
                <c:pt idx="1444">
                  <c:v>47.888675512829998</c:v>
                </c:pt>
                <c:pt idx="1445">
                  <c:v>47.903535471398001</c:v>
                </c:pt>
                <c:pt idx="1446">
                  <c:v>47.918380016150699</c:v>
                </c:pt>
                <c:pt idx="1447">
                  <c:v>47.933209162648502</c:v>
                </c:pt>
                <c:pt idx="1448">
                  <c:v>47.9480229264407</c:v>
                </c:pt>
                <c:pt idx="1449">
                  <c:v>47.962821323065398</c:v>
                </c:pt>
                <c:pt idx="1450">
                  <c:v>47.977604368049398</c:v>
                </c:pt>
                <c:pt idx="1451">
                  <c:v>47.992372076908097</c:v>
                </c:pt>
                <c:pt idx="1452">
                  <c:v>48.0071244651255</c:v>
                </c:pt>
                <c:pt idx="1453">
                  <c:v>48.021861548169497</c:v>
                </c:pt>
                <c:pt idx="1454">
                  <c:v>48.036583341539902</c:v>
                </c:pt>
                <c:pt idx="1455">
                  <c:v>48.051289860702198</c:v>
                </c:pt>
                <c:pt idx="1456">
                  <c:v>48.065981121110099</c:v>
                </c:pt>
                <c:pt idx="1457">
                  <c:v>48.080657138206</c:v>
                </c:pt>
                <c:pt idx="1458">
                  <c:v>48.095317927420403</c:v>
                </c:pt>
                <c:pt idx="1459">
                  <c:v>48.109963504172399</c:v>
                </c:pt>
                <c:pt idx="1460">
                  <c:v>48.124593883644302</c:v>
                </c:pt>
                <c:pt idx="1461">
                  <c:v>48.139209081165198</c:v>
                </c:pt>
                <c:pt idx="1462">
                  <c:v>48.153809112202701</c:v>
                </c:pt>
                <c:pt idx="1463">
                  <c:v>48.168393992091303</c:v>
                </c:pt>
                <c:pt idx="1464">
                  <c:v>48.1829637361515</c:v>
                </c:pt>
                <c:pt idx="1465">
                  <c:v>48.197518359689298</c:v>
                </c:pt>
                <c:pt idx="1466">
                  <c:v>48.212057877996202</c:v>
                </c:pt>
                <c:pt idx="1467">
                  <c:v>48.226582306349698</c:v>
                </c:pt>
                <c:pt idx="1468">
                  <c:v>48.241091661466299</c:v>
                </c:pt>
                <c:pt idx="1469">
                  <c:v>48.255585954880999</c:v>
                </c:pt>
                <c:pt idx="1470">
                  <c:v>48.270065204316801</c:v>
                </c:pt>
                <c:pt idx="1471">
                  <c:v>48.284529424903504</c:v>
                </c:pt>
                <c:pt idx="1472">
                  <c:v>48.298978631770701</c:v>
                </c:pt>
                <c:pt idx="1473">
                  <c:v>48.3134128400484</c:v>
                </c:pt>
                <c:pt idx="1474">
                  <c:v>48.3278320648662</c:v>
                </c:pt>
                <c:pt idx="1475">
                  <c:v>48.342236321354001</c:v>
                </c:pt>
                <c:pt idx="1476">
                  <c:v>48.356625623880497</c:v>
                </c:pt>
                <c:pt idx="1477">
                  <c:v>48.370999988136703</c:v>
                </c:pt>
                <c:pt idx="1478">
                  <c:v>48.385359429258898</c:v>
                </c:pt>
                <c:pt idx="1479">
                  <c:v>48.399703962363802</c:v>
                </c:pt>
                <c:pt idx="1480">
                  <c:v>48.414033602567798</c:v>
                </c:pt>
                <c:pt idx="1481">
                  <c:v>48.428348364987301</c:v>
                </c:pt>
                <c:pt idx="1482">
                  <c:v>48.442648264738899</c:v>
                </c:pt>
                <c:pt idx="1483">
                  <c:v>48.4569333169391</c:v>
                </c:pt>
                <c:pt idx="1484">
                  <c:v>48.471203536704401</c:v>
                </c:pt>
                <c:pt idx="1485">
                  <c:v>48.485458939151201</c:v>
                </c:pt>
                <c:pt idx="1486">
                  <c:v>48.499699539396097</c:v>
                </c:pt>
                <c:pt idx="1487">
                  <c:v>48.513925352555603</c:v>
                </c:pt>
                <c:pt idx="1488">
                  <c:v>48.528136391876899</c:v>
                </c:pt>
                <c:pt idx="1489">
                  <c:v>48.542332670696702</c:v>
                </c:pt>
                <c:pt idx="1490">
                  <c:v>48.5565142065836</c:v>
                </c:pt>
                <c:pt idx="1491">
                  <c:v>48.570681014568699</c:v>
                </c:pt>
                <c:pt idx="1492">
                  <c:v>48.584833109682698</c:v>
                </c:pt>
                <c:pt idx="1493">
                  <c:v>48.598970506956498</c:v>
                </c:pt>
                <c:pt idx="1494">
                  <c:v>48.613093221420897</c:v>
                </c:pt>
                <c:pt idx="1495">
                  <c:v>48.627201268106703</c:v>
                </c:pt>
                <c:pt idx="1496">
                  <c:v>48.6412946620447</c:v>
                </c:pt>
                <c:pt idx="1497">
                  <c:v>48.655373418265903</c:v>
                </c:pt>
                <c:pt idx="1498">
                  <c:v>48.669437551801103</c:v>
                </c:pt>
                <c:pt idx="1499">
                  <c:v>48.683487077681001</c:v>
                </c:pt>
                <c:pt idx="1500">
                  <c:v>48.697522010936602</c:v>
                </c:pt>
                <c:pt idx="1501">
                  <c:v>48.711542359634898</c:v>
                </c:pt>
                <c:pt idx="1502">
                  <c:v>48.725548142432501</c:v>
                </c:pt>
                <c:pt idx="1503">
                  <c:v>48.739539375586403</c:v>
                </c:pt>
                <c:pt idx="1504">
                  <c:v>48.753516073980499</c:v>
                </c:pt>
                <c:pt idx="1505">
                  <c:v>48.767478252499103</c:v>
                </c:pt>
                <c:pt idx="1506">
                  <c:v>48.781425926026301</c:v>
                </c:pt>
                <c:pt idx="1507">
                  <c:v>48.795359109446103</c:v>
                </c:pt>
                <c:pt idx="1508">
                  <c:v>48.809277817642801</c:v>
                </c:pt>
                <c:pt idx="1509">
                  <c:v>48.823182065500497</c:v>
                </c:pt>
                <c:pt idx="1510">
                  <c:v>48.837071867903198</c:v>
                </c:pt>
                <c:pt idx="1511">
                  <c:v>48.850947239735099</c:v>
                </c:pt>
                <c:pt idx="1512">
                  <c:v>48.8648081958804</c:v>
                </c:pt>
                <c:pt idx="1513">
                  <c:v>48.878654748970703</c:v>
                </c:pt>
                <c:pt idx="1514">
                  <c:v>48.892486907701603</c:v>
                </c:pt>
                <c:pt idx="1515">
                  <c:v>48.906304693029099</c:v>
                </c:pt>
                <c:pt idx="1516">
                  <c:v>48.920108119665898</c:v>
                </c:pt>
                <c:pt idx="1517">
                  <c:v>48.933897202324601</c:v>
                </c:pt>
                <c:pt idx="1518">
                  <c:v>48.947671955718</c:v>
                </c:pt>
                <c:pt idx="1519">
                  <c:v>48.961432394558699</c:v>
                </c:pt>
                <c:pt idx="1520">
                  <c:v>48.9751785335595</c:v>
                </c:pt>
                <c:pt idx="1521">
                  <c:v>48.988910387433002</c:v>
                </c:pt>
                <c:pt idx="1522">
                  <c:v>49.002627970891801</c:v>
                </c:pt>
                <c:pt idx="1523">
                  <c:v>49.016331298648701</c:v>
                </c:pt>
                <c:pt idx="1524">
                  <c:v>49.0300203854164</c:v>
                </c:pt>
                <c:pt idx="1525">
                  <c:v>49.0436952459075</c:v>
                </c:pt>
                <c:pt idx="1526">
                  <c:v>49.057355870098696</c:v>
                </c:pt>
                <c:pt idx="1527">
                  <c:v>49.071002281629298</c:v>
                </c:pt>
                <c:pt idx="1528">
                  <c:v>49.084634506825701</c:v>
                </c:pt>
                <c:pt idx="1529">
                  <c:v>49.098252560255197</c:v>
                </c:pt>
                <c:pt idx="1530">
                  <c:v>49.111856456485</c:v>
                </c:pt>
                <c:pt idx="1531">
                  <c:v>49.125446210082501</c:v>
                </c:pt>
                <c:pt idx="1532">
                  <c:v>49.139021835614898</c:v>
                </c:pt>
                <c:pt idx="1533">
                  <c:v>49.152583347649497</c:v>
                </c:pt>
                <c:pt idx="1534">
                  <c:v>49.166130760753497</c:v>
                </c:pt>
                <c:pt idx="1535">
                  <c:v>49.179664089494402</c:v>
                </c:pt>
                <c:pt idx="1536">
                  <c:v>49.193183348439298</c:v>
                </c:pt>
                <c:pt idx="1537">
                  <c:v>49.206688552155498</c:v>
                </c:pt>
                <c:pt idx="1538">
                  <c:v>49.2201797152103</c:v>
                </c:pt>
                <c:pt idx="1539">
                  <c:v>49.233656852171102</c:v>
                </c:pt>
                <c:pt idx="1540">
                  <c:v>49.247119977605003</c:v>
                </c:pt>
                <c:pt idx="1541">
                  <c:v>49.260569106079302</c:v>
                </c:pt>
                <c:pt idx="1542">
                  <c:v>49.274004252161397</c:v>
                </c:pt>
                <c:pt idx="1543">
                  <c:v>49.287425430418502</c:v>
                </c:pt>
                <c:pt idx="1544">
                  <c:v>49.300832655417899</c:v>
                </c:pt>
                <c:pt idx="1545">
                  <c:v>49.314225941726903</c:v>
                </c:pt>
                <c:pt idx="1546">
                  <c:v>49.327605303912698</c:v>
                </c:pt>
                <c:pt idx="1547">
                  <c:v>49.340970756542703</c:v>
                </c:pt>
                <c:pt idx="1548">
                  <c:v>49.354322314184103</c:v>
                </c:pt>
                <c:pt idx="1549">
                  <c:v>49.367659991404203</c:v>
                </c:pt>
                <c:pt idx="1550">
                  <c:v>49.380983802770302</c:v>
                </c:pt>
                <c:pt idx="1551">
                  <c:v>49.394293762849699</c:v>
                </c:pt>
                <c:pt idx="1552">
                  <c:v>49.4075898862096</c:v>
                </c:pt>
                <c:pt idx="1553">
                  <c:v>49.4208721526349</c:v>
                </c:pt>
                <c:pt idx="1554">
                  <c:v>49.434140567169699</c:v>
                </c:pt>
                <c:pt idx="1555">
                  <c:v>49.447395180397002</c:v>
                </c:pt>
                <c:pt idx="1556">
                  <c:v>49.460636006594797</c:v>
                </c:pt>
                <c:pt idx="1557">
                  <c:v>49.473863060041197</c:v>
                </c:pt>
                <c:pt idx="1558">
                  <c:v>49.487076355014302</c:v>
                </c:pt>
                <c:pt idx="1559">
                  <c:v>49.500275905792201</c:v>
                </c:pt>
                <c:pt idx="1560">
                  <c:v>49.513461726652999</c:v>
                </c:pt>
                <c:pt idx="1561">
                  <c:v>49.526633831874697</c:v>
                </c:pt>
                <c:pt idx="1562">
                  <c:v>49.539792235735497</c:v>
                </c:pt>
                <c:pt idx="1563">
                  <c:v>49.552936952513399</c:v>
                </c:pt>
                <c:pt idx="1564">
                  <c:v>49.566067996486503</c:v>
                </c:pt>
                <c:pt idx="1565">
                  <c:v>49.579185381932902</c:v>
                </c:pt>
                <c:pt idx="1566">
                  <c:v>49.592289123130698</c:v>
                </c:pt>
                <c:pt idx="1567">
                  <c:v>49.605379234357997</c:v>
                </c:pt>
                <c:pt idx="1568">
                  <c:v>49.618455729892801</c:v>
                </c:pt>
                <c:pt idx="1569">
                  <c:v>49.631518624013303</c:v>
                </c:pt>
                <c:pt idx="1570">
                  <c:v>49.644567930997603</c:v>
                </c:pt>
                <c:pt idx="1571">
                  <c:v>49.657603665123602</c:v>
                </c:pt>
                <c:pt idx="1572">
                  <c:v>49.670625840669601</c:v>
                </c:pt>
                <c:pt idx="1573">
                  <c:v>49.683634471913599</c:v>
                </c:pt>
                <c:pt idx="1574">
                  <c:v>49.696629573133698</c:v>
                </c:pt>
                <c:pt idx="1575">
                  <c:v>49.709611158607899</c:v>
                </c:pt>
                <c:pt idx="1576">
                  <c:v>49.722579242614401</c:v>
                </c:pt>
                <c:pt idx="1577">
                  <c:v>49.735533839431298</c:v>
                </c:pt>
                <c:pt idx="1578">
                  <c:v>49.748474963336498</c:v>
                </c:pt>
                <c:pt idx="1579">
                  <c:v>49.761402628608302</c:v>
                </c:pt>
                <c:pt idx="1580">
                  <c:v>49.774316824330903</c:v>
                </c:pt>
                <c:pt idx="1581">
                  <c:v>49.787217520589699</c:v>
                </c:pt>
                <c:pt idx="1582">
                  <c:v>49.800104791005197</c:v>
                </c:pt>
                <c:pt idx="1583">
                  <c:v>49.812978649502597</c:v>
                </c:pt>
                <c:pt idx="1584">
                  <c:v>49.8258391100075</c:v>
                </c:pt>
                <c:pt idx="1585">
                  <c:v>49.838686186445003</c:v>
                </c:pt>
                <c:pt idx="1586">
                  <c:v>49.851519892740598</c:v>
                </c:pt>
                <c:pt idx="1587">
                  <c:v>49.864340242819601</c:v>
                </c:pt>
                <c:pt idx="1588">
                  <c:v>49.877147250607401</c:v>
                </c:pt>
                <c:pt idx="1589">
                  <c:v>49.889940930029397</c:v>
                </c:pt>
                <c:pt idx="1590">
                  <c:v>49.902721295010899</c:v>
                </c:pt>
                <c:pt idx="1591">
                  <c:v>49.915488359477202</c:v>
                </c:pt>
                <c:pt idx="1592">
                  <c:v>49.928242137353699</c:v>
                </c:pt>
                <c:pt idx="1593">
                  <c:v>49.9409826425658</c:v>
                </c:pt>
                <c:pt idx="1594">
                  <c:v>49.953709889038898</c:v>
                </c:pt>
                <c:pt idx="1595">
                  <c:v>49.966423890698202</c:v>
                </c:pt>
                <c:pt idx="1596">
                  <c:v>49.9791246614692</c:v>
                </c:pt>
                <c:pt idx="1597">
                  <c:v>49.991812215277101</c:v>
                </c:pt>
                <c:pt idx="1598">
                  <c:v>50.004486566047497</c:v>
                </c:pt>
                <c:pt idx="1599">
                  <c:v>50.017147727705598</c:v>
                </c:pt>
                <c:pt idx="1600">
                  <c:v>50.0297957141767</c:v>
                </c:pt>
                <c:pt idx="1601">
                  <c:v>50.042430539386302</c:v>
                </c:pt>
                <c:pt idx="1602">
                  <c:v>50.0550522172597</c:v>
                </c:pt>
                <c:pt idx="1603">
                  <c:v>50.067660761722202</c:v>
                </c:pt>
                <c:pt idx="1604">
                  <c:v>50.080256186699202</c:v>
                </c:pt>
                <c:pt idx="1605">
                  <c:v>50.092838506116102</c:v>
                </c:pt>
                <c:pt idx="1606">
                  <c:v>50.105407733898197</c:v>
                </c:pt>
                <c:pt idx="1607">
                  <c:v>50.1179635753738</c:v>
                </c:pt>
                <c:pt idx="1608">
                  <c:v>50.130506608081902</c:v>
                </c:pt>
                <c:pt idx="1609">
                  <c:v>50.1430365761058</c:v>
                </c:pt>
                <c:pt idx="1610">
                  <c:v>50.1555534933497</c:v>
                </c:pt>
                <c:pt idx="1611">
                  <c:v>50.168057373704301</c:v>
                </c:pt>
                <c:pt idx="1612">
                  <c:v>50.1805482310467</c:v>
                </c:pt>
                <c:pt idx="1613">
                  <c:v>50.1930260792411</c:v>
                </c:pt>
                <c:pt idx="1614">
                  <c:v>50.205490932138098</c:v>
                </c:pt>
                <c:pt idx="1615">
                  <c:v>50.217942803574701</c:v>
                </c:pt>
                <c:pt idx="1616">
                  <c:v>50.230381707375102</c:v>
                </c:pt>
                <c:pt idx="1617">
                  <c:v>50.242807657349601</c:v>
                </c:pt>
                <c:pt idx="1618">
                  <c:v>50.255220667295397</c:v>
                </c:pt>
                <c:pt idx="1619">
                  <c:v>50.2676207509964</c:v>
                </c:pt>
                <c:pt idx="1620">
                  <c:v>50.2800079222229</c:v>
                </c:pt>
                <c:pt idx="1621">
                  <c:v>50.292382194732099</c:v>
                </c:pt>
                <c:pt idx="1622">
                  <c:v>50.304743582267697</c:v>
                </c:pt>
                <c:pt idx="1623">
                  <c:v>50.317092098559897</c:v>
                </c:pt>
                <c:pt idx="1624">
                  <c:v>50.329427757326002</c:v>
                </c:pt>
                <c:pt idx="1625">
                  <c:v>50.341750572269298</c:v>
                </c:pt>
                <c:pt idx="1626">
                  <c:v>50.354060557080402</c:v>
                </c:pt>
                <c:pt idx="1627">
                  <c:v>50.366357725436004</c:v>
                </c:pt>
                <c:pt idx="1628">
                  <c:v>50.378642090999698</c:v>
                </c:pt>
                <c:pt idx="1629">
                  <c:v>50.3909136674217</c:v>
                </c:pt>
                <c:pt idx="1630">
                  <c:v>50.403172468338802</c:v>
                </c:pt>
                <c:pt idx="1631">
                  <c:v>50.415418507374604</c:v>
                </c:pt>
                <c:pt idx="1632">
                  <c:v>50.427651798139102</c:v>
                </c:pt>
                <c:pt idx="1633">
                  <c:v>50.439872354229102</c:v>
                </c:pt>
                <c:pt idx="1634">
                  <c:v>50.452080189227999</c:v>
                </c:pt>
                <c:pt idx="1635">
                  <c:v>50.464275229585702</c:v>
                </c:pt>
                <c:pt idx="1636">
                  <c:v>50.476457558439002</c:v>
                </c:pt>
                <c:pt idx="1637">
                  <c:v>50.488627197716397</c:v>
                </c:pt>
                <c:pt idx="1638">
                  <c:v>50.500784160586299</c:v>
                </c:pt>
                <c:pt idx="1639">
                  <c:v>50.512928460198196</c:v>
                </c:pt>
                <c:pt idx="1640">
                  <c:v>50.525060109682201</c:v>
                </c:pt>
                <c:pt idx="1641">
                  <c:v>50.537179122149297</c:v>
                </c:pt>
                <c:pt idx="1642">
                  <c:v>50.549285510691298</c:v>
                </c:pt>
                <c:pt idx="1643">
                  <c:v>50.561379288380799</c:v>
                </c:pt>
                <c:pt idx="1644">
                  <c:v>50.573460468271399</c:v>
                </c:pt>
                <c:pt idx="1645">
                  <c:v>50.585529063397402</c:v>
                </c:pt>
                <c:pt idx="1646">
                  <c:v>50.597585086773996</c:v>
                </c:pt>
                <c:pt idx="1647">
                  <c:v>50.609628551397201</c:v>
                </c:pt>
                <c:pt idx="1648">
                  <c:v>50.621659470243898</c:v>
                </c:pt>
                <c:pt idx="1649">
                  <c:v>50.633677856271802</c:v>
                </c:pt>
                <c:pt idx="1650">
                  <c:v>50.645683722419299</c:v>
                </c:pt>
                <c:pt idx="1651">
                  <c:v>50.657677081606003</c:v>
                </c:pt>
                <c:pt idx="1652">
                  <c:v>50.669657946732002</c:v>
                </c:pt>
                <c:pt idx="1653">
                  <c:v>50.681626330678299</c:v>
                </c:pt>
                <c:pt idx="1654">
                  <c:v>50.693582246306804</c:v>
                </c:pt>
                <c:pt idx="1655">
                  <c:v>50.7055257064603</c:v>
                </c:pt>
                <c:pt idx="1656">
                  <c:v>50.7174567239623</c:v>
                </c:pt>
                <c:pt idx="1657">
                  <c:v>50.729375311617197</c:v>
                </c:pt>
                <c:pt idx="1658">
                  <c:v>50.741281482210297</c:v>
                </c:pt>
                <c:pt idx="1659">
                  <c:v>50.753175248507702</c:v>
                </c:pt>
                <c:pt idx="1660">
                  <c:v>50.7650566232562</c:v>
                </c:pt>
                <c:pt idx="1661">
                  <c:v>50.7769256191837</c:v>
                </c:pt>
                <c:pt idx="1662">
                  <c:v>50.788782248998601</c:v>
                </c:pt>
                <c:pt idx="1663">
                  <c:v>50.800626525390598</c:v>
                </c:pt>
                <c:pt idx="1664">
                  <c:v>50.812458461029699</c:v>
                </c:pt>
                <c:pt idx="1665">
                  <c:v>50.824278068567203</c:v>
                </c:pt>
                <c:pt idx="1666">
                  <c:v>50.836085360635003</c:v>
                </c:pt>
                <c:pt idx="1667">
                  <c:v>50.847880349845802</c:v>
                </c:pt>
                <c:pt idx="1668">
                  <c:v>50.859663048793401</c:v>
                </c:pt>
                <c:pt idx="1669">
                  <c:v>50.871433470052096</c:v>
                </c:pt>
                <c:pt idx="1670">
                  <c:v>50.8831916261773</c:v>
                </c:pt>
                <c:pt idx="1671">
                  <c:v>50.894937529704997</c:v>
                </c:pt>
                <c:pt idx="1672">
                  <c:v>50.906671193152398</c:v>
                </c:pt>
                <c:pt idx="1673">
                  <c:v>50.918392629017198</c:v>
                </c:pt>
                <c:pt idx="1674">
                  <c:v>50.930101849777998</c:v>
                </c:pt>
                <c:pt idx="1675">
                  <c:v>50.941798873942503</c:v>
                </c:pt>
                <c:pt idx="1676">
                  <c:v>50.953483708667598</c:v>
                </c:pt>
                <c:pt idx="1677">
                  <c:v>50.965156366203999</c:v>
                </c:pt>
                <c:pt idx="1678">
                  <c:v>50.976816858977003</c:v>
                </c:pt>
                <c:pt idx="1679">
                  <c:v>50.988465199393403</c:v>
                </c:pt>
                <c:pt idx="1680">
                  <c:v>51.000101399840901</c:v>
                </c:pt>
                <c:pt idx="1681">
                  <c:v>51.011725472688802</c:v>
                </c:pt>
                <c:pt idx="1682">
                  <c:v>51.023337430287199</c:v>
                </c:pt>
                <c:pt idx="1683">
                  <c:v>51.034937284967697</c:v>
                </c:pt>
                <c:pt idx="1684">
                  <c:v>51.046525049042998</c:v>
                </c:pt>
                <c:pt idx="1685">
                  <c:v>51.058100734806999</c:v>
                </c:pt>
                <c:pt idx="1686">
                  <c:v>51.0696643545349</c:v>
                </c:pt>
                <c:pt idx="1687">
                  <c:v>51.081215920482997</c:v>
                </c:pt>
                <c:pt idx="1688">
                  <c:v>51.092755444889001</c:v>
                </c:pt>
                <c:pt idx="1689">
                  <c:v>51.104282939971498</c:v>
                </c:pt>
                <c:pt idx="1690">
                  <c:v>51.115798417930698</c:v>
                </c:pt>
                <c:pt idx="1691">
                  <c:v>51.127301890947699</c:v>
                </c:pt>
                <c:pt idx="1692">
                  <c:v>51.138793371184903</c:v>
                </c:pt>
                <c:pt idx="1693">
                  <c:v>51.150272870785997</c:v>
                </c:pt>
                <c:pt idx="1694">
                  <c:v>51.161740401875903</c:v>
                </c:pt>
                <c:pt idx="1695">
                  <c:v>51.173195976560699</c:v>
                </c:pt>
                <c:pt idx="1696">
                  <c:v>51.184639606927497</c:v>
                </c:pt>
                <c:pt idx="1697">
                  <c:v>51.196071305045002</c:v>
                </c:pt>
                <c:pt idx="1698">
                  <c:v>51.207491082962797</c:v>
                </c:pt>
                <c:pt idx="1699">
                  <c:v>51.218898952711903</c:v>
                </c:pt>
                <c:pt idx="1700">
                  <c:v>51.230294926304403</c:v>
                </c:pt>
                <c:pt idx="1701">
                  <c:v>51.241679015733702</c:v>
                </c:pt>
                <c:pt idx="1702">
                  <c:v>51.2530512329743</c:v>
                </c:pt>
                <c:pt idx="1703">
                  <c:v>51.264411589981997</c:v>
                </c:pt>
                <c:pt idx="1704">
                  <c:v>51.275760098693802</c:v>
                </c:pt>
                <c:pt idx="1705">
                  <c:v>51.287096771027997</c:v>
                </c:pt>
                <c:pt idx="1706">
                  <c:v>51.298421618883999</c:v>
                </c:pt>
                <c:pt idx="1707">
                  <c:v>51.309734654142297</c:v>
                </c:pt>
                <c:pt idx="1708">
                  <c:v>51.321035888664902</c:v>
                </c:pt>
                <c:pt idx="1709">
                  <c:v>51.332325334294801</c:v>
                </c:pt>
                <c:pt idx="1710">
                  <c:v>51.343603002856398</c:v>
                </c:pt>
                <c:pt idx="1711">
                  <c:v>51.354868906154998</c:v>
                </c:pt>
                <c:pt idx="1712">
                  <c:v>51.366123055977397</c:v>
                </c:pt>
                <c:pt idx="1713">
                  <c:v>51.377365464091604</c:v>
                </c:pt>
                <c:pt idx="1714">
                  <c:v>51.3885961442409</c:v>
                </c:pt>
                <c:pt idx="1715">
                  <c:v>51.399815173327298</c:v>
                </c:pt>
                <c:pt idx="1716">
                  <c:v>51.411022502205398</c:v>
                </c:pt>
                <c:pt idx="1717">
                  <c:v>51.422218142822103</c:v>
                </c:pt>
                <c:pt idx="1718">
                  <c:v>51.433402107109899</c:v>
                </c:pt>
                <c:pt idx="1719">
                  <c:v>51.444574406986597</c:v>
                </c:pt>
                <c:pt idx="1720">
                  <c:v>51.455735054355102</c:v>
                </c:pt>
                <c:pt idx="1721">
                  <c:v>51.466884061103997</c:v>
                </c:pt>
                <c:pt idx="1722">
                  <c:v>51.478021439107103</c:v>
                </c:pt>
                <c:pt idx="1723">
                  <c:v>51.489147200223499</c:v>
                </c:pt>
                <c:pt idx="1724">
                  <c:v>51.500261356297699</c:v>
                </c:pt>
                <c:pt idx="1725">
                  <c:v>51.511363919159599</c:v>
                </c:pt>
                <c:pt idx="1726">
                  <c:v>51.522454900624403</c:v>
                </c:pt>
                <c:pt idx="1727">
                  <c:v>51.533534312492598</c:v>
                </c:pt>
                <c:pt idx="1728">
                  <c:v>51.544602166550199</c:v>
                </c:pt>
                <c:pt idx="1729">
                  <c:v>51.555658474568403</c:v>
                </c:pt>
                <c:pt idx="1730">
                  <c:v>51.566703248303902</c:v>
                </c:pt>
                <c:pt idx="1731">
                  <c:v>51.577736499498599</c:v>
                </c:pt>
                <c:pt idx="1732">
                  <c:v>51.588758239879901</c:v>
                </c:pt>
                <c:pt idx="1733">
                  <c:v>51.599768481160403</c:v>
                </c:pt>
                <c:pt idx="1734">
                  <c:v>51.610767235038097</c:v>
                </c:pt>
                <c:pt idx="1735">
                  <c:v>51.6217545131965</c:v>
                </c:pt>
                <c:pt idx="1736">
                  <c:v>51.632730327304301</c:v>
                </c:pt>
                <c:pt idx="1737">
                  <c:v>51.643694689015497</c:v>
                </c:pt>
                <c:pt idx="1738">
                  <c:v>51.654647609969601</c:v>
                </c:pt>
                <c:pt idx="1739">
                  <c:v>51.665589101791397</c:v>
                </c:pt>
                <c:pt idx="1740">
                  <c:v>51.676519176091098</c:v>
                </c:pt>
                <c:pt idx="1741">
                  <c:v>51.6874378444641</c:v>
                </c:pt>
                <c:pt idx="1742">
                  <c:v>51.698345118491297</c:v>
                </c:pt>
                <c:pt idx="1743">
                  <c:v>51.709241009738903</c:v>
                </c:pt>
                <c:pt idx="1744">
                  <c:v>51.720125529758398</c:v>
                </c:pt>
                <c:pt idx="1745">
                  <c:v>51.7309986900868</c:v>
                </c:pt>
                <c:pt idx="1746">
                  <c:v>51.741860502246297</c:v>
                </c:pt>
                <c:pt idx="1747">
                  <c:v>51.752710977744499</c:v>
                </c:pt>
                <c:pt idx="1748">
                  <c:v>51.763550128074399</c:v>
                </c:pt>
                <c:pt idx="1749">
                  <c:v>51.774377964714297</c:v>
                </c:pt>
                <c:pt idx="1750">
                  <c:v>51.785194499127897</c:v>
                </c:pt>
                <c:pt idx="1751">
                  <c:v>51.795999742764202</c:v>
                </c:pt>
                <c:pt idx="1752">
                  <c:v>51.806793707057601</c:v>
                </c:pt>
                <c:pt idx="1753">
                  <c:v>51.8175764034278</c:v>
                </c:pt>
                <c:pt idx="1754">
                  <c:v>51.828347847882497</c:v>
                </c:pt>
                <c:pt idx="1755">
                  <c:v>51.839108094699</c:v>
                </c:pt>
                <c:pt idx="1756">
                  <c:v>51.849857112500899</c:v>
                </c:pt>
                <c:pt idx="1757">
                  <c:v>51.8605949128399</c:v>
                </c:pt>
                <c:pt idx="1758">
                  <c:v>51.871321507256297</c:v>
                </c:pt>
                <c:pt idx="1759">
                  <c:v>51.882036907278703</c:v>
                </c:pt>
                <c:pt idx="1760">
                  <c:v>51.892741124424198</c:v>
                </c:pt>
                <c:pt idx="1761">
                  <c:v>51.903434170198501</c:v>
                </c:pt>
                <c:pt idx="1762">
                  <c:v>51.914116056095502</c:v>
                </c:pt>
                <c:pt idx="1763">
                  <c:v>51.924786793597903</c:v>
                </c:pt>
                <c:pt idx="1764">
                  <c:v>51.935446394176402</c:v>
                </c:pt>
                <c:pt idx="1765">
                  <c:v>51.946094869290498</c:v>
                </c:pt>
                <c:pt idx="1766">
                  <c:v>51.956732230387999</c:v>
                </c:pt>
                <c:pt idx="1767">
                  <c:v>51.967358488905298</c:v>
                </c:pt>
                <c:pt idx="1768">
                  <c:v>51.977973656267103</c:v>
                </c:pt>
                <c:pt idx="1769">
                  <c:v>51.988577743886502</c:v>
                </c:pt>
                <c:pt idx="1770">
                  <c:v>51.999170763165303</c:v>
                </c:pt>
                <c:pt idx="1771">
                  <c:v>52.009752725493598</c:v>
                </c:pt>
                <c:pt idx="1772">
                  <c:v>52.020323642249799</c:v>
                </c:pt>
                <c:pt idx="1773">
                  <c:v>52.030883524801098</c:v>
                </c:pt>
                <c:pt idx="1774">
                  <c:v>52.041432384502897</c:v>
                </c:pt>
                <c:pt idx="1775">
                  <c:v>52.051970232698999</c:v>
                </c:pt>
                <c:pt idx="1776">
                  <c:v>52.062497080721897</c:v>
                </c:pt>
                <c:pt idx="1777">
                  <c:v>52.073012939892401</c:v>
                </c:pt>
                <c:pt idx="1778">
                  <c:v>52.083517821519699</c:v>
                </c:pt>
                <c:pt idx="1779">
                  <c:v>52.094011736901699</c:v>
                </c:pt>
                <c:pt idx="1780">
                  <c:v>52.104494697324398</c:v>
                </c:pt>
                <c:pt idx="1781">
                  <c:v>52.114966714062398</c:v>
                </c:pt>
                <c:pt idx="1782">
                  <c:v>52.125427798379</c:v>
                </c:pt>
                <c:pt idx="1783">
                  <c:v>52.135877961525502</c:v>
                </c:pt>
                <c:pt idx="1784">
                  <c:v>52.146317214742098</c:v>
                </c:pt>
                <c:pt idx="1785">
                  <c:v>52.156745569256998</c:v>
                </c:pt>
                <c:pt idx="1786">
                  <c:v>52.167163036287299</c:v>
                </c:pt>
                <c:pt idx="1787">
                  <c:v>52.177569627038302</c:v>
                </c:pt>
                <c:pt idx="1788">
                  <c:v>52.187965352703699</c:v>
                </c:pt>
                <c:pt idx="1789">
                  <c:v>52.198350224465798</c:v>
                </c:pt>
                <c:pt idx="1790">
                  <c:v>52.208724253495397</c:v>
                </c:pt>
                <c:pt idx="1791">
                  <c:v>52.219087450951498</c:v>
                </c:pt>
                <c:pt idx="1792">
                  <c:v>52.2294398279817</c:v>
                </c:pt>
                <c:pt idx="1793">
                  <c:v>52.239781395722197</c:v>
                </c:pt>
                <c:pt idx="1794">
                  <c:v>52.250112167505499</c:v>
                </c:pt>
                <c:pt idx="1795">
                  <c:v>52.260432164992899</c:v>
                </c:pt>
                <c:pt idx="1796">
                  <c:v>52.270741387886197</c:v>
                </c:pt>
                <c:pt idx="1797">
                  <c:v>52.281039847329502</c:v>
                </c:pt>
                <c:pt idx="1798">
                  <c:v>52.291327554456799</c:v>
                </c:pt>
                <c:pt idx="1799">
                  <c:v>52.301604520391102</c:v>
                </c:pt>
                <c:pt idx="1800">
                  <c:v>52.311870756244701</c:v>
                </c:pt>
                <c:pt idx="1801">
                  <c:v>52.322126273119402</c:v>
                </c:pt>
                <c:pt idx="1802">
                  <c:v>52.332371082106199</c:v>
                </c:pt>
                <c:pt idx="1803">
                  <c:v>52.342605194285703</c:v>
                </c:pt>
                <c:pt idx="1804">
                  <c:v>52.352828620727401</c:v>
                </c:pt>
                <c:pt idx="1805">
                  <c:v>52.3630413724905</c:v>
                </c:pt>
                <c:pt idx="1806">
                  <c:v>52.373243460623499</c:v>
                </c:pt>
                <c:pt idx="1807">
                  <c:v>52.383434896163998</c:v>
                </c:pt>
                <c:pt idx="1808">
                  <c:v>52.393615690139299</c:v>
                </c:pt>
                <c:pt idx="1809">
                  <c:v>52.403785853565601</c:v>
                </c:pt>
                <c:pt idx="1810">
                  <c:v>52.413945397448799</c:v>
                </c:pt>
                <c:pt idx="1811">
                  <c:v>52.424094332784101</c:v>
                </c:pt>
                <c:pt idx="1812">
                  <c:v>52.434232670555801</c:v>
                </c:pt>
                <c:pt idx="1813">
                  <c:v>52.444360421737699</c:v>
                </c:pt>
                <c:pt idx="1814">
                  <c:v>52.454477597293</c:v>
                </c:pt>
                <c:pt idx="1815">
                  <c:v>52.464584208174102</c:v>
                </c:pt>
                <c:pt idx="1816">
                  <c:v>52.474680265322903</c:v>
                </c:pt>
                <c:pt idx="1817">
                  <c:v>52.484765779670397</c:v>
                </c:pt>
                <c:pt idx="1818">
                  <c:v>52.494840762137201</c:v>
                </c:pt>
                <c:pt idx="1819">
                  <c:v>52.504905223633003</c:v>
                </c:pt>
                <c:pt idx="1820">
                  <c:v>52.514959175057101</c:v>
                </c:pt>
                <c:pt idx="1821">
                  <c:v>52.525002627297901</c:v>
                </c:pt>
                <c:pt idx="1822">
                  <c:v>52.535035591233203</c:v>
                </c:pt>
                <c:pt idx="1823">
                  <c:v>52.545058077730197</c:v>
                </c:pt>
                <c:pt idx="1824">
                  <c:v>52.555070097645398</c:v>
                </c:pt>
                <c:pt idx="1825">
                  <c:v>52.565071661824703</c:v>
                </c:pt>
                <c:pt idx="1826">
                  <c:v>52.575062781103199</c:v>
                </c:pt>
                <c:pt idx="1827">
                  <c:v>52.5850434663054</c:v>
                </c:pt>
                <c:pt idx="1828">
                  <c:v>52.595013728245199</c:v>
                </c:pt>
                <c:pt idx="1829">
                  <c:v>52.6049735777259</c:v>
                </c:pt>
                <c:pt idx="1830">
                  <c:v>52.614923025539802</c:v>
                </c:pt>
                <c:pt idx="1831">
                  <c:v>52.624862082469001</c:v>
                </c:pt>
                <c:pt idx="1832">
                  <c:v>52.634790759284598</c:v>
                </c:pt>
                <c:pt idx="1833">
                  <c:v>52.644709066747097</c:v>
                </c:pt>
                <c:pt idx="1834">
                  <c:v>52.654617014952898</c:v>
                </c:pt>
                <c:pt idx="1835">
                  <c:v>52.664514612820902</c:v>
                </c:pt>
                <c:pt idx="1836">
                  <c:v>52.674401873334197</c:v>
                </c:pt>
                <c:pt idx="1837">
                  <c:v>52.684278807203803</c:v>
                </c:pt>
                <c:pt idx="1838">
                  <c:v>52.694145425130003</c:v>
                </c:pt>
                <c:pt idx="1839">
                  <c:v>52.7040017378024</c:v>
                </c:pt>
                <c:pt idx="1840">
                  <c:v>52.7138477558997</c:v>
                </c:pt>
                <c:pt idx="1841">
                  <c:v>52.723683490090103</c:v>
                </c:pt>
                <c:pt idx="1842">
                  <c:v>52.733508951030799</c:v>
                </c:pt>
                <c:pt idx="1843">
                  <c:v>52.743324149368497</c:v>
                </c:pt>
                <c:pt idx="1844">
                  <c:v>52.753129095738799</c:v>
                </c:pt>
                <c:pt idx="1845">
                  <c:v>52.762923800766998</c:v>
                </c:pt>
                <c:pt idx="1846">
                  <c:v>52.772708275067302</c:v>
                </c:pt>
                <c:pt idx="1847">
                  <c:v>52.782482529243303</c:v>
                </c:pt>
                <c:pt idx="1848">
                  <c:v>52.792246573887802</c:v>
                </c:pt>
                <c:pt idx="1849">
                  <c:v>52.802000419583003</c:v>
                </c:pt>
                <c:pt idx="1850">
                  <c:v>52.811744076899998</c:v>
                </c:pt>
                <c:pt idx="1851">
                  <c:v>52.8214775563995</c:v>
                </c:pt>
                <c:pt idx="1852">
                  <c:v>52.831200868631399</c:v>
                </c:pt>
                <c:pt idx="1853">
                  <c:v>52.840914024134698</c:v>
                </c:pt>
                <c:pt idx="1854">
                  <c:v>52.8506170334377</c:v>
                </c:pt>
                <c:pt idx="1855">
                  <c:v>52.860309907058003</c:v>
                </c:pt>
                <c:pt idx="1856">
                  <c:v>52.8699926555025</c:v>
                </c:pt>
                <c:pt idx="1857">
                  <c:v>52.879665289267301</c:v>
                </c:pt>
                <c:pt idx="1858">
                  <c:v>52.8893278188376</c:v>
                </c:pt>
                <c:pt idx="1859">
                  <c:v>52.898980254688098</c:v>
                </c:pt>
                <c:pt idx="1860">
                  <c:v>52.908622607282602</c:v>
                </c:pt>
                <c:pt idx="1861">
                  <c:v>52.918254887074298</c:v>
                </c:pt>
                <c:pt idx="1862">
                  <c:v>52.927877104505299</c:v>
                </c:pt>
                <c:pt idx="1863">
                  <c:v>52.937489270007497</c:v>
                </c:pt>
                <c:pt idx="1864">
                  <c:v>52.947091394001497</c:v>
                </c:pt>
                <c:pt idx="1865">
                  <c:v>52.956683486897496</c:v>
                </c:pt>
                <c:pt idx="1866">
                  <c:v>52.966265559094801</c:v>
                </c:pt>
                <c:pt idx="1867">
                  <c:v>52.975837620982098</c:v>
                </c:pt>
                <c:pt idx="1868">
                  <c:v>52.985399682937199</c:v>
                </c:pt>
                <c:pt idx="1869">
                  <c:v>52.9949517553272</c:v>
                </c:pt>
                <c:pt idx="1870">
                  <c:v>53.004493848508503</c:v>
                </c:pt>
                <c:pt idx="1871">
                  <c:v>53.014025972826602</c:v>
                </c:pt>
                <c:pt idx="1872">
                  <c:v>53.023548138616398</c:v>
                </c:pt>
                <c:pt idx="1873">
                  <c:v>53.0330603562021</c:v>
                </c:pt>
                <c:pt idx="1874">
                  <c:v>53.042562635896999</c:v>
                </c:pt>
                <c:pt idx="1875">
                  <c:v>53.052054988003697</c:v>
                </c:pt>
                <c:pt idx="1876">
                  <c:v>53.061537422813998</c:v>
                </c:pt>
                <c:pt idx="1877">
                  <c:v>53.071009950609202</c:v>
                </c:pt>
                <c:pt idx="1878">
                  <c:v>53.0804725816595</c:v>
                </c:pt>
                <c:pt idx="1879">
                  <c:v>53.089925326224503</c:v>
                </c:pt>
                <c:pt idx="1880">
                  <c:v>53.0993681945533</c:v>
                </c:pt>
                <c:pt idx="1881">
                  <c:v>53.108801196883803</c:v>
                </c:pt>
                <c:pt idx="1882">
                  <c:v>53.118224343443401</c:v>
                </c:pt>
                <c:pt idx="1883">
                  <c:v>53.127637644448797</c:v>
                </c:pt>
                <c:pt idx="1884">
                  <c:v>53.137041110105798</c:v>
                </c:pt>
                <c:pt idx="1885">
                  <c:v>53.1464347506097</c:v>
                </c:pt>
                <c:pt idx="1886">
                  <c:v>53.155818576822298</c:v>
                </c:pt>
                <c:pt idx="1887">
                  <c:v>53.165192598797297</c:v>
                </c:pt>
                <c:pt idx="1888">
                  <c:v>53.174556826225398</c:v>
                </c:pt>
                <c:pt idx="1889">
                  <c:v>53.183911269261301</c:v>
                </c:pt>
                <c:pt idx="1890">
                  <c:v>53.193255938049298</c:v>
                </c:pt>
                <c:pt idx="1891">
                  <c:v>53.2025908427226</c:v>
                </c:pt>
                <c:pt idx="1892">
                  <c:v>53.211915993403899</c:v>
                </c:pt>
                <c:pt idx="1893">
                  <c:v>53.221231400205099</c:v>
                </c:pt>
                <c:pt idx="1894">
                  <c:v>53.230537073227403</c:v>
                </c:pt>
                <c:pt idx="1895">
                  <c:v>53.2398330225612</c:v>
                </c:pt>
                <c:pt idx="1896">
                  <c:v>53.249119258286498</c:v>
                </c:pt>
                <c:pt idx="1897">
                  <c:v>53.2583957904721</c:v>
                </c:pt>
                <c:pt idx="1898">
                  <c:v>53.267662629176499</c:v>
                </c:pt>
                <c:pt idx="1899">
                  <c:v>53.276919784447301</c:v>
                </c:pt>
                <c:pt idx="1900">
                  <c:v>53.286167266321399</c:v>
                </c:pt>
                <c:pt idx="1901">
                  <c:v>53.295405084824999</c:v>
                </c:pt>
                <c:pt idx="1902">
                  <c:v>53.304633249973598</c:v>
                </c:pt>
                <c:pt idx="1903">
                  <c:v>53.313851771771901</c:v>
                </c:pt>
                <c:pt idx="1904">
                  <c:v>53.323060660214097</c:v>
                </c:pt>
                <c:pt idx="1905">
                  <c:v>53.332259925283402</c:v>
                </c:pt>
                <c:pt idx="1906">
                  <c:v>53.341449576952499</c:v>
                </c:pt>
                <c:pt idx="1907">
                  <c:v>53.350629625183203</c:v>
                </c:pt>
                <c:pt idx="1908">
                  <c:v>53.359800079926899</c:v>
                </c:pt>
                <c:pt idx="1909">
                  <c:v>53.368960951123803</c:v>
                </c:pt>
                <c:pt idx="1910">
                  <c:v>53.3781122487039</c:v>
                </c:pt>
                <c:pt idx="1911">
                  <c:v>53.387253982586103</c:v>
                </c:pt>
                <c:pt idx="1912">
                  <c:v>53.396386162678802</c:v>
                </c:pt>
                <c:pt idx="1913">
                  <c:v>53.405508798879602</c:v>
                </c:pt>
                <c:pt idx="1914">
                  <c:v>53.4146219010754</c:v>
                </c:pt>
                <c:pt idx="1915">
                  <c:v>53.423725479142398</c:v>
                </c:pt>
                <c:pt idx="1916">
                  <c:v>53.432819542946099</c:v>
                </c:pt>
                <c:pt idx="1917">
                  <c:v>53.441904102341098</c:v>
                </c:pt>
                <c:pt idx="1918">
                  <c:v>53.450979167171603</c:v>
                </c:pt>
                <c:pt idx="1919">
                  <c:v>53.460044747270899</c:v>
                </c:pt>
                <c:pt idx="1920">
                  <c:v>53.469100852461501</c:v>
                </c:pt>
                <c:pt idx="1921">
                  <c:v>53.4781474925555</c:v>
                </c:pt>
                <c:pt idx="1922">
                  <c:v>53.487184677353802</c:v>
                </c:pt>
                <c:pt idx="1923">
                  <c:v>53.496212416647097</c:v>
                </c:pt>
                <c:pt idx="1924">
                  <c:v>53.505230720215103</c:v>
                </c:pt>
                <c:pt idx="1925">
                  <c:v>53.514239597826702</c:v>
                </c:pt>
                <c:pt idx="1926">
                  <c:v>53.523239059240403</c:v>
                </c:pt>
                <c:pt idx="1927">
                  <c:v>53.532229114203702</c:v>
                </c:pt>
                <c:pt idx="1928">
                  <c:v>53.541209772453499</c:v>
                </c:pt>
                <c:pt idx="1929">
                  <c:v>53.550181043715902</c:v>
                </c:pt>
                <c:pt idx="1930">
                  <c:v>53.559142937706604</c:v>
                </c:pt>
                <c:pt idx="1931">
                  <c:v>53.568095464130003</c:v>
                </c:pt>
                <c:pt idx="1932">
                  <c:v>53.577038632680399</c:v>
                </c:pt>
                <c:pt idx="1933">
                  <c:v>53.585972453041002</c:v>
                </c:pt>
                <c:pt idx="1934">
                  <c:v>53.594896934884403</c:v>
                </c:pt>
                <c:pt idx="1935">
                  <c:v>53.603812087872399</c:v>
                </c:pt>
                <c:pt idx="1936">
                  <c:v>53.612717921656397</c:v>
                </c:pt>
                <c:pt idx="1937">
                  <c:v>53.621614445876602</c:v>
                </c:pt>
                <c:pt idx="1938">
                  <c:v>53.630501682785003</c:v>
                </c:pt>
                <c:pt idx="1939">
                  <c:v>53.639379631092503</c:v>
                </c:pt>
                <c:pt idx="1940">
                  <c:v>53.648248299672197</c:v>
                </c:pt>
                <c:pt idx="1941">
                  <c:v>53.657107698151798</c:v>
                </c:pt>
                <c:pt idx="1942">
                  <c:v>53.6659578361486</c:v>
                </c:pt>
                <c:pt idx="1943">
                  <c:v>53.674798723269802</c:v>
                </c:pt>
                <c:pt idx="1944">
                  <c:v>53.683630369112002</c:v>
                </c:pt>
                <c:pt idx="1945">
                  <c:v>53.692452783261501</c:v>
                </c:pt>
                <c:pt idx="1946">
                  <c:v>53.701265975294397</c:v>
                </c:pt>
                <c:pt idx="1947">
                  <c:v>53.710069954776401</c:v>
                </c:pt>
                <c:pt idx="1948">
                  <c:v>53.718864731262798</c:v>
                </c:pt>
                <c:pt idx="1949">
                  <c:v>53.7276503142986</c:v>
                </c:pt>
                <c:pt idx="1950">
                  <c:v>53.736426713418403</c:v>
                </c:pt>
                <c:pt idx="1951">
                  <c:v>53.745193938146599</c:v>
                </c:pt>
                <c:pt idx="1952">
                  <c:v>53.753951997997198</c:v>
                </c:pt>
                <c:pt idx="1953">
                  <c:v>53.762700902473803</c:v>
                </c:pt>
                <c:pt idx="1954">
                  <c:v>53.771440661069697</c:v>
                </c:pt>
                <c:pt idx="1955">
                  <c:v>53.780171283267997</c:v>
                </c:pt>
                <c:pt idx="1956">
                  <c:v>53.788892778541197</c:v>
                </c:pt>
                <c:pt idx="1957">
                  <c:v>53.797605156351601</c:v>
                </c:pt>
                <c:pt idx="1958">
                  <c:v>53.806308426151197</c:v>
                </c:pt>
                <c:pt idx="1959">
                  <c:v>53.8150025973816</c:v>
                </c:pt>
                <c:pt idx="1960">
                  <c:v>53.823687679474197</c:v>
                </c:pt>
                <c:pt idx="1961">
                  <c:v>53.832363681849699</c:v>
                </c:pt>
                <c:pt idx="1962">
                  <c:v>53.841030613918903</c:v>
                </c:pt>
                <c:pt idx="1963">
                  <c:v>53.849688485081998</c:v>
                </c:pt>
                <c:pt idx="1964">
                  <c:v>53.858337304728899</c:v>
                </c:pt>
                <c:pt idx="1965">
                  <c:v>53.866977082239302</c:v>
                </c:pt>
                <c:pt idx="1966">
                  <c:v>53.875607826982304</c:v>
                </c:pt>
                <c:pt idx="1967">
                  <c:v>53.884229548316902</c:v>
                </c:pt>
                <c:pt idx="1968">
                  <c:v>53.892842255591702</c:v>
                </c:pt>
                <c:pt idx="1969">
                  <c:v>53.901445958144897</c:v>
                </c:pt>
                <c:pt idx="1970">
                  <c:v>53.9100406653044</c:v>
                </c:pt>
                <c:pt idx="1971">
                  <c:v>53.9186263863877</c:v>
                </c:pt>
                <c:pt idx="1972">
                  <c:v>53.927203130702097</c:v>
                </c:pt>
                <c:pt idx="1973">
                  <c:v>53.935770907544502</c:v>
                </c:pt>
                <c:pt idx="1974">
                  <c:v>53.944329726201403</c:v>
                </c:pt>
                <c:pt idx="1975">
                  <c:v>53.952879595949</c:v>
                </c:pt>
                <c:pt idx="1976">
                  <c:v>53.961420526053203</c:v>
                </c:pt>
                <c:pt idx="1977">
                  <c:v>53.9699525257695</c:v>
                </c:pt>
                <c:pt idx="1978">
                  <c:v>53.978475604343103</c:v>
                </c:pt>
                <c:pt idx="1979">
                  <c:v>53.986989771008801</c:v>
                </c:pt>
                <c:pt idx="1980">
                  <c:v>53.995495034991201</c:v>
                </c:pt>
                <c:pt idx="1981">
                  <c:v>54.0039914055045</c:v>
                </c:pt>
                <c:pt idx="1982">
                  <c:v>54.012478891752501</c:v>
                </c:pt>
                <c:pt idx="1983">
                  <c:v>54.020957502928603</c:v>
                </c:pt>
                <c:pt idx="1984">
                  <c:v>54.029427248216201</c:v>
                </c:pt>
                <c:pt idx="1985">
                  <c:v>54.037888136787899</c:v>
                </c:pt>
                <c:pt idx="1986">
                  <c:v>54.046340177806201</c:v>
                </c:pt>
                <c:pt idx="1987">
                  <c:v>54.054783380423402</c:v>
                </c:pt>
                <c:pt idx="1988">
                  <c:v>54.063217753781203</c:v>
                </c:pt>
                <c:pt idx="1989">
                  <c:v>54.071643312635402</c:v>
                </c:pt>
                <c:pt idx="1990">
                  <c:v>54.0800600743259</c:v>
                </c:pt>
                <c:pt idx="1991">
                  <c:v>54.088468035481498</c:v>
                </c:pt>
                <c:pt idx="1992">
                  <c:v>54.096867205245204</c:v>
                </c:pt>
                <c:pt idx="1993">
                  <c:v>54.10525759275</c:v>
                </c:pt>
                <c:pt idx="1994">
                  <c:v>54.1136392071191</c:v>
                </c:pt>
                <c:pt idx="1995">
                  <c:v>54.122012057466002</c:v>
                </c:pt>
                <c:pt idx="1996">
                  <c:v>54.130376152894101</c:v>
                </c:pt>
                <c:pt idx="1997">
                  <c:v>54.1387315024975</c:v>
                </c:pt>
                <c:pt idx="1998">
                  <c:v>54.147078115359903</c:v>
                </c:pt>
                <c:pt idx="1999">
                  <c:v>54.155416000555803</c:v>
                </c:pt>
                <c:pt idx="2000">
                  <c:v>54.163745167149401</c:v>
                </c:pt>
                <c:pt idx="2001">
                  <c:v>54.172065624195398</c:v>
                </c:pt>
                <c:pt idx="2002">
                  <c:v>54.180377380738499</c:v>
                </c:pt>
                <c:pt idx="2003">
                  <c:v>54.188680445813802</c:v>
                </c:pt>
                <c:pt idx="2004">
                  <c:v>54.1969748284464</c:v>
                </c:pt>
                <c:pt idx="2005">
                  <c:v>54.205260537651803</c:v>
                </c:pt>
                <c:pt idx="2006">
                  <c:v>54.2135375824354</c:v>
                </c:pt>
                <c:pt idx="2007">
                  <c:v>54.221805971793103</c:v>
                </c:pt>
                <c:pt idx="2008">
                  <c:v>54.230065714710797</c:v>
                </c:pt>
                <c:pt idx="2009">
                  <c:v>54.238316820164798</c:v>
                </c:pt>
                <c:pt idx="2010">
                  <c:v>54.246559297121301</c:v>
                </c:pt>
                <c:pt idx="2011">
                  <c:v>54.254793154536998</c:v>
                </c:pt>
                <c:pt idx="2012">
                  <c:v>54.263018401358501</c:v>
                </c:pt>
                <c:pt idx="2013">
                  <c:v>54.271235046522897</c:v>
                </c:pt>
                <c:pt idx="2014">
                  <c:v>54.279443098957302</c:v>
                </c:pt>
                <c:pt idx="2015">
                  <c:v>54.287642567579098</c:v>
                </c:pt>
                <c:pt idx="2016">
                  <c:v>54.2958334612957</c:v>
                </c:pt>
                <c:pt idx="2017">
                  <c:v>54.3040157890049</c:v>
                </c:pt>
                <c:pt idx="2018">
                  <c:v>54.3121895595947</c:v>
                </c:pt>
                <c:pt idx="2019">
                  <c:v>54.320354781943202</c:v>
                </c:pt>
                <c:pt idx="2020">
                  <c:v>54.328511464918698</c:v>
                </c:pt>
                <c:pt idx="2021">
                  <c:v>54.336659617379802</c:v>
                </c:pt>
                <c:pt idx="2022">
                  <c:v>54.3447992481751</c:v>
                </c:pt>
                <c:pt idx="2023">
                  <c:v>54.352930366143603</c:v>
                </c:pt>
                <c:pt idx="2024">
                  <c:v>54.361052980114302</c:v>
                </c:pt>
                <c:pt idx="2025">
                  <c:v>54.369167098906701</c:v>
                </c:pt>
                <c:pt idx="2026">
                  <c:v>54.377272731330201</c:v>
                </c:pt>
                <c:pt idx="2027">
                  <c:v>54.385369886184499</c:v>
                </c:pt>
                <c:pt idx="2028">
                  <c:v>54.393458572259497</c:v>
                </c:pt>
                <c:pt idx="2029">
                  <c:v>54.401538798335302</c:v>
                </c:pt>
                <c:pt idx="2030">
                  <c:v>54.409610573182199</c:v>
                </c:pt>
                <c:pt idx="2031">
                  <c:v>54.417673905560598</c:v>
                </c:pt>
                <c:pt idx="2032">
                  <c:v>54.4257288042214</c:v>
                </c:pt>
                <c:pt idx="2033">
                  <c:v>54.433775277905298</c:v>
                </c:pt>
                <c:pt idx="2034">
                  <c:v>54.441813335343298</c:v>
                </c:pt>
                <c:pt idx="2035">
                  <c:v>54.449842985257</c:v>
                </c:pt>
                <c:pt idx="2036">
                  <c:v>54.457864236357501</c:v>
                </c:pt>
                <c:pt idx="2037">
                  <c:v>54.465877097346699</c:v>
                </c:pt>
                <c:pt idx="2038">
                  <c:v>54.473881576916398</c:v>
                </c:pt>
                <c:pt idx="2039">
                  <c:v>54.4818776837486</c:v>
                </c:pt>
                <c:pt idx="2040">
                  <c:v>54.489865426515699</c:v>
                </c:pt>
                <c:pt idx="2041">
                  <c:v>54.497844825969203</c:v>
                </c:pt>
                <c:pt idx="2042">
                  <c:v>54.505815885873098</c:v>
                </c:pt>
                <c:pt idx="2043">
                  <c:v>54.513778609000397</c:v>
                </c:pt>
                <c:pt idx="2044">
                  <c:v>54.521733004025201</c:v>
                </c:pt>
                <c:pt idx="2045">
                  <c:v>54.5296790796124</c:v>
                </c:pt>
                <c:pt idx="2046">
                  <c:v>54.537616844417798</c:v>
                </c:pt>
                <c:pt idx="2047">
                  <c:v>54.545546307087399</c:v>
                </c:pt>
                <c:pt idx="2048">
                  <c:v>54.553467476258596</c:v>
                </c:pt>
                <c:pt idx="2049">
                  <c:v>54.5613803605589</c:v>
                </c:pt>
                <c:pt idx="2050">
                  <c:v>54.569284968606901</c:v>
                </c:pt>
                <c:pt idx="2051">
                  <c:v>54.577181309011699</c:v>
                </c:pt>
                <c:pt idx="2052">
                  <c:v>54.585069390373199</c:v>
                </c:pt>
                <c:pt idx="2053">
                  <c:v>54.592949221282097</c:v>
                </c:pt>
                <c:pt idx="2054">
                  <c:v>54.600820810319597</c:v>
                </c:pt>
                <c:pt idx="2055">
                  <c:v>54.608684166057898</c:v>
                </c:pt>
                <c:pt idx="2056">
                  <c:v>54.616539297059497</c:v>
                </c:pt>
                <c:pt idx="2057">
                  <c:v>54.624386211878097</c:v>
                </c:pt>
                <c:pt idx="2058">
                  <c:v>54.632224919057698</c:v>
                </c:pt>
                <c:pt idx="2059">
                  <c:v>54.640055427133298</c:v>
                </c:pt>
                <c:pt idx="2060">
                  <c:v>54.647877744630499</c:v>
                </c:pt>
                <c:pt idx="2061">
                  <c:v>54.655691880065497</c:v>
                </c:pt>
                <c:pt idx="2062">
                  <c:v>54.6634978419455</c:v>
                </c:pt>
                <c:pt idx="2063">
                  <c:v>54.671295638768001</c:v>
                </c:pt>
                <c:pt idx="2064">
                  <c:v>54.679085279021699</c:v>
                </c:pt>
                <c:pt idx="2065">
                  <c:v>54.686866771185599</c:v>
                </c:pt>
                <c:pt idx="2066">
                  <c:v>54.694640123729599</c:v>
                </c:pt>
                <c:pt idx="2067">
                  <c:v>54.7024053451144</c:v>
                </c:pt>
                <c:pt idx="2068">
                  <c:v>54.710162443791098</c:v>
                </c:pt>
                <c:pt idx="2069">
                  <c:v>54.717911428202001</c:v>
                </c:pt>
                <c:pt idx="2070">
                  <c:v>54.725652306779601</c:v>
                </c:pt>
                <c:pt idx="2071">
                  <c:v>54.733385087947397</c:v>
                </c:pt>
                <c:pt idx="2072">
                  <c:v>54.741109780119601</c:v>
                </c:pt>
                <c:pt idx="2073">
                  <c:v>54.748826391701101</c:v>
                </c:pt>
                <c:pt idx="2074">
                  <c:v>54.756534931087401</c:v>
                </c:pt>
                <c:pt idx="2075">
                  <c:v>54.764235406664802</c:v>
                </c:pt>
                <c:pt idx="2076">
                  <c:v>54.771927826810398</c:v>
                </c:pt>
                <c:pt idx="2077">
                  <c:v>54.779612199891801</c:v>
                </c:pt>
                <c:pt idx="2078">
                  <c:v>54.787288534267503</c:v>
                </c:pt>
                <c:pt idx="2079">
                  <c:v>54.794956838286701</c:v>
                </c:pt>
                <c:pt idx="2080">
                  <c:v>54.802617120289199</c:v>
                </c:pt>
                <c:pt idx="2081">
                  <c:v>54.810269388605597</c:v>
                </c:pt>
                <c:pt idx="2082">
                  <c:v>54.817913651557099</c:v>
                </c:pt>
                <c:pt idx="2083">
                  <c:v>54.825549917455902</c:v>
                </c:pt>
                <c:pt idx="2084">
                  <c:v>54.8331781946045</c:v>
                </c:pt>
                <c:pt idx="2085">
                  <c:v>54.840798491296397</c:v>
                </c:pt>
                <c:pt idx="2086">
                  <c:v>54.848410815815797</c:v>
                </c:pt>
                <c:pt idx="2087">
                  <c:v>54.856015176437602</c:v>
                </c:pt>
                <c:pt idx="2088">
                  <c:v>54.8636115814272</c:v>
                </c:pt>
                <c:pt idx="2089">
                  <c:v>54.871200039041</c:v>
                </c:pt>
                <c:pt idx="2090">
                  <c:v>54.8787805575259</c:v>
                </c:pt>
                <c:pt idx="2091">
                  <c:v>54.886353145119699</c:v>
                </c:pt>
                <c:pt idx="2092">
                  <c:v>54.893917810625098</c:v>
                </c:pt>
                <c:pt idx="2093">
                  <c:v>54.901474584574601</c:v>
                </c:pt>
                <c:pt idx="2094">
                  <c:v>54.909023453627398</c:v>
                </c:pt>
                <c:pt idx="2095">
                  <c:v>54.916564426017899</c:v>
                </c:pt>
                <c:pt idx="2096">
                  <c:v>54.924097509971503</c:v>
                </c:pt>
                <c:pt idx="2097">
                  <c:v>54.931622713704698</c:v>
                </c:pt>
                <c:pt idx="2098">
                  <c:v>54.939140045424999</c:v>
                </c:pt>
                <c:pt idx="2099">
                  <c:v>54.946649513330897</c:v>
                </c:pt>
                <c:pt idx="2100">
                  <c:v>54.954151125612199</c:v>
                </c:pt>
                <c:pt idx="2101">
                  <c:v>54.961644890449499</c:v>
                </c:pt>
                <c:pt idx="2102">
                  <c:v>54.969130816014598</c:v>
                </c:pt>
                <c:pt idx="2103">
                  <c:v>54.976608910470297</c:v>
                </c:pt>
                <c:pt idx="2104">
                  <c:v>54.9840791819706</c:v>
                </c:pt>
                <c:pt idx="2105">
                  <c:v>54.991541638660202</c:v>
                </c:pt>
                <c:pt idx="2106">
                  <c:v>54.998996288675301</c:v>
                </c:pt>
                <c:pt idx="2107">
                  <c:v>55.006443140142899</c:v>
                </c:pt>
                <c:pt idx="2108">
                  <c:v>55.013882201181097</c:v>
                </c:pt>
                <c:pt idx="2109">
                  <c:v>55.021313479899099</c:v>
                </c:pt>
                <c:pt idx="2110">
                  <c:v>55.028736984397099</c:v>
                </c:pt>
                <c:pt idx="2111">
                  <c:v>55.036152722766502</c:v>
                </c:pt>
                <c:pt idx="2112">
                  <c:v>55.043560703089497</c:v>
                </c:pt>
                <c:pt idx="2113">
                  <c:v>55.050960933439598</c:v>
                </c:pt>
                <c:pt idx="2114">
                  <c:v>55.0583534218813</c:v>
                </c:pt>
                <c:pt idx="2115">
                  <c:v>55.065738176470099</c:v>
                </c:pt>
                <c:pt idx="2116">
                  <c:v>55.073115205252599</c:v>
                </c:pt>
                <c:pt idx="2117">
                  <c:v>55.080484516266402</c:v>
                </c:pt>
                <c:pt idx="2118">
                  <c:v>55.087846117540202</c:v>
                </c:pt>
                <c:pt idx="2119">
                  <c:v>55.095200017093902</c:v>
                </c:pt>
                <c:pt idx="2120">
                  <c:v>55.102546222938201</c:v>
                </c:pt>
                <c:pt idx="2121">
                  <c:v>55.109884743075099</c:v>
                </c:pt>
                <c:pt idx="2122">
                  <c:v>55.117215585497398</c:v>
                </c:pt>
                <c:pt idx="2123">
                  <c:v>55.124538758189203</c:v>
                </c:pt>
                <c:pt idx="2124">
                  <c:v>55.131854269125498</c:v>
                </c:pt>
                <c:pt idx="2125">
                  <c:v>55.139162126272502</c:v>
                </c:pt>
                <c:pt idx="2126">
                  <c:v>55.146462337587401</c:v>
                </c:pt>
                <c:pt idx="2127">
                  <c:v>55.153754911018297</c:v>
                </c:pt>
                <c:pt idx="2128">
                  <c:v>55.1610398545047</c:v>
                </c:pt>
                <c:pt idx="2129">
                  <c:v>55.168317175976803</c:v>
                </c:pt>
                <c:pt idx="2130">
                  <c:v>55.175586883355997</c:v>
                </c:pt>
                <c:pt idx="2131">
                  <c:v>55.182848984554902</c:v>
                </c:pt>
                <c:pt idx="2132">
                  <c:v>55.190103487477003</c:v>
                </c:pt>
                <c:pt idx="2133">
                  <c:v>55.197350400016902</c:v>
                </c:pt>
                <c:pt idx="2134">
                  <c:v>55.204589730060199</c:v>
                </c:pt>
                <c:pt idx="2135">
                  <c:v>55.211821485483703</c:v>
                </c:pt>
                <c:pt idx="2136">
                  <c:v>55.219045674155097</c:v>
                </c:pt>
                <c:pt idx="2137">
                  <c:v>55.226262303933296</c:v>
                </c:pt>
                <c:pt idx="2138">
                  <c:v>55.2334713826681</c:v>
                </c:pt>
                <c:pt idx="2139">
                  <c:v>55.240672918200502</c:v>
                </c:pt>
                <c:pt idx="2140">
                  <c:v>55.247866918362497</c:v>
                </c:pt>
                <c:pt idx="2141">
                  <c:v>55.255053390977203</c:v>
                </c:pt>
                <c:pt idx="2142">
                  <c:v>55.262232343858699</c:v>
                </c:pt>
                <c:pt idx="2143">
                  <c:v>55.269403784812198</c:v>
                </c:pt>
                <c:pt idx="2144">
                  <c:v>55.276567721634002</c:v>
                </c:pt>
                <c:pt idx="2145">
                  <c:v>55.283724162111298</c:v>
                </c:pt>
                <c:pt idx="2146">
                  <c:v>55.290873114022503</c:v>
                </c:pt>
                <c:pt idx="2147">
                  <c:v>55.298014585137103</c:v>
                </c:pt>
                <c:pt idx="2148">
                  <c:v>55.305148583215498</c:v>
                </c:pt>
                <c:pt idx="2149">
                  <c:v>55.312275116009197</c:v>
                </c:pt>
                <c:pt idx="2150">
                  <c:v>55.319394191260898</c:v>
                </c:pt>
                <c:pt idx="2151">
                  <c:v>55.326505816704199</c:v>
                </c:pt>
                <c:pt idx="2152">
                  <c:v>55.333610000063899</c:v>
                </c:pt>
                <c:pt idx="2153">
                  <c:v>55.340706749055698</c:v>
                </c:pt>
                <c:pt idx="2154">
                  <c:v>55.347796071386497</c:v>
                </c:pt>
                <c:pt idx="2155">
                  <c:v>55.354877974754203</c:v>
                </c:pt>
                <c:pt idx="2156">
                  <c:v>55.361952466847598</c:v>
                </c:pt>
                <c:pt idx="2157">
                  <c:v>55.369019584368097</c:v>
                </c:pt>
                <c:pt idx="2158">
                  <c:v>55.376079309748597</c:v>
                </c:pt>
                <c:pt idx="2159">
                  <c:v>55.383131648686401</c:v>
                </c:pt>
                <c:pt idx="2160">
                  <c:v>55.390176608880203</c:v>
                </c:pt>
                <c:pt idx="2161">
                  <c:v>55.397214198020002</c:v>
                </c:pt>
                <c:pt idx="2162">
                  <c:v>55.404244423787297</c:v>
                </c:pt>
                <c:pt idx="2163">
                  <c:v>55.411267293855303</c:v>
                </c:pt>
                <c:pt idx="2164">
                  <c:v>55.418282815888503</c:v>
                </c:pt>
                <c:pt idx="2165">
                  <c:v>55.4252909975432</c:v>
                </c:pt>
                <c:pt idx="2166">
                  <c:v>55.432291846466804</c:v>
                </c:pt>
                <c:pt idx="2167">
                  <c:v>55.439285370298599</c:v>
                </c:pt>
                <c:pt idx="2168">
                  <c:v>55.446271576669297</c:v>
                </c:pt>
                <c:pt idx="2169">
                  <c:v>55.453250473201102</c:v>
                </c:pt>
                <c:pt idx="2170">
                  <c:v>55.460222067507701</c:v>
                </c:pt>
                <c:pt idx="2171">
                  <c:v>55.467186367194401</c:v>
                </c:pt>
                <c:pt idx="2172">
                  <c:v>55.4741433798578</c:v>
                </c:pt>
                <c:pt idx="2173">
                  <c:v>55.481093113086402</c:v>
                </c:pt>
                <c:pt idx="2174">
                  <c:v>55.488035574459801</c:v>
                </c:pt>
                <c:pt idx="2175">
                  <c:v>55.494970771549397</c:v>
                </c:pt>
                <c:pt idx="2176">
                  <c:v>55.501898711918102</c:v>
                </c:pt>
                <c:pt idx="2177">
                  <c:v>55.508819403120199</c:v>
                </c:pt>
                <c:pt idx="2178">
                  <c:v>55.515732852701603</c:v>
                </c:pt>
                <c:pt idx="2179">
                  <c:v>55.522639068199602</c:v>
                </c:pt>
                <c:pt idx="2180">
                  <c:v>55.529538057143199</c:v>
                </c:pt>
                <c:pt idx="2181">
                  <c:v>55.536429827052899</c:v>
                </c:pt>
                <c:pt idx="2182">
                  <c:v>55.543314385440503</c:v>
                </c:pt>
                <c:pt idx="2183">
                  <c:v>55.550191739809499</c:v>
                </c:pt>
                <c:pt idx="2184">
                  <c:v>55.557061897654997</c:v>
                </c:pt>
                <c:pt idx="2185">
                  <c:v>55.563924866463402</c:v>
                </c:pt>
                <c:pt idx="2186">
                  <c:v>55.570780653712802</c:v>
                </c:pt>
                <c:pt idx="2187">
                  <c:v>55.577629266872698</c:v>
                </c:pt>
                <c:pt idx="2188">
                  <c:v>55.584470713404201</c:v>
                </c:pt>
                <c:pt idx="2189">
                  <c:v>55.591305000759803</c:v>
                </c:pt>
                <c:pt idx="2190">
                  <c:v>55.598132136383803</c:v>
                </c:pt>
                <c:pt idx="2191">
                  <c:v>55.604952127711599</c:v>
                </c:pt>
                <c:pt idx="2192">
                  <c:v>55.611764982170499</c:v>
                </c:pt>
                <c:pt idx="2193">
                  <c:v>55.618570707179103</c:v>
                </c:pt>
                <c:pt idx="2194">
                  <c:v>55.625369310147498</c:v>
                </c:pt>
                <c:pt idx="2195">
                  <c:v>55.632160798477599</c:v>
                </c:pt>
                <c:pt idx="2196">
                  <c:v>55.638945179562498</c:v>
                </c:pt>
                <c:pt idx="2197">
                  <c:v>55.645722460786899</c:v>
                </c:pt>
                <c:pt idx="2198">
                  <c:v>55.652492649527098</c:v>
                </c:pt>
                <c:pt idx="2199">
                  <c:v>55.659255753150802</c:v>
                </c:pt>
                <c:pt idx="2200">
                  <c:v>55.666011779017502</c:v>
                </c:pt>
                <c:pt idx="2201">
                  <c:v>55.672760734477798</c:v>
                </c:pt>
                <c:pt idx="2202">
                  <c:v>55.679502626874203</c:v>
                </c:pt>
                <c:pt idx="2203">
                  <c:v>55.6862374635405</c:v>
                </c:pt>
                <c:pt idx="2204">
                  <c:v>55.692965251802001</c:v>
                </c:pt>
                <c:pt idx="2205">
                  <c:v>55.699685998975603</c:v>
                </c:pt>
                <c:pt idx="2206">
                  <c:v>55.706399712369802</c:v>
                </c:pt>
                <c:pt idx="2207">
                  <c:v>55.713106399284499</c:v>
                </c:pt>
                <c:pt idx="2208">
                  <c:v>55.719806067011</c:v>
                </c:pt>
                <c:pt idx="2209">
                  <c:v>55.726498722832503</c:v>
                </c:pt>
                <c:pt idx="2210">
                  <c:v>55.733184374023402</c:v>
                </c:pt>
                <c:pt idx="2211">
                  <c:v>55.739863027849701</c:v>
                </c:pt>
                <c:pt idx="2212">
                  <c:v>55.746534691568897</c:v>
                </c:pt>
                <c:pt idx="2213">
                  <c:v>55.753199372429997</c:v>
                </c:pt>
                <c:pt idx="2214">
                  <c:v>55.759857077673701</c:v>
                </c:pt>
                <c:pt idx="2215">
                  <c:v>55.766507814531899</c:v>
                </c:pt>
                <c:pt idx="2216">
                  <c:v>55.773151590228402</c:v>
                </c:pt>
                <c:pt idx="2217">
                  <c:v>55.779788411978203</c:v>
                </c:pt>
                <c:pt idx="2218">
                  <c:v>55.786418286988003</c:v>
                </c:pt>
                <c:pt idx="2219">
                  <c:v>55.793041222455798</c:v>
                </c:pt>
                <c:pt idx="2220">
                  <c:v>55.799657225571501</c:v>
                </c:pt>
                <c:pt idx="2221">
                  <c:v>55.806266333121101</c:v>
                </c:pt>
                <c:pt idx="2222">
                  <c:v>55.812868530087002</c:v>
                </c:pt>
                <c:pt idx="2223">
                  <c:v>55.819463818276603</c:v>
                </c:pt>
                <c:pt idx="2224">
                  <c:v>55.826052204897003</c:v>
                </c:pt>
                <c:pt idx="2225">
                  <c:v>55.832633697147202</c:v>
                </c:pt>
                <c:pt idx="2226">
                  <c:v>55.839208302218601</c:v>
                </c:pt>
                <c:pt idx="2227">
                  <c:v>55.845776027294399</c:v>
                </c:pt>
                <c:pt idx="2228">
                  <c:v>55.852336879549803</c:v>
                </c:pt>
                <c:pt idx="2229">
                  <c:v>55.858890866152301</c:v>
                </c:pt>
                <c:pt idx="2230">
                  <c:v>55.8654379942611</c:v>
                </c:pt>
                <c:pt idx="2231">
                  <c:v>55.8719782710278</c:v>
                </c:pt>
                <c:pt idx="2232">
                  <c:v>55.878511703595699</c:v>
                </c:pt>
                <c:pt idx="2233">
                  <c:v>55.885038299100302</c:v>
                </c:pt>
                <c:pt idx="2234">
                  <c:v>55.891558064669198</c:v>
                </c:pt>
                <c:pt idx="2235">
                  <c:v>55.898071007421997</c:v>
                </c:pt>
                <c:pt idx="2236">
                  <c:v>55.904577134470301</c:v>
                </c:pt>
                <c:pt idx="2237">
                  <c:v>55.911076452917698</c:v>
                </c:pt>
                <c:pt idx="2238">
                  <c:v>55.91756896986</c:v>
                </c:pt>
                <c:pt idx="2239">
                  <c:v>55.9240546923848</c:v>
                </c:pt>
                <c:pt idx="2240">
                  <c:v>55.930533627572103</c:v>
                </c:pt>
                <c:pt idx="2241">
                  <c:v>55.9370057824935</c:v>
                </c:pt>
                <c:pt idx="2242">
                  <c:v>55.943471164212902</c:v>
                </c:pt>
                <c:pt idx="2243">
                  <c:v>55.949929779786302</c:v>
                </c:pt>
                <c:pt idx="2244">
                  <c:v>55.956381636261703</c:v>
                </c:pt>
                <c:pt idx="2245">
                  <c:v>55.962826740678899</c:v>
                </c:pt>
                <c:pt idx="2246">
                  <c:v>55.969265100069997</c:v>
                </c:pt>
                <c:pt idx="2247">
                  <c:v>55.975696721459101</c:v>
                </c:pt>
                <c:pt idx="2248">
                  <c:v>55.982121611862297</c:v>
                </c:pt>
                <c:pt idx="2249">
                  <c:v>55.988539778287702</c:v>
                </c:pt>
                <c:pt idx="2250">
                  <c:v>55.994951227735598</c:v>
                </c:pt>
                <c:pt idx="2251">
                  <c:v>56.001355967198101</c:v>
                </c:pt>
                <c:pt idx="2252">
                  <c:v>56.0077540036595</c:v>
                </c:pt>
                <c:pt idx="2253">
                  <c:v>56.0141453440962</c:v>
                </c:pt>
                <c:pt idx="2254">
                  <c:v>56.020529995476501</c:v>
                </c:pt>
                <c:pt idx="2255">
                  <c:v>56.026907964760802</c:v>
                </c:pt>
                <c:pt idx="2256">
                  <c:v>56.033279258901501</c:v>
                </c:pt>
                <c:pt idx="2257">
                  <c:v>56.039643884843102</c:v>
                </c:pt>
                <c:pt idx="2258">
                  <c:v>56.046001849522099</c:v>
                </c:pt>
                <c:pt idx="2259">
                  <c:v>56.052353159867103</c:v>
                </c:pt>
                <c:pt idx="2260">
                  <c:v>56.058697822798699</c:v>
                </c:pt>
                <c:pt idx="2261">
                  <c:v>56.065035845229403</c:v>
                </c:pt>
                <c:pt idx="2262">
                  <c:v>56.071367234063999</c:v>
                </c:pt>
                <c:pt idx="2263">
                  <c:v>56.077691996199299</c:v>
                </c:pt>
                <c:pt idx="2264">
                  <c:v>56.084010138523901</c:v>
                </c:pt>
                <c:pt idx="2265">
                  <c:v>56.090321667918701</c:v>
                </c:pt>
                <c:pt idx="2266">
                  <c:v>56.096626591256502</c:v>
                </c:pt>
                <c:pt idx="2267">
                  <c:v>56.102924915402198</c:v>
                </c:pt>
                <c:pt idx="2268">
                  <c:v>56.109216647212698</c:v>
                </c:pt>
                <c:pt idx="2269">
                  <c:v>56.115501793537</c:v>
                </c:pt>
                <c:pt idx="2270">
                  <c:v>56.121780361216103</c:v>
                </c:pt>
                <c:pt idx="2271">
                  <c:v>56.128052357083</c:v>
                </c:pt>
                <c:pt idx="2272">
                  <c:v>56.1343177879628</c:v>
                </c:pt>
                <c:pt idx="2273">
                  <c:v>56.1405766606727</c:v>
                </c:pt>
                <c:pt idx="2274">
                  <c:v>56.146828982021802</c:v>
                </c:pt>
                <c:pt idx="2275">
                  <c:v>56.1530747588113</c:v>
                </c:pt>
                <c:pt idx="2276">
                  <c:v>56.159313997834502</c:v>
                </c:pt>
                <c:pt idx="2277">
                  <c:v>56.165546705876601</c:v>
                </c:pt>
                <c:pt idx="2278">
                  <c:v>56.171772889715101</c:v>
                </c:pt>
                <c:pt idx="2279">
                  <c:v>56.1779925561192</c:v>
                </c:pt>
                <c:pt idx="2280">
                  <c:v>56.184205711850403</c:v>
                </c:pt>
                <c:pt idx="2281">
                  <c:v>56.190412363662197</c:v>
                </c:pt>
                <c:pt idx="2282">
                  <c:v>56.1966125183</c:v>
                </c:pt>
                <c:pt idx="2283">
                  <c:v>56.202806182501298</c:v>
                </c:pt>
                <c:pt idx="2284">
                  <c:v>56.208993362995798</c:v>
                </c:pt>
                <c:pt idx="2285">
                  <c:v>56.215174090904199</c:v>
                </c:pt>
                <c:pt idx="2286">
                  <c:v>56.221348358298599</c:v>
                </c:pt>
                <c:pt idx="2287">
                  <c:v>56.227516164031002</c:v>
                </c:pt>
                <c:pt idx="2288">
                  <c:v>56.233677514846597</c:v>
                </c:pt>
                <c:pt idx="2289">
                  <c:v>56.239832417483299</c:v>
                </c:pt>
                <c:pt idx="2290">
                  <c:v>56.245980878671503</c:v>
                </c:pt>
                <c:pt idx="2291">
                  <c:v>56.2521229051342</c:v>
                </c:pt>
                <c:pt idx="2292">
                  <c:v>56.258258503586703</c:v>
                </c:pt>
                <c:pt idx="2293">
                  <c:v>56.264387680737002</c:v>
                </c:pt>
                <c:pt idx="2294">
                  <c:v>56.270510443285502</c:v>
                </c:pt>
                <c:pt idx="2295">
                  <c:v>56.276626797925402</c:v>
                </c:pt>
                <c:pt idx="2296">
                  <c:v>56.2827367513421</c:v>
                </c:pt>
                <c:pt idx="2297">
                  <c:v>56.2888403102137</c:v>
                </c:pt>
                <c:pt idx="2298">
                  <c:v>56.294937481210802</c:v>
                </c:pt>
                <c:pt idx="2299">
                  <c:v>56.301028270996397</c:v>
                </c:pt>
                <c:pt idx="2300">
                  <c:v>56.307112686226198</c:v>
                </c:pt>
                <c:pt idx="2301">
                  <c:v>56.313190733548502</c:v>
                </c:pt>
                <c:pt idx="2302">
                  <c:v>56.319262419603703</c:v>
                </c:pt>
                <c:pt idx="2303">
                  <c:v>56.325327751025199</c:v>
                </c:pt>
                <c:pt idx="2304">
                  <c:v>56.331386734438702</c:v>
                </c:pt>
                <c:pt idx="2305">
                  <c:v>56.337439376462498</c:v>
                </c:pt>
                <c:pt idx="2306">
                  <c:v>56.3434856837072</c:v>
                </c:pt>
                <c:pt idx="2307">
                  <c:v>56.349525662776301</c:v>
                </c:pt>
                <c:pt idx="2308">
                  <c:v>56.355559320265499</c:v>
                </c:pt>
                <c:pt idx="2309">
                  <c:v>56.361586662763202</c:v>
                </c:pt>
                <c:pt idx="2310">
                  <c:v>56.3676076968502</c:v>
                </c:pt>
                <c:pt idx="2311">
                  <c:v>56.373622429100102</c:v>
                </c:pt>
                <c:pt idx="2312">
                  <c:v>56.3796308660786</c:v>
                </c:pt>
                <c:pt idx="2313">
                  <c:v>56.3856330143444</c:v>
                </c:pt>
                <c:pt idx="2314">
                  <c:v>56.391628880448202</c:v>
                </c:pt>
                <c:pt idx="2315">
                  <c:v>56.397618470933701</c:v>
                </c:pt>
                <c:pt idx="2316">
                  <c:v>56.403601792336801</c:v>
                </c:pt>
                <c:pt idx="2317">
                  <c:v>56.409578851186097</c:v>
                </c:pt>
                <c:pt idx="2318">
                  <c:v>56.415549654002703</c:v>
                </c:pt>
                <c:pt idx="2319">
                  <c:v>56.421514207300199</c:v>
                </c:pt>
                <c:pt idx="2320">
                  <c:v>56.427472517584697</c:v>
                </c:pt>
                <c:pt idx="2321">
                  <c:v>56.4334245913548</c:v>
                </c:pt>
                <c:pt idx="2322">
                  <c:v>56.439370435101701</c:v>
                </c:pt>
                <c:pt idx="2323">
                  <c:v>56.4453100553092</c:v>
                </c:pt>
                <c:pt idx="2324">
                  <c:v>56.451243458453298</c:v>
                </c:pt>
                <c:pt idx="2325">
                  <c:v>56.457170651002997</c:v>
                </c:pt>
                <c:pt idx="2326">
                  <c:v>56.463091639419403</c:v>
                </c:pt>
                <c:pt idx="2327">
                  <c:v>56.469006430156398</c:v>
                </c:pt>
                <c:pt idx="2328">
                  <c:v>56.474915029660103</c:v>
                </c:pt>
                <c:pt idx="2329">
                  <c:v>56.480817444369698</c:v>
                </c:pt>
                <c:pt idx="2330">
                  <c:v>56.486713680716299</c:v>
                </c:pt>
                <c:pt idx="2331">
                  <c:v>56.492603745123802</c:v>
                </c:pt>
                <c:pt idx="2332">
                  <c:v>56.498487644008797</c:v>
                </c:pt>
                <c:pt idx="2333">
                  <c:v>56.504365383779998</c:v>
                </c:pt>
                <c:pt idx="2334">
                  <c:v>56.510236970839102</c:v>
                </c:pt>
                <c:pt idx="2335">
                  <c:v>56.516102411579901</c:v>
                </c:pt>
                <c:pt idx="2336">
                  <c:v>56.5219617123891</c:v>
                </c:pt>
                <c:pt idx="2337">
                  <c:v>56.527814879645597</c:v>
                </c:pt>
                <c:pt idx="2338">
                  <c:v>56.533661919720899</c:v>
                </c:pt>
                <c:pt idx="2339">
                  <c:v>56.539502838979303</c:v>
                </c:pt>
                <c:pt idx="2340">
                  <c:v>56.545337643777302</c:v>
                </c:pt>
                <c:pt idx="2341">
                  <c:v>56.551166340464</c:v>
                </c:pt>
                <c:pt idx="2342">
                  <c:v>56.556988935381199</c:v>
                </c:pt>
                <c:pt idx="2343">
                  <c:v>56.562805434862902</c:v>
                </c:pt>
                <c:pt idx="2344">
                  <c:v>56.568615845235897</c:v>
                </c:pt>
                <c:pt idx="2345">
                  <c:v>56.574420172819501</c:v>
                </c:pt>
                <c:pt idx="2346">
                  <c:v>56.580218423925402</c:v>
                </c:pt>
                <c:pt idx="2347">
                  <c:v>56.586010604857897</c:v>
                </c:pt>
                <c:pt idx="2348">
                  <c:v>56.591796721913802</c:v>
                </c:pt>
                <c:pt idx="2349">
                  <c:v>56.597576796214099</c:v>
                </c:pt>
                <c:pt idx="2350">
                  <c:v>56.6033508282583</c:v>
                </c:pt>
                <c:pt idx="2351">
                  <c:v>56.609118816949596</c:v>
                </c:pt>
                <c:pt idx="2352">
                  <c:v>56.614880768608003</c:v>
                </c:pt>
                <c:pt idx="2353">
                  <c:v>56.620636689546401</c:v>
                </c:pt>
                <c:pt idx="2354">
                  <c:v>56.6263865860709</c:v>
                </c:pt>
                <c:pt idx="2355">
                  <c:v>56.632130464481001</c:v>
                </c:pt>
                <c:pt idx="2356">
                  <c:v>56.6378683310691</c:v>
                </c:pt>
                <c:pt idx="2357">
                  <c:v>56.643600192121198</c:v>
                </c:pt>
                <c:pt idx="2358">
                  <c:v>56.649326053916198</c:v>
                </c:pt>
                <c:pt idx="2359">
                  <c:v>56.655045922726202</c:v>
                </c:pt>
                <c:pt idx="2360">
                  <c:v>56.660759804816699</c:v>
                </c:pt>
                <c:pt idx="2361">
                  <c:v>56.666467706446298</c:v>
                </c:pt>
                <c:pt idx="2362">
                  <c:v>56.672169633866702</c:v>
                </c:pt>
                <c:pt idx="2363">
                  <c:v>56.677865593322899</c:v>
                </c:pt>
                <c:pt idx="2364">
                  <c:v>56.683555591053199</c:v>
                </c:pt>
                <c:pt idx="2365">
                  <c:v>56.689239633288899</c:v>
                </c:pt>
                <c:pt idx="2366">
                  <c:v>56.694917726254602</c:v>
                </c:pt>
                <c:pt idx="2367">
                  <c:v>56.700589876168102</c:v>
                </c:pt>
                <c:pt idx="2368">
                  <c:v>56.706256089240497</c:v>
                </c:pt>
                <c:pt idx="2369">
                  <c:v>56.711916371675798</c:v>
                </c:pt>
                <c:pt idx="2370">
                  <c:v>56.7175707296715</c:v>
                </c:pt>
                <c:pt idx="2371">
                  <c:v>56.7232191694183</c:v>
                </c:pt>
                <c:pt idx="2372">
                  <c:v>56.728861697099802</c:v>
                </c:pt>
                <c:pt idx="2373">
                  <c:v>56.734498318893102</c:v>
                </c:pt>
                <c:pt idx="2374">
                  <c:v>56.740129040968498</c:v>
                </c:pt>
                <c:pt idx="2375">
                  <c:v>56.745753869489199</c:v>
                </c:pt>
                <c:pt idx="2376">
                  <c:v>56.751372810611898</c:v>
                </c:pt>
                <c:pt idx="2377">
                  <c:v>56.756985870486503</c:v>
                </c:pt>
                <c:pt idx="2378">
                  <c:v>56.762593055255898</c:v>
                </c:pt>
                <c:pt idx="2379">
                  <c:v>56.768194371056197</c:v>
                </c:pt>
                <c:pt idx="2380">
                  <c:v>56.773789824017101</c:v>
                </c:pt>
                <c:pt idx="2381">
                  <c:v>56.779379420260902</c:v>
                </c:pt>
                <c:pt idx="2382">
                  <c:v>56.784963165903598</c:v>
                </c:pt>
                <c:pt idx="2383">
                  <c:v>56.7905410670542</c:v>
                </c:pt>
                <c:pt idx="2384">
                  <c:v>56.796113129814898</c:v>
                </c:pt>
                <c:pt idx="2385">
                  <c:v>56.801679360281</c:v>
                </c:pt>
                <c:pt idx="2386">
                  <c:v>56.807239764541201</c:v>
                </c:pt>
                <c:pt idx="2387">
                  <c:v>56.8127943486774</c:v>
                </c:pt>
                <c:pt idx="2388">
                  <c:v>56.818343118764403</c:v>
                </c:pt>
                <c:pt idx="2389">
                  <c:v>56.823886080870601</c:v>
                </c:pt>
                <c:pt idx="2390">
                  <c:v>56.829423241057398</c:v>
                </c:pt>
                <c:pt idx="2391">
                  <c:v>56.834954605379302</c:v>
                </c:pt>
                <c:pt idx="2392">
                  <c:v>56.840480179884302</c:v>
                </c:pt>
                <c:pt idx="2393">
                  <c:v>56.845999970613299</c:v>
                </c:pt>
                <c:pt idx="2394">
                  <c:v>56.851513983600498</c:v>
                </c:pt>
                <c:pt idx="2395">
                  <c:v>56.857022224873297</c:v>
                </c:pt>
                <c:pt idx="2396">
                  <c:v>56.862524700452497</c:v>
                </c:pt>
                <c:pt idx="2397">
                  <c:v>56.868021416351702</c:v>
                </c:pt>
                <c:pt idx="2398">
                  <c:v>56.873512378578098</c:v>
                </c:pt>
                <c:pt idx="2399">
                  <c:v>56.878997593131899</c:v>
                </c:pt>
                <c:pt idx="2400">
                  <c:v>56.884477070677796</c:v>
                </c:pt>
                <c:pt idx="2401">
                  <c:v>56.889950813028101</c:v>
                </c:pt>
                <c:pt idx="2402">
                  <c:v>56.895418826125898</c:v>
                </c:pt>
                <c:pt idx="2403">
                  <c:v>56.900881115962697</c:v>
                </c:pt>
                <c:pt idx="2404">
                  <c:v>56.9063376885236</c:v>
                </c:pt>
                <c:pt idx="2405">
                  <c:v>56.911788549787097</c:v>
                </c:pt>
                <c:pt idx="2406">
                  <c:v>56.917233705725401</c:v>
                </c:pt>
                <c:pt idx="2407">
                  <c:v>56.922673162304001</c:v>
                </c:pt>
                <c:pt idx="2408">
                  <c:v>56.928106925481998</c:v>
                </c:pt>
                <c:pt idx="2409">
                  <c:v>56.933535001211901</c:v>
                </c:pt>
                <c:pt idx="2410">
                  <c:v>56.938957395439999</c:v>
                </c:pt>
                <c:pt idx="2411">
                  <c:v>56.944374114105798</c:v>
                </c:pt>
                <c:pt idx="2412">
                  <c:v>56.949785163142401</c:v>
                </c:pt>
                <c:pt idx="2413">
                  <c:v>56.955190548476502</c:v>
                </c:pt>
                <c:pt idx="2414">
                  <c:v>56.9605902760281</c:v>
                </c:pt>
                <c:pt idx="2415">
                  <c:v>56.965984351710802</c:v>
                </c:pt>
                <c:pt idx="2416">
                  <c:v>56.971372781431903</c:v>
                </c:pt>
                <c:pt idx="2417">
                  <c:v>56.9767555710919</c:v>
                </c:pt>
                <c:pt idx="2418">
                  <c:v>56.982132726584901</c:v>
                </c:pt>
                <c:pt idx="2419">
                  <c:v>56.987504253798697</c:v>
                </c:pt>
                <c:pt idx="2420">
                  <c:v>56.992870158614302</c:v>
                </c:pt>
                <c:pt idx="2421">
                  <c:v>56.998230446906398</c:v>
                </c:pt>
                <c:pt idx="2422">
                  <c:v>57.0035851245432</c:v>
                </c:pt>
                <c:pt idx="2423">
                  <c:v>57.008934197386203</c:v>
                </c:pt>
                <c:pt idx="2424">
                  <c:v>57.014277671290799</c:v>
                </c:pt>
                <c:pt idx="2425">
                  <c:v>57.019615552105499</c:v>
                </c:pt>
                <c:pt idx="2426">
                  <c:v>57.0249478456726</c:v>
                </c:pt>
                <c:pt idx="2427">
                  <c:v>57.030274557827603</c:v>
                </c:pt>
                <c:pt idx="2428">
                  <c:v>57.035595694399902</c:v>
                </c:pt>
                <c:pt idx="2429">
                  <c:v>57.040911261212003</c:v>
                </c:pt>
                <c:pt idx="2430">
                  <c:v>57.046221264080202</c:v>
                </c:pt>
                <c:pt idx="2431">
                  <c:v>57.051525708814097</c:v>
                </c:pt>
                <c:pt idx="2432">
                  <c:v>57.056824601217002</c:v>
                </c:pt>
                <c:pt idx="2433">
                  <c:v>57.062117947085603</c:v>
                </c:pt>
                <c:pt idx="2434">
                  <c:v>57.067405752210099</c:v>
                </c:pt>
                <c:pt idx="2435">
                  <c:v>57.072688022374102</c:v>
                </c:pt>
                <c:pt idx="2436">
                  <c:v>57.077964763354998</c:v>
                </c:pt>
                <c:pt idx="2437">
                  <c:v>57.083235980923398</c:v>
                </c:pt>
                <c:pt idx="2438">
                  <c:v>57.088501680843599</c:v>
                </c:pt>
                <c:pt idx="2439">
                  <c:v>57.093761874040901</c:v>
                </c:pt>
                <c:pt idx="2440">
                  <c:v>57.099016561873199</c:v>
                </c:pt>
                <c:pt idx="2441">
                  <c:v>57.104265749841097</c:v>
                </c:pt>
                <c:pt idx="2442">
                  <c:v>57.109509443703999</c:v>
                </c:pt>
                <c:pt idx="2443">
                  <c:v>57.114747649215602</c:v>
                </c:pt>
                <c:pt idx="2444">
                  <c:v>57.119980372123102</c:v>
                </c:pt>
                <c:pt idx="2445">
                  <c:v>57.125207618167799</c:v>
                </c:pt>
                <c:pt idx="2446">
                  <c:v>57.130429393084597</c:v>
                </c:pt>
                <c:pt idx="2447">
                  <c:v>57.135645702602403</c:v>
                </c:pt>
                <c:pt idx="2448">
                  <c:v>57.140856552444099</c:v>
                </c:pt>
                <c:pt idx="2449">
                  <c:v>57.146061948326199</c:v>
                </c:pt>
                <c:pt idx="2450">
                  <c:v>57.151261895959102</c:v>
                </c:pt>
                <c:pt idx="2451">
                  <c:v>57.156456401047201</c:v>
                </c:pt>
                <c:pt idx="2452">
                  <c:v>57.161645469288601</c:v>
                </c:pt>
                <c:pt idx="2453">
                  <c:v>57.166829106375403</c:v>
                </c:pt>
                <c:pt idx="2454">
                  <c:v>57.172007317993398</c:v>
                </c:pt>
                <c:pt idx="2455">
                  <c:v>57.177180109822402</c:v>
                </c:pt>
                <c:pt idx="2456">
                  <c:v>57.182347487535999</c:v>
                </c:pt>
                <c:pt idx="2457">
                  <c:v>57.1875094568015</c:v>
                </c:pt>
                <c:pt idx="2458">
                  <c:v>57.192666023280402</c:v>
                </c:pt>
                <c:pt idx="2459">
                  <c:v>57.197817192627703</c:v>
                </c:pt>
                <c:pt idx="2460">
                  <c:v>57.202962970492401</c:v>
                </c:pt>
                <c:pt idx="2461">
                  <c:v>57.208103362517498</c:v>
                </c:pt>
                <c:pt idx="2462">
                  <c:v>57.213238374339603</c:v>
                </c:pt>
                <c:pt idx="2463">
                  <c:v>57.218368011589298</c:v>
                </c:pt>
                <c:pt idx="2464">
                  <c:v>57.223492279891097</c:v>
                </c:pt>
                <c:pt idx="2465">
                  <c:v>57.228611184863098</c:v>
                </c:pt>
                <c:pt idx="2466">
                  <c:v>57.233724732117601</c:v>
                </c:pt>
                <c:pt idx="2467">
                  <c:v>57.238832927260503</c:v>
                </c:pt>
                <c:pt idx="2468">
                  <c:v>57.2439357758917</c:v>
                </c:pt>
                <c:pt idx="2469">
                  <c:v>57.249033283604902</c:v>
                </c:pt>
                <c:pt idx="2470">
                  <c:v>57.254125455987698</c:v>
                </c:pt>
                <c:pt idx="2471">
                  <c:v>57.2592122986213</c:v>
                </c:pt>
                <c:pt idx="2472">
                  <c:v>57.264293817081203</c:v>
                </c:pt>
                <c:pt idx="2473">
                  <c:v>57.269370016936499</c:v>
                </c:pt>
                <c:pt idx="2474">
                  <c:v>57.274440903749998</c:v>
                </c:pt>
                <c:pt idx="2475">
                  <c:v>57.279506483078698</c:v>
                </c:pt>
                <c:pt idx="2476">
                  <c:v>57.284566760473197</c:v>
                </c:pt>
                <c:pt idx="2477">
                  <c:v>57.289621741478101</c:v>
                </c:pt>
                <c:pt idx="2478">
                  <c:v>57.294671432422803</c:v>
                </c:pt>
                <c:pt idx="2479">
                  <c:v>57.299715838476502</c:v>
                </c:pt>
                <c:pt idx="2480">
                  <c:v>57.304754965157898</c:v>
                </c:pt>
                <c:pt idx="2481">
                  <c:v>57.309788818049</c:v>
                </c:pt>
                <c:pt idx="2482">
                  <c:v>57.314817402731798</c:v>
                </c:pt>
                <c:pt idx="2483">
                  <c:v>57.319840724788101</c:v>
                </c:pt>
                <c:pt idx="2484">
                  <c:v>57.324858789624898</c:v>
                </c:pt>
                <c:pt idx="2485">
                  <c:v>57.329871601765802</c:v>
                </c:pt>
                <c:pt idx="2486">
                  <c:v>57.334879167466099</c:v>
                </c:pt>
                <c:pt idx="2487">
                  <c:v>57.339881492236998</c:v>
                </c:pt>
                <c:pt idx="2488">
                  <c:v>57.344878581589803</c:v>
                </c:pt>
                <c:pt idx="2489">
                  <c:v>57.349870441035499</c:v>
                </c:pt>
                <c:pt idx="2490">
                  <c:v>57.354857076085402</c:v>
                </c:pt>
                <c:pt idx="2491">
                  <c:v>57.359838491987198</c:v>
                </c:pt>
                <c:pt idx="2492">
                  <c:v>57.364814693924501</c:v>
                </c:pt>
                <c:pt idx="2493">
                  <c:v>57.369785687679098</c:v>
                </c:pt>
                <c:pt idx="2494">
                  <c:v>57.374751478722899</c:v>
                </c:pt>
                <c:pt idx="2495">
                  <c:v>57.379712072527902</c:v>
                </c:pt>
                <c:pt idx="2496">
                  <c:v>57.384667474565902</c:v>
                </c:pt>
                <c:pt idx="2497">
                  <c:v>57.389617690308803</c:v>
                </c:pt>
                <c:pt idx="2498">
                  <c:v>57.394562930852999</c:v>
                </c:pt>
                <c:pt idx="2499">
                  <c:v>57.399502704098303</c:v>
                </c:pt>
                <c:pt idx="2500">
                  <c:v>57.404437334957898</c:v>
                </c:pt>
                <c:pt idx="2501">
                  <c:v>57.409366823431803</c:v>
                </c:pt>
                <c:pt idx="2502">
                  <c:v>57.414291169519899</c:v>
                </c:pt>
                <c:pt idx="2503">
                  <c:v>57.419210373222398</c:v>
                </c:pt>
                <c:pt idx="2504">
                  <c:v>57.424124434539202</c:v>
                </c:pt>
                <c:pt idx="2505">
                  <c:v>57.429033460912699</c:v>
                </c:pt>
                <c:pt idx="2506">
                  <c:v>57.433937375830901</c:v>
                </c:pt>
                <c:pt idx="2507">
                  <c:v>57.438836168153898</c:v>
                </c:pt>
                <c:pt idx="2508">
                  <c:v>57.443729837881698</c:v>
                </c:pt>
                <c:pt idx="2509">
                  <c:v>57.4486183850142</c:v>
                </c:pt>
                <c:pt idx="2510">
                  <c:v>57.453501809551497</c:v>
                </c:pt>
                <c:pt idx="2511">
                  <c:v>57.458380111493497</c:v>
                </c:pt>
                <c:pt idx="2512">
                  <c:v>57.463253290840399</c:v>
                </c:pt>
                <c:pt idx="2513">
                  <c:v>57.468121347592003</c:v>
                </c:pt>
                <c:pt idx="2514">
                  <c:v>57.472984281748403</c:v>
                </c:pt>
                <c:pt idx="2515">
                  <c:v>57.477842093309498</c:v>
                </c:pt>
                <c:pt idx="2516">
                  <c:v>57.482694978113798</c:v>
                </c:pt>
                <c:pt idx="2517">
                  <c:v>57.4875428593026</c:v>
                </c:pt>
                <c:pt idx="2518">
                  <c:v>57.492385664159002</c:v>
                </c:pt>
                <c:pt idx="2519">
                  <c:v>57.497223392682997</c:v>
                </c:pt>
                <c:pt idx="2520">
                  <c:v>57.5020560448745</c:v>
                </c:pt>
                <c:pt idx="2521">
                  <c:v>57.506883620733603</c:v>
                </c:pt>
                <c:pt idx="2522">
                  <c:v>57.5117061202602</c:v>
                </c:pt>
                <c:pt idx="2523">
                  <c:v>57.516523543454397</c:v>
                </c:pt>
                <c:pt idx="2524">
                  <c:v>57.521335890316102</c:v>
                </c:pt>
                <c:pt idx="2525">
                  <c:v>57.5261431608455</c:v>
                </c:pt>
                <c:pt idx="2526">
                  <c:v>57.530945355042299</c:v>
                </c:pt>
                <c:pt idx="2527">
                  <c:v>57.535742640838599</c:v>
                </c:pt>
                <c:pt idx="2528">
                  <c:v>57.540535044119103</c:v>
                </c:pt>
                <c:pt idx="2529">
                  <c:v>57.545322425727697</c:v>
                </c:pt>
                <c:pt idx="2530">
                  <c:v>57.550104785664303</c:v>
                </c:pt>
                <c:pt idx="2531">
                  <c:v>57.554882123928898</c:v>
                </c:pt>
                <c:pt idx="2532">
                  <c:v>57.559654440521498</c:v>
                </c:pt>
                <c:pt idx="2533">
                  <c:v>57.564421735442203</c:v>
                </c:pt>
                <c:pt idx="2534">
                  <c:v>57.569184008690897</c:v>
                </c:pt>
                <c:pt idx="2535">
                  <c:v>57.573941260267503</c:v>
                </c:pt>
                <c:pt idx="2536">
                  <c:v>57.578693490172199</c:v>
                </c:pt>
                <c:pt idx="2537">
                  <c:v>57.583440698404999</c:v>
                </c:pt>
                <c:pt idx="2538">
                  <c:v>57.588183097995397</c:v>
                </c:pt>
                <c:pt idx="2539">
                  <c:v>57.592920939492302</c:v>
                </c:pt>
                <c:pt idx="2540">
                  <c:v>57.597653827940398</c:v>
                </c:pt>
                <c:pt idx="2541">
                  <c:v>57.602381763339601</c:v>
                </c:pt>
                <c:pt idx="2542">
                  <c:v>57.607104745690101</c:v>
                </c:pt>
                <c:pt idx="2543">
                  <c:v>57.611822774991701</c:v>
                </c:pt>
                <c:pt idx="2544">
                  <c:v>57.616535851244599</c:v>
                </c:pt>
                <c:pt idx="2545">
                  <c:v>57.621243974448603</c:v>
                </c:pt>
                <c:pt idx="2546">
                  <c:v>57.625947144603799</c:v>
                </c:pt>
                <c:pt idx="2547">
                  <c:v>57.630645361710201</c:v>
                </c:pt>
                <c:pt idx="2548">
                  <c:v>57.635338625767801</c:v>
                </c:pt>
                <c:pt idx="2549">
                  <c:v>57.640026936776501</c:v>
                </c:pt>
                <c:pt idx="2550">
                  <c:v>57.644710294736498</c:v>
                </c:pt>
                <c:pt idx="2551">
                  <c:v>57.649388699647602</c:v>
                </c:pt>
                <c:pt idx="2552">
                  <c:v>57.654062151509997</c:v>
                </c:pt>
                <c:pt idx="2553">
                  <c:v>57.658730650323498</c:v>
                </c:pt>
                <c:pt idx="2554">
                  <c:v>57.663394196088198</c:v>
                </c:pt>
                <c:pt idx="2555">
                  <c:v>57.668052788804097</c:v>
                </c:pt>
                <c:pt idx="2556">
                  <c:v>57.672706655388303</c:v>
                </c:pt>
                <c:pt idx="2557">
                  <c:v>57.677356168951</c:v>
                </c:pt>
                <c:pt idx="2558">
                  <c:v>57.682000813711397</c:v>
                </c:pt>
                <c:pt idx="2559">
                  <c:v>57.686640589669601</c:v>
                </c:pt>
                <c:pt idx="2560">
                  <c:v>57.691275496825497</c:v>
                </c:pt>
                <c:pt idx="2561">
                  <c:v>57.6959055351792</c:v>
                </c:pt>
                <c:pt idx="2562">
                  <c:v>57.700530704730703</c:v>
                </c:pt>
                <c:pt idx="2563">
                  <c:v>57.705151005479898</c:v>
                </c:pt>
                <c:pt idx="2564">
                  <c:v>57.709766437426801</c:v>
                </c:pt>
                <c:pt idx="2565">
                  <c:v>57.714377000571503</c:v>
                </c:pt>
                <c:pt idx="2566">
                  <c:v>57.718982694913997</c:v>
                </c:pt>
                <c:pt idx="2567">
                  <c:v>57.723583520454198</c:v>
                </c:pt>
                <c:pt idx="2568">
                  <c:v>57.728179477192199</c:v>
                </c:pt>
                <c:pt idx="2569">
                  <c:v>57.7327705651279</c:v>
                </c:pt>
                <c:pt idx="2570">
                  <c:v>57.737356784261401</c:v>
                </c:pt>
                <c:pt idx="2571">
                  <c:v>57.741938134592701</c:v>
                </c:pt>
                <c:pt idx="2572">
                  <c:v>57.746514616121701</c:v>
                </c:pt>
                <c:pt idx="2573">
                  <c:v>57.751086228848401</c:v>
                </c:pt>
                <c:pt idx="2574">
                  <c:v>57.755648577013801</c:v>
                </c:pt>
                <c:pt idx="2575">
                  <c:v>57.760212047791903</c:v>
                </c:pt>
                <c:pt idx="2576">
                  <c:v>57.764770655886601</c:v>
                </c:pt>
                <c:pt idx="2577">
                  <c:v>57.769324406194002</c:v>
                </c:pt>
                <c:pt idx="2578">
                  <c:v>57.773873303610003</c:v>
                </c:pt>
                <c:pt idx="2579">
                  <c:v>57.778417353030797</c:v>
                </c:pt>
                <c:pt idx="2580">
                  <c:v>57.782956559352201</c:v>
                </c:pt>
                <c:pt idx="2581">
                  <c:v>57.7874909274705</c:v>
                </c:pt>
                <c:pt idx="2582">
                  <c:v>57.7920204622814</c:v>
                </c:pt>
                <c:pt idx="2583">
                  <c:v>57.796545168681199</c:v>
                </c:pt>
                <c:pt idx="2584">
                  <c:v>57.801065051565701</c:v>
                </c:pt>
                <c:pt idx="2585">
                  <c:v>57.805580115831098</c:v>
                </c:pt>
                <c:pt idx="2586">
                  <c:v>57.810090366373402</c:v>
                </c:pt>
                <c:pt idx="2587">
                  <c:v>57.814595808088498</c:v>
                </c:pt>
                <c:pt idx="2588">
                  <c:v>57.819096445872503</c:v>
                </c:pt>
                <c:pt idx="2589">
                  <c:v>57.823592284621498</c:v>
                </c:pt>
                <c:pt idx="2590">
                  <c:v>57.828083329231397</c:v>
                </c:pt>
                <c:pt idx="2591">
                  <c:v>57.832569584598197</c:v>
                </c:pt>
                <c:pt idx="2592">
                  <c:v>57.837051167193501</c:v>
                </c:pt>
                <c:pt idx="2593">
                  <c:v>57.841528430562498</c:v>
                </c:pt>
                <c:pt idx="2594">
                  <c:v>57.846000969467802</c:v>
                </c:pt>
                <c:pt idx="2595">
                  <c:v>57.850468790255697</c:v>
                </c:pt>
                <c:pt idx="2596">
                  <c:v>57.854931899272003</c:v>
                </c:pt>
                <c:pt idx="2597">
                  <c:v>57.859390302862899</c:v>
                </c:pt>
                <c:pt idx="2598">
                  <c:v>57.863844007374297</c:v>
                </c:pt>
                <c:pt idx="2599">
                  <c:v>57.868293019152098</c:v>
                </c:pt>
                <c:pt idx="2600">
                  <c:v>57.8727373445425</c:v>
                </c:pt>
                <c:pt idx="2601">
                  <c:v>57.877176989891403</c:v>
                </c:pt>
                <c:pt idx="2602">
                  <c:v>57.881611961544898</c:v>
                </c:pt>
                <c:pt idx="2603">
                  <c:v>57.8860422658489</c:v>
                </c:pt>
                <c:pt idx="2604">
                  <c:v>57.8904679091494</c:v>
                </c:pt>
                <c:pt idx="2605">
                  <c:v>57.894888897792498</c:v>
                </c:pt>
                <c:pt idx="2606">
                  <c:v>57.899305238124199</c:v>
                </c:pt>
                <c:pt idx="2607">
                  <c:v>57.903716936490397</c:v>
                </c:pt>
                <c:pt idx="2608">
                  <c:v>57.908123999237297</c:v>
                </c:pt>
                <c:pt idx="2609">
                  <c:v>57.9125264327106</c:v>
                </c:pt>
                <c:pt idx="2610">
                  <c:v>57.916924243256602</c:v>
                </c:pt>
                <c:pt idx="2611">
                  <c:v>57.921317437221198</c:v>
                </c:pt>
                <c:pt idx="2612">
                  <c:v>57.9257060209504</c:v>
                </c:pt>
                <c:pt idx="2613">
                  <c:v>57.930090000790301</c:v>
                </c:pt>
                <c:pt idx="2614">
                  <c:v>57.9344693830867</c:v>
                </c:pt>
                <c:pt idx="2615">
                  <c:v>57.938844174185803</c:v>
                </c:pt>
                <c:pt idx="2616">
                  <c:v>57.943214380433503</c:v>
                </c:pt>
                <c:pt idx="2617">
                  <c:v>57.947580008175798</c:v>
                </c:pt>
                <c:pt idx="2618">
                  <c:v>57.951941063758802</c:v>
                </c:pt>
                <c:pt idx="2619">
                  <c:v>57.956297553528501</c:v>
                </c:pt>
                <c:pt idx="2620">
                  <c:v>57.9606494838308</c:v>
                </c:pt>
                <c:pt idx="2621">
                  <c:v>57.964996861011798</c:v>
                </c:pt>
                <c:pt idx="2622">
                  <c:v>57.969339691417503</c:v>
                </c:pt>
                <c:pt idx="2623">
                  <c:v>57.973677981393898</c:v>
                </c:pt>
                <c:pt idx="2624">
                  <c:v>57.978011737286899</c:v>
                </c:pt>
                <c:pt idx="2625">
                  <c:v>57.982340965442702</c:v>
                </c:pt>
                <c:pt idx="2626">
                  <c:v>57.986665471575499</c:v>
                </c:pt>
                <c:pt idx="2627">
                  <c:v>57.990985412213497</c:v>
                </c:pt>
                <c:pt idx="2628">
                  <c:v>57.995300822955599</c:v>
                </c:pt>
                <c:pt idx="2629">
                  <c:v>57.999611709545597</c:v>
                </c:pt>
                <c:pt idx="2630">
                  <c:v>58.003918077727597</c:v>
                </c:pt>
                <c:pt idx="2631">
                  <c:v>58.0082199332453</c:v>
                </c:pt>
                <c:pt idx="2632">
                  <c:v>58.012517281842797</c:v>
                </c:pt>
                <c:pt idx="2633">
                  <c:v>58.016810129264002</c:v>
                </c:pt>
                <c:pt idx="2634">
                  <c:v>58.0210984812527</c:v>
                </c:pt>
                <c:pt idx="2635">
                  <c:v>58.025382343553098</c:v>
                </c:pt>
                <c:pt idx="2636">
                  <c:v>58.029661721908802</c:v>
                </c:pt>
                <c:pt idx="2637">
                  <c:v>58.033936622063997</c:v>
                </c:pt>
                <c:pt idx="2638">
                  <c:v>58.038207049762498</c:v>
                </c:pt>
                <c:pt idx="2639">
                  <c:v>58.042473010748203</c:v>
                </c:pt>
                <c:pt idx="2640">
                  <c:v>58.046734510764999</c:v>
                </c:pt>
                <c:pt idx="2641">
                  <c:v>58.050991555556998</c:v>
                </c:pt>
                <c:pt idx="2642">
                  <c:v>58.055244150867999</c:v>
                </c:pt>
                <c:pt idx="2643">
                  <c:v>58.059492302442003</c:v>
                </c:pt>
                <c:pt idx="2644">
                  <c:v>58.063736016022801</c:v>
                </c:pt>
                <c:pt idx="2645">
                  <c:v>58.067975297354401</c:v>
                </c:pt>
                <c:pt idx="2646">
                  <c:v>58.072210152180801</c:v>
                </c:pt>
                <c:pt idx="2647">
                  <c:v>58.076440586245802</c:v>
                </c:pt>
                <c:pt idx="2648">
                  <c:v>58.080666605293402</c:v>
                </c:pt>
                <c:pt idx="2649">
                  <c:v>58.084888215067501</c:v>
                </c:pt>
                <c:pt idx="2650">
                  <c:v>58.089105421312098</c:v>
                </c:pt>
                <c:pt idx="2651">
                  <c:v>58.093318229771</c:v>
                </c:pt>
                <c:pt idx="2652">
                  <c:v>58.0975266461883</c:v>
                </c:pt>
                <c:pt idx="2653">
                  <c:v>58.101730676307703</c:v>
                </c:pt>
                <c:pt idx="2654">
                  <c:v>58.105930325873302</c:v>
                </c:pt>
                <c:pt idx="2655">
                  <c:v>58.110125600628997</c:v>
                </c:pt>
                <c:pt idx="2656">
                  <c:v>58.114316506318701</c:v>
                </c:pt>
                <c:pt idx="2657">
                  <c:v>58.1185030486863</c:v>
                </c:pt>
                <c:pt idx="2658">
                  <c:v>58.122685233475799</c:v>
                </c:pt>
                <c:pt idx="2659">
                  <c:v>58.126862918691401</c:v>
                </c:pt>
                <c:pt idx="2660">
                  <c:v>58.131036104874603</c:v>
                </c:pt>
                <c:pt idx="2661">
                  <c:v>58.135204924843499</c:v>
                </c:pt>
                <c:pt idx="2662">
                  <c:v>58.139369383600297</c:v>
                </c:pt>
                <c:pt idx="2663">
                  <c:v>58.143529486146797</c:v>
                </c:pt>
                <c:pt idx="2664">
                  <c:v>58.147685237485</c:v>
                </c:pt>
                <c:pt idx="2665">
                  <c:v>58.151836642617099</c:v>
                </c:pt>
                <c:pt idx="2666">
                  <c:v>58.155983706544902</c:v>
                </c:pt>
                <c:pt idx="2667">
                  <c:v>58.160126434270502</c:v>
                </c:pt>
                <c:pt idx="2668">
                  <c:v>58.164264830795702</c:v>
                </c:pt>
                <c:pt idx="2669">
                  <c:v>58.168398901122799</c:v>
                </c:pt>
                <c:pt idx="2670">
                  <c:v>58.172528650253497</c:v>
                </c:pt>
                <c:pt idx="2671">
                  <c:v>58.176654083190002</c:v>
                </c:pt>
                <c:pt idx="2672">
                  <c:v>58.1807752049342</c:v>
                </c:pt>
                <c:pt idx="2673">
                  <c:v>58.184892020488</c:v>
                </c:pt>
                <c:pt idx="2674">
                  <c:v>58.189004534853602</c:v>
                </c:pt>
                <c:pt idx="2675">
                  <c:v>58.1931127530328</c:v>
                </c:pt>
                <c:pt idx="2676">
                  <c:v>58.1972166800278</c:v>
                </c:pt>
                <c:pt idx="2677">
                  <c:v>58.201316320840299</c:v>
                </c:pt>
                <c:pt idx="2678">
                  <c:v>58.205411680472601</c:v>
                </c:pt>
                <c:pt idx="2679">
                  <c:v>58.209502763926501</c:v>
                </c:pt>
                <c:pt idx="2680">
                  <c:v>58.213589576204001</c:v>
                </c:pt>
                <c:pt idx="2681">
                  <c:v>58.217672122307199</c:v>
                </c:pt>
                <c:pt idx="2682">
                  <c:v>58.221750407237998</c:v>
                </c:pt>
                <c:pt idx="2683">
                  <c:v>58.225824435998398</c:v>
                </c:pt>
                <c:pt idx="2684">
                  <c:v>58.229894213590498</c:v>
                </c:pt>
                <c:pt idx="2685">
                  <c:v>58.233959745016101</c:v>
                </c:pt>
                <c:pt idx="2686">
                  <c:v>58.238021035277299</c:v>
                </c:pt>
                <c:pt idx="2687">
                  <c:v>58.242078089376101</c:v>
                </c:pt>
                <c:pt idx="2688">
                  <c:v>58.246130912314499</c:v>
                </c:pt>
                <c:pt idx="2689">
                  <c:v>58.250179509094501</c:v>
                </c:pt>
                <c:pt idx="2690">
                  <c:v>58.254223884718002</c:v>
                </c:pt>
                <c:pt idx="2691">
                  <c:v>58.258264044187101</c:v>
                </c:pt>
                <c:pt idx="2692">
                  <c:v>58.262299961525699</c:v>
                </c:pt>
                <c:pt idx="2693">
                  <c:v>58.266331526837199</c:v>
                </c:pt>
                <c:pt idx="2694">
                  <c:v>58.270358875488299</c:v>
                </c:pt>
                <c:pt idx="2695">
                  <c:v>58.274382012031801</c:v>
                </c:pt>
                <c:pt idx="2696">
                  <c:v>58.278400941020202</c:v>
                </c:pt>
                <c:pt idx="2697">
                  <c:v>58.282415667006397</c:v>
                </c:pt>
                <c:pt idx="2698">
                  <c:v>58.286426194542997</c:v>
                </c:pt>
                <c:pt idx="2699">
                  <c:v>58.290432528182599</c:v>
                </c:pt>
                <c:pt idx="2700">
                  <c:v>58.294434672478097</c:v>
                </c:pt>
                <c:pt idx="2701">
                  <c:v>58.298432631982102</c:v>
                </c:pt>
                <c:pt idx="2702">
                  <c:v>58.302426411247303</c:v>
                </c:pt>
                <c:pt idx="2703">
                  <c:v>58.306416014826397</c:v>
                </c:pt>
                <c:pt idx="2704">
                  <c:v>58.310401447272</c:v>
                </c:pt>
                <c:pt idx="2705">
                  <c:v>58.314382713136901</c:v>
                </c:pt>
                <c:pt idx="2706">
                  <c:v>58.318359816973903</c:v>
                </c:pt>
                <c:pt idx="2707">
                  <c:v>58.322332763335403</c:v>
                </c:pt>
                <c:pt idx="2708">
                  <c:v>58.326301556774403</c:v>
                </c:pt>
                <c:pt idx="2709">
                  <c:v>58.330266201843401</c:v>
                </c:pt>
                <c:pt idx="2710">
                  <c:v>58.334226703095197</c:v>
                </c:pt>
                <c:pt idx="2711">
                  <c:v>58.338183065082497</c:v>
                </c:pt>
                <c:pt idx="2712">
                  <c:v>58.342135292357902</c:v>
                </c:pt>
                <c:pt idx="2713">
                  <c:v>58.346083389474202</c:v>
                </c:pt>
                <c:pt idx="2714">
                  <c:v>58.350027360984001</c:v>
                </c:pt>
                <c:pt idx="2715">
                  <c:v>58.3539672114401</c:v>
                </c:pt>
                <c:pt idx="2716">
                  <c:v>58.357902945395097</c:v>
                </c:pt>
                <c:pt idx="2717">
                  <c:v>58.361834567401701</c:v>
                </c:pt>
                <c:pt idx="2718">
                  <c:v>58.365762082012701</c:v>
                </c:pt>
                <c:pt idx="2719">
                  <c:v>58.3696854937807</c:v>
                </c:pt>
                <c:pt idx="2720">
                  <c:v>58.373604807258502</c:v>
                </c:pt>
                <c:pt idx="2721">
                  <c:v>58.377520026998603</c:v>
                </c:pt>
                <c:pt idx="2722">
                  <c:v>58.381431157553898</c:v>
                </c:pt>
                <c:pt idx="2723">
                  <c:v>58.385338203476998</c:v>
                </c:pt>
                <c:pt idx="2724">
                  <c:v>58.389241169320698</c:v>
                </c:pt>
                <c:pt idx="2725">
                  <c:v>58.393140059637503</c:v>
                </c:pt>
                <c:pt idx="2726">
                  <c:v>58.397034784468303</c:v>
                </c:pt>
                <c:pt idx="2727">
                  <c:v>58.400925417531198</c:v>
                </c:pt>
                <c:pt idx="2728">
                  <c:v>58.404811979957898</c:v>
                </c:pt>
                <c:pt idx="2729">
                  <c:v>58.408694476085699</c:v>
                </c:pt>
                <c:pt idx="2730">
                  <c:v>58.412572910252003</c:v>
                </c:pt>
                <c:pt idx="2731">
                  <c:v>58.416447286793897</c:v>
                </c:pt>
                <c:pt idx="2732">
                  <c:v>58.420317610048698</c:v>
                </c:pt>
                <c:pt idx="2733">
                  <c:v>58.424183884353702</c:v>
                </c:pt>
                <c:pt idx="2734">
                  <c:v>58.428046114046197</c:v>
                </c:pt>
                <c:pt idx="2735">
                  <c:v>58.431904303463497</c:v>
                </c:pt>
                <c:pt idx="2736">
                  <c:v>58.4357584569427</c:v>
                </c:pt>
                <c:pt idx="2737">
                  <c:v>58.439608578821201</c:v>
                </c:pt>
                <c:pt idx="2738">
                  <c:v>58.4434546734362</c:v>
                </c:pt>
                <c:pt idx="2739">
                  <c:v>58.447296745125101</c:v>
                </c:pt>
                <c:pt idx="2740">
                  <c:v>58.451134798224999</c:v>
                </c:pt>
                <c:pt idx="2741">
                  <c:v>58.454968837073302</c:v>
                </c:pt>
                <c:pt idx="2742">
                  <c:v>58.4587988660072</c:v>
                </c:pt>
                <c:pt idx="2743">
                  <c:v>58.462624889364001</c:v>
                </c:pt>
                <c:pt idx="2744">
                  <c:v>58.466446911480901</c:v>
                </c:pt>
                <c:pt idx="2745">
                  <c:v>58.470264936695301</c:v>
                </c:pt>
                <c:pt idx="2746">
                  <c:v>58.474078969344397</c:v>
                </c:pt>
                <c:pt idx="2747">
                  <c:v>58.477889013765399</c:v>
                </c:pt>
                <c:pt idx="2748">
                  <c:v>58.4816950742957</c:v>
                </c:pt>
                <c:pt idx="2749">
                  <c:v>58.485497155272398</c:v>
                </c:pt>
                <c:pt idx="2750">
                  <c:v>58.489295261033</c:v>
                </c:pt>
                <c:pt idx="2751">
                  <c:v>58.493089395914502</c:v>
                </c:pt>
                <c:pt idx="2752">
                  <c:v>58.496879564254399</c:v>
                </c:pt>
                <c:pt idx="2753">
                  <c:v>58.500665770389801</c:v>
                </c:pt>
                <c:pt idx="2754">
                  <c:v>58.504448018658103</c:v>
                </c:pt>
                <c:pt idx="2755">
                  <c:v>58.508226313396598</c:v>
                </c:pt>
                <c:pt idx="2756">
                  <c:v>58.512000658942299</c:v>
                </c:pt>
                <c:pt idx="2757">
                  <c:v>58.515771059632797</c:v>
                </c:pt>
                <c:pt idx="2758">
                  <c:v>58.519537519805198</c:v>
                </c:pt>
                <c:pt idx="2759">
                  <c:v>58.523300043796702</c:v>
                </c:pt>
                <c:pt idx="2760">
                  <c:v>58.527058635944698</c:v>
                </c:pt>
                <c:pt idx="2761">
                  <c:v>58.530813300586502</c:v>
                </c:pt>
                <c:pt idx="2762">
                  <c:v>58.534564042059202</c:v>
                </c:pt>
                <c:pt idx="2763">
                  <c:v>58.5383108647002</c:v>
                </c:pt>
                <c:pt idx="2764">
                  <c:v>58.5420537728467</c:v>
                </c:pt>
                <c:pt idx="2765">
                  <c:v>58.545792685586903</c:v>
                </c:pt>
                <c:pt idx="2766">
                  <c:v>58.549527685146103</c:v>
                </c:pt>
                <c:pt idx="2767">
                  <c:v>58.553258776495298</c:v>
                </c:pt>
                <c:pt idx="2768">
                  <c:v>58.556985963806902</c:v>
                </c:pt>
                <c:pt idx="2769">
                  <c:v>58.560709251253598</c:v>
                </c:pt>
                <c:pt idx="2770">
                  <c:v>58.564428643007901</c:v>
                </c:pt>
                <c:pt idx="2771">
                  <c:v>58.5681441432423</c:v>
                </c:pt>
                <c:pt idx="2772">
                  <c:v>58.571855756129501</c:v>
                </c:pt>
                <c:pt idx="2773">
                  <c:v>58.575563485841997</c:v>
                </c:pt>
                <c:pt idx="2774">
                  <c:v>58.579267336552199</c:v>
                </c:pt>
                <c:pt idx="2775">
                  <c:v>58.582967312432899</c:v>
                </c:pt>
                <c:pt idx="2776">
                  <c:v>58.586663417656602</c:v>
                </c:pt>
                <c:pt idx="2777">
                  <c:v>58.590355656395701</c:v>
                </c:pt>
                <c:pt idx="2778">
                  <c:v>58.594044032823</c:v>
                </c:pt>
                <c:pt idx="2779">
                  <c:v>58.597728551110897</c:v>
                </c:pt>
                <c:pt idx="2780">
                  <c:v>58.6014092154319</c:v>
                </c:pt>
                <c:pt idx="2781">
                  <c:v>58.605086029958798</c:v>
                </c:pt>
                <c:pt idx="2782">
                  <c:v>58.608758998863898</c:v>
                </c:pt>
                <c:pt idx="2783">
                  <c:v>58.612428126319898</c:v>
                </c:pt>
                <c:pt idx="2784">
                  <c:v>58.616093416499403</c:v>
                </c:pt>
                <c:pt idx="2785">
                  <c:v>58.619754873574799</c:v>
                </c:pt>
                <c:pt idx="2786">
                  <c:v>58.623412501718803</c:v>
                </c:pt>
                <c:pt idx="2787">
                  <c:v>58.627066305104002</c:v>
                </c:pt>
                <c:pt idx="2788">
                  <c:v>58.6307162879028</c:v>
                </c:pt>
                <c:pt idx="2789">
                  <c:v>58.634362454287803</c:v>
                </c:pt>
                <c:pt idx="2790">
                  <c:v>58.638004808431603</c:v>
                </c:pt>
                <c:pt idx="2791">
                  <c:v>58.641643354506797</c:v>
                </c:pt>
                <c:pt idx="2792">
                  <c:v>58.6452780966858</c:v>
                </c:pt>
                <c:pt idx="2793">
                  <c:v>58.648909039141401</c:v>
                </c:pt>
                <c:pt idx="2794">
                  <c:v>58.6525361860459</c:v>
                </c:pt>
                <c:pt idx="2795">
                  <c:v>58.656159541572102</c:v>
                </c:pt>
                <c:pt idx="2796">
                  <c:v>58.659779109892398</c:v>
                </c:pt>
                <c:pt idx="2797">
                  <c:v>58.663394895179401</c:v>
                </c:pt>
                <c:pt idx="2798">
                  <c:v>58.667006901605703</c:v>
                </c:pt>
                <c:pt idx="2799">
                  <c:v>58.670615133343802</c:v>
                </c:pt>
                <c:pt idx="2800">
                  <c:v>58.674219594566303</c:v>
                </c:pt>
                <c:pt idx="2801">
                  <c:v>58.677820289445798</c:v>
                </c:pt>
                <c:pt idx="2802">
                  <c:v>58.6814172221547</c:v>
                </c:pt>
                <c:pt idx="2803">
                  <c:v>58.685010386096799</c:v>
                </c:pt>
                <c:pt idx="2804">
                  <c:v>58.688599724662097</c:v>
                </c:pt>
                <c:pt idx="2805">
                  <c:v>58.692185307342001</c:v>
                </c:pt>
                <c:pt idx="2806">
                  <c:v>58.695767138153002</c:v>
                </c:pt>
                <c:pt idx="2807">
                  <c:v>58.699345221111798</c:v>
                </c:pt>
                <c:pt idx="2808">
                  <c:v>58.702919560235301</c:v>
                </c:pt>
                <c:pt idx="2809">
                  <c:v>58.706490159540003</c:v>
                </c:pt>
                <c:pt idx="2810">
                  <c:v>58.7100570230428</c:v>
                </c:pt>
                <c:pt idx="2811">
                  <c:v>58.7136201547602</c:v>
                </c:pt>
                <c:pt idx="2812">
                  <c:v>58.717179558708999</c:v>
                </c:pt>
                <c:pt idx="2813">
                  <c:v>58.720735238905903</c:v>
                </c:pt>
                <c:pt idx="2814">
                  <c:v>58.724287199367602</c:v>
                </c:pt>
                <c:pt idx="2815">
                  <c:v>58.727835444110802</c:v>
                </c:pt>
                <c:pt idx="2816">
                  <c:v>58.731379977152301</c:v>
                </c:pt>
                <c:pt idx="2817">
                  <c:v>58.734920802508597</c:v>
                </c:pt>
                <c:pt idx="2818">
                  <c:v>58.738457924196602</c:v>
                </c:pt>
                <c:pt idx="2819">
                  <c:v>58.741991346232901</c:v>
                </c:pt>
                <c:pt idx="2820">
                  <c:v>58.745521072634197</c:v>
                </c:pt>
                <c:pt idx="2821">
                  <c:v>58.749047107417198</c:v>
                </c:pt>
                <c:pt idx="2822">
                  <c:v>58.752569454598699</c:v>
                </c:pt>
                <c:pt idx="2823">
                  <c:v>58.756088118195301</c:v>
                </c:pt>
                <c:pt idx="2824">
                  <c:v>58.759603102223799</c:v>
                </c:pt>
                <c:pt idx="2825">
                  <c:v>58.763114410700801</c:v>
                </c:pt>
                <c:pt idx="2826">
                  <c:v>58.766622047643096</c:v>
                </c:pt>
                <c:pt idx="2827">
                  <c:v>58.770126017067298</c:v>
                </c:pt>
                <c:pt idx="2828">
                  <c:v>58.773626322990197</c:v>
                </c:pt>
                <c:pt idx="2829">
                  <c:v>58.777122969428397</c:v>
                </c:pt>
                <c:pt idx="2830">
                  <c:v>58.780615960398698</c:v>
                </c:pt>
                <c:pt idx="2831">
                  <c:v>58.784105299917798</c:v>
                </c:pt>
                <c:pt idx="2832">
                  <c:v>58.7875909920024</c:v>
                </c:pt>
                <c:pt idx="2833">
                  <c:v>58.791073040669097</c:v>
                </c:pt>
                <c:pt idx="2834">
                  <c:v>58.794551449934701</c:v>
                </c:pt>
                <c:pt idx="2835">
                  <c:v>58.798026223815903</c:v>
                </c:pt>
                <c:pt idx="2836">
                  <c:v>58.8014973663294</c:v>
                </c:pt>
                <c:pt idx="2837">
                  <c:v>58.804964881491898</c:v>
                </c:pt>
                <c:pt idx="2838">
                  <c:v>58.808428773320102</c:v>
                </c:pt>
                <c:pt idx="2839">
                  <c:v>58.811889045830704</c:v>
                </c:pt>
                <c:pt idx="2840">
                  <c:v>58.8153457030404</c:v>
                </c:pt>
                <c:pt idx="2841">
                  <c:v>58.818798748965897</c:v>
                </c:pt>
                <c:pt idx="2842">
                  <c:v>58.822248165345201</c:v>
                </c:pt>
                <c:pt idx="2843">
                  <c:v>58.825693918067202</c:v>
                </c:pt>
                <c:pt idx="2844">
                  <c:v>58.829136065339902</c:v>
                </c:pt>
                <c:pt idx="2845">
                  <c:v>58.832574611025201</c:v>
                </c:pt>
                <c:pt idx="2846">
                  <c:v>58.836009558984998</c:v>
                </c:pt>
                <c:pt idx="2847">
                  <c:v>58.839440913080999</c:v>
                </c:pt>
                <c:pt idx="2848">
                  <c:v>58.842868677175296</c:v>
                </c:pt>
                <c:pt idx="2849">
                  <c:v>58.846292855129597</c:v>
                </c:pt>
                <c:pt idx="2850">
                  <c:v>58.849713450805702</c:v>
                </c:pt>
                <c:pt idx="2851">
                  <c:v>58.853130468065601</c:v>
                </c:pt>
                <c:pt idx="2852">
                  <c:v>58.856543910771002</c:v>
                </c:pt>
                <c:pt idx="2853">
                  <c:v>58.859953782783897</c:v>
                </c:pt>
                <c:pt idx="2854">
                  <c:v>58.8633600879661</c:v>
                </c:pt>
                <c:pt idx="2855">
                  <c:v>58.866762830179397</c:v>
                </c:pt>
                <c:pt idx="2856">
                  <c:v>58.8701620132857</c:v>
                </c:pt>
                <c:pt idx="2857">
                  <c:v>58.873557641146903</c:v>
                </c:pt>
                <c:pt idx="2858">
                  <c:v>58.876949717624797</c:v>
                </c:pt>
                <c:pt idx="2859">
                  <c:v>58.880338246581204</c:v>
                </c:pt>
                <c:pt idx="2860">
                  <c:v>58.883723231878001</c:v>
                </c:pt>
                <c:pt idx="2861">
                  <c:v>58.887104677377103</c:v>
                </c:pt>
                <c:pt idx="2862">
                  <c:v>58.890482586940401</c:v>
                </c:pt>
                <c:pt idx="2863">
                  <c:v>58.893856964429503</c:v>
                </c:pt>
                <c:pt idx="2864">
                  <c:v>58.8972278137066</c:v>
                </c:pt>
                <c:pt idx="2865">
                  <c:v>58.9005951386333</c:v>
                </c:pt>
                <c:pt idx="2866">
                  <c:v>58.903958943071501</c:v>
                </c:pt>
                <c:pt idx="2867">
                  <c:v>58.907319230883097</c:v>
                </c:pt>
                <c:pt idx="2868">
                  <c:v>58.910676005929901</c:v>
                </c:pt>
                <c:pt idx="2869">
                  <c:v>58.914029272073897</c:v>
                </c:pt>
                <c:pt idx="2870">
                  <c:v>58.9173790331768</c:v>
                </c:pt>
                <c:pt idx="2871">
                  <c:v>58.920725293100404</c:v>
                </c:pt>
                <c:pt idx="2872">
                  <c:v>58.924068055706798</c:v>
                </c:pt>
                <c:pt idx="2873">
                  <c:v>58.927407324857597</c:v>
                </c:pt>
                <c:pt idx="2874">
                  <c:v>58.930743104414802</c:v>
                </c:pt>
                <c:pt idx="2875">
                  <c:v>58.934075398240203</c:v>
                </c:pt>
                <c:pt idx="2876">
                  <c:v>58.937404210195702</c:v>
                </c:pt>
                <c:pt idx="2877">
                  <c:v>58.940729544143103</c:v>
                </c:pt>
                <c:pt idx="2878">
                  <c:v>58.9440514039443</c:v>
                </c:pt>
                <c:pt idx="2879">
                  <c:v>58.9473697934611</c:v>
                </c:pt>
                <c:pt idx="2880">
                  <c:v>58.950684716555401</c:v>
                </c:pt>
                <c:pt idx="2881">
                  <c:v>58.953996123301799</c:v>
                </c:pt>
                <c:pt idx="2882">
                  <c:v>58.957303994616097</c:v>
                </c:pt>
                <c:pt idx="2883">
                  <c:v>58.960608403768497</c:v>
                </c:pt>
                <c:pt idx="2884">
                  <c:v>58.963909354484002</c:v>
                </c:pt>
                <c:pt idx="2885">
                  <c:v>58.967206850487599</c:v>
                </c:pt>
                <c:pt idx="2886">
                  <c:v>58.970500895504301</c:v>
                </c:pt>
                <c:pt idx="2887">
                  <c:v>58.973791493259199</c:v>
                </c:pt>
                <c:pt idx="2888">
                  <c:v>58.977078647477299</c:v>
                </c:pt>
                <c:pt idx="2889">
                  <c:v>58.980362361883699</c:v>
                </c:pt>
                <c:pt idx="2890">
                  <c:v>58.9836426402033</c:v>
                </c:pt>
                <c:pt idx="2891">
                  <c:v>58.986919486161199</c:v>
                </c:pt>
                <c:pt idx="2892">
                  <c:v>58.990192903482402</c:v>
                </c:pt>
                <c:pt idx="2893">
                  <c:v>58.993462895892002</c:v>
                </c:pt>
                <c:pt idx="2894">
                  <c:v>58.996729467115003</c:v>
                </c:pt>
                <c:pt idx="2895">
                  <c:v>58.999992620876398</c:v>
                </c:pt>
                <c:pt idx="2896">
                  <c:v>59.0032523609012</c:v>
                </c:pt>
                <c:pt idx="2897">
                  <c:v>59.006508690914501</c:v>
                </c:pt>
                <c:pt idx="2898">
                  <c:v>59.009761614641299</c:v>
                </c:pt>
                <c:pt idx="2899">
                  <c:v>59.0130111358067</c:v>
                </c:pt>
                <c:pt idx="2900">
                  <c:v>59.016257258135603</c:v>
                </c:pt>
                <c:pt idx="2901">
                  <c:v>59.0194999853532</c:v>
                </c:pt>
                <c:pt idx="2902">
                  <c:v>59.022739321184297</c:v>
                </c:pt>
                <c:pt idx="2903">
                  <c:v>59.025975269354198</c:v>
                </c:pt>
                <c:pt idx="2904">
                  <c:v>59.029207833587698</c:v>
                </c:pt>
                <c:pt idx="2905">
                  <c:v>59.03243701761</c:v>
                </c:pt>
                <c:pt idx="2906">
                  <c:v>59.035662825145998</c:v>
                </c:pt>
                <c:pt idx="2907">
                  <c:v>59.038885259920796</c:v>
                </c:pt>
                <c:pt idx="2908">
                  <c:v>59.042104325659402</c:v>
                </c:pt>
                <c:pt idx="2909">
                  <c:v>59.045320026086799</c:v>
                </c:pt>
                <c:pt idx="2910">
                  <c:v>59.048532364928199</c:v>
                </c:pt>
                <c:pt idx="2911">
                  <c:v>59.051741345908397</c:v>
                </c:pt>
                <c:pt idx="2912">
                  <c:v>59.054946972752603</c:v>
                </c:pt>
                <c:pt idx="2913">
                  <c:v>59.058149249185703</c:v>
                </c:pt>
                <c:pt idx="2914">
                  <c:v>59.061348178932803</c:v>
                </c:pt>
                <c:pt idx="2915">
                  <c:v>59.064543765719002</c:v>
                </c:pt>
                <c:pt idx="2916">
                  <c:v>59.067736013269197</c:v>
                </c:pt>
                <c:pt idx="2917">
                  <c:v>59.070924925308503</c:v>
                </c:pt>
                <c:pt idx="2918">
                  <c:v>59.074110505561997</c:v>
                </c:pt>
                <c:pt idx="2919">
                  <c:v>59.077292757754599</c:v>
                </c:pt>
                <c:pt idx="2920">
                  <c:v>59.0804716856113</c:v>
                </c:pt>
                <c:pt idx="2921">
                  <c:v>59.0836472928573</c:v>
                </c:pt>
                <c:pt idx="2922">
                  <c:v>59.086819583217498</c:v>
                </c:pt>
                <c:pt idx="2923">
                  <c:v>59.089988560416998</c:v>
                </c:pt>
                <c:pt idx="2924">
                  <c:v>59.093154228180801</c:v>
                </c:pt>
                <c:pt idx="2925">
                  <c:v>59.096316590233897</c:v>
                </c:pt>
                <c:pt idx="2926">
                  <c:v>59.0994756503014</c:v>
                </c:pt>
                <c:pt idx="2927">
                  <c:v>59.102631412108302</c:v>
                </c:pt>
                <c:pt idx="2928">
                  <c:v>59.105783879379601</c:v>
                </c:pt>
                <c:pt idx="2929">
                  <c:v>59.108933055840403</c:v>
                </c:pt>
                <c:pt idx="2930">
                  <c:v>59.1120789452157</c:v>
                </c:pt>
                <c:pt idx="2931">
                  <c:v>59.115221551230498</c:v>
                </c:pt>
                <c:pt idx="2932">
                  <c:v>59.118360877609803</c:v>
                </c:pt>
                <c:pt idx="2933">
                  <c:v>59.121496875152502</c:v>
                </c:pt>
                <c:pt idx="2934">
                  <c:v>59.124629482721502</c:v>
                </c:pt>
                <c:pt idx="2935">
                  <c:v>59.127758812211297</c:v>
                </c:pt>
                <c:pt idx="2936">
                  <c:v>59.130884867166898</c:v>
                </c:pt>
                <c:pt idx="2937">
                  <c:v>59.134007651133402</c:v>
                </c:pt>
                <c:pt idx="2938">
                  <c:v>59.137127167655699</c:v>
                </c:pt>
                <c:pt idx="2939">
                  <c:v>59.140243420278701</c:v>
                </c:pt>
                <c:pt idx="2940">
                  <c:v>59.143356412547703</c:v>
                </c:pt>
                <c:pt idx="2941">
                  <c:v>59.146466148007399</c:v>
                </c:pt>
                <c:pt idx="2942">
                  <c:v>59.149572630202996</c:v>
                </c:pt>
                <c:pt idx="2943">
                  <c:v>59.152675862679303</c:v>
                </c:pt>
                <c:pt idx="2944">
                  <c:v>59.155775848981499</c:v>
                </c:pt>
                <c:pt idx="2945">
                  <c:v>59.158872592654497</c:v>
                </c:pt>
                <c:pt idx="2946">
                  <c:v>59.1619660972434</c:v>
                </c:pt>
                <c:pt idx="2947">
                  <c:v>59.165056366293101</c:v>
                </c:pt>
                <c:pt idx="2948">
                  <c:v>59.168143403348601</c:v>
                </c:pt>
                <c:pt idx="2949">
                  <c:v>59.1712272119549</c:v>
                </c:pt>
                <c:pt idx="2950">
                  <c:v>59.174307795657</c:v>
                </c:pt>
                <c:pt idx="2951">
                  <c:v>59.177385158</c:v>
                </c:pt>
                <c:pt idx="2952">
                  <c:v>59.180459302528803</c:v>
                </c:pt>
                <c:pt idx="2953">
                  <c:v>59.183530232788399</c:v>
                </c:pt>
                <c:pt idx="2954">
                  <c:v>59.186597952323901</c:v>
                </c:pt>
                <c:pt idx="2955">
                  <c:v>59.189662464680197</c:v>
                </c:pt>
                <c:pt idx="2956">
                  <c:v>59.1927237734023</c:v>
                </c:pt>
                <c:pt idx="2957">
                  <c:v>59.195781882035298</c:v>
                </c:pt>
                <c:pt idx="2958">
                  <c:v>59.198836794124098</c:v>
                </c:pt>
                <c:pt idx="2959">
                  <c:v>59.201888513213703</c:v>
                </c:pt>
                <c:pt idx="2960">
                  <c:v>59.204937042849103</c:v>
                </c:pt>
                <c:pt idx="2961">
                  <c:v>59.207982386575402</c:v>
                </c:pt>
                <c:pt idx="2962">
                  <c:v>59.211024547937498</c:v>
                </c:pt>
                <c:pt idx="2963">
                  <c:v>59.214063530480502</c:v>
                </c:pt>
                <c:pt idx="2964">
                  <c:v>59.217099337749303</c:v>
                </c:pt>
                <c:pt idx="2965">
                  <c:v>59.2201319732889</c:v>
                </c:pt>
                <c:pt idx="2966">
                  <c:v>59.223161440644397</c:v>
                </c:pt>
                <c:pt idx="2967">
                  <c:v>59.226187743360697</c:v>
                </c:pt>
                <c:pt idx="2968">
                  <c:v>59.229210884982798</c:v>
                </c:pt>
                <c:pt idx="2969">
                  <c:v>59.232230869055797</c:v>
                </c:pt>
                <c:pt idx="2970">
                  <c:v>59.235247699124599</c:v>
                </c:pt>
                <c:pt idx="2971">
                  <c:v>59.2382613787343</c:v>
                </c:pt>
                <c:pt idx="2972">
                  <c:v>59.241271911429799</c:v>
                </c:pt>
                <c:pt idx="2973">
                  <c:v>59.244279300756197</c:v>
                </c:pt>
                <c:pt idx="2974">
                  <c:v>59.247283550258402</c:v>
                </c:pt>
                <c:pt idx="2975">
                  <c:v>59.250284663481402</c:v>
                </c:pt>
                <c:pt idx="2976">
                  <c:v>59.253282643970302</c:v>
                </c:pt>
                <c:pt idx="2977">
                  <c:v>59.256277495269998</c:v>
                </c:pt>
                <c:pt idx="2978">
                  <c:v>59.259269220925603</c:v>
                </c:pt>
                <c:pt idx="2979">
                  <c:v>59.262257824481999</c:v>
                </c:pt>
                <c:pt idx="2980">
                  <c:v>59.265243309484198</c:v>
                </c:pt>
                <c:pt idx="2981">
                  <c:v>59.268225679477297</c:v>
                </c:pt>
                <c:pt idx="2982">
                  <c:v>59.271204938006299</c:v>
                </c:pt>
                <c:pt idx="2983">
                  <c:v>59.274181088616103</c:v>
                </c:pt>
                <c:pt idx="2984">
                  <c:v>59.277154134851799</c:v>
                </c:pt>
                <c:pt idx="2985">
                  <c:v>59.280124043223402</c:v>
                </c:pt>
                <c:pt idx="2986">
                  <c:v>59.283090712747203</c:v>
                </c:pt>
                <c:pt idx="2987">
                  <c:v>59.286054278428601</c:v>
                </c:pt>
                <c:pt idx="2988">
                  <c:v>59.289014743623099</c:v>
                </c:pt>
                <c:pt idx="2989">
                  <c:v>59.291972111686299</c:v>
                </c:pt>
                <c:pt idx="2990">
                  <c:v>59.294926385973604</c:v>
                </c:pt>
                <c:pt idx="2991">
                  <c:v>59.297877569840701</c:v>
                </c:pt>
                <c:pt idx="2992">
                  <c:v>59.300825666643</c:v>
                </c:pt>
                <c:pt idx="2993">
                  <c:v>59.303770679735997</c:v>
                </c:pt>
                <c:pt idx="2994">
                  <c:v>59.306712612475302</c:v>
                </c:pt>
                <c:pt idx="2995">
                  <c:v>59.309651468216302</c:v>
                </c:pt>
                <c:pt idx="2996">
                  <c:v>59.312587250314699</c:v>
                </c:pt>
                <c:pt idx="2997">
                  <c:v>59.315519962125997</c:v>
                </c:pt>
                <c:pt idx="2998">
                  <c:v>59.318449607005597</c:v>
                </c:pt>
                <c:pt idx="2999">
                  <c:v>59.321376188309102</c:v>
                </c:pt>
                <c:pt idx="3000">
                  <c:v>59.324299709392001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E13-4A56-8D2A-62A2DCD7769A}"/>
            </c:ext>
          </c:extLst>
        </c:ser>
        <c:ser>
          <c:idx val="5"/>
          <c:order val="3"/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simulaçoes!$BG$5:$BG$3005</c:f>
              <c:numCache>
                <c:formatCode>General</c:formatCode>
                <c:ptCount val="3001"/>
                <c:pt idx="0">
                  <c:v>0</c:v>
                </c:pt>
                <c:pt idx="1">
                  <c:v>6.2049101353453998E-2</c:v>
                </c:pt>
                <c:pt idx="2">
                  <c:v>0.124341612758483</c:v>
                </c:pt>
                <c:pt idx="3">
                  <c:v>0.186631508031434</c:v>
                </c:pt>
                <c:pt idx="4">
                  <c:v>0.248897582030778</c:v>
                </c:pt>
                <c:pt idx="5">
                  <c:v>0.31113237861259602</c:v>
                </c:pt>
                <c:pt idx="6">
                  <c:v>0.37333274355655099</c:v>
                </c:pt>
                <c:pt idx="7">
                  <c:v>0.43549708132231402</c:v>
                </c:pt>
                <c:pt idx="8">
                  <c:v>0.49762431708929</c:v>
                </c:pt>
                <c:pt idx="9">
                  <c:v>0.55971349628990097</c:v>
                </c:pt>
                <c:pt idx="10">
                  <c:v>0.62176364597378297</c:v>
                </c:pt>
                <c:pt idx="11">
                  <c:v>0.68377375078778901</c:v>
                </c:pt>
                <c:pt idx="12">
                  <c:v>0.74574277880664896</c:v>
                </c:pt>
                <c:pt idx="13">
                  <c:v>0.80766972270181103</c:v>
                </c:pt>
                <c:pt idx="14">
                  <c:v>0.86955363778482198</c:v>
                </c:pt>
                <c:pt idx="15">
                  <c:v>0.93139366862626205</c:v>
                </c:pt>
                <c:pt idx="16">
                  <c:v>0.99318906292474995</c:v>
                </c:pt>
                <c:pt idx="17">
                  <c:v>1.0549391746225401</c:v>
                </c:pt>
                <c:pt idx="18">
                  <c:v>1.1166434596249999</c:v>
                </c:pt>
                <c:pt idx="19">
                  <c:v>1.1783014670869101</c:v>
                </c:pt>
                <c:pt idx="20">
                  <c:v>1.2399128286488901</c:v>
                </c:pt>
                <c:pt idx="21">
                  <c:v>1.3014772471942</c:v>
                </c:pt>
                <c:pt idx="22">
                  <c:v>1.3629944860729799</c:v>
                </c:pt>
                <c:pt idx="23">
                  <c:v>1.42446435935604</c:v>
                </c:pt>
                <c:pt idx="24">
                  <c:v>1.48588672320716</c:v>
                </c:pt>
                <c:pt idx="25">
                  <c:v>1.5472614684463399</c:v>
                </c:pt>
                <c:pt idx="26">
                  <c:v>1.6085885143010099</c:v>
                </c:pt>
                <c:pt idx="27">
                  <c:v>1.6698678032715999</c:v>
                </c:pt>
                <c:pt idx="28">
                  <c:v>1.7310992965782099</c:v>
                </c:pt>
                <c:pt idx="29">
                  <c:v>1.7922829706783101</c:v>
                </c:pt>
                <c:pt idx="30">
                  <c:v>1.85341881404923</c:v>
                </c:pt>
                <c:pt idx="31">
                  <c:v>1.91450682487326</c:v>
                </c:pt>
                <c:pt idx="32">
                  <c:v>1.9755470092066401</c:v>
                </c:pt>
                <c:pt idx="33">
                  <c:v>2.0365393791456001</c:v>
                </c:pt>
                <c:pt idx="34">
                  <c:v>2.09748395141622</c:v>
                </c:pt>
                <c:pt idx="35">
                  <c:v>2.1583807463233202</c:v>
                </c:pt>
                <c:pt idx="36">
                  <c:v>2.21922978690692</c:v>
                </c:pt>
                <c:pt idx="37">
                  <c:v>2.2800310982023002</c:v>
                </c:pt>
                <c:pt idx="38">
                  <c:v>2.3407847066221499</c:v>
                </c:pt>
                <c:pt idx="39">
                  <c:v>2.4014906394606701</c:v>
                </c:pt>
                <c:pt idx="40">
                  <c:v>2.4621489245208901</c:v>
                </c:pt>
                <c:pt idx="41">
                  <c:v>2.5227595898250201</c:v>
                </c:pt>
                <c:pt idx="42">
                  <c:v>2.5833226633830901</c:v>
                </c:pt>
                <c:pt idx="43">
                  <c:v>2.6438381729991001</c:v>
                </c:pt>
                <c:pt idx="44">
                  <c:v>2.7043061461218998</c:v>
                </c:pt>
                <c:pt idx="45">
                  <c:v>2.7647266097321501</c:v>
                </c:pt>
                <c:pt idx="46">
                  <c:v>2.82509959024387</c:v>
                </c:pt>
                <c:pt idx="47">
                  <c:v>2.8854251135595299</c:v>
                </c:pt>
                <c:pt idx="48">
                  <c:v>2.9457032046342002</c:v>
                </c:pt>
                <c:pt idx="49">
                  <c:v>3.0059338884128</c:v>
                </c:pt>
                <c:pt idx="50">
                  <c:v>3.0661171888948</c:v>
                </c:pt>
                <c:pt idx="51">
                  <c:v>3.1262531269406399</c:v>
                </c:pt>
                <c:pt idx="52">
                  <c:v>3.1863417282719002</c:v>
                </c:pt>
                <c:pt idx="53">
                  <c:v>3.2463830136293899</c:v>
                </c:pt>
                <c:pt idx="54">
                  <c:v>3.3063770041764902</c:v>
                </c:pt>
                <c:pt idx="55">
                  <c:v>3.36632372047253</c:v>
                </c:pt>
                <c:pt idx="56">
                  <c:v>3.42622318258136</c:v>
                </c:pt>
                <c:pt idx="57">
                  <c:v>3.48607541002026</c:v>
                </c:pt>
                <c:pt idx="58">
                  <c:v>3.54588042182775</c:v>
                </c:pt>
                <c:pt idx="59">
                  <c:v>3.6056382364054</c:v>
                </c:pt>
                <c:pt idx="60">
                  <c:v>3.6653488716818399</c:v>
                </c:pt>
                <c:pt idx="61">
                  <c:v>3.72501234518105</c:v>
                </c:pt>
                <c:pt idx="62">
                  <c:v>3.78462867401735</c:v>
                </c:pt>
                <c:pt idx="63">
                  <c:v>3.8441978749160501</c:v>
                </c:pt>
                <c:pt idx="64">
                  <c:v>3.9037199642345102</c:v>
                </c:pt>
                <c:pt idx="65">
                  <c:v>3.96319495797789</c:v>
                </c:pt>
                <c:pt idx="66">
                  <c:v>4.0226228718290704</c:v>
                </c:pt>
                <c:pt idx="67">
                  <c:v>4.0820037211894196</c:v>
                </c:pt>
                <c:pt idx="68">
                  <c:v>4.1413375211435204</c:v>
                </c:pt>
                <c:pt idx="69">
                  <c:v>4.2006242865560797</c:v>
                </c:pt>
                <c:pt idx="70">
                  <c:v>4.2598640320338896</c:v>
                </c:pt>
                <c:pt idx="71">
                  <c:v>4.3190567719672401</c:v>
                </c:pt>
                <c:pt idx="72">
                  <c:v>4.3782025205708397</c:v>
                </c:pt>
                <c:pt idx="73">
                  <c:v>4.4373012918374704</c:v>
                </c:pt>
                <c:pt idx="74">
                  <c:v>4.49635309962318</c:v>
                </c:pt>
                <c:pt idx="75">
                  <c:v>4.5553579576251</c:v>
                </c:pt>
                <c:pt idx="76">
                  <c:v>4.6143158793767203</c:v>
                </c:pt>
                <c:pt idx="77">
                  <c:v>4.67322687831025</c:v>
                </c:pt>
                <c:pt idx="78">
                  <c:v>4.7320909677074097</c:v>
                </c:pt>
                <c:pt idx="79">
                  <c:v>4.79090816078019</c:v>
                </c:pt>
                <c:pt idx="80">
                  <c:v>4.84967847060698</c:v>
                </c:pt>
                <c:pt idx="81">
                  <c:v>4.9084019102183403</c:v>
                </c:pt>
                <c:pt idx="82">
                  <c:v>4.9670784925272002</c:v>
                </c:pt>
                <c:pt idx="83">
                  <c:v>5.0257082304196903</c:v>
                </c:pt>
                <c:pt idx="84">
                  <c:v>5.0842911366778498</c:v>
                </c:pt>
                <c:pt idx="85">
                  <c:v>5.1428272240704196</c:v>
                </c:pt>
                <c:pt idx="86">
                  <c:v>5.2013165052799399</c:v>
                </c:pt>
                <c:pt idx="87">
                  <c:v>5.25975899295599</c:v>
                </c:pt>
                <c:pt idx="88">
                  <c:v>5.31815469972197</c:v>
                </c:pt>
                <c:pt idx="89">
                  <c:v>5.3765036381803899</c:v>
                </c:pt>
                <c:pt idx="90">
                  <c:v>5.4348058208747601</c:v>
                </c:pt>
                <c:pt idx="91">
                  <c:v>5.4930612603785196</c:v>
                </c:pt>
                <c:pt idx="92">
                  <c:v>5.5512699692077199</c:v>
                </c:pt>
                <c:pt idx="93">
                  <c:v>5.6094319598722597</c:v>
                </c:pt>
                <c:pt idx="94">
                  <c:v>5.6675472448834103</c:v>
                </c:pt>
                <c:pt idx="95">
                  <c:v>5.72561583672986</c:v>
                </c:pt>
                <c:pt idx="96">
                  <c:v>5.7836377479043799</c:v>
                </c:pt>
                <c:pt idx="97">
                  <c:v>5.8416129908852001</c:v>
                </c:pt>
                <c:pt idx="98">
                  <c:v>5.89954157815475</c:v>
                </c:pt>
                <c:pt idx="99">
                  <c:v>5.9574235222148699</c:v>
                </c:pt>
                <c:pt idx="100">
                  <c:v>6.01525883557622</c:v>
                </c:pt>
                <c:pt idx="101">
                  <c:v>6.0730475307413396</c:v>
                </c:pt>
                <c:pt idx="102">
                  <c:v>6.13078962023486</c:v>
                </c:pt>
                <c:pt idx="103">
                  <c:v>6.1884851165806598</c:v>
                </c:pt>
                <c:pt idx="104">
                  <c:v>6.2461340323283796</c:v>
                </c:pt>
                <c:pt idx="105">
                  <c:v>6.3037363800524204</c:v>
                </c:pt>
                <c:pt idx="106">
                  <c:v>6.3612921723462899</c:v>
                </c:pt>
                <c:pt idx="107">
                  <c:v>6.4188014217804499</c:v>
                </c:pt>
                <c:pt idx="108">
                  <c:v>6.4762641409891</c:v>
                </c:pt>
                <c:pt idx="109">
                  <c:v>6.53368034262368</c:v>
                </c:pt>
                <c:pt idx="110">
                  <c:v>6.5910500393563796</c:v>
                </c:pt>
                <c:pt idx="111">
                  <c:v>6.6483732438349801</c:v>
                </c:pt>
                <c:pt idx="112">
                  <c:v>6.7056499687864299</c:v>
                </c:pt>
                <c:pt idx="113">
                  <c:v>6.7628802269445796</c:v>
                </c:pt>
                <c:pt idx="114">
                  <c:v>6.82006403106808</c:v>
                </c:pt>
                <c:pt idx="115">
                  <c:v>6.8772013939359899</c:v>
                </c:pt>
                <c:pt idx="116">
                  <c:v>6.9342923283631803</c:v>
                </c:pt>
                <c:pt idx="117">
                  <c:v>6.9913368471902597</c:v>
                </c:pt>
                <c:pt idx="118">
                  <c:v>7.0483349632826302</c:v>
                </c:pt>
                <c:pt idx="119">
                  <c:v>7.1052866895275297</c:v>
                </c:pt>
                <c:pt idx="120">
                  <c:v>7.1621920388542799</c:v>
                </c:pt>
                <c:pt idx="121">
                  <c:v>7.2190510242182304</c:v>
                </c:pt>
                <c:pt idx="122">
                  <c:v>7.2758636585921801</c:v>
                </c:pt>
                <c:pt idx="123">
                  <c:v>7.3326299549818597</c:v>
                </c:pt>
                <c:pt idx="124">
                  <c:v>7.3893499264402296</c:v>
                </c:pt>
                <c:pt idx="125">
                  <c:v>7.4460235860445598</c:v>
                </c:pt>
                <c:pt idx="126">
                  <c:v>7.5026509469053098</c:v>
                </c:pt>
                <c:pt idx="127">
                  <c:v>7.5592320221667597</c:v>
                </c:pt>
                <c:pt idx="128">
                  <c:v>7.6157668249630799</c:v>
                </c:pt>
                <c:pt idx="129">
                  <c:v>7.6722553685127597</c:v>
                </c:pt>
                <c:pt idx="130">
                  <c:v>7.7286976660563402</c:v>
                </c:pt>
                <c:pt idx="131">
                  <c:v>7.7850937308651202</c:v>
                </c:pt>
                <c:pt idx="132">
                  <c:v>7.8414435762451697</c:v>
                </c:pt>
                <c:pt idx="133">
                  <c:v>7.8977472155261301</c:v>
                </c:pt>
                <c:pt idx="134">
                  <c:v>7.9540046620392699</c:v>
                </c:pt>
                <c:pt idx="135">
                  <c:v>8.01021592920819</c:v>
                </c:pt>
                <c:pt idx="136">
                  <c:v>8.0663810304673191</c:v>
                </c:pt>
                <c:pt idx="137">
                  <c:v>8.1224999792855801</c:v>
                </c:pt>
                <c:pt idx="138">
                  <c:v>8.17857278916685</c:v>
                </c:pt>
                <c:pt idx="139">
                  <c:v>8.2345994736296309</c:v>
                </c:pt>
                <c:pt idx="140">
                  <c:v>8.2905800462349202</c:v>
                </c:pt>
                <c:pt idx="141">
                  <c:v>8.3465145205929492</c:v>
                </c:pt>
                <c:pt idx="142">
                  <c:v>8.4024029103392106</c:v>
                </c:pt>
                <c:pt idx="143">
                  <c:v>8.4582452291438006</c:v>
                </c:pt>
                <c:pt idx="144">
                  <c:v>8.5140414907115094</c:v>
                </c:pt>
                <c:pt idx="145">
                  <c:v>8.5697917087766502</c:v>
                </c:pt>
                <c:pt idx="146">
                  <c:v>8.62549589711519</c:v>
                </c:pt>
                <c:pt idx="147">
                  <c:v>8.6811540695359106</c:v>
                </c:pt>
                <c:pt idx="148">
                  <c:v>8.7367662398826198</c:v>
                </c:pt>
                <c:pt idx="149">
                  <c:v>8.7923324220345194</c:v>
                </c:pt>
                <c:pt idx="150">
                  <c:v>8.84785262990418</c:v>
                </c:pt>
                <c:pt idx="151">
                  <c:v>8.9033268774362408</c:v>
                </c:pt>
                <c:pt idx="152">
                  <c:v>8.9587551786179702</c:v>
                </c:pt>
                <c:pt idx="153">
                  <c:v>9.0141375474692502</c:v>
                </c:pt>
                <c:pt idx="154">
                  <c:v>9.0694739980457104</c:v>
                </c:pt>
                <c:pt idx="155">
                  <c:v>9.1247645444388308</c:v>
                </c:pt>
                <c:pt idx="156">
                  <c:v>9.1800092007581799</c:v>
                </c:pt>
                <c:pt idx="157">
                  <c:v>9.23520798116507</c:v>
                </c:pt>
                <c:pt idx="158">
                  <c:v>9.2903608998625806</c:v>
                </c:pt>
                <c:pt idx="159">
                  <c:v>9.3454679710830693</c:v>
                </c:pt>
                <c:pt idx="160">
                  <c:v>9.4005292090948895</c:v>
                </c:pt>
                <c:pt idx="161">
                  <c:v>9.4555446282025297</c:v>
                </c:pt>
                <c:pt idx="162">
                  <c:v>9.5105142427467406</c:v>
                </c:pt>
                <c:pt idx="163">
                  <c:v>9.56543806710458</c:v>
                </c:pt>
                <c:pt idx="164">
                  <c:v>9.6203161156700201</c:v>
                </c:pt>
                <c:pt idx="165">
                  <c:v>9.6751484028776495</c:v>
                </c:pt>
                <c:pt idx="166">
                  <c:v>9.7299349432240696</c:v>
                </c:pt>
                <c:pt idx="167">
                  <c:v>9.7846757512268692</c:v>
                </c:pt>
                <c:pt idx="168">
                  <c:v>9.8393708414397807</c:v>
                </c:pt>
                <c:pt idx="169">
                  <c:v>9.8940202284526997</c:v>
                </c:pt>
                <c:pt idx="170">
                  <c:v>9.9486239268917807</c:v>
                </c:pt>
                <c:pt idx="171">
                  <c:v>10.003181951419499</c:v>
                </c:pt>
                <c:pt idx="172">
                  <c:v>10.0576943167246</c:v>
                </c:pt>
                <c:pt idx="173">
                  <c:v>10.1121610375204</c:v>
                </c:pt>
                <c:pt idx="174">
                  <c:v>10.1665821285908</c:v>
                </c:pt>
                <c:pt idx="175">
                  <c:v>10.2209576047394</c:v>
                </c:pt>
                <c:pt idx="176">
                  <c:v>10.275287480805799</c:v>
                </c:pt>
                <c:pt idx="177">
                  <c:v>10.3295717716657</c:v>
                </c:pt>
                <c:pt idx="178">
                  <c:v>10.383810492231101</c:v>
                </c:pt>
                <c:pt idx="179">
                  <c:v>10.438003657449901</c:v>
                </c:pt>
                <c:pt idx="180">
                  <c:v>10.492151282304301</c:v>
                </c:pt>
                <c:pt idx="181">
                  <c:v>10.5462533818009</c:v>
                </c:pt>
                <c:pt idx="182">
                  <c:v>10.6003099710034</c:v>
                </c:pt>
                <c:pt idx="183">
                  <c:v>10.654321065002501</c:v>
                </c:pt>
                <c:pt idx="184">
                  <c:v>10.7082866789249</c:v>
                </c:pt>
                <c:pt idx="185">
                  <c:v>10.7622068279336</c:v>
                </c:pt>
                <c:pt idx="186">
                  <c:v>10.8160815272274</c:v>
                </c:pt>
                <c:pt idx="187">
                  <c:v>10.869910792041299</c:v>
                </c:pt>
                <c:pt idx="188">
                  <c:v>10.923694637646401</c:v>
                </c:pt>
                <c:pt idx="189">
                  <c:v>10.977433079348</c:v>
                </c:pt>
                <c:pt idx="190">
                  <c:v>11.0311261324904</c:v>
                </c:pt>
                <c:pt idx="191">
                  <c:v>11.0847738124528</c:v>
                </c:pt>
                <c:pt idx="192">
                  <c:v>11.138376134650599</c:v>
                </c:pt>
                <c:pt idx="193">
                  <c:v>11.1919331145355</c:v>
                </c:pt>
                <c:pt idx="194">
                  <c:v>11.245444767595201</c:v>
                </c:pt>
                <c:pt idx="195">
                  <c:v>11.2989111093536</c:v>
                </c:pt>
                <c:pt idx="196">
                  <c:v>11.352332155370799</c:v>
                </c:pt>
                <c:pt idx="197">
                  <c:v>11.4057079212348</c:v>
                </c:pt>
                <c:pt idx="198">
                  <c:v>11.4590384225795</c:v>
                </c:pt>
                <c:pt idx="199">
                  <c:v>11.5123236750742</c:v>
                </c:pt>
                <c:pt idx="200">
                  <c:v>11.5655636944223</c:v>
                </c:pt>
                <c:pt idx="201">
                  <c:v>11.6187584963637</c:v>
                </c:pt>
                <c:pt idx="202">
                  <c:v>11.671908096674001</c:v>
                </c:pt>
                <c:pt idx="203">
                  <c:v>11.725012511165399</c:v>
                </c:pt>
                <c:pt idx="204">
                  <c:v>11.7780717556857</c:v>
                </c:pt>
                <c:pt idx="205">
                  <c:v>11.8310858461011</c:v>
                </c:pt>
                <c:pt idx="206">
                  <c:v>11.884054798330499</c:v>
                </c:pt>
                <c:pt idx="207">
                  <c:v>11.9369786283376</c:v>
                </c:pt>
                <c:pt idx="208">
                  <c:v>11.989857352113001</c:v>
                </c:pt>
                <c:pt idx="209">
                  <c:v>12.042690985683199</c:v>
                </c:pt>
                <c:pt idx="210">
                  <c:v>12.0954795451108</c:v>
                </c:pt>
                <c:pt idx="211">
                  <c:v>12.148223046494101</c:v>
                </c:pt>
                <c:pt idx="212">
                  <c:v>12.2009215059676</c:v>
                </c:pt>
                <c:pt idx="213">
                  <c:v>12.2535749397017</c:v>
                </c:pt>
                <c:pt idx="214">
                  <c:v>12.3061833639029</c:v>
                </c:pt>
                <c:pt idx="215">
                  <c:v>12.358746794813401</c:v>
                </c:pt>
                <c:pt idx="216">
                  <c:v>12.4112652487115</c:v>
                </c:pt>
                <c:pt idx="217">
                  <c:v>12.4637387418696</c:v>
                </c:pt>
                <c:pt idx="218">
                  <c:v>12.516167290662199</c:v>
                </c:pt>
                <c:pt idx="219">
                  <c:v>12.568550911474601</c:v>
                </c:pt>
                <c:pt idx="220">
                  <c:v>12.620889620726</c:v>
                </c:pt>
                <c:pt idx="221">
                  <c:v>12.6731834348712</c:v>
                </c:pt>
                <c:pt idx="222">
                  <c:v>12.725432370400799</c:v>
                </c:pt>
                <c:pt idx="223">
                  <c:v>12.777636443841001</c:v>
                </c:pt>
                <c:pt idx="224">
                  <c:v>12.829795671753701</c:v>
                </c:pt>
                <c:pt idx="225">
                  <c:v>12.8819100707363</c:v>
                </c:pt>
                <c:pt idx="226">
                  <c:v>12.933979657422199</c:v>
                </c:pt>
                <c:pt idx="227">
                  <c:v>12.9860044484801</c:v>
                </c:pt>
                <c:pt idx="228">
                  <c:v>13.0379844606045</c:v>
                </c:pt>
                <c:pt idx="229">
                  <c:v>13.089919710510699</c:v>
                </c:pt>
                <c:pt idx="230">
                  <c:v>13.1418102149938</c:v>
                </c:pt>
                <c:pt idx="231">
                  <c:v>13.193655990862499</c:v>
                </c:pt>
                <c:pt idx="232">
                  <c:v>13.245457054960699</c:v>
                </c:pt>
                <c:pt idx="233">
                  <c:v>13.297213424167801</c:v>
                </c:pt>
                <c:pt idx="234">
                  <c:v>13.3489251153983</c:v>
                </c:pt>
                <c:pt idx="235">
                  <c:v>13.400592145602101</c:v>
                </c:pt>
                <c:pt idx="236">
                  <c:v>13.452214531764501</c:v>
                </c:pt>
                <c:pt idx="237">
                  <c:v>13.5037922909058</c:v>
                </c:pt>
                <c:pt idx="238">
                  <c:v>13.555325440081701</c:v>
                </c:pt>
                <c:pt idx="239">
                  <c:v>13.606813996383</c:v>
                </c:pt>
                <c:pt idx="240">
                  <c:v>13.6582579769149</c:v>
                </c:pt>
                <c:pt idx="241">
                  <c:v>13.7096573988355</c:v>
                </c:pt>
                <c:pt idx="242">
                  <c:v>13.761012279350499</c:v>
                </c:pt>
                <c:pt idx="243">
                  <c:v>13.812322635688901</c:v>
                </c:pt>
                <c:pt idx="244">
                  <c:v>13.863588485114599</c:v>
                </c:pt>
                <c:pt idx="245">
                  <c:v>13.9148098449263</c:v>
                </c:pt>
                <c:pt idx="246">
                  <c:v>13.965986732457701</c:v>
                </c:pt>
                <c:pt idx="247">
                  <c:v>14.017119165077199</c:v>
                </c:pt>
                <c:pt idx="248">
                  <c:v>14.0682071601879</c:v>
                </c:pt>
                <c:pt idx="249">
                  <c:v>14.119250735227901</c:v>
                </c:pt>
                <c:pt idx="250">
                  <c:v>14.1702499076696</c:v>
                </c:pt>
                <c:pt idx="251">
                  <c:v>14.2212046950205</c:v>
                </c:pt>
                <c:pt idx="252">
                  <c:v>14.2721151147973</c:v>
                </c:pt>
                <c:pt idx="253">
                  <c:v>14.322981184590301</c:v>
                </c:pt>
                <c:pt idx="254">
                  <c:v>14.3738029220108</c:v>
                </c:pt>
                <c:pt idx="255">
                  <c:v>14.4245803447028</c:v>
                </c:pt>
                <c:pt idx="256">
                  <c:v>14.4753134703446</c:v>
                </c:pt>
                <c:pt idx="257">
                  <c:v>14.5260023166487</c:v>
                </c:pt>
                <c:pt idx="258">
                  <c:v>14.576646901362301</c:v>
                </c:pt>
                <c:pt idx="259">
                  <c:v>14.6272472422666</c:v>
                </c:pt>
                <c:pt idx="260">
                  <c:v>14.677803357177</c:v>
                </c:pt>
                <c:pt idx="261">
                  <c:v>14.728315263943299</c:v>
                </c:pt>
                <c:pt idx="262">
                  <c:v>14.7787829804494</c:v>
                </c:pt>
                <c:pt idx="263">
                  <c:v>14.829206524542601</c:v>
                </c:pt>
                <c:pt idx="264">
                  <c:v>14.879585914313401</c:v>
                </c:pt>
                <c:pt idx="265">
                  <c:v>14.929921167663499</c:v>
                </c:pt>
                <c:pt idx="266">
                  <c:v>14.9802123026135</c:v>
                </c:pt>
                <c:pt idx="267">
                  <c:v>15.030459337217501</c:v>
                </c:pt>
                <c:pt idx="268">
                  <c:v>15.0806622895632</c:v>
                </c:pt>
                <c:pt idx="269">
                  <c:v>15.130821177771599</c:v>
                </c:pt>
                <c:pt idx="270">
                  <c:v>15.180936019997199</c:v>
                </c:pt>
                <c:pt idx="271">
                  <c:v>15.2310068344282</c:v>
                </c:pt>
                <c:pt idx="272">
                  <c:v>15.2810336392861</c:v>
                </c:pt>
                <c:pt idx="273">
                  <c:v>15.3310164528258</c:v>
                </c:pt>
                <c:pt idx="274">
                  <c:v>15.3809552933359</c:v>
                </c:pt>
                <c:pt idx="275">
                  <c:v>15.4308501790662</c:v>
                </c:pt>
                <c:pt idx="276">
                  <c:v>15.4807011283714</c:v>
                </c:pt>
                <c:pt idx="277">
                  <c:v>15.530508159686599</c:v>
                </c:pt>
                <c:pt idx="278">
                  <c:v>15.5802712914321</c:v>
                </c:pt>
                <c:pt idx="279">
                  <c:v>15.6299905420614</c:v>
                </c:pt>
                <c:pt idx="280">
                  <c:v>15.6796659300615</c:v>
                </c:pt>
                <c:pt idx="281">
                  <c:v>15.729297473952901</c:v>
                </c:pt>
                <c:pt idx="282">
                  <c:v>15.778885192289399</c:v>
                </c:pt>
                <c:pt idx="283">
                  <c:v>15.8284291036582</c:v>
                </c:pt>
                <c:pt idx="284">
                  <c:v>15.8779292266799</c:v>
                </c:pt>
                <c:pt idx="285">
                  <c:v>15.9273855800087</c:v>
                </c:pt>
                <c:pt idx="286">
                  <c:v>15.976798182331899</c:v>
                </c:pt>
                <c:pt idx="287">
                  <c:v>16.026167052370401</c:v>
                </c:pt>
                <c:pt idx="288">
                  <c:v>16.075492208878501</c:v>
                </c:pt>
                <c:pt idx="289">
                  <c:v>16.124773670643901</c:v>
                </c:pt>
                <c:pt idx="290">
                  <c:v>16.174011456487499</c:v>
                </c:pt>
                <c:pt idx="291">
                  <c:v>16.223205585264001</c:v>
                </c:pt>
                <c:pt idx="292">
                  <c:v>16.272356075861101</c:v>
                </c:pt>
                <c:pt idx="293">
                  <c:v>16.3214629472002</c:v>
                </c:pt>
                <c:pt idx="294">
                  <c:v>16.370526217631902</c:v>
                </c:pt>
                <c:pt idx="295">
                  <c:v>16.419545906584801</c:v>
                </c:pt>
                <c:pt idx="296">
                  <c:v>16.468522033107401</c:v>
                </c:pt>
                <c:pt idx="297">
                  <c:v>16.5174546162437</c:v>
                </c:pt>
                <c:pt idx="298">
                  <c:v>16.566343675070598</c:v>
                </c:pt>
                <c:pt idx="299">
                  <c:v>16.615189228697901</c:v>
                </c:pt>
                <c:pt idx="300">
                  <c:v>16.663991296268598</c:v>
                </c:pt>
                <c:pt idx="301">
                  <c:v>16.712749896958702</c:v>
                </c:pt>
                <c:pt idx="302">
                  <c:v>16.7614650499773</c:v>
                </c:pt>
                <c:pt idx="303">
                  <c:v>16.810136774566502</c:v>
                </c:pt>
                <c:pt idx="304">
                  <c:v>16.858765090001398</c:v>
                </c:pt>
                <c:pt idx="305">
                  <c:v>16.9073500155902</c:v>
                </c:pt>
                <c:pt idx="306">
                  <c:v>16.955891570674101</c:v>
                </c:pt>
                <c:pt idx="307">
                  <c:v>17.004389774627299</c:v>
                </c:pt>
                <c:pt idx="308">
                  <c:v>17.052844646857199</c:v>
                </c:pt>
                <c:pt idx="309">
                  <c:v>17.101256206804099</c:v>
                </c:pt>
                <c:pt idx="310">
                  <c:v>17.149624473941302</c:v>
                </c:pt>
                <c:pt idx="311">
                  <c:v>17.197949467775398</c:v>
                </c:pt>
                <c:pt idx="312">
                  <c:v>17.246231207441198</c:v>
                </c:pt>
                <c:pt idx="313">
                  <c:v>17.294469711777701</c:v>
                </c:pt>
                <c:pt idx="314">
                  <c:v>17.342665001237101</c:v>
                </c:pt>
                <c:pt idx="315">
                  <c:v>17.3908170954337</c:v>
                </c:pt>
                <c:pt idx="316">
                  <c:v>17.438926014013798</c:v>
                </c:pt>
                <c:pt idx="317">
                  <c:v>17.4869917766562</c:v>
                </c:pt>
                <c:pt idx="318">
                  <c:v>17.535014403071699</c:v>
                </c:pt>
                <c:pt idx="319">
                  <c:v>17.582993913003399</c:v>
                </c:pt>
                <c:pt idx="320">
                  <c:v>17.630930326226601</c:v>
                </c:pt>
                <c:pt idx="321">
                  <c:v>17.678823662548901</c:v>
                </c:pt>
                <c:pt idx="322">
                  <c:v>17.726673941809999</c:v>
                </c:pt>
                <c:pt idx="323">
                  <c:v>17.774481183881999</c:v>
                </c:pt>
                <c:pt idx="324">
                  <c:v>17.822245408669001</c:v>
                </c:pt>
                <c:pt idx="325">
                  <c:v>17.869966636107499</c:v>
                </c:pt>
                <c:pt idx="326">
                  <c:v>17.917644886166201</c:v>
                </c:pt>
                <c:pt idx="327">
                  <c:v>17.965280178845799</c:v>
                </c:pt>
                <c:pt idx="328">
                  <c:v>18.0128725341796</c:v>
                </c:pt>
                <c:pt idx="329">
                  <c:v>18.060421972232898</c:v>
                </c:pt>
                <c:pt idx="330">
                  <c:v>18.107928513103101</c:v>
                </c:pt>
                <c:pt idx="331">
                  <c:v>18.1553921755917</c:v>
                </c:pt>
                <c:pt idx="332">
                  <c:v>18.202812980165099</c:v>
                </c:pt>
                <c:pt idx="333">
                  <c:v>18.250190947612399</c:v>
                </c:pt>
                <c:pt idx="334">
                  <c:v>18.2975260981246</c:v>
                </c:pt>
                <c:pt idx="335">
                  <c:v>18.344818451923999</c:v>
                </c:pt>
                <c:pt idx="336">
                  <c:v>18.3920680292639</c:v>
                </c:pt>
                <c:pt idx="337">
                  <c:v>18.439274850428401</c:v>
                </c:pt>
                <c:pt idx="338">
                  <c:v>18.486438935732998</c:v>
                </c:pt>
                <c:pt idx="339">
                  <c:v>18.533560305524102</c:v>
                </c:pt>
                <c:pt idx="340">
                  <c:v>18.580638980179099</c:v>
                </c:pt>
                <c:pt idx="341">
                  <c:v>18.627674980106601</c:v>
                </c:pt>
                <c:pt idx="342">
                  <c:v>18.674668325746001</c:v>
                </c:pt>
                <c:pt idx="343">
                  <c:v>18.721619037568001</c:v>
                </c:pt>
                <c:pt idx="344">
                  <c:v>18.768527136074201</c:v>
                </c:pt>
                <c:pt idx="345">
                  <c:v>18.815392641797398</c:v>
                </c:pt>
                <c:pt idx="346">
                  <c:v>18.862215575301299</c:v>
                </c:pt>
                <c:pt idx="347">
                  <c:v>18.9089959571807</c:v>
                </c:pt>
                <c:pt idx="348">
                  <c:v>18.955733808061499</c:v>
                </c:pt>
                <c:pt idx="349">
                  <c:v>19.002429149887899</c:v>
                </c:pt>
                <c:pt idx="350">
                  <c:v>19.049081998084802</c:v>
                </c:pt>
                <c:pt idx="351">
                  <c:v>19.0956923769517</c:v>
                </c:pt>
                <c:pt idx="352">
                  <c:v>19.142260307189201</c:v>
                </c:pt>
                <c:pt idx="353">
                  <c:v>19.188785809528699</c:v>
                </c:pt>
                <c:pt idx="354">
                  <c:v>19.235268904732699</c:v>
                </c:pt>
                <c:pt idx="355">
                  <c:v>19.281709613594099</c:v>
                </c:pt>
                <c:pt idx="356">
                  <c:v>19.328107956937</c:v>
                </c:pt>
                <c:pt idx="357">
                  <c:v>19.3744639556156</c:v>
                </c:pt>
                <c:pt idx="358">
                  <c:v>19.420777630514898</c:v>
                </c:pt>
                <c:pt idx="359">
                  <c:v>19.4670490025505</c:v>
                </c:pt>
                <c:pt idx="360">
                  <c:v>19.513278092668202</c:v>
                </c:pt>
                <c:pt idx="361">
                  <c:v>19.559464921844299</c:v>
                </c:pt>
                <c:pt idx="362">
                  <c:v>19.605609511085099</c:v>
                </c:pt>
                <c:pt idx="363">
                  <c:v>19.6517118814273</c:v>
                </c:pt>
                <c:pt idx="364">
                  <c:v>19.6977720539379</c:v>
                </c:pt>
                <c:pt idx="365">
                  <c:v>19.743790049713599</c:v>
                </c:pt>
                <c:pt idx="366">
                  <c:v>19.789765889881298</c:v>
                </c:pt>
                <c:pt idx="367">
                  <c:v>19.835699595597799</c:v>
                </c:pt>
                <c:pt idx="368">
                  <c:v>19.881591187030299</c:v>
                </c:pt>
                <c:pt idx="369">
                  <c:v>19.9274406844225</c:v>
                </c:pt>
                <c:pt idx="370">
                  <c:v>19.973248110518298</c:v>
                </c:pt>
                <c:pt idx="371">
                  <c:v>20.019013486552598</c:v>
                </c:pt>
                <c:pt idx="372">
                  <c:v>20.064736833787801</c:v>
                </c:pt>
                <c:pt idx="373">
                  <c:v>20.110418173514301</c:v>
                </c:pt>
                <c:pt idx="374">
                  <c:v>20.1560575270497</c:v>
                </c:pt>
                <c:pt idx="375">
                  <c:v>20.201654915739201</c:v>
                </c:pt>
                <c:pt idx="376">
                  <c:v>20.247210360955201</c:v>
                </c:pt>
                <c:pt idx="377">
                  <c:v>20.292723884097398</c:v>
                </c:pt>
                <c:pt idx="378">
                  <c:v>20.338195506592601</c:v>
                </c:pt>
                <c:pt idx="379">
                  <c:v>20.383625249894401</c:v>
                </c:pt>
                <c:pt idx="380">
                  <c:v>20.429013135483601</c:v>
                </c:pt>
                <c:pt idx="381">
                  <c:v>20.474359184867399</c:v>
                </c:pt>
                <c:pt idx="382">
                  <c:v>20.519663419580102</c:v>
                </c:pt>
                <c:pt idx="383">
                  <c:v>20.5649258611821</c:v>
                </c:pt>
                <c:pt idx="384">
                  <c:v>20.6101465312607</c:v>
                </c:pt>
                <c:pt idx="385">
                  <c:v>20.655325451429299</c:v>
                </c:pt>
                <c:pt idx="386">
                  <c:v>20.700462643327501</c:v>
                </c:pt>
                <c:pt idx="387">
                  <c:v>20.745558128621301</c:v>
                </c:pt>
                <c:pt idx="388">
                  <c:v>20.790611929002399</c:v>
                </c:pt>
                <c:pt idx="389">
                  <c:v>20.835624066188799</c:v>
                </c:pt>
                <c:pt idx="390">
                  <c:v>20.8805945619239</c:v>
                </c:pt>
                <c:pt idx="391">
                  <c:v>20.925523437977201</c:v>
                </c:pt>
                <c:pt idx="392">
                  <c:v>20.970410716143601</c:v>
                </c:pt>
                <c:pt idx="393">
                  <c:v>21.015256417176001</c:v>
                </c:pt>
                <c:pt idx="394">
                  <c:v>21.060060563351598</c:v>
                </c:pt>
                <c:pt idx="395">
                  <c:v>21.104823176905199</c:v>
                </c:pt>
                <c:pt idx="396">
                  <c:v>21.149544279710899</c:v>
                </c:pt>
                <c:pt idx="397">
                  <c:v>21.194223893666699</c:v>
                </c:pt>
                <c:pt idx="398">
                  <c:v>21.238862040694801</c:v>
                </c:pt>
                <c:pt idx="399">
                  <c:v>21.2834587427412</c:v>
                </c:pt>
                <c:pt idx="400">
                  <c:v>21.328014021775601</c:v>
                </c:pt>
                <c:pt idx="401">
                  <c:v>21.372527899791201</c:v>
                </c:pt>
                <c:pt idx="402">
                  <c:v>21.417000398804799</c:v>
                </c:pt>
                <c:pt idx="403">
                  <c:v>21.461431540856399</c:v>
                </c:pt>
                <c:pt idx="404">
                  <c:v>21.505821348009398</c:v>
                </c:pt>
                <c:pt idx="405">
                  <c:v>21.550169842350101</c:v>
                </c:pt>
                <c:pt idx="406">
                  <c:v>21.594477045987901</c:v>
                </c:pt>
                <c:pt idx="407">
                  <c:v>21.6387429810549</c:v>
                </c:pt>
                <c:pt idx="408">
                  <c:v>21.682967669706201</c:v>
                </c:pt>
                <c:pt idx="409">
                  <c:v>21.727151134119101</c:v>
                </c:pt>
                <c:pt idx="410">
                  <c:v>21.771293396493601</c:v>
                </c:pt>
                <c:pt idx="411">
                  <c:v>21.815394479052099</c:v>
                </c:pt>
                <c:pt idx="412">
                  <c:v>21.859454404039099</c:v>
                </c:pt>
                <c:pt idx="413">
                  <c:v>21.903473193721101</c:v>
                </c:pt>
                <c:pt idx="414">
                  <c:v>21.9474508703867</c:v>
                </c:pt>
                <c:pt idx="415">
                  <c:v>21.991387456346398</c:v>
                </c:pt>
                <c:pt idx="416">
                  <c:v>22.035282973932201</c:v>
                </c:pt>
                <c:pt idx="417">
                  <c:v>22.0791374455873</c:v>
                </c:pt>
                <c:pt idx="418">
                  <c:v>22.122950895192101</c:v>
                </c:pt>
                <c:pt idx="419">
                  <c:v>22.166723343831801</c:v>
                </c:pt>
                <c:pt idx="420">
                  <c:v>22.210454813947901</c:v>
                </c:pt>
                <c:pt idx="421">
                  <c:v>22.254145328003901</c:v>
                </c:pt>
                <c:pt idx="422">
                  <c:v>22.2977949084854</c:v>
                </c:pt>
                <c:pt idx="423">
                  <c:v>22.341403577900099</c:v>
                </c:pt>
                <c:pt idx="424">
                  <c:v>22.384971358777399</c:v>
                </c:pt>
                <c:pt idx="425">
                  <c:v>22.4284982736683</c:v>
                </c:pt>
                <c:pt idx="426">
                  <c:v>22.471984345145799</c:v>
                </c:pt>
                <c:pt idx="427">
                  <c:v>22.515429595804001</c:v>
                </c:pt>
                <c:pt idx="428">
                  <c:v>22.558834048258799</c:v>
                </c:pt>
                <c:pt idx="429">
                  <c:v>22.6021977251471</c:v>
                </c:pt>
                <c:pt idx="430">
                  <c:v>22.645520649127299</c:v>
                </c:pt>
                <c:pt idx="431">
                  <c:v>22.688802842878701</c:v>
                </c:pt>
                <c:pt idx="432">
                  <c:v>22.732044329101701</c:v>
                </c:pt>
                <c:pt idx="433">
                  <c:v>22.775245130517501</c:v>
                </c:pt>
                <c:pt idx="434">
                  <c:v>22.8184052698683</c:v>
                </c:pt>
                <c:pt idx="435">
                  <c:v>22.861524769916802</c:v>
                </c:pt>
                <c:pt idx="436">
                  <c:v>22.904603653446301</c:v>
                </c:pt>
                <c:pt idx="437">
                  <c:v>22.947641943260699</c:v>
                </c:pt>
                <c:pt idx="438">
                  <c:v>22.990639662184201</c:v>
                </c:pt>
                <c:pt idx="439">
                  <c:v>23.0335968330612</c:v>
                </c:pt>
                <c:pt idx="440">
                  <c:v>23.0765134787565</c:v>
                </c:pt>
                <c:pt idx="441">
                  <c:v>23.1193896221546</c:v>
                </c:pt>
                <c:pt idx="442">
                  <c:v>23.162225286916801</c:v>
                </c:pt>
                <c:pt idx="443">
                  <c:v>23.205020496585501</c:v>
                </c:pt>
                <c:pt idx="444">
                  <c:v>23.2477752730797</c:v>
                </c:pt>
                <c:pt idx="445">
                  <c:v>23.290489639392302</c:v>
                </c:pt>
                <c:pt idx="446">
                  <c:v>23.333163618536801</c:v>
                </c:pt>
                <c:pt idx="447">
                  <c:v>23.375797233547601</c:v>
                </c:pt>
                <c:pt idx="448">
                  <c:v>23.4183905074797</c:v>
                </c:pt>
                <c:pt idx="449">
                  <c:v>23.4609434634087</c:v>
                </c:pt>
                <c:pt idx="450">
                  <c:v>23.503456124430699</c:v>
                </c:pt>
                <c:pt idx="451">
                  <c:v>23.5459285136624</c:v>
                </c:pt>
                <c:pt idx="452">
                  <c:v>23.5883606542405</c:v>
                </c:pt>
                <c:pt idx="453">
                  <c:v>23.630752569322201</c:v>
                </c:pt>
                <c:pt idx="454">
                  <c:v>23.673104282084999</c:v>
                </c:pt>
                <c:pt idx="455">
                  <c:v>23.7154158157262</c:v>
                </c:pt>
                <c:pt idx="456">
                  <c:v>23.757687193463401</c:v>
                </c:pt>
                <c:pt idx="457">
                  <c:v>23.7999184385341</c:v>
                </c:pt>
                <c:pt idx="458">
                  <c:v>23.842109574195501</c:v>
                </c:pt>
                <c:pt idx="459">
                  <c:v>23.884260623724799</c:v>
                </c:pt>
                <c:pt idx="460">
                  <c:v>23.926371610418901</c:v>
                </c:pt>
                <c:pt idx="461">
                  <c:v>23.968442557594098</c:v>
                </c:pt>
                <c:pt idx="462">
                  <c:v>24.010473488586602</c:v>
                </c:pt>
                <c:pt idx="463">
                  <c:v>24.052464426751801</c:v>
                </c:pt>
                <c:pt idx="464">
                  <c:v>24.094415395464601</c:v>
                </c:pt>
                <c:pt idx="465">
                  <c:v>24.1363264181193</c:v>
                </c:pt>
                <c:pt idx="466">
                  <c:v>24.178197518129199</c:v>
                </c:pt>
                <c:pt idx="467">
                  <c:v>24.2200287193475</c:v>
                </c:pt>
                <c:pt idx="468">
                  <c:v>24.261820045039499</c:v>
                </c:pt>
                <c:pt idx="469">
                  <c:v>24.303571518546399</c:v>
                </c:pt>
                <c:pt idx="470">
                  <c:v>24.345283163366101</c:v>
                </c:pt>
                <c:pt idx="471">
                  <c:v>24.386955003016201</c:v>
                </c:pt>
                <c:pt idx="472">
                  <c:v>24.428587061033099</c:v>
                </c:pt>
                <c:pt idx="473">
                  <c:v>24.470179360972399</c:v>
                </c:pt>
                <c:pt idx="474">
                  <c:v>24.511731926408501</c:v>
                </c:pt>
                <c:pt idx="475">
                  <c:v>24.553244780935099</c:v>
                </c:pt>
                <c:pt idx="476">
                  <c:v>24.594717948164298</c:v>
                </c:pt>
                <c:pt idx="477">
                  <c:v>24.6361514517275</c:v>
                </c:pt>
                <c:pt idx="478">
                  <c:v>24.677545315274301</c:v>
                </c:pt>
                <c:pt idx="479">
                  <c:v>24.7188995624733</c:v>
                </c:pt>
                <c:pt idx="480">
                  <c:v>24.760214217011502</c:v>
                </c:pt>
                <c:pt idx="481">
                  <c:v>24.801489302594401</c:v>
                </c:pt>
                <c:pt idx="482">
                  <c:v>24.842724842945898</c:v>
                </c:pt>
                <c:pt idx="483">
                  <c:v>24.883920861808502</c:v>
                </c:pt>
                <c:pt idx="484">
                  <c:v>24.925077382942501</c:v>
                </c:pt>
                <c:pt idx="485">
                  <c:v>24.966194430126802</c:v>
                </c:pt>
                <c:pt idx="486">
                  <c:v>25.007272027158301</c:v>
                </c:pt>
                <c:pt idx="487">
                  <c:v>25.048310197852</c:v>
                </c:pt>
                <c:pt idx="488">
                  <c:v>25.089308966040701</c:v>
                </c:pt>
                <c:pt idx="489">
                  <c:v>25.130268355575399</c:v>
                </c:pt>
                <c:pt idx="490">
                  <c:v>25.171188390324801</c:v>
                </c:pt>
                <c:pt idx="491">
                  <c:v>25.2120690941323</c:v>
                </c:pt>
                <c:pt idx="492">
                  <c:v>25.252910490374401</c:v>
                </c:pt>
                <c:pt idx="493">
                  <c:v>25.293712603434798</c:v>
                </c:pt>
                <c:pt idx="494">
                  <c:v>25.334475457244199</c:v>
                </c:pt>
                <c:pt idx="495">
                  <c:v>25.375199075750899</c:v>
                </c:pt>
                <c:pt idx="496">
                  <c:v>25.415883482920801</c:v>
                </c:pt>
                <c:pt idx="497">
                  <c:v>25.456528702736801</c:v>
                </c:pt>
                <c:pt idx="498">
                  <c:v>25.497134759199302</c:v>
                </c:pt>
                <c:pt idx="499">
                  <c:v>25.537701676326201</c:v>
                </c:pt>
                <c:pt idx="500">
                  <c:v>25.578229478152501</c:v>
                </c:pt>
                <c:pt idx="501">
                  <c:v>25.6187181887307</c:v>
                </c:pt>
                <c:pt idx="502">
                  <c:v>25.659167832130802</c:v>
                </c:pt>
                <c:pt idx="503">
                  <c:v>25.6995784324399</c:v>
                </c:pt>
                <c:pt idx="504">
                  <c:v>25.739950013762599</c:v>
                </c:pt>
                <c:pt idx="505">
                  <c:v>25.780282600221</c:v>
                </c:pt>
                <c:pt idx="506">
                  <c:v>25.820576215954301</c:v>
                </c:pt>
                <c:pt idx="507">
                  <c:v>25.860830885119199</c:v>
                </c:pt>
                <c:pt idx="508">
                  <c:v>25.901046631889901</c:v>
                </c:pt>
                <c:pt idx="509">
                  <c:v>25.941223480457602</c:v>
                </c:pt>
                <c:pt idx="510">
                  <c:v>25.981361455031301</c:v>
                </c:pt>
                <c:pt idx="511">
                  <c:v>26.021460579836901</c:v>
                </c:pt>
                <c:pt idx="512">
                  <c:v>26.061520877995001</c:v>
                </c:pt>
                <c:pt idx="513">
                  <c:v>26.101542374338798</c:v>
                </c:pt>
                <c:pt idx="514">
                  <c:v>26.141525093418299</c:v>
                </c:pt>
                <c:pt idx="515">
                  <c:v>26.181469059507901</c:v>
                </c:pt>
                <c:pt idx="516">
                  <c:v>26.221374296899</c:v>
                </c:pt>
                <c:pt idx="517">
                  <c:v>26.261240829899499</c:v>
                </c:pt>
                <c:pt idx="518">
                  <c:v>26.301068682834099</c:v>
                </c:pt>
                <c:pt idx="519">
                  <c:v>26.3408578800443</c:v>
                </c:pt>
                <c:pt idx="520">
                  <c:v>26.3806084458882</c:v>
                </c:pt>
                <c:pt idx="521">
                  <c:v>26.4203204047406</c:v>
                </c:pt>
                <c:pt idx="522">
                  <c:v>26.459993780993202</c:v>
                </c:pt>
                <c:pt idx="523">
                  <c:v>26.499628599054301</c:v>
                </c:pt>
                <c:pt idx="524">
                  <c:v>26.539224883348901</c:v>
                </c:pt>
                <c:pt idx="525">
                  <c:v>26.578782658318701</c:v>
                </c:pt>
                <c:pt idx="526">
                  <c:v>26.6183019484223</c:v>
                </c:pt>
                <c:pt idx="527">
                  <c:v>26.657782778134699</c:v>
                </c:pt>
                <c:pt idx="528">
                  <c:v>26.697225171947998</c:v>
                </c:pt>
                <c:pt idx="529">
                  <c:v>26.736629154370799</c:v>
                </c:pt>
                <c:pt idx="530">
                  <c:v>26.775994749928401</c:v>
                </c:pt>
                <c:pt idx="531">
                  <c:v>26.8153219831628</c:v>
                </c:pt>
                <c:pt idx="532">
                  <c:v>26.854610877382299</c:v>
                </c:pt>
                <c:pt idx="533">
                  <c:v>26.893861456708201</c:v>
                </c:pt>
                <c:pt idx="534">
                  <c:v>26.933073746931701</c:v>
                </c:pt>
                <c:pt idx="535">
                  <c:v>26.972247772623199</c:v>
                </c:pt>
                <c:pt idx="536">
                  <c:v>27.0113835583685</c:v>
                </c:pt>
                <c:pt idx="537">
                  <c:v>27.050481128768698</c:v>
                </c:pt>
                <c:pt idx="538">
                  <c:v>27.089540508440901</c:v>
                </c:pt>
                <c:pt idx="539">
                  <c:v>27.128561722017398</c:v>
                </c:pt>
                <c:pt idx="540">
                  <c:v>27.167544794146099</c:v>
                </c:pt>
                <c:pt idx="541">
                  <c:v>27.206489749490402</c:v>
                </c:pt>
                <c:pt idx="542">
                  <c:v>27.245396612729401</c:v>
                </c:pt>
                <c:pt idx="543">
                  <c:v>27.284265408557399</c:v>
                </c:pt>
                <c:pt idx="544">
                  <c:v>27.3230961616846</c:v>
                </c:pt>
                <c:pt idx="545">
                  <c:v>27.361888896836501</c:v>
                </c:pt>
                <c:pt idx="546">
                  <c:v>27.400643638754101</c:v>
                </c:pt>
                <c:pt idx="547">
                  <c:v>27.439360412193999</c:v>
                </c:pt>
                <c:pt idx="548">
                  <c:v>27.478039241928499</c:v>
                </c:pt>
                <c:pt idx="549">
                  <c:v>27.516680152745099</c:v>
                </c:pt>
                <c:pt idx="550">
                  <c:v>27.555283169447101</c:v>
                </c:pt>
                <c:pt idx="551">
                  <c:v>27.593848316853101</c:v>
                </c:pt>
                <c:pt idx="552">
                  <c:v>27.632375619206002</c:v>
                </c:pt>
                <c:pt idx="553">
                  <c:v>27.670865098933099</c:v>
                </c:pt>
                <c:pt idx="554">
                  <c:v>27.709316783279501</c:v>
                </c:pt>
                <c:pt idx="555">
                  <c:v>27.7477306970769</c:v>
                </c:pt>
                <c:pt idx="556">
                  <c:v>27.786106865171099</c:v>
                </c:pt>
                <c:pt idx="557">
                  <c:v>27.824445312421599</c:v>
                </c:pt>
                <c:pt idx="558">
                  <c:v>27.8627460637023</c:v>
                </c:pt>
                <c:pt idx="559">
                  <c:v>27.901009143900598</c:v>
                </c:pt>
                <c:pt idx="560">
                  <c:v>27.939234577918398</c:v>
                </c:pt>
                <c:pt idx="561">
                  <c:v>27.977422390671201</c:v>
                </c:pt>
                <c:pt idx="562">
                  <c:v>28.0155726070887</c:v>
                </c:pt>
                <c:pt idx="563">
                  <c:v>28.0536852521147</c:v>
                </c:pt>
                <c:pt idx="564">
                  <c:v>28.0917603507067</c:v>
                </c:pt>
                <c:pt idx="565">
                  <c:v>28.1297979278364</c:v>
                </c:pt>
                <c:pt idx="566">
                  <c:v>28.167798008489498</c:v>
                </c:pt>
                <c:pt idx="567">
                  <c:v>28.2057606176656</c:v>
                </c:pt>
                <c:pt idx="568">
                  <c:v>28.2436857803783</c:v>
                </c:pt>
                <c:pt idx="569">
                  <c:v>28.281573521655499</c:v>
                </c:pt>
                <c:pt idx="570">
                  <c:v>28.3194238665386</c:v>
                </c:pt>
                <c:pt idx="571">
                  <c:v>28.357236840083299</c:v>
                </c:pt>
                <c:pt idx="572">
                  <c:v>28.395012467359301</c:v>
                </c:pt>
                <c:pt idx="573">
                  <c:v>28.432750770284098</c:v>
                </c:pt>
                <c:pt idx="574">
                  <c:v>28.4704517760978</c:v>
                </c:pt>
                <c:pt idx="575">
                  <c:v>28.508115510243599</c:v>
                </c:pt>
                <c:pt idx="576">
                  <c:v>28.545741997795002</c:v>
                </c:pt>
                <c:pt idx="577">
                  <c:v>28.583331263837898</c:v>
                </c:pt>
                <c:pt idx="578">
                  <c:v>28.620883333470999</c:v>
                </c:pt>
                <c:pt idx="579">
                  <c:v>28.658398231804998</c:v>
                </c:pt>
                <c:pt idx="580">
                  <c:v>28.695875983963202</c:v>
                </c:pt>
                <c:pt idx="581">
                  <c:v>28.7333166150812</c:v>
                </c:pt>
                <c:pt idx="582">
                  <c:v>28.770720150307302</c:v>
                </c:pt>
                <c:pt idx="583">
                  <c:v>28.808086614801901</c:v>
                </c:pt>
                <c:pt idx="584">
                  <c:v>28.845416033738001</c:v>
                </c:pt>
                <c:pt idx="585">
                  <c:v>28.882708432300799</c:v>
                </c:pt>
                <c:pt idx="586">
                  <c:v>28.919963835688101</c:v>
                </c:pt>
                <c:pt idx="587">
                  <c:v>28.957182269110199</c:v>
                </c:pt>
                <c:pt idx="588">
                  <c:v>28.9943637577895</c:v>
                </c:pt>
                <c:pt idx="589">
                  <c:v>29.031508326961202</c:v>
                </c:pt>
                <c:pt idx="590">
                  <c:v>29.068616001872499</c:v>
                </c:pt>
                <c:pt idx="591">
                  <c:v>29.1056868077834</c:v>
                </c:pt>
                <c:pt idx="592">
                  <c:v>29.142720769966001</c:v>
                </c:pt>
                <c:pt idx="593">
                  <c:v>29.1797179115873</c:v>
                </c:pt>
                <c:pt idx="594">
                  <c:v>29.216678258039899</c:v>
                </c:pt>
                <c:pt idx="595">
                  <c:v>29.2536018359534</c:v>
                </c:pt>
                <c:pt idx="596">
                  <c:v>29.290488670596499</c:v>
                </c:pt>
                <c:pt idx="597">
                  <c:v>29.327338787248301</c:v>
                </c:pt>
                <c:pt idx="598">
                  <c:v>29.3641522111987</c:v>
                </c:pt>
                <c:pt idx="599">
                  <c:v>29.400928967748602</c:v>
                </c:pt>
                <c:pt idx="600">
                  <c:v>29.437669082209499</c:v>
                </c:pt>
                <c:pt idx="601">
                  <c:v>29.474372579903701</c:v>
                </c:pt>
                <c:pt idx="602">
                  <c:v>29.5110394861643</c:v>
                </c:pt>
                <c:pt idx="603">
                  <c:v>29.547669826334999</c:v>
                </c:pt>
                <c:pt idx="604">
                  <c:v>29.5842636257706</c:v>
                </c:pt>
                <c:pt idx="605">
                  <c:v>29.6208209098364</c:v>
                </c:pt>
                <c:pt idx="606">
                  <c:v>29.6573417039086</c:v>
                </c:pt>
                <c:pt idx="607">
                  <c:v>29.693826033374101</c:v>
                </c:pt>
                <c:pt idx="608">
                  <c:v>29.730273923630602</c:v>
                </c:pt>
                <c:pt idx="609">
                  <c:v>29.766685400086601</c:v>
                </c:pt>
                <c:pt idx="610">
                  <c:v>29.8030604881613</c:v>
                </c:pt>
                <c:pt idx="611">
                  <c:v>29.8393992132848</c:v>
                </c:pt>
                <c:pt idx="612">
                  <c:v>29.875701600897798</c:v>
                </c:pt>
                <c:pt idx="613">
                  <c:v>29.9119676755145</c:v>
                </c:pt>
                <c:pt idx="614">
                  <c:v>29.948197460817799</c:v>
                </c:pt>
                <c:pt idx="615">
                  <c:v>29.984390984361202</c:v>
                </c:pt>
                <c:pt idx="616">
                  <c:v>30.0205482715795</c:v>
                </c:pt>
                <c:pt idx="617">
                  <c:v>30.056669347916699</c:v>
                </c:pt>
                <c:pt idx="618">
                  <c:v>30.092754238825901</c:v>
                </c:pt>
                <c:pt idx="619">
                  <c:v>30.1288029697699</c:v>
                </c:pt>
                <c:pt idx="620">
                  <c:v>30.164815566220199</c:v>
                </c:pt>
                <c:pt idx="621">
                  <c:v>30.200792053657899</c:v>
                </c:pt>
                <c:pt idx="622">
                  <c:v>30.2367324575733</c:v>
                </c:pt>
                <c:pt idx="623">
                  <c:v>30.272636803465801</c:v>
                </c:pt>
                <c:pt idx="624">
                  <c:v>30.308505116844302</c:v>
                </c:pt>
                <c:pt idx="625">
                  <c:v>30.344337423226602</c:v>
                </c:pt>
                <c:pt idx="626">
                  <c:v>30.3801337481401</c:v>
                </c:pt>
                <c:pt idx="627">
                  <c:v>30.415894117121201</c:v>
                </c:pt>
                <c:pt idx="628">
                  <c:v>30.451618555715601</c:v>
                </c:pt>
                <c:pt idx="629">
                  <c:v>30.487307089478399</c:v>
                </c:pt>
                <c:pt idx="630">
                  <c:v>30.5229597439738</c:v>
                </c:pt>
                <c:pt idx="631">
                  <c:v>30.5585765447752</c:v>
                </c:pt>
                <c:pt idx="632">
                  <c:v>30.594157517465401</c:v>
                </c:pt>
                <c:pt idx="633">
                  <c:v>30.629702687636399</c:v>
                </c:pt>
                <c:pt idx="634">
                  <c:v>30.665212078023799</c:v>
                </c:pt>
                <c:pt idx="635">
                  <c:v>30.7006857165543</c:v>
                </c:pt>
                <c:pt idx="636">
                  <c:v>30.736123628837799</c:v>
                </c:pt>
                <c:pt idx="637">
                  <c:v>30.771525840461301</c:v>
                </c:pt>
                <c:pt idx="638">
                  <c:v>30.806892377019999</c:v>
                </c:pt>
                <c:pt idx="639">
                  <c:v>30.842223264116999</c:v>
                </c:pt>
                <c:pt idx="640">
                  <c:v>30.8775185273633</c:v>
                </c:pt>
                <c:pt idx="641">
                  <c:v>30.912778192377999</c:v>
                </c:pt>
                <c:pt idx="642">
                  <c:v>30.9480022847881</c:v>
                </c:pt>
                <c:pt idx="643">
                  <c:v>30.983190830228601</c:v>
                </c:pt>
                <c:pt idx="644">
                  <c:v>31.018343854342501</c:v>
                </c:pt>
                <c:pt idx="645">
                  <c:v>31.0534613827807</c:v>
                </c:pt>
                <c:pt idx="646">
                  <c:v>31.088543441202098</c:v>
                </c:pt>
                <c:pt idx="647">
                  <c:v>31.123590055273699</c:v>
                </c:pt>
                <c:pt idx="648">
                  <c:v>31.158601250670301</c:v>
                </c:pt>
                <c:pt idx="649">
                  <c:v>31.1935770530749</c:v>
                </c:pt>
                <c:pt idx="650">
                  <c:v>31.228517488178198</c:v>
                </c:pt>
                <c:pt idx="651">
                  <c:v>31.263422581678999</c:v>
                </c:pt>
                <c:pt idx="652">
                  <c:v>31.298292359284201</c:v>
                </c:pt>
                <c:pt idx="653">
                  <c:v>31.333126846708598</c:v>
                </c:pt>
                <c:pt idx="654">
                  <c:v>31.3679260670528</c:v>
                </c:pt>
                <c:pt idx="655">
                  <c:v>31.402690046970498</c:v>
                </c:pt>
                <c:pt idx="656">
                  <c:v>31.437418813243099</c:v>
                </c:pt>
                <c:pt idx="657">
                  <c:v>31.472112391572502</c:v>
                </c:pt>
                <c:pt idx="658">
                  <c:v>31.506770807667099</c:v>
                </c:pt>
                <c:pt idx="659">
                  <c:v>31.5413940872422</c:v>
                </c:pt>
                <c:pt idx="660">
                  <c:v>31.5759822560196</c:v>
                </c:pt>
                <c:pt idx="661">
                  <c:v>31.610535339727999</c:v>
                </c:pt>
                <c:pt idx="662">
                  <c:v>31.645053364102999</c:v>
                </c:pt>
                <c:pt idx="663">
                  <c:v>31.679536354886501</c:v>
                </c:pt>
                <c:pt idx="664">
                  <c:v>31.713984337827501</c:v>
                </c:pt>
                <c:pt idx="665">
                  <c:v>31.748397338681599</c:v>
                </c:pt>
                <c:pt idx="666">
                  <c:v>31.782775383211099</c:v>
                </c:pt>
                <c:pt idx="667">
                  <c:v>31.817118497185199</c:v>
                </c:pt>
                <c:pt idx="668">
                  <c:v>31.851426706379499</c:v>
                </c:pt>
                <c:pt idx="669">
                  <c:v>31.8857000365768</c:v>
                </c:pt>
                <c:pt idx="670">
                  <c:v>31.919938513566098</c:v>
                </c:pt>
                <c:pt idx="671">
                  <c:v>31.954142163143601</c:v>
                </c:pt>
                <c:pt idx="672">
                  <c:v>31.988311011112</c:v>
                </c:pt>
                <c:pt idx="673">
                  <c:v>32.0224450832808</c:v>
                </c:pt>
                <c:pt idx="674">
                  <c:v>32.056544405466099</c:v>
                </c:pt>
                <c:pt idx="675">
                  <c:v>32.090609003490897</c:v>
                </c:pt>
                <c:pt idx="676">
                  <c:v>32.124638902766499</c:v>
                </c:pt>
                <c:pt idx="677">
                  <c:v>32.158634124499699</c:v>
                </c:pt>
                <c:pt idx="678">
                  <c:v>32.192594698708902</c:v>
                </c:pt>
                <c:pt idx="679">
                  <c:v>32.226520651182902</c:v>
                </c:pt>
                <c:pt idx="680">
                  <c:v>32.260412007715303</c:v>
                </c:pt>
                <c:pt idx="681">
                  <c:v>32.294268794104603</c:v>
                </c:pt>
                <c:pt idx="682">
                  <c:v>32.328091036154603</c:v>
                </c:pt>
                <c:pt idx="683">
                  <c:v>32.361878759673999</c:v>
                </c:pt>
                <c:pt idx="684">
                  <c:v>32.395631990476502</c:v>
                </c:pt>
                <c:pt idx="685">
                  <c:v>32.4293507543806</c:v>
                </c:pt>
                <c:pt idx="686">
                  <c:v>32.463035077210201</c:v>
                </c:pt>
                <c:pt idx="687">
                  <c:v>32.496684984793902</c:v>
                </c:pt>
                <c:pt idx="688">
                  <c:v>32.530300502965503</c:v>
                </c:pt>
                <c:pt idx="689">
                  <c:v>32.563881657563599</c:v>
                </c:pt>
                <c:pt idx="690">
                  <c:v>32.597428474432</c:v>
                </c:pt>
                <c:pt idx="691">
                  <c:v>32.6309409794194</c:v>
                </c:pt>
                <c:pt idx="692">
                  <c:v>32.664419198379598</c:v>
                </c:pt>
                <c:pt idx="693">
                  <c:v>32.697863157171398</c:v>
                </c:pt>
                <c:pt idx="694">
                  <c:v>32.731272881658398</c:v>
                </c:pt>
                <c:pt idx="695">
                  <c:v>32.764648397709401</c:v>
                </c:pt>
                <c:pt idx="696">
                  <c:v>32.7979897311983</c:v>
                </c:pt>
                <c:pt idx="697">
                  <c:v>32.8312969080038</c:v>
                </c:pt>
                <c:pt idx="698">
                  <c:v>32.864569954009703</c:v>
                </c:pt>
                <c:pt idx="699">
                  <c:v>32.897808893222802</c:v>
                </c:pt>
                <c:pt idx="700">
                  <c:v>32.931013750876701</c:v>
                </c:pt>
                <c:pt idx="701">
                  <c:v>32.964184554728902</c:v>
                </c:pt>
                <c:pt idx="702">
                  <c:v>32.997321330635899</c:v>
                </c:pt>
                <c:pt idx="703">
                  <c:v>33.030424104458099</c:v>
                </c:pt>
                <c:pt idx="704">
                  <c:v>33.063492902059501</c:v>
                </c:pt>
                <c:pt idx="705">
                  <c:v>33.096527749307697</c:v>
                </c:pt>
                <c:pt idx="706">
                  <c:v>33.129528672074301</c:v>
                </c:pt>
                <c:pt idx="707">
                  <c:v>33.162495696234103</c:v>
                </c:pt>
                <c:pt idx="708">
                  <c:v>33.195428847666101</c:v>
                </c:pt>
                <c:pt idx="709">
                  <c:v>33.2283281522528</c:v>
                </c:pt>
                <c:pt idx="710">
                  <c:v>33.261193635880197</c:v>
                </c:pt>
                <c:pt idx="711">
                  <c:v>33.294025324438103</c:v>
                </c:pt>
                <c:pt idx="712">
                  <c:v>33.3268232438203</c:v>
                </c:pt>
                <c:pt idx="713">
                  <c:v>33.359587419923798</c:v>
                </c:pt>
                <c:pt idx="714">
                  <c:v>33.392317878649699</c:v>
                </c:pt>
                <c:pt idx="715">
                  <c:v>33.4250146459026</c:v>
                </c:pt>
                <c:pt idx="716">
                  <c:v>33.457677747590701</c:v>
                </c:pt>
                <c:pt idx="717">
                  <c:v>33.490307209626103</c:v>
                </c:pt>
                <c:pt idx="718">
                  <c:v>33.522903057924403</c:v>
                </c:pt>
                <c:pt idx="719">
                  <c:v>33.555465318405197</c:v>
                </c:pt>
                <c:pt idx="720">
                  <c:v>33.587994016991402</c:v>
                </c:pt>
                <c:pt idx="721">
                  <c:v>33.620489179609798</c:v>
                </c:pt>
                <c:pt idx="722">
                  <c:v>33.6529508284152</c:v>
                </c:pt>
                <c:pt idx="723">
                  <c:v>33.685378991898602</c:v>
                </c:pt>
                <c:pt idx="724">
                  <c:v>33.717773696468797</c:v>
                </c:pt>
                <c:pt idx="725">
                  <c:v>33.750134968016503</c:v>
                </c:pt>
                <c:pt idx="726">
                  <c:v>33.782462832434703</c:v>
                </c:pt>
                <c:pt idx="727">
                  <c:v>33.8147573156186</c:v>
                </c:pt>
                <c:pt idx="728">
                  <c:v>33.847018443465799</c:v>
                </c:pt>
                <c:pt idx="729">
                  <c:v>33.879246241876203</c:v>
                </c:pt>
                <c:pt idx="730">
                  <c:v>33.911440736751999</c:v>
                </c:pt>
                <c:pt idx="731">
                  <c:v>33.9436019539976</c:v>
                </c:pt>
                <c:pt idx="732">
                  <c:v>33.9757299195198</c:v>
                </c:pt>
                <c:pt idx="733">
                  <c:v>34.007824659227502</c:v>
                </c:pt>
                <c:pt idx="734">
                  <c:v>34.039886199032097</c:v>
                </c:pt>
                <c:pt idx="735">
                  <c:v>34.071914564847297</c:v>
                </c:pt>
                <c:pt idx="736">
                  <c:v>34.1039097825889</c:v>
                </c:pt>
                <c:pt idx="737">
                  <c:v>34.135871878175202</c:v>
                </c:pt>
                <c:pt idx="738">
                  <c:v>34.167800877526503</c:v>
                </c:pt>
                <c:pt idx="739">
                  <c:v>34.199696806565797</c:v>
                </c:pt>
                <c:pt idx="740">
                  <c:v>34.231559691218003</c:v>
                </c:pt>
                <c:pt idx="741">
                  <c:v>34.263389557410598</c:v>
                </c:pt>
                <c:pt idx="742">
                  <c:v>34.295186431073098</c:v>
                </c:pt>
                <c:pt idx="743">
                  <c:v>34.3269503381376</c:v>
                </c:pt>
                <c:pt idx="744">
                  <c:v>34.358681303417697</c:v>
                </c:pt>
                <c:pt idx="745">
                  <c:v>34.390379350395001</c:v>
                </c:pt>
                <c:pt idx="746">
                  <c:v>34.422044507845499</c:v>
                </c:pt>
                <c:pt idx="747">
                  <c:v>34.453676801658702</c:v>
                </c:pt>
                <c:pt idx="748">
                  <c:v>34.485276257725303</c:v>
                </c:pt>
                <c:pt idx="749">
                  <c:v>34.516842901936599</c:v>
                </c:pt>
                <c:pt idx="750">
                  <c:v>34.548376760184802</c:v>
                </c:pt>
                <c:pt idx="751">
                  <c:v>34.579877858363098</c:v>
                </c:pt>
                <c:pt idx="752">
                  <c:v>34.611346222365199</c:v>
                </c:pt>
                <c:pt idx="753">
                  <c:v>34.642781878086097</c:v>
                </c:pt>
                <c:pt idx="754">
                  <c:v>34.674184851421302</c:v>
                </c:pt>
                <c:pt idx="755">
                  <c:v>34.705555168267303</c:v>
                </c:pt>
                <c:pt idx="756">
                  <c:v>34.7368928545215</c:v>
                </c:pt>
                <c:pt idx="757">
                  <c:v>34.768197936081997</c:v>
                </c:pt>
                <c:pt idx="758">
                  <c:v>34.799470438847798</c:v>
                </c:pt>
                <c:pt idx="759">
                  <c:v>34.830710388718899</c:v>
                </c:pt>
                <c:pt idx="760">
                  <c:v>34.861917811595902</c:v>
                </c:pt>
                <c:pt idx="761">
                  <c:v>34.893092733380399</c:v>
                </c:pt>
                <c:pt idx="762">
                  <c:v>34.924235179974801</c:v>
                </c:pt>
                <c:pt idx="763">
                  <c:v>34.955345177282503</c:v>
                </c:pt>
                <c:pt idx="764">
                  <c:v>34.9864227512074</c:v>
                </c:pt>
                <c:pt idx="765">
                  <c:v>35.0174679276547</c:v>
                </c:pt>
                <c:pt idx="766">
                  <c:v>35.048480732530102</c:v>
                </c:pt>
                <c:pt idx="767">
                  <c:v>35.0794611891206</c:v>
                </c:pt>
                <c:pt idx="768">
                  <c:v>35.110409324047403</c:v>
                </c:pt>
                <c:pt idx="769">
                  <c:v>35.141325164435699</c:v>
                </c:pt>
                <c:pt idx="770">
                  <c:v>35.172208736147397</c:v>
                </c:pt>
                <c:pt idx="771">
                  <c:v>35.203060065043999</c:v>
                </c:pt>
                <c:pt idx="772">
                  <c:v>35.233879176986697</c:v>
                </c:pt>
                <c:pt idx="773">
                  <c:v>35.264666097835899</c:v>
                </c:pt>
                <c:pt idx="774">
                  <c:v>35.295420853451901</c:v>
                </c:pt>
                <c:pt idx="775">
                  <c:v>35.326143469694202</c:v>
                </c:pt>
                <c:pt idx="776">
                  <c:v>35.356833972422102</c:v>
                </c:pt>
                <c:pt idx="777">
                  <c:v>35.387492387494298</c:v>
                </c:pt>
                <c:pt idx="778">
                  <c:v>35.418118740769103</c:v>
                </c:pt>
                <c:pt idx="779">
                  <c:v>35.448713058104403</c:v>
                </c:pt>
                <c:pt idx="780">
                  <c:v>35.479275365357502</c:v>
                </c:pt>
                <c:pt idx="781">
                  <c:v>35.509805688385299</c:v>
                </c:pt>
                <c:pt idx="782">
                  <c:v>35.540304053044302</c:v>
                </c:pt>
                <c:pt idx="783">
                  <c:v>35.570770485190401</c:v>
                </c:pt>
                <c:pt idx="784">
                  <c:v>35.601205010679102</c:v>
                </c:pt>
                <c:pt idx="785">
                  <c:v>35.631607655365599</c:v>
                </c:pt>
                <c:pt idx="786">
                  <c:v>35.661978445104303</c:v>
                </c:pt>
                <c:pt idx="787">
                  <c:v>35.692317405749598</c:v>
                </c:pt>
                <c:pt idx="788">
                  <c:v>35.722624563155001</c:v>
                </c:pt>
                <c:pt idx="789">
                  <c:v>35.7528999430154</c:v>
                </c:pt>
                <c:pt idx="790">
                  <c:v>35.783143568070599</c:v>
                </c:pt>
                <c:pt idx="791">
                  <c:v>35.813355466894997</c:v>
                </c:pt>
                <c:pt idx="792">
                  <c:v>35.843535665302198</c:v>
                </c:pt>
                <c:pt idx="793">
                  <c:v>35.873684189103599</c:v>
                </c:pt>
                <c:pt idx="794">
                  <c:v>35.903801064109501</c:v>
                </c:pt>
                <c:pt idx="795">
                  <c:v>35.9338863161285</c:v>
                </c:pt>
                <c:pt idx="796">
                  <c:v>35.963939970967601</c:v>
                </c:pt>
                <c:pt idx="797">
                  <c:v>35.993962054432501</c:v>
                </c:pt>
                <c:pt idx="798">
                  <c:v>36.023952592326999</c:v>
                </c:pt>
                <c:pt idx="799">
                  <c:v>36.053911610453603</c:v>
                </c:pt>
                <c:pt idx="800">
                  <c:v>36.0838391346132</c:v>
                </c:pt>
                <c:pt idx="801">
                  <c:v>36.113735190604999</c:v>
                </c:pt>
                <c:pt idx="802">
                  <c:v>36.143599804226902</c:v>
                </c:pt>
                <c:pt idx="803">
                  <c:v>36.173433001275001</c:v>
                </c:pt>
                <c:pt idx="804">
                  <c:v>36.203234807544199</c:v>
                </c:pt>
                <c:pt idx="805">
                  <c:v>36.233005248827403</c:v>
                </c:pt>
                <c:pt idx="806">
                  <c:v>36.2627443509163</c:v>
                </c:pt>
                <c:pt idx="807">
                  <c:v>36.292452139600996</c:v>
                </c:pt>
                <c:pt idx="808">
                  <c:v>36.322128640669803</c:v>
                </c:pt>
                <c:pt idx="809">
                  <c:v>36.3517738799098</c:v>
                </c:pt>
                <c:pt idx="810">
                  <c:v>36.381387883106299</c:v>
                </c:pt>
                <c:pt idx="811">
                  <c:v>36.410970676043199</c:v>
                </c:pt>
                <c:pt idx="812">
                  <c:v>36.4405222828658</c:v>
                </c:pt>
                <c:pt idx="813">
                  <c:v>36.470042728501802</c:v>
                </c:pt>
                <c:pt idx="814">
                  <c:v>36.499532040581002</c:v>
                </c:pt>
                <c:pt idx="815">
                  <c:v>36.528990244836898</c:v>
                </c:pt>
                <c:pt idx="816">
                  <c:v>36.558417367000203</c:v>
                </c:pt>
                <c:pt idx="817">
                  <c:v>36.587813432798598</c:v>
                </c:pt>
                <c:pt idx="818">
                  <c:v>36.617178467957302</c:v>
                </c:pt>
                <c:pt idx="819">
                  <c:v>36.646512498198703</c:v>
                </c:pt>
                <c:pt idx="820">
                  <c:v>36.675815549242202</c:v>
                </c:pt>
                <c:pt idx="821">
                  <c:v>36.7050876468046</c:v>
                </c:pt>
                <c:pt idx="822">
                  <c:v>36.734328816599898</c:v>
                </c:pt>
                <c:pt idx="823">
                  <c:v>36.7635390843392</c:v>
                </c:pt>
                <c:pt idx="824">
                  <c:v>36.792718475730901</c:v>
                </c:pt>
                <c:pt idx="825">
                  <c:v>36.821867016480802</c:v>
                </c:pt>
                <c:pt idx="826">
                  <c:v>36.8509847322916</c:v>
                </c:pt>
                <c:pt idx="827">
                  <c:v>36.8800716488633</c:v>
                </c:pt>
                <c:pt idx="828">
                  <c:v>36.909127791893397</c:v>
                </c:pt>
                <c:pt idx="829">
                  <c:v>36.938153187076203</c:v>
                </c:pt>
                <c:pt idx="830">
                  <c:v>36.967147860103502</c:v>
                </c:pt>
                <c:pt idx="831">
                  <c:v>36.996111836664198</c:v>
                </c:pt>
                <c:pt idx="832">
                  <c:v>37.025045142444498</c:v>
                </c:pt>
                <c:pt idx="833">
                  <c:v>37.053947803127798</c:v>
                </c:pt>
                <c:pt idx="834">
                  <c:v>37.082819844394599</c:v>
                </c:pt>
                <c:pt idx="835">
                  <c:v>37.111661288976599</c:v>
                </c:pt>
                <c:pt idx="836">
                  <c:v>37.140472164397998</c:v>
                </c:pt>
                <c:pt idx="837">
                  <c:v>37.169252496821002</c:v>
                </c:pt>
                <c:pt idx="838">
                  <c:v>37.1980023118738</c:v>
                </c:pt>
                <c:pt idx="839">
                  <c:v>37.226721635180503</c:v>
                </c:pt>
                <c:pt idx="840">
                  <c:v>37.255410492361499</c:v>
                </c:pt>
                <c:pt idx="841">
                  <c:v>37.284068909033103</c:v>
                </c:pt>
                <c:pt idx="842">
                  <c:v>37.312696910807901</c:v>
                </c:pt>
                <c:pt idx="843">
                  <c:v>37.341294523294302</c:v>
                </c:pt>
                <c:pt idx="844">
                  <c:v>37.369861772096897</c:v>
                </c:pt>
                <c:pt idx="845">
                  <c:v>37.398398682816499</c:v>
                </c:pt>
                <c:pt idx="846">
                  <c:v>37.426905281049898</c:v>
                </c:pt>
                <c:pt idx="847">
                  <c:v>37.455381592389799</c:v>
                </c:pt>
                <c:pt idx="848">
                  <c:v>37.483827642425297</c:v>
                </c:pt>
                <c:pt idx="849">
                  <c:v>37.512243456741302</c:v>
                </c:pt>
                <c:pt idx="850">
                  <c:v>37.540629060919002</c:v>
                </c:pt>
                <c:pt idx="851">
                  <c:v>37.568984480535498</c:v>
                </c:pt>
                <c:pt idx="852">
                  <c:v>37.597309741163997</c:v>
                </c:pt>
                <c:pt idx="853">
                  <c:v>37.625604868373898</c:v>
                </c:pt>
                <c:pt idx="854">
                  <c:v>37.653869887730501</c:v>
                </c:pt>
                <c:pt idx="855">
                  <c:v>37.682104824795502</c:v>
                </c:pt>
                <c:pt idx="856">
                  <c:v>37.7103097051262</c:v>
                </c:pt>
                <c:pt idx="857">
                  <c:v>37.738484553620502</c:v>
                </c:pt>
                <c:pt idx="858">
                  <c:v>37.766629394001598</c:v>
                </c:pt>
                <c:pt idx="859">
                  <c:v>37.794744253802897</c:v>
                </c:pt>
                <c:pt idx="860">
                  <c:v>37.822829158531697</c:v>
                </c:pt>
                <c:pt idx="861">
                  <c:v>37.8508841336904</c:v>
                </c:pt>
                <c:pt idx="862">
                  <c:v>37.878909204776797</c:v>
                </c:pt>
                <c:pt idx="863">
                  <c:v>37.906904397283398</c:v>
                </c:pt>
                <c:pt idx="864">
                  <c:v>37.934869736698097</c:v>
                </c:pt>
                <c:pt idx="865">
                  <c:v>37.962805248503798</c:v>
                </c:pt>
                <c:pt idx="866">
                  <c:v>37.990710958178497</c:v>
                </c:pt>
                <c:pt idx="867">
                  <c:v>38.018586891195397</c:v>
                </c:pt>
                <c:pt idx="868">
                  <c:v>38.046433073022698</c:v>
                </c:pt>
                <c:pt idx="869">
                  <c:v>38.074249529123797</c:v>
                </c:pt>
                <c:pt idx="870">
                  <c:v>38.102036284957101</c:v>
                </c:pt>
                <c:pt idx="871">
                  <c:v>38.129793365976198</c:v>
                </c:pt>
                <c:pt idx="872">
                  <c:v>38.1575207976299</c:v>
                </c:pt>
                <c:pt idx="873">
                  <c:v>38.185218605361797</c:v>
                </c:pt>
                <c:pt idx="874">
                  <c:v>38.212886814610997</c:v>
                </c:pt>
                <c:pt idx="875">
                  <c:v>38.240525450811397</c:v>
                </c:pt>
                <c:pt idx="876">
                  <c:v>38.268134539392101</c:v>
                </c:pt>
                <c:pt idx="877">
                  <c:v>38.295714105777499</c:v>
                </c:pt>
                <c:pt idx="878">
                  <c:v>38.323264175386903</c:v>
                </c:pt>
                <c:pt idx="879">
                  <c:v>38.350784773634601</c:v>
                </c:pt>
                <c:pt idx="880">
                  <c:v>38.378275924047998</c:v>
                </c:pt>
                <c:pt idx="881">
                  <c:v>38.405737652379003</c:v>
                </c:pt>
                <c:pt idx="882">
                  <c:v>38.4331699850406</c:v>
                </c:pt>
                <c:pt idx="883">
                  <c:v>38.460572947392002</c:v>
                </c:pt>
                <c:pt idx="884">
                  <c:v>38.487946564786199</c:v>
                </c:pt>
                <c:pt idx="885">
                  <c:v>38.515290862570701</c:v>
                </c:pt>
                <c:pt idx="886">
                  <c:v>38.542605866086902</c:v>
                </c:pt>
                <c:pt idx="887">
                  <c:v>38.569891600670303</c:v>
                </c:pt>
                <c:pt idx="888">
                  <c:v>38.597148091650602</c:v>
                </c:pt>
                <c:pt idx="889">
                  <c:v>38.6243753643516</c:v>
                </c:pt>
                <c:pt idx="890">
                  <c:v>38.651573444091099</c:v>
                </c:pt>
                <c:pt idx="891">
                  <c:v>38.678742356181203</c:v>
                </c:pt>
                <c:pt idx="892">
                  <c:v>38.705882125927999</c:v>
                </c:pt>
                <c:pt idx="893">
                  <c:v>38.732992778631697</c:v>
                </c:pt>
                <c:pt idx="894">
                  <c:v>38.760074339586701</c:v>
                </c:pt>
                <c:pt idx="895">
                  <c:v>38.787126834081597</c:v>
                </c:pt>
                <c:pt idx="896">
                  <c:v>38.814150287398697</c:v>
                </c:pt>
                <c:pt idx="897">
                  <c:v>38.841144724815003</c:v>
                </c:pt>
                <c:pt idx="898">
                  <c:v>38.868110171601202</c:v>
                </c:pt>
                <c:pt idx="899">
                  <c:v>38.895046653022298</c:v>
                </c:pt>
                <c:pt idx="900">
                  <c:v>38.921954194337196</c:v>
                </c:pt>
                <c:pt idx="901">
                  <c:v>38.948832820799197</c:v>
                </c:pt>
                <c:pt idx="902">
                  <c:v>38.975682557607598</c:v>
                </c:pt>
                <c:pt idx="903">
                  <c:v>39.002503427022901</c:v>
                </c:pt>
                <c:pt idx="904">
                  <c:v>39.029295456815397</c:v>
                </c:pt>
                <c:pt idx="905">
                  <c:v>39.0560586721802</c:v>
                </c:pt>
                <c:pt idx="906">
                  <c:v>39.082793098305103</c:v>
                </c:pt>
                <c:pt idx="907">
                  <c:v>39.109498760371402</c:v>
                </c:pt>
                <c:pt idx="908">
                  <c:v>39.136175683553397</c:v>
                </c:pt>
                <c:pt idx="909">
                  <c:v>39.162823893018398</c:v>
                </c:pt>
                <c:pt idx="910">
                  <c:v>39.189443413927101</c:v>
                </c:pt>
                <c:pt idx="911">
                  <c:v>39.216034271433202</c:v>
                </c:pt>
                <c:pt idx="912">
                  <c:v>39.242596490683397</c:v>
                </c:pt>
                <c:pt idx="913">
                  <c:v>39.269130096817698</c:v>
                </c:pt>
                <c:pt idx="914">
                  <c:v>39.295635114969301</c:v>
                </c:pt>
                <c:pt idx="915">
                  <c:v>39.322111570264397</c:v>
                </c:pt>
                <c:pt idx="916">
                  <c:v>39.3485594878223</c:v>
                </c:pt>
                <c:pt idx="917">
                  <c:v>39.3749788927555</c:v>
                </c:pt>
                <c:pt idx="918">
                  <c:v>39.401369810169797</c:v>
                </c:pt>
                <c:pt idx="919">
                  <c:v>39.427732265163797</c:v>
                </c:pt>
                <c:pt idx="920">
                  <c:v>39.454066282829501</c:v>
                </c:pt>
                <c:pt idx="921">
                  <c:v>39.480371888252002</c:v>
                </c:pt>
                <c:pt idx="922">
                  <c:v>39.5066491065094</c:v>
                </c:pt>
                <c:pt idx="923">
                  <c:v>39.532897962672997</c:v>
                </c:pt>
                <c:pt idx="924">
                  <c:v>39.559118481807303</c:v>
                </c:pt>
                <c:pt idx="925">
                  <c:v>39.5853106880312</c:v>
                </c:pt>
                <c:pt idx="926">
                  <c:v>39.611474605720403</c:v>
                </c:pt>
                <c:pt idx="927">
                  <c:v>39.637610261135997</c:v>
                </c:pt>
                <c:pt idx="928">
                  <c:v>39.663717679287501</c:v>
                </c:pt>
                <c:pt idx="929">
                  <c:v>39.689796885176797</c:v>
                </c:pt>
                <c:pt idx="930">
                  <c:v>39.715847903798199</c:v>
                </c:pt>
                <c:pt idx="931">
                  <c:v>39.741870760138397</c:v>
                </c:pt>
                <c:pt idx="932">
                  <c:v>39.767865479176301</c:v>
                </c:pt>
                <c:pt idx="933">
                  <c:v>39.793832085883402</c:v>
                </c:pt>
                <c:pt idx="934">
                  <c:v>39.819770605223397</c:v>
                </c:pt>
                <c:pt idx="935">
                  <c:v>39.845681062152401</c:v>
                </c:pt>
                <c:pt idx="936">
                  <c:v>39.8715634816189</c:v>
                </c:pt>
                <c:pt idx="937">
                  <c:v>39.897417888563801</c:v>
                </c:pt>
                <c:pt idx="938">
                  <c:v>39.923244307920299</c:v>
                </c:pt>
                <c:pt idx="939">
                  <c:v>39.949042764614099</c:v>
                </c:pt>
                <c:pt idx="940">
                  <c:v>39.974813283563002</c:v>
                </c:pt>
                <c:pt idx="941">
                  <c:v>40.000555889677401</c:v>
                </c:pt>
                <c:pt idx="942">
                  <c:v>40.026270607860098</c:v>
                </c:pt>
                <c:pt idx="943">
                  <c:v>40.051957463006097</c:v>
                </c:pt>
                <c:pt idx="944">
                  <c:v>40.077616480002803</c:v>
                </c:pt>
                <c:pt idx="945">
                  <c:v>40.103247683729997</c:v>
                </c:pt>
                <c:pt idx="946">
                  <c:v>40.1288510990601</c:v>
                </c:pt>
                <c:pt idx="947">
                  <c:v>40.154426750857397</c:v>
                </c:pt>
                <c:pt idx="948">
                  <c:v>40.179974661954098</c:v>
                </c:pt>
                <c:pt idx="949">
                  <c:v>40.205494858361803</c:v>
                </c:pt>
                <c:pt idx="950">
                  <c:v>40.230987365350103</c:v>
                </c:pt>
                <c:pt idx="951">
                  <c:v>40.256452207723299</c:v>
                </c:pt>
                <c:pt idx="952">
                  <c:v>40.281889410277401</c:v>
                </c:pt>
                <c:pt idx="953">
                  <c:v>40.307298997799897</c:v>
                </c:pt>
                <c:pt idx="954">
                  <c:v>40.3326809950699</c:v>
                </c:pt>
                <c:pt idx="955">
                  <c:v>40.358035426857903</c:v>
                </c:pt>
                <c:pt idx="956">
                  <c:v>40.383362317926</c:v>
                </c:pt>
                <c:pt idx="957">
                  <c:v>40.408661693028201</c:v>
                </c:pt>
                <c:pt idx="958">
                  <c:v>40.433933576909403</c:v>
                </c:pt>
                <c:pt idx="959">
                  <c:v>40.4591779943067</c:v>
                </c:pt>
                <c:pt idx="960">
                  <c:v>40.484394969948298</c:v>
                </c:pt>
                <c:pt idx="961">
                  <c:v>40.5095845285542</c:v>
                </c:pt>
                <c:pt idx="962">
                  <c:v>40.534746694835803</c:v>
                </c:pt>
                <c:pt idx="963">
                  <c:v>40.5598814934961</c:v>
                </c:pt>
                <c:pt idx="964">
                  <c:v>40.584988949229697</c:v>
                </c:pt>
                <c:pt idx="965">
                  <c:v>40.610069086722802</c:v>
                </c:pt>
                <c:pt idx="966">
                  <c:v>40.6351219306529</c:v>
                </c:pt>
                <c:pt idx="967">
                  <c:v>40.660147505689302</c:v>
                </c:pt>
                <c:pt idx="968">
                  <c:v>40.685145836492801</c:v>
                </c:pt>
                <c:pt idx="969">
                  <c:v>40.710116947715697</c:v>
                </c:pt>
                <c:pt idx="970">
                  <c:v>40.7350608635575</c:v>
                </c:pt>
                <c:pt idx="971">
                  <c:v>40.759977607063703</c:v>
                </c:pt>
                <c:pt idx="972">
                  <c:v>40.784867204503598</c:v>
                </c:pt>
                <c:pt idx="973">
                  <c:v>40.8097296804685</c:v>
                </c:pt>
                <c:pt idx="974">
                  <c:v>40.834565059540097</c:v>
                </c:pt>
                <c:pt idx="975">
                  <c:v>40.859373366291301</c:v>
                </c:pt>
                <c:pt idx="976">
                  <c:v>40.884154625285603</c:v>
                </c:pt>
                <c:pt idx="977">
                  <c:v>40.908908861077101</c:v>
                </c:pt>
                <c:pt idx="978">
                  <c:v>40.933636098211103</c:v>
                </c:pt>
                <c:pt idx="979">
                  <c:v>40.958336361223203</c:v>
                </c:pt>
                <c:pt idx="980">
                  <c:v>40.9830096746403</c:v>
                </c:pt>
                <c:pt idx="981">
                  <c:v>41.007656062979599</c:v>
                </c:pt>
                <c:pt idx="982">
                  <c:v>41.032275550749397</c:v>
                </c:pt>
                <c:pt idx="983">
                  <c:v>41.056868162448602</c:v>
                </c:pt>
                <c:pt idx="984">
                  <c:v>41.081433922567001</c:v>
                </c:pt>
                <c:pt idx="985">
                  <c:v>41.105972855585101</c:v>
                </c:pt>
                <c:pt idx="986">
                  <c:v>41.130484985974299</c:v>
                </c:pt>
                <c:pt idx="987">
                  <c:v>41.154970338196598</c:v>
                </c:pt>
                <c:pt idx="988">
                  <c:v>41.179428936705001</c:v>
                </c:pt>
                <c:pt idx="989">
                  <c:v>41.203860805943101</c:v>
                </c:pt>
                <c:pt idx="990">
                  <c:v>41.228265970345298</c:v>
                </c:pt>
                <c:pt idx="991">
                  <c:v>41.252644454337002</c:v>
                </c:pt>
                <c:pt idx="992">
                  <c:v>41.276996282333997</c:v>
                </c:pt>
                <c:pt idx="993">
                  <c:v>41.301321477525498</c:v>
                </c:pt>
                <c:pt idx="994">
                  <c:v>41.325620064414402</c:v>
                </c:pt>
                <c:pt idx="995">
                  <c:v>41.349892068144698</c:v>
                </c:pt>
                <c:pt idx="996">
                  <c:v>41.374137513070998</c:v>
                </c:pt>
                <c:pt idx="997">
                  <c:v>41.398356423538097</c:v>
                </c:pt>
                <c:pt idx="998">
                  <c:v>41.422548823880803</c:v>
                </c:pt>
                <c:pt idx="999">
                  <c:v>41.4467147384239</c:v>
                </c:pt>
                <c:pt idx="1000">
                  <c:v>41.470854191482601</c:v>
                </c:pt>
                <c:pt idx="1001">
                  <c:v>41.494967207361903</c:v>
                </c:pt>
                <c:pt idx="1002">
                  <c:v>41.5190538103571</c:v>
                </c:pt>
                <c:pt idx="1003">
                  <c:v>41.5431140247535</c:v>
                </c:pt>
                <c:pt idx="1004">
                  <c:v>41.567147874826603</c:v>
                </c:pt>
                <c:pt idx="1005">
                  <c:v>41.591155384841798</c:v>
                </c:pt>
                <c:pt idx="1006">
                  <c:v>41.615136579054798</c:v>
                </c:pt>
                <c:pt idx="1007">
                  <c:v>41.639091481711397</c:v>
                </c:pt>
                <c:pt idx="1008">
                  <c:v>41.663020117047303</c:v>
                </c:pt>
                <c:pt idx="1009">
                  <c:v>41.6869225092885</c:v>
                </c:pt>
                <c:pt idx="1010">
                  <c:v>41.710798682651102</c:v>
                </c:pt>
                <c:pt idx="1011">
                  <c:v>41.734648661341197</c:v>
                </c:pt>
                <c:pt idx="1012">
                  <c:v>41.758472469554903</c:v>
                </c:pt>
                <c:pt idx="1013">
                  <c:v>41.782270131478803</c:v>
                </c:pt>
                <c:pt idx="1014">
                  <c:v>41.806041671289101</c:v>
                </c:pt>
                <c:pt idx="1015">
                  <c:v>41.829787113152499</c:v>
                </c:pt>
                <c:pt idx="1016">
                  <c:v>41.853506479205002</c:v>
                </c:pt>
                <c:pt idx="1017">
                  <c:v>41.877199795252601</c:v>
                </c:pt>
                <c:pt idx="1018">
                  <c:v>41.900867085439899</c:v>
                </c:pt>
                <c:pt idx="1019">
                  <c:v>41.924508373869998</c:v>
                </c:pt>
                <c:pt idx="1020">
                  <c:v>41.948123684635199</c:v>
                </c:pt>
                <c:pt idx="1021">
                  <c:v>41.971713041817502</c:v>
                </c:pt>
                <c:pt idx="1022">
                  <c:v>41.995276469488203</c:v>
                </c:pt>
                <c:pt idx="1023">
                  <c:v>42.0188139917082</c:v>
                </c:pt>
                <c:pt idx="1024">
                  <c:v>42.0423256325276</c:v>
                </c:pt>
                <c:pt idx="1025">
                  <c:v>42.065811415986097</c:v>
                </c:pt>
                <c:pt idx="1026">
                  <c:v>42.089271366112897</c:v>
                </c:pt>
                <c:pt idx="1027">
                  <c:v>42.112705506926503</c:v>
                </c:pt>
                <c:pt idx="1028">
                  <c:v>42.136113862435003</c:v>
                </c:pt>
                <c:pt idx="1029">
                  <c:v>42.1594964566358</c:v>
                </c:pt>
                <c:pt idx="1030">
                  <c:v>42.1828533135157</c:v>
                </c:pt>
                <c:pt idx="1031">
                  <c:v>42.206184457051201</c:v>
                </c:pt>
                <c:pt idx="1032">
                  <c:v>42.229489911208098</c:v>
                </c:pt>
                <c:pt idx="1033">
                  <c:v>42.252769699941403</c:v>
                </c:pt>
                <c:pt idx="1034">
                  <c:v>42.276023847196001</c:v>
                </c:pt>
                <c:pt idx="1035">
                  <c:v>42.299252376905898</c:v>
                </c:pt>
                <c:pt idx="1036">
                  <c:v>42.322455312994698</c:v>
                </c:pt>
                <c:pt idx="1037">
                  <c:v>42.345632679375498</c:v>
                </c:pt>
                <c:pt idx="1038">
                  <c:v>42.368784498637702</c:v>
                </c:pt>
                <c:pt idx="1039">
                  <c:v>42.391910793546998</c:v>
                </c:pt>
                <c:pt idx="1040">
                  <c:v>42.415011590016597</c:v>
                </c:pt>
                <c:pt idx="1041">
                  <c:v>42.438086911897599</c:v>
                </c:pt>
                <c:pt idx="1042">
                  <c:v>42.461136783030099</c:v>
                </c:pt>
                <c:pt idx="1043">
                  <c:v>42.484161227243298</c:v>
                </c:pt>
                <c:pt idx="1044">
                  <c:v>42.507160268355399</c:v>
                </c:pt>
                <c:pt idx="1045">
                  <c:v>42.530133930173797</c:v>
                </c:pt>
                <c:pt idx="1046">
                  <c:v>42.553082236494902</c:v>
                </c:pt>
                <c:pt idx="1047">
                  <c:v>42.576005211103997</c:v>
                </c:pt>
                <c:pt idx="1048">
                  <c:v>42.5989028777756</c:v>
                </c:pt>
                <c:pt idx="1049">
                  <c:v>42.621775260273402</c:v>
                </c:pt>
                <c:pt idx="1050">
                  <c:v>42.644622382349802</c:v>
                </c:pt>
                <c:pt idx="1051">
                  <c:v>42.667444267746703</c:v>
                </c:pt>
                <c:pt idx="1052">
                  <c:v>42.690240940194599</c:v>
                </c:pt>
                <c:pt idx="1053">
                  <c:v>42.713012423413403</c:v>
                </c:pt>
                <c:pt idx="1054">
                  <c:v>42.735758741111901</c:v>
                </c:pt>
                <c:pt idx="1055">
                  <c:v>42.758479916988001</c:v>
                </c:pt>
                <c:pt idx="1056">
                  <c:v>42.781175974728697</c:v>
                </c:pt>
                <c:pt idx="1057">
                  <c:v>42.803846938009897</c:v>
                </c:pt>
                <c:pt idx="1058">
                  <c:v>42.826492830496797</c:v>
                </c:pt>
                <c:pt idx="1059">
                  <c:v>42.849113675843498</c:v>
                </c:pt>
                <c:pt idx="1060">
                  <c:v>42.871709497693097</c:v>
                </c:pt>
                <c:pt idx="1061">
                  <c:v>42.894280319677897</c:v>
                </c:pt>
                <c:pt idx="1062">
                  <c:v>42.916826165419302</c:v>
                </c:pt>
                <c:pt idx="1063">
                  <c:v>42.939347058527503</c:v>
                </c:pt>
                <c:pt idx="1064">
                  <c:v>42.961843022602103</c:v>
                </c:pt>
                <c:pt idx="1065">
                  <c:v>42.984314081231403</c:v>
                </c:pt>
                <c:pt idx="1066">
                  <c:v>43.006760257993001</c:v>
                </c:pt>
                <c:pt idx="1067">
                  <c:v>43.029181576453503</c:v>
                </c:pt>
                <c:pt idx="1068">
                  <c:v>43.051578060168701</c:v>
                </c:pt>
                <c:pt idx="1069">
                  <c:v>43.073949732683097</c:v>
                </c:pt>
                <c:pt idx="1070">
                  <c:v>43.096296617530498</c:v>
                </c:pt>
                <c:pt idx="1071">
                  <c:v>43.1186187350064</c:v>
                </c:pt>
                <c:pt idx="1072">
                  <c:v>43.140916108589998</c:v>
                </c:pt>
                <c:pt idx="1073">
                  <c:v>43.163188764344703</c:v>
                </c:pt>
                <c:pt idx="1074">
                  <c:v>43.185436725726802</c:v>
                </c:pt>
                <c:pt idx="1075">
                  <c:v>43.2076600161813</c:v>
                </c:pt>
                <c:pt idx="1076">
                  <c:v>43.229858659141399</c:v>
                </c:pt>
                <c:pt idx="1077">
                  <c:v>43.252032678028598</c:v>
                </c:pt>
                <c:pt idx="1078">
                  <c:v>43.274182096253099</c:v>
                </c:pt>
                <c:pt idx="1079">
                  <c:v>43.296306937213203</c:v>
                </c:pt>
                <c:pt idx="1080">
                  <c:v>43.318407224295903</c:v>
                </c:pt>
                <c:pt idx="1081">
                  <c:v>43.340482980876303</c:v>
                </c:pt>
                <c:pt idx="1082">
                  <c:v>43.362534230318097</c:v>
                </c:pt>
                <c:pt idx="1083">
                  <c:v>43.384560995973303</c:v>
                </c:pt>
                <c:pt idx="1084">
                  <c:v>43.406563301182501</c:v>
                </c:pt>
                <c:pt idx="1085">
                  <c:v>43.428541169274503</c:v>
                </c:pt>
                <c:pt idx="1086">
                  <c:v>43.450494623566499</c:v>
                </c:pt>
                <c:pt idx="1087">
                  <c:v>43.472423687364099</c:v>
                </c:pt>
                <c:pt idx="1088">
                  <c:v>43.494328383961602</c:v>
                </c:pt>
                <c:pt idx="1089">
                  <c:v>43.516208736641303</c:v>
                </c:pt>
                <c:pt idx="1090">
                  <c:v>43.538064768674197</c:v>
                </c:pt>
                <c:pt idx="1091">
                  <c:v>43.5598965033195</c:v>
                </c:pt>
                <c:pt idx="1092">
                  <c:v>43.5817039638248</c:v>
                </c:pt>
                <c:pt idx="1093">
                  <c:v>43.603487173426402</c:v>
                </c:pt>
                <c:pt idx="1094">
                  <c:v>43.625246155348599</c:v>
                </c:pt>
                <c:pt idx="1095">
                  <c:v>43.646980932804397</c:v>
                </c:pt>
                <c:pt idx="1096">
                  <c:v>43.668691528995097</c:v>
                </c:pt>
                <c:pt idx="1097">
                  <c:v>43.6903779671104</c:v>
                </c:pt>
                <c:pt idx="1098">
                  <c:v>43.712040270328401</c:v>
                </c:pt>
                <c:pt idx="1099">
                  <c:v>43.733678461815501</c:v>
                </c:pt>
                <c:pt idx="1100">
                  <c:v>43.755292564726801</c:v>
                </c:pt>
                <c:pt idx="1101">
                  <c:v>43.776882602205603</c:v>
                </c:pt>
                <c:pt idx="1102">
                  <c:v>43.798448597383398</c:v>
                </c:pt>
                <c:pt idx="1103">
                  <c:v>43.819990573380601</c:v>
                </c:pt>
                <c:pt idx="1104">
                  <c:v>43.8415085485018</c:v>
                </c:pt>
                <c:pt idx="1105">
                  <c:v>43.863002547976897</c:v>
                </c:pt>
                <c:pt idx="1106">
                  <c:v>43.884472596765697</c:v>
                </c:pt>
                <c:pt idx="1107">
                  <c:v>43.905918717903901</c:v>
                </c:pt>
                <c:pt idx="1108">
                  <c:v>43.927340934414701</c:v>
                </c:pt>
                <c:pt idx="1109">
                  <c:v>43.948739269308902</c:v>
                </c:pt>
                <c:pt idx="1110">
                  <c:v>43.970113745585202</c:v>
                </c:pt>
                <c:pt idx="1111">
                  <c:v>43.991464386229701</c:v>
                </c:pt>
                <c:pt idx="1112">
                  <c:v>44.012791214216399</c:v>
                </c:pt>
                <c:pt idx="1113">
                  <c:v>44.034094252506797</c:v>
                </c:pt>
                <c:pt idx="1114">
                  <c:v>44.055373524050097</c:v>
                </c:pt>
                <c:pt idx="1115">
                  <c:v>44.0766290517832</c:v>
                </c:pt>
                <c:pt idx="1116">
                  <c:v>44.097860858630597</c:v>
                </c:pt>
                <c:pt idx="1117">
                  <c:v>44.119068967504603</c:v>
                </c:pt>
                <c:pt idx="1118">
                  <c:v>44.140253401305003</c:v>
                </c:pt>
                <c:pt idx="1119">
                  <c:v>44.161414182919401</c:v>
                </c:pt>
                <c:pt idx="1120">
                  <c:v>44.182551335222797</c:v>
                </c:pt>
                <c:pt idx="1121">
                  <c:v>44.203664881078197</c:v>
                </c:pt>
                <c:pt idx="1122">
                  <c:v>44.224754843336001</c:v>
                </c:pt>
                <c:pt idx="1123">
                  <c:v>44.245821244834502</c:v>
                </c:pt>
                <c:pt idx="1124">
                  <c:v>44.266864108399503</c:v>
                </c:pt>
                <c:pt idx="1125">
                  <c:v>44.287883456844497</c:v>
                </c:pt>
                <c:pt idx="1126">
                  <c:v>44.308879312970603</c:v>
                </c:pt>
                <c:pt idx="1127">
                  <c:v>44.329851699566603</c:v>
                </c:pt>
                <c:pt idx="1128">
                  <c:v>44.350800639409101</c:v>
                </c:pt>
                <c:pt idx="1129">
                  <c:v>44.371726155262103</c:v>
                </c:pt>
                <c:pt idx="1130">
                  <c:v>44.392628269877598</c:v>
                </c:pt>
                <c:pt idx="1131">
                  <c:v>44.413507005994902</c:v>
                </c:pt>
                <c:pt idx="1132">
                  <c:v>44.434362386341199</c:v>
                </c:pt>
                <c:pt idx="1133">
                  <c:v>44.455194433631299</c:v>
                </c:pt>
                <c:pt idx="1134">
                  <c:v>44.476003170567601</c:v>
                </c:pt>
                <c:pt idx="1135">
                  <c:v>44.496788619840203</c:v>
                </c:pt>
                <c:pt idx="1136">
                  <c:v>44.517550804126998</c:v>
                </c:pt>
                <c:pt idx="1137">
                  <c:v>44.538289740776698</c:v>
                </c:pt>
                <c:pt idx="1138">
                  <c:v>44.559005456308199</c:v>
                </c:pt>
                <c:pt idx="1139">
                  <c:v>44.579697974098799</c:v>
                </c:pt>
                <c:pt idx="1140">
                  <c:v>44.600367316742698</c:v>
                </c:pt>
                <c:pt idx="1141">
                  <c:v>44.621013506821399</c:v>
                </c:pt>
                <c:pt idx="1142">
                  <c:v>44.641636566903102</c:v>
                </c:pt>
                <c:pt idx="1143">
                  <c:v>44.662236519543299</c:v>
                </c:pt>
                <c:pt idx="1144">
                  <c:v>44.682813387284298</c:v>
                </c:pt>
                <c:pt idx="1145">
                  <c:v>44.703367192655399</c:v>
                </c:pt>
                <c:pt idx="1146">
                  <c:v>44.723897958173097</c:v>
                </c:pt>
                <c:pt idx="1147">
                  <c:v>44.744405706340601</c:v>
                </c:pt>
                <c:pt idx="1148">
                  <c:v>44.764890459648399</c:v>
                </c:pt>
                <c:pt idx="1149">
                  <c:v>44.785352240573701</c:v>
                </c:pt>
                <c:pt idx="1150">
                  <c:v>44.805791071581098</c:v>
                </c:pt>
                <c:pt idx="1151">
                  <c:v>44.8262069751217</c:v>
                </c:pt>
                <c:pt idx="1152">
                  <c:v>44.846599973634099</c:v>
                </c:pt>
                <c:pt idx="1153">
                  <c:v>44.866970089543599</c:v>
                </c:pt>
                <c:pt idx="1154">
                  <c:v>44.887317345262602</c:v>
                </c:pt>
                <c:pt idx="1155">
                  <c:v>44.907641763190398</c:v>
                </c:pt>
                <c:pt idx="1156">
                  <c:v>44.927943365713404</c:v>
                </c:pt>
                <c:pt idx="1157">
                  <c:v>44.948222175204997</c:v>
                </c:pt>
                <c:pt idx="1158">
                  <c:v>44.968478214025502</c:v>
                </c:pt>
                <c:pt idx="1159">
                  <c:v>44.988711504522499</c:v>
                </c:pt>
                <c:pt idx="1160">
                  <c:v>45.008922069030199</c:v>
                </c:pt>
                <c:pt idx="1161">
                  <c:v>45.029109929870103</c:v>
                </c:pt>
                <c:pt idx="1162">
                  <c:v>45.049275109350397</c:v>
                </c:pt>
                <c:pt idx="1163">
                  <c:v>45.069417629766797</c:v>
                </c:pt>
                <c:pt idx="1164">
                  <c:v>45.089537513401403</c:v>
                </c:pt>
                <c:pt idx="1165">
                  <c:v>45.109634782523699</c:v>
                </c:pt>
                <c:pt idx="1166">
                  <c:v>45.129709459390199</c:v>
                </c:pt>
                <c:pt idx="1167">
                  <c:v>45.149761566244102</c:v>
                </c:pt>
                <c:pt idx="1168">
                  <c:v>45.169791125316003</c:v>
                </c:pt>
                <c:pt idx="1169">
                  <c:v>45.189798158679501</c:v>
                </c:pt>
                <c:pt idx="1170">
                  <c:v>45.209782683869101</c:v>
                </c:pt>
                <c:pt idx="1171">
                  <c:v>45.229744727340702</c:v>
                </c:pt>
                <c:pt idx="1172">
                  <c:v>45.249684311245701</c:v>
                </c:pt>
                <c:pt idx="1173">
                  <c:v>45.269601457722302</c:v>
                </c:pt>
                <c:pt idx="1174">
                  <c:v>45.289496188894901</c:v>
                </c:pt>
                <c:pt idx="1175">
                  <c:v>45.3093685268747</c:v>
                </c:pt>
                <c:pt idx="1176">
                  <c:v>45.329218493759001</c:v>
                </c:pt>
                <c:pt idx="1177">
                  <c:v>45.3490461116318</c:v>
                </c:pt>
                <c:pt idx="1178">
                  <c:v>45.3688514025636</c:v>
                </c:pt>
                <c:pt idx="1179">
                  <c:v>45.388634388611202</c:v>
                </c:pt>
                <c:pt idx="1180">
                  <c:v>45.408395091818001</c:v>
                </c:pt>
                <c:pt idx="1181">
                  <c:v>45.428133534213899</c:v>
                </c:pt>
                <c:pt idx="1182">
                  <c:v>45.447849737815197</c:v>
                </c:pt>
                <c:pt idx="1183">
                  <c:v>45.467543724624598</c:v>
                </c:pt>
                <c:pt idx="1184">
                  <c:v>45.487215516631501</c:v>
                </c:pt>
                <c:pt idx="1185">
                  <c:v>45.506865135811601</c:v>
                </c:pt>
                <c:pt idx="1186">
                  <c:v>45.5264926041271</c:v>
                </c:pt>
                <c:pt idx="1187">
                  <c:v>45.546097943526703</c:v>
                </c:pt>
                <c:pt idx="1188">
                  <c:v>45.5656811759455</c:v>
                </c:pt>
                <c:pt idx="1189">
                  <c:v>45.585242323305202</c:v>
                </c:pt>
                <c:pt idx="1190">
                  <c:v>45.604781407513897</c:v>
                </c:pt>
                <c:pt idx="1191">
                  <c:v>45.624298450466199</c:v>
                </c:pt>
                <c:pt idx="1192">
                  <c:v>45.6437934740431</c:v>
                </c:pt>
                <c:pt idx="1193">
                  <c:v>45.663266500112201</c:v>
                </c:pt>
                <c:pt idx="1194">
                  <c:v>45.682717550527499</c:v>
                </c:pt>
                <c:pt idx="1195">
                  <c:v>45.702146647129503</c:v>
                </c:pt>
                <c:pt idx="1196">
                  <c:v>45.721553811744997</c:v>
                </c:pt>
                <c:pt idx="1197">
                  <c:v>45.740939066187501</c:v>
                </c:pt>
                <c:pt idx="1198">
                  <c:v>45.760302432256999</c:v>
                </c:pt>
                <c:pt idx="1199">
                  <c:v>45.779643931739798</c:v>
                </c:pt>
                <c:pt idx="1200">
                  <c:v>45.798963586408803</c:v>
                </c:pt>
                <c:pt idx="1201">
                  <c:v>45.818261418023198</c:v>
                </c:pt>
                <c:pt idx="1202">
                  <c:v>45.837537446838901</c:v>
                </c:pt>
                <c:pt idx="1203">
                  <c:v>45.856791689538603</c:v>
                </c:pt>
                <c:pt idx="1204">
                  <c:v>45.876024173773402</c:v>
                </c:pt>
                <c:pt idx="1205">
                  <c:v>45.895234921228301</c:v>
                </c:pt>
                <c:pt idx="1206">
                  <c:v>45.9144239535743</c:v>
                </c:pt>
                <c:pt idx="1207">
                  <c:v>45.933591292468599</c:v>
                </c:pt>
                <c:pt idx="1208">
                  <c:v>45.952736959554599</c:v>
                </c:pt>
                <c:pt idx="1209">
                  <c:v>45.971860976461997</c:v>
                </c:pt>
                <c:pt idx="1210">
                  <c:v>45.990963364806497</c:v>
                </c:pt>
                <c:pt idx="1211">
                  <c:v>46.010044146190197</c:v>
                </c:pt>
                <c:pt idx="1212">
                  <c:v>46.029103342201303</c:v>
                </c:pt>
                <c:pt idx="1213">
                  <c:v>46.048140974414103</c:v>
                </c:pt>
                <c:pt idx="1214">
                  <c:v>46.067157064389399</c:v>
                </c:pt>
                <c:pt idx="1215">
                  <c:v>46.0861516336739</c:v>
                </c:pt>
                <c:pt idx="1216">
                  <c:v>46.105124703800598</c:v>
                </c:pt>
                <c:pt idx="1217">
                  <c:v>46.1240762962886</c:v>
                </c:pt>
                <c:pt idx="1218">
                  <c:v>46.143006432643503</c:v>
                </c:pt>
                <c:pt idx="1219">
                  <c:v>46.161915134356697</c:v>
                </c:pt>
                <c:pt idx="1220">
                  <c:v>46.180802422905998</c:v>
                </c:pt>
                <c:pt idx="1221">
                  <c:v>46.199668319755503</c:v>
                </c:pt>
                <c:pt idx="1222">
                  <c:v>46.218512846355203</c:v>
                </c:pt>
                <c:pt idx="1223">
                  <c:v>46.237336024141698</c:v>
                </c:pt>
                <c:pt idx="1224">
                  <c:v>46.256137874537302</c:v>
                </c:pt>
                <c:pt idx="1225">
                  <c:v>46.274918418951003</c:v>
                </c:pt>
                <c:pt idx="1226">
                  <c:v>46.293677678777698</c:v>
                </c:pt>
                <c:pt idx="1227">
                  <c:v>46.312415675398498</c:v>
                </c:pt>
                <c:pt idx="1228">
                  <c:v>46.331132430180702</c:v>
                </c:pt>
                <c:pt idx="1229">
                  <c:v>46.349827964478003</c:v>
                </c:pt>
                <c:pt idx="1230">
                  <c:v>46.368502299630102</c:v>
                </c:pt>
                <c:pt idx="1231">
                  <c:v>46.387155456962901</c:v>
                </c:pt>
                <c:pt idx="1232">
                  <c:v>46.405787457788598</c:v>
                </c:pt>
                <c:pt idx="1233">
                  <c:v>46.424398323405498</c:v>
                </c:pt>
                <c:pt idx="1234">
                  <c:v>46.442988075098199</c:v>
                </c:pt>
                <c:pt idx="1235">
                  <c:v>46.461556734137297</c:v>
                </c:pt>
                <c:pt idx="1236">
                  <c:v>46.480104321779898</c:v>
                </c:pt>
                <c:pt idx="1237">
                  <c:v>46.4986308592689</c:v>
                </c:pt>
                <c:pt idx="1238">
                  <c:v>46.517136367833899</c:v>
                </c:pt>
                <c:pt idx="1239">
                  <c:v>46.535620868690103</c:v>
                </c:pt>
                <c:pt idx="1240">
                  <c:v>46.554084383039601</c:v>
                </c:pt>
                <c:pt idx="1241">
                  <c:v>46.572526932069998</c:v>
                </c:pt>
                <c:pt idx="1242">
                  <c:v>46.590948536955501</c:v>
                </c:pt>
                <c:pt idx="1243">
                  <c:v>46.609349218856401</c:v>
                </c:pt>
                <c:pt idx="1244">
                  <c:v>46.627728998919203</c:v>
                </c:pt>
                <c:pt idx="1245">
                  <c:v>46.646087898276697</c:v>
                </c:pt>
                <c:pt idx="1246">
                  <c:v>46.6644259380477</c:v>
                </c:pt>
                <c:pt idx="1247">
                  <c:v>46.682743139337198</c:v>
                </c:pt>
                <c:pt idx="1248">
                  <c:v>46.701039523236702</c:v>
                </c:pt>
                <c:pt idx="1249">
                  <c:v>46.719315110823501</c:v>
                </c:pt>
                <c:pt idx="1250">
                  <c:v>46.737569919778799</c:v>
                </c:pt>
                <c:pt idx="1251">
                  <c:v>46.755803965208798</c:v>
                </c:pt>
                <c:pt idx="1252">
                  <c:v>46.7740172765184</c:v>
                </c:pt>
                <c:pt idx="1253">
                  <c:v>46.792209874697598</c:v>
                </c:pt>
                <c:pt idx="1254">
                  <c:v>46.810381780722601</c:v>
                </c:pt>
                <c:pt idx="1255">
                  <c:v>46.828533015554797</c:v>
                </c:pt>
                <c:pt idx="1256">
                  <c:v>46.846663600141902</c:v>
                </c:pt>
                <c:pt idx="1257">
                  <c:v>46.864773555417003</c:v>
                </c:pt>
                <c:pt idx="1258">
                  <c:v>46.882862902299102</c:v>
                </c:pt>
                <c:pt idx="1259">
                  <c:v>46.900931661693001</c:v>
                </c:pt>
                <c:pt idx="1260">
                  <c:v>46.918979854489102</c:v>
                </c:pt>
                <c:pt idx="1261">
                  <c:v>46.937007501563798</c:v>
                </c:pt>
                <c:pt idx="1262">
                  <c:v>46.9550146237791</c:v>
                </c:pt>
                <c:pt idx="1263">
                  <c:v>46.973001241982601</c:v>
                </c:pt>
                <c:pt idx="1264">
                  <c:v>46.990967377008097</c:v>
                </c:pt>
                <c:pt idx="1265">
                  <c:v>47.008913049674803</c:v>
                </c:pt>
                <c:pt idx="1266">
                  <c:v>47.0268382807877</c:v>
                </c:pt>
                <c:pt idx="1267">
                  <c:v>47.044743091137697</c:v>
                </c:pt>
                <c:pt idx="1268">
                  <c:v>47.062627501501503</c:v>
                </c:pt>
                <c:pt idx="1269">
                  <c:v>47.080491532641297</c:v>
                </c:pt>
                <c:pt idx="1270">
                  <c:v>47.098335205305197</c:v>
                </c:pt>
                <c:pt idx="1271">
                  <c:v>47.116158540227197</c:v>
                </c:pt>
                <c:pt idx="1272">
                  <c:v>47.133961558126799</c:v>
                </c:pt>
                <c:pt idx="1273">
                  <c:v>47.151744279709497</c:v>
                </c:pt>
                <c:pt idx="1274">
                  <c:v>47.169506725666501</c:v>
                </c:pt>
                <c:pt idx="1275">
                  <c:v>47.187248916674498</c:v>
                </c:pt>
                <c:pt idx="1276">
                  <c:v>47.204970873396398</c:v>
                </c:pt>
                <c:pt idx="1277">
                  <c:v>47.222672616480601</c:v>
                </c:pt>
                <c:pt idx="1278">
                  <c:v>47.240354166561197</c:v>
                </c:pt>
                <c:pt idx="1279">
                  <c:v>47.2580155442582</c:v>
                </c:pt>
                <c:pt idx="1280">
                  <c:v>47.275656770177399</c:v>
                </c:pt>
                <c:pt idx="1281">
                  <c:v>47.293277864910202</c:v>
                </c:pt>
                <c:pt idx="1282">
                  <c:v>47.310878849033799</c:v>
                </c:pt>
                <c:pt idx="1283">
                  <c:v>47.328459743111402</c:v>
                </c:pt>
                <c:pt idx="1284">
                  <c:v>47.346020567691497</c:v>
                </c:pt>
                <c:pt idx="1285">
                  <c:v>47.363561343308902</c:v>
                </c:pt>
                <c:pt idx="1286">
                  <c:v>47.381082090483702</c:v>
                </c:pt>
                <c:pt idx="1287">
                  <c:v>47.398582829722002</c:v>
                </c:pt>
                <c:pt idx="1288">
                  <c:v>47.416063581515601</c:v>
                </c:pt>
                <c:pt idx="1289">
                  <c:v>47.433524366342198</c:v>
                </c:pt>
                <c:pt idx="1290">
                  <c:v>47.450965204664897</c:v>
                </c:pt>
                <c:pt idx="1291">
                  <c:v>47.468386116932898</c:v>
                </c:pt>
                <c:pt idx="1292">
                  <c:v>47.485787123581098</c:v>
                </c:pt>
                <c:pt idx="1293">
                  <c:v>47.503168245030103</c:v>
                </c:pt>
                <c:pt idx="1294">
                  <c:v>47.520529501686198</c:v>
                </c:pt>
                <c:pt idx="1295">
                  <c:v>47.537870913941603</c:v>
                </c:pt>
                <c:pt idx="1296">
                  <c:v>47.555192502174101</c:v>
                </c:pt>
                <c:pt idx="1297">
                  <c:v>47.572494286747599</c:v>
                </c:pt>
                <c:pt idx="1298">
                  <c:v>47.589776283506701</c:v>
                </c:pt>
                <c:pt idx="1299">
                  <c:v>47.607038508787397</c:v>
                </c:pt>
                <c:pt idx="1300">
                  <c:v>47.624280990437803</c:v>
                </c:pt>
                <c:pt idx="1301">
                  <c:v>47.641503748731999</c:v>
                </c:pt>
                <c:pt idx="1302">
                  <c:v>47.658706803929199</c:v>
                </c:pt>
                <c:pt idx="1303">
                  <c:v>47.675890176274201</c:v>
                </c:pt>
                <c:pt idx="1304">
                  <c:v>47.693053885996797</c:v>
                </c:pt>
                <c:pt idx="1305">
                  <c:v>47.710197953312502</c:v>
                </c:pt>
                <c:pt idx="1306">
                  <c:v>47.727322398421798</c:v>
                </c:pt>
                <c:pt idx="1307">
                  <c:v>47.7444272415105</c:v>
                </c:pt>
                <c:pt idx="1308">
                  <c:v>47.761512502750101</c:v>
                </c:pt>
                <c:pt idx="1309">
                  <c:v>47.778578202296998</c:v>
                </c:pt>
                <c:pt idx="1310">
                  <c:v>47.795624360293097</c:v>
                </c:pt>
                <c:pt idx="1311">
                  <c:v>47.812650996865599</c:v>
                </c:pt>
                <c:pt idx="1312">
                  <c:v>47.829658132127001</c:v>
                </c:pt>
                <c:pt idx="1313">
                  <c:v>47.846645786175202</c:v>
                </c:pt>
                <c:pt idx="1314">
                  <c:v>47.863613979093302</c:v>
                </c:pt>
                <c:pt idx="1315">
                  <c:v>47.880562730949798</c:v>
                </c:pt>
                <c:pt idx="1316">
                  <c:v>47.897492061798403</c:v>
                </c:pt>
                <c:pt idx="1317">
                  <c:v>47.914401991678297</c:v>
                </c:pt>
                <c:pt idx="1318">
                  <c:v>47.931292540613903</c:v>
                </c:pt>
                <c:pt idx="1319">
                  <c:v>47.948163728614901</c:v>
                </c:pt>
                <c:pt idx="1320">
                  <c:v>47.965015575676297</c:v>
                </c:pt>
                <c:pt idx="1321">
                  <c:v>47.981848101778702</c:v>
                </c:pt>
                <c:pt idx="1322">
                  <c:v>47.9986613268875</c:v>
                </c:pt>
                <c:pt idx="1323">
                  <c:v>48.0154552709539</c:v>
                </c:pt>
                <c:pt idx="1324">
                  <c:v>48.032229953914197</c:v>
                </c:pt>
                <c:pt idx="1325">
                  <c:v>48.048985395690003</c:v>
                </c:pt>
                <c:pt idx="1326">
                  <c:v>48.065721616188199</c:v>
                </c:pt>
                <c:pt idx="1327">
                  <c:v>48.082438635301301</c:v>
                </c:pt>
                <c:pt idx="1328">
                  <c:v>48.0991364729067</c:v>
                </c:pt>
                <c:pt idx="1329">
                  <c:v>48.115815148867298</c:v>
                </c:pt>
                <c:pt idx="1330">
                  <c:v>48.132474683031496</c:v>
                </c:pt>
                <c:pt idx="1331">
                  <c:v>48.149115095232702</c:v>
                </c:pt>
                <c:pt idx="1332">
                  <c:v>48.165736405289898</c:v>
                </c:pt>
                <c:pt idx="1333">
                  <c:v>48.182338633007099</c:v>
                </c:pt>
                <c:pt idx="1334">
                  <c:v>48.198921798173998</c:v>
                </c:pt>
                <c:pt idx="1335">
                  <c:v>48.2154859205653</c:v>
                </c:pt>
                <c:pt idx="1336">
                  <c:v>48.232031019941097</c:v>
                </c:pt>
                <c:pt idx="1337">
                  <c:v>48.248557116047003</c:v>
                </c:pt>
                <c:pt idx="1338">
                  <c:v>48.265064228613703</c:v>
                </c:pt>
                <c:pt idx="1339">
                  <c:v>48.281552377357301</c:v>
                </c:pt>
                <c:pt idx="1340">
                  <c:v>48.298021581979199</c:v>
                </c:pt>
                <c:pt idx="1341">
                  <c:v>48.314471862166101</c:v>
                </c:pt>
                <c:pt idx="1342">
                  <c:v>48.3309032375901</c:v>
                </c:pt>
                <c:pt idx="1343">
                  <c:v>48.347315727908502</c:v>
                </c:pt>
                <c:pt idx="1344">
                  <c:v>48.363709352764097</c:v>
                </c:pt>
                <c:pt idx="1345">
                  <c:v>48.380084131784699</c:v>
                </c:pt>
                <c:pt idx="1346">
                  <c:v>48.396440080705098</c:v>
                </c:pt>
                <c:pt idx="1347">
                  <c:v>48.412777217774298</c:v>
                </c:pt>
                <c:pt idx="1348">
                  <c:v>48.429095567123198</c:v>
                </c:pt>
                <c:pt idx="1349">
                  <c:v>48.445395148298203</c:v>
                </c:pt>
                <c:pt idx="1350">
                  <c:v>48.461675980830897</c:v>
                </c:pt>
                <c:pt idx="1351">
                  <c:v>48.477938084237699</c:v>
                </c:pt>
                <c:pt idx="1352">
                  <c:v>48.494181478020302</c:v>
                </c:pt>
                <c:pt idx="1353">
                  <c:v>48.510406181665097</c:v>
                </c:pt>
                <c:pt idx="1354">
                  <c:v>48.526612214643698</c:v>
                </c:pt>
                <c:pt idx="1355">
                  <c:v>48.542799596412699</c:v>
                </c:pt>
                <c:pt idx="1356">
                  <c:v>48.5589683464136</c:v>
                </c:pt>
                <c:pt idx="1357">
                  <c:v>48.575118484073002</c:v>
                </c:pt>
                <c:pt idx="1358">
                  <c:v>48.591250028802598</c:v>
                </c:pt>
                <c:pt idx="1359">
                  <c:v>48.607362999998799</c:v>
                </c:pt>
                <c:pt idx="1360">
                  <c:v>48.623457417043397</c:v>
                </c:pt>
                <c:pt idx="1361">
                  <c:v>48.639533299302897</c:v>
                </c:pt>
                <c:pt idx="1362">
                  <c:v>48.655590666129001</c:v>
                </c:pt>
                <c:pt idx="1363">
                  <c:v>48.671629536858298</c:v>
                </c:pt>
                <c:pt idx="1364">
                  <c:v>48.687649930812398</c:v>
                </c:pt>
                <c:pt idx="1365">
                  <c:v>48.703651867297999</c:v>
                </c:pt>
                <c:pt idx="1366">
                  <c:v>48.719635365606798</c:v>
                </c:pt>
                <c:pt idx="1367">
                  <c:v>48.7356004450154</c:v>
                </c:pt>
                <c:pt idx="1368">
                  <c:v>48.751547124785603</c:v>
                </c:pt>
                <c:pt idx="1369">
                  <c:v>48.767475424163898</c:v>
                </c:pt>
                <c:pt idx="1370">
                  <c:v>48.783385362382198</c:v>
                </c:pt>
                <c:pt idx="1371">
                  <c:v>48.799276958657103</c:v>
                </c:pt>
                <c:pt idx="1372">
                  <c:v>48.815150232190398</c:v>
                </c:pt>
                <c:pt idx="1373">
                  <c:v>48.831005202168797</c:v>
                </c:pt>
                <c:pt idx="1374">
                  <c:v>48.846841887763901</c:v>
                </c:pt>
                <c:pt idx="1375">
                  <c:v>48.862660308132703</c:v>
                </c:pt>
                <c:pt idx="1376">
                  <c:v>48.878460482416699</c:v>
                </c:pt>
                <c:pt idx="1377">
                  <c:v>48.894242429742903</c:v>
                </c:pt>
                <c:pt idx="1378">
                  <c:v>48.910006169222903</c:v>
                </c:pt>
                <c:pt idx="1379">
                  <c:v>48.925751719953603</c:v>
                </c:pt>
                <c:pt idx="1380">
                  <c:v>48.941479101016697</c:v>
                </c:pt>
                <c:pt idx="1381">
                  <c:v>48.957188331479102</c:v>
                </c:pt>
                <c:pt idx="1382">
                  <c:v>48.972879430392602</c:v>
                </c:pt>
                <c:pt idx="1383">
                  <c:v>48.988552416793901</c:v>
                </c:pt>
                <c:pt idx="1384">
                  <c:v>49.004207309705002</c:v>
                </c:pt>
                <c:pt idx="1385">
                  <c:v>49.019844128132704</c:v>
                </c:pt>
                <c:pt idx="1386">
                  <c:v>49.035462891068697</c:v>
                </c:pt>
                <c:pt idx="1387">
                  <c:v>49.051063617490101</c:v>
                </c:pt>
                <c:pt idx="1388">
                  <c:v>49.066646326358601</c:v>
                </c:pt>
                <c:pt idx="1389">
                  <c:v>49.082211036621104</c:v>
                </c:pt>
                <c:pt idx="1390">
                  <c:v>49.0977577672096</c:v>
                </c:pt>
                <c:pt idx="1391">
                  <c:v>49.1132865370408</c:v>
                </c:pt>
                <c:pt idx="1392">
                  <c:v>49.128797365016801</c:v>
                </c:pt>
                <c:pt idx="1393">
                  <c:v>49.144290270024399</c:v>
                </c:pt>
                <c:pt idx="1394">
                  <c:v>49.159765275169697</c:v>
                </c:pt>
                <c:pt idx="1395">
                  <c:v>49.175222385424703</c:v>
                </c:pt>
                <c:pt idx="1396">
                  <c:v>49.190661628983698</c:v>
                </c:pt>
                <c:pt idx="1397">
                  <c:v>49.206083024658298</c:v>
                </c:pt>
                <c:pt idx="1398">
                  <c:v>49.221486591245203</c:v>
                </c:pt>
                <c:pt idx="1399">
                  <c:v>49.236872347526102</c:v>
                </c:pt>
                <c:pt idx="1400">
                  <c:v>49.252240312267503</c:v>
                </c:pt>
                <c:pt idx="1401">
                  <c:v>49.267590504221097</c:v>
                </c:pt>
                <c:pt idx="1402">
                  <c:v>49.282922942123498</c:v>
                </c:pt>
                <c:pt idx="1403">
                  <c:v>49.2982376446964</c:v>
                </c:pt>
                <c:pt idx="1404">
                  <c:v>49.313534630646203</c:v>
                </c:pt>
                <c:pt idx="1405">
                  <c:v>49.328813918664601</c:v>
                </c:pt>
                <c:pt idx="1406">
                  <c:v>49.344075527428103</c:v>
                </c:pt>
                <c:pt idx="1407">
                  <c:v>49.359319475598198</c:v>
                </c:pt>
                <c:pt idx="1408">
                  <c:v>49.374545781821297</c:v>
                </c:pt>
                <c:pt idx="1409">
                  <c:v>49.389754464729002</c:v>
                </c:pt>
                <c:pt idx="1410">
                  <c:v>49.404945542937497</c:v>
                </c:pt>
                <c:pt idx="1411">
                  <c:v>49.420119035048302</c:v>
                </c:pt>
                <c:pt idx="1412">
                  <c:v>49.4352749596476</c:v>
                </c:pt>
                <c:pt idx="1413">
                  <c:v>49.450413335306699</c:v>
                </c:pt>
                <c:pt idx="1414">
                  <c:v>49.465534180581898</c:v>
                </c:pt>
                <c:pt idx="1415">
                  <c:v>49.480637514014198</c:v>
                </c:pt>
                <c:pt idx="1416">
                  <c:v>49.495723354129801</c:v>
                </c:pt>
                <c:pt idx="1417">
                  <c:v>49.510791719439602</c:v>
                </c:pt>
                <c:pt idx="1418">
                  <c:v>49.525842628439698</c:v>
                </c:pt>
                <c:pt idx="1419">
                  <c:v>49.540876099610998</c:v>
                </c:pt>
                <c:pt idx="1420">
                  <c:v>49.555892151419201</c:v>
                </c:pt>
                <c:pt idx="1421">
                  <c:v>49.570890802315098</c:v>
                </c:pt>
                <c:pt idx="1422">
                  <c:v>49.585872070734403</c:v>
                </c:pt>
                <c:pt idx="1423">
                  <c:v>49.600835975097702</c:v>
                </c:pt>
                <c:pt idx="1424">
                  <c:v>49.615782533810503</c:v>
                </c:pt>
                <c:pt idx="1425">
                  <c:v>49.630711765263101</c:v>
                </c:pt>
                <c:pt idx="1426">
                  <c:v>49.645623687830899</c:v>
                </c:pt>
                <c:pt idx="1427">
                  <c:v>49.660518319874001</c:v>
                </c:pt>
                <c:pt idx="1428">
                  <c:v>49.675395679737797</c:v>
                </c:pt>
                <c:pt idx="1429">
                  <c:v>49.6902557857521</c:v>
                </c:pt>
                <c:pt idx="1430">
                  <c:v>49.705098656231797</c:v>
                </c:pt>
                <c:pt idx="1431">
                  <c:v>49.719924309476802</c:v>
                </c:pt>
                <c:pt idx="1432">
                  <c:v>49.734732763771802</c:v>
                </c:pt>
                <c:pt idx="1433">
                  <c:v>49.749524037386301</c:v>
                </c:pt>
                <c:pt idx="1434">
                  <c:v>49.764298148574802</c:v>
                </c:pt>
                <c:pt idx="1435">
                  <c:v>49.779055115576597</c:v>
                </c:pt>
                <c:pt idx="1436">
                  <c:v>49.793794956615997</c:v>
                </c:pt>
                <c:pt idx="1437">
                  <c:v>49.808517689901997</c:v>
                </c:pt>
                <c:pt idx="1438">
                  <c:v>49.823223333628498</c:v>
                </c:pt>
                <c:pt idx="1439">
                  <c:v>49.837911905974501</c:v>
                </c:pt>
                <c:pt idx="1440">
                  <c:v>49.852583425103496</c:v>
                </c:pt>
                <c:pt idx="1441">
                  <c:v>49.867237909163997</c:v>
                </c:pt>
                <c:pt idx="1442">
                  <c:v>49.881875375765198</c:v>
                </c:pt>
                <c:pt idx="1443">
                  <c:v>49.896495843177199</c:v>
                </c:pt>
                <c:pt idx="1444">
                  <c:v>49.911099329810703</c:v>
                </c:pt>
                <c:pt idx="1445">
                  <c:v>49.925685853751197</c:v>
                </c:pt>
                <c:pt idx="1446">
                  <c:v>49.940255433068998</c:v>
                </c:pt>
                <c:pt idx="1447">
                  <c:v>49.954808085819302</c:v>
                </c:pt>
                <c:pt idx="1448">
                  <c:v>49.969343830042</c:v>
                </c:pt>
                <c:pt idx="1449">
                  <c:v>49.9838626837617</c:v>
                </c:pt>
                <c:pt idx="1450">
                  <c:v>49.998364664988102</c:v>
                </c:pt>
                <c:pt idx="1451">
                  <c:v>50.012849791715297</c:v>
                </c:pt>
                <c:pt idx="1452">
                  <c:v>50.027318081922402</c:v>
                </c:pt>
                <c:pt idx="1453">
                  <c:v>50.041769553573197</c:v>
                </c:pt>
                <c:pt idx="1454">
                  <c:v>50.056204224616202</c:v>
                </c:pt>
                <c:pt idx="1455">
                  <c:v>50.0706221129848</c:v>
                </c:pt>
                <c:pt idx="1456">
                  <c:v>50.085023236597003</c:v>
                </c:pt>
                <c:pt idx="1457">
                  <c:v>50.099407613355702</c:v>
                </c:pt>
                <c:pt idx="1458">
                  <c:v>50.113775261148497</c:v>
                </c:pt>
                <c:pt idx="1459">
                  <c:v>50.1281261978476</c:v>
                </c:pt>
                <c:pt idx="1460">
                  <c:v>50.142460441310199</c:v>
                </c:pt>
                <c:pt idx="1461">
                  <c:v>50.156778009377902</c:v>
                </c:pt>
                <c:pt idx="1462">
                  <c:v>50.171078919877502</c:v>
                </c:pt>
                <c:pt idx="1463">
                  <c:v>50.185363190620201</c:v>
                </c:pt>
                <c:pt idx="1464">
                  <c:v>50.199630839401799</c:v>
                </c:pt>
                <c:pt idx="1465">
                  <c:v>50.2138818840033</c:v>
                </c:pt>
                <c:pt idx="1466">
                  <c:v>50.2281163421899</c:v>
                </c:pt>
                <c:pt idx="1467">
                  <c:v>50.242334231711901</c:v>
                </c:pt>
                <c:pt idx="1468">
                  <c:v>50.256535570304102</c:v>
                </c:pt>
                <c:pt idx="1469">
                  <c:v>50.270720375685997</c:v>
                </c:pt>
                <c:pt idx="1470">
                  <c:v>50.284888665562001</c:v>
                </c:pt>
                <c:pt idx="1471">
                  <c:v>50.299040457621103</c:v>
                </c:pt>
                <c:pt idx="1472">
                  <c:v>50.313175769536798</c:v>
                </c:pt>
                <c:pt idx="1473">
                  <c:v>50.327294618967599</c:v>
                </c:pt>
                <c:pt idx="1474">
                  <c:v>50.341397023556503</c:v>
                </c:pt>
                <c:pt idx="1475">
                  <c:v>50.355483000931301</c:v>
                </c:pt>
                <c:pt idx="1476">
                  <c:v>50.3695525687043</c:v>
                </c:pt>
                <c:pt idx="1477">
                  <c:v>50.383605744472703</c:v>
                </c:pt>
                <c:pt idx="1478">
                  <c:v>50.397642545818201</c:v>
                </c:pt>
                <c:pt idx="1479">
                  <c:v>50.411662990307299</c:v>
                </c:pt>
                <c:pt idx="1480">
                  <c:v>50.425667095491001</c:v>
                </c:pt>
                <c:pt idx="1481">
                  <c:v>50.439654878905301</c:v>
                </c:pt>
                <c:pt idx="1482">
                  <c:v>50.453626358070402</c:v>
                </c:pt>
                <c:pt idx="1483">
                  <c:v>50.467581550491403</c:v>
                </c:pt>
                <c:pt idx="1484">
                  <c:v>50.4815204736582</c:v>
                </c:pt>
                <c:pt idx="1485">
                  <c:v>50.495443145045101</c:v>
                </c:pt>
                <c:pt idx="1486">
                  <c:v>50.509349582111</c:v>
                </c:pt>
                <c:pt idx="1487">
                  <c:v>50.523239802299699</c:v>
                </c:pt>
                <c:pt idx="1488">
                  <c:v>50.537113823039597</c:v>
                </c:pt>
                <c:pt idx="1489">
                  <c:v>50.550971661743397</c:v>
                </c:pt>
                <c:pt idx="1490">
                  <c:v>50.5648133358088</c:v>
                </c:pt>
                <c:pt idx="1491">
                  <c:v>50.578638862618</c:v>
                </c:pt>
                <c:pt idx="1492">
                  <c:v>50.592448259537797</c:v>
                </c:pt>
                <c:pt idx="1493">
                  <c:v>50.606241543919602</c:v>
                </c:pt>
                <c:pt idx="1494">
                  <c:v>50.620018733099499</c:v>
                </c:pt>
                <c:pt idx="1495">
                  <c:v>50.633779844398099</c:v>
                </c:pt>
                <c:pt idx="1496">
                  <c:v>50.647524895120704</c:v>
                </c:pt>
                <c:pt idx="1497">
                  <c:v>50.6612539025571</c:v>
                </c:pt>
                <c:pt idx="1498">
                  <c:v>50.674966884895198</c:v>
                </c:pt>
                <c:pt idx="1499">
                  <c:v>50.688663861577197</c:v>
                </c:pt>
                <c:pt idx="1500">
                  <c:v>50.702344847044202</c:v>
                </c:pt>
                <c:pt idx="1501">
                  <c:v>50.716009858535102</c:v>
                </c:pt>
                <c:pt idx="1502">
                  <c:v>50.729658913274001</c:v>
                </c:pt>
                <c:pt idx="1503">
                  <c:v>50.743292028469298</c:v>
                </c:pt>
                <c:pt idx="1504">
                  <c:v>50.7569092213147</c:v>
                </c:pt>
                <c:pt idx="1505">
                  <c:v>50.770510508988302</c:v>
                </c:pt>
                <c:pt idx="1506">
                  <c:v>50.7840959086532</c:v>
                </c:pt>
                <c:pt idx="1507">
                  <c:v>50.797665437457297</c:v>
                </c:pt>
                <c:pt idx="1508">
                  <c:v>50.811219112533202</c:v>
                </c:pt>
                <c:pt idx="1509">
                  <c:v>50.8247569509982</c:v>
                </c:pt>
                <c:pt idx="1510">
                  <c:v>50.8382789699547</c:v>
                </c:pt>
                <c:pt idx="1511">
                  <c:v>50.8517851864896</c:v>
                </c:pt>
                <c:pt idx="1512">
                  <c:v>50.865275617674598</c:v>
                </c:pt>
                <c:pt idx="1513">
                  <c:v>50.8787502805664</c:v>
                </c:pt>
                <c:pt idx="1514">
                  <c:v>50.892209192206202</c:v>
                </c:pt>
                <c:pt idx="1515">
                  <c:v>50.9056523696201</c:v>
                </c:pt>
                <c:pt idx="1516">
                  <c:v>50.919079829819097</c:v>
                </c:pt>
                <c:pt idx="1517">
                  <c:v>50.932491589798701</c:v>
                </c:pt>
                <c:pt idx="1518">
                  <c:v>50.945887666539498</c:v>
                </c:pt>
                <c:pt idx="1519">
                  <c:v>50.959268077006499</c:v>
                </c:pt>
                <c:pt idx="1520">
                  <c:v>50.972632838149799</c:v>
                </c:pt>
                <c:pt idx="1521">
                  <c:v>50.985981966904099</c:v>
                </c:pt>
                <c:pt idx="1522">
                  <c:v>50.999315480188798</c:v>
                </c:pt>
                <c:pt idx="1523">
                  <c:v>51.0126333949082</c:v>
                </c:pt>
                <c:pt idx="1524">
                  <c:v>51.0259357279513</c:v>
                </c:pt>
                <c:pt idx="1525">
                  <c:v>51.039222496191897</c:v>
                </c:pt>
                <c:pt idx="1526">
                  <c:v>51.052493716488499</c:v>
                </c:pt>
                <c:pt idx="1527">
                  <c:v>51.065749405684301</c:v>
                </c:pt>
                <c:pt idx="1528">
                  <c:v>51.078989580607498</c:v>
                </c:pt>
                <c:pt idx="1529">
                  <c:v>51.092214258070697</c:v>
                </c:pt>
                <c:pt idx="1530">
                  <c:v>51.105423454871399</c:v>
                </c:pt>
                <c:pt idx="1531">
                  <c:v>51.118617187792097</c:v>
                </c:pt>
                <c:pt idx="1532">
                  <c:v>51.131795473599603</c:v>
                </c:pt>
                <c:pt idx="1533">
                  <c:v>51.1449583290457</c:v>
                </c:pt>
                <c:pt idx="1534">
                  <c:v>51.158105770867003</c:v>
                </c:pt>
                <c:pt idx="1535">
                  <c:v>51.1712378157846</c:v>
                </c:pt>
                <c:pt idx="1536">
                  <c:v>51.184354480504602</c:v>
                </c:pt>
                <c:pt idx="1537">
                  <c:v>51.197455781717601</c:v>
                </c:pt>
                <c:pt idx="1538">
                  <c:v>51.210541736099103</c:v>
                </c:pt>
                <c:pt idx="1539">
                  <c:v>51.223612360309197</c:v>
                </c:pt>
                <c:pt idx="1540">
                  <c:v>51.236667670992901</c:v>
                </c:pt>
                <c:pt idx="1541">
                  <c:v>51.2497076847798</c:v>
                </c:pt>
                <c:pt idx="1542">
                  <c:v>51.262732418284301</c:v>
                </c:pt>
                <c:pt idx="1543">
                  <c:v>51.275741888105401</c:v>
                </c:pt>
                <c:pt idx="1544">
                  <c:v>51.288736110826903</c:v>
                </c:pt>
                <c:pt idx="1545">
                  <c:v>51.301715103017401</c:v>
                </c:pt>
                <c:pt idx="1546">
                  <c:v>51.314678881230101</c:v>
                </c:pt>
                <c:pt idx="1547">
                  <c:v>51.327627462002901</c:v>
                </c:pt>
                <c:pt idx="1548">
                  <c:v>51.340560861858599</c:v>
                </c:pt>
                <c:pt idx="1549">
                  <c:v>51.353479097304501</c:v>
                </c:pt>
                <c:pt idx="1550">
                  <c:v>51.366382184832702</c:v>
                </c:pt>
                <c:pt idx="1551">
                  <c:v>51.379270140920099</c:v>
                </c:pt>
                <c:pt idx="1552">
                  <c:v>51.392142982028098</c:v>
                </c:pt>
                <c:pt idx="1553">
                  <c:v>51.4050007246029</c:v>
                </c:pt>
                <c:pt idx="1554">
                  <c:v>51.4178433850755</c:v>
                </c:pt>
                <c:pt idx="1555">
                  <c:v>51.430670986109902</c:v>
                </c:pt>
                <c:pt idx="1556">
                  <c:v>51.443483539405698</c:v>
                </c:pt>
                <c:pt idx="1557">
                  <c:v>51.456281060359501</c:v>
                </c:pt>
                <c:pt idx="1558">
                  <c:v>51.469063565361303</c:v>
                </c:pt>
                <c:pt idx="1559">
                  <c:v>51.481831070786498</c:v>
                </c:pt>
                <c:pt idx="1560">
                  <c:v>51.494583592995198</c:v>
                </c:pt>
                <c:pt idx="1561">
                  <c:v>51.507321148332998</c:v>
                </c:pt>
                <c:pt idx="1562">
                  <c:v>51.520043753130203</c:v>
                </c:pt>
                <c:pt idx="1563">
                  <c:v>51.532751423702699</c:v>
                </c:pt>
                <c:pt idx="1564">
                  <c:v>51.545444176350998</c:v>
                </c:pt>
                <c:pt idx="1565">
                  <c:v>51.558122027361001</c:v>
                </c:pt>
                <c:pt idx="1566">
                  <c:v>51.570784993003798</c:v>
                </c:pt>
                <c:pt idx="1567">
                  <c:v>51.583433089535198</c:v>
                </c:pt>
                <c:pt idx="1568">
                  <c:v>51.596066333196603</c:v>
                </c:pt>
                <c:pt idx="1569">
                  <c:v>51.608684740214102</c:v>
                </c:pt>
                <c:pt idx="1570">
                  <c:v>51.621288326799302</c:v>
                </c:pt>
                <c:pt idx="1571">
                  <c:v>51.6338771091485</c:v>
                </c:pt>
                <c:pt idx="1572">
                  <c:v>51.646451103443603</c:v>
                </c:pt>
                <c:pt idx="1573">
                  <c:v>51.659010325851199</c:v>
                </c:pt>
                <c:pt idx="1574">
                  <c:v>51.671554792523203</c:v>
                </c:pt>
                <c:pt idx="1575">
                  <c:v>51.684084519596603</c:v>
                </c:pt>
                <c:pt idx="1576">
                  <c:v>51.696599523193598</c:v>
                </c:pt>
                <c:pt idx="1577">
                  <c:v>51.709099819421397</c:v>
                </c:pt>
                <c:pt idx="1578">
                  <c:v>51.721585424372499</c:v>
                </c:pt>
                <c:pt idx="1579">
                  <c:v>51.734056354124398</c:v>
                </c:pt>
                <c:pt idx="1580">
                  <c:v>51.746512624739701</c:v>
                </c:pt>
                <c:pt idx="1581">
                  <c:v>51.7589542522662</c:v>
                </c:pt>
                <c:pt idx="1582">
                  <c:v>51.771381252736802</c:v>
                </c:pt>
                <c:pt idx="1583">
                  <c:v>51.783793642169698</c:v>
                </c:pt>
                <c:pt idx="1584">
                  <c:v>51.796191436568002</c:v>
                </c:pt>
                <c:pt idx="1585">
                  <c:v>51.808574651920097</c:v>
                </c:pt>
                <c:pt idx="1586">
                  <c:v>51.820943304199503</c:v>
                </c:pt>
                <c:pt idx="1587">
                  <c:v>51.833297409364803</c:v>
                </c:pt>
                <c:pt idx="1588">
                  <c:v>51.845636983359803</c:v>
                </c:pt>
                <c:pt idx="1589">
                  <c:v>51.8579620421134</c:v>
                </c:pt>
                <c:pt idx="1590">
                  <c:v>51.870272601539703</c:v>
                </c:pt>
                <c:pt idx="1591">
                  <c:v>51.882568677538003</c:v>
                </c:pt>
                <c:pt idx="1592">
                  <c:v>51.894850285992597</c:v>
                </c:pt>
                <c:pt idx="1593">
                  <c:v>51.907117442773099</c:v>
                </c:pt>
                <c:pt idx="1594">
                  <c:v>51.919370163734101</c:v>
                </c:pt>
                <c:pt idx="1595">
                  <c:v>51.931608464715602</c:v>
                </c:pt>
                <c:pt idx="1596">
                  <c:v>51.943832361542498</c:v>
                </c:pt>
                <c:pt idx="1597">
                  <c:v>51.956041870024997</c:v>
                </c:pt>
                <c:pt idx="1598">
                  <c:v>51.9682370059584</c:v>
                </c:pt>
                <c:pt idx="1599">
                  <c:v>51.980417785123201</c:v>
                </c:pt>
                <c:pt idx="1600">
                  <c:v>51.992584223285199</c:v>
                </c:pt>
                <c:pt idx="1601">
                  <c:v>52.004736336195002</c:v>
                </c:pt>
                <c:pt idx="1602">
                  <c:v>52.016874139588801</c:v>
                </c:pt>
                <c:pt idx="1603">
                  <c:v>52.028997649187701</c:v>
                </c:pt>
                <c:pt idx="1604">
                  <c:v>52.041106880698003</c:v>
                </c:pt>
                <c:pt idx="1605">
                  <c:v>52.053201849811302</c:v>
                </c:pt>
                <c:pt idx="1606">
                  <c:v>52.065282572204197</c:v>
                </c:pt>
                <c:pt idx="1607">
                  <c:v>52.077349063538698</c:v>
                </c:pt>
                <c:pt idx="1608">
                  <c:v>52.089401339461702</c:v>
                </c:pt>
                <c:pt idx="1609">
                  <c:v>52.101439415605498</c:v>
                </c:pt>
                <c:pt idx="1610">
                  <c:v>52.113463307587502</c:v>
                </c:pt>
                <c:pt idx="1611">
                  <c:v>52.125473033739397</c:v>
                </c:pt>
                <c:pt idx="1612">
                  <c:v>52.137468610253201</c:v>
                </c:pt>
                <c:pt idx="1613">
                  <c:v>52.149450049809197</c:v>
                </c:pt>
                <c:pt idx="1614">
                  <c:v>52.161417367981699</c:v>
                </c:pt>
                <c:pt idx="1615">
                  <c:v>52.173370580330598</c:v>
                </c:pt>
                <c:pt idx="1616">
                  <c:v>52.185309702401199</c:v>
                </c:pt>
                <c:pt idx="1617">
                  <c:v>52.197234749724402</c:v>
                </c:pt>
                <c:pt idx="1618">
                  <c:v>52.209145737816598</c:v>
                </c:pt>
                <c:pt idx="1619">
                  <c:v>52.221042682179799</c:v>
                </c:pt>
                <c:pt idx="1620">
                  <c:v>52.2329255983013</c:v>
                </c:pt>
                <c:pt idx="1621">
                  <c:v>52.244794501654297</c:v>
                </c:pt>
                <c:pt idx="1622">
                  <c:v>52.256649407697203</c:v>
                </c:pt>
                <c:pt idx="1623">
                  <c:v>52.268490331874197</c:v>
                </c:pt>
                <c:pt idx="1624">
                  <c:v>52.2803172896148</c:v>
                </c:pt>
                <c:pt idx="1625">
                  <c:v>52.292130296334399</c:v>
                </c:pt>
                <c:pt idx="1626">
                  <c:v>52.303929367433703</c:v>
                </c:pt>
                <c:pt idx="1627">
                  <c:v>52.315714518299004</c:v>
                </c:pt>
                <c:pt idx="1628">
                  <c:v>52.327485764302203</c:v>
                </c:pt>
                <c:pt idx="1629">
                  <c:v>52.339243120800802</c:v>
                </c:pt>
                <c:pt idx="1630">
                  <c:v>52.350986603137798</c:v>
                </c:pt>
                <c:pt idx="1631">
                  <c:v>52.362716226641901</c:v>
                </c:pt>
                <c:pt idx="1632">
                  <c:v>52.374432006627302</c:v>
                </c:pt>
                <c:pt idx="1633">
                  <c:v>52.386133958393899</c:v>
                </c:pt>
                <c:pt idx="1634">
                  <c:v>52.397822097226999</c:v>
                </c:pt>
                <c:pt idx="1635">
                  <c:v>52.409496438397603</c:v>
                </c:pt>
                <c:pt idx="1636">
                  <c:v>52.421156997162399</c:v>
                </c:pt>
                <c:pt idx="1637">
                  <c:v>52.4328037887637</c:v>
                </c:pt>
                <c:pt idx="1638">
                  <c:v>52.444436828429097</c:v>
                </c:pt>
                <c:pt idx="1639">
                  <c:v>52.4560561313723</c:v>
                </c:pt>
                <c:pt idx="1640">
                  <c:v>52.4676617127923</c:v>
                </c:pt>
                <c:pt idx="1641">
                  <c:v>52.479253587873799</c:v>
                </c:pt>
                <c:pt idx="1642">
                  <c:v>52.4908317717871</c:v>
                </c:pt>
                <c:pt idx="1643">
                  <c:v>52.502396279688298</c:v>
                </c:pt>
                <c:pt idx="1644">
                  <c:v>52.513947126718897</c:v>
                </c:pt>
                <c:pt idx="1645">
                  <c:v>52.5254843280063</c:v>
                </c:pt>
                <c:pt idx="1646">
                  <c:v>52.537007898663298</c:v>
                </c:pt>
                <c:pt idx="1647">
                  <c:v>52.548517853788397</c:v>
                </c:pt>
                <c:pt idx="1648">
                  <c:v>52.5600142084661</c:v>
                </c:pt>
                <c:pt idx="1649">
                  <c:v>52.571496977766003</c:v>
                </c:pt>
                <c:pt idx="1650">
                  <c:v>52.582966176743902</c:v>
                </c:pt>
                <c:pt idx="1651">
                  <c:v>52.5944218204408</c:v>
                </c:pt>
                <c:pt idx="1652">
                  <c:v>52.605863923883803</c:v>
                </c:pt>
                <c:pt idx="1653">
                  <c:v>52.617292502085398</c:v>
                </c:pt>
                <c:pt idx="1654">
                  <c:v>52.6287075700439</c:v>
                </c:pt>
                <c:pt idx="1655">
                  <c:v>52.640109142743199</c:v>
                </c:pt>
                <c:pt idx="1656">
                  <c:v>52.651497235153002</c:v>
                </c:pt>
                <c:pt idx="1657">
                  <c:v>52.662871862228599</c:v>
                </c:pt>
                <c:pt idx="1658">
                  <c:v>52.674233038911197</c:v>
                </c:pt>
                <c:pt idx="1659">
                  <c:v>52.685580780127403</c:v>
                </c:pt>
                <c:pt idx="1660">
                  <c:v>52.696915100789802</c:v>
                </c:pt>
                <c:pt idx="1661">
                  <c:v>52.708236015796501</c:v>
                </c:pt>
                <c:pt idx="1662">
                  <c:v>52.719543540031502</c:v>
                </c:pt>
                <c:pt idx="1663">
                  <c:v>52.730837688364304</c:v>
                </c:pt>
                <c:pt idx="1664">
                  <c:v>52.7421184756504</c:v>
                </c:pt>
                <c:pt idx="1665">
                  <c:v>52.753385916730799</c:v>
                </c:pt>
                <c:pt idx="1666">
                  <c:v>52.764640026432403</c:v>
                </c:pt>
                <c:pt idx="1667">
                  <c:v>52.775880819877401</c:v>
                </c:pt>
                <c:pt idx="1668">
                  <c:v>52.787108314704803</c:v>
                </c:pt>
                <c:pt idx="1669">
                  <c:v>52.798322522803304</c:v>
                </c:pt>
                <c:pt idx="1670">
                  <c:v>52.8095234589521</c:v>
                </c:pt>
                <c:pt idx="1671">
                  <c:v>52.820711137916398</c:v>
                </c:pt>
                <c:pt idx="1672">
                  <c:v>52.831885574447398</c:v>
                </c:pt>
                <c:pt idx="1673">
                  <c:v>52.843046783282198</c:v>
                </c:pt>
                <c:pt idx="1674">
                  <c:v>52.854194779143803</c:v>
                </c:pt>
                <c:pt idx="1675">
                  <c:v>52.865329576741303</c:v>
                </c:pt>
                <c:pt idx="1676">
                  <c:v>52.876451190769799</c:v>
                </c:pt>
                <c:pt idx="1677">
                  <c:v>52.8875596359103</c:v>
                </c:pt>
                <c:pt idx="1678">
                  <c:v>52.898654926829799</c:v>
                </c:pt>
                <c:pt idx="1679">
                  <c:v>52.909737078181202</c:v>
                </c:pt>
                <c:pt idx="1680">
                  <c:v>52.920806104603599</c:v>
                </c:pt>
                <c:pt idx="1681">
                  <c:v>52.931862020722001</c:v>
                </c:pt>
                <c:pt idx="1682">
                  <c:v>52.942904841147403</c:v>
                </c:pt>
                <c:pt idx="1683">
                  <c:v>52.953934580476897</c:v>
                </c:pt>
                <c:pt idx="1684">
                  <c:v>52.964951253293599</c:v>
                </c:pt>
                <c:pt idx="1685">
                  <c:v>52.975954874166597</c:v>
                </c:pt>
                <c:pt idx="1686">
                  <c:v>52.986945457650997</c:v>
                </c:pt>
                <c:pt idx="1687">
                  <c:v>52.997923018288098</c:v>
                </c:pt>
                <c:pt idx="1688">
                  <c:v>53.008887570604998</c:v>
                </c:pt>
                <c:pt idx="1689">
                  <c:v>53.019839129115098</c:v>
                </c:pt>
                <c:pt idx="1690">
                  <c:v>53.0307777083178</c:v>
                </c:pt>
                <c:pt idx="1691">
                  <c:v>53.041703322698503</c:v>
                </c:pt>
                <c:pt idx="1692">
                  <c:v>53.052615986728803</c:v>
                </c:pt>
                <c:pt idx="1693">
                  <c:v>53.063515714866099</c:v>
                </c:pt>
                <c:pt idx="1694">
                  <c:v>53.074402521554298</c:v>
                </c:pt>
                <c:pt idx="1695">
                  <c:v>53.085276421223099</c:v>
                </c:pt>
                <c:pt idx="1696">
                  <c:v>53.096137428288401</c:v>
                </c:pt>
                <c:pt idx="1697">
                  <c:v>53.1069855571522</c:v>
                </c:pt>
                <c:pt idx="1698">
                  <c:v>53.117820822202503</c:v>
                </c:pt>
                <c:pt idx="1699">
                  <c:v>53.128643237813698</c:v>
                </c:pt>
                <c:pt idx="1700">
                  <c:v>53.139452818346001</c:v>
                </c:pt>
                <c:pt idx="1701">
                  <c:v>53.150249578145903</c:v>
                </c:pt>
                <c:pt idx="1702">
                  <c:v>53.161033531546003</c:v>
                </c:pt>
                <c:pt idx="1703">
                  <c:v>53.171804692865202</c:v>
                </c:pt>
                <c:pt idx="1704">
                  <c:v>53.182563076408201</c:v>
                </c:pt>
                <c:pt idx="1705">
                  <c:v>53.193308696466197</c:v>
                </c:pt>
                <c:pt idx="1706">
                  <c:v>53.204041567316303</c:v>
                </c:pt>
                <c:pt idx="1707">
                  <c:v>53.214761703222003</c:v>
                </c:pt>
                <c:pt idx="1708">
                  <c:v>53.225469118432898</c:v>
                </c:pt>
                <c:pt idx="1709">
                  <c:v>53.236163827184598</c:v>
                </c:pt>
                <c:pt idx="1710">
                  <c:v>53.246845843699099</c:v>
                </c:pt>
                <c:pt idx="1711">
                  <c:v>53.257515182184399</c:v>
                </c:pt>
                <c:pt idx="1712">
                  <c:v>53.268171856834996</c:v>
                </c:pt>
                <c:pt idx="1713">
                  <c:v>53.278815881831399</c:v>
                </c:pt>
                <c:pt idx="1714">
                  <c:v>53.289447271340102</c:v>
                </c:pt>
                <c:pt idx="1715">
                  <c:v>53.300066039514299</c:v>
                </c:pt>
                <c:pt idx="1716">
                  <c:v>53.310672200493002</c:v>
                </c:pt>
                <c:pt idx="1717">
                  <c:v>53.321265768401702</c:v>
                </c:pt>
                <c:pt idx="1718">
                  <c:v>53.331846757351997</c:v>
                </c:pt>
                <c:pt idx="1719">
                  <c:v>53.342415181441702</c:v>
                </c:pt>
                <c:pt idx="1720">
                  <c:v>53.352971054754903</c:v>
                </c:pt>
                <c:pt idx="1721">
                  <c:v>53.363514391362102</c:v>
                </c:pt>
                <c:pt idx="1722">
                  <c:v>53.374045205319803</c:v>
                </c:pt>
                <c:pt idx="1723">
                  <c:v>53.384563510670901</c:v>
                </c:pt>
                <c:pt idx="1724">
                  <c:v>53.395069321374798</c:v>
                </c:pt>
                <c:pt idx="1725">
                  <c:v>53.405562651455</c:v>
                </c:pt>
                <c:pt idx="1726">
                  <c:v>53.416043514930202</c:v>
                </c:pt>
                <c:pt idx="1727">
                  <c:v>53.426511925781199</c:v>
                </c:pt>
                <c:pt idx="1728">
                  <c:v>53.436967897975002</c:v>
                </c:pt>
                <c:pt idx="1729">
                  <c:v>53.447411445464397</c:v>
                </c:pt>
                <c:pt idx="1730">
                  <c:v>53.457842582187801</c:v>
                </c:pt>
                <c:pt idx="1731">
                  <c:v>53.4682613220698</c:v>
                </c:pt>
                <c:pt idx="1732">
                  <c:v>53.478667679020603</c:v>
                </c:pt>
                <c:pt idx="1733">
                  <c:v>53.489061667024501</c:v>
                </c:pt>
                <c:pt idx="1734">
                  <c:v>53.4994433000371</c:v>
                </c:pt>
                <c:pt idx="1735">
                  <c:v>53.509812591853503</c:v>
                </c:pt>
                <c:pt idx="1736">
                  <c:v>53.520169556341401</c:v>
                </c:pt>
                <c:pt idx="1737">
                  <c:v>53.530514207355303</c:v>
                </c:pt>
                <c:pt idx="1738">
                  <c:v>53.540846558736597</c:v>
                </c:pt>
                <c:pt idx="1739">
                  <c:v>53.551166624313197</c:v>
                </c:pt>
                <c:pt idx="1740">
                  <c:v>53.561474417899703</c:v>
                </c:pt>
                <c:pt idx="1741">
                  <c:v>53.571769953297803</c:v>
                </c:pt>
                <c:pt idx="1742">
                  <c:v>53.582053244299601</c:v>
                </c:pt>
                <c:pt idx="1743">
                  <c:v>53.592324304696703</c:v>
                </c:pt>
                <c:pt idx="1744">
                  <c:v>53.602583148239297</c:v>
                </c:pt>
                <c:pt idx="1745">
                  <c:v>53.612829788677303</c:v>
                </c:pt>
                <c:pt idx="1746">
                  <c:v>53.623064239747499</c:v>
                </c:pt>
                <c:pt idx="1747">
                  <c:v>53.633286515173403</c:v>
                </c:pt>
                <c:pt idx="1748">
                  <c:v>53.643496628665602</c:v>
                </c:pt>
                <c:pt idx="1749">
                  <c:v>53.653694593921102</c:v>
                </c:pt>
                <c:pt idx="1750">
                  <c:v>53.663880424624203</c:v>
                </c:pt>
                <c:pt idx="1751">
                  <c:v>53.674054134445697</c:v>
                </c:pt>
                <c:pt idx="1752">
                  <c:v>53.684215736958997</c:v>
                </c:pt>
                <c:pt idx="1753">
                  <c:v>53.694365245854598</c:v>
                </c:pt>
                <c:pt idx="1754">
                  <c:v>53.704502674761997</c:v>
                </c:pt>
                <c:pt idx="1755">
                  <c:v>53.714628037293501</c:v>
                </c:pt>
                <c:pt idx="1756">
                  <c:v>53.724741347047498</c:v>
                </c:pt>
                <c:pt idx="1757">
                  <c:v>53.734842617609097</c:v>
                </c:pt>
                <c:pt idx="1758">
                  <c:v>53.744931862549798</c:v>
                </c:pt>
                <c:pt idx="1759">
                  <c:v>53.755009095427603</c:v>
                </c:pt>
                <c:pt idx="1760">
                  <c:v>53.765074329786898</c:v>
                </c:pt>
                <c:pt idx="1761">
                  <c:v>53.775127582197499</c:v>
                </c:pt>
                <c:pt idx="1762">
                  <c:v>53.785168858871899</c:v>
                </c:pt>
                <c:pt idx="1763">
                  <c:v>53.795198177960401</c:v>
                </c:pt>
                <c:pt idx="1764">
                  <c:v>53.805215552855302</c:v>
                </c:pt>
                <c:pt idx="1765">
                  <c:v>53.815220996949002</c:v>
                </c:pt>
                <c:pt idx="1766">
                  <c:v>53.825214523633498</c:v>
                </c:pt>
                <c:pt idx="1767">
                  <c:v>53.8351961463013</c:v>
                </c:pt>
                <c:pt idx="1768">
                  <c:v>53.845165878344503</c:v>
                </c:pt>
                <c:pt idx="1769">
                  <c:v>53.855123733155501</c:v>
                </c:pt>
                <c:pt idx="1770">
                  <c:v>53.865069723562797</c:v>
                </c:pt>
                <c:pt idx="1771">
                  <c:v>53.875003862615003</c:v>
                </c:pt>
                <c:pt idx="1772">
                  <c:v>53.884926164342097</c:v>
                </c:pt>
                <c:pt idx="1773">
                  <c:v>53.894836642120097</c:v>
                </c:pt>
                <c:pt idx="1774">
                  <c:v>53.9047353093247</c:v>
                </c:pt>
                <c:pt idx="1775">
                  <c:v>53.9146221793319</c:v>
                </c:pt>
                <c:pt idx="1776">
                  <c:v>53.924497265517601</c:v>
                </c:pt>
                <c:pt idx="1777">
                  <c:v>53.9343605812577</c:v>
                </c:pt>
                <c:pt idx="1778">
                  <c:v>53.944212139927998</c:v>
                </c:pt>
                <c:pt idx="1779">
                  <c:v>53.9540519549045</c:v>
                </c:pt>
                <c:pt idx="1780">
                  <c:v>53.963880039563001</c:v>
                </c:pt>
                <c:pt idx="1781">
                  <c:v>53.973696407279398</c:v>
                </c:pt>
                <c:pt idx="1782">
                  <c:v>53.9835010714296</c:v>
                </c:pt>
                <c:pt idx="1783">
                  <c:v>53.993294045389497</c:v>
                </c:pt>
                <c:pt idx="1784">
                  <c:v>54.003075342534999</c:v>
                </c:pt>
                <c:pt idx="1785">
                  <c:v>54.012844973010999</c:v>
                </c:pt>
                <c:pt idx="1786">
                  <c:v>54.022602947727997</c:v>
                </c:pt>
                <c:pt idx="1787">
                  <c:v>54.032349284117203</c:v>
                </c:pt>
                <c:pt idx="1788">
                  <c:v>54.042083995454803</c:v>
                </c:pt>
                <c:pt idx="1789">
                  <c:v>54.051807095016699</c:v>
                </c:pt>
                <c:pt idx="1790">
                  <c:v>54.061518596079097</c:v>
                </c:pt>
                <c:pt idx="1791">
                  <c:v>54.071218511917998</c:v>
                </c:pt>
                <c:pt idx="1792">
                  <c:v>54.080906855809502</c:v>
                </c:pt>
                <c:pt idx="1793">
                  <c:v>54.090583641029603</c:v>
                </c:pt>
                <c:pt idx="1794">
                  <c:v>54.100248880854302</c:v>
                </c:pt>
                <c:pt idx="1795">
                  <c:v>54.109902588559798</c:v>
                </c:pt>
                <c:pt idx="1796">
                  <c:v>54.119544777422199</c:v>
                </c:pt>
                <c:pt idx="1797">
                  <c:v>54.129175460717299</c:v>
                </c:pt>
                <c:pt idx="1798">
                  <c:v>54.138794651721398</c:v>
                </c:pt>
                <c:pt idx="1799">
                  <c:v>54.148402363710503</c:v>
                </c:pt>
                <c:pt idx="1800">
                  <c:v>54.157998604871104</c:v>
                </c:pt>
                <c:pt idx="1801">
                  <c:v>54.167583383712902</c:v>
                </c:pt>
                <c:pt idx="1802">
                  <c:v>54.177156720612601</c:v>
                </c:pt>
                <c:pt idx="1803">
                  <c:v>54.1867186286783</c:v>
                </c:pt>
                <c:pt idx="1804">
                  <c:v>54.196269121018197</c:v>
                </c:pt>
                <c:pt idx="1805">
                  <c:v>54.2058082107405</c:v>
                </c:pt>
                <c:pt idx="1806">
                  <c:v>54.2153359109533</c:v>
                </c:pt>
                <c:pt idx="1807">
                  <c:v>54.224852234764903</c:v>
                </c:pt>
                <c:pt idx="1808">
                  <c:v>54.234357195283401</c:v>
                </c:pt>
                <c:pt idx="1809">
                  <c:v>54.243850805617001</c:v>
                </c:pt>
                <c:pt idx="1810">
                  <c:v>54.253333078873901</c:v>
                </c:pt>
                <c:pt idx="1811">
                  <c:v>54.2628040281623</c:v>
                </c:pt>
                <c:pt idx="1812">
                  <c:v>54.272263666590298</c:v>
                </c:pt>
                <c:pt idx="1813">
                  <c:v>54.281712007266201</c:v>
                </c:pt>
                <c:pt idx="1814">
                  <c:v>54.2911490632981</c:v>
                </c:pt>
                <c:pt idx="1815">
                  <c:v>54.300574842282799</c:v>
                </c:pt>
                <c:pt idx="1816">
                  <c:v>54.309989351078102</c:v>
                </c:pt>
                <c:pt idx="1817">
                  <c:v>54.319392611360101</c:v>
                </c:pt>
                <c:pt idx="1818">
                  <c:v>54.328784636042002</c:v>
                </c:pt>
                <c:pt idx="1819">
                  <c:v>54.338165438037002</c:v>
                </c:pt>
                <c:pt idx="1820">
                  <c:v>54.347535030258499</c:v>
                </c:pt>
                <c:pt idx="1821">
                  <c:v>54.356893425619802</c:v>
                </c:pt>
                <c:pt idx="1822">
                  <c:v>54.366240637034103</c:v>
                </c:pt>
                <c:pt idx="1823">
                  <c:v>54.375576677414699</c:v>
                </c:pt>
                <c:pt idx="1824">
                  <c:v>54.384901559674802</c:v>
                </c:pt>
                <c:pt idx="1825">
                  <c:v>54.3942152967279</c:v>
                </c:pt>
                <c:pt idx="1826">
                  <c:v>54.403517901487099</c:v>
                </c:pt>
                <c:pt idx="1827">
                  <c:v>54.412809386865803</c:v>
                </c:pt>
                <c:pt idx="1828">
                  <c:v>54.422089765777201</c:v>
                </c:pt>
                <c:pt idx="1829">
                  <c:v>54.431359051134599</c:v>
                </c:pt>
                <c:pt idx="1830">
                  <c:v>54.440617235061502</c:v>
                </c:pt>
                <c:pt idx="1831">
                  <c:v>54.449864306713401</c:v>
                </c:pt>
                <c:pt idx="1832">
                  <c:v>54.459100317867197</c:v>
                </c:pt>
                <c:pt idx="1833">
                  <c:v>54.468325281272101</c:v>
                </c:pt>
                <c:pt idx="1834">
                  <c:v>54.477539209677502</c:v>
                </c:pt>
                <c:pt idx="1835">
                  <c:v>54.486742115832499</c:v>
                </c:pt>
                <c:pt idx="1836">
                  <c:v>54.4959340124866</c:v>
                </c:pt>
                <c:pt idx="1837">
                  <c:v>54.505114912388898</c:v>
                </c:pt>
                <c:pt idx="1838">
                  <c:v>54.514284828288801</c:v>
                </c:pt>
                <c:pt idx="1839">
                  <c:v>54.523443772935501</c:v>
                </c:pt>
                <c:pt idx="1840">
                  <c:v>54.5325917590784</c:v>
                </c:pt>
                <c:pt idx="1841">
                  <c:v>54.541728799466703</c:v>
                </c:pt>
                <c:pt idx="1842">
                  <c:v>54.5508549068497</c:v>
                </c:pt>
                <c:pt idx="1843">
                  <c:v>54.559970093976602</c:v>
                </c:pt>
                <c:pt idx="1844">
                  <c:v>54.569074373596898</c:v>
                </c:pt>
                <c:pt idx="1845">
                  <c:v>54.578167758459699</c:v>
                </c:pt>
                <c:pt idx="1846">
                  <c:v>54.587250261314303</c:v>
                </c:pt>
                <c:pt idx="1847">
                  <c:v>54.596321894909998</c:v>
                </c:pt>
                <c:pt idx="1848">
                  <c:v>54.605382671996203</c:v>
                </c:pt>
                <c:pt idx="1849">
                  <c:v>54.614432605322101</c:v>
                </c:pt>
                <c:pt idx="1850">
                  <c:v>54.623471707636902</c:v>
                </c:pt>
                <c:pt idx="1851">
                  <c:v>54.632499991689997</c:v>
                </c:pt>
                <c:pt idx="1852">
                  <c:v>54.641517470230603</c:v>
                </c:pt>
                <c:pt idx="1853">
                  <c:v>54.650524156008103</c:v>
                </c:pt>
                <c:pt idx="1854">
                  <c:v>54.659520061771701</c:v>
                </c:pt>
                <c:pt idx="1855">
                  <c:v>54.668505200270701</c:v>
                </c:pt>
                <c:pt idx="1856">
                  <c:v>54.677479584254399</c:v>
                </c:pt>
                <c:pt idx="1857">
                  <c:v>54.686443226472001</c:v>
                </c:pt>
                <c:pt idx="1858">
                  <c:v>54.695396139672901</c:v>
                </c:pt>
                <c:pt idx="1859">
                  <c:v>54.704338336606398</c:v>
                </c:pt>
                <c:pt idx="1860">
                  <c:v>54.713269830021602</c:v>
                </c:pt>
                <c:pt idx="1861">
                  <c:v>54.722190632668003</c:v>
                </c:pt>
                <c:pt idx="1862">
                  <c:v>54.731100757294797</c:v>
                </c:pt>
                <c:pt idx="1863">
                  <c:v>54.740000214692998</c:v>
                </c:pt>
                <c:pt idx="1864">
                  <c:v>54.748888892979402</c:v>
                </c:pt>
                <c:pt idx="1865">
                  <c:v>54.757766920102199</c:v>
                </c:pt>
                <c:pt idx="1866">
                  <c:v>54.766634308478899</c:v>
                </c:pt>
                <c:pt idx="1867">
                  <c:v>54.775491070527004</c:v>
                </c:pt>
                <c:pt idx="1868">
                  <c:v>54.784337218664</c:v>
                </c:pt>
                <c:pt idx="1869">
                  <c:v>54.793172765307602</c:v>
                </c:pt>
                <c:pt idx="1870">
                  <c:v>54.8019977228751</c:v>
                </c:pt>
                <c:pt idx="1871">
                  <c:v>54.810812103784102</c:v>
                </c:pt>
                <c:pt idx="1872">
                  <c:v>54.8196159204522</c:v>
                </c:pt>
                <c:pt idx="1873">
                  <c:v>54.828409185296799</c:v>
                </c:pt>
                <c:pt idx="1874">
                  <c:v>54.837191910735498</c:v>
                </c:pt>
                <c:pt idx="1875">
                  <c:v>54.8459641091858</c:v>
                </c:pt>
                <c:pt idx="1876">
                  <c:v>54.854725793065199</c:v>
                </c:pt>
                <c:pt idx="1877">
                  <c:v>54.863476974791297</c:v>
                </c:pt>
                <c:pt idx="1878">
                  <c:v>54.872217666781502</c:v>
                </c:pt>
                <c:pt idx="1879">
                  <c:v>54.880947881453501</c:v>
                </c:pt>
                <c:pt idx="1880">
                  <c:v>54.889667631224597</c:v>
                </c:pt>
                <c:pt idx="1881">
                  <c:v>54.898376928512498</c:v>
                </c:pt>
                <c:pt idx="1882">
                  <c:v>54.907075785734598</c:v>
                </c:pt>
                <c:pt idx="1883">
                  <c:v>54.915764215308499</c:v>
                </c:pt>
                <c:pt idx="1884">
                  <c:v>54.924442229651703</c:v>
                </c:pt>
                <c:pt idx="1885">
                  <c:v>54.933109841181697</c:v>
                </c:pt>
                <c:pt idx="1886">
                  <c:v>54.941767062316003</c:v>
                </c:pt>
                <c:pt idx="1887">
                  <c:v>54.950413905472303</c:v>
                </c:pt>
                <c:pt idx="1888">
                  <c:v>54.959050383067897</c:v>
                </c:pt>
                <c:pt idx="1889">
                  <c:v>54.967676507520402</c:v>
                </c:pt>
                <c:pt idx="1890">
                  <c:v>54.976292291247297</c:v>
                </c:pt>
                <c:pt idx="1891">
                  <c:v>54.984897746666199</c:v>
                </c:pt>
                <c:pt idx="1892">
                  <c:v>54.993492886194602</c:v>
                </c:pt>
                <c:pt idx="1893">
                  <c:v>55.002077722249901</c:v>
                </c:pt>
                <c:pt idx="1894">
                  <c:v>55.010652267249803</c:v>
                </c:pt>
                <c:pt idx="1895">
                  <c:v>55.019216533611697</c:v>
                </c:pt>
                <c:pt idx="1896">
                  <c:v>55.027770533753198</c:v>
                </c:pt>
                <c:pt idx="1897">
                  <c:v>55.036314172550199</c:v>
                </c:pt>
                <c:pt idx="1898">
                  <c:v>55.044847510930097</c:v>
                </c:pt>
                <c:pt idx="1899">
                  <c:v>55.053370606138998</c:v>
                </c:pt>
                <c:pt idx="1900">
                  <c:v>55.061883470188697</c:v>
                </c:pt>
                <c:pt idx="1901">
                  <c:v>55.070386115091203</c:v>
                </c:pt>
                <c:pt idx="1902">
                  <c:v>55.078878552858299</c:v>
                </c:pt>
                <c:pt idx="1903">
                  <c:v>55.0873607955021</c:v>
                </c:pt>
                <c:pt idx="1904">
                  <c:v>55.095832855034303</c:v>
                </c:pt>
                <c:pt idx="1905">
                  <c:v>55.104294743466902</c:v>
                </c:pt>
                <c:pt idx="1906">
                  <c:v>55.1127464728118</c:v>
                </c:pt>
                <c:pt idx="1907">
                  <c:v>55.1211880550809</c:v>
                </c:pt>
                <c:pt idx="1908">
                  <c:v>55.129619502285998</c:v>
                </c:pt>
                <c:pt idx="1909">
                  <c:v>55.138040826439202</c:v>
                </c:pt>
                <c:pt idx="1910">
                  <c:v>55.146452039552202</c:v>
                </c:pt>
                <c:pt idx="1911">
                  <c:v>55.154853153636999</c:v>
                </c:pt>
                <c:pt idx="1912">
                  <c:v>55.163244180705497</c:v>
                </c:pt>
                <c:pt idx="1913">
                  <c:v>55.171625132769599</c:v>
                </c:pt>
                <c:pt idx="1914">
                  <c:v>55.179996021841198</c:v>
                </c:pt>
                <c:pt idx="1915">
                  <c:v>55.188356859932199</c:v>
                </c:pt>
                <c:pt idx="1916">
                  <c:v>55.196707659054603</c:v>
                </c:pt>
                <c:pt idx="1917">
                  <c:v>55.205048431220099</c:v>
                </c:pt>
                <c:pt idx="1918">
                  <c:v>55.213379188440697</c:v>
                </c:pt>
                <c:pt idx="1919">
                  <c:v>55.2216999427283</c:v>
                </c:pt>
                <c:pt idx="1920">
                  <c:v>55.230010706094802</c:v>
                </c:pt>
                <c:pt idx="1921">
                  <c:v>55.238311490552199</c:v>
                </c:pt>
                <c:pt idx="1922">
                  <c:v>55.246602308112301</c:v>
                </c:pt>
                <c:pt idx="1923">
                  <c:v>55.254883170786997</c:v>
                </c:pt>
                <c:pt idx="1924">
                  <c:v>55.263154090588102</c:v>
                </c:pt>
                <c:pt idx="1925">
                  <c:v>55.271415079527799</c:v>
                </c:pt>
                <c:pt idx="1926">
                  <c:v>55.279666149617697</c:v>
                </c:pt>
                <c:pt idx="1927">
                  <c:v>55.287907312869898</c:v>
                </c:pt>
                <c:pt idx="1928">
                  <c:v>55.296138581296198</c:v>
                </c:pt>
                <c:pt idx="1929">
                  <c:v>55.3043599669085</c:v>
                </c:pt>
                <c:pt idx="1930">
                  <c:v>55.312570809575597</c:v>
                </c:pt>
                <c:pt idx="1931">
                  <c:v>55.320772370360999</c:v>
                </c:pt>
                <c:pt idx="1932">
                  <c:v>55.328964063541399</c:v>
                </c:pt>
                <c:pt idx="1933">
                  <c:v>55.337145901105302</c:v>
                </c:pt>
                <c:pt idx="1934">
                  <c:v>55.3453178950286</c:v>
                </c:pt>
                <c:pt idx="1935">
                  <c:v>55.353480057275</c:v>
                </c:pt>
                <c:pt idx="1936">
                  <c:v>55.361632399795297</c:v>
                </c:pt>
                <c:pt idx="1937">
                  <c:v>55.369774934528103</c:v>
                </c:pt>
                <c:pt idx="1938">
                  <c:v>55.377907673399399</c:v>
                </c:pt>
                <c:pt idx="1939">
                  <c:v>55.3860306283227</c:v>
                </c:pt>
                <c:pt idx="1940">
                  <c:v>55.3941438111991</c:v>
                </c:pt>
                <c:pt idx="1941">
                  <c:v>55.402247233916903</c:v>
                </c:pt>
                <c:pt idx="1942">
                  <c:v>55.410340908352303</c:v>
                </c:pt>
                <c:pt idx="1943">
                  <c:v>55.418424846368801</c:v>
                </c:pt>
                <c:pt idx="1944">
                  <c:v>55.426499059817402</c:v>
                </c:pt>
                <c:pt idx="1945">
                  <c:v>55.434563560536603</c:v>
                </c:pt>
                <c:pt idx="1946">
                  <c:v>55.442618360352398</c:v>
                </c:pt>
                <c:pt idx="1947">
                  <c:v>55.4506634710784</c:v>
                </c:pt>
                <c:pt idx="1948">
                  <c:v>55.4586989045157</c:v>
                </c:pt>
                <c:pt idx="1949">
                  <c:v>55.466724672452699</c:v>
                </c:pt>
                <c:pt idx="1950">
                  <c:v>55.4747407866655</c:v>
                </c:pt>
                <c:pt idx="1951">
                  <c:v>55.482747258917598</c:v>
                </c:pt>
                <c:pt idx="1952">
                  <c:v>55.4907441009601</c:v>
                </c:pt>
                <c:pt idx="1953">
                  <c:v>55.498731324531597</c:v>
                </c:pt>
                <c:pt idx="1954">
                  <c:v>55.506708941357999</c:v>
                </c:pt>
                <c:pt idx="1955">
                  <c:v>55.514676963153001</c:v>
                </c:pt>
                <c:pt idx="1956">
                  <c:v>55.522635401617599</c:v>
                </c:pt>
                <c:pt idx="1957">
                  <c:v>55.5305842684403</c:v>
                </c:pt>
                <c:pt idx="1958">
                  <c:v>55.538523575297198</c:v>
                </c:pt>
                <c:pt idx="1959">
                  <c:v>55.546453333852</c:v>
                </c:pt>
                <c:pt idx="1960">
                  <c:v>55.554373555755497</c:v>
                </c:pt>
                <c:pt idx="1961">
                  <c:v>55.562284252646499</c:v>
                </c:pt>
                <c:pt idx="1962">
                  <c:v>55.570185436151</c:v>
                </c:pt>
                <c:pt idx="1963">
                  <c:v>55.578077109801498</c:v>
                </c:pt>
                <c:pt idx="1964">
                  <c:v>55.585959138522902</c:v>
                </c:pt>
                <c:pt idx="1965">
                  <c:v>55.5938316764558</c:v>
                </c:pt>
                <c:pt idx="1966">
                  <c:v>55.601694734771399</c:v>
                </c:pt>
                <c:pt idx="1967">
                  <c:v>55.609548324622601</c:v>
                </c:pt>
                <c:pt idx="1968">
                  <c:v>55.617392457144497</c:v>
                </c:pt>
                <c:pt idx="1969">
                  <c:v>55.625227143454502</c:v>
                </c:pt>
                <c:pt idx="1970">
                  <c:v>55.633052394651799</c:v>
                </c:pt>
                <c:pt idx="1971">
                  <c:v>55.640868221817698</c:v>
                </c:pt>
                <c:pt idx="1972">
                  <c:v>55.648674636015599</c:v>
                </c:pt>
                <c:pt idx="1973">
                  <c:v>55.656471648290903</c:v>
                </c:pt>
                <c:pt idx="1974">
                  <c:v>55.664259269671199</c:v>
                </c:pt>
                <c:pt idx="1975">
                  <c:v>55.672037511166202</c:v>
                </c:pt>
                <c:pt idx="1976">
                  <c:v>55.6798063837673</c:v>
                </c:pt>
                <c:pt idx="1977">
                  <c:v>55.687565898448398</c:v>
                </c:pt>
                <c:pt idx="1978">
                  <c:v>55.695316066165297</c:v>
                </c:pt>
                <c:pt idx="1979">
                  <c:v>55.703056897855703</c:v>
                </c:pt>
                <c:pt idx="1980">
                  <c:v>55.710788404439597</c:v>
                </c:pt>
                <c:pt idx="1981">
                  <c:v>55.718510596819002</c:v>
                </c:pt>
                <c:pt idx="1982">
                  <c:v>55.726223485877902</c:v>
                </c:pt>
                <c:pt idx="1983">
                  <c:v>55.733927082482403</c:v>
                </c:pt>
                <c:pt idx="1984">
                  <c:v>55.741621397480699</c:v>
                </c:pt>
                <c:pt idx="1985">
                  <c:v>55.749306441702899</c:v>
                </c:pt>
                <c:pt idx="1986">
                  <c:v>55.756982225961501</c:v>
                </c:pt>
                <c:pt idx="1987">
                  <c:v>55.7646487610508</c:v>
                </c:pt>
                <c:pt idx="1988">
                  <c:v>55.772306057747102</c:v>
                </c:pt>
                <c:pt idx="1989">
                  <c:v>55.779954126808903</c:v>
                </c:pt>
                <c:pt idx="1990">
                  <c:v>55.787592978976903</c:v>
                </c:pt>
                <c:pt idx="1991">
                  <c:v>55.795222624973697</c:v>
                </c:pt>
                <c:pt idx="1992">
                  <c:v>55.802843075503802</c:v>
                </c:pt>
                <c:pt idx="1993">
                  <c:v>55.810454341254101</c:v>
                </c:pt>
                <c:pt idx="1994">
                  <c:v>55.8180564328934</c:v>
                </c:pt>
                <c:pt idx="1995">
                  <c:v>55.8256493610725</c:v>
                </c:pt>
                <c:pt idx="1996">
                  <c:v>55.833233136424298</c:v>
                </c:pt>
                <c:pt idx="1997">
                  <c:v>55.840807769564002</c:v>
                </c:pt>
                <c:pt idx="1998">
                  <c:v>55.848373271088398</c:v>
                </c:pt>
                <c:pt idx="1999">
                  <c:v>55.855929651576801</c:v>
                </c:pt>
                <c:pt idx="2000">
                  <c:v>55.863476921590397</c:v>
                </c:pt>
                <c:pt idx="2001">
                  <c:v>55.871015091672398</c:v>
                </c:pt>
                <c:pt idx="2002">
                  <c:v>55.8785441723481</c:v>
                </c:pt>
                <c:pt idx="2003">
                  <c:v>55.886064174125003</c:v>
                </c:pt>
                <c:pt idx="2004">
                  <c:v>55.893575107492403</c:v>
                </c:pt>
                <c:pt idx="2005">
                  <c:v>55.901076982921801</c:v>
                </c:pt>
                <c:pt idx="2006">
                  <c:v>55.908569810866901</c:v>
                </c:pt>
                <c:pt idx="2007">
                  <c:v>55.916053601763302</c:v>
                </c:pt>
                <c:pt idx="2008">
                  <c:v>55.923528366028698</c:v>
                </c:pt>
                <c:pt idx="2009">
                  <c:v>55.930994114062898</c:v>
                </c:pt>
                <c:pt idx="2010">
                  <c:v>55.938450856247698</c:v>
                </c:pt>
                <c:pt idx="2011">
                  <c:v>55.945898602946897</c:v>
                </c:pt>
                <c:pt idx="2012">
                  <c:v>55.953337370364601</c:v>
                </c:pt>
                <c:pt idx="2013">
                  <c:v>55.960767171389598</c:v>
                </c:pt>
                <c:pt idx="2014">
                  <c:v>55.968188008966997</c:v>
                </c:pt>
                <c:pt idx="2015">
                  <c:v>55.9755998934235</c:v>
                </c:pt>
                <c:pt idx="2016">
                  <c:v>55.983002835068703</c:v>
                </c:pt>
                <c:pt idx="2017">
                  <c:v>55.9903968441944</c:v>
                </c:pt>
                <c:pt idx="2018">
                  <c:v>55.997781931075103</c:v>
                </c:pt>
                <c:pt idx="2019">
                  <c:v>56.005158105967702</c:v>
                </c:pt>
                <c:pt idx="2020">
                  <c:v>56.0125253791118</c:v>
                </c:pt>
                <c:pt idx="2021">
                  <c:v>56.019883760729499</c:v>
                </c:pt>
                <c:pt idx="2022">
                  <c:v>56.027233261025103</c:v>
                </c:pt>
                <c:pt idx="2023">
                  <c:v>56.034573890186003</c:v>
                </c:pt>
                <c:pt idx="2024">
                  <c:v>56.041905658381602</c:v>
                </c:pt>
                <c:pt idx="2025">
                  <c:v>56.049228575764197</c:v>
                </c:pt>
                <c:pt idx="2026">
                  <c:v>56.056542652468302</c:v>
                </c:pt>
                <c:pt idx="2027">
                  <c:v>56.063847898611201</c:v>
                </c:pt>
                <c:pt idx="2028">
                  <c:v>56.071144324292703</c:v>
                </c:pt>
                <c:pt idx="2029">
                  <c:v>56.078431939594999</c:v>
                </c:pt>
                <c:pt idx="2030">
                  <c:v>56.085710754582799</c:v>
                </c:pt>
                <c:pt idx="2031">
                  <c:v>56.092980779303502</c:v>
                </c:pt>
                <c:pt idx="2032">
                  <c:v>56.100242023786898</c:v>
                </c:pt>
                <c:pt idx="2033">
                  <c:v>56.107494498045497</c:v>
                </c:pt>
                <c:pt idx="2034">
                  <c:v>56.114738212074002</c:v>
                </c:pt>
                <c:pt idx="2035">
                  <c:v>56.121973175849902</c:v>
                </c:pt>
                <c:pt idx="2036">
                  <c:v>56.129199399333203</c:v>
                </c:pt>
                <c:pt idx="2037">
                  <c:v>56.1364168924664</c:v>
                </c:pt>
                <c:pt idx="2038">
                  <c:v>56.143625665174397</c:v>
                </c:pt>
                <c:pt idx="2039">
                  <c:v>56.150825727364797</c:v>
                </c:pt>
                <c:pt idx="2040">
                  <c:v>56.1580170889277</c:v>
                </c:pt>
                <c:pt idx="2041">
                  <c:v>56.1651997597356</c:v>
                </c:pt>
                <c:pt idx="2042">
                  <c:v>56.172373749643597</c:v>
                </c:pt>
                <c:pt idx="2043">
                  <c:v>56.179539068489497</c:v>
                </c:pt>
                <c:pt idx="2044">
                  <c:v>56.186695726093397</c:v>
                </c:pt>
                <c:pt idx="2045">
                  <c:v>56.193843732257903</c:v>
                </c:pt>
                <c:pt idx="2046">
                  <c:v>56.200983096768397</c:v>
                </c:pt>
                <c:pt idx="2047">
                  <c:v>56.208113829392502</c:v>
                </c:pt>
                <c:pt idx="2048">
                  <c:v>56.215235939880699</c:v>
                </c:pt>
                <c:pt idx="2049">
                  <c:v>56.222349437965498</c:v>
                </c:pt>
                <c:pt idx="2050">
                  <c:v>56.229454333362597</c:v>
                </c:pt>
                <c:pt idx="2051">
                  <c:v>56.236550635769603</c:v>
                </c:pt>
                <c:pt idx="2052">
                  <c:v>56.243638354866903</c:v>
                </c:pt>
                <c:pt idx="2053">
                  <c:v>56.250717500317599</c:v>
                </c:pt>
                <c:pt idx="2054">
                  <c:v>56.257788081767103</c:v>
                </c:pt>
                <c:pt idx="2055">
                  <c:v>56.264850108843298</c:v>
                </c:pt>
                <c:pt idx="2056">
                  <c:v>56.2719035911567</c:v>
                </c:pt>
                <c:pt idx="2057">
                  <c:v>56.278948538300497</c:v>
                </c:pt>
                <c:pt idx="2058">
                  <c:v>56.285984959850097</c:v>
                </c:pt>
                <c:pt idx="2059">
                  <c:v>56.2930128653636</c:v>
                </c:pt>
                <c:pt idx="2060">
                  <c:v>56.300032264381699</c:v>
                </c:pt>
                <c:pt idx="2061">
                  <c:v>56.307043263240303</c:v>
                </c:pt>
                <c:pt idx="2062">
                  <c:v>56.314045804947803</c:v>
                </c:pt>
                <c:pt idx="2063">
                  <c:v>56.321039877920299</c:v>
                </c:pt>
                <c:pt idx="2064">
                  <c:v>56.328025491930802</c:v>
                </c:pt>
                <c:pt idx="2065">
                  <c:v>56.335002656738702</c:v>
                </c:pt>
                <c:pt idx="2066">
                  <c:v>56.3419713820903</c:v>
                </c:pt>
                <c:pt idx="2067">
                  <c:v>56.348931677718198</c:v>
                </c:pt>
                <c:pt idx="2068">
                  <c:v>56.355883553341499</c:v>
                </c:pt>
                <c:pt idx="2069">
                  <c:v>56.362827018666103</c:v>
                </c:pt>
                <c:pt idx="2070">
                  <c:v>56.369762083384103</c:v>
                </c:pt>
                <c:pt idx="2071">
                  <c:v>56.376688757174399</c:v>
                </c:pt>
                <c:pt idx="2072">
                  <c:v>56.383607049702398</c:v>
                </c:pt>
                <c:pt idx="2073">
                  <c:v>56.390516970619998</c:v>
                </c:pt>
                <c:pt idx="2074">
                  <c:v>56.397418529565698</c:v>
                </c:pt>
                <c:pt idx="2075">
                  <c:v>56.404311736164502</c:v>
                </c:pt>
                <c:pt idx="2076">
                  <c:v>56.4111966000279</c:v>
                </c:pt>
                <c:pt idx="2077">
                  <c:v>56.418073130754003</c:v>
                </c:pt>
                <c:pt idx="2078">
                  <c:v>56.4249413379275</c:v>
                </c:pt>
                <c:pt idx="2079">
                  <c:v>56.431801231119501</c:v>
                </c:pt>
                <c:pt idx="2080">
                  <c:v>56.438652819887899</c:v>
                </c:pt>
                <c:pt idx="2081">
                  <c:v>56.445496113776798</c:v>
                </c:pt>
                <c:pt idx="2082">
                  <c:v>56.452331122317098</c:v>
                </c:pt>
                <c:pt idx="2083">
                  <c:v>56.459157855026199</c:v>
                </c:pt>
                <c:pt idx="2084">
                  <c:v>56.465976321408</c:v>
                </c:pt>
                <c:pt idx="2085">
                  <c:v>56.472786530952902</c:v>
                </c:pt>
                <c:pt idx="2086">
                  <c:v>56.479588493138003</c:v>
                </c:pt>
                <c:pt idx="2087">
                  <c:v>56.486382217426801</c:v>
                </c:pt>
                <c:pt idx="2088">
                  <c:v>56.493167713269401</c:v>
                </c:pt>
                <c:pt idx="2089">
                  <c:v>56.499944990102499</c:v>
                </c:pt>
                <c:pt idx="2090">
                  <c:v>56.5067140573492</c:v>
                </c:pt>
                <c:pt idx="2091">
                  <c:v>56.513474924419299</c:v>
                </c:pt>
                <c:pt idx="2092">
                  <c:v>56.520227600708999</c:v>
                </c:pt>
                <c:pt idx="2093">
                  <c:v>56.526972095601202</c:v>
                </c:pt>
                <c:pt idx="2094">
                  <c:v>56.533708418465203</c:v>
                </c:pt>
                <c:pt idx="2095">
                  <c:v>56.540436578656902</c:v>
                </c:pt>
                <c:pt idx="2096">
                  <c:v>56.547156585518898</c:v>
                </c:pt>
                <c:pt idx="2097">
                  <c:v>56.553868448380101</c:v>
                </c:pt>
                <c:pt idx="2098">
                  <c:v>56.5605721765561</c:v>
                </c:pt>
                <c:pt idx="2099">
                  <c:v>56.567267779348903</c:v>
                </c:pt>
                <c:pt idx="2100">
                  <c:v>56.5739552660472</c:v>
                </c:pt>
                <c:pt idx="2101">
                  <c:v>56.580634645926203</c:v>
                </c:pt>
                <c:pt idx="2102">
                  <c:v>56.587305928247602</c:v>
                </c:pt>
                <c:pt idx="2103">
                  <c:v>56.593969122259701</c:v>
                </c:pt>
                <c:pt idx="2104">
                  <c:v>56.600624237197302</c:v>
                </c:pt>
                <c:pt idx="2105">
                  <c:v>56.6072712822818</c:v>
                </c:pt>
                <c:pt idx="2106">
                  <c:v>56.613910266721099</c:v>
                </c:pt>
                <c:pt idx="2107">
                  <c:v>56.620541199709599</c:v>
                </c:pt>
                <c:pt idx="2108">
                  <c:v>56.627164090428401</c:v>
                </c:pt>
                <c:pt idx="2109">
                  <c:v>56.633778965087203</c:v>
                </c:pt>
                <c:pt idx="2110">
                  <c:v>56.640385890347801</c:v>
                </c:pt>
                <c:pt idx="2111">
                  <c:v>56.646984807626403</c:v>
                </c:pt>
                <c:pt idx="2112">
                  <c:v>56.653575726275903</c:v>
                </c:pt>
                <c:pt idx="2113">
                  <c:v>56.660158655639101</c:v>
                </c:pt>
                <c:pt idx="2114">
                  <c:v>56.666733605048101</c:v>
                </c:pt>
                <c:pt idx="2115">
                  <c:v>56.673300583824798</c:v>
                </c:pt>
                <c:pt idx="2116">
                  <c:v>56.679859601280398</c:v>
                </c:pt>
                <c:pt idx="2117">
                  <c:v>56.686410666716</c:v>
                </c:pt>
                <c:pt idx="2118">
                  <c:v>56.692953789422099</c:v>
                </c:pt>
                <c:pt idx="2119">
                  <c:v>56.699488978678701</c:v>
                </c:pt>
                <c:pt idx="2120">
                  <c:v>56.7060162437554</c:v>
                </c:pt>
                <c:pt idx="2121">
                  <c:v>56.712535593911603</c:v>
                </c:pt>
                <c:pt idx="2122">
                  <c:v>56.719047038395999</c:v>
                </c:pt>
                <c:pt idx="2123">
                  <c:v>56.725550586447</c:v>
                </c:pt>
                <c:pt idx="2124">
                  <c:v>56.732046247292502</c:v>
                </c:pt>
                <c:pt idx="2125">
                  <c:v>56.738534030150099</c:v>
                </c:pt>
                <c:pt idx="2126">
                  <c:v>56.745013944226898</c:v>
                </c:pt>
                <c:pt idx="2127">
                  <c:v>56.751485998719403</c:v>
                </c:pt>
                <c:pt idx="2128">
                  <c:v>56.757950202813902</c:v>
                </c:pt>
                <c:pt idx="2129">
                  <c:v>56.7644065656864</c:v>
                </c:pt>
                <c:pt idx="2130">
                  <c:v>56.770855096501997</c:v>
                </c:pt>
                <c:pt idx="2131">
                  <c:v>56.7772958044158</c:v>
                </c:pt>
                <c:pt idx="2132">
                  <c:v>56.783728698572297</c:v>
                </c:pt>
                <c:pt idx="2133">
                  <c:v>56.790153788105599</c:v>
                </c:pt>
                <c:pt idx="2134">
                  <c:v>56.796571082139401</c:v>
                </c:pt>
                <c:pt idx="2135">
                  <c:v>56.802980589786898</c:v>
                </c:pt>
                <c:pt idx="2136">
                  <c:v>56.809382320150903</c:v>
                </c:pt>
                <c:pt idx="2137">
                  <c:v>56.815776282323696</c:v>
                </c:pt>
                <c:pt idx="2138">
                  <c:v>56.822162485387501</c:v>
                </c:pt>
                <c:pt idx="2139">
                  <c:v>56.828540938413603</c:v>
                </c:pt>
                <c:pt idx="2140">
                  <c:v>56.834911650463297</c:v>
                </c:pt>
                <c:pt idx="2141">
                  <c:v>56.841274630587101</c:v>
                </c:pt>
                <c:pt idx="2142">
                  <c:v>56.847629887825299</c:v>
                </c:pt>
                <c:pt idx="2143">
                  <c:v>56.853977431207703</c:v>
                </c:pt>
                <c:pt idx="2144">
                  <c:v>56.8603172697538</c:v>
                </c:pt>
                <c:pt idx="2145">
                  <c:v>56.866649412472498</c:v>
                </c:pt>
                <c:pt idx="2146">
                  <c:v>56.872973868362301</c:v>
                </c:pt>
                <c:pt idx="2147">
                  <c:v>56.879290646411398</c:v>
                </c:pt>
                <c:pt idx="2148">
                  <c:v>56.885599755597298</c:v>
                </c:pt>
                <c:pt idx="2149">
                  <c:v>56.891901204887503</c:v>
                </c:pt>
                <c:pt idx="2150">
                  <c:v>56.898195003238598</c:v>
                </c:pt>
                <c:pt idx="2151">
                  <c:v>56.904481159597097</c:v>
                </c:pt>
                <c:pt idx="2152">
                  <c:v>56.910759682898998</c:v>
                </c:pt>
                <c:pt idx="2153">
                  <c:v>56.917030582069899</c:v>
                </c:pt>
                <c:pt idx="2154">
                  <c:v>56.9232938660247</c:v>
                </c:pt>
                <c:pt idx="2155">
                  <c:v>56.929549543668301</c:v>
                </c:pt>
                <c:pt idx="2156">
                  <c:v>56.935797623894899</c:v>
                </c:pt>
                <c:pt idx="2157">
                  <c:v>56.942038115588197</c:v>
                </c:pt>
                <c:pt idx="2158">
                  <c:v>56.9482710433048</c:v>
                </c:pt>
                <c:pt idx="2159">
                  <c:v>56.954496413416202</c:v>
                </c:pt>
                <c:pt idx="2160">
                  <c:v>56.960714223702603</c:v>
                </c:pt>
                <c:pt idx="2161">
                  <c:v>56.966924483075601</c:v>
                </c:pt>
                <c:pt idx="2162">
                  <c:v>56.973127200437503</c:v>
                </c:pt>
                <c:pt idx="2163">
                  <c:v>56.979322384681197</c:v>
                </c:pt>
                <c:pt idx="2164">
                  <c:v>56.985510044689697</c:v>
                </c:pt>
                <c:pt idx="2165">
                  <c:v>56.991690189336801</c:v>
                </c:pt>
                <c:pt idx="2166">
                  <c:v>56.997862827486898</c:v>
                </c:pt>
                <c:pt idx="2167">
                  <c:v>57.004027967994602</c:v>
                </c:pt>
                <c:pt idx="2168">
                  <c:v>57.010185619705098</c:v>
                </c:pt>
                <c:pt idx="2169">
                  <c:v>57.016335791454402</c:v>
                </c:pt>
                <c:pt idx="2170">
                  <c:v>57.022478492068501</c:v>
                </c:pt>
                <c:pt idx="2171">
                  <c:v>57.028613730364199</c:v>
                </c:pt>
                <c:pt idx="2172">
                  <c:v>57.034741515148802</c:v>
                </c:pt>
                <c:pt idx="2173">
                  <c:v>57.040861855220101</c:v>
                </c:pt>
                <c:pt idx="2174">
                  <c:v>57.046974759366201</c:v>
                </c:pt>
                <c:pt idx="2175">
                  <c:v>57.053080236366</c:v>
                </c:pt>
                <c:pt idx="2176">
                  <c:v>57.059178294988698</c:v>
                </c:pt>
                <c:pt idx="2177">
                  <c:v>57.065268943993999</c:v>
                </c:pt>
                <c:pt idx="2178">
                  <c:v>57.071352192132103</c:v>
                </c:pt>
                <c:pt idx="2179">
                  <c:v>57.077428048144</c:v>
                </c:pt>
                <c:pt idx="2180">
                  <c:v>57.083496520760796</c:v>
                </c:pt>
                <c:pt idx="2181">
                  <c:v>57.089557618704198</c:v>
                </c:pt>
                <c:pt idx="2182">
                  <c:v>57.095611350686497</c:v>
                </c:pt>
                <c:pt idx="2183">
                  <c:v>57.101657725410497</c:v>
                </c:pt>
                <c:pt idx="2184">
                  <c:v>57.107696751569399</c:v>
                </c:pt>
                <c:pt idx="2185">
                  <c:v>57.113728437847001</c:v>
                </c:pt>
                <c:pt idx="2186">
                  <c:v>57.119752792917502</c:v>
                </c:pt>
                <c:pt idx="2187">
                  <c:v>57.125769825445801</c:v>
                </c:pt>
                <c:pt idx="2188">
                  <c:v>57.131779544087003</c:v>
                </c:pt>
                <c:pt idx="2189">
                  <c:v>57.137781957486901</c:v>
                </c:pt>
                <c:pt idx="2190">
                  <c:v>57.1437770742818</c:v>
                </c:pt>
                <c:pt idx="2191">
                  <c:v>57.149764903098401</c:v>
                </c:pt>
                <c:pt idx="2192">
                  <c:v>57.1557454525541</c:v>
                </c:pt>
                <c:pt idx="2193">
                  <c:v>57.161718731256499</c:v>
                </c:pt>
                <c:pt idx="2194">
                  <c:v>57.167684747803897</c:v>
                </c:pt>
                <c:pt idx="2195">
                  <c:v>57.173643510785098</c:v>
                </c:pt>
                <c:pt idx="2196">
                  <c:v>57.179595028779403</c:v>
                </c:pt>
                <c:pt idx="2197">
                  <c:v>57.185539310356504</c:v>
                </c:pt>
                <c:pt idx="2198">
                  <c:v>57.191476364076699</c:v>
                </c:pt>
                <c:pt idx="2199">
                  <c:v>57.197406198490697</c:v>
                </c:pt>
                <c:pt idx="2200">
                  <c:v>57.203328822139802</c:v>
                </c:pt>
                <c:pt idx="2201">
                  <c:v>57.209244243555901</c:v>
                </c:pt>
                <c:pt idx="2202">
                  <c:v>57.215152471261</c:v>
                </c:pt>
                <c:pt idx="2203">
                  <c:v>57.221053513768197</c:v>
                </c:pt>
                <c:pt idx="2204">
                  <c:v>57.226947379580402</c:v>
                </c:pt>
                <c:pt idx="2205">
                  <c:v>57.232834077191697</c:v>
                </c:pt>
                <c:pt idx="2206">
                  <c:v>57.238713615086098</c:v>
                </c:pt>
                <c:pt idx="2207">
                  <c:v>57.2445859997813</c:v>
                </c:pt>
                <c:pt idx="2208">
                  <c:v>57.250451241490701</c:v>
                </c:pt>
                <c:pt idx="2209">
                  <c:v>57.256309348753497</c:v>
                </c:pt>
                <c:pt idx="2210">
                  <c:v>57.262160330012499</c:v>
                </c:pt>
                <c:pt idx="2211">
                  <c:v>57.268004193701202</c:v>
                </c:pt>
                <c:pt idx="2212">
                  <c:v>57.273840948243603</c:v>
                </c:pt>
                <c:pt idx="2213">
                  <c:v>57.279670602053997</c:v>
                </c:pt>
                <c:pt idx="2214">
                  <c:v>57.285493163537303</c:v>
                </c:pt>
                <c:pt idx="2215">
                  <c:v>57.291308641088797</c:v>
                </c:pt>
                <c:pt idx="2216">
                  <c:v>57.297117043094197</c:v>
                </c:pt>
                <c:pt idx="2217">
                  <c:v>57.302918377929998</c:v>
                </c:pt>
                <c:pt idx="2218">
                  <c:v>57.308712653962601</c:v>
                </c:pt>
                <c:pt idx="2219">
                  <c:v>57.314499879549302</c:v>
                </c:pt>
                <c:pt idx="2220">
                  <c:v>57.320280063037799</c:v>
                </c:pt>
                <c:pt idx="2221">
                  <c:v>57.326053212766197</c:v>
                </c:pt>
                <c:pt idx="2222">
                  <c:v>57.331819337063003</c:v>
                </c:pt>
                <c:pt idx="2223">
                  <c:v>57.337578444247299</c:v>
                </c:pt>
                <c:pt idx="2224">
                  <c:v>57.3433305426285</c:v>
                </c:pt>
                <c:pt idx="2225">
                  <c:v>57.349075640506797</c:v>
                </c:pt>
                <c:pt idx="2226">
                  <c:v>57.354813746172397</c:v>
                </c:pt>
                <c:pt idx="2227">
                  <c:v>57.360544867906299</c:v>
                </c:pt>
                <c:pt idx="2228">
                  <c:v>57.366269013979903</c:v>
                </c:pt>
                <c:pt idx="2229">
                  <c:v>57.371986192655001</c:v>
                </c:pt>
                <c:pt idx="2230">
                  <c:v>57.377696412183901</c:v>
                </c:pt>
                <c:pt idx="2231">
                  <c:v>57.383399680809298</c:v>
                </c:pt>
                <c:pt idx="2232">
                  <c:v>57.389096006764497</c:v>
                </c:pt>
                <c:pt idx="2233">
                  <c:v>57.394785398273299</c:v>
                </c:pt>
                <c:pt idx="2234">
                  <c:v>57.4004678635497</c:v>
                </c:pt>
                <c:pt idx="2235">
                  <c:v>57.4061434107983</c:v>
                </c:pt>
                <c:pt idx="2236">
                  <c:v>57.411812048214401</c:v>
                </c:pt>
                <c:pt idx="2237">
                  <c:v>57.417473783983397</c:v>
                </c:pt>
                <c:pt idx="2238">
                  <c:v>57.423128626281297</c:v>
                </c:pt>
                <c:pt idx="2239">
                  <c:v>57.428776583274697</c:v>
                </c:pt>
                <c:pt idx="2240">
                  <c:v>57.434417663120499</c:v>
                </c:pt>
                <c:pt idx="2241">
                  <c:v>57.440051873966198</c:v>
                </c:pt>
                <c:pt idx="2242">
                  <c:v>57.445679223949497</c:v>
                </c:pt>
                <c:pt idx="2243">
                  <c:v>57.4512997211989</c:v>
                </c:pt>
                <c:pt idx="2244">
                  <c:v>57.456913373833302</c:v>
                </c:pt>
                <c:pt idx="2245">
                  <c:v>57.462520189961701</c:v>
                </c:pt>
                <c:pt idx="2246">
                  <c:v>57.468120177684199</c:v>
                </c:pt>
                <c:pt idx="2247">
                  <c:v>57.473713345090701</c:v>
                </c:pt>
                <c:pt idx="2248">
                  <c:v>57.479299700262096</c:v>
                </c:pt>
                <c:pt idx="2249">
                  <c:v>57.484879251269497</c:v>
                </c:pt>
                <c:pt idx="2250">
                  <c:v>57.490452006174401</c:v>
                </c:pt>
                <c:pt idx="2251">
                  <c:v>57.496017973028998</c:v>
                </c:pt>
                <c:pt idx="2252">
                  <c:v>57.501577159875801</c:v>
                </c:pt>
                <c:pt idx="2253">
                  <c:v>57.5071295747478</c:v>
                </c:pt>
                <c:pt idx="2254">
                  <c:v>57.512675225668602</c:v>
                </c:pt>
                <c:pt idx="2255">
                  <c:v>57.518214120651898</c:v>
                </c:pt>
                <c:pt idx="2256">
                  <c:v>57.5237462677023</c:v>
                </c:pt>
                <c:pt idx="2257">
                  <c:v>57.529271674814602</c:v>
                </c:pt>
                <c:pt idx="2258">
                  <c:v>57.534790349974202</c:v>
                </c:pt>
                <c:pt idx="2259">
                  <c:v>57.5403023011568</c:v>
                </c:pt>
                <c:pt idx="2260">
                  <c:v>57.545807536328702</c:v>
                </c:pt>
                <c:pt idx="2261">
                  <c:v>57.551306063446702</c:v>
                </c:pt>
                <c:pt idx="2262">
                  <c:v>57.556797890458</c:v>
                </c:pt>
                <c:pt idx="2263">
                  <c:v>57.562283025300196</c:v>
                </c:pt>
                <c:pt idx="2264">
                  <c:v>57.567761475901399</c:v>
                </c:pt>
                <c:pt idx="2265">
                  <c:v>57.573233250180301</c:v>
                </c:pt>
                <c:pt idx="2266">
                  <c:v>57.578698356045997</c:v>
                </c:pt>
                <c:pt idx="2267">
                  <c:v>57.584156801397903</c:v>
                </c:pt>
                <c:pt idx="2268">
                  <c:v>57.589608600254799</c:v>
                </c:pt>
                <c:pt idx="2269">
                  <c:v>57.595053755515998</c:v>
                </c:pt>
                <c:pt idx="2270">
                  <c:v>57.600492274328197</c:v>
                </c:pt>
                <c:pt idx="2271">
                  <c:v>57.605924164563703</c:v>
                </c:pt>
                <c:pt idx="2272">
                  <c:v>57.611349434085596</c:v>
                </c:pt>
                <c:pt idx="2273">
                  <c:v>57.616768090747598</c:v>
                </c:pt>
                <c:pt idx="2274">
                  <c:v>57.622180142393802</c:v>
                </c:pt>
                <c:pt idx="2275">
                  <c:v>57.627585596858999</c:v>
                </c:pt>
                <c:pt idx="2276">
                  <c:v>57.632984461968597</c:v>
                </c:pt>
                <c:pt idx="2277">
                  <c:v>57.638376745538601</c:v>
                </c:pt>
                <c:pt idx="2278">
                  <c:v>57.643762455375601</c:v>
                </c:pt>
                <c:pt idx="2279">
                  <c:v>57.649141599276597</c:v>
                </c:pt>
                <c:pt idx="2280">
                  <c:v>57.654514185029399</c:v>
                </c:pt>
                <c:pt idx="2281">
                  <c:v>57.659880220412298</c:v>
                </c:pt>
                <c:pt idx="2282">
                  <c:v>57.665239713194097</c:v>
                </c:pt>
                <c:pt idx="2283">
                  <c:v>57.670592671134301</c:v>
                </c:pt>
                <c:pt idx="2284">
                  <c:v>57.675939101982998</c:v>
                </c:pt>
                <c:pt idx="2285">
                  <c:v>57.681279013480797</c:v>
                </c:pt>
                <c:pt idx="2286">
                  <c:v>57.686612413358802</c:v>
                </c:pt>
                <c:pt idx="2287">
                  <c:v>57.691939309339098</c:v>
                </c:pt>
                <c:pt idx="2288">
                  <c:v>57.697259709133697</c:v>
                </c:pt>
                <c:pt idx="2289">
                  <c:v>57.702573620445897</c:v>
                </c:pt>
                <c:pt idx="2290">
                  <c:v>57.707881050969</c:v>
                </c:pt>
                <c:pt idx="2291">
                  <c:v>57.7131820083873</c:v>
                </c:pt>
                <c:pt idx="2292">
                  <c:v>57.718476500375502</c:v>
                </c:pt>
                <c:pt idx="2293">
                  <c:v>57.7237645345987</c:v>
                </c:pt>
                <c:pt idx="2294">
                  <c:v>57.7290461187131</c:v>
                </c:pt>
                <c:pt idx="2295">
                  <c:v>57.734321260364901</c:v>
                </c:pt>
                <c:pt idx="2296">
                  <c:v>57.739589967191201</c:v>
                </c:pt>
                <c:pt idx="2297">
                  <c:v>57.744852246819796</c:v>
                </c:pt>
                <c:pt idx="2298">
                  <c:v>57.750108106868701</c:v>
                </c:pt>
                <c:pt idx="2299">
                  <c:v>57.755357554946798</c:v>
                </c:pt>
                <c:pt idx="2300">
                  <c:v>57.760600598653497</c:v>
                </c:pt>
                <c:pt idx="2301">
                  <c:v>57.765837245578702</c:v>
                </c:pt>
                <c:pt idx="2302">
                  <c:v>57.771067503303101</c:v>
                </c:pt>
                <c:pt idx="2303">
                  <c:v>57.776291379397698</c:v>
                </c:pt>
                <c:pt idx="2304">
                  <c:v>57.781508881424202</c:v>
                </c:pt>
                <c:pt idx="2305">
                  <c:v>57.7867200169349</c:v>
                </c:pt>
                <c:pt idx="2306">
                  <c:v>57.791924793472802</c:v>
                </c:pt>
                <c:pt idx="2307">
                  <c:v>57.797123218571301</c:v>
                </c:pt>
                <c:pt idx="2308">
                  <c:v>57.802315299754397</c:v>
                </c:pt>
                <c:pt idx="2309">
                  <c:v>57.807501044536799</c:v>
                </c:pt>
                <c:pt idx="2310">
                  <c:v>57.812680460423699</c:v>
                </c:pt>
                <c:pt idx="2311">
                  <c:v>57.817853554910897</c:v>
                </c:pt>
                <c:pt idx="2312">
                  <c:v>57.823020335484699</c:v>
                </c:pt>
                <c:pt idx="2313">
                  <c:v>57.828180809622303</c:v>
                </c:pt>
                <c:pt idx="2314">
                  <c:v>57.833334984791001</c:v>
                </c:pt>
                <c:pt idx="2315">
                  <c:v>57.838482868448999</c:v>
                </c:pt>
                <c:pt idx="2316">
                  <c:v>57.843624468045199</c:v>
                </c:pt>
                <c:pt idx="2317">
                  <c:v>57.848759791018601</c:v>
                </c:pt>
                <c:pt idx="2318">
                  <c:v>57.8538888447993</c:v>
                </c:pt>
                <c:pt idx="2319">
                  <c:v>57.8590116368078</c:v>
                </c:pt>
                <c:pt idx="2320">
                  <c:v>57.864128174454898</c:v>
                </c:pt>
                <c:pt idx="2321">
                  <c:v>57.869238465142502</c:v>
                </c:pt>
                <c:pt idx="2322">
                  <c:v>57.874342516262701</c:v>
                </c:pt>
                <c:pt idx="2323">
                  <c:v>57.879440335198296</c:v>
                </c:pt>
                <c:pt idx="2324">
                  <c:v>57.884531929322698</c:v>
                </c:pt>
                <c:pt idx="2325">
                  <c:v>57.889617305999899</c:v>
                </c:pt>
                <c:pt idx="2326">
                  <c:v>57.8946964725844</c:v>
                </c:pt>
                <c:pt idx="2327">
                  <c:v>57.899769436421401</c:v>
                </c:pt>
                <c:pt idx="2328">
                  <c:v>57.904836204846497</c:v>
                </c:pt>
                <c:pt idx="2329">
                  <c:v>57.909896806892597</c:v>
                </c:pt>
                <c:pt idx="2330">
                  <c:v>57.914951234263597</c:v>
                </c:pt>
                <c:pt idx="2331">
                  <c:v>57.919999489793902</c:v>
                </c:pt>
                <c:pt idx="2332">
                  <c:v>57.925041580824001</c:v>
                </c:pt>
                <c:pt idx="2333">
                  <c:v>57.930077514685301</c:v>
                </c:pt>
                <c:pt idx="2334">
                  <c:v>57.935107298700601</c:v>
                </c:pt>
                <c:pt idx="2335">
                  <c:v>57.940130940183202</c:v>
                </c:pt>
                <c:pt idx="2336">
                  <c:v>57.945148446437898</c:v>
                </c:pt>
                <c:pt idx="2337">
                  <c:v>57.950159824760298</c:v>
                </c:pt>
                <c:pt idx="2338">
                  <c:v>57.955165082437098</c:v>
                </c:pt>
                <c:pt idx="2339">
                  <c:v>57.960164226746102</c:v>
                </c:pt>
                <c:pt idx="2340">
                  <c:v>57.965157264955998</c:v>
                </c:pt>
                <c:pt idx="2341">
                  <c:v>57.970144204326601</c:v>
                </c:pt>
                <c:pt idx="2342">
                  <c:v>57.975125052108702</c:v>
                </c:pt>
                <c:pt idx="2343">
                  <c:v>57.9800998155442</c:v>
                </c:pt>
                <c:pt idx="2344">
                  <c:v>57.985068501866003</c:v>
                </c:pt>
                <c:pt idx="2345">
                  <c:v>57.990031118298099</c:v>
                </c:pt>
                <c:pt idx="2346">
                  <c:v>57.994987672055402</c:v>
                </c:pt>
                <c:pt idx="2347">
                  <c:v>57.999938170343903</c:v>
                </c:pt>
                <c:pt idx="2348">
                  <c:v>58.004882620360803</c:v>
                </c:pt>
                <c:pt idx="2349">
                  <c:v>58.009821029293903</c:v>
                </c:pt>
                <c:pt idx="2350">
                  <c:v>58.014753404322597</c:v>
                </c:pt>
                <c:pt idx="2351">
                  <c:v>58.019679752616902</c:v>
                </c:pt>
                <c:pt idx="2352">
                  <c:v>58.024600081338001</c:v>
                </c:pt>
                <c:pt idx="2353">
                  <c:v>58.029514397638103</c:v>
                </c:pt>
                <c:pt idx="2354">
                  <c:v>58.0344227086606</c:v>
                </c:pt>
                <c:pt idx="2355">
                  <c:v>58.039325021539597</c:v>
                </c:pt>
                <c:pt idx="2356">
                  <c:v>58.044221343400501</c:v>
                </c:pt>
                <c:pt idx="2357">
                  <c:v>58.049111681359697</c:v>
                </c:pt>
                <c:pt idx="2358">
                  <c:v>58.053996042524602</c:v>
                </c:pt>
                <c:pt idx="2359">
                  <c:v>58.058874433993601</c:v>
                </c:pt>
                <c:pt idx="2360">
                  <c:v>58.0637468628561</c:v>
                </c:pt>
                <c:pt idx="2361">
                  <c:v>58.068613336192797</c:v>
                </c:pt>
                <c:pt idx="2362">
                  <c:v>58.073473861075001</c:v>
                </c:pt>
                <c:pt idx="2363">
                  <c:v>58.0783284445654</c:v>
                </c:pt>
                <c:pt idx="2364">
                  <c:v>58.083177093717701</c:v>
                </c:pt>
                <c:pt idx="2365">
                  <c:v>58.088019815576303</c:v>
                </c:pt>
                <c:pt idx="2366">
                  <c:v>58.092856617177098</c:v>
                </c:pt>
                <c:pt idx="2367">
                  <c:v>58.097687505546702</c:v>
                </c:pt>
                <c:pt idx="2368">
                  <c:v>58.102512487702903</c:v>
                </c:pt>
                <c:pt idx="2369">
                  <c:v>58.107331570654402</c:v>
                </c:pt>
                <c:pt idx="2370">
                  <c:v>58.112144761401098</c:v>
                </c:pt>
                <c:pt idx="2371">
                  <c:v>58.116952066933898</c:v>
                </c:pt>
                <c:pt idx="2372">
                  <c:v>58.121753494234603</c:v>
                </c:pt>
                <c:pt idx="2373">
                  <c:v>58.126549050276203</c:v>
                </c:pt>
                <c:pt idx="2374">
                  <c:v>58.131338742022599</c:v>
                </c:pt>
                <c:pt idx="2375">
                  <c:v>58.136122576428697</c:v>
                </c:pt>
                <c:pt idx="2376">
                  <c:v>58.140900560440699</c:v>
                </c:pt>
                <c:pt idx="2377">
                  <c:v>58.145672700995704</c:v>
                </c:pt>
                <c:pt idx="2378">
                  <c:v>58.150439005021603</c:v>
                </c:pt>
                <c:pt idx="2379">
                  <c:v>58.155199479437698</c:v>
                </c:pt>
                <c:pt idx="2380">
                  <c:v>58.159954131154102</c:v>
                </c:pt>
                <c:pt idx="2381">
                  <c:v>58.164702967072003</c:v>
                </c:pt>
                <c:pt idx="2382">
                  <c:v>58.169445994083702</c:v>
                </c:pt>
                <c:pt idx="2383">
                  <c:v>58.174183219072397</c:v>
                </c:pt>
                <c:pt idx="2384">
                  <c:v>58.178914648912503</c:v>
                </c:pt>
                <c:pt idx="2385">
                  <c:v>58.183640290469299</c:v>
                </c:pt>
                <c:pt idx="2386">
                  <c:v>58.188360150599202</c:v>
                </c:pt>
                <c:pt idx="2387">
                  <c:v>58.193074236149499</c:v>
                </c:pt>
                <c:pt idx="2388">
                  <c:v>58.197782553958902</c:v>
                </c:pt>
                <c:pt idx="2389">
                  <c:v>58.2024851108566</c:v>
                </c:pt>
                <c:pt idx="2390">
                  <c:v>58.207181939797898</c:v>
                </c:pt>
                <c:pt idx="2391">
                  <c:v>58.211873031667999</c:v>
                </c:pt>
                <c:pt idx="2392">
                  <c:v>58.216558385184001</c:v>
                </c:pt>
                <c:pt idx="2393">
                  <c:v>58.221238007195197</c:v>
                </c:pt>
                <c:pt idx="2394">
                  <c:v>58.225911904542599</c:v>
                </c:pt>
                <c:pt idx="2395">
                  <c:v>58.230580084058701</c:v>
                </c:pt>
                <c:pt idx="2396">
                  <c:v>58.235242552567598</c:v>
                </c:pt>
                <c:pt idx="2397">
                  <c:v>58.239899316885101</c:v>
                </c:pt>
                <c:pt idx="2398">
                  <c:v>58.244550383818599</c:v>
                </c:pt>
                <c:pt idx="2399">
                  <c:v>58.249195760167098</c:v>
                </c:pt>
                <c:pt idx="2400">
                  <c:v>58.253835452721397</c:v>
                </c:pt>
                <c:pt idx="2401">
                  <c:v>58.258469468263698</c:v>
                </c:pt>
                <c:pt idx="2402">
                  <c:v>58.263097813567903</c:v>
                </c:pt>
                <c:pt idx="2403">
                  <c:v>58.267720495399601</c:v>
                </c:pt>
                <c:pt idx="2404">
                  <c:v>58.272337520515997</c:v>
                </c:pt>
                <c:pt idx="2405">
                  <c:v>58.276948895665797</c:v>
                </c:pt>
                <c:pt idx="2406">
                  <c:v>58.2815546275895</c:v>
                </c:pt>
                <c:pt idx="2407">
                  <c:v>58.286154723019202</c:v>
                </c:pt>
                <c:pt idx="2408">
                  <c:v>58.290749188678603</c:v>
                </c:pt>
                <c:pt idx="2409">
                  <c:v>58.295338031282903</c:v>
                </c:pt>
                <c:pt idx="2410">
                  <c:v>58.299921257539097</c:v>
                </c:pt>
                <c:pt idx="2411">
                  <c:v>58.3044988741458</c:v>
                </c:pt>
                <c:pt idx="2412">
                  <c:v>58.309070887793297</c:v>
                </c:pt>
                <c:pt idx="2413">
                  <c:v>58.313637305163198</c:v>
                </c:pt>
                <c:pt idx="2414">
                  <c:v>58.318198132929098</c:v>
                </c:pt>
                <c:pt idx="2415">
                  <c:v>58.322753377756101</c:v>
                </c:pt>
                <c:pt idx="2416">
                  <c:v>58.327303046300798</c:v>
                </c:pt>
                <c:pt idx="2417">
                  <c:v>58.331847145211697</c:v>
                </c:pt>
                <c:pt idx="2418">
                  <c:v>58.336385681128597</c:v>
                </c:pt>
                <c:pt idx="2419">
                  <c:v>58.3409186606833</c:v>
                </c:pt>
                <c:pt idx="2420">
                  <c:v>58.345446090498797</c:v>
                </c:pt>
                <c:pt idx="2421">
                  <c:v>58.349967977190197</c:v>
                </c:pt>
                <c:pt idx="2422">
                  <c:v>58.354484327363799</c:v>
                </c:pt>
                <c:pt idx="2423">
                  <c:v>58.358995147617698</c:v>
                </c:pt>
                <c:pt idx="2424">
                  <c:v>58.3635004445417</c:v>
                </c:pt>
                <c:pt idx="2425">
                  <c:v>58.3680002247172</c:v>
                </c:pt>
                <c:pt idx="2426">
                  <c:v>58.372494494717202</c:v>
                </c:pt>
                <c:pt idx="2427">
                  <c:v>58.376983261106297</c:v>
                </c:pt>
                <c:pt idx="2428">
                  <c:v>58.381466530440598</c:v>
                </c:pt>
                <c:pt idx="2429">
                  <c:v>58.385944309268197</c:v>
                </c:pt>
                <c:pt idx="2430">
                  <c:v>58.390416604128497</c:v>
                </c:pt>
                <c:pt idx="2431">
                  <c:v>58.394883421552599</c:v>
                </c:pt>
                <c:pt idx="2432">
                  <c:v>58.399344768063401</c:v>
                </c:pt>
                <c:pt idx="2433">
                  <c:v>58.403800650175199</c:v>
                </c:pt>
                <c:pt idx="2434">
                  <c:v>58.408251074393903</c:v>
                </c:pt>
                <c:pt idx="2435">
                  <c:v>58.412696047217402</c:v>
                </c:pt>
                <c:pt idx="2436">
                  <c:v>58.417135575134701</c:v>
                </c:pt>
                <c:pt idx="2437">
                  <c:v>58.421569664627</c:v>
                </c:pt>
                <c:pt idx="2438">
                  <c:v>58.425998322166599</c:v>
                </c:pt>
                <c:pt idx="2439">
                  <c:v>58.430421554217702</c:v>
                </c:pt>
                <c:pt idx="2440">
                  <c:v>58.434839367236101</c:v>
                </c:pt>
                <c:pt idx="2441">
                  <c:v>58.439251767669298</c:v>
                </c:pt>
                <c:pt idx="2442">
                  <c:v>58.4436587619563</c:v>
                </c:pt>
                <c:pt idx="2443">
                  <c:v>58.448060356527598</c:v>
                </c:pt>
                <c:pt idx="2444">
                  <c:v>58.452456557805803</c:v>
                </c:pt>
                <c:pt idx="2445">
                  <c:v>58.456847372204599</c:v>
                </c:pt>
                <c:pt idx="2446">
                  <c:v>58.461232806129601</c:v>
                </c:pt>
                <c:pt idx="2447">
                  <c:v>58.465612865978002</c:v>
                </c:pt>
                <c:pt idx="2448">
                  <c:v>58.469987558138698</c:v>
                </c:pt>
                <c:pt idx="2449">
                  <c:v>58.474356888991998</c:v>
                </c:pt>
                <c:pt idx="2450">
                  <c:v>58.478720864910002</c:v>
                </c:pt>
                <c:pt idx="2451">
                  <c:v>58.4830795146542</c:v>
                </c:pt>
                <c:pt idx="2452">
                  <c:v>58.487432833865597</c:v>
                </c:pt>
                <c:pt idx="2453">
                  <c:v>58.491780819202503</c:v>
                </c:pt>
                <c:pt idx="2454">
                  <c:v>58.496123477056003</c:v>
                </c:pt>
                <c:pt idx="2455">
                  <c:v>58.500460813809099</c:v>
                </c:pt>
                <c:pt idx="2456">
                  <c:v>58.5047928358372</c:v>
                </c:pt>
                <c:pt idx="2457">
                  <c:v>58.509119549507702</c:v>
                </c:pt>
                <c:pt idx="2458">
                  <c:v>58.513440961180301</c:v>
                </c:pt>
                <c:pt idx="2459">
                  <c:v>58.517757077206802</c:v>
                </c:pt>
                <c:pt idx="2460">
                  <c:v>58.522067903931401</c:v>
                </c:pt>
                <c:pt idx="2461">
                  <c:v>58.526373447690098</c:v>
                </c:pt>
                <c:pt idx="2462">
                  <c:v>58.5306737148114</c:v>
                </c:pt>
                <c:pt idx="2463">
                  <c:v>58.534968711615903</c:v>
                </c:pt>
                <c:pt idx="2464">
                  <c:v>58.539258444416397</c:v>
                </c:pt>
                <c:pt idx="2465">
                  <c:v>58.543542919517897</c:v>
                </c:pt>
                <c:pt idx="2466">
                  <c:v>58.547822143217402</c:v>
                </c:pt>
                <c:pt idx="2467">
                  <c:v>58.552096121804396</c:v>
                </c:pt>
                <c:pt idx="2468">
                  <c:v>58.556364861560397</c:v>
                </c:pt>
                <c:pt idx="2469">
                  <c:v>58.560628368758998</c:v>
                </c:pt>
                <c:pt idx="2470">
                  <c:v>58.5648866496662</c:v>
                </c:pt>
                <c:pt idx="2471">
                  <c:v>58.569139710540099</c:v>
                </c:pt>
                <c:pt idx="2472">
                  <c:v>58.573387557630902</c:v>
                </c:pt>
                <c:pt idx="2473">
                  <c:v>58.577630197181101</c:v>
                </c:pt>
                <c:pt idx="2474">
                  <c:v>58.581867635425297</c:v>
                </c:pt>
                <c:pt idx="2475">
                  <c:v>58.586099878590304</c:v>
                </c:pt>
                <c:pt idx="2476">
                  <c:v>58.590326932895302</c:v>
                </c:pt>
                <c:pt idx="2477">
                  <c:v>58.594548804551202</c:v>
                </c:pt>
                <c:pt idx="2478">
                  <c:v>58.598765499761697</c:v>
                </c:pt>
                <c:pt idx="2479">
                  <c:v>58.602977024722101</c:v>
                </c:pt>
                <c:pt idx="2480">
                  <c:v>58.607183385620402</c:v>
                </c:pt>
                <c:pt idx="2481">
                  <c:v>58.611384588636298</c:v>
                </c:pt>
                <c:pt idx="2482">
                  <c:v>58.615580639942202</c:v>
                </c:pt>
                <c:pt idx="2483">
                  <c:v>58.6197715457022</c:v>
                </c:pt>
                <c:pt idx="2484">
                  <c:v>58.623957312072797</c:v>
                </c:pt>
                <c:pt idx="2485">
                  <c:v>58.628137945202802</c:v>
                </c:pt>
                <c:pt idx="2486">
                  <c:v>58.632313451233102</c:v>
                </c:pt>
                <c:pt idx="2487">
                  <c:v>58.636483836296698</c:v>
                </c:pt>
                <c:pt idx="2488">
                  <c:v>58.640649106518801</c:v>
                </c:pt>
                <c:pt idx="2489">
                  <c:v>58.6448092680169</c:v>
                </c:pt>
                <c:pt idx="2490">
                  <c:v>58.648964326900597</c:v>
                </c:pt>
                <c:pt idx="2491">
                  <c:v>58.653114289271699</c:v>
                </c:pt>
                <c:pt idx="2492">
                  <c:v>58.657259161224196</c:v>
                </c:pt>
                <c:pt idx="2493">
                  <c:v>58.661398948844202</c:v>
                </c:pt>
                <c:pt idx="2494">
                  <c:v>58.665533658210201</c:v>
                </c:pt>
                <c:pt idx="2495">
                  <c:v>58.669663295392702</c:v>
                </c:pt>
                <c:pt idx="2496">
                  <c:v>58.673787866454397</c:v>
                </c:pt>
                <c:pt idx="2497">
                  <c:v>58.677907377450197</c:v>
                </c:pt>
                <c:pt idx="2498">
                  <c:v>58.682021834427303</c:v>
                </c:pt>
                <c:pt idx="2499">
                  <c:v>58.686131243424903</c:v>
                </c:pt>
                <c:pt idx="2500">
                  <c:v>58.690235610474602</c:v>
                </c:pt>
                <c:pt idx="2501">
                  <c:v>58.694334941599898</c:v>
                </c:pt>
                <c:pt idx="2502">
                  <c:v>58.6984292428168</c:v>
                </c:pt>
                <c:pt idx="2503">
                  <c:v>58.702518520133196</c:v>
                </c:pt>
                <c:pt idx="2504">
                  <c:v>58.706602779549499</c:v>
                </c:pt>
                <c:pt idx="2505">
                  <c:v>58.710682027057899</c:v>
                </c:pt>
                <c:pt idx="2506">
                  <c:v>58.7147562686432</c:v>
                </c:pt>
                <c:pt idx="2507">
                  <c:v>58.718825510282002</c:v>
                </c:pt>
                <c:pt idx="2508">
                  <c:v>58.722889757943499</c:v>
                </c:pt>
                <c:pt idx="2509">
                  <c:v>58.726949017588602</c:v>
                </c:pt>
                <c:pt idx="2510">
                  <c:v>58.731003295170801</c:v>
                </c:pt>
                <c:pt idx="2511">
                  <c:v>58.735052596635498</c:v>
                </c:pt>
                <c:pt idx="2512">
                  <c:v>58.7390969528131</c:v>
                </c:pt>
                <c:pt idx="2513">
                  <c:v>58.743136361330698</c:v>
                </c:pt>
                <c:pt idx="2514">
                  <c:v>58.747170813523901</c:v>
                </c:pt>
                <c:pt idx="2515">
                  <c:v>58.751200315350303</c:v>
                </c:pt>
                <c:pt idx="2516">
                  <c:v>58.755224872759896</c:v>
                </c:pt>
                <c:pt idx="2517">
                  <c:v>58.759244491695597</c:v>
                </c:pt>
                <c:pt idx="2518">
                  <c:v>58.763259178092603</c:v>
                </c:pt>
                <c:pt idx="2519">
                  <c:v>58.767268937878697</c:v>
                </c:pt>
                <c:pt idx="2520">
                  <c:v>58.771273776974198</c:v>
                </c:pt>
                <c:pt idx="2521">
                  <c:v>58.775273701292299</c:v>
                </c:pt>
                <c:pt idx="2522">
                  <c:v>58.779268716738301</c:v>
                </c:pt>
                <c:pt idx="2523">
                  <c:v>58.783258829210503</c:v>
                </c:pt>
                <c:pt idx="2524">
                  <c:v>58.787244044599397</c:v>
                </c:pt>
                <c:pt idx="2525">
                  <c:v>58.7912243687882</c:v>
                </c:pt>
                <c:pt idx="2526">
                  <c:v>58.795199807652899</c:v>
                </c:pt>
                <c:pt idx="2527">
                  <c:v>58.799170367061798</c:v>
                </c:pt>
                <c:pt idx="2528">
                  <c:v>58.803136052875701</c:v>
                </c:pt>
                <c:pt idx="2529">
                  <c:v>58.807096870948101</c:v>
                </c:pt>
                <c:pt idx="2530">
                  <c:v>58.811052827125302</c:v>
                </c:pt>
                <c:pt idx="2531">
                  <c:v>58.815003927245698</c:v>
                </c:pt>
                <c:pt idx="2532">
                  <c:v>58.818950177140501</c:v>
                </c:pt>
                <c:pt idx="2533">
                  <c:v>58.822891582633602</c:v>
                </c:pt>
                <c:pt idx="2534">
                  <c:v>58.8268281495412</c:v>
                </c:pt>
                <c:pt idx="2535">
                  <c:v>58.8307598836723</c:v>
                </c:pt>
                <c:pt idx="2536">
                  <c:v>58.8346867908283</c:v>
                </c:pt>
                <c:pt idx="2537">
                  <c:v>58.8386088768032</c:v>
                </c:pt>
                <c:pt idx="2538">
                  <c:v>58.842526147383602</c:v>
                </c:pt>
                <c:pt idx="2539">
                  <c:v>58.846438608348699</c:v>
                </c:pt>
                <c:pt idx="2540">
                  <c:v>58.8503462654703</c:v>
                </c:pt>
                <c:pt idx="2541">
                  <c:v>58.854249124512499</c:v>
                </c:pt>
                <c:pt idx="2542">
                  <c:v>58.858147191232298</c:v>
                </c:pt>
                <c:pt idx="2543">
                  <c:v>58.862040471379103</c:v>
                </c:pt>
                <c:pt idx="2544">
                  <c:v>58.865928970694902</c:v>
                </c:pt>
                <c:pt idx="2545">
                  <c:v>58.869812694914202</c:v>
                </c:pt>
                <c:pt idx="2546">
                  <c:v>58.873691649764197</c:v>
                </c:pt>
                <c:pt idx="2547">
                  <c:v>58.8775658409645</c:v>
                </c:pt>
                <c:pt idx="2548">
                  <c:v>58.8814352742274</c:v>
                </c:pt>
                <c:pt idx="2549">
                  <c:v>58.8852999552578</c:v>
                </c:pt>
                <c:pt idx="2550">
                  <c:v>58.889159889753003</c:v>
                </c:pt>
                <c:pt idx="2551">
                  <c:v>58.893015083403</c:v>
                </c:pt>
                <c:pt idx="2552">
                  <c:v>58.8968655418902</c:v>
                </c:pt>
                <c:pt idx="2553">
                  <c:v>58.9007112708899</c:v>
                </c:pt>
                <c:pt idx="2554">
                  <c:v>58.904552276069701</c:v>
                </c:pt>
                <c:pt idx="2555">
                  <c:v>58.908388563089702</c:v>
                </c:pt>
                <c:pt idx="2556">
                  <c:v>58.912220137602702</c:v>
                </c:pt>
                <c:pt idx="2557">
                  <c:v>58.9160470052542</c:v>
                </c:pt>
                <c:pt idx="2558">
                  <c:v>58.919869171682002</c:v>
                </c:pt>
                <c:pt idx="2559">
                  <c:v>58.9236866425166</c:v>
                </c:pt>
                <c:pt idx="2560">
                  <c:v>58.9274994233811</c:v>
                </c:pt>
                <c:pt idx="2561">
                  <c:v>58.931307519891099</c:v>
                </c:pt>
                <c:pt idx="2562">
                  <c:v>58.935110937654898</c:v>
                </c:pt>
                <c:pt idx="2563">
                  <c:v>58.938909682273</c:v>
                </c:pt>
                <c:pt idx="2564">
                  <c:v>58.942703759338897</c:v>
                </c:pt>
                <c:pt idx="2565">
                  <c:v>58.946493174438402</c:v>
                </c:pt>
                <c:pt idx="2566">
                  <c:v>58.950277933149998</c:v>
                </c:pt>
                <c:pt idx="2567">
                  <c:v>58.954058041044803</c:v>
                </c:pt>
                <c:pt idx="2568">
                  <c:v>58.957833503686203</c:v>
                </c:pt>
                <c:pt idx="2569">
                  <c:v>58.9616043266305</c:v>
                </c:pt>
                <c:pt idx="2570">
                  <c:v>58.9653705154264</c:v>
                </c:pt>
                <c:pt idx="2571">
                  <c:v>58.9691320756151</c:v>
                </c:pt>
                <c:pt idx="2572">
                  <c:v>58.972889012730498</c:v>
                </c:pt>
                <c:pt idx="2573">
                  <c:v>58.976641332299103</c:v>
                </c:pt>
                <c:pt idx="2574">
                  <c:v>58.9803890398397</c:v>
                </c:pt>
                <c:pt idx="2575">
                  <c:v>58.984132140863998</c:v>
                </c:pt>
                <c:pt idx="2576">
                  <c:v>58.987870640876103</c:v>
                </c:pt>
                <c:pt idx="2577">
                  <c:v>58.991604545372603</c:v>
                </c:pt>
                <c:pt idx="2578">
                  <c:v>58.995333859842901</c:v>
                </c:pt>
                <c:pt idx="2579">
                  <c:v>58.999058589768602</c:v>
                </c:pt>
                <c:pt idx="2580">
                  <c:v>59.002778740624301</c:v>
                </c:pt>
                <c:pt idx="2581">
                  <c:v>59.0064943178768</c:v>
                </c:pt>
                <c:pt idx="2582">
                  <c:v>59.010205326985698</c:v>
                </c:pt>
                <c:pt idx="2583">
                  <c:v>59.013911773403002</c:v>
                </c:pt>
                <c:pt idx="2584">
                  <c:v>59.017613662573403</c:v>
                </c:pt>
                <c:pt idx="2585">
                  <c:v>59.021310999934101</c:v>
                </c:pt>
                <c:pt idx="2586">
                  <c:v>59.025003798309697</c:v>
                </c:pt>
                <c:pt idx="2587">
                  <c:v>59.028692100535899</c:v>
                </c:pt>
                <c:pt idx="2588">
                  <c:v>59.0323758697727</c:v>
                </c:pt>
                <c:pt idx="2589">
                  <c:v>59.036055111483101</c:v>
                </c:pt>
                <c:pt idx="2590">
                  <c:v>59.039729831122997</c:v>
                </c:pt>
                <c:pt idx="2591">
                  <c:v>59.043400034141797</c:v>
                </c:pt>
                <c:pt idx="2592">
                  <c:v>59.047065725981398</c:v>
                </c:pt>
                <c:pt idx="2593">
                  <c:v>59.050726912077103</c:v>
                </c:pt>
                <c:pt idx="2594">
                  <c:v>59.054383597857303</c:v>
                </c:pt>
                <c:pt idx="2595">
                  <c:v>59.058035788743197</c:v>
                </c:pt>
                <c:pt idx="2596">
                  <c:v>59.0616834901492</c:v>
                </c:pt>
                <c:pt idx="2597">
                  <c:v>59.065326707482797</c:v>
                </c:pt>
                <c:pt idx="2598">
                  <c:v>59.068965446144503</c:v>
                </c:pt>
                <c:pt idx="2599">
                  <c:v>59.072599711527801</c:v>
                </c:pt>
                <c:pt idx="2600">
                  <c:v>59.076229509019299</c:v>
                </c:pt>
                <c:pt idx="2601">
                  <c:v>59.079854843998802</c:v>
                </c:pt>
                <c:pt idx="2602">
                  <c:v>59.083475721838902</c:v>
                </c:pt>
                <c:pt idx="2603">
                  <c:v>59.087092147905402</c:v>
                </c:pt>
                <c:pt idx="2604">
                  <c:v>59.090704127557302</c:v>
                </c:pt>
                <c:pt idx="2605">
                  <c:v>59.094311666146197</c:v>
                </c:pt>
                <c:pt idx="2606">
                  <c:v>59.097914769017301</c:v>
                </c:pt>
                <c:pt idx="2607">
                  <c:v>59.101513441508502</c:v>
                </c:pt>
                <c:pt idx="2608">
                  <c:v>59.105107688951001</c:v>
                </c:pt>
                <c:pt idx="2609">
                  <c:v>59.108697516668698</c:v>
                </c:pt>
                <c:pt idx="2610">
                  <c:v>59.112282929978797</c:v>
                </c:pt>
                <c:pt idx="2611">
                  <c:v>59.1158639341918</c:v>
                </c:pt>
                <c:pt idx="2612">
                  <c:v>59.119440534610703</c:v>
                </c:pt>
                <c:pt idx="2613">
                  <c:v>59.123012736531898</c:v>
                </c:pt>
                <c:pt idx="2614">
                  <c:v>59.126580545244998</c:v>
                </c:pt>
                <c:pt idx="2615">
                  <c:v>59.1301439660322</c:v>
                </c:pt>
                <c:pt idx="2616">
                  <c:v>59.133703004169099</c:v>
                </c:pt>
                <c:pt idx="2617">
                  <c:v>59.137257664924299</c:v>
                </c:pt>
                <c:pt idx="2618">
                  <c:v>59.140807953559403</c:v>
                </c:pt>
                <c:pt idx="2619">
                  <c:v>59.144353875329102</c:v>
                </c:pt>
                <c:pt idx="2620">
                  <c:v>59.147895435481203</c:v>
                </c:pt>
                <c:pt idx="2621">
                  <c:v>59.151432639256299</c:v>
                </c:pt>
                <c:pt idx="2622">
                  <c:v>59.154965491888497</c:v>
                </c:pt>
                <c:pt idx="2623">
                  <c:v>59.158493998604499</c:v>
                </c:pt>
                <c:pt idx="2624">
                  <c:v>59.162018164624399</c:v>
                </c:pt>
                <c:pt idx="2625">
                  <c:v>59.165537995161102</c:v>
                </c:pt>
                <c:pt idx="2626">
                  <c:v>59.169053495420698</c:v>
                </c:pt>
                <c:pt idx="2627">
                  <c:v>59.172564670602398</c:v>
                </c:pt>
                <c:pt idx="2628">
                  <c:v>59.176071525898401</c:v>
                </c:pt>
                <c:pt idx="2629">
                  <c:v>59.179574066493799</c:v>
                </c:pt>
                <c:pt idx="2630">
                  <c:v>59.183072297567101</c:v>
                </c:pt>
                <c:pt idx="2631">
                  <c:v>59.1865662242894</c:v>
                </c:pt>
                <c:pt idx="2632">
                  <c:v>59.190055851825399</c:v>
                </c:pt>
                <c:pt idx="2633">
                  <c:v>59.1935411853323</c:v>
                </c:pt>
                <c:pt idx="2634">
                  <c:v>59.197022229960801</c:v>
                </c:pt>
                <c:pt idx="2635">
                  <c:v>59.200498990854399</c:v>
                </c:pt>
                <c:pt idx="2636">
                  <c:v>59.203971473149799</c:v>
                </c:pt>
                <c:pt idx="2637">
                  <c:v>59.207439681976602</c:v>
                </c:pt>
                <c:pt idx="2638">
                  <c:v>59.2109036224576</c:v>
                </c:pt>
                <c:pt idx="2639">
                  <c:v>59.214363299708701</c:v>
                </c:pt>
                <c:pt idx="2640">
                  <c:v>59.2178187188386</c:v>
                </c:pt>
                <c:pt idx="2641">
                  <c:v>59.221269884949201</c:v>
                </c:pt>
                <c:pt idx="2642">
                  <c:v>59.2247168031356</c:v>
                </c:pt>
                <c:pt idx="2643">
                  <c:v>59.2281594784858</c:v>
                </c:pt>
                <c:pt idx="2644">
                  <c:v>59.231597916080801</c:v>
                </c:pt>
                <c:pt idx="2645">
                  <c:v>59.235032120994902</c:v>
                </c:pt>
                <c:pt idx="2646">
                  <c:v>59.238462098295102</c:v>
                </c:pt>
                <c:pt idx="2647">
                  <c:v>59.241887853041803</c:v>
                </c:pt>
                <c:pt idx="2648">
                  <c:v>59.245309390288298</c:v>
                </c:pt>
                <c:pt idx="2649">
                  <c:v>59.248726715080899</c:v>
                </c:pt>
                <c:pt idx="2650">
                  <c:v>59.252139832459001</c:v>
                </c:pt>
                <c:pt idx="2651">
                  <c:v>59.255548747455101</c:v>
                </c:pt>
                <c:pt idx="2652">
                  <c:v>59.258953465094798</c:v>
                </c:pt>
                <c:pt idx="2653">
                  <c:v>59.262353990396697</c:v>
                </c:pt>
                <c:pt idx="2654">
                  <c:v>59.265750328372299</c:v>
                </c:pt>
                <c:pt idx="2655">
                  <c:v>59.269142484026503</c:v>
                </c:pt>
                <c:pt idx="2656">
                  <c:v>59.272530462356897</c:v>
                </c:pt>
                <c:pt idx="2657">
                  <c:v>59.275914268354299</c:v>
                </c:pt>
                <c:pt idx="2658">
                  <c:v>59.279293907002703</c:v>
                </c:pt>
                <c:pt idx="2659">
                  <c:v>59.2826693832789</c:v>
                </c:pt>
                <c:pt idx="2660">
                  <c:v>59.286040702153002</c:v>
                </c:pt>
                <c:pt idx="2661">
                  <c:v>59.289407906456297</c:v>
                </c:pt>
                <c:pt idx="2662">
                  <c:v>59.292770984491497</c:v>
                </c:pt>
                <c:pt idx="2663">
                  <c:v>59.296129922842901</c:v>
                </c:pt>
                <c:pt idx="2664">
                  <c:v>59.299484726514301</c:v>
                </c:pt>
                <c:pt idx="2665">
                  <c:v>59.302835400503</c:v>
                </c:pt>
                <c:pt idx="2666">
                  <c:v>59.306181949800198</c:v>
                </c:pt>
                <c:pt idx="2667">
                  <c:v>59.309524379390197</c:v>
                </c:pt>
                <c:pt idx="2668">
                  <c:v>59.312862694251201</c:v>
                </c:pt>
                <c:pt idx="2669">
                  <c:v>59.316196899355099</c:v>
                </c:pt>
                <c:pt idx="2670">
                  <c:v>59.319526999667097</c:v>
                </c:pt>
                <c:pt idx="2671">
                  <c:v>59.322853000146203</c:v>
                </c:pt>
                <c:pt idx="2672">
                  <c:v>59.326174905744999</c:v>
                </c:pt>
                <c:pt idx="2673">
                  <c:v>59.329492721409501</c:v>
                </c:pt>
                <c:pt idx="2674">
                  <c:v>59.332806452079602</c:v>
                </c:pt>
                <c:pt idx="2675">
                  <c:v>59.3361161026885</c:v>
                </c:pt>
                <c:pt idx="2676">
                  <c:v>59.339421678163099</c:v>
                </c:pt>
                <c:pt idx="2677">
                  <c:v>59.342723183424098</c:v>
                </c:pt>
                <c:pt idx="2678">
                  <c:v>59.346020623385499</c:v>
                </c:pt>
                <c:pt idx="2679">
                  <c:v>59.349314002954998</c:v>
                </c:pt>
                <c:pt idx="2680">
                  <c:v>59.352603327033997</c:v>
                </c:pt>
                <c:pt idx="2681">
                  <c:v>59.355888600517297</c:v>
                </c:pt>
                <c:pt idx="2682">
                  <c:v>59.359169828293602</c:v>
                </c:pt>
                <c:pt idx="2683">
                  <c:v>59.362447015244797</c:v>
                </c:pt>
                <c:pt idx="2684">
                  <c:v>59.365720166246703</c:v>
                </c:pt>
                <c:pt idx="2685">
                  <c:v>59.368989286168599</c:v>
                </c:pt>
                <c:pt idx="2686">
                  <c:v>59.372254379873297</c:v>
                </c:pt>
                <c:pt idx="2687">
                  <c:v>59.3755154522174</c:v>
                </c:pt>
                <c:pt idx="2688">
                  <c:v>59.378772508051</c:v>
                </c:pt>
                <c:pt idx="2689">
                  <c:v>59.382025552217797</c:v>
                </c:pt>
                <c:pt idx="2690">
                  <c:v>59.385274589554903</c:v>
                </c:pt>
                <c:pt idx="2691">
                  <c:v>59.388519624893398</c:v>
                </c:pt>
                <c:pt idx="2692">
                  <c:v>59.391760663057703</c:v>
                </c:pt>
                <c:pt idx="2693">
                  <c:v>59.394997708865802</c:v>
                </c:pt>
                <c:pt idx="2694">
                  <c:v>59.398230767129398</c:v>
                </c:pt>
                <c:pt idx="2695">
                  <c:v>59.4014598426539</c:v>
                </c:pt>
                <c:pt idx="2696">
                  <c:v>59.404684940237999</c:v>
                </c:pt>
                <c:pt idx="2697">
                  <c:v>59.407906064674201</c:v>
                </c:pt>
                <c:pt idx="2698">
                  <c:v>59.4111232207485</c:v>
                </c:pt>
                <c:pt idx="2699">
                  <c:v>59.414336413240697</c:v>
                </c:pt>
                <c:pt idx="2700">
                  <c:v>59.417545646923998</c:v>
                </c:pt>
                <c:pt idx="2701">
                  <c:v>59.420750926565198</c:v>
                </c:pt>
                <c:pt idx="2702">
                  <c:v>59.4239522569247</c:v>
                </c:pt>
                <c:pt idx="2703">
                  <c:v>59.427149642756703</c:v>
                </c:pt>
                <c:pt idx="2704">
                  <c:v>59.430343088808698</c:v>
                </c:pt>
                <c:pt idx="2705">
                  <c:v>59.433532599821902</c:v>
                </c:pt>
                <c:pt idx="2706">
                  <c:v>59.436718180531301</c:v>
                </c:pt>
                <c:pt idx="2707">
                  <c:v>59.439899835665102</c:v>
                </c:pt>
                <c:pt idx="2708">
                  <c:v>59.443077569945601</c:v>
                </c:pt>
                <c:pt idx="2709">
                  <c:v>59.4462513880881</c:v>
                </c:pt>
                <c:pt idx="2710">
                  <c:v>59.4494212948021</c:v>
                </c:pt>
                <c:pt idx="2711">
                  <c:v>59.452587294790298</c:v>
                </c:pt>
                <c:pt idx="2712">
                  <c:v>59.455749392748999</c:v>
                </c:pt>
                <c:pt idx="2713">
                  <c:v>59.458907593368401</c:v>
                </c:pt>
                <c:pt idx="2714">
                  <c:v>59.462061901332</c:v>
                </c:pt>
                <c:pt idx="2715">
                  <c:v>59.465212321316997</c:v>
                </c:pt>
                <c:pt idx="2716">
                  <c:v>59.468358857994197</c:v>
                </c:pt>
                <c:pt idx="2717">
                  <c:v>59.471501516028098</c:v>
                </c:pt>
                <c:pt idx="2718">
                  <c:v>59.474640300076501</c:v>
                </c:pt>
                <c:pt idx="2719">
                  <c:v>59.477775214791102</c:v>
                </c:pt>
                <c:pt idx="2720">
                  <c:v>59.480906264817001</c:v>
                </c:pt>
                <c:pt idx="2721">
                  <c:v>59.484033454793099</c:v>
                </c:pt>
                <c:pt idx="2722">
                  <c:v>59.487156789351701</c:v>
                </c:pt>
                <c:pt idx="2723">
                  <c:v>59.490276273118802</c:v>
                </c:pt>
                <c:pt idx="2724">
                  <c:v>59.493391910714003</c:v>
                </c:pt>
                <c:pt idx="2725">
                  <c:v>59.496503706750403</c:v>
                </c:pt>
                <c:pt idx="2726">
                  <c:v>59.499611665834799</c:v>
                </c:pt>
                <c:pt idx="2727">
                  <c:v>59.5027157925675</c:v>
                </c:pt>
                <c:pt idx="2728">
                  <c:v>59.505816091542599</c:v>
                </c:pt>
                <c:pt idx="2729">
                  <c:v>59.508912567347501</c:v>
                </c:pt>
                <c:pt idx="2730">
                  <c:v>59.512005224563403</c:v>
                </c:pt>
                <c:pt idx="2731">
                  <c:v>59.515094067765098</c:v>
                </c:pt>
                <c:pt idx="2732">
                  <c:v>59.5181791015209</c:v>
                </c:pt>
                <c:pt idx="2733">
                  <c:v>59.5212603303927</c:v>
                </c:pt>
                <c:pt idx="2734">
                  <c:v>59.524337758936099</c:v>
                </c:pt>
                <c:pt idx="2735">
                  <c:v>59.5274114016581</c:v>
                </c:pt>
                <c:pt idx="2736">
                  <c:v>59.5304812974707</c:v>
                </c:pt>
                <c:pt idx="2737">
                  <c:v>59.533547409235098</c:v>
                </c:pt>
                <c:pt idx="2738">
                  <c:v>59.536609741538797</c:v>
                </c:pt>
                <c:pt idx="2739">
                  <c:v>59.539668298963498</c:v>
                </c:pt>
                <c:pt idx="2740">
                  <c:v>59.542723086084997</c:v>
                </c:pt>
                <c:pt idx="2741">
                  <c:v>59.5457741074731</c:v>
                </c:pt>
                <c:pt idx="2742">
                  <c:v>59.548821367691801</c:v>
                </c:pt>
                <c:pt idx="2743">
                  <c:v>59.551864871299202</c:v>
                </c:pt>
                <c:pt idx="2744">
                  <c:v>59.554904622847403</c:v>
                </c:pt>
                <c:pt idx="2745">
                  <c:v>59.557940626882903</c:v>
                </c:pt>
                <c:pt idx="2746">
                  <c:v>59.560972887945901</c:v>
                </c:pt>
                <c:pt idx="2747">
                  <c:v>59.564001410571002</c:v>
                </c:pt>
                <c:pt idx="2748">
                  <c:v>59.567026199286701</c:v>
                </c:pt>
                <c:pt idx="2749">
                  <c:v>59.570047258615801</c:v>
                </c:pt>
                <c:pt idx="2750">
                  <c:v>59.573064593075102</c:v>
                </c:pt>
                <c:pt idx="2751">
                  <c:v>59.576078207175598</c:v>
                </c:pt>
                <c:pt idx="2752">
                  <c:v>59.579088105422201</c:v>
                </c:pt>
                <c:pt idx="2753">
                  <c:v>59.582094292313997</c:v>
                </c:pt>
                <c:pt idx="2754">
                  <c:v>59.5850967723444</c:v>
                </c:pt>
                <c:pt idx="2755">
                  <c:v>59.588095550000602</c:v>
                </c:pt>
                <c:pt idx="2756">
                  <c:v>59.591090629764103</c:v>
                </c:pt>
                <c:pt idx="2757">
                  <c:v>59.594082016110498</c:v>
                </c:pt>
                <c:pt idx="2758">
                  <c:v>59.597069713509299</c:v>
                </c:pt>
                <c:pt idx="2759">
                  <c:v>59.600053726424399</c:v>
                </c:pt>
                <c:pt idx="2760">
                  <c:v>59.6030340593137</c:v>
                </c:pt>
                <c:pt idx="2761">
                  <c:v>59.606010716629001</c:v>
                </c:pt>
                <c:pt idx="2762">
                  <c:v>59.608983702816502</c:v>
                </c:pt>
                <c:pt idx="2763">
                  <c:v>59.611953022316399</c:v>
                </c:pt>
                <c:pt idx="2764">
                  <c:v>59.614918679562898</c:v>
                </c:pt>
                <c:pt idx="2765">
                  <c:v>59.617880678984399</c:v>
                </c:pt>
                <c:pt idx="2766">
                  <c:v>59.620839025003399</c:v>
                </c:pt>
                <c:pt idx="2767">
                  <c:v>59.623793722036503</c:v>
                </c:pt>
                <c:pt idx="2768">
                  <c:v>59.626744774494497</c:v>
                </c:pt>
                <c:pt idx="2769">
                  <c:v>59.629692186782101</c:v>
                </c:pt>
                <c:pt idx="2770">
                  <c:v>59.632635963298199</c:v>
                </c:pt>
                <c:pt idx="2771">
                  <c:v>59.635576108435899</c:v>
                </c:pt>
                <c:pt idx="2772">
                  <c:v>59.638512626582298</c:v>
                </c:pt>
                <c:pt idx="2773">
                  <c:v>59.641445522118602</c:v>
                </c:pt>
                <c:pt idx="2774">
                  <c:v>59.644374799420099</c:v>
                </c:pt>
                <c:pt idx="2775">
                  <c:v>59.6473004628563</c:v>
                </c:pt>
                <c:pt idx="2776">
                  <c:v>59.650222516790798</c:v>
                </c:pt>
                <c:pt idx="2777">
                  <c:v>59.653140965581102</c:v>
                </c:pt>
                <c:pt idx="2778">
                  <c:v>59.656055813579002</c:v>
                </c:pt>
                <c:pt idx="2779">
                  <c:v>59.658967065130497</c:v>
                </c:pt>
                <c:pt idx="2780">
                  <c:v>59.661874724575398</c:v>
                </c:pt>
                <c:pt idx="2781">
                  <c:v>59.664778796247802</c:v>
                </c:pt>
                <c:pt idx="2782">
                  <c:v>59.667679284475803</c:v>
                </c:pt>
                <c:pt idx="2783">
                  <c:v>59.670576193581901</c:v>
                </c:pt>
                <c:pt idx="2784">
                  <c:v>59.673469527882297</c:v>
                </c:pt>
                <c:pt idx="2785">
                  <c:v>59.676359291687497</c:v>
                </c:pt>
                <c:pt idx="2786">
                  <c:v>59.679245489302197</c:v>
                </c:pt>
                <c:pt idx="2787">
                  <c:v>59.682128125024903</c:v>
                </c:pt>
                <c:pt idx="2788">
                  <c:v>59.6850072031487</c:v>
                </c:pt>
                <c:pt idx="2789">
                  <c:v>59.687882727960201</c:v>
                </c:pt>
                <c:pt idx="2790">
                  <c:v>59.690754703740602</c:v>
                </c:pt>
                <c:pt idx="2791">
                  <c:v>59.693623134764898</c:v>
                </c:pt>
                <c:pt idx="2792">
                  <c:v>59.696488025302401</c:v>
                </c:pt>
                <c:pt idx="2793">
                  <c:v>59.6993493796165</c:v>
                </c:pt>
                <c:pt idx="2794">
                  <c:v>59.702207201964399</c:v>
                </c:pt>
                <c:pt idx="2795">
                  <c:v>59.705061496597899</c:v>
                </c:pt>
                <c:pt idx="2796">
                  <c:v>59.707912267762403</c:v>
                </c:pt>
                <c:pt idx="2797">
                  <c:v>59.710759519697802</c:v>
                </c:pt>
                <c:pt idx="2798">
                  <c:v>59.713603256637903</c:v>
                </c:pt>
                <c:pt idx="2799">
                  <c:v>59.716443482810703</c:v>
                </c:pt>
                <c:pt idx="2800">
                  <c:v>59.719280202438298</c:v>
                </c:pt>
                <c:pt idx="2801">
                  <c:v>59.722113419736701</c:v>
                </c:pt>
                <c:pt idx="2802">
                  <c:v>59.724943138916302</c:v>
                </c:pt>
                <c:pt idx="2803">
                  <c:v>59.727769364181398</c:v>
                </c:pt>
                <c:pt idx="2804">
                  <c:v>59.730592099730501</c:v>
                </c:pt>
                <c:pt idx="2805">
                  <c:v>59.733411349756203</c:v>
                </c:pt>
                <c:pt idx="2806">
                  <c:v>59.736227118445299</c:v>
                </c:pt>
                <c:pt idx="2807">
                  <c:v>59.739039409978403</c:v>
                </c:pt>
                <c:pt idx="2808">
                  <c:v>59.7418482285305</c:v>
                </c:pt>
                <c:pt idx="2809">
                  <c:v>59.744653578270601</c:v>
                </c:pt>
                <c:pt idx="2810">
                  <c:v>59.747455489021497</c:v>
                </c:pt>
                <c:pt idx="2811">
                  <c:v>59.750253951577101</c:v>
                </c:pt>
                <c:pt idx="2812">
                  <c:v>59.753048959991297</c:v>
                </c:pt>
                <c:pt idx="2813">
                  <c:v>59.7558405184664</c:v>
                </c:pt>
                <c:pt idx="2814">
                  <c:v>59.758628631199798</c:v>
                </c:pt>
                <c:pt idx="2815">
                  <c:v>59.761413302383403</c:v>
                </c:pt>
                <c:pt idx="2816">
                  <c:v>59.764194536203803</c:v>
                </c:pt>
                <c:pt idx="2817">
                  <c:v>59.766972336842599</c:v>
                </c:pt>
                <c:pt idx="2818">
                  <c:v>59.769746708475601</c:v>
                </c:pt>
                <c:pt idx="2819">
                  <c:v>59.772517655273802</c:v>
                </c:pt>
                <c:pt idx="2820">
                  <c:v>59.775285181402502</c:v>
                </c:pt>
                <c:pt idx="2821">
                  <c:v>59.778049291022</c:v>
                </c:pt>
                <c:pt idx="2822">
                  <c:v>59.780809988287302</c:v>
                </c:pt>
                <c:pt idx="2823">
                  <c:v>59.7835672773478</c:v>
                </c:pt>
                <c:pt idx="2824">
                  <c:v>59.786321162348003</c:v>
                </c:pt>
                <c:pt idx="2825">
                  <c:v>59.789071647426802</c:v>
                </c:pt>
                <c:pt idx="2826">
                  <c:v>59.791818736718099</c:v>
                </c:pt>
                <c:pt idx="2827">
                  <c:v>59.794562434350198</c:v>
                </c:pt>
                <c:pt idx="2828">
                  <c:v>59.797302744446299</c:v>
                </c:pt>
                <c:pt idx="2829">
                  <c:v>59.800039671124303</c:v>
                </c:pt>
                <c:pt idx="2830">
                  <c:v>59.802773218496696</c:v>
                </c:pt>
                <c:pt idx="2831">
                  <c:v>59.8055033906708</c:v>
                </c:pt>
                <c:pt idx="2832">
                  <c:v>59.808230191748599</c:v>
                </c:pt>
                <c:pt idx="2833">
                  <c:v>59.810953625826798</c:v>
                </c:pt>
                <c:pt idx="2834">
                  <c:v>59.813673696996801</c:v>
                </c:pt>
                <c:pt idx="2835">
                  <c:v>59.816390409344699</c:v>
                </c:pt>
                <c:pt idx="2836">
                  <c:v>59.819103766951301</c:v>
                </c:pt>
                <c:pt idx="2837">
                  <c:v>59.821813773892103</c:v>
                </c:pt>
                <c:pt idx="2838">
                  <c:v>59.8245204342374</c:v>
                </c:pt>
                <c:pt idx="2839">
                  <c:v>59.827223752052099</c:v>
                </c:pt>
                <c:pt idx="2840">
                  <c:v>59.829923731395901</c:v>
                </c:pt>
                <c:pt idx="2841">
                  <c:v>59.832620376323</c:v>
                </c:pt>
                <c:pt idx="2842">
                  <c:v>59.8353136908826</c:v>
                </c:pt>
                <c:pt idx="2843">
                  <c:v>59.838003679118501</c:v>
                </c:pt>
                <c:pt idx="2844">
                  <c:v>59.840690345069099</c:v>
                </c:pt>
                <c:pt idx="2845">
                  <c:v>59.843373692767599</c:v>
                </c:pt>
                <c:pt idx="2846">
                  <c:v>59.846053726241799</c:v>
                </c:pt>
                <c:pt idx="2847">
                  <c:v>59.848730449514498</c:v>
                </c:pt>
                <c:pt idx="2848">
                  <c:v>59.851403866602901</c:v>
                </c:pt>
                <c:pt idx="2849">
                  <c:v>59.854073981519001</c:v>
                </c:pt>
                <c:pt idx="2850">
                  <c:v>59.856740798269499</c:v>
                </c:pt>
                <c:pt idx="2851">
                  <c:v>59.859404320856001</c:v>
                </c:pt>
                <c:pt idx="2852">
                  <c:v>59.862064553274401</c:v>
                </c:pt>
                <c:pt idx="2853">
                  <c:v>59.864721499515802</c:v>
                </c:pt>
                <c:pt idx="2854">
                  <c:v>59.867375163565498</c:v>
                </c:pt>
                <c:pt idx="2855">
                  <c:v>59.870025549403998</c:v>
                </c:pt>
                <c:pt idx="2856">
                  <c:v>59.872672661006099</c:v>
                </c:pt>
                <c:pt idx="2857">
                  <c:v>59.875316502341498</c:v>
                </c:pt>
                <c:pt idx="2858">
                  <c:v>59.877957077374703</c:v>
                </c:pt>
                <c:pt idx="2859">
                  <c:v>59.880594390064701</c:v>
                </c:pt>
                <c:pt idx="2860">
                  <c:v>59.883228444365301</c:v>
                </c:pt>
                <c:pt idx="2861">
                  <c:v>59.885859244225003</c:v>
                </c:pt>
                <c:pt idx="2862">
                  <c:v>59.888486793587198</c:v>
                </c:pt>
                <c:pt idx="2863">
                  <c:v>59.891111096389601</c:v>
                </c:pt>
                <c:pt idx="2864">
                  <c:v>59.893732156564901</c:v>
                </c:pt>
                <c:pt idx="2865">
                  <c:v>59.896349978040398</c:v>
                </c:pt>
                <c:pt idx="2866">
                  <c:v>59.8989645647383</c:v>
                </c:pt>
                <c:pt idx="2867">
                  <c:v>59.901575920575198</c:v>
                </c:pt>
                <c:pt idx="2868">
                  <c:v>59.9041840494627</c:v>
                </c:pt>
                <c:pt idx="2869">
                  <c:v>59.906788955306801</c:v>
                </c:pt>
                <c:pt idx="2870">
                  <c:v>59.909390642008603</c:v>
                </c:pt>
                <c:pt idx="2871">
                  <c:v>59.9119891138957</c:v>
                </c:pt>
                <c:pt idx="2872">
                  <c:v>59.914584388519103</c:v>
                </c:pt>
                <c:pt idx="2873">
                  <c:v>59.917176456704297</c:v>
                </c:pt>
                <c:pt idx="2874">
                  <c:v>59.919765322363602</c:v>
                </c:pt>
                <c:pt idx="2875">
                  <c:v>59.9223509894043</c:v>
                </c:pt>
                <c:pt idx="2876">
                  <c:v>59.924933461728898</c:v>
                </c:pt>
                <c:pt idx="2877">
                  <c:v>59.927512743235198</c:v>
                </c:pt>
                <c:pt idx="2878">
                  <c:v>59.930088837815703</c:v>
                </c:pt>
                <c:pt idx="2879">
                  <c:v>59.932661749358402</c:v>
                </c:pt>
                <c:pt idx="2880">
                  <c:v>59.9352314817462</c:v>
                </c:pt>
                <c:pt idx="2881">
                  <c:v>59.937798038857402</c:v>
                </c:pt>
                <c:pt idx="2882">
                  <c:v>59.940361424565197</c:v>
                </c:pt>
                <c:pt idx="2883">
                  <c:v>59.9429216427379</c:v>
                </c:pt>
                <c:pt idx="2884">
                  <c:v>59.945478697238897</c:v>
                </c:pt>
                <c:pt idx="2885">
                  <c:v>59.948032591927003</c:v>
                </c:pt>
                <c:pt idx="2886">
                  <c:v>59.950583330655803</c:v>
                </c:pt>
                <c:pt idx="2887">
                  <c:v>59.953130917274201</c:v>
                </c:pt>
                <c:pt idx="2888">
                  <c:v>59.955675355626198</c:v>
                </c:pt>
                <c:pt idx="2889">
                  <c:v>59.958216649550899</c:v>
                </c:pt>
                <c:pt idx="2890">
                  <c:v>59.960754802882498</c:v>
                </c:pt>
                <c:pt idx="2891">
                  <c:v>59.963289819450303</c:v>
                </c:pt>
                <c:pt idx="2892">
                  <c:v>59.965821703078802</c:v>
                </c:pt>
                <c:pt idx="2893">
                  <c:v>59.968350457587697</c:v>
                </c:pt>
                <c:pt idx="2894">
                  <c:v>59.970876086791598</c:v>
                </c:pt>
                <c:pt idx="2895">
                  <c:v>59.973398594500303</c:v>
                </c:pt>
                <c:pt idx="2896">
                  <c:v>59.975917984518901</c:v>
                </c:pt>
                <c:pt idx="2897">
                  <c:v>59.978434260647397</c:v>
                </c:pt>
                <c:pt idx="2898">
                  <c:v>59.980947426680999</c:v>
                </c:pt>
                <c:pt idx="2899">
                  <c:v>59.983457486410003</c:v>
                </c:pt>
                <c:pt idx="2900">
                  <c:v>59.985964443619899</c:v>
                </c:pt>
                <c:pt idx="2901">
                  <c:v>59.988468302091299</c:v>
                </c:pt>
                <c:pt idx="2902">
                  <c:v>59.990969065599799</c:v>
                </c:pt>
                <c:pt idx="2903">
                  <c:v>59.9934667379163</c:v>
                </c:pt>
                <c:pt idx="2904">
                  <c:v>59.995961322806799</c:v>
                </c:pt>
                <c:pt idx="2905">
                  <c:v>59.998452824032199</c:v>
                </c:pt>
                <c:pt idx="2906">
                  <c:v>60.000941245348798</c:v>
                </c:pt>
                <c:pt idx="2907">
                  <c:v>60.0034265905078</c:v>
                </c:pt>
                <c:pt idx="2908">
                  <c:v>60.005908863255797</c:v>
                </c:pt>
                <c:pt idx="2909">
                  <c:v>60.008388067334202</c:v>
                </c:pt>
                <c:pt idx="2910">
                  <c:v>60.010864206479802</c:v>
                </c:pt>
                <c:pt idx="2911">
                  <c:v>60.013337284424303</c:v>
                </c:pt>
                <c:pt idx="2912">
                  <c:v>60.0158073048947</c:v>
                </c:pt>
                <c:pt idx="2913">
                  <c:v>60.018274271612903</c:v>
                </c:pt>
                <c:pt idx="2914">
                  <c:v>60.020738188296299</c:v>
                </c:pt>
                <c:pt idx="2915">
                  <c:v>60.023199058656999</c:v>
                </c:pt>
                <c:pt idx="2916">
                  <c:v>60.025656886402501</c:v>
                </c:pt>
                <c:pt idx="2917">
                  <c:v>60.028111675235401</c:v>
                </c:pt>
                <c:pt idx="2918">
                  <c:v>60.030563428853199</c:v>
                </c:pt>
                <c:pt idx="2919">
                  <c:v>60.0330121509487</c:v>
                </c:pt>
                <c:pt idx="2920">
                  <c:v>60.035457845209997</c:v>
                </c:pt>
                <c:pt idx="2921">
                  <c:v>60.037900515319897</c:v>
                </c:pt>
                <c:pt idx="2922">
                  <c:v>60.040340164956604</c:v>
                </c:pt>
                <c:pt idx="2923">
                  <c:v>60.0427768047741</c:v>
                </c:pt>
                <c:pt idx="2924">
                  <c:v>60.0452104343861</c:v>
                </c:pt>
                <c:pt idx="2925">
                  <c:v>60.047641055215998</c:v>
                </c:pt>
                <c:pt idx="2926">
                  <c:v>60.050068670943602</c:v>
                </c:pt>
                <c:pt idx="2927">
                  <c:v>60.052493285244402</c:v>
                </c:pt>
                <c:pt idx="2928">
                  <c:v>60.054914901789097</c:v>
                </c:pt>
                <c:pt idx="2929">
                  <c:v>60.057333524243802</c:v>
                </c:pt>
                <c:pt idx="2930">
                  <c:v>60.059749156270001</c:v>
                </c:pt>
                <c:pt idx="2931">
                  <c:v>60.062161801524603</c:v>
                </c:pt>
                <c:pt idx="2932">
                  <c:v>60.064571463660101</c:v>
                </c:pt>
                <c:pt idx="2933">
                  <c:v>60.066978146323997</c:v>
                </c:pt>
                <c:pt idx="2934">
                  <c:v>60.069381853159399</c:v>
                </c:pt>
                <c:pt idx="2935">
                  <c:v>60.071782587804996</c:v>
                </c:pt>
                <c:pt idx="2936">
                  <c:v>60.074180353894398</c:v>
                </c:pt>
                <c:pt idx="2937">
                  <c:v>60.0765751550571</c:v>
                </c:pt>
                <c:pt idx="2938">
                  <c:v>60.0789669949176</c:v>
                </c:pt>
                <c:pt idx="2939">
                  <c:v>60.081355877096001</c:v>
                </c:pt>
                <c:pt idx="2940">
                  <c:v>60.083741805207801</c:v>
                </c:pt>
                <c:pt idx="2941">
                  <c:v>60.086124782863898</c:v>
                </c:pt>
                <c:pt idx="2942">
                  <c:v>60.088504813670298</c:v>
                </c:pt>
                <c:pt idx="2943">
                  <c:v>60.090881901228798</c:v>
                </c:pt>
                <c:pt idx="2944">
                  <c:v>60.0932560491364</c:v>
                </c:pt>
                <c:pt idx="2945">
                  <c:v>60.095627260985403</c:v>
                </c:pt>
                <c:pt idx="2946">
                  <c:v>60.097995540363797</c:v>
                </c:pt>
                <c:pt idx="2947">
                  <c:v>60.100360890854503</c:v>
                </c:pt>
                <c:pt idx="2948">
                  <c:v>60.102723316036403</c:v>
                </c:pt>
                <c:pt idx="2949">
                  <c:v>60.105082819483201</c:v>
                </c:pt>
                <c:pt idx="2950">
                  <c:v>60.107439404764499</c:v>
                </c:pt>
                <c:pt idx="2951">
                  <c:v>60.109793075444898</c:v>
                </c:pt>
                <c:pt idx="2952">
                  <c:v>60.112143835084602</c:v>
                </c:pt>
                <c:pt idx="2953">
                  <c:v>60.114491687239102</c:v>
                </c:pt>
                <c:pt idx="2954">
                  <c:v>60.1168366354594</c:v>
                </c:pt>
                <c:pt idx="2955">
                  <c:v>60.1191786832918</c:v>
                </c:pt>
                <c:pt idx="2956">
                  <c:v>60.121517834278002</c:v>
                </c:pt>
                <c:pt idx="2957">
                  <c:v>60.123854091955103</c:v>
                </c:pt>
                <c:pt idx="2958">
                  <c:v>60.1261874598557</c:v>
                </c:pt>
                <c:pt idx="2959">
                  <c:v>60.128517941507603</c:v>
                </c:pt>
                <c:pt idx="2960">
                  <c:v>60.130845540434002</c:v>
                </c:pt>
                <c:pt idx="2961">
                  <c:v>60.133170260153797</c:v>
                </c:pt>
                <c:pt idx="2962">
                  <c:v>60.135492104180898</c:v>
                </c:pt>
                <c:pt idx="2963">
                  <c:v>60.137811076024803</c:v>
                </c:pt>
                <c:pt idx="2964">
                  <c:v>60.140127179190401</c:v>
                </c:pt>
                <c:pt idx="2965">
                  <c:v>60.142440417178001</c:v>
                </c:pt>
                <c:pt idx="2966">
                  <c:v>60.144750793482999</c:v>
                </c:pt>
                <c:pt idx="2967">
                  <c:v>60.147058311596602</c:v>
                </c:pt>
                <c:pt idx="2968">
                  <c:v>60.149362975005303</c:v>
                </c:pt>
                <c:pt idx="2969">
                  <c:v>60.151664787190697</c:v>
                </c:pt>
                <c:pt idx="2970">
                  <c:v>60.153963751630201</c:v>
                </c:pt>
                <c:pt idx="2971">
                  <c:v>60.156259871796202</c:v>
                </c:pt>
                <c:pt idx="2972">
                  <c:v>60.158553151156902</c:v>
                </c:pt>
                <c:pt idx="2973">
                  <c:v>60.160843593175599</c:v>
                </c:pt>
                <c:pt idx="2974">
                  <c:v>60.1631312042487</c:v>
                </c:pt>
                <c:pt idx="2975">
                  <c:v>60.165415988584002</c:v>
                </c:pt>
                <c:pt idx="2976">
                  <c:v>60.167697946403401</c:v>
                </c:pt>
                <c:pt idx="2977">
                  <c:v>60.1699770811666</c:v>
                </c:pt>
                <c:pt idx="2978">
                  <c:v>60.1722533963285</c:v>
                </c:pt>
                <c:pt idx="2979">
                  <c:v>60.174526895339703</c:v>
                </c:pt>
                <c:pt idx="2980">
                  <c:v>60.176797581646397</c:v>
                </c:pt>
                <c:pt idx="2981">
                  <c:v>60.179065458690303</c:v>
                </c:pt>
                <c:pt idx="2982">
                  <c:v>60.181330529908699</c:v>
                </c:pt>
                <c:pt idx="2983">
                  <c:v>60.183592798734601</c:v>
                </c:pt>
                <c:pt idx="2984">
                  <c:v>60.1858522685963</c:v>
                </c:pt>
                <c:pt idx="2985">
                  <c:v>60.188108942917999</c:v>
                </c:pt>
                <c:pt idx="2986">
                  <c:v>60.190362825119301</c:v>
                </c:pt>
                <c:pt idx="2987">
                  <c:v>60.1926139186154</c:v>
                </c:pt>
                <c:pt idx="2988">
                  <c:v>60.194862226816902</c:v>
                </c:pt>
                <c:pt idx="2989">
                  <c:v>60.197107753130403</c:v>
                </c:pt>
                <c:pt idx="2990">
                  <c:v>60.199350500957699</c:v>
                </c:pt>
                <c:pt idx="2991">
                  <c:v>60.201590473696299</c:v>
                </c:pt>
                <c:pt idx="2992">
                  <c:v>60.203827674739202</c:v>
                </c:pt>
                <c:pt idx="2993">
                  <c:v>60.206062107475297</c:v>
                </c:pt>
                <c:pt idx="2994">
                  <c:v>60.208293775288503</c:v>
                </c:pt>
                <c:pt idx="2995">
                  <c:v>60.210522681558899</c:v>
                </c:pt>
                <c:pt idx="2996">
                  <c:v>60.212748829661699</c:v>
                </c:pt>
                <c:pt idx="2997">
                  <c:v>60.214972222967901</c:v>
                </c:pt>
                <c:pt idx="2998">
                  <c:v>60.217192864844002</c:v>
                </c:pt>
                <c:pt idx="2999">
                  <c:v>60.219410758652103</c:v>
                </c:pt>
                <c:pt idx="3000">
                  <c:v>60.221625907750003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E13-4A56-8D2A-62A2DCD7769A}"/>
            </c:ext>
          </c:extLst>
        </c:ser>
        <c:ser>
          <c:idx val="9"/>
          <c:order val="4"/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simulaçoes!$AL$5:$AL$3005</c:f>
              <c:numCache>
                <c:formatCode>General</c:formatCode>
                <c:ptCount val="300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  <c:pt idx="742">
                  <c:v>7420</c:v>
                </c:pt>
                <c:pt idx="743">
                  <c:v>7430</c:v>
                </c:pt>
                <c:pt idx="744">
                  <c:v>7440</c:v>
                </c:pt>
                <c:pt idx="745">
                  <c:v>7450</c:v>
                </c:pt>
                <c:pt idx="746">
                  <c:v>7460</c:v>
                </c:pt>
                <c:pt idx="747">
                  <c:v>7470</c:v>
                </c:pt>
                <c:pt idx="748">
                  <c:v>7480</c:v>
                </c:pt>
                <c:pt idx="749">
                  <c:v>7490</c:v>
                </c:pt>
                <c:pt idx="750">
                  <c:v>7500</c:v>
                </c:pt>
                <c:pt idx="751">
                  <c:v>7510</c:v>
                </c:pt>
                <c:pt idx="752">
                  <c:v>7520</c:v>
                </c:pt>
                <c:pt idx="753">
                  <c:v>7530</c:v>
                </c:pt>
                <c:pt idx="754">
                  <c:v>7540</c:v>
                </c:pt>
                <c:pt idx="755">
                  <c:v>7550</c:v>
                </c:pt>
                <c:pt idx="756">
                  <c:v>7560</c:v>
                </c:pt>
                <c:pt idx="757">
                  <c:v>7570</c:v>
                </c:pt>
                <c:pt idx="758">
                  <c:v>7580</c:v>
                </c:pt>
                <c:pt idx="759">
                  <c:v>7590</c:v>
                </c:pt>
                <c:pt idx="760">
                  <c:v>7600</c:v>
                </c:pt>
                <c:pt idx="761">
                  <c:v>7610</c:v>
                </c:pt>
                <c:pt idx="762">
                  <c:v>7620</c:v>
                </c:pt>
                <c:pt idx="763">
                  <c:v>7630</c:v>
                </c:pt>
                <c:pt idx="764">
                  <c:v>7640</c:v>
                </c:pt>
                <c:pt idx="765">
                  <c:v>7650</c:v>
                </c:pt>
                <c:pt idx="766">
                  <c:v>7660</c:v>
                </c:pt>
                <c:pt idx="767">
                  <c:v>7670</c:v>
                </c:pt>
                <c:pt idx="768">
                  <c:v>7680</c:v>
                </c:pt>
                <c:pt idx="769">
                  <c:v>7690</c:v>
                </c:pt>
                <c:pt idx="770">
                  <c:v>7700</c:v>
                </c:pt>
                <c:pt idx="771">
                  <c:v>7710</c:v>
                </c:pt>
                <c:pt idx="772">
                  <c:v>7720</c:v>
                </c:pt>
                <c:pt idx="773">
                  <c:v>7730</c:v>
                </c:pt>
                <c:pt idx="774">
                  <c:v>7740</c:v>
                </c:pt>
                <c:pt idx="775">
                  <c:v>7750</c:v>
                </c:pt>
                <c:pt idx="776">
                  <c:v>7760</c:v>
                </c:pt>
                <c:pt idx="777">
                  <c:v>7770</c:v>
                </c:pt>
                <c:pt idx="778">
                  <c:v>7780</c:v>
                </c:pt>
                <c:pt idx="779">
                  <c:v>7790</c:v>
                </c:pt>
                <c:pt idx="780">
                  <c:v>7800</c:v>
                </c:pt>
                <c:pt idx="781">
                  <c:v>7810</c:v>
                </c:pt>
                <c:pt idx="782">
                  <c:v>7820</c:v>
                </c:pt>
                <c:pt idx="783">
                  <c:v>7830</c:v>
                </c:pt>
                <c:pt idx="784">
                  <c:v>7840</c:v>
                </c:pt>
                <c:pt idx="785">
                  <c:v>7850</c:v>
                </c:pt>
                <c:pt idx="786">
                  <c:v>7860</c:v>
                </c:pt>
                <c:pt idx="787">
                  <c:v>7870</c:v>
                </c:pt>
                <c:pt idx="788">
                  <c:v>7880</c:v>
                </c:pt>
                <c:pt idx="789">
                  <c:v>7890</c:v>
                </c:pt>
                <c:pt idx="790">
                  <c:v>7900</c:v>
                </c:pt>
                <c:pt idx="791">
                  <c:v>7910</c:v>
                </c:pt>
                <c:pt idx="792">
                  <c:v>7920</c:v>
                </c:pt>
                <c:pt idx="793">
                  <c:v>7930</c:v>
                </c:pt>
                <c:pt idx="794">
                  <c:v>7940</c:v>
                </c:pt>
                <c:pt idx="795">
                  <c:v>7950</c:v>
                </c:pt>
                <c:pt idx="796">
                  <c:v>7960</c:v>
                </c:pt>
                <c:pt idx="797">
                  <c:v>7970</c:v>
                </c:pt>
                <c:pt idx="798">
                  <c:v>7980</c:v>
                </c:pt>
                <c:pt idx="799">
                  <c:v>7990</c:v>
                </c:pt>
                <c:pt idx="800">
                  <c:v>8000</c:v>
                </c:pt>
                <c:pt idx="801">
                  <c:v>8010</c:v>
                </c:pt>
                <c:pt idx="802">
                  <c:v>8020</c:v>
                </c:pt>
                <c:pt idx="803">
                  <c:v>8030</c:v>
                </c:pt>
                <c:pt idx="804">
                  <c:v>8040</c:v>
                </c:pt>
                <c:pt idx="805">
                  <c:v>8050</c:v>
                </c:pt>
                <c:pt idx="806">
                  <c:v>8060</c:v>
                </c:pt>
                <c:pt idx="807">
                  <c:v>8070</c:v>
                </c:pt>
                <c:pt idx="808">
                  <c:v>8080</c:v>
                </c:pt>
                <c:pt idx="809">
                  <c:v>8090</c:v>
                </c:pt>
                <c:pt idx="810">
                  <c:v>8100</c:v>
                </c:pt>
                <c:pt idx="811">
                  <c:v>8110</c:v>
                </c:pt>
                <c:pt idx="812">
                  <c:v>8120</c:v>
                </c:pt>
                <c:pt idx="813">
                  <c:v>8130</c:v>
                </c:pt>
                <c:pt idx="814">
                  <c:v>8140</c:v>
                </c:pt>
                <c:pt idx="815">
                  <c:v>8150</c:v>
                </c:pt>
                <c:pt idx="816">
                  <c:v>8160</c:v>
                </c:pt>
                <c:pt idx="817">
                  <c:v>8170</c:v>
                </c:pt>
                <c:pt idx="818">
                  <c:v>8180</c:v>
                </c:pt>
                <c:pt idx="819">
                  <c:v>8190</c:v>
                </c:pt>
                <c:pt idx="820">
                  <c:v>8200</c:v>
                </c:pt>
                <c:pt idx="821">
                  <c:v>8210</c:v>
                </c:pt>
                <c:pt idx="822">
                  <c:v>8220</c:v>
                </c:pt>
                <c:pt idx="823">
                  <c:v>8230</c:v>
                </c:pt>
                <c:pt idx="824">
                  <c:v>8240</c:v>
                </c:pt>
                <c:pt idx="825">
                  <c:v>8250</c:v>
                </c:pt>
                <c:pt idx="826">
                  <c:v>8260</c:v>
                </c:pt>
                <c:pt idx="827">
                  <c:v>8270</c:v>
                </c:pt>
                <c:pt idx="828">
                  <c:v>8280</c:v>
                </c:pt>
                <c:pt idx="829">
                  <c:v>8290</c:v>
                </c:pt>
                <c:pt idx="830">
                  <c:v>8300</c:v>
                </c:pt>
                <c:pt idx="831">
                  <c:v>8310</c:v>
                </c:pt>
                <c:pt idx="832">
                  <c:v>8320</c:v>
                </c:pt>
                <c:pt idx="833">
                  <c:v>8330</c:v>
                </c:pt>
                <c:pt idx="834">
                  <c:v>8340</c:v>
                </c:pt>
                <c:pt idx="835">
                  <c:v>8350</c:v>
                </c:pt>
                <c:pt idx="836">
                  <c:v>8360</c:v>
                </c:pt>
                <c:pt idx="837">
                  <c:v>8370</c:v>
                </c:pt>
                <c:pt idx="838">
                  <c:v>8380</c:v>
                </c:pt>
                <c:pt idx="839">
                  <c:v>8390</c:v>
                </c:pt>
                <c:pt idx="840">
                  <c:v>8400</c:v>
                </c:pt>
                <c:pt idx="841">
                  <c:v>8410</c:v>
                </c:pt>
                <c:pt idx="842">
                  <c:v>8420</c:v>
                </c:pt>
                <c:pt idx="843">
                  <c:v>8430</c:v>
                </c:pt>
                <c:pt idx="844">
                  <c:v>8440</c:v>
                </c:pt>
                <c:pt idx="845">
                  <c:v>8450</c:v>
                </c:pt>
                <c:pt idx="846">
                  <c:v>8460</c:v>
                </c:pt>
                <c:pt idx="847">
                  <c:v>8470</c:v>
                </c:pt>
                <c:pt idx="848">
                  <c:v>8480</c:v>
                </c:pt>
                <c:pt idx="849">
                  <c:v>8490</c:v>
                </c:pt>
                <c:pt idx="850">
                  <c:v>8500</c:v>
                </c:pt>
                <c:pt idx="851">
                  <c:v>8510</c:v>
                </c:pt>
                <c:pt idx="852">
                  <c:v>8520</c:v>
                </c:pt>
                <c:pt idx="853">
                  <c:v>8530</c:v>
                </c:pt>
                <c:pt idx="854">
                  <c:v>8540</c:v>
                </c:pt>
                <c:pt idx="855">
                  <c:v>8550</c:v>
                </c:pt>
                <c:pt idx="856">
                  <c:v>8560</c:v>
                </c:pt>
                <c:pt idx="857">
                  <c:v>8570</c:v>
                </c:pt>
                <c:pt idx="858">
                  <c:v>8580</c:v>
                </c:pt>
                <c:pt idx="859">
                  <c:v>8590</c:v>
                </c:pt>
                <c:pt idx="860">
                  <c:v>8600</c:v>
                </c:pt>
                <c:pt idx="861">
                  <c:v>8610</c:v>
                </c:pt>
                <c:pt idx="862">
                  <c:v>8620</c:v>
                </c:pt>
                <c:pt idx="863">
                  <c:v>8630</c:v>
                </c:pt>
                <c:pt idx="864">
                  <c:v>8640</c:v>
                </c:pt>
                <c:pt idx="865">
                  <c:v>8650</c:v>
                </c:pt>
                <c:pt idx="866">
                  <c:v>8660</c:v>
                </c:pt>
                <c:pt idx="867">
                  <c:v>8670</c:v>
                </c:pt>
                <c:pt idx="868">
                  <c:v>8680</c:v>
                </c:pt>
                <c:pt idx="869">
                  <c:v>8690</c:v>
                </c:pt>
                <c:pt idx="870">
                  <c:v>8700</c:v>
                </c:pt>
                <c:pt idx="871">
                  <c:v>8710</c:v>
                </c:pt>
                <c:pt idx="872">
                  <c:v>8720</c:v>
                </c:pt>
                <c:pt idx="873">
                  <c:v>8730</c:v>
                </c:pt>
                <c:pt idx="874">
                  <c:v>8740</c:v>
                </c:pt>
                <c:pt idx="875">
                  <c:v>8750</c:v>
                </c:pt>
                <c:pt idx="876">
                  <c:v>8760</c:v>
                </c:pt>
                <c:pt idx="877">
                  <c:v>8770</c:v>
                </c:pt>
                <c:pt idx="878">
                  <c:v>8780</c:v>
                </c:pt>
                <c:pt idx="879">
                  <c:v>8790</c:v>
                </c:pt>
                <c:pt idx="880">
                  <c:v>8800</c:v>
                </c:pt>
                <c:pt idx="881">
                  <c:v>8810</c:v>
                </c:pt>
                <c:pt idx="882">
                  <c:v>8820</c:v>
                </c:pt>
                <c:pt idx="883">
                  <c:v>8830</c:v>
                </c:pt>
                <c:pt idx="884">
                  <c:v>8840</c:v>
                </c:pt>
                <c:pt idx="885">
                  <c:v>8850</c:v>
                </c:pt>
                <c:pt idx="886">
                  <c:v>8860</c:v>
                </c:pt>
                <c:pt idx="887">
                  <c:v>8870</c:v>
                </c:pt>
                <c:pt idx="888">
                  <c:v>8880</c:v>
                </c:pt>
                <c:pt idx="889">
                  <c:v>8890</c:v>
                </c:pt>
                <c:pt idx="890">
                  <c:v>8900</c:v>
                </c:pt>
                <c:pt idx="891">
                  <c:v>8910</c:v>
                </c:pt>
                <c:pt idx="892">
                  <c:v>8920</c:v>
                </c:pt>
                <c:pt idx="893">
                  <c:v>8930</c:v>
                </c:pt>
                <c:pt idx="894">
                  <c:v>8940</c:v>
                </c:pt>
                <c:pt idx="895">
                  <c:v>8950</c:v>
                </c:pt>
                <c:pt idx="896">
                  <c:v>8960</c:v>
                </c:pt>
                <c:pt idx="897">
                  <c:v>8970</c:v>
                </c:pt>
                <c:pt idx="898">
                  <c:v>8980</c:v>
                </c:pt>
                <c:pt idx="899">
                  <c:v>8990</c:v>
                </c:pt>
                <c:pt idx="900">
                  <c:v>9000</c:v>
                </c:pt>
                <c:pt idx="901">
                  <c:v>9010</c:v>
                </c:pt>
                <c:pt idx="902">
                  <c:v>9020</c:v>
                </c:pt>
                <c:pt idx="903">
                  <c:v>9030</c:v>
                </c:pt>
                <c:pt idx="904">
                  <c:v>9040</c:v>
                </c:pt>
                <c:pt idx="905">
                  <c:v>9050</c:v>
                </c:pt>
                <c:pt idx="906">
                  <c:v>9060</c:v>
                </c:pt>
                <c:pt idx="907">
                  <c:v>9070</c:v>
                </c:pt>
                <c:pt idx="908">
                  <c:v>9080</c:v>
                </c:pt>
                <c:pt idx="909">
                  <c:v>9090</c:v>
                </c:pt>
                <c:pt idx="910">
                  <c:v>9100</c:v>
                </c:pt>
                <c:pt idx="911">
                  <c:v>9110</c:v>
                </c:pt>
                <c:pt idx="912">
                  <c:v>9120</c:v>
                </c:pt>
                <c:pt idx="913">
                  <c:v>9130</c:v>
                </c:pt>
                <c:pt idx="914">
                  <c:v>9140</c:v>
                </c:pt>
                <c:pt idx="915">
                  <c:v>9150</c:v>
                </c:pt>
                <c:pt idx="916">
                  <c:v>9160</c:v>
                </c:pt>
                <c:pt idx="917">
                  <c:v>9170</c:v>
                </c:pt>
                <c:pt idx="918">
                  <c:v>9180</c:v>
                </c:pt>
                <c:pt idx="919">
                  <c:v>9190</c:v>
                </c:pt>
                <c:pt idx="920">
                  <c:v>9200</c:v>
                </c:pt>
                <c:pt idx="921">
                  <c:v>9210</c:v>
                </c:pt>
                <c:pt idx="922">
                  <c:v>9220</c:v>
                </c:pt>
                <c:pt idx="923">
                  <c:v>9230</c:v>
                </c:pt>
                <c:pt idx="924">
                  <c:v>9240</c:v>
                </c:pt>
                <c:pt idx="925">
                  <c:v>9250</c:v>
                </c:pt>
                <c:pt idx="926">
                  <c:v>9260</c:v>
                </c:pt>
                <c:pt idx="927">
                  <c:v>9270</c:v>
                </c:pt>
                <c:pt idx="928">
                  <c:v>9280</c:v>
                </c:pt>
                <c:pt idx="929">
                  <c:v>9290</c:v>
                </c:pt>
                <c:pt idx="930">
                  <c:v>9300</c:v>
                </c:pt>
                <c:pt idx="931">
                  <c:v>9310</c:v>
                </c:pt>
                <c:pt idx="932">
                  <c:v>9320</c:v>
                </c:pt>
                <c:pt idx="933">
                  <c:v>9330</c:v>
                </c:pt>
                <c:pt idx="934">
                  <c:v>9340</c:v>
                </c:pt>
                <c:pt idx="935">
                  <c:v>9350</c:v>
                </c:pt>
                <c:pt idx="936">
                  <c:v>9360</c:v>
                </c:pt>
                <c:pt idx="937">
                  <c:v>9370</c:v>
                </c:pt>
                <c:pt idx="938">
                  <c:v>9380</c:v>
                </c:pt>
                <c:pt idx="939">
                  <c:v>9390</c:v>
                </c:pt>
                <c:pt idx="940">
                  <c:v>9400</c:v>
                </c:pt>
                <c:pt idx="941">
                  <c:v>9410</c:v>
                </c:pt>
                <c:pt idx="942">
                  <c:v>9420</c:v>
                </c:pt>
                <c:pt idx="943">
                  <c:v>9430</c:v>
                </c:pt>
                <c:pt idx="944">
                  <c:v>9440</c:v>
                </c:pt>
                <c:pt idx="945">
                  <c:v>9450</c:v>
                </c:pt>
                <c:pt idx="946">
                  <c:v>9460</c:v>
                </c:pt>
                <c:pt idx="947">
                  <c:v>9470</c:v>
                </c:pt>
                <c:pt idx="948">
                  <c:v>9480</c:v>
                </c:pt>
                <c:pt idx="949">
                  <c:v>9490</c:v>
                </c:pt>
                <c:pt idx="950">
                  <c:v>9500</c:v>
                </c:pt>
                <c:pt idx="951">
                  <c:v>9510</c:v>
                </c:pt>
                <c:pt idx="952">
                  <c:v>9520</c:v>
                </c:pt>
                <c:pt idx="953">
                  <c:v>9530</c:v>
                </c:pt>
                <c:pt idx="954">
                  <c:v>9540</c:v>
                </c:pt>
                <c:pt idx="955">
                  <c:v>9550</c:v>
                </c:pt>
                <c:pt idx="956">
                  <c:v>9560</c:v>
                </c:pt>
                <c:pt idx="957">
                  <c:v>9570</c:v>
                </c:pt>
                <c:pt idx="958">
                  <c:v>9580</c:v>
                </c:pt>
                <c:pt idx="959">
                  <c:v>9590</c:v>
                </c:pt>
                <c:pt idx="960">
                  <c:v>9600</c:v>
                </c:pt>
                <c:pt idx="961">
                  <c:v>9610</c:v>
                </c:pt>
                <c:pt idx="962">
                  <c:v>9620</c:v>
                </c:pt>
                <c:pt idx="963">
                  <c:v>9630</c:v>
                </c:pt>
                <c:pt idx="964">
                  <c:v>9640</c:v>
                </c:pt>
                <c:pt idx="965">
                  <c:v>9650</c:v>
                </c:pt>
                <c:pt idx="966">
                  <c:v>9660</c:v>
                </c:pt>
                <c:pt idx="967">
                  <c:v>9670</c:v>
                </c:pt>
                <c:pt idx="968">
                  <c:v>9680</c:v>
                </c:pt>
                <c:pt idx="969">
                  <c:v>9690</c:v>
                </c:pt>
                <c:pt idx="970">
                  <c:v>9700</c:v>
                </c:pt>
                <c:pt idx="971">
                  <c:v>9710</c:v>
                </c:pt>
                <c:pt idx="972">
                  <c:v>9720</c:v>
                </c:pt>
                <c:pt idx="973">
                  <c:v>9730</c:v>
                </c:pt>
                <c:pt idx="974">
                  <c:v>9740</c:v>
                </c:pt>
                <c:pt idx="975">
                  <c:v>9750</c:v>
                </c:pt>
                <c:pt idx="976">
                  <c:v>9760</c:v>
                </c:pt>
                <c:pt idx="977">
                  <c:v>9770</c:v>
                </c:pt>
                <c:pt idx="978">
                  <c:v>9780</c:v>
                </c:pt>
                <c:pt idx="979">
                  <c:v>9790</c:v>
                </c:pt>
                <c:pt idx="980">
                  <c:v>9800</c:v>
                </c:pt>
                <c:pt idx="981">
                  <c:v>9810</c:v>
                </c:pt>
                <c:pt idx="982">
                  <c:v>9820</c:v>
                </c:pt>
                <c:pt idx="983">
                  <c:v>9830</c:v>
                </c:pt>
                <c:pt idx="984">
                  <c:v>9840</c:v>
                </c:pt>
                <c:pt idx="985">
                  <c:v>9850</c:v>
                </c:pt>
                <c:pt idx="986">
                  <c:v>9860</c:v>
                </c:pt>
                <c:pt idx="987">
                  <c:v>9870</c:v>
                </c:pt>
                <c:pt idx="988">
                  <c:v>9880</c:v>
                </c:pt>
                <c:pt idx="989">
                  <c:v>9890</c:v>
                </c:pt>
                <c:pt idx="990">
                  <c:v>9900</c:v>
                </c:pt>
                <c:pt idx="991">
                  <c:v>9910</c:v>
                </c:pt>
                <c:pt idx="992">
                  <c:v>9920</c:v>
                </c:pt>
                <c:pt idx="993">
                  <c:v>9930</c:v>
                </c:pt>
                <c:pt idx="994">
                  <c:v>9940</c:v>
                </c:pt>
                <c:pt idx="995">
                  <c:v>9950</c:v>
                </c:pt>
                <c:pt idx="996">
                  <c:v>9960</c:v>
                </c:pt>
                <c:pt idx="997">
                  <c:v>9970</c:v>
                </c:pt>
                <c:pt idx="998">
                  <c:v>9980</c:v>
                </c:pt>
                <c:pt idx="999">
                  <c:v>9990</c:v>
                </c:pt>
                <c:pt idx="1000">
                  <c:v>10000</c:v>
                </c:pt>
                <c:pt idx="1001">
                  <c:v>10010</c:v>
                </c:pt>
                <c:pt idx="1002">
                  <c:v>10020</c:v>
                </c:pt>
                <c:pt idx="1003">
                  <c:v>10030</c:v>
                </c:pt>
                <c:pt idx="1004">
                  <c:v>10040</c:v>
                </c:pt>
                <c:pt idx="1005">
                  <c:v>10050</c:v>
                </c:pt>
                <c:pt idx="1006">
                  <c:v>10060</c:v>
                </c:pt>
                <c:pt idx="1007">
                  <c:v>10070</c:v>
                </c:pt>
                <c:pt idx="1008">
                  <c:v>10080</c:v>
                </c:pt>
                <c:pt idx="1009">
                  <c:v>10090</c:v>
                </c:pt>
                <c:pt idx="1010">
                  <c:v>10100</c:v>
                </c:pt>
                <c:pt idx="1011">
                  <c:v>10110</c:v>
                </c:pt>
                <c:pt idx="1012">
                  <c:v>10120</c:v>
                </c:pt>
                <c:pt idx="1013">
                  <c:v>10130</c:v>
                </c:pt>
                <c:pt idx="1014">
                  <c:v>10140</c:v>
                </c:pt>
                <c:pt idx="1015">
                  <c:v>10150</c:v>
                </c:pt>
                <c:pt idx="1016">
                  <c:v>10160</c:v>
                </c:pt>
                <c:pt idx="1017">
                  <c:v>10170</c:v>
                </c:pt>
                <c:pt idx="1018">
                  <c:v>10180</c:v>
                </c:pt>
                <c:pt idx="1019">
                  <c:v>10190</c:v>
                </c:pt>
                <c:pt idx="1020">
                  <c:v>10200</c:v>
                </c:pt>
                <c:pt idx="1021">
                  <c:v>10210</c:v>
                </c:pt>
                <c:pt idx="1022">
                  <c:v>10220</c:v>
                </c:pt>
                <c:pt idx="1023">
                  <c:v>10230</c:v>
                </c:pt>
                <c:pt idx="1024">
                  <c:v>10240</c:v>
                </c:pt>
                <c:pt idx="1025">
                  <c:v>10250</c:v>
                </c:pt>
                <c:pt idx="1026">
                  <c:v>10260</c:v>
                </c:pt>
                <c:pt idx="1027">
                  <c:v>10270</c:v>
                </c:pt>
                <c:pt idx="1028">
                  <c:v>10280</c:v>
                </c:pt>
                <c:pt idx="1029">
                  <c:v>10290</c:v>
                </c:pt>
                <c:pt idx="1030">
                  <c:v>10300</c:v>
                </c:pt>
                <c:pt idx="1031">
                  <c:v>10310</c:v>
                </c:pt>
                <c:pt idx="1032">
                  <c:v>10320</c:v>
                </c:pt>
                <c:pt idx="1033">
                  <c:v>10330</c:v>
                </c:pt>
                <c:pt idx="1034">
                  <c:v>10340</c:v>
                </c:pt>
                <c:pt idx="1035">
                  <c:v>10350</c:v>
                </c:pt>
                <c:pt idx="1036">
                  <c:v>10360</c:v>
                </c:pt>
                <c:pt idx="1037">
                  <c:v>10370</c:v>
                </c:pt>
                <c:pt idx="1038">
                  <c:v>10380</c:v>
                </c:pt>
                <c:pt idx="1039">
                  <c:v>10390</c:v>
                </c:pt>
                <c:pt idx="1040">
                  <c:v>10400</c:v>
                </c:pt>
                <c:pt idx="1041">
                  <c:v>10410</c:v>
                </c:pt>
                <c:pt idx="1042">
                  <c:v>10420</c:v>
                </c:pt>
                <c:pt idx="1043">
                  <c:v>10430</c:v>
                </c:pt>
                <c:pt idx="1044">
                  <c:v>10440</c:v>
                </c:pt>
                <c:pt idx="1045">
                  <c:v>10450</c:v>
                </c:pt>
                <c:pt idx="1046">
                  <c:v>10460</c:v>
                </c:pt>
                <c:pt idx="1047">
                  <c:v>10470</c:v>
                </c:pt>
                <c:pt idx="1048">
                  <c:v>10480</c:v>
                </c:pt>
                <c:pt idx="1049">
                  <c:v>10490</c:v>
                </c:pt>
                <c:pt idx="1050">
                  <c:v>10500</c:v>
                </c:pt>
                <c:pt idx="1051">
                  <c:v>10510</c:v>
                </c:pt>
                <c:pt idx="1052">
                  <c:v>10520</c:v>
                </c:pt>
                <c:pt idx="1053">
                  <c:v>10530</c:v>
                </c:pt>
                <c:pt idx="1054">
                  <c:v>10540</c:v>
                </c:pt>
                <c:pt idx="1055">
                  <c:v>10550</c:v>
                </c:pt>
                <c:pt idx="1056">
                  <c:v>10560</c:v>
                </c:pt>
                <c:pt idx="1057">
                  <c:v>10570</c:v>
                </c:pt>
                <c:pt idx="1058">
                  <c:v>10580</c:v>
                </c:pt>
                <c:pt idx="1059">
                  <c:v>10590</c:v>
                </c:pt>
                <c:pt idx="1060">
                  <c:v>10600</c:v>
                </c:pt>
                <c:pt idx="1061">
                  <c:v>10610</c:v>
                </c:pt>
                <c:pt idx="1062">
                  <c:v>10620</c:v>
                </c:pt>
                <c:pt idx="1063">
                  <c:v>10630</c:v>
                </c:pt>
                <c:pt idx="1064">
                  <c:v>10640</c:v>
                </c:pt>
                <c:pt idx="1065">
                  <c:v>10650</c:v>
                </c:pt>
                <c:pt idx="1066">
                  <c:v>10660</c:v>
                </c:pt>
                <c:pt idx="1067">
                  <c:v>10670</c:v>
                </c:pt>
                <c:pt idx="1068">
                  <c:v>10680</c:v>
                </c:pt>
                <c:pt idx="1069">
                  <c:v>10690</c:v>
                </c:pt>
                <c:pt idx="1070">
                  <c:v>10700</c:v>
                </c:pt>
                <c:pt idx="1071">
                  <c:v>10710</c:v>
                </c:pt>
                <c:pt idx="1072">
                  <c:v>10720</c:v>
                </c:pt>
                <c:pt idx="1073">
                  <c:v>10730</c:v>
                </c:pt>
                <c:pt idx="1074">
                  <c:v>10740</c:v>
                </c:pt>
                <c:pt idx="1075">
                  <c:v>10750</c:v>
                </c:pt>
                <c:pt idx="1076">
                  <c:v>10760</c:v>
                </c:pt>
                <c:pt idx="1077">
                  <c:v>10770</c:v>
                </c:pt>
                <c:pt idx="1078">
                  <c:v>10780</c:v>
                </c:pt>
                <c:pt idx="1079">
                  <c:v>10790</c:v>
                </c:pt>
                <c:pt idx="1080">
                  <c:v>10800</c:v>
                </c:pt>
                <c:pt idx="1081">
                  <c:v>10810</c:v>
                </c:pt>
                <c:pt idx="1082">
                  <c:v>10820</c:v>
                </c:pt>
                <c:pt idx="1083">
                  <c:v>10830</c:v>
                </c:pt>
                <c:pt idx="1084">
                  <c:v>10840</c:v>
                </c:pt>
                <c:pt idx="1085">
                  <c:v>10850</c:v>
                </c:pt>
                <c:pt idx="1086">
                  <c:v>10860</c:v>
                </c:pt>
                <c:pt idx="1087">
                  <c:v>10870</c:v>
                </c:pt>
                <c:pt idx="1088">
                  <c:v>10880</c:v>
                </c:pt>
                <c:pt idx="1089">
                  <c:v>10890</c:v>
                </c:pt>
                <c:pt idx="1090">
                  <c:v>10900</c:v>
                </c:pt>
                <c:pt idx="1091">
                  <c:v>10910</c:v>
                </c:pt>
                <c:pt idx="1092">
                  <c:v>10920</c:v>
                </c:pt>
                <c:pt idx="1093">
                  <c:v>10930</c:v>
                </c:pt>
                <c:pt idx="1094">
                  <c:v>10940</c:v>
                </c:pt>
                <c:pt idx="1095">
                  <c:v>10950</c:v>
                </c:pt>
                <c:pt idx="1096">
                  <c:v>10960</c:v>
                </c:pt>
                <c:pt idx="1097">
                  <c:v>10970</c:v>
                </c:pt>
                <c:pt idx="1098">
                  <c:v>10980</c:v>
                </c:pt>
                <c:pt idx="1099">
                  <c:v>10990</c:v>
                </c:pt>
                <c:pt idx="1100">
                  <c:v>11000</c:v>
                </c:pt>
                <c:pt idx="1101">
                  <c:v>11010</c:v>
                </c:pt>
                <c:pt idx="1102">
                  <c:v>11020</c:v>
                </c:pt>
                <c:pt idx="1103">
                  <c:v>11030</c:v>
                </c:pt>
                <c:pt idx="1104">
                  <c:v>11040</c:v>
                </c:pt>
                <c:pt idx="1105">
                  <c:v>11050</c:v>
                </c:pt>
                <c:pt idx="1106">
                  <c:v>11060</c:v>
                </c:pt>
                <c:pt idx="1107">
                  <c:v>11070</c:v>
                </c:pt>
                <c:pt idx="1108">
                  <c:v>11080</c:v>
                </c:pt>
                <c:pt idx="1109">
                  <c:v>11090</c:v>
                </c:pt>
                <c:pt idx="1110">
                  <c:v>11100</c:v>
                </c:pt>
                <c:pt idx="1111">
                  <c:v>11110</c:v>
                </c:pt>
                <c:pt idx="1112">
                  <c:v>11120</c:v>
                </c:pt>
                <c:pt idx="1113">
                  <c:v>11130</c:v>
                </c:pt>
                <c:pt idx="1114">
                  <c:v>11140</c:v>
                </c:pt>
                <c:pt idx="1115">
                  <c:v>11150</c:v>
                </c:pt>
                <c:pt idx="1116">
                  <c:v>11160</c:v>
                </c:pt>
                <c:pt idx="1117">
                  <c:v>11170</c:v>
                </c:pt>
                <c:pt idx="1118">
                  <c:v>11180</c:v>
                </c:pt>
                <c:pt idx="1119">
                  <c:v>11190</c:v>
                </c:pt>
                <c:pt idx="1120">
                  <c:v>11200</c:v>
                </c:pt>
                <c:pt idx="1121">
                  <c:v>11210</c:v>
                </c:pt>
                <c:pt idx="1122">
                  <c:v>11220</c:v>
                </c:pt>
                <c:pt idx="1123">
                  <c:v>11230</c:v>
                </c:pt>
                <c:pt idx="1124">
                  <c:v>11240</c:v>
                </c:pt>
                <c:pt idx="1125">
                  <c:v>11250</c:v>
                </c:pt>
                <c:pt idx="1126">
                  <c:v>11260</c:v>
                </c:pt>
                <c:pt idx="1127">
                  <c:v>11270</c:v>
                </c:pt>
                <c:pt idx="1128">
                  <c:v>11280</c:v>
                </c:pt>
                <c:pt idx="1129">
                  <c:v>11290</c:v>
                </c:pt>
                <c:pt idx="1130">
                  <c:v>11300</c:v>
                </c:pt>
                <c:pt idx="1131">
                  <c:v>11310</c:v>
                </c:pt>
                <c:pt idx="1132">
                  <c:v>11320</c:v>
                </c:pt>
                <c:pt idx="1133">
                  <c:v>11330</c:v>
                </c:pt>
                <c:pt idx="1134">
                  <c:v>11340</c:v>
                </c:pt>
                <c:pt idx="1135">
                  <c:v>11350</c:v>
                </c:pt>
                <c:pt idx="1136">
                  <c:v>11360</c:v>
                </c:pt>
                <c:pt idx="1137">
                  <c:v>11370</c:v>
                </c:pt>
                <c:pt idx="1138">
                  <c:v>11380</c:v>
                </c:pt>
                <c:pt idx="1139">
                  <c:v>11390</c:v>
                </c:pt>
                <c:pt idx="1140">
                  <c:v>11400</c:v>
                </c:pt>
                <c:pt idx="1141">
                  <c:v>11410</c:v>
                </c:pt>
                <c:pt idx="1142">
                  <c:v>11420</c:v>
                </c:pt>
                <c:pt idx="1143">
                  <c:v>11430</c:v>
                </c:pt>
                <c:pt idx="1144">
                  <c:v>11440</c:v>
                </c:pt>
                <c:pt idx="1145">
                  <c:v>11450</c:v>
                </c:pt>
                <c:pt idx="1146">
                  <c:v>11460</c:v>
                </c:pt>
                <c:pt idx="1147">
                  <c:v>11470</c:v>
                </c:pt>
                <c:pt idx="1148">
                  <c:v>11480</c:v>
                </c:pt>
                <c:pt idx="1149">
                  <c:v>11490</c:v>
                </c:pt>
                <c:pt idx="1150">
                  <c:v>11500</c:v>
                </c:pt>
                <c:pt idx="1151">
                  <c:v>11510</c:v>
                </c:pt>
                <c:pt idx="1152">
                  <c:v>11520</c:v>
                </c:pt>
                <c:pt idx="1153">
                  <c:v>11530</c:v>
                </c:pt>
                <c:pt idx="1154">
                  <c:v>11540</c:v>
                </c:pt>
                <c:pt idx="1155">
                  <c:v>11550</c:v>
                </c:pt>
                <c:pt idx="1156">
                  <c:v>11560</c:v>
                </c:pt>
                <c:pt idx="1157">
                  <c:v>11570</c:v>
                </c:pt>
                <c:pt idx="1158">
                  <c:v>11580</c:v>
                </c:pt>
                <c:pt idx="1159">
                  <c:v>11590</c:v>
                </c:pt>
                <c:pt idx="1160">
                  <c:v>11600</c:v>
                </c:pt>
                <c:pt idx="1161">
                  <c:v>11610</c:v>
                </c:pt>
                <c:pt idx="1162">
                  <c:v>11620</c:v>
                </c:pt>
                <c:pt idx="1163">
                  <c:v>11630</c:v>
                </c:pt>
                <c:pt idx="1164">
                  <c:v>11640</c:v>
                </c:pt>
                <c:pt idx="1165">
                  <c:v>11650</c:v>
                </c:pt>
                <c:pt idx="1166">
                  <c:v>11660</c:v>
                </c:pt>
                <c:pt idx="1167">
                  <c:v>11670</c:v>
                </c:pt>
                <c:pt idx="1168">
                  <c:v>11680</c:v>
                </c:pt>
                <c:pt idx="1169">
                  <c:v>11690</c:v>
                </c:pt>
                <c:pt idx="1170">
                  <c:v>11700</c:v>
                </c:pt>
                <c:pt idx="1171">
                  <c:v>11710</c:v>
                </c:pt>
                <c:pt idx="1172">
                  <c:v>11720</c:v>
                </c:pt>
                <c:pt idx="1173">
                  <c:v>11730</c:v>
                </c:pt>
                <c:pt idx="1174">
                  <c:v>11740</c:v>
                </c:pt>
                <c:pt idx="1175">
                  <c:v>11750</c:v>
                </c:pt>
                <c:pt idx="1176">
                  <c:v>11760</c:v>
                </c:pt>
                <c:pt idx="1177">
                  <c:v>11770</c:v>
                </c:pt>
                <c:pt idx="1178">
                  <c:v>11780</c:v>
                </c:pt>
                <c:pt idx="1179">
                  <c:v>11790</c:v>
                </c:pt>
                <c:pt idx="1180">
                  <c:v>11800</c:v>
                </c:pt>
                <c:pt idx="1181">
                  <c:v>11810</c:v>
                </c:pt>
                <c:pt idx="1182">
                  <c:v>11820</c:v>
                </c:pt>
                <c:pt idx="1183">
                  <c:v>11830</c:v>
                </c:pt>
                <c:pt idx="1184">
                  <c:v>11840</c:v>
                </c:pt>
                <c:pt idx="1185">
                  <c:v>11850</c:v>
                </c:pt>
                <c:pt idx="1186">
                  <c:v>11860</c:v>
                </c:pt>
                <c:pt idx="1187">
                  <c:v>11870</c:v>
                </c:pt>
                <c:pt idx="1188">
                  <c:v>11880</c:v>
                </c:pt>
                <c:pt idx="1189">
                  <c:v>11890</c:v>
                </c:pt>
                <c:pt idx="1190">
                  <c:v>11900</c:v>
                </c:pt>
                <c:pt idx="1191">
                  <c:v>11910</c:v>
                </c:pt>
                <c:pt idx="1192">
                  <c:v>11920</c:v>
                </c:pt>
                <c:pt idx="1193">
                  <c:v>11930</c:v>
                </c:pt>
                <c:pt idx="1194">
                  <c:v>11940</c:v>
                </c:pt>
                <c:pt idx="1195">
                  <c:v>11950</c:v>
                </c:pt>
                <c:pt idx="1196">
                  <c:v>11960</c:v>
                </c:pt>
                <c:pt idx="1197">
                  <c:v>11970</c:v>
                </c:pt>
                <c:pt idx="1198">
                  <c:v>11980</c:v>
                </c:pt>
                <c:pt idx="1199">
                  <c:v>11990</c:v>
                </c:pt>
                <c:pt idx="1200">
                  <c:v>12000</c:v>
                </c:pt>
                <c:pt idx="1201">
                  <c:v>12010</c:v>
                </c:pt>
                <c:pt idx="1202">
                  <c:v>12020</c:v>
                </c:pt>
                <c:pt idx="1203">
                  <c:v>12030</c:v>
                </c:pt>
                <c:pt idx="1204">
                  <c:v>12040</c:v>
                </c:pt>
                <c:pt idx="1205">
                  <c:v>12050</c:v>
                </c:pt>
                <c:pt idx="1206">
                  <c:v>12060</c:v>
                </c:pt>
                <c:pt idx="1207">
                  <c:v>12070</c:v>
                </c:pt>
                <c:pt idx="1208">
                  <c:v>12080</c:v>
                </c:pt>
                <c:pt idx="1209">
                  <c:v>12090</c:v>
                </c:pt>
                <c:pt idx="1210">
                  <c:v>12100</c:v>
                </c:pt>
                <c:pt idx="1211">
                  <c:v>12110</c:v>
                </c:pt>
                <c:pt idx="1212">
                  <c:v>12120</c:v>
                </c:pt>
                <c:pt idx="1213">
                  <c:v>12130</c:v>
                </c:pt>
                <c:pt idx="1214">
                  <c:v>12140</c:v>
                </c:pt>
                <c:pt idx="1215">
                  <c:v>12150</c:v>
                </c:pt>
                <c:pt idx="1216">
                  <c:v>12160</c:v>
                </c:pt>
                <c:pt idx="1217">
                  <c:v>12170</c:v>
                </c:pt>
                <c:pt idx="1218">
                  <c:v>12180</c:v>
                </c:pt>
                <c:pt idx="1219">
                  <c:v>12190</c:v>
                </c:pt>
                <c:pt idx="1220">
                  <c:v>12200</c:v>
                </c:pt>
                <c:pt idx="1221">
                  <c:v>12210</c:v>
                </c:pt>
                <c:pt idx="1222">
                  <c:v>12220</c:v>
                </c:pt>
                <c:pt idx="1223">
                  <c:v>12230</c:v>
                </c:pt>
                <c:pt idx="1224">
                  <c:v>12240</c:v>
                </c:pt>
                <c:pt idx="1225">
                  <c:v>12250</c:v>
                </c:pt>
                <c:pt idx="1226">
                  <c:v>12260</c:v>
                </c:pt>
                <c:pt idx="1227">
                  <c:v>12270</c:v>
                </c:pt>
                <c:pt idx="1228">
                  <c:v>12280</c:v>
                </c:pt>
                <c:pt idx="1229">
                  <c:v>12290</c:v>
                </c:pt>
                <c:pt idx="1230">
                  <c:v>12300</c:v>
                </c:pt>
                <c:pt idx="1231">
                  <c:v>12310</c:v>
                </c:pt>
                <c:pt idx="1232">
                  <c:v>12320</c:v>
                </c:pt>
                <c:pt idx="1233">
                  <c:v>12330</c:v>
                </c:pt>
                <c:pt idx="1234">
                  <c:v>12340</c:v>
                </c:pt>
                <c:pt idx="1235">
                  <c:v>12350</c:v>
                </c:pt>
                <c:pt idx="1236">
                  <c:v>12360</c:v>
                </c:pt>
                <c:pt idx="1237">
                  <c:v>12370</c:v>
                </c:pt>
                <c:pt idx="1238">
                  <c:v>12380</c:v>
                </c:pt>
                <c:pt idx="1239">
                  <c:v>12390</c:v>
                </c:pt>
                <c:pt idx="1240">
                  <c:v>12400</c:v>
                </c:pt>
                <c:pt idx="1241">
                  <c:v>12410</c:v>
                </c:pt>
                <c:pt idx="1242">
                  <c:v>12420</c:v>
                </c:pt>
                <c:pt idx="1243">
                  <c:v>12430</c:v>
                </c:pt>
                <c:pt idx="1244">
                  <c:v>12440</c:v>
                </c:pt>
                <c:pt idx="1245">
                  <c:v>12450</c:v>
                </c:pt>
                <c:pt idx="1246">
                  <c:v>12460</c:v>
                </c:pt>
                <c:pt idx="1247">
                  <c:v>12470</c:v>
                </c:pt>
                <c:pt idx="1248">
                  <c:v>12480</c:v>
                </c:pt>
                <c:pt idx="1249">
                  <c:v>12490</c:v>
                </c:pt>
                <c:pt idx="1250">
                  <c:v>12500</c:v>
                </c:pt>
                <c:pt idx="1251">
                  <c:v>12510</c:v>
                </c:pt>
                <c:pt idx="1252">
                  <c:v>12520</c:v>
                </c:pt>
                <c:pt idx="1253">
                  <c:v>12530</c:v>
                </c:pt>
                <c:pt idx="1254">
                  <c:v>12540</c:v>
                </c:pt>
                <c:pt idx="1255">
                  <c:v>12550</c:v>
                </c:pt>
                <c:pt idx="1256">
                  <c:v>12560</c:v>
                </c:pt>
                <c:pt idx="1257">
                  <c:v>12570</c:v>
                </c:pt>
                <c:pt idx="1258">
                  <c:v>12580</c:v>
                </c:pt>
                <c:pt idx="1259">
                  <c:v>12590</c:v>
                </c:pt>
                <c:pt idx="1260">
                  <c:v>12600</c:v>
                </c:pt>
                <c:pt idx="1261">
                  <c:v>12610</c:v>
                </c:pt>
                <c:pt idx="1262">
                  <c:v>12620</c:v>
                </c:pt>
                <c:pt idx="1263">
                  <c:v>12630</c:v>
                </c:pt>
                <c:pt idx="1264">
                  <c:v>12640</c:v>
                </c:pt>
                <c:pt idx="1265">
                  <c:v>12650</c:v>
                </c:pt>
                <c:pt idx="1266">
                  <c:v>12660</c:v>
                </c:pt>
                <c:pt idx="1267">
                  <c:v>12670</c:v>
                </c:pt>
                <c:pt idx="1268">
                  <c:v>12680</c:v>
                </c:pt>
                <c:pt idx="1269">
                  <c:v>12690</c:v>
                </c:pt>
                <c:pt idx="1270">
                  <c:v>12700</c:v>
                </c:pt>
                <c:pt idx="1271">
                  <c:v>12710</c:v>
                </c:pt>
                <c:pt idx="1272">
                  <c:v>12720</c:v>
                </c:pt>
                <c:pt idx="1273">
                  <c:v>12730</c:v>
                </c:pt>
                <c:pt idx="1274">
                  <c:v>12740</c:v>
                </c:pt>
                <c:pt idx="1275">
                  <c:v>12750</c:v>
                </c:pt>
                <c:pt idx="1276">
                  <c:v>12760</c:v>
                </c:pt>
                <c:pt idx="1277">
                  <c:v>12770</c:v>
                </c:pt>
                <c:pt idx="1278">
                  <c:v>12780</c:v>
                </c:pt>
                <c:pt idx="1279">
                  <c:v>12790</c:v>
                </c:pt>
                <c:pt idx="1280">
                  <c:v>12800</c:v>
                </c:pt>
                <c:pt idx="1281">
                  <c:v>12810</c:v>
                </c:pt>
                <c:pt idx="1282">
                  <c:v>12820</c:v>
                </c:pt>
                <c:pt idx="1283">
                  <c:v>12830</c:v>
                </c:pt>
                <c:pt idx="1284">
                  <c:v>12840</c:v>
                </c:pt>
                <c:pt idx="1285">
                  <c:v>12850</c:v>
                </c:pt>
                <c:pt idx="1286">
                  <c:v>12860</c:v>
                </c:pt>
                <c:pt idx="1287">
                  <c:v>12870</c:v>
                </c:pt>
                <c:pt idx="1288">
                  <c:v>12880</c:v>
                </c:pt>
                <c:pt idx="1289">
                  <c:v>12890</c:v>
                </c:pt>
                <c:pt idx="1290">
                  <c:v>12900</c:v>
                </c:pt>
                <c:pt idx="1291">
                  <c:v>12910</c:v>
                </c:pt>
                <c:pt idx="1292">
                  <c:v>12920</c:v>
                </c:pt>
                <c:pt idx="1293">
                  <c:v>12930</c:v>
                </c:pt>
                <c:pt idx="1294">
                  <c:v>12940</c:v>
                </c:pt>
                <c:pt idx="1295">
                  <c:v>12950</c:v>
                </c:pt>
                <c:pt idx="1296">
                  <c:v>12960</c:v>
                </c:pt>
                <c:pt idx="1297">
                  <c:v>12970</c:v>
                </c:pt>
                <c:pt idx="1298">
                  <c:v>12980</c:v>
                </c:pt>
                <c:pt idx="1299">
                  <c:v>12990</c:v>
                </c:pt>
                <c:pt idx="1300">
                  <c:v>13000</c:v>
                </c:pt>
                <c:pt idx="1301">
                  <c:v>13010</c:v>
                </c:pt>
                <c:pt idx="1302">
                  <c:v>13020</c:v>
                </c:pt>
                <c:pt idx="1303">
                  <c:v>13030</c:v>
                </c:pt>
                <c:pt idx="1304">
                  <c:v>13040</c:v>
                </c:pt>
                <c:pt idx="1305">
                  <c:v>13050</c:v>
                </c:pt>
                <c:pt idx="1306">
                  <c:v>13060</c:v>
                </c:pt>
                <c:pt idx="1307">
                  <c:v>13070</c:v>
                </c:pt>
                <c:pt idx="1308">
                  <c:v>13080</c:v>
                </c:pt>
                <c:pt idx="1309">
                  <c:v>13090</c:v>
                </c:pt>
                <c:pt idx="1310">
                  <c:v>13100</c:v>
                </c:pt>
                <c:pt idx="1311">
                  <c:v>13110</c:v>
                </c:pt>
                <c:pt idx="1312">
                  <c:v>13120</c:v>
                </c:pt>
                <c:pt idx="1313">
                  <c:v>13130</c:v>
                </c:pt>
                <c:pt idx="1314">
                  <c:v>13140</c:v>
                </c:pt>
                <c:pt idx="1315">
                  <c:v>13150</c:v>
                </c:pt>
                <c:pt idx="1316">
                  <c:v>13160</c:v>
                </c:pt>
                <c:pt idx="1317">
                  <c:v>13170</c:v>
                </c:pt>
                <c:pt idx="1318">
                  <c:v>13180</c:v>
                </c:pt>
                <c:pt idx="1319">
                  <c:v>13190</c:v>
                </c:pt>
                <c:pt idx="1320">
                  <c:v>13200</c:v>
                </c:pt>
                <c:pt idx="1321">
                  <c:v>13210</c:v>
                </c:pt>
                <c:pt idx="1322">
                  <c:v>13220</c:v>
                </c:pt>
                <c:pt idx="1323">
                  <c:v>13230</c:v>
                </c:pt>
                <c:pt idx="1324">
                  <c:v>13240</c:v>
                </c:pt>
                <c:pt idx="1325">
                  <c:v>13250</c:v>
                </c:pt>
                <c:pt idx="1326">
                  <c:v>13260</c:v>
                </c:pt>
                <c:pt idx="1327">
                  <c:v>13270</c:v>
                </c:pt>
                <c:pt idx="1328">
                  <c:v>13280</c:v>
                </c:pt>
                <c:pt idx="1329">
                  <c:v>13290</c:v>
                </c:pt>
                <c:pt idx="1330">
                  <c:v>13300</c:v>
                </c:pt>
                <c:pt idx="1331">
                  <c:v>13310</c:v>
                </c:pt>
                <c:pt idx="1332">
                  <c:v>13320</c:v>
                </c:pt>
                <c:pt idx="1333">
                  <c:v>13330</c:v>
                </c:pt>
                <c:pt idx="1334">
                  <c:v>13340</c:v>
                </c:pt>
                <c:pt idx="1335">
                  <c:v>13350</c:v>
                </c:pt>
                <c:pt idx="1336">
                  <c:v>13360</c:v>
                </c:pt>
                <c:pt idx="1337">
                  <c:v>13370</c:v>
                </c:pt>
                <c:pt idx="1338">
                  <c:v>13380</c:v>
                </c:pt>
                <c:pt idx="1339">
                  <c:v>13390</c:v>
                </c:pt>
                <c:pt idx="1340">
                  <c:v>13400</c:v>
                </c:pt>
                <c:pt idx="1341">
                  <c:v>13410</c:v>
                </c:pt>
                <c:pt idx="1342">
                  <c:v>13420</c:v>
                </c:pt>
                <c:pt idx="1343">
                  <c:v>13430</c:v>
                </c:pt>
                <c:pt idx="1344">
                  <c:v>13440</c:v>
                </c:pt>
                <c:pt idx="1345">
                  <c:v>13450</c:v>
                </c:pt>
                <c:pt idx="1346">
                  <c:v>13460</c:v>
                </c:pt>
                <c:pt idx="1347">
                  <c:v>13470</c:v>
                </c:pt>
                <c:pt idx="1348">
                  <c:v>13480</c:v>
                </c:pt>
                <c:pt idx="1349">
                  <c:v>13490</c:v>
                </c:pt>
                <c:pt idx="1350">
                  <c:v>13500</c:v>
                </c:pt>
                <c:pt idx="1351">
                  <c:v>13510</c:v>
                </c:pt>
                <c:pt idx="1352">
                  <c:v>13520</c:v>
                </c:pt>
                <c:pt idx="1353">
                  <c:v>13530</c:v>
                </c:pt>
                <c:pt idx="1354">
                  <c:v>13540</c:v>
                </c:pt>
                <c:pt idx="1355">
                  <c:v>13550</c:v>
                </c:pt>
                <c:pt idx="1356">
                  <c:v>13560</c:v>
                </c:pt>
                <c:pt idx="1357">
                  <c:v>13570</c:v>
                </c:pt>
                <c:pt idx="1358">
                  <c:v>13580</c:v>
                </c:pt>
                <c:pt idx="1359">
                  <c:v>13590</c:v>
                </c:pt>
                <c:pt idx="1360">
                  <c:v>13600</c:v>
                </c:pt>
                <c:pt idx="1361">
                  <c:v>13610</c:v>
                </c:pt>
                <c:pt idx="1362">
                  <c:v>13620</c:v>
                </c:pt>
                <c:pt idx="1363">
                  <c:v>13630</c:v>
                </c:pt>
                <c:pt idx="1364">
                  <c:v>13640</c:v>
                </c:pt>
                <c:pt idx="1365">
                  <c:v>13650</c:v>
                </c:pt>
                <c:pt idx="1366">
                  <c:v>13660</c:v>
                </c:pt>
                <c:pt idx="1367">
                  <c:v>13670</c:v>
                </c:pt>
                <c:pt idx="1368">
                  <c:v>13680</c:v>
                </c:pt>
                <c:pt idx="1369">
                  <c:v>13690</c:v>
                </c:pt>
                <c:pt idx="1370">
                  <c:v>13700</c:v>
                </c:pt>
                <c:pt idx="1371">
                  <c:v>13710</c:v>
                </c:pt>
                <c:pt idx="1372">
                  <c:v>13720</c:v>
                </c:pt>
                <c:pt idx="1373">
                  <c:v>13730</c:v>
                </c:pt>
                <c:pt idx="1374">
                  <c:v>13740</c:v>
                </c:pt>
                <c:pt idx="1375">
                  <c:v>13750</c:v>
                </c:pt>
                <c:pt idx="1376">
                  <c:v>13760</c:v>
                </c:pt>
                <c:pt idx="1377">
                  <c:v>13770</c:v>
                </c:pt>
                <c:pt idx="1378">
                  <c:v>13780</c:v>
                </c:pt>
                <c:pt idx="1379">
                  <c:v>13790</c:v>
                </c:pt>
                <c:pt idx="1380">
                  <c:v>13800</c:v>
                </c:pt>
                <c:pt idx="1381">
                  <c:v>13810</c:v>
                </c:pt>
                <c:pt idx="1382">
                  <c:v>13820</c:v>
                </c:pt>
                <c:pt idx="1383">
                  <c:v>13830</c:v>
                </c:pt>
                <c:pt idx="1384">
                  <c:v>13840</c:v>
                </c:pt>
                <c:pt idx="1385">
                  <c:v>13850</c:v>
                </c:pt>
                <c:pt idx="1386">
                  <c:v>13860</c:v>
                </c:pt>
                <c:pt idx="1387">
                  <c:v>13870</c:v>
                </c:pt>
                <c:pt idx="1388">
                  <c:v>13880</c:v>
                </c:pt>
                <c:pt idx="1389">
                  <c:v>13890</c:v>
                </c:pt>
                <c:pt idx="1390">
                  <c:v>13900</c:v>
                </c:pt>
                <c:pt idx="1391">
                  <c:v>13910</c:v>
                </c:pt>
                <c:pt idx="1392">
                  <c:v>13920</c:v>
                </c:pt>
                <c:pt idx="1393">
                  <c:v>13930</c:v>
                </c:pt>
                <c:pt idx="1394">
                  <c:v>13940</c:v>
                </c:pt>
                <c:pt idx="1395">
                  <c:v>13950</c:v>
                </c:pt>
                <c:pt idx="1396">
                  <c:v>13960</c:v>
                </c:pt>
                <c:pt idx="1397">
                  <c:v>13970</c:v>
                </c:pt>
                <c:pt idx="1398">
                  <c:v>13980</c:v>
                </c:pt>
                <c:pt idx="1399">
                  <c:v>13990</c:v>
                </c:pt>
                <c:pt idx="1400">
                  <c:v>14000</c:v>
                </c:pt>
                <c:pt idx="1401">
                  <c:v>14010</c:v>
                </c:pt>
                <c:pt idx="1402">
                  <c:v>14020</c:v>
                </c:pt>
                <c:pt idx="1403">
                  <c:v>14030</c:v>
                </c:pt>
                <c:pt idx="1404">
                  <c:v>14040</c:v>
                </c:pt>
                <c:pt idx="1405">
                  <c:v>14050</c:v>
                </c:pt>
                <c:pt idx="1406">
                  <c:v>14060</c:v>
                </c:pt>
                <c:pt idx="1407">
                  <c:v>14070</c:v>
                </c:pt>
                <c:pt idx="1408">
                  <c:v>14080</c:v>
                </c:pt>
                <c:pt idx="1409">
                  <c:v>14090</c:v>
                </c:pt>
                <c:pt idx="1410">
                  <c:v>14100</c:v>
                </c:pt>
                <c:pt idx="1411">
                  <c:v>14110</c:v>
                </c:pt>
                <c:pt idx="1412">
                  <c:v>14120</c:v>
                </c:pt>
                <c:pt idx="1413">
                  <c:v>14130</c:v>
                </c:pt>
                <c:pt idx="1414">
                  <c:v>14140</c:v>
                </c:pt>
                <c:pt idx="1415">
                  <c:v>14150</c:v>
                </c:pt>
                <c:pt idx="1416">
                  <c:v>14160</c:v>
                </c:pt>
                <c:pt idx="1417">
                  <c:v>14170</c:v>
                </c:pt>
                <c:pt idx="1418">
                  <c:v>14180</c:v>
                </c:pt>
                <c:pt idx="1419">
                  <c:v>14190</c:v>
                </c:pt>
                <c:pt idx="1420">
                  <c:v>14200</c:v>
                </c:pt>
                <c:pt idx="1421">
                  <c:v>14210</c:v>
                </c:pt>
                <c:pt idx="1422">
                  <c:v>14220</c:v>
                </c:pt>
                <c:pt idx="1423">
                  <c:v>14230</c:v>
                </c:pt>
                <c:pt idx="1424">
                  <c:v>14240</c:v>
                </c:pt>
                <c:pt idx="1425">
                  <c:v>14250</c:v>
                </c:pt>
                <c:pt idx="1426">
                  <c:v>14260</c:v>
                </c:pt>
                <c:pt idx="1427">
                  <c:v>14270</c:v>
                </c:pt>
                <c:pt idx="1428">
                  <c:v>14280</c:v>
                </c:pt>
                <c:pt idx="1429">
                  <c:v>14290</c:v>
                </c:pt>
                <c:pt idx="1430">
                  <c:v>14300</c:v>
                </c:pt>
                <c:pt idx="1431">
                  <c:v>14310</c:v>
                </c:pt>
                <c:pt idx="1432">
                  <c:v>14320</c:v>
                </c:pt>
                <c:pt idx="1433">
                  <c:v>14330</c:v>
                </c:pt>
                <c:pt idx="1434">
                  <c:v>14340</c:v>
                </c:pt>
                <c:pt idx="1435">
                  <c:v>14350</c:v>
                </c:pt>
                <c:pt idx="1436">
                  <c:v>14360</c:v>
                </c:pt>
                <c:pt idx="1437">
                  <c:v>14370</c:v>
                </c:pt>
                <c:pt idx="1438">
                  <c:v>14380</c:v>
                </c:pt>
                <c:pt idx="1439">
                  <c:v>14390</c:v>
                </c:pt>
                <c:pt idx="1440">
                  <c:v>14400</c:v>
                </c:pt>
                <c:pt idx="1441">
                  <c:v>14410</c:v>
                </c:pt>
                <c:pt idx="1442">
                  <c:v>14420</c:v>
                </c:pt>
                <c:pt idx="1443">
                  <c:v>14430</c:v>
                </c:pt>
                <c:pt idx="1444">
                  <c:v>14440</c:v>
                </c:pt>
                <c:pt idx="1445">
                  <c:v>14450</c:v>
                </c:pt>
                <c:pt idx="1446">
                  <c:v>14460</c:v>
                </c:pt>
                <c:pt idx="1447">
                  <c:v>14470</c:v>
                </c:pt>
                <c:pt idx="1448">
                  <c:v>14480</c:v>
                </c:pt>
                <c:pt idx="1449">
                  <c:v>14490</c:v>
                </c:pt>
                <c:pt idx="1450">
                  <c:v>14500</c:v>
                </c:pt>
                <c:pt idx="1451">
                  <c:v>14510</c:v>
                </c:pt>
                <c:pt idx="1452">
                  <c:v>14520</c:v>
                </c:pt>
                <c:pt idx="1453">
                  <c:v>14530</c:v>
                </c:pt>
                <c:pt idx="1454">
                  <c:v>14540</c:v>
                </c:pt>
                <c:pt idx="1455">
                  <c:v>14550</c:v>
                </c:pt>
                <c:pt idx="1456">
                  <c:v>14560</c:v>
                </c:pt>
                <c:pt idx="1457">
                  <c:v>14570</c:v>
                </c:pt>
                <c:pt idx="1458">
                  <c:v>14580</c:v>
                </c:pt>
                <c:pt idx="1459">
                  <c:v>14590</c:v>
                </c:pt>
                <c:pt idx="1460">
                  <c:v>14600</c:v>
                </c:pt>
                <c:pt idx="1461">
                  <c:v>14610</c:v>
                </c:pt>
                <c:pt idx="1462">
                  <c:v>14620</c:v>
                </c:pt>
                <c:pt idx="1463">
                  <c:v>14630</c:v>
                </c:pt>
                <c:pt idx="1464">
                  <c:v>14640</c:v>
                </c:pt>
                <c:pt idx="1465">
                  <c:v>14650</c:v>
                </c:pt>
                <c:pt idx="1466">
                  <c:v>14660</c:v>
                </c:pt>
                <c:pt idx="1467">
                  <c:v>14670</c:v>
                </c:pt>
                <c:pt idx="1468">
                  <c:v>14680</c:v>
                </c:pt>
                <c:pt idx="1469">
                  <c:v>14690</c:v>
                </c:pt>
                <c:pt idx="1470">
                  <c:v>14700</c:v>
                </c:pt>
                <c:pt idx="1471">
                  <c:v>14710</c:v>
                </c:pt>
                <c:pt idx="1472">
                  <c:v>14720</c:v>
                </c:pt>
                <c:pt idx="1473">
                  <c:v>14730</c:v>
                </c:pt>
                <c:pt idx="1474">
                  <c:v>14740</c:v>
                </c:pt>
                <c:pt idx="1475">
                  <c:v>14750</c:v>
                </c:pt>
                <c:pt idx="1476">
                  <c:v>14760</c:v>
                </c:pt>
                <c:pt idx="1477">
                  <c:v>14770</c:v>
                </c:pt>
                <c:pt idx="1478">
                  <c:v>14780</c:v>
                </c:pt>
                <c:pt idx="1479">
                  <c:v>14790</c:v>
                </c:pt>
                <c:pt idx="1480">
                  <c:v>14800</c:v>
                </c:pt>
                <c:pt idx="1481">
                  <c:v>14810</c:v>
                </c:pt>
                <c:pt idx="1482">
                  <c:v>14820</c:v>
                </c:pt>
                <c:pt idx="1483">
                  <c:v>14830</c:v>
                </c:pt>
                <c:pt idx="1484">
                  <c:v>14840</c:v>
                </c:pt>
                <c:pt idx="1485">
                  <c:v>14850</c:v>
                </c:pt>
                <c:pt idx="1486">
                  <c:v>14860</c:v>
                </c:pt>
                <c:pt idx="1487">
                  <c:v>14870</c:v>
                </c:pt>
                <c:pt idx="1488">
                  <c:v>14880</c:v>
                </c:pt>
                <c:pt idx="1489">
                  <c:v>14890</c:v>
                </c:pt>
                <c:pt idx="1490">
                  <c:v>14900</c:v>
                </c:pt>
                <c:pt idx="1491">
                  <c:v>14910</c:v>
                </c:pt>
                <c:pt idx="1492">
                  <c:v>14920</c:v>
                </c:pt>
                <c:pt idx="1493">
                  <c:v>14930</c:v>
                </c:pt>
                <c:pt idx="1494">
                  <c:v>14940</c:v>
                </c:pt>
                <c:pt idx="1495">
                  <c:v>14950</c:v>
                </c:pt>
                <c:pt idx="1496">
                  <c:v>14960</c:v>
                </c:pt>
                <c:pt idx="1497">
                  <c:v>14970</c:v>
                </c:pt>
                <c:pt idx="1498">
                  <c:v>14980</c:v>
                </c:pt>
                <c:pt idx="1499">
                  <c:v>14990</c:v>
                </c:pt>
                <c:pt idx="1500">
                  <c:v>15000</c:v>
                </c:pt>
                <c:pt idx="1501">
                  <c:v>15010</c:v>
                </c:pt>
                <c:pt idx="1502">
                  <c:v>15020</c:v>
                </c:pt>
                <c:pt idx="1503">
                  <c:v>15030</c:v>
                </c:pt>
                <c:pt idx="1504">
                  <c:v>15040</c:v>
                </c:pt>
                <c:pt idx="1505">
                  <c:v>15050</c:v>
                </c:pt>
                <c:pt idx="1506">
                  <c:v>15060</c:v>
                </c:pt>
                <c:pt idx="1507">
                  <c:v>15070</c:v>
                </c:pt>
                <c:pt idx="1508">
                  <c:v>15080</c:v>
                </c:pt>
                <c:pt idx="1509">
                  <c:v>15090</c:v>
                </c:pt>
                <c:pt idx="1510">
                  <c:v>15100</c:v>
                </c:pt>
                <c:pt idx="1511">
                  <c:v>15110</c:v>
                </c:pt>
                <c:pt idx="1512">
                  <c:v>15120</c:v>
                </c:pt>
                <c:pt idx="1513">
                  <c:v>15130</c:v>
                </c:pt>
                <c:pt idx="1514">
                  <c:v>15140</c:v>
                </c:pt>
                <c:pt idx="1515">
                  <c:v>15150</c:v>
                </c:pt>
                <c:pt idx="1516">
                  <c:v>15160</c:v>
                </c:pt>
                <c:pt idx="1517">
                  <c:v>15170</c:v>
                </c:pt>
                <c:pt idx="1518">
                  <c:v>15180</c:v>
                </c:pt>
                <c:pt idx="1519">
                  <c:v>15190</c:v>
                </c:pt>
                <c:pt idx="1520">
                  <c:v>15200</c:v>
                </c:pt>
                <c:pt idx="1521">
                  <c:v>15210</c:v>
                </c:pt>
                <c:pt idx="1522">
                  <c:v>15220</c:v>
                </c:pt>
                <c:pt idx="1523">
                  <c:v>15230</c:v>
                </c:pt>
                <c:pt idx="1524">
                  <c:v>15240</c:v>
                </c:pt>
                <c:pt idx="1525">
                  <c:v>15250</c:v>
                </c:pt>
                <c:pt idx="1526">
                  <c:v>15260</c:v>
                </c:pt>
                <c:pt idx="1527">
                  <c:v>15270</c:v>
                </c:pt>
                <c:pt idx="1528">
                  <c:v>15280</c:v>
                </c:pt>
                <c:pt idx="1529">
                  <c:v>15290</c:v>
                </c:pt>
                <c:pt idx="1530">
                  <c:v>15300</c:v>
                </c:pt>
                <c:pt idx="1531">
                  <c:v>15310</c:v>
                </c:pt>
                <c:pt idx="1532">
                  <c:v>15320</c:v>
                </c:pt>
                <c:pt idx="1533">
                  <c:v>15330</c:v>
                </c:pt>
                <c:pt idx="1534">
                  <c:v>15340</c:v>
                </c:pt>
                <c:pt idx="1535">
                  <c:v>15350</c:v>
                </c:pt>
                <c:pt idx="1536">
                  <c:v>15360</c:v>
                </c:pt>
                <c:pt idx="1537">
                  <c:v>15370</c:v>
                </c:pt>
                <c:pt idx="1538">
                  <c:v>15380</c:v>
                </c:pt>
                <c:pt idx="1539">
                  <c:v>15390</c:v>
                </c:pt>
                <c:pt idx="1540">
                  <c:v>15400</c:v>
                </c:pt>
                <c:pt idx="1541">
                  <c:v>15410</c:v>
                </c:pt>
                <c:pt idx="1542">
                  <c:v>15420</c:v>
                </c:pt>
                <c:pt idx="1543">
                  <c:v>15430</c:v>
                </c:pt>
                <c:pt idx="1544">
                  <c:v>15440</c:v>
                </c:pt>
                <c:pt idx="1545">
                  <c:v>15450</c:v>
                </c:pt>
                <c:pt idx="1546">
                  <c:v>15460</c:v>
                </c:pt>
                <c:pt idx="1547">
                  <c:v>15470</c:v>
                </c:pt>
                <c:pt idx="1548">
                  <c:v>15480</c:v>
                </c:pt>
                <c:pt idx="1549">
                  <c:v>15490</c:v>
                </c:pt>
                <c:pt idx="1550">
                  <c:v>15500</c:v>
                </c:pt>
                <c:pt idx="1551">
                  <c:v>15510</c:v>
                </c:pt>
                <c:pt idx="1552">
                  <c:v>15520</c:v>
                </c:pt>
                <c:pt idx="1553">
                  <c:v>15530</c:v>
                </c:pt>
                <c:pt idx="1554">
                  <c:v>15540</c:v>
                </c:pt>
                <c:pt idx="1555">
                  <c:v>15550</c:v>
                </c:pt>
                <c:pt idx="1556">
                  <c:v>15560</c:v>
                </c:pt>
                <c:pt idx="1557">
                  <c:v>15570</c:v>
                </c:pt>
                <c:pt idx="1558">
                  <c:v>15580</c:v>
                </c:pt>
                <c:pt idx="1559">
                  <c:v>15590</c:v>
                </c:pt>
                <c:pt idx="1560">
                  <c:v>15600</c:v>
                </c:pt>
                <c:pt idx="1561">
                  <c:v>15610</c:v>
                </c:pt>
                <c:pt idx="1562">
                  <c:v>15620</c:v>
                </c:pt>
                <c:pt idx="1563">
                  <c:v>15630</c:v>
                </c:pt>
                <c:pt idx="1564">
                  <c:v>15640</c:v>
                </c:pt>
                <c:pt idx="1565">
                  <c:v>15650</c:v>
                </c:pt>
                <c:pt idx="1566">
                  <c:v>15660</c:v>
                </c:pt>
                <c:pt idx="1567">
                  <c:v>15670</c:v>
                </c:pt>
                <c:pt idx="1568">
                  <c:v>15680</c:v>
                </c:pt>
                <c:pt idx="1569">
                  <c:v>15690</c:v>
                </c:pt>
                <c:pt idx="1570">
                  <c:v>15700</c:v>
                </c:pt>
                <c:pt idx="1571">
                  <c:v>15710</c:v>
                </c:pt>
                <c:pt idx="1572">
                  <c:v>15720</c:v>
                </c:pt>
                <c:pt idx="1573">
                  <c:v>15730</c:v>
                </c:pt>
                <c:pt idx="1574">
                  <c:v>15740</c:v>
                </c:pt>
                <c:pt idx="1575">
                  <c:v>15750</c:v>
                </c:pt>
                <c:pt idx="1576">
                  <c:v>15760</c:v>
                </c:pt>
                <c:pt idx="1577">
                  <c:v>15770</c:v>
                </c:pt>
                <c:pt idx="1578">
                  <c:v>15780</c:v>
                </c:pt>
                <c:pt idx="1579">
                  <c:v>15790</c:v>
                </c:pt>
                <c:pt idx="1580">
                  <c:v>15800</c:v>
                </c:pt>
                <c:pt idx="1581">
                  <c:v>15810</c:v>
                </c:pt>
                <c:pt idx="1582">
                  <c:v>15820</c:v>
                </c:pt>
                <c:pt idx="1583">
                  <c:v>15830</c:v>
                </c:pt>
                <c:pt idx="1584">
                  <c:v>15840</c:v>
                </c:pt>
                <c:pt idx="1585">
                  <c:v>15850</c:v>
                </c:pt>
                <c:pt idx="1586">
                  <c:v>15860</c:v>
                </c:pt>
                <c:pt idx="1587">
                  <c:v>15870</c:v>
                </c:pt>
                <c:pt idx="1588">
                  <c:v>15880</c:v>
                </c:pt>
                <c:pt idx="1589">
                  <c:v>15890</c:v>
                </c:pt>
                <c:pt idx="1590">
                  <c:v>15900</c:v>
                </c:pt>
                <c:pt idx="1591">
                  <c:v>15910</c:v>
                </c:pt>
                <c:pt idx="1592">
                  <c:v>15920</c:v>
                </c:pt>
                <c:pt idx="1593">
                  <c:v>15930</c:v>
                </c:pt>
                <c:pt idx="1594">
                  <c:v>15940</c:v>
                </c:pt>
                <c:pt idx="1595">
                  <c:v>15950</c:v>
                </c:pt>
                <c:pt idx="1596">
                  <c:v>15960</c:v>
                </c:pt>
                <c:pt idx="1597">
                  <c:v>15970</c:v>
                </c:pt>
                <c:pt idx="1598">
                  <c:v>15980</c:v>
                </c:pt>
                <c:pt idx="1599">
                  <c:v>15990</c:v>
                </c:pt>
                <c:pt idx="1600">
                  <c:v>16000</c:v>
                </c:pt>
                <c:pt idx="1601">
                  <c:v>16010</c:v>
                </c:pt>
                <c:pt idx="1602">
                  <c:v>16020</c:v>
                </c:pt>
                <c:pt idx="1603">
                  <c:v>16030</c:v>
                </c:pt>
                <c:pt idx="1604">
                  <c:v>16040</c:v>
                </c:pt>
                <c:pt idx="1605">
                  <c:v>16050</c:v>
                </c:pt>
                <c:pt idx="1606">
                  <c:v>16060</c:v>
                </c:pt>
                <c:pt idx="1607">
                  <c:v>16070</c:v>
                </c:pt>
                <c:pt idx="1608">
                  <c:v>16080</c:v>
                </c:pt>
                <c:pt idx="1609">
                  <c:v>16090</c:v>
                </c:pt>
                <c:pt idx="1610">
                  <c:v>16100</c:v>
                </c:pt>
                <c:pt idx="1611">
                  <c:v>16110</c:v>
                </c:pt>
                <c:pt idx="1612">
                  <c:v>16120</c:v>
                </c:pt>
                <c:pt idx="1613">
                  <c:v>16130</c:v>
                </c:pt>
                <c:pt idx="1614">
                  <c:v>16140</c:v>
                </c:pt>
                <c:pt idx="1615">
                  <c:v>16150</c:v>
                </c:pt>
                <c:pt idx="1616">
                  <c:v>16160</c:v>
                </c:pt>
                <c:pt idx="1617">
                  <c:v>16170</c:v>
                </c:pt>
                <c:pt idx="1618">
                  <c:v>16180</c:v>
                </c:pt>
                <c:pt idx="1619">
                  <c:v>16190</c:v>
                </c:pt>
                <c:pt idx="1620">
                  <c:v>16200</c:v>
                </c:pt>
                <c:pt idx="1621">
                  <c:v>16210</c:v>
                </c:pt>
                <c:pt idx="1622">
                  <c:v>16220</c:v>
                </c:pt>
                <c:pt idx="1623">
                  <c:v>16230</c:v>
                </c:pt>
                <c:pt idx="1624">
                  <c:v>16240</c:v>
                </c:pt>
                <c:pt idx="1625">
                  <c:v>16250</c:v>
                </c:pt>
                <c:pt idx="1626">
                  <c:v>16260</c:v>
                </c:pt>
                <c:pt idx="1627">
                  <c:v>16270</c:v>
                </c:pt>
                <c:pt idx="1628">
                  <c:v>16280</c:v>
                </c:pt>
                <c:pt idx="1629">
                  <c:v>16290</c:v>
                </c:pt>
                <c:pt idx="1630">
                  <c:v>16300</c:v>
                </c:pt>
                <c:pt idx="1631">
                  <c:v>16310</c:v>
                </c:pt>
                <c:pt idx="1632">
                  <c:v>16320</c:v>
                </c:pt>
                <c:pt idx="1633">
                  <c:v>16330</c:v>
                </c:pt>
                <c:pt idx="1634">
                  <c:v>16340</c:v>
                </c:pt>
                <c:pt idx="1635">
                  <c:v>16350</c:v>
                </c:pt>
                <c:pt idx="1636">
                  <c:v>16360</c:v>
                </c:pt>
                <c:pt idx="1637">
                  <c:v>16370</c:v>
                </c:pt>
                <c:pt idx="1638">
                  <c:v>16380</c:v>
                </c:pt>
                <c:pt idx="1639">
                  <c:v>16390</c:v>
                </c:pt>
                <c:pt idx="1640">
                  <c:v>16400</c:v>
                </c:pt>
                <c:pt idx="1641">
                  <c:v>16410</c:v>
                </c:pt>
                <c:pt idx="1642">
                  <c:v>16420</c:v>
                </c:pt>
                <c:pt idx="1643">
                  <c:v>16430</c:v>
                </c:pt>
                <c:pt idx="1644">
                  <c:v>16440</c:v>
                </c:pt>
                <c:pt idx="1645">
                  <c:v>16450</c:v>
                </c:pt>
                <c:pt idx="1646">
                  <c:v>16460</c:v>
                </c:pt>
                <c:pt idx="1647">
                  <c:v>16470</c:v>
                </c:pt>
                <c:pt idx="1648">
                  <c:v>16480</c:v>
                </c:pt>
                <c:pt idx="1649">
                  <c:v>16490</c:v>
                </c:pt>
                <c:pt idx="1650">
                  <c:v>16500</c:v>
                </c:pt>
                <c:pt idx="1651">
                  <c:v>16510</c:v>
                </c:pt>
                <c:pt idx="1652">
                  <c:v>16520</c:v>
                </c:pt>
                <c:pt idx="1653">
                  <c:v>16530</c:v>
                </c:pt>
                <c:pt idx="1654">
                  <c:v>16540</c:v>
                </c:pt>
                <c:pt idx="1655">
                  <c:v>16550</c:v>
                </c:pt>
                <c:pt idx="1656">
                  <c:v>16560</c:v>
                </c:pt>
                <c:pt idx="1657">
                  <c:v>16570</c:v>
                </c:pt>
                <c:pt idx="1658">
                  <c:v>16580</c:v>
                </c:pt>
                <c:pt idx="1659">
                  <c:v>16590</c:v>
                </c:pt>
                <c:pt idx="1660">
                  <c:v>16600</c:v>
                </c:pt>
                <c:pt idx="1661">
                  <c:v>16610</c:v>
                </c:pt>
                <c:pt idx="1662">
                  <c:v>16620</c:v>
                </c:pt>
                <c:pt idx="1663">
                  <c:v>16630</c:v>
                </c:pt>
                <c:pt idx="1664">
                  <c:v>16640</c:v>
                </c:pt>
                <c:pt idx="1665">
                  <c:v>16650</c:v>
                </c:pt>
                <c:pt idx="1666">
                  <c:v>16660</c:v>
                </c:pt>
                <c:pt idx="1667">
                  <c:v>16670</c:v>
                </c:pt>
                <c:pt idx="1668">
                  <c:v>16680</c:v>
                </c:pt>
                <c:pt idx="1669">
                  <c:v>16690</c:v>
                </c:pt>
                <c:pt idx="1670">
                  <c:v>16700</c:v>
                </c:pt>
                <c:pt idx="1671">
                  <c:v>16710</c:v>
                </c:pt>
                <c:pt idx="1672">
                  <c:v>16720</c:v>
                </c:pt>
                <c:pt idx="1673">
                  <c:v>16730</c:v>
                </c:pt>
                <c:pt idx="1674">
                  <c:v>16740</c:v>
                </c:pt>
                <c:pt idx="1675">
                  <c:v>16750</c:v>
                </c:pt>
                <c:pt idx="1676">
                  <c:v>16760</c:v>
                </c:pt>
                <c:pt idx="1677">
                  <c:v>16770</c:v>
                </c:pt>
                <c:pt idx="1678">
                  <c:v>16780</c:v>
                </c:pt>
                <c:pt idx="1679">
                  <c:v>16790</c:v>
                </c:pt>
                <c:pt idx="1680">
                  <c:v>16800</c:v>
                </c:pt>
                <c:pt idx="1681">
                  <c:v>16810</c:v>
                </c:pt>
                <c:pt idx="1682">
                  <c:v>16820</c:v>
                </c:pt>
                <c:pt idx="1683">
                  <c:v>16830</c:v>
                </c:pt>
                <c:pt idx="1684">
                  <c:v>16840</c:v>
                </c:pt>
                <c:pt idx="1685">
                  <c:v>16850</c:v>
                </c:pt>
                <c:pt idx="1686">
                  <c:v>16860</c:v>
                </c:pt>
                <c:pt idx="1687">
                  <c:v>16870</c:v>
                </c:pt>
                <c:pt idx="1688">
                  <c:v>16880</c:v>
                </c:pt>
                <c:pt idx="1689">
                  <c:v>16890</c:v>
                </c:pt>
                <c:pt idx="1690">
                  <c:v>16900</c:v>
                </c:pt>
                <c:pt idx="1691">
                  <c:v>16910</c:v>
                </c:pt>
                <c:pt idx="1692">
                  <c:v>16920</c:v>
                </c:pt>
                <c:pt idx="1693">
                  <c:v>16930</c:v>
                </c:pt>
                <c:pt idx="1694">
                  <c:v>16940</c:v>
                </c:pt>
                <c:pt idx="1695">
                  <c:v>16950</c:v>
                </c:pt>
                <c:pt idx="1696">
                  <c:v>16960</c:v>
                </c:pt>
                <c:pt idx="1697">
                  <c:v>16970</c:v>
                </c:pt>
                <c:pt idx="1698">
                  <c:v>16980</c:v>
                </c:pt>
                <c:pt idx="1699">
                  <c:v>16990</c:v>
                </c:pt>
                <c:pt idx="1700">
                  <c:v>17000</c:v>
                </c:pt>
                <c:pt idx="1701">
                  <c:v>17010</c:v>
                </c:pt>
                <c:pt idx="1702">
                  <c:v>17020</c:v>
                </c:pt>
                <c:pt idx="1703">
                  <c:v>17030</c:v>
                </c:pt>
                <c:pt idx="1704">
                  <c:v>17040</c:v>
                </c:pt>
                <c:pt idx="1705">
                  <c:v>17050</c:v>
                </c:pt>
                <c:pt idx="1706">
                  <c:v>17060</c:v>
                </c:pt>
                <c:pt idx="1707">
                  <c:v>17070</c:v>
                </c:pt>
                <c:pt idx="1708">
                  <c:v>17080</c:v>
                </c:pt>
                <c:pt idx="1709">
                  <c:v>17090</c:v>
                </c:pt>
                <c:pt idx="1710">
                  <c:v>17100</c:v>
                </c:pt>
                <c:pt idx="1711">
                  <c:v>17110</c:v>
                </c:pt>
                <c:pt idx="1712">
                  <c:v>17120</c:v>
                </c:pt>
                <c:pt idx="1713">
                  <c:v>17130</c:v>
                </c:pt>
                <c:pt idx="1714">
                  <c:v>17140</c:v>
                </c:pt>
                <c:pt idx="1715">
                  <c:v>17150</c:v>
                </c:pt>
                <c:pt idx="1716">
                  <c:v>17160</c:v>
                </c:pt>
                <c:pt idx="1717">
                  <c:v>17170</c:v>
                </c:pt>
                <c:pt idx="1718">
                  <c:v>17180</c:v>
                </c:pt>
                <c:pt idx="1719">
                  <c:v>17190</c:v>
                </c:pt>
                <c:pt idx="1720">
                  <c:v>17200</c:v>
                </c:pt>
                <c:pt idx="1721">
                  <c:v>17210</c:v>
                </c:pt>
                <c:pt idx="1722">
                  <c:v>17220</c:v>
                </c:pt>
                <c:pt idx="1723">
                  <c:v>17230</c:v>
                </c:pt>
                <c:pt idx="1724">
                  <c:v>17240</c:v>
                </c:pt>
                <c:pt idx="1725">
                  <c:v>17250</c:v>
                </c:pt>
                <c:pt idx="1726">
                  <c:v>17260</c:v>
                </c:pt>
                <c:pt idx="1727">
                  <c:v>17270</c:v>
                </c:pt>
                <c:pt idx="1728">
                  <c:v>17280</c:v>
                </c:pt>
                <c:pt idx="1729">
                  <c:v>17290</c:v>
                </c:pt>
                <c:pt idx="1730">
                  <c:v>17300</c:v>
                </c:pt>
                <c:pt idx="1731">
                  <c:v>17310</c:v>
                </c:pt>
                <c:pt idx="1732">
                  <c:v>17320</c:v>
                </c:pt>
                <c:pt idx="1733">
                  <c:v>17330</c:v>
                </c:pt>
                <c:pt idx="1734">
                  <c:v>17340</c:v>
                </c:pt>
                <c:pt idx="1735">
                  <c:v>17350</c:v>
                </c:pt>
                <c:pt idx="1736">
                  <c:v>17360</c:v>
                </c:pt>
                <c:pt idx="1737">
                  <c:v>17370</c:v>
                </c:pt>
                <c:pt idx="1738">
                  <c:v>17380</c:v>
                </c:pt>
                <c:pt idx="1739">
                  <c:v>17390</c:v>
                </c:pt>
                <c:pt idx="1740">
                  <c:v>17400</c:v>
                </c:pt>
                <c:pt idx="1741">
                  <c:v>17410</c:v>
                </c:pt>
                <c:pt idx="1742">
                  <c:v>17420</c:v>
                </c:pt>
                <c:pt idx="1743">
                  <c:v>17430</c:v>
                </c:pt>
                <c:pt idx="1744">
                  <c:v>17440</c:v>
                </c:pt>
                <c:pt idx="1745">
                  <c:v>17450</c:v>
                </c:pt>
                <c:pt idx="1746">
                  <c:v>17460</c:v>
                </c:pt>
                <c:pt idx="1747">
                  <c:v>17470</c:v>
                </c:pt>
                <c:pt idx="1748">
                  <c:v>17480</c:v>
                </c:pt>
                <c:pt idx="1749">
                  <c:v>17490</c:v>
                </c:pt>
                <c:pt idx="1750">
                  <c:v>17500</c:v>
                </c:pt>
                <c:pt idx="1751">
                  <c:v>17510</c:v>
                </c:pt>
                <c:pt idx="1752">
                  <c:v>17520</c:v>
                </c:pt>
                <c:pt idx="1753">
                  <c:v>17530</c:v>
                </c:pt>
                <c:pt idx="1754">
                  <c:v>17540</c:v>
                </c:pt>
                <c:pt idx="1755">
                  <c:v>17550</c:v>
                </c:pt>
                <c:pt idx="1756">
                  <c:v>17560</c:v>
                </c:pt>
                <c:pt idx="1757">
                  <c:v>17570</c:v>
                </c:pt>
                <c:pt idx="1758">
                  <c:v>17580</c:v>
                </c:pt>
                <c:pt idx="1759">
                  <c:v>17590</c:v>
                </c:pt>
                <c:pt idx="1760">
                  <c:v>17600</c:v>
                </c:pt>
                <c:pt idx="1761">
                  <c:v>17610</c:v>
                </c:pt>
                <c:pt idx="1762">
                  <c:v>17620</c:v>
                </c:pt>
                <c:pt idx="1763">
                  <c:v>17630</c:v>
                </c:pt>
                <c:pt idx="1764">
                  <c:v>17640</c:v>
                </c:pt>
                <c:pt idx="1765">
                  <c:v>17650</c:v>
                </c:pt>
                <c:pt idx="1766">
                  <c:v>17660</c:v>
                </c:pt>
                <c:pt idx="1767">
                  <c:v>17670</c:v>
                </c:pt>
                <c:pt idx="1768">
                  <c:v>17680</c:v>
                </c:pt>
                <c:pt idx="1769">
                  <c:v>17690</c:v>
                </c:pt>
                <c:pt idx="1770">
                  <c:v>17700</c:v>
                </c:pt>
                <c:pt idx="1771">
                  <c:v>17710</c:v>
                </c:pt>
                <c:pt idx="1772">
                  <c:v>17720</c:v>
                </c:pt>
                <c:pt idx="1773">
                  <c:v>17730</c:v>
                </c:pt>
                <c:pt idx="1774">
                  <c:v>17740</c:v>
                </c:pt>
                <c:pt idx="1775">
                  <c:v>17750</c:v>
                </c:pt>
                <c:pt idx="1776">
                  <c:v>17760</c:v>
                </c:pt>
                <c:pt idx="1777">
                  <c:v>17770</c:v>
                </c:pt>
                <c:pt idx="1778">
                  <c:v>17780</c:v>
                </c:pt>
                <c:pt idx="1779">
                  <c:v>17790</c:v>
                </c:pt>
                <c:pt idx="1780">
                  <c:v>17800</c:v>
                </c:pt>
                <c:pt idx="1781">
                  <c:v>17810</c:v>
                </c:pt>
                <c:pt idx="1782">
                  <c:v>17820</c:v>
                </c:pt>
                <c:pt idx="1783">
                  <c:v>17830</c:v>
                </c:pt>
                <c:pt idx="1784">
                  <c:v>17840</c:v>
                </c:pt>
                <c:pt idx="1785">
                  <c:v>17850</c:v>
                </c:pt>
                <c:pt idx="1786">
                  <c:v>17860</c:v>
                </c:pt>
                <c:pt idx="1787">
                  <c:v>17870</c:v>
                </c:pt>
                <c:pt idx="1788">
                  <c:v>17880</c:v>
                </c:pt>
                <c:pt idx="1789">
                  <c:v>17890</c:v>
                </c:pt>
                <c:pt idx="1790">
                  <c:v>17900</c:v>
                </c:pt>
                <c:pt idx="1791">
                  <c:v>17910</c:v>
                </c:pt>
                <c:pt idx="1792">
                  <c:v>17920</c:v>
                </c:pt>
                <c:pt idx="1793">
                  <c:v>17930</c:v>
                </c:pt>
                <c:pt idx="1794">
                  <c:v>17940</c:v>
                </c:pt>
                <c:pt idx="1795">
                  <c:v>17950</c:v>
                </c:pt>
                <c:pt idx="1796">
                  <c:v>17960</c:v>
                </c:pt>
                <c:pt idx="1797">
                  <c:v>17970</c:v>
                </c:pt>
                <c:pt idx="1798">
                  <c:v>17980</c:v>
                </c:pt>
                <c:pt idx="1799">
                  <c:v>17990</c:v>
                </c:pt>
                <c:pt idx="1800">
                  <c:v>18000</c:v>
                </c:pt>
                <c:pt idx="1801">
                  <c:v>18010</c:v>
                </c:pt>
                <c:pt idx="1802">
                  <c:v>18020</c:v>
                </c:pt>
                <c:pt idx="1803">
                  <c:v>18030</c:v>
                </c:pt>
                <c:pt idx="1804">
                  <c:v>18040</c:v>
                </c:pt>
                <c:pt idx="1805">
                  <c:v>18050</c:v>
                </c:pt>
                <c:pt idx="1806">
                  <c:v>18060</c:v>
                </c:pt>
                <c:pt idx="1807">
                  <c:v>18070</c:v>
                </c:pt>
                <c:pt idx="1808">
                  <c:v>18080</c:v>
                </c:pt>
                <c:pt idx="1809">
                  <c:v>18090</c:v>
                </c:pt>
                <c:pt idx="1810">
                  <c:v>18100</c:v>
                </c:pt>
                <c:pt idx="1811">
                  <c:v>18110</c:v>
                </c:pt>
                <c:pt idx="1812">
                  <c:v>18120</c:v>
                </c:pt>
                <c:pt idx="1813">
                  <c:v>18130</c:v>
                </c:pt>
                <c:pt idx="1814">
                  <c:v>18140</c:v>
                </c:pt>
                <c:pt idx="1815">
                  <c:v>18150</c:v>
                </c:pt>
                <c:pt idx="1816">
                  <c:v>18160</c:v>
                </c:pt>
                <c:pt idx="1817">
                  <c:v>18170</c:v>
                </c:pt>
                <c:pt idx="1818">
                  <c:v>18180</c:v>
                </c:pt>
                <c:pt idx="1819">
                  <c:v>18190</c:v>
                </c:pt>
                <c:pt idx="1820">
                  <c:v>18200</c:v>
                </c:pt>
                <c:pt idx="1821">
                  <c:v>18210</c:v>
                </c:pt>
                <c:pt idx="1822">
                  <c:v>18220</c:v>
                </c:pt>
                <c:pt idx="1823">
                  <c:v>18230</c:v>
                </c:pt>
                <c:pt idx="1824">
                  <c:v>18240</c:v>
                </c:pt>
                <c:pt idx="1825">
                  <c:v>18250</c:v>
                </c:pt>
                <c:pt idx="1826">
                  <c:v>18260</c:v>
                </c:pt>
                <c:pt idx="1827">
                  <c:v>18270</c:v>
                </c:pt>
                <c:pt idx="1828">
                  <c:v>18280</c:v>
                </c:pt>
                <c:pt idx="1829">
                  <c:v>18290</c:v>
                </c:pt>
                <c:pt idx="1830">
                  <c:v>18300</c:v>
                </c:pt>
                <c:pt idx="1831">
                  <c:v>18310</c:v>
                </c:pt>
                <c:pt idx="1832">
                  <c:v>18320</c:v>
                </c:pt>
                <c:pt idx="1833">
                  <c:v>18330</c:v>
                </c:pt>
                <c:pt idx="1834">
                  <c:v>18340</c:v>
                </c:pt>
                <c:pt idx="1835">
                  <c:v>18350</c:v>
                </c:pt>
                <c:pt idx="1836">
                  <c:v>18360</c:v>
                </c:pt>
                <c:pt idx="1837">
                  <c:v>18370</c:v>
                </c:pt>
                <c:pt idx="1838">
                  <c:v>18380</c:v>
                </c:pt>
                <c:pt idx="1839">
                  <c:v>18390</c:v>
                </c:pt>
                <c:pt idx="1840">
                  <c:v>18400</c:v>
                </c:pt>
                <c:pt idx="1841">
                  <c:v>18410</c:v>
                </c:pt>
                <c:pt idx="1842">
                  <c:v>18420</c:v>
                </c:pt>
                <c:pt idx="1843">
                  <c:v>18430</c:v>
                </c:pt>
                <c:pt idx="1844">
                  <c:v>18440</c:v>
                </c:pt>
                <c:pt idx="1845">
                  <c:v>18450</c:v>
                </c:pt>
                <c:pt idx="1846">
                  <c:v>18460</c:v>
                </c:pt>
                <c:pt idx="1847">
                  <c:v>18470</c:v>
                </c:pt>
                <c:pt idx="1848">
                  <c:v>18480</c:v>
                </c:pt>
                <c:pt idx="1849">
                  <c:v>18490</c:v>
                </c:pt>
                <c:pt idx="1850">
                  <c:v>18500</c:v>
                </c:pt>
                <c:pt idx="1851">
                  <c:v>18510</c:v>
                </c:pt>
                <c:pt idx="1852">
                  <c:v>18520</c:v>
                </c:pt>
                <c:pt idx="1853">
                  <c:v>18530</c:v>
                </c:pt>
                <c:pt idx="1854">
                  <c:v>18540</c:v>
                </c:pt>
                <c:pt idx="1855">
                  <c:v>18550</c:v>
                </c:pt>
                <c:pt idx="1856">
                  <c:v>18560</c:v>
                </c:pt>
                <c:pt idx="1857">
                  <c:v>18570</c:v>
                </c:pt>
                <c:pt idx="1858">
                  <c:v>18580</c:v>
                </c:pt>
                <c:pt idx="1859">
                  <c:v>18590</c:v>
                </c:pt>
                <c:pt idx="1860">
                  <c:v>18600</c:v>
                </c:pt>
                <c:pt idx="1861">
                  <c:v>18610</c:v>
                </c:pt>
                <c:pt idx="1862">
                  <c:v>18620</c:v>
                </c:pt>
                <c:pt idx="1863">
                  <c:v>18630</c:v>
                </c:pt>
                <c:pt idx="1864">
                  <c:v>18640</c:v>
                </c:pt>
                <c:pt idx="1865">
                  <c:v>18650</c:v>
                </c:pt>
                <c:pt idx="1866">
                  <c:v>18660</c:v>
                </c:pt>
                <c:pt idx="1867">
                  <c:v>18670</c:v>
                </c:pt>
                <c:pt idx="1868">
                  <c:v>18680</c:v>
                </c:pt>
                <c:pt idx="1869">
                  <c:v>18690</c:v>
                </c:pt>
                <c:pt idx="1870">
                  <c:v>18700</c:v>
                </c:pt>
                <c:pt idx="1871">
                  <c:v>18710</c:v>
                </c:pt>
                <c:pt idx="1872">
                  <c:v>18720</c:v>
                </c:pt>
                <c:pt idx="1873">
                  <c:v>18730</c:v>
                </c:pt>
                <c:pt idx="1874">
                  <c:v>18740</c:v>
                </c:pt>
                <c:pt idx="1875">
                  <c:v>18750</c:v>
                </c:pt>
                <c:pt idx="1876">
                  <c:v>18760</c:v>
                </c:pt>
                <c:pt idx="1877">
                  <c:v>18770</c:v>
                </c:pt>
                <c:pt idx="1878">
                  <c:v>18780</c:v>
                </c:pt>
                <c:pt idx="1879">
                  <c:v>18790</c:v>
                </c:pt>
                <c:pt idx="1880">
                  <c:v>18800</c:v>
                </c:pt>
                <c:pt idx="1881">
                  <c:v>18810</c:v>
                </c:pt>
                <c:pt idx="1882">
                  <c:v>18820</c:v>
                </c:pt>
                <c:pt idx="1883">
                  <c:v>18830</c:v>
                </c:pt>
                <c:pt idx="1884">
                  <c:v>18840</c:v>
                </c:pt>
                <c:pt idx="1885">
                  <c:v>18850</c:v>
                </c:pt>
                <c:pt idx="1886">
                  <c:v>18860</c:v>
                </c:pt>
                <c:pt idx="1887">
                  <c:v>18870</c:v>
                </c:pt>
                <c:pt idx="1888">
                  <c:v>18880</c:v>
                </c:pt>
                <c:pt idx="1889">
                  <c:v>18890</c:v>
                </c:pt>
                <c:pt idx="1890">
                  <c:v>18900</c:v>
                </c:pt>
                <c:pt idx="1891">
                  <c:v>18910</c:v>
                </c:pt>
                <c:pt idx="1892">
                  <c:v>18920</c:v>
                </c:pt>
                <c:pt idx="1893">
                  <c:v>18930</c:v>
                </c:pt>
                <c:pt idx="1894">
                  <c:v>18940</c:v>
                </c:pt>
                <c:pt idx="1895">
                  <c:v>18950</c:v>
                </c:pt>
                <c:pt idx="1896">
                  <c:v>18960</c:v>
                </c:pt>
                <c:pt idx="1897">
                  <c:v>18970</c:v>
                </c:pt>
                <c:pt idx="1898">
                  <c:v>18980</c:v>
                </c:pt>
                <c:pt idx="1899">
                  <c:v>18990</c:v>
                </c:pt>
                <c:pt idx="1900">
                  <c:v>19000</c:v>
                </c:pt>
                <c:pt idx="1901">
                  <c:v>19010</c:v>
                </c:pt>
                <c:pt idx="1902">
                  <c:v>19020</c:v>
                </c:pt>
                <c:pt idx="1903">
                  <c:v>19030</c:v>
                </c:pt>
                <c:pt idx="1904">
                  <c:v>19040</c:v>
                </c:pt>
                <c:pt idx="1905">
                  <c:v>19050</c:v>
                </c:pt>
                <c:pt idx="1906">
                  <c:v>19060</c:v>
                </c:pt>
                <c:pt idx="1907">
                  <c:v>19070</c:v>
                </c:pt>
                <c:pt idx="1908">
                  <c:v>19080</c:v>
                </c:pt>
                <c:pt idx="1909">
                  <c:v>19090</c:v>
                </c:pt>
                <c:pt idx="1910">
                  <c:v>19100</c:v>
                </c:pt>
                <c:pt idx="1911">
                  <c:v>19110</c:v>
                </c:pt>
                <c:pt idx="1912">
                  <c:v>19120</c:v>
                </c:pt>
                <c:pt idx="1913">
                  <c:v>19130</c:v>
                </c:pt>
                <c:pt idx="1914">
                  <c:v>19140</c:v>
                </c:pt>
                <c:pt idx="1915">
                  <c:v>19150</c:v>
                </c:pt>
                <c:pt idx="1916">
                  <c:v>19160</c:v>
                </c:pt>
                <c:pt idx="1917">
                  <c:v>19170</c:v>
                </c:pt>
                <c:pt idx="1918">
                  <c:v>19180</c:v>
                </c:pt>
                <c:pt idx="1919">
                  <c:v>19190</c:v>
                </c:pt>
                <c:pt idx="1920">
                  <c:v>19200</c:v>
                </c:pt>
                <c:pt idx="1921">
                  <c:v>19210</c:v>
                </c:pt>
                <c:pt idx="1922">
                  <c:v>19220</c:v>
                </c:pt>
                <c:pt idx="1923">
                  <c:v>19230</c:v>
                </c:pt>
                <c:pt idx="1924">
                  <c:v>19240</c:v>
                </c:pt>
                <c:pt idx="1925">
                  <c:v>19250</c:v>
                </c:pt>
                <c:pt idx="1926">
                  <c:v>19260</c:v>
                </c:pt>
                <c:pt idx="1927">
                  <c:v>19270</c:v>
                </c:pt>
                <c:pt idx="1928">
                  <c:v>19280</c:v>
                </c:pt>
                <c:pt idx="1929">
                  <c:v>19290</c:v>
                </c:pt>
                <c:pt idx="1930">
                  <c:v>19300</c:v>
                </c:pt>
                <c:pt idx="1931">
                  <c:v>19310</c:v>
                </c:pt>
                <c:pt idx="1932">
                  <c:v>19320</c:v>
                </c:pt>
                <c:pt idx="1933">
                  <c:v>19330</c:v>
                </c:pt>
                <c:pt idx="1934">
                  <c:v>19340</c:v>
                </c:pt>
                <c:pt idx="1935">
                  <c:v>19350</c:v>
                </c:pt>
                <c:pt idx="1936">
                  <c:v>19360</c:v>
                </c:pt>
                <c:pt idx="1937">
                  <c:v>19370</c:v>
                </c:pt>
                <c:pt idx="1938">
                  <c:v>19380</c:v>
                </c:pt>
                <c:pt idx="1939">
                  <c:v>19390</c:v>
                </c:pt>
                <c:pt idx="1940">
                  <c:v>19400</c:v>
                </c:pt>
                <c:pt idx="1941">
                  <c:v>19410</c:v>
                </c:pt>
                <c:pt idx="1942">
                  <c:v>19420</c:v>
                </c:pt>
                <c:pt idx="1943">
                  <c:v>19430</c:v>
                </c:pt>
                <c:pt idx="1944">
                  <c:v>19440</c:v>
                </c:pt>
                <c:pt idx="1945">
                  <c:v>19450</c:v>
                </c:pt>
                <c:pt idx="1946">
                  <c:v>19460</c:v>
                </c:pt>
                <c:pt idx="1947">
                  <c:v>19470</c:v>
                </c:pt>
                <c:pt idx="1948">
                  <c:v>19480</c:v>
                </c:pt>
                <c:pt idx="1949">
                  <c:v>19490</c:v>
                </c:pt>
                <c:pt idx="1950">
                  <c:v>19500</c:v>
                </c:pt>
                <c:pt idx="1951">
                  <c:v>19510</c:v>
                </c:pt>
                <c:pt idx="1952">
                  <c:v>19520</c:v>
                </c:pt>
                <c:pt idx="1953">
                  <c:v>19530</c:v>
                </c:pt>
                <c:pt idx="1954">
                  <c:v>19540</c:v>
                </c:pt>
                <c:pt idx="1955">
                  <c:v>19550</c:v>
                </c:pt>
                <c:pt idx="1956">
                  <c:v>19560</c:v>
                </c:pt>
                <c:pt idx="1957">
                  <c:v>19570</c:v>
                </c:pt>
                <c:pt idx="1958">
                  <c:v>19580</c:v>
                </c:pt>
                <c:pt idx="1959">
                  <c:v>19590</c:v>
                </c:pt>
                <c:pt idx="1960">
                  <c:v>19600</c:v>
                </c:pt>
                <c:pt idx="1961">
                  <c:v>19610</c:v>
                </c:pt>
                <c:pt idx="1962">
                  <c:v>19620</c:v>
                </c:pt>
                <c:pt idx="1963">
                  <c:v>19630</c:v>
                </c:pt>
                <c:pt idx="1964">
                  <c:v>19640</c:v>
                </c:pt>
                <c:pt idx="1965">
                  <c:v>19650</c:v>
                </c:pt>
                <c:pt idx="1966">
                  <c:v>19660</c:v>
                </c:pt>
                <c:pt idx="1967">
                  <c:v>19670</c:v>
                </c:pt>
                <c:pt idx="1968">
                  <c:v>19680</c:v>
                </c:pt>
                <c:pt idx="1969">
                  <c:v>19690</c:v>
                </c:pt>
                <c:pt idx="1970">
                  <c:v>19700</c:v>
                </c:pt>
                <c:pt idx="1971">
                  <c:v>19710</c:v>
                </c:pt>
                <c:pt idx="1972">
                  <c:v>19720</c:v>
                </c:pt>
                <c:pt idx="1973">
                  <c:v>19730</c:v>
                </c:pt>
                <c:pt idx="1974">
                  <c:v>19740</c:v>
                </c:pt>
                <c:pt idx="1975">
                  <c:v>19750</c:v>
                </c:pt>
                <c:pt idx="1976">
                  <c:v>19760</c:v>
                </c:pt>
                <c:pt idx="1977">
                  <c:v>19770</c:v>
                </c:pt>
                <c:pt idx="1978">
                  <c:v>19780</c:v>
                </c:pt>
                <c:pt idx="1979">
                  <c:v>19790</c:v>
                </c:pt>
                <c:pt idx="1980">
                  <c:v>19800</c:v>
                </c:pt>
                <c:pt idx="1981">
                  <c:v>19810</c:v>
                </c:pt>
                <c:pt idx="1982">
                  <c:v>19820</c:v>
                </c:pt>
                <c:pt idx="1983">
                  <c:v>19830</c:v>
                </c:pt>
                <c:pt idx="1984">
                  <c:v>19840</c:v>
                </c:pt>
                <c:pt idx="1985">
                  <c:v>19850</c:v>
                </c:pt>
                <c:pt idx="1986">
                  <c:v>19860</c:v>
                </c:pt>
                <c:pt idx="1987">
                  <c:v>19870</c:v>
                </c:pt>
                <c:pt idx="1988">
                  <c:v>19880</c:v>
                </c:pt>
                <c:pt idx="1989">
                  <c:v>19890</c:v>
                </c:pt>
                <c:pt idx="1990">
                  <c:v>19900</c:v>
                </c:pt>
                <c:pt idx="1991">
                  <c:v>19910</c:v>
                </c:pt>
                <c:pt idx="1992">
                  <c:v>19920</c:v>
                </c:pt>
                <c:pt idx="1993">
                  <c:v>19930</c:v>
                </c:pt>
                <c:pt idx="1994">
                  <c:v>19940</c:v>
                </c:pt>
                <c:pt idx="1995">
                  <c:v>19950</c:v>
                </c:pt>
                <c:pt idx="1996">
                  <c:v>19960</c:v>
                </c:pt>
                <c:pt idx="1997">
                  <c:v>19970</c:v>
                </c:pt>
                <c:pt idx="1998">
                  <c:v>19980</c:v>
                </c:pt>
                <c:pt idx="1999">
                  <c:v>19990</c:v>
                </c:pt>
                <c:pt idx="2000">
                  <c:v>20000</c:v>
                </c:pt>
                <c:pt idx="2001">
                  <c:v>20010</c:v>
                </c:pt>
                <c:pt idx="2002">
                  <c:v>20020</c:v>
                </c:pt>
                <c:pt idx="2003">
                  <c:v>20030</c:v>
                </c:pt>
                <c:pt idx="2004">
                  <c:v>20040</c:v>
                </c:pt>
                <c:pt idx="2005">
                  <c:v>20050</c:v>
                </c:pt>
                <c:pt idx="2006">
                  <c:v>20060</c:v>
                </c:pt>
                <c:pt idx="2007">
                  <c:v>20070</c:v>
                </c:pt>
                <c:pt idx="2008">
                  <c:v>20080</c:v>
                </c:pt>
                <c:pt idx="2009">
                  <c:v>20090</c:v>
                </c:pt>
                <c:pt idx="2010">
                  <c:v>20100</c:v>
                </c:pt>
                <c:pt idx="2011">
                  <c:v>20110</c:v>
                </c:pt>
                <c:pt idx="2012">
                  <c:v>20120</c:v>
                </c:pt>
                <c:pt idx="2013">
                  <c:v>20130</c:v>
                </c:pt>
                <c:pt idx="2014">
                  <c:v>20140</c:v>
                </c:pt>
                <c:pt idx="2015">
                  <c:v>20150</c:v>
                </c:pt>
                <c:pt idx="2016">
                  <c:v>20160</c:v>
                </c:pt>
                <c:pt idx="2017">
                  <c:v>20170</c:v>
                </c:pt>
                <c:pt idx="2018">
                  <c:v>20180</c:v>
                </c:pt>
                <c:pt idx="2019">
                  <c:v>20190</c:v>
                </c:pt>
                <c:pt idx="2020">
                  <c:v>20200</c:v>
                </c:pt>
                <c:pt idx="2021">
                  <c:v>20210</c:v>
                </c:pt>
                <c:pt idx="2022">
                  <c:v>20220</c:v>
                </c:pt>
                <c:pt idx="2023">
                  <c:v>20230</c:v>
                </c:pt>
                <c:pt idx="2024">
                  <c:v>20240</c:v>
                </c:pt>
                <c:pt idx="2025">
                  <c:v>20250</c:v>
                </c:pt>
                <c:pt idx="2026">
                  <c:v>20260</c:v>
                </c:pt>
                <c:pt idx="2027">
                  <c:v>20270</c:v>
                </c:pt>
                <c:pt idx="2028">
                  <c:v>20280</c:v>
                </c:pt>
                <c:pt idx="2029">
                  <c:v>20290</c:v>
                </c:pt>
                <c:pt idx="2030">
                  <c:v>20300</c:v>
                </c:pt>
                <c:pt idx="2031">
                  <c:v>20310</c:v>
                </c:pt>
                <c:pt idx="2032">
                  <c:v>20320</c:v>
                </c:pt>
                <c:pt idx="2033">
                  <c:v>20330</c:v>
                </c:pt>
                <c:pt idx="2034">
                  <c:v>20340</c:v>
                </c:pt>
                <c:pt idx="2035">
                  <c:v>20350</c:v>
                </c:pt>
                <c:pt idx="2036">
                  <c:v>20360</c:v>
                </c:pt>
                <c:pt idx="2037">
                  <c:v>20370</c:v>
                </c:pt>
                <c:pt idx="2038">
                  <c:v>20380</c:v>
                </c:pt>
                <c:pt idx="2039">
                  <c:v>20390</c:v>
                </c:pt>
                <c:pt idx="2040">
                  <c:v>20400</c:v>
                </c:pt>
                <c:pt idx="2041">
                  <c:v>20410</c:v>
                </c:pt>
                <c:pt idx="2042">
                  <c:v>20420</c:v>
                </c:pt>
                <c:pt idx="2043">
                  <c:v>20430</c:v>
                </c:pt>
                <c:pt idx="2044">
                  <c:v>20440</c:v>
                </c:pt>
                <c:pt idx="2045">
                  <c:v>20450</c:v>
                </c:pt>
                <c:pt idx="2046">
                  <c:v>20460</c:v>
                </c:pt>
                <c:pt idx="2047">
                  <c:v>20470</c:v>
                </c:pt>
                <c:pt idx="2048">
                  <c:v>20480</c:v>
                </c:pt>
                <c:pt idx="2049">
                  <c:v>20490</c:v>
                </c:pt>
                <c:pt idx="2050">
                  <c:v>20500</c:v>
                </c:pt>
                <c:pt idx="2051">
                  <c:v>20510</c:v>
                </c:pt>
                <c:pt idx="2052">
                  <c:v>20520</c:v>
                </c:pt>
                <c:pt idx="2053">
                  <c:v>20530</c:v>
                </c:pt>
                <c:pt idx="2054">
                  <c:v>20540</c:v>
                </c:pt>
                <c:pt idx="2055">
                  <c:v>20550</c:v>
                </c:pt>
                <c:pt idx="2056">
                  <c:v>20560</c:v>
                </c:pt>
                <c:pt idx="2057">
                  <c:v>20570</c:v>
                </c:pt>
                <c:pt idx="2058">
                  <c:v>20580</c:v>
                </c:pt>
                <c:pt idx="2059">
                  <c:v>20590</c:v>
                </c:pt>
                <c:pt idx="2060">
                  <c:v>20600</c:v>
                </c:pt>
                <c:pt idx="2061">
                  <c:v>20610</c:v>
                </c:pt>
                <c:pt idx="2062">
                  <c:v>20620</c:v>
                </c:pt>
                <c:pt idx="2063">
                  <c:v>20630</c:v>
                </c:pt>
                <c:pt idx="2064">
                  <c:v>20640</c:v>
                </c:pt>
                <c:pt idx="2065">
                  <c:v>20650</c:v>
                </c:pt>
                <c:pt idx="2066">
                  <c:v>20660</c:v>
                </c:pt>
                <c:pt idx="2067">
                  <c:v>20670</c:v>
                </c:pt>
                <c:pt idx="2068">
                  <c:v>20680</c:v>
                </c:pt>
                <c:pt idx="2069">
                  <c:v>20690</c:v>
                </c:pt>
                <c:pt idx="2070">
                  <c:v>20700</c:v>
                </c:pt>
                <c:pt idx="2071">
                  <c:v>20710</c:v>
                </c:pt>
                <c:pt idx="2072">
                  <c:v>20720</c:v>
                </c:pt>
                <c:pt idx="2073">
                  <c:v>20730</c:v>
                </c:pt>
                <c:pt idx="2074">
                  <c:v>20740</c:v>
                </c:pt>
                <c:pt idx="2075">
                  <c:v>20750</c:v>
                </c:pt>
                <c:pt idx="2076">
                  <c:v>20760</c:v>
                </c:pt>
                <c:pt idx="2077">
                  <c:v>20770</c:v>
                </c:pt>
                <c:pt idx="2078">
                  <c:v>20780</c:v>
                </c:pt>
                <c:pt idx="2079">
                  <c:v>20790</c:v>
                </c:pt>
                <c:pt idx="2080">
                  <c:v>20800</c:v>
                </c:pt>
                <c:pt idx="2081">
                  <c:v>20810</c:v>
                </c:pt>
                <c:pt idx="2082">
                  <c:v>20820</c:v>
                </c:pt>
                <c:pt idx="2083">
                  <c:v>20830</c:v>
                </c:pt>
                <c:pt idx="2084">
                  <c:v>20840</c:v>
                </c:pt>
                <c:pt idx="2085">
                  <c:v>20850</c:v>
                </c:pt>
                <c:pt idx="2086">
                  <c:v>20860</c:v>
                </c:pt>
                <c:pt idx="2087">
                  <c:v>20870</c:v>
                </c:pt>
                <c:pt idx="2088">
                  <c:v>20880</c:v>
                </c:pt>
                <c:pt idx="2089">
                  <c:v>20890</c:v>
                </c:pt>
                <c:pt idx="2090">
                  <c:v>20900</c:v>
                </c:pt>
                <c:pt idx="2091">
                  <c:v>20910</c:v>
                </c:pt>
                <c:pt idx="2092">
                  <c:v>20920</c:v>
                </c:pt>
                <c:pt idx="2093">
                  <c:v>20930</c:v>
                </c:pt>
                <c:pt idx="2094">
                  <c:v>20940</c:v>
                </c:pt>
                <c:pt idx="2095">
                  <c:v>20950</c:v>
                </c:pt>
                <c:pt idx="2096">
                  <c:v>20960</c:v>
                </c:pt>
                <c:pt idx="2097">
                  <c:v>20970</c:v>
                </c:pt>
                <c:pt idx="2098">
                  <c:v>20980</c:v>
                </c:pt>
                <c:pt idx="2099">
                  <c:v>20990</c:v>
                </c:pt>
                <c:pt idx="2100">
                  <c:v>21000</c:v>
                </c:pt>
                <c:pt idx="2101">
                  <c:v>21010</c:v>
                </c:pt>
                <c:pt idx="2102">
                  <c:v>21020</c:v>
                </c:pt>
                <c:pt idx="2103">
                  <c:v>21030</c:v>
                </c:pt>
                <c:pt idx="2104">
                  <c:v>21040</c:v>
                </c:pt>
                <c:pt idx="2105">
                  <c:v>21050</c:v>
                </c:pt>
                <c:pt idx="2106">
                  <c:v>21060</c:v>
                </c:pt>
                <c:pt idx="2107">
                  <c:v>21070</c:v>
                </c:pt>
                <c:pt idx="2108">
                  <c:v>21080</c:v>
                </c:pt>
                <c:pt idx="2109">
                  <c:v>21090</c:v>
                </c:pt>
                <c:pt idx="2110">
                  <c:v>21100</c:v>
                </c:pt>
                <c:pt idx="2111">
                  <c:v>21110</c:v>
                </c:pt>
                <c:pt idx="2112">
                  <c:v>21120</c:v>
                </c:pt>
                <c:pt idx="2113">
                  <c:v>21130</c:v>
                </c:pt>
                <c:pt idx="2114">
                  <c:v>21140</c:v>
                </c:pt>
                <c:pt idx="2115">
                  <c:v>21150</c:v>
                </c:pt>
                <c:pt idx="2116">
                  <c:v>21160</c:v>
                </c:pt>
                <c:pt idx="2117">
                  <c:v>21170</c:v>
                </c:pt>
                <c:pt idx="2118">
                  <c:v>21180</c:v>
                </c:pt>
                <c:pt idx="2119">
                  <c:v>21190</c:v>
                </c:pt>
                <c:pt idx="2120">
                  <c:v>21200</c:v>
                </c:pt>
                <c:pt idx="2121">
                  <c:v>21210</c:v>
                </c:pt>
                <c:pt idx="2122">
                  <c:v>21220</c:v>
                </c:pt>
                <c:pt idx="2123">
                  <c:v>21230</c:v>
                </c:pt>
                <c:pt idx="2124">
                  <c:v>21240</c:v>
                </c:pt>
                <c:pt idx="2125">
                  <c:v>21250</c:v>
                </c:pt>
                <c:pt idx="2126">
                  <c:v>21260</c:v>
                </c:pt>
                <c:pt idx="2127">
                  <c:v>21270</c:v>
                </c:pt>
                <c:pt idx="2128">
                  <c:v>21280</c:v>
                </c:pt>
                <c:pt idx="2129">
                  <c:v>21290</c:v>
                </c:pt>
                <c:pt idx="2130">
                  <c:v>21300</c:v>
                </c:pt>
                <c:pt idx="2131">
                  <c:v>21310</c:v>
                </c:pt>
                <c:pt idx="2132">
                  <c:v>21320</c:v>
                </c:pt>
                <c:pt idx="2133">
                  <c:v>21330</c:v>
                </c:pt>
                <c:pt idx="2134">
                  <c:v>21340</c:v>
                </c:pt>
                <c:pt idx="2135">
                  <c:v>21350</c:v>
                </c:pt>
                <c:pt idx="2136">
                  <c:v>21360</c:v>
                </c:pt>
                <c:pt idx="2137">
                  <c:v>21370</c:v>
                </c:pt>
                <c:pt idx="2138">
                  <c:v>21380</c:v>
                </c:pt>
                <c:pt idx="2139">
                  <c:v>21390</c:v>
                </c:pt>
                <c:pt idx="2140">
                  <c:v>21400</c:v>
                </c:pt>
                <c:pt idx="2141">
                  <c:v>21410</c:v>
                </c:pt>
                <c:pt idx="2142">
                  <c:v>21420</c:v>
                </c:pt>
                <c:pt idx="2143">
                  <c:v>21430</c:v>
                </c:pt>
                <c:pt idx="2144">
                  <c:v>21440</c:v>
                </c:pt>
                <c:pt idx="2145">
                  <c:v>21450</c:v>
                </c:pt>
                <c:pt idx="2146">
                  <c:v>21460</c:v>
                </c:pt>
                <c:pt idx="2147">
                  <c:v>21470</c:v>
                </c:pt>
                <c:pt idx="2148">
                  <c:v>21480</c:v>
                </c:pt>
                <c:pt idx="2149">
                  <c:v>21490</c:v>
                </c:pt>
                <c:pt idx="2150">
                  <c:v>21500</c:v>
                </c:pt>
                <c:pt idx="2151">
                  <c:v>21510</c:v>
                </c:pt>
                <c:pt idx="2152">
                  <c:v>21520</c:v>
                </c:pt>
                <c:pt idx="2153">
                  <c:v>21530</c:v>
                </c:pt>
                <c:pt idx="2154">
                  <c:v>21540</c:v>
                </c:pt>
                <c:pt idx="2155">
                  <c:v>21550</c:v>
                </c:pt>
                <c:pt idx="2156">
                  <c:v>21560</c:v>
                </c:pt>
                <c:pt idx="2157">
                  <c:v>21570</c:v>
                </c:pt>
                <c:pt idx="2158">
                  <c:v>21580</c:v>
                </c:pt>
                <c:pt idx="2159">
                  <c:v>21590</c:v>
                </c:pt>
                <c:pt idx="2160">
                  <c:v>21600</c:v>
                </c:pt>
                <c:pt idx="2161">
                  <c:v>21610</c:v>
                </c:pt>
                <c:pt idx="2162">
                  <c:v>21620</c:v>
                </c:pt>
                <c:pt idx="2163">
                  <c:v>21630</c:v>
                </c:pt>
                <c:pt idx="2164">
                  <c:v>21640</c:v>
                </c:pt>
                <c:pt idx="2165">
                  <c:v>21650</c:v>
                </c:pt>
                <c:pt idx="2166">
                  <c:v>21660</c:v>
                </c:pt>
                <c:pt idx="2167">
                  <c:v>21670</c:v>
                </c:pt>
                <c:pt idx="2168">
                  <c:v>21680</c:v>
                </c:pt>
                <c:pt idx="2169">
                  <c:v>21690</c:v>
                </c:pt>
                <c:pt idx="2170">
                  <c:v>21700</c:v>
                </c:pt>
                <c:pt idx="2171">
                  <c:v>21710</c:v>
                </c:pt>
                <c:pt idx="2172">
                  <c:v>21720</c:v>
                </c:pt>
                <c:pt idx="2173">
                  <c:v>21730</c:v>
                </c:pt>
                <c:pt idx="2174">
                  <c:v>21740</c:v>
                </c:pt>
                <c:pt idx="2175">
                  <c:v>21750</c:v>
                </c:pt>
                <c:pt idx="2176">
                  <c:v>21760</c:v>
                </c:pt>
                <c:pt idx="2177">
                  <c:v>21770</c:v>
                </c:pt>
                <c:pt idx="2178">
                  <c:v>21780</c:v>
                </c:pt>
                <c:pt idx="2179">
                  <c:v>21790</c:v>
                </c:pt>
                <c:pt idx="2180">
                  <c:v>21800</c:v>
                </c:pt>
                <c:pt idx="2181">
                  <c:v>21810</c:v>
                </c:pt>
                <c:pt idx="2182">
                  <c:v>21820</c:v>
                </c:pt>
                <c:pt idx="2183">
                  <c:v>21830</c:v>
                </c:pt>
                <c:pt idx="2184">
                  <c:v>21840</c:v>
                </c:pt>
                <c:pt idx="2185">
                  <c:v>21850</c:v>
                </c:pt>
                <c:pt idx="2186">
                  <c:v>21860</c:v>
                </c:pt>
                <c:pt idx="2187">
                  <c:v>21870</c:v>
                </c:pt>
                <c:pt idx="2188">
                  <c:v>21880</c:v>
                </c:pt>
                <c:pt idx="2189">
                  <c:v>21890</c:v>
                </c:pt>
                <c:pt idx="2190">
                  <c:v>21900</c:v>
                </c:pt>
                <c:pt idx="2191">
                  <c:v>21910</c:v>
                </c:pt>
                <c:pt idx="2192">
                  <c:v>21920</c:v>
                </c:pt>
                <c:pt idx="2193">
                  <c:v>21930</c:v>
                </c:pt>
                <c:pt idx="2194">
                  <c:v>21940</c:v>
                </c:pt>
                <c:pt idx="2195">
                  <c:v>21950</c:v>
                </c:pt>
                <c:pt idx="2196">
                  <c:v>21960</c:v>
                </c:pt>
                <c:pt idx="2197">
                  <c:v>21970</c:v>
                </c:pt>
                <c:pt idx="2198">
                  <c:v>21980</c:v>
                </c:pt>
                <c:pt idx="2199">
                  <c:v>21990</c:v>
                </c:pt>
                <c:pt idx="2200">
                  <c:v>22000</c:v>
                </c:pt>
                <c:pt idx="2201">
                  <c:v>22010</c:v>
                </c:pt>
                <c:pt idx="2202">
                  <c:v>22020</c:v>
                </c:pt>
                <c:pt idx="2203">
                  <c:v>22030</c:v>
                </c:pt>
                <c:pt idx="2204">
                  <c:v>22040</c:v>
                </c:pt>
                <c:pt idx="2205">
                  <c:v>22050</c:v>
                </c:pt>
                <c:pt idx="2206">
                  <c:v>22060</c:v>
                </c:pt>
                <c:pt idx="2207">
                  <c:v>22070</c:v>
                </c:pt>
                <c:pt idx="2208">
                  <c:v>22080</c:v>
                </c:pt>
                <c:pt idx="2209">
                  <c:v>22090</c:v>
                </c:pt>
                <c:pt idx="2210">
                  <c:v>22100</c:v>
                </c:pt>
                <c:pt idx="2211">
                  <c:v>22110</c:v>
                </c:pt>
                <c:pt idx="2212">
                  <c:v>22120</c:v>
                </c:pt>
                <c:pt idx="2213">
                  <c:v>22130</c:v>
                </c:pt>
                <c:pt idx="2214">
                  <c:v>22140</c:v>
                </c:pt>
                <c:pt idx="2215">
                  <c:v>22150</c:v>
                </c:pt>
                <c:pt idx="2216">
                  <c:v>22160</c:v>
                </c:pt>
                <c:pt idx="2217">
                  <c:v>22170</c:v>
                </c:pt>
                <c:pt idx="2218">
                  <c:v>22180</c:v>
                </c:pt>
                <c:pt idx="2219">
                  <c:v>22190</c:v>
                </c:pt>
                <c:pt idx="2220">
                  <c:v>22200</c:v>
                </c:pt>
                <c:pt idx="2221">
                  <c:v>22210</c:v>
                </c:pt>
                <c:pt idx="2222">
                  <c:v>22220</c:v>
                </c:pt>
                <c:pt idx="2223">
                  <c:v>22230</c:v>
                </c:pt>
                <c:pt idx="2224">
                  <c:v>22240</c:v>
                </c:pt>
                <c:pt idx="2225">
                  <c:v>22250</c:v>
                </c:pt>
                <c:pt idx="2226">
                  <c:v>22260</c:v>
                </c:pt>
                <c:pt idx="2227">
                  <c:v>22270</c:v>
                </c:pt>
                <c:pt idx="2228">
                  <c:v>22280</c:v>
                </c:pt>
                <c:pt idx="2229">
                  <c:v>22290</c:v>
                </c:pt>
                <c:pt idx="2230">
                  <c:v>22300</c:v>
                </c:pt>
                <c:pt idx="2231">
                  <c:v>22310</c:v>
                </c:pt>
                <c:pt idx="2232">
                  <c:v>22320</c:v>
                </c:pt>
                <c:pt idx="2233">
                  <c:v>22330</c:v>
                </c:pt>
                <c:pt idx="2234">
                  <c:v>22340</c:v>
                </c:pt>
                <c:pt idx="2235">
                  <c:v>22350</c:v>
                </c:pt>
                <c:pt idx="2236">
                  <c:v>22360</c:v>
                </c:pt>
                <c:pt idx="2237">
                  <c:v>22370</c:v>
                </c:pt>
                <c:pt idx="2238">
                  <c:v>22380</c:v>
                </c:pt>
                <c:pt idx="2239">
                  <c:v>22390</c:v>
                </c:pt>
                <c:pt idx="2240">
                  <c:v>22400</c:v>
                </c:pt>
                <c:pt idx="2241">
                  <c:v>22410</c:v>
                </c:pt>
                <c:pt idx="2242">
                  <c:v>22420</c:v>
                </c:pt>
                <c:pt idx="2243">
                  <c:v>22430</c:v>
                </c:pt>
                <c:pt idx="2244">
                  <c:v>22440</c:v>
                </c:pt>
                <c:pt idx="2245">
                  <c:v>22450</c:v>
                </c:pt>
                <c:pt idx="2246">
                  <c:v>22460</c:v>
                </c:pt>
                <c:pt idx="2247">
                  <c:v>22470</c:v>
                </c:pt>
                <c:pt idx="2248">
                  <c:v>22480</c:v>
                </c:pt>
                <c:pt idx="2249">
                  <c:v>22490</c:v>
                </c:pt>
                <c:pt idx="2250">
                  <c:v>22500</c:v>
                </c:pt>
                <c:pt idx="2251">
                  <c:v>22510</c:v>
                </c:pt>
                <c:pt idx="2252">
                  <c:v>22520</c:v>
                </c:pt>
                <c:pt idx="2253">
                  <c:v>22530</c:v>
                </c:pt>
                <c:pt idx="2254">
                  <c:v>22540</c:v>
                </c:pt>
                <c:pt idx="2255">
                  <c:v>22550</c:v>
                </c:pt>
                <c:pt idx="2256">
                  <c:v>22560</c:v>
                </c:pt>
                <c:pt idx="2257">
                  <c:v>22570</c:v>
                </c:pt>
                <c:pt idx="2258">
                  <c:v>22580</c:v>
                </c:pt>
                <c:pt idx="2259">
                  <c:v>22590</c:v>
                </c:pt>
                <c:pt idx="2260">
                  <c:v>22600</c:v>
                </c:pt>
                <c:pt idx="2261">
                  <c:v>22610</c:v>
                </c:pt>
                <c:pt idx="2262">
                  <c:v>22620</c:v>
                </c:pt>
                <c:pt idx="2263">
                  <c:v>22630</c:v>
                </c:pt>
                <c:pt idx="2264">
                  <c:v>22640</c:v>
                </c:pt>
                <c:pt idx="2265">
                  <c:v>22650</c:v>
                </c:pt>
                <c:pt idx="2266">
                  <c:v>22660</c:v>
                </c:pt>
                <c:pt idx="2267">
                  <c:v>22670</c:v>
                </c:pt>
                <c:pt idx="2268">
                  <c:v>22680</c:v>
                </c:pt>
                <c:pt idx="2269">
                  <c:v>22690</c:v>
                </c:pt>
                <c:pt idx="2270">
                  <c:v>22700</c:v>
                </c:pt>
                <c:pt idx="2271">
                  <c:v>22710</c:v>
                </c:pt>
                <c:pt idx="2272">
                  <c:v>22720</c:v>
                </c:pt>
                <c:pt idx="2273">
                  <c:v>22730</c:v>
                </c:pt>
                <c:pt idx="2274">
                  <c:v>22740</c:v>
                </c:pt>
                <c:pt idx="2275">
                  <c:v>22750</c:v>
                </c:pt>
                <c:pt idx="2276">
                  <c:v>22760</c:v>
                </c:pt>
                <c:pt idx="2277">
                  <c:v>22770</c:v>
                </c:pt>
                <c:pt idx="2278">
                  <c:v>22780</c:v>
                </c:pt>
                <c:pt idx="2279">
                  <c:v>22790</c:v>
                </c:pt>
                <c:pt idx="2280">
                  <c:v>22800</c:v>
                </c:pt>
                <c:pt idx="2281">
                  <c:v>22810</c:v>
                </c:pt>
                <c:pt idx="2282">
                  <c:v>22820</c:v>
                </c:pt>
                <c:pt idx="2283">
                  <c:v>22830</c:v>
                </c:pt>
                <c:pt idx="2284">
                  <c:v>22840</c:v>
                </c:pt>
                <c:pt idx="2285">
                  <c:v>22850</c:v>
                </c:pt>
                <c:pt idx="2286">
                  <c:v>22860</c:v>
                </c:pt>
                <c:pt idx="2287">
                  <c:v>22870</c:v>
                </c:pt>
                <c:pt idx="2288">
                  <c:v>22880</c:v>
                </c:pt>
                <c:pt idx="2289">
                  <c:v>22890</c:v>
                </c:pt>
                <c:pt idx="2290">
                  <c:v>22900</c:v>
                </c:pt>
                <c:pt idx="2291">
                  <c:v>22910</c:v>
                </c:pt>
                <c:pt idx="2292">
                  <c:v>22920</c:v>
                </c:pt>
                <c:pt idx="2293">
                  <c:v>22930</c:v>
                </c:pt>
                <c:pt idx="2294">
                  <c:v>22940</c:v>
                </c:pt>
                <c:pt idx="2295">
                  <c:v>22950</c:v>
                </c:pt>
                <c:pt idx="2296">
                  <c:v>22960</c:v>
                </c:pt>
                <c:pt idx="2297">
                  <c:v>22970</c:v>
                </c:pt>
                <c:pt idx="2298">
                  <c:v>22980</c:v>
                </c:pt>
                <c:pt idx="2299">
                  <c:v>22990</c:v>
                </c:pt>
                <c:pt idx="2300">
                  <c:v>23000</c:v>
                </c:pt>
                <c:pt idx="2301">
                  <c:v>23010</c:v>
                </c:pt>
                <c:pt idx="2302">
                  <c:v>23020</c:v>
                </c:pt>
                <c:pt idx="2303">
                  <c:v>23030</c:v>
                </c:pt>
                <c:pt idx="2304">
                  <c:v>23040</c:v>
                </c:pt>
                <c:pt idx="2305">
                  <c:v>23050</c:v>
                </c:pt>
                <c:pt idx="2306">
                  <c:v>23060</c:v>
                </c:pt>
                <c:pt idx="2307">
                  <c:v>23070</c:v>
                </c:pt>
                <c:pt idx="2308">
                  <c:v>23080</c:v>
                </c:pt>
                <c:pt idx="2309">
                  <c:v>23090</c:v>
                </c:pt>
                <c:pt idx="2310">
                  <c:v>23100</c:v>
                </c:pt>
                <c:pt idx="2311">
                  <c:v>23110</c:v>
                </c:pt>
                <c:pt idx="2312">
                  <c:v>23120</c:v>
                </c:pt>
                <c:pt idx="2313">
                  <c:v>23130</c:v>
                </c:pt>
                <c:pt idx="2314">
                  <c:v>23140</c:v>
                </c:pt>
                <c:pt idx="2315">
                  <c:v>23150</c:v>
                </c:pt>
                <c:pt idx="2316">
                  <c:v>23160</c:v>
                </c:pt>
                <c:pt idx="2317">
                  <c:v>23170</c:v>
                </c:pt>
                <c:pt idx="2318">
                  <c:v>23180</c:v>
                </c:pt>
                <c:pt idx="2319">
                  <c:v>23190</c:v>
                </c:pt>
                <c:pt idx="2320">
                  <c:v>23200</c:v>
                </c:pt>
                <c:pt idx="2321">
                  <c:v>23210</c:v>
                </c:pt>
                <c:pt idx="2322">
                  <c:v>23220</c:v>
                </c:pt>
                <c:pt idx="2323">
                  <c:v>23230</c:v>
                </c:pt>
                <c:pt idx="2324">
                  <c:v>23240</c:v>
                </c:pt>
                <c:pt idx="2325">
                  <c:v>23250</c:v>
                </c:pt>
                <c:pt idx="2326">
                  <c:v>23260</c:v>
                </c:pt>
                <c:pt idx="2327">
                  <c:v>23270</c:v>
                </c:pt>
                <c:pt idx="2328">
                  <c:v>23280</c:v>
                </c:pt>
                <c:pt idx="2329">
                  <c:v>23290</c:v>
                </c:pt>
                <c:pt idx="2330">
                  <c:v>23300</c:v>
                </c:pt>
                <c:pt idx="2331">
                  <c:v>23310</c:v>
                </c:pt>
                <c:pt idx="2332">
                  <c:v>23320</c:v>
                </c:pt>
                <c:pt idx="2333">
                  <c:v>23330</c:v>
                </c:pt>
                <c:pt idx="2334">
                  <c:v>23340</c:v>
                </c:pt>
                <c:pt idx="2335">
                  <c:v>23350</c:v>
                </c:pt>
                <c:pt idx="2336">
                  <c:v>23360</c:v>
                </c:pt>
                <c:pt idx="2337">
                  <c:v>23370</c:v>
                </c:pt>
                <c:pt idx="2338">
                  <c:v>23380</c:v>
                </c:pt>
                <c:pt idx="2339">
                  <c:v>23390</c:v>
                </c:pt>
                <c:pt idx="2340">
                  <c:v>23400</c:v>
                </c:pt>
                <c:pt idx="2341">
                  <c:v>23410</c:v>
                </c:pt>
                <c:pt idx="2342">
                  <c:v>23420</c:v>
                </c:pt>
                <c:pt idx="2343">
                  <c:v>23430</c:v>
                </c:pt>
                <c:pt idx="2344">
                  <c:v>23440</c:v>
                </c:pt>
                <c:pt idx="2345">
                  <c:v>23450</c:v>
                </c:pt>
                <c:pt idx="2346">
                  <c:v>23460</c:v>
                </c:pt>
                <c:pt idx="2347">
                  <c:v>23470</c:v>
                </c:pt>
                <c:pt idx="2348">
                  <c:v>23480</c:v>
                </c:pt>
                <c:pt idx="2349">
                  <c:v>23490</c:v>
                </c:pt>
                <c:pt idx="2350">
                  <c:v>23500</c:v>
                </c:pt>
                <c:pt idx="2351">
                  <c:v>23510</c:v>
                </c:pt>
                <c:pt idx="2352">
                  <c:v>23520</c:v>
                </c:pt>
                <c:pt idx="2353">
                  <c:v>23530</c:v>
                </c:pt>
                <c:pt idx="2354">
                  <c:v>23540</c:v>
                </c:pt>
                <c:pt idx="2355">
                  <c:v>23550</c:v>
                </c:pt>
                <c:pt idx="2356">
                  <c:v>23560</c:v>
                </c:pt>
                <c:pt idx="2357">
                  <c:v>23570</c:v>
                </c:pt>
                <c:pt idx="2358">
                  <c:v>23580</c:v>
                </c:pt>
                <c:pt idx="2359">
                  <c:v>23590</c:v>
                </c:pt>
                <c:pt idx="2360">
                  <c:v>23600</c:v>
                </c:pt>
                <c:pt idx="2361">
                  <c:v>23610</c:v>
                </c:pt>
                <c:pt idx="2362">
                  <c:v>23620</c:v>
                </c:pt>
                <c:pt idx="2363">
                  <c:v>23630</c:v>
                </c:pt>
                <c:pt idx="2364">
                  <c:v>23640</c:v>
                </c:pt>
                <c:pt idx="2365">
                  <c:v>23650</c:v>
                </c:pt>
                <c:pt idx="2366">
                  <c:v>23660</c:v>
                </c:pt>
                <c:pt idx="2367">
                  <c:v>23670</c:v>
                </c:pt>
                <c:pt idx="2368">
                  <c:v>23680</c:v>
                </c:pt>
                <c:pt idx="2369">
                  <c:v>23690</c:v>
                </c:pt>
                <c:pt idx="2370">
                  <c:v>23700</c:v>
                </c:pt>
                <c:pt idx="2371">
                  <c:v>23710</c:v>
                </c:pt>
                <c:pt idx="2372">
                  <c:v>23720</c:v>
                </c:pt>
                <c:pt idx="2373">
                  <c:v>23730</c:v>
                </c:pt>
                <c:pt idx="2374">
                  <c:v>23740</c:v>
                </c:pt>
                <c:pt idx="2375">
                  <c:v>23750</c:v>
                </c:pt>
                <c:pt idx="2376">
                  <c:v>23760</c:v>
                </c:pt>
                <c:pt idx="2377">
                  <c:v>23770</c:v>
                </c:pt>
                <c:pt idx="2378">
                  <c:v>23780</c:v>
                </c:pt>
                <c:pt idx="2379">
                  <c:v>23790</c:v>
                </c:pt>
                <c:pt idx="2380">
                  <c:v>23800</c:v>
                </c:pt>
                <c:pt idx="2381">
                  <c:v>23810</c:v>
                </c:pt>
                <c:pt idx="2382">
                  <c:v>23820</c:v>
                </c:pt>
                <c:pt idx="2383">
                  <c:v>23830</c:v>
                </c:pt>
                <c:pt idx="2384">
                  <c:v>23840</c:v>
                </c:pt>
                <c:pt idx="2385">
                  <c:v>23850</c:v>
                </c:pt>
                <c:pt idx="2386">
                  <c:v>23860</c:v>
                </c:pt>
                <c:pt idx="2387">
                  <c:v>23870</c:v>
                </c:pt>
                <c:pt idx="2388">
                  <c:v>23880</c:v>
                </c:pt>
                <c:pt idx="2389">
                  <c:v>23890</c:v>
                </c:pt>
                <c:pt idx="2390">
                  <c:v>23900</c:v>
                </c:pt>
                <c:pt idx="2391">
                  <c:v>23910</c:v>
                </c:pt>
                <c:pt idx="2392">
                  <c:v>23920</c:v>
                </c:pt>
                <c:pt idx="2393">
                  <c:v>23930</c:v>
                </c:pt>
                <c:pt idx="2394">
                  <c:v>23940</c:v>
                </c:pt>
                <c:pt idx="2395">
                  <c:v>23950</c:v>
                </c:pt>
                <c:pt idx="2396">
                  <c:v>23960</c:v>
                </c:pt>
                <c:pt idx="2397">
                  <c:v>23970</c:v>
                </c:pt>
                <c:pt idx="2398">
                  <c:v>23980</c:v>
                </c:pt>
                <c:pt idx="2399">
                  <c:v>23990</c:v>
                </c:pt>
                <c:pt idx="2400">
                  <c:v>24000</c:v>
                </c:pt>
                <c:pt idx="2401">
                  <c:v>24010</c:v>
                </c:pt>
                <c:pt idx="2402">
                  <c:v>24020</c:v>
                </c:pt>
                <c:pt idx="2403">
                  <c:v>24030</c:v>
                </c:pt>
                <c:pt idx="2404">
                  <c:v>24040</c:v>
                </c:pt>
                <c:pt idx="2405">
                  <c:v>24050</c:v>
                </c:pt>
                <c:pt idx="2406">
                  <c:v>24060</c:v>
                </c:pt>
                <c:pt idx="2407">
                  <c:v>24070</c:v>
                </c:pt>
                <c:pt idx="2408">
                  <c:v>24080</c:v>
                </c:pt>
                <c:pt idx="2409">
                  <c:v>24090</c:v>
                </c:pt>
                <c:pt idx="2410">
                  <c:v>24100</c:v>
                </c:pt>
                <c:pt idx="2411">
                  <c:v>24110</c:v>
                </c:pt>
                <c:pt idx="2412">
                  <c:v>24120</c:v>
                </c:pt>
                <c:pt idx="2413">
                  <c:v>24130</c:v>
                </c:pt>
                <c:pt idx="2414">
                  <c:v>24140</c:v>
                </c:pt>
                <c:pt idx="2415">
                  <c:v>24150</c:v>
                </c:pt>
                <c:pt idx="2416">
                  <c:v>24160</c:v>
                </c:pt>
                <c:pt idx="2417">
                  <c:v>24170</c:v>
                </c:pt>
                <c:pt idx="2418">
                  <c:v>24180</c:v>
                </c:pt>
                <c:pt idx="2419">
                  <c:v>24190</c:v>
                </c:pt>
                <c:pt idx="2420">
                  <c:v>24200</c:v>
                </c:pt>
                <c:pt idx="2421">
                  <c:v>24210</c:v>
                </c:pt>
                <c:pt idx="2422">
                  <c:v>24220</c:v>
                </c:pt>
                <c:pt idx="2423">
                  <c:v>24230</c:v>
                </c:pt>
                <c:pt idx="2424">
                  <c:v>24240</c:v>
                </c:pt>
                <c:pt idx="2425">
                  <c:v>24250</c:v>
                </c:pt>
                <c:pt idx="2426">
                  <c:v>24260</c:v>
                </c:pt>
                <c:pt idx="2427">
                  <c:v>24270</c:v>
                </c:pt>
                <c:pt idx="2428">
                  <c:v>24280</c:v>
                </c:pt>
                <c:pt idx="2429">
                  <c:v>24290</c:v>
                </c:pt>
                <c:pt idx="2430">
                  <c:v>24300</c:v>
                </c:pt>
                <c:pt idx="2431">
                  <c:v>24310</c:v>
                </c:pt>
                <c:pt idx="2432">
                  <c:v>24320</c:v>
                </c:pt>
                <c:pt idx="2433">
                  <c:v>24330</c:v>
                </c:pt>
                <c:pt idx="2434">
                  <c:v>24340</c:v>
                </c:pt>
                <c:pt idx="2435">
                  <c:v>24350</c:v>
                </c:pt>
                <c:pt idx="2436">
                  <c:v>24360</c:v>
                </c:pt>
                <c:pt idx="2437">
                  <c:v>24370</c:v>
                </c:pt>
                <c:pt idx="2438">
                  <c:v>24380</c:v>
                </c:pt>
                <c:pt idx="2439">
                  <c:v>24390</c:v>
                </c:pt>
                <c:pt idx="2440">
                  <c:v>24400</c:v>
                </c:pt>
                <c:pt idx="2441">
                  <c:v>24410</c:v>
                </c:pt>
                <c:pt idx="2442">
                  <c:v>24420</c:v>
                </c:pt>
                <c:pt idx="2443">
                  <c:v>24430</c:v>
                </c:pt>
                <c:pt idx="2444">
                  <c:v>24440</c:v>
                </c:pt>
                <c:pt idx="2445">
                  <c:v>24450</c:v>
                </c:pt>
                <c:pt idx="2446">
                  <c:v>24460</c:v>
                </c:pt>
                <c:pt idx="2447">
                  <c:v>24470</c:v>
                </c:pt>
                <c:pt idx="2448">
                  <c:v>24480</c:v>
                </c:pt>
                <c:pt idx="2449">
                  <c:v>24490</c:v>
                </c:pt>
                <c:pt idx="2450">
                  <c:v>24500</c:v>
                </c:pt>
                <c:pt idx="2451">
                  <c:v>24510</c:v>
                </c:pt>
                <c:pt idx="2452">
                  <c:v>24520</c:v>
                </c:pt>
                <c:pt idx="2453">
                  <c:v>24530</c:v>
                </c:pt>
                <c:pt idx="2454">
                  <c:v>24540</c:v>
                </c:pt>
                <c:pt idx="2455">
                  <c:v>24550</c:v>
                </c:pt>
                <c:pt idx="2456">
                  <c:v>24560</c:v>
                </c:pt>
                <c:pt idx="2457">
                  <c:v>24570</c:v>
                </c:pt>
                <c:pt idx="2458">
                  <c:v>24580</c:v>
                </c:pt>
                <c:pt idx="2459">
                  <c:v>24590</c:v>
                </c:pt>
                <c:pt idx="2460">
                  <c:v>24600</c:v>
                </c:pt>
                <c:pt idx="2461">
                  <c:v>24610</c:v>
                </c:pt>
                <c:pt idx="2462">
                  <c:v>24620</c:v>
                </c:pt>
                <c:pt idx="2463">
                  <c:v>24630</c:v>
                </c:pt>
                <c:pt idx="2464">
                  <c:v>24640</c:v>
                </c:pt>
                <c:pt idx="2465">
                  <c:v>24650</c:v>
                </c:pt>
                <c:pt idx="2466">
                  <c:v>24660</c:v>
                </c:pt>
                <c:pt idx="2467">
                  <c:v>24670</c:v>
                </c:pt>
                <c:pt idx="2468">
                  <c:v>24680</c:v>
                </c:pt>
                <c:pt idx="2469">
                  <c:v>24690</c:v>
                </c:pt>
                <c:pt idx="2470">
                  <c:v>24700</c:v>
                </c:pt>
                <c:pt idx="2471">
                  <c:v>24710</c:v>
                </c:pt>
                <c:pt idx="2472">
                  <c:v>24720</c:v>
                </c:pt>
                <c:pt idx="2473">
                  <c:v>24730</c:v>
                </c:pt>
                <c:pt idx="2474">
                  <c:v>24740</c:v>
                </c:pt>
                <c:pt idx="2475">
                  <c:v>24750</c:v>
                </c:pt>
                <c:pt idx="2476">
                  <c:v>24760</c:v>
                </c:pt>
                <c:pt idx="2477">
                  <c:v>24770</c:v>
                </c:pt>
                <c:pt idx="2478">
                  <c:v>24780</c:v>
                </c:pt>
                <c:pt idx="2479">
                  <c:v>24790</c:v>
                </c:pt>
                <c:pt idx="2480">
                  <c:v>24800</c:v>
                </c:pt>
                <c:pt idx="2481">
                  <c:v>24810</c:v>
                </c:pt>
                <c:pt idx="2482">
                  <c:v>24820</c:v>
                </c:pt>
                <c:pt idx="2483">
                  <c:v>24830</c:v>
                </c:pt>
                <c:pt idx="2484">
                  <c:v>24840</c:v>
                </c:pt>
                <c:pt idx="2485">
                  <c:v>24850</c:v>
                </c:pt>
                <c:pt idx="2486">
                  <c:v>24860</c:v>
                </c:pt>
                <c:pt idx="2487">
                  <c:v>24870</c:v>
                </c:pt>
                <c:pt idx="2488">
                  <c:v>24880</c:v>
                </c:pt>
                <c:pt idx="2489">
                  <c:v>24890</c:v>
                </c:pt>
                <c:pt idx="2490">
                  <c:v>24900</c:v>
                </c:pt>
                <c:pt idx="2491">
                  <c:v>24910</c:v>
                </c:pt>
                <c:pt idx="2492">
                  <c:v>24920</c:v>
                </c:pt>
                <c:pt idx="2493">
                  <c:v>24930</c:v>
                </c:pt>
                <c:pt idx="2494">
                  <c:v>24940</c:v>
                </c:pt>
                <c:pt idx="2495">
                  <c:v>24950</c:v>
                </c:pt>
                <c:pt idx="2496">
                  <c:v>24960</c:v>
                </c:pt>
                <c:pt idx="2497">
                  <c:v>24970</c:v>
                </c:pt>
                <c:pt idx="2498">
                  <c:v>24980</c:v>
                </c:pt>
                <c:pt idx="2499">
                  <c:v>24990</c:v>
                </c:pt>
                <c:pt idx="2500">
                  <c:v>25000</c:v>
                </c:pt>
                <c:pt idx="2501">
                  <c:v>25010</c:v>
                </c:pt>
                <c:pt idx="2502">
                  <c:v>25020</c:v>
                </c:pt>
                <c:pt idx="2503">
                  <c:v>25030</c:v>
                </c:pt>
                <c:pt idx="2504">
                  <c:v>25040</c:v>
                </c:pt>
                <c:pt idx="2505">
                  <c:v>25050</c:v>
                </c:pt>
                <c:pt idx="2506">
                  <c:v>25060</c:v>
                </c:pt>
                <c:pt idx="2507">
                  <c:v>25070</c:v>
                </c:pt>
                <c:pt idx="2508">
                  <c:v>25080</c:v>
                </c:pt>
                <c:pt idx="2509">
                  <c:v>25090</c:v>
                </c:pt>
                <c:pt idx="2510">
                  <c:v>25100</c:v>
                </c:pt>
                <c:pt idx="2511">
                  <c:v>25110</c:v>
                </c:pt>
                <c:pt idx="2512">
                  <c:v>25120</c:v>
                </c:pt>
                <c:pt idx="2513">
                  <c:v>25130</c:v>
                </c:pt>
                <c:pt idx="2514">
                  <c:v>25140</c:v>
                </c:pt>
                <c:pt idx="2515">
                  <c:v>25150</c:v>
                </c:pt>
                <c:pt idx="2516">
                  <c:v>25160</c:v>
                </c:pt>
                <c:pt idx="2517">
                  <c:v>25170</c:v>
                </c:pt>
                <c:pt idx="2518">
                  <c:v>25180</c:v>
                </c:pt>
                <c:pt idx="2519">
                  <c:v>25190</c:v>
                </c:pt>
                <c:pt idx="2520">
                  <c:v>25200</c:v>
                </c:pt>
                <c:pt idx="2521">
                  <c:v>25210</c:v>
                </c:pt>
                <c:pt idx="2522">
                  <c:v>25220</c:v>
                </c:pt>
                <c:pt idx="2523">
                  <c:v>25230</c:v>
                </c:pt>
                <c:pt idx="2524">
                  <c:v>25240</c:v>
                </c:pt>
                <c:pt idx="2525">
                  <c:v>25250</c:v>
                </c:pt>
                <c:pt idx="2526">
                  <c:v>25260</c:v>
                </c:pt>
                <c:pt idx="2527">
                  <c:v>25270</c:v>
                </c:pt>
                <c:pt idx="2528">
                  <c:v>25280</c:v>
                </c:pt>
                <c:pt idx="2529">
                  <c:v>25290</c:v>
                </c:pt>
                <c:pt idx="2530">
                  <c:v>25300</c:v>
                </c:pt>
                <c:pt idx="2531">
                  <c:v>25310</c:v>
                </c:pt>
                <c:pt idx="2532">
                  <c:v>25320</c:v>
                </c:pt>
                <c:pt idx="2533">
                  <c:v>25330</c:v>
                </c:pt>
                <c:pt idx="2534">
                  <c:v>25340</c:v>
                </c:pt>
                <c:pt idx="2535">
                  <c:v>25350</c:v>
                </c:pt>
                <c:pt idx="2536">
                  <c:v>25360</c:v>
                </c:pt>
                <c:pt idx="2537">
                  <c:v>25370</c:v>
                </c:pt>
                <c:pt idx="2538">
                  <c:v>25380</c:v>
                </c:pt>
                <c:pt idx="2539">
                  <c:v>25390</c:v>
                </c:pt>
                <c:pt idx="2540">
                  <c:v>25400</c:v>
                </c:pt>
                <c:pt idx="2541">
                  <c:v>25410</c:v>
                </c:pt>
                <c:pt idx="2542">
                  <c:v>25420</c:v>
                </c:pt>
                <c:pt idx="2543">
                  <c:v>25430</c:v>
                </c:pt>
                <c:pt idx="2544">
                  <c:v>25440</c:v>
                </c:pt>
                <c:pt idx="2545">
                  <c:v>25450</c:v>
                </c:pt>
                <c:pt idx="2546">
                  <c:v>25460</c:v>
                </c:pt>
                <c:pt idx="2547">
                  <c:v>25470</c:v>
                </c:pt>
                <c:pt idx="2548">
                  <c:v>25480</c:v>
                </c:pt>
                <c:pt idx="2549">
                  <c:v>25490</c:v>
                </c:pt>
                <c:pt idx="2550">
                  <c:v>25500</c:v>
                </c:pt>
                <c:pt idx="2551">
                  <c:v>25510</c:v>
                </c:pt>
                <c:pt idx="2552">
                  <c:v>25520</c:v>
                </c:pt>
                <c:pt idx="2553">
                  <c:v>25530</c:v>
                </c:pt>
                <c:pt idx="2554">
                  <c:v>25540</c:v>
                </c:pt>
                <c:pt idx="2555">
                  <c:v>25550</c:v>
                </c:pt>
                <c:pt idx="2556">
                  <c:v>25560</c:v>
                </c:pt>
                <c:pt idx="2557">
                  <c:v>25570</c:v>
                </c:pt>
                <c:pt idx="2558">
                  <c:v>25580</c:v>
                </c:pt>
                <c:pt idx="2559">
                  <c:v>25590</c:v>
                </c:pt>
                <c:pt idx="2560">
                  <c:v>25600</c:v>
                </c:pt>
                <c:pt idx="2561">
                  <c:v>25610</c:v>
                </c:pt>
                <c:pt idx="2562">
                  <c:v>25620</c:v>
                </c:pt>
                <c:pt idx="2563">
                  <c:v>25630</c:v>
                </c:pt>
                <c:pt idx="2564">
                  <c:v>25640</c:v>
                </c:pt>
                <c:pt idx="2565">
                  <c:v>25650</c:v>
                </c:pt>
                <c:pt idx="2566">
                  <c:v>25660</c:v>
                </c:pt>
                <c:pt idx="2567">
                  <c:v>25670</c:v>
                </c:pt>
                <c:pt idx="2568">
                  <c:v>25680</c:v>
                </c:pt>
                <c:pt idx="2569">
                  <c:v>25690</c:v>
                </c:pt>
                <c:pt idx="2570">
                  <c:v>25700</c:v>
                </c:pt>
                <c:pt idx="2571">
                  <c:v>25710</c:v>
                </c:pt>
                <c:pt idx="2572">
                  <c:v>25720</c:v>
                </c:pt>
                <c:pt idx="2573">
                  <c:v>25730</c:v>
                </c:pt>
                <c:pt idx="2574">
                  <c:v>25740</c:v>
                </c:pt>
                <c:pt idx="2575">
                  <c:v>25750</c:v>
                </c:pt>
                <c:pt idx="2576">
                  <c:v>25760</c:v>
                </c:pt>
                <c:pt idx="2577">
                  <c:v>25770</c:v>
                </c:pt>
                <c:pt idx="2578">
                  <c:v>25780</c:v>
                </c:pt>
                <c:pt idx="2579">
                  <c:v>25790</c:v>
                </c:pt>
                <c:pt idx="2580">
                  <c:v>25800</c:v>
                </c:pt>
                <c:pt idx="2581">
                  <c:v>25810</c:v>
                </c:pt>
                <c:pt idx="2582">
                  <c:v>25820</c:v>
                </c:pt>
                <c:pt idx="2583">
                  <c:v>25830</c:v>
                </c:pt>
                <c:pt idx="2584">
                  <c:v>25840</c:v>
                </c:pt>
                <c:pt idx="2585">
                  <c:v>25850</c:v>
                </c:pt>
                <c:pt idx="2586">
                  <c:v>25860</c:v>
                </c:pt>
                <c:pt idx="2587">
                  <c:v>25870</c:v>
                </c:pt>
                <c:pt idx="2588">
                  <c:v>25880</c:v>
                </c:pt>
                <c:pt idx="2589">
                  <c:v>25890</c:v>
                </c:pt>
                <c:pt idx="2590">
                  <c:v>25900</c:v>
                </c:pt>
                <c:pt idx="2591">
                  <c:v>25910</c:v>
                </c:pt>
                <c:pt idx="2592">
                  <c:v>25920</c:v>
                </c:pt>
                <c:pt idx="2593">
                  <c:v>25930</c:v>
                </c:pt>
                <c:pt idx="2594">
                  <c:v>25940</c:v>
                </c:pt>
                <c:pt idx="2595">
                  <c:v>25950</c:v>
                </c:pt>
                <c:pt idx="2596">
                  <c:v>25960</c:v>
                </c:pt>
                <c:pt idx="2597">
                  <c:v>25970</c:v>
                </c:pt>
                <c:pt idx="2598">
                  <c:v>25980</c:v>
                </c:pt>
                <c:pt idx="2599">
                  <c:v>25990</c:v>
                </c:pt>
                <c:pt idx="2600">
                  <c:v>26000</c:v>
                </c:pt>
                <c:pt idx="2601">
                  <c:v>26010</c:v>
                </c:pt>
                <c:pt idx="2602">
                  <c:v>26020</c:v>
                </c:pt>
                <c:pt idx="2603">
                  <c:v>26030</c:v>
                </c:pt>
                <c:pt idx="2604">
                  <c:v>26040</c:v>
                </c:pt>
                <c:pt idx="2605">
                  <c:v>26050</c:v>
                </c:pt>
                <c:pt idx="2606">
                  <c:v>26060</c:v>
                </c:pt>
                <c:pt idx="2607">
                  <c:v>26070</c:v>
                </c:pt>
                <c:pt idx="2608">
                  <c:v>26080</c:v>
                </c:pt>
                <c:pt idx="2609">
                  <c:v>26090</c:v>
                </c:pt>
                <c:pt idx="2610">
                  <c:v>26100</c:v>
                </c:pt>
                <c:pt idx="2611">
                  <c:v>26110</c:v>
                </c:pt>
                <c:pt idx="2612">
                  <c:v>26120</c:v>
                </c:pt>
                <c:pt idx="2613">
                  <c:v>26130</c:v>
                </c:pt>
                <c:pt idx="2614">
                  <c:v>26140</c:v>
                </c:pt>
                <c:pt idx="2615">
                  <c:v>26150</c:v>
                </c:pt>
                <c:pt idx="2616">
                  <c:v>26160</c:v>
                </c:pt>
                <c:pt idx="2617">
                  <c:v>26170</c:v>
                </c:pt>
                <c:pt idx="2618">
                  <c:v>26180</c:v>
                </c:pt>
                <c:pt idx="2619">
                  <c:v>26190</c:v>
                </c:pt>
                <c:pt idx="2620">
                  <c:v>26200</c:v>
                </c:pt>
                <c:pt idx="2621">
                  <c:v>26210</c:v>
                </c:pt>
                <c:pt idx="2622">
                  <c:v>26220</c:v>
                </c:pt>
                <c:pt idx="2623">
                  <c:v>26230</c:v>
                </c:pt>
                <c:pt idx="2624">
                  <c:v>26240</c:v>
                </c:pt>
                <c:pt idx="2625">
                  <c:v>26250</c:v>
                </c:pt>
                <c:pt idx="2626">
                  <c:v>26260</c:v>
                </c:pt>
                <c:pt idx="2627">
                  <c:v>26270</c:v>
                </c:pt>
                <c:pt idx="2628">
                  <c:v>26280</c:v>
                </c:pt>
                <c:pt idx="2629">
                  <c:v>26290</c:v>
                </c:pt>
                <c:pt idx="2630">
                  <c:v>26300</c:v>
                </c:pt>
                <c:pt idx="2631">
                  <c:v>26310</c:v>
                </c:pt>
                <c:pt idx="2632">
                  <c:v>26320</c:v>
                </c:pt>
                <c:pt idx="2633">
                  <c:v>26330</c:v>
                </c:pt>
                <c:pt idx="2634">
                  <c:v>26340</c:v>
                </c:pt>
                <c:pt idx="2635">
                  <c:v>26350</c:v>
                </c:pt>
                <c:pt idx="2636">
                  <c:v>26360</c:v>
                </c:pt>
                <c:pt idx="2637">
                  <c:v>26370</c:v>
                </c:pt>
                <c:pt idx="2638">
                  <c:v>26380</c:v>
                </c:pt>
                <c:pt idx="2639">
                  <c:v>26390</c:v>
                </c:pt>
                <c:pt idx="2640">
                  <c:v>26400</c:v>
                </c:pt>
                <c:pt idx="2641">
                  <c:v>26410</c:v>
                </c:pt>
                <c:pt idx="2642">
                  <c:v>26420</c:v>
                </c:pt>
                <c:pt idx="2643">
                  <c:v>26430</c:v>
                </c:pt>
                <c:pt idx="2644">
                  <c:v>26440</c:v>
                </c:pt>
                <c:pt idx="2645">
                  <c:v>26450</c:v>
                </c:pt>
                <c:pt idx="2646">
                  <c:v>26460</c:v>
                </c:pt>
                <c:pt idx="2647">
                  <c:v>26470</c:v>
                </c:pt>
                <c:pt idx="2648">
                  <c:v>26480</c:v>
                </c:pt>
                <c:pt idx="2649">
                  <c:v>26490</c:v>
                </c:pt>
                <c:pt idx="2650">
                  <c:v>26500</c:v>
                </c:pt>
                <c:pt idx="2651">
                  <c:v>26510</c:v>
                </c:pt>
                <c:pt idx="2652">
                  <c:v>26520</c:v>
                </c:pt>
                <c:pt idx="2653">
                  <c:v>26530</c:v>
                </c:pt>
                <c:pt idx="2654">
                  <c:v>26540</c:v>
                </c:pt>
                <c:pt idx="2655">
                  <c:v>26550</c:v>
                </c:pt>
                <c:pt idx="2656">
                  <c:v>26560</c:v>
                </c:pt>
                <c:pt idx="2657">
                  <c:v>26570</c:v>
                </c:pt>
                <c:pt idx="2658">
                  <c:v>26580</c:v>
                </c:pt>
                <c:pt idx="2659">
                  <c:v>26590</c:v>
                </c:pt>
                <c:pt idx="2660">
                  <c:v>26600</c:v>
                </c:pt>
                <c:pt idx="2661">
                  <c:v>26610</c:v>
                </c:pt>
                <c:pt idx="2662">
                  <c:v>26620</c:v>
                </c:pt>
                <c:pt idx="2663">
                  <c:v>26630</c:v>
                </c:pt>
                <c:pt idx="2664">
                  <c:v>26640</c:v>
                </c:pt>
                <c:pt idx="2665">
                  <c:v>26650</c:v>
                </c:pt>
                <c:pt idx="2666">
                  <c:v>26660</c:v>
                </c:pt>
                <c:pt idx="2667">
                  <c:v>26670</c:v>
                </c:pt>
                <c:pt idx="2668">
                  <c:v>26680</c:v>
                </c:pt>
                <c:pt idx="2669">
                  <c:v>26690</c:v>
                </c:pt>
                <c:pt idx="2670">
                  <c:v>26700</c:v>
                </c:pt>
                <c:pt idx="2671">
                  <c:v>26710</c:v>
                </c:pt>
                <c:pt idx="2672">
                  <c:v>26720</c:v>
                </c:pt>
                <c:pt idx="2673">
                  <c:v>26730</c:v>
                </c:pt>
                <c:pt idx="2674">
                  <c:v>26740</c:v>
                </c:pt>
                <c:pt idx="2675">
                  <c:v>26750</c:v>
                </c:pt>
                <c:pt idx="2676">
                  <c:v>26760</c:v>
                </c:pt>
                <c:pt idx="2677">
                  <c:v>26770</c:v>
                </c:pt>
                <c:pt idx="2678">
                  <c:v>26780</c:v>
                </c:pt>
                <c:pt idx="2679">
                  <c:v>26790</c:v>
                </c:pt>
                <c:pt idx="2680">
                  <c:v>26800</c:v>
                </c:pt>
                <c:pt idx="2681">
                  <c:v>26810</c:v>
                </c:pt>
                <c:pt idx="2682">
                  <c:v>26820</c:v>
                </c:pt>
                <c:pt idx="2683">
                  <c:v>26830</c:v>
                </c:pt>
                <c:pt idx="2684">
                  <c:v>26840</c:v>
                </c:pt>
                <c:pt idx="2685">
                  <c:v>26850</c:v>
                </c:pt>
                <c:pt idx="2686">
                  <c:v>26860</c:v>
                </c:pt>
                <c:pt idx="2687">
                  <c:v>26870</c:v>
                </c:pt>
                <c:pt idx="2688">
                  <c:v>26880</c:v>
                </c:pt>
                <c:pt idx="2689">
                  <c:v>26890</c:v>
                </c:pt>
                <c:pt idx="2690">
                  <c:v>26900</c:v>
                </c:pt>
                <c:pt idx="2691">
                  <c:v>26910</c:v>
                </c:pt>
                <c:pt idx="2692">
                  <c:v>26920</c:v>
                </c:pt>
                <c:pt idx="2693">
                  <c:v>26930</c:v>
                </c:pt>
                <c:pt idx="2694">
                  <c:v>26940</c:v>
                </c:pt>
                <c:pt idx="2695">
                  <c:v>26950</c:v>
                </c:pt>
                <c:pt idx="2696">
                  <c:v>26960</c:v>
                </c:pt>
                <c:pt idx="2697">
                  <c:v>26970</c:v>
                </c:pt>
                <c:pt idx="2698">
                  <c:v>26980</c:v>
                </c:pt>
                <c:pt idx="2699">
                  <c:v>26990</c:v>
                </c:pt>
                <c:pt idx="2700">
                  <c:v>27000</c:v>
                </c:pt>
                <c:pt idx="2701">
                  <c:v>27010</c:v>
                </c:pt>
                <c:pt idx="2702">
                  <c:v>27020</c:v>
                </c:pt>
                <c:pt idx="2703">
                  <c:v>27030</c:v>
                </c:pt>
                <c:pt idx="2704">
                  <c:v>27040</c:v>
                </c:pt>
                <c:pt idx="2705">
                  <c:v>27050</c:v>
                </c:pt>
                <c:pt idx="2706">
                  <c:v>27060</c:v>
                </c:pt>
                <c:pt idx="2707">
                  <c:v>27070</c:v>
                </c:pt>
                <c:pt idx="2708">
                  <c:v>27080</c:v>
                </c:pt>
                <c:pt idx="2709">
                  <c:v>27090</c:v>
                </c:pt>
                <c:pt idx="2710">
                  <c:v>27100</c:v>
                </c:pt>
                <c:pt idx="2711">
                  <c:v>27110</c:v>
                </c:pt>
                <c:pt idx="2712">
                  <c:v>27120</c:v>
                </c:pt>
                <c:pt idx="2713">
                  <c:v>27130</c:v>
                </c:pt>
                <c:pt idx="2714">
                  <c:v>27140</c:v>
                </c:pt>
                <c:pt idx="2715">
                  <c:v>27150</c:v>
                </c:pt>
                <c:pt idx="2716">
                  <c:v>27160</c:v>
                </c:pt>
                <c:pt idx="2717">
                  <c:v>27170</c:v>
                </c:pt>
                <c:pt idx="2718">
                  <c:v>27180</c:v>
                </c:pt>
                <c:pt idx="2719">
                  <c:v>27190</c:v>
                </c:pt>
                <c:pt idx="2720">
                  <c:v>27200</c:v>
                </c:pt>
                <c:pt idx="2721">
                  <c:v>27210</c:v>
                </c:pt>
                <c:pt idx="2722">
                  <c:v>27220</c:v>
                </c:pt>
                <c:pt idx="2723">
                  <c:v>27230</c:v>
                </c:pt>
                <c:pt idx="2724">
                  <c:v>27240</c:v>
                </c:pt>
                <c:pt idx="2725">
                  <c:v>27250</c:v>
                </c:pt>
                <c:pt idx="2726">
                  <c:v>27260</c:v>
                </c:pt>
                <c:pt idx="2727">
                  <c:v>27270</c:v>
                </c:pt>
                <c:pt idx="2728">
                  <c:v>27280</c:v>
                </c:pt>
                <c:pt idx="2729">
                  <c:v>27290</c:v>
                </c:pt>
                <c:pt idx="2730">
                  <c:v>27300</c:v>
                </c:pt>
                <c:pt idx="2731">
                  <c:v>27310</c:v>
                </c:pt>
                <c:pt idx="2732">
                  <c:v>27320</c:v>
                </c:pt>
                <c:pt idx="2733">
                  <c:v>27330</c:v>
                </c:pt>
                <c:pt idx="2734">
                  <c:v>27340</c:v>
                </c:pt>
                <c:pt idx="2735">
                  <c:v>27350</c:v>
                </c:pt>
                <c:pt idx="2736">
                  <c:v>27360</c:v>
                </c:pt>
                <c:pt idx="2737">
                  <c:v>27370</c:v>
                </c:pt>
                <c:pt idx="2738">
                  <c:v>27380</c:v>
                </c:pt>
                <c:pt idx="2739">
                  <c:v>27390</c:v>
                </c:pt>
                <c:pt idx="2740">
                  <c:v>27400</c:v>
                </c:pt>
                <c:pt idx="2741">
                  <c:v>27410</c:v>
                </c:pt>
                <c:pt idx="2742">
                  <c:v>27420</c:v>
                </c:pt>
                <c:pt idx="2743">
                  <c:v>27430</c:v>
                </c:pt>
                <c:pt idx="2744">
                  <c:v>27440</c:v>
                </c:pt>
                <c:pt idx="2745">
                  <c:v>27450</c:v>
                </c:pt>
                <c:pt idx="2746">
                  <c:v>27460</c:v>
                </c:pt>
                <c:pt idx="2747">
                  <c:v>27470</c:v>
                </c:pt>
                <c:pt idx="2748">
                  <c:v>27480</c:v>
                </c:pt>
                <c:pt idx="2749">
                  <c:v>27490</c:v>
                </c:pt>
                <c:pt idx="2750">
                  <c:v>27500</c:v>
                </c:pt>
                <c:pt idx="2751">
                  <c:v>27510</c:v>
                </c:pt>
                <c:pt idx="2752">
                  <c:v>27520</c:v>
                </c:pt>
                <c:pt idx="2753">
                  <c:v>27530</c:v>
                </c:pt>
                <c:pt idx="2754">
                  <c:v>27540</c:v>
                </c:pt>
                <c:pt idx="2755">
                  <c:v>27550</c:v>
                </c:pt>
                <c:pt idx="2756">
                  <c:v>27560</c:v>
                </c:pt>
                <c:pt idx="2757">
                  <c:v>27570</c:v>
                </c:pt>
                <c:pt idx="2758">
                  <c:v>27580</c:v>
                </c:pt>
                <c:pt idx="2759">
                  <c:v>27590</c:v>
                </c:pt>
                <c:pt idx="2760">
                  <c:v>27600</c:v>
                </c:pt>
                <c:pt idx="2761">
                  <c:v>27610</c:v>
                </c:pt>
                <c:pt idx="2762">
                  <c:v>27620</c:v>
                </c:pt>
                <c:pt idx="2763">
                  <c:v>27630</c:v>
                </c:pt>
                <c:pt idx="2764">
                  <c:v>27640</c:v>
                </c:pt>
                <c:pt idx="2765">
                  <c:v>27650</c:v>
                </c:pt>
                <c:pt idx="2766">
                  <c:v>27660</c:v>
                </c:pt>
                <c:pt idx="2767">
                  <c:v>27670</c:v>
                </c:pt>
                <c:pt idx="2768">
                  <c:v>27680</c:v>
                </c:pt>
                <c:pt idx="2769">
                  <c:v>27690</c:v>
                </c:pt>
                <c:pt idx="2770">
                  <c:v>27700</c:v>
                </c:pt>
                <c:pt idx="2771">
                  <c:v>27710</c:v>
                </c:pt>
                <c:pt idx="2772">
                  <c:v>27720</c:v>
                </c:pt>
                <c:pt idx="2773">
                  <c:v>27730</c:v>
                </c:pt>
                <c:pt idx="2774">
                  <c:v>27740</c:v>
                </c:pt>
                <c:pt idx="2775">
                  <c:v>27750</c:v>
                </c:pt>
                <c:pt idx="2776">
                  <c:v>27760</c:v>
                </c:pt>
                <c:pt idx="2777">
                  <c:v>27770</c:v>
                </c:pt>
                <c:pt idx="2778">
                  <c:v>27780</c:v>
                </c:pt>
                <c:pt idx="2779">
                  <c:v>27790</c:v>
                </c:pt>
                <c:pt idx="2780">
                  <c:v>27800</c:v>
                </c:pt>
                <c:pt idx="2781">
                  <c:v>27810</c:v>
                </c:pt>
                <c:pt idx="2782">
                  <c:v>27820</c:v>
                </c:pt>
                <c:pt idx="2783">
                  <c:v>27830</c:v>
                </c:pt>
                <c:pt idx="2784">
                  <c:v>27840</c:v>
                </c:pt>
                <c:pt idx="2785">
                  <c:v>27850</c:v>
                </c:pt>
                <c:pt idx="2786">
                  <c:v>27860</c:v>
                </c:pt>
                <c:pt idx="2787">
                  <c:v>27870</c:v>
                </c:pt>
                <c:pt idx="2788">
                  <c:v>27880</c:v>
                </c:pt>
                <c:pt idx="2789">
                  <c:v>27890</c:v>
                </c:pt>
                <c:pt idx="2790">
                  <c:v>27900</c:v>
                </c:pt>
                <c:pt idx="2791">
                  <c:v>27910</c:v>
                </c:pt>
                <c:pt idx="2792">
                  <c:v>27920</c:v>
                </c:pt>
                <c:pt idx="2793">
                  <c:v>27930</c:v>
                </c:pt>
                <c:pt idx="2794">
                  <c:v>27940</c:v>
                </c:pt>
                <c:pt idx="2795">
                  <c:v>27950</c:v>
                </c:pt>
                <c:pt idx="2796">
                  <c:v>27960</c:v>
                </c:pt>
                <c:pt idx="2797">
                  <c:v>27970</c:v>
                </c:pt>
                <c:pt idx="2798">
                  <c:v>27980</c:v>
                </c:pt>
                <c:pt idx="2799">
                  <c:v>27990</c:v>
                </c:pt>
                <c:pt idx="2800">
                  <c:v>28000</c:v>
                </c:pt>
                <c:pt idx="2801">
                  <c:v>28010</c:v>
                </c:pt>
                <c:pt idx="2802">
                  <c:v>28020</c:v>
                </c:pt>
                <c:pt idx="2803">
                  <c:v>28030</c:v>
                </c:pt>
                <c:pt idx="2804">
                  <c:v>28040</c:v>
                </c:pt>
                <c:pt idx="2805">
                  <c:v>28050</c:v>
                </c:pt>
                <c:pt idx="2806">
                  <c:v>28060</c:v>
                </c:pt>
                <c:pt idx="2807">
                  <c:v>28070</c:v>
                </c:pt>
                <c:pt idx="2808">
                  <c:v>28080</c:v>
                </c:pt>
                <c:pt idx="2809">
                  <c:v>28090</c:v>
                </c:pt>
                <c:pt idx="2810">
                  <c:v>28100</c:v>
                </c:pt>
                <c:pt idx="2811">
                  <c:v>28110</c:v>
                </c:pt>
                <c:pt idx="2812">
                  <c:v>28120</c:v>
                </c:pt>
                <c:pt idx="2813">
                  <c:v>28130</c:v>
                </c:pt>
                <c:pt idx="2814">
                  <c:v>28140</c:v>
                </c:pt>
                <c:pt idx="2815">
                  <c:v>28150</c:v>
                </c:pt>
                <c:pt idx="2816">
                  <c:v>28160</c:v>
                </c:pt>
                <c:pt idx="2817">
                  <c:v>28170</c:v>
                </c:pt>
                <c:pt idx="2818">
                  <c:v>28180</c:v>
                </c:pt>
                <c:pt idx="2819">
                  <c:v>28190</c:v>
                </c:pt>
                <c:pt idx="2820">
                  <c:v>28200</c:v>
                </c:pt>
                <c:pt idx="2821">
                  <c:v>28210</c:v>
                </c:pt>
                <c:pt idx="2822">
                  <c:v>28220</c:v>
                </c:pt>
                <c:pt idx="2823">
                  <c:v>28230</c:v>
                </c:pt>
                <c:pt idx="2824">
                  <c:v>28240</c:v>
                </c:pt>
                <c:pt idx="2825">
                  <c:v>28250</c:v>
                </c:pt>
                <c:pt idx="2826">
                  <c:v>28260</c:v>
                </c:pt>
                <c:pt idx="2827">
                  <c:v>28270</c:v>
                </c:pt>
                <c:pt idx="2828">
                  <c:v>28280</c:v>
                </c:pt>
                <c:pt idx="2829">
                  <c:v>28290</c:v>
                </c:pt>
                <c:pt idx="2830">
                  <c:v>28300</c:v>
                </c:pt>
                <c:pt idx="2831">
                  <c:v>28310</c:v>
                </c:pt>
                <c:pt idx="2832">
                  <c:v>28320</c:v>
                </c:pt>
                <c:pt idx="2833">
                  <c:v>28330</c:v>
                </c:pt>
                <c:pt idx="2834">
                  <c:v>28340</c:v>
                </c:pt>
                <c:pt idx="2835">
                  <c:v>28350</c:v>
                </c:pt>
                <c:pt idx="2836">
                  <c:v>28360</c:v>
                </c:pt>
                <c:pt idx="2837">
                  <c:v>28370</c:v>
                </c:pt>
                <c:pt idx="2838">
                  <c:v>28380</c:v>
                </c:pt>
                <c:pt idx="2839">
                  <c:v>28390</c:v>
                </c:pt>
                <c:pt idx="2840">
                  <c:v>28400</c:v>
                </c:pt>
                <c:pt idx="2841">
                  <c:v>28410</c:v>
                </c:pt>
                <c:pt idx="2842">
                  <c:v>28420</c:v>
                </c:pt>
                <c:pt idx="2843">
                  <c:v>28430</c:v>
                </c:pt>
                <c:pt idx="2844">
                  <c:v>28440</c:v>
                </c:pt>
                <c:pt idx="2845">
                  <c:v>28450</c:v>
                </c:pt>
                <c:pt idx="2846">
                  <c:v>28460</c:v>
                </c:pt>
                <c:pt idx="2847">
                  <c:v>28470</c:v>
                </c:pt>
                <c:pt idx="2848">
                  <c:v>28480</c:v>
                </c:pt>
                <c:pt idx="2849">
                  <c:v>28490</c:v>
                </c:pt>
                <c:pt idx="2850">
                  <c:v>28500</c:v>
                </c:pt>
                <c:pt idx="2851">
                  <c:v>28510</c:v>
                </c:pt>
                <c:pt idx="2852">
                  <c:v>28520</c:v>
                </c:pt>
                <c:pt idx="2853">
                  <c:v>28530</c:v>
                </c:pt>
                <c:pt idx="2854">
                  <c:v>28540</c:v>
                </c:pt>
                <c:pt idx="2855">
                  <c:v>28550</c:v>
                </c:pt>
                <c:pt idx="2856">
                  <c:v>28560</c:v>
                </c:pt>
                <c:pt idx="2857">
                  <c:v>28570</c:v>
                </c:pt>
                <c:pt idx="2858">
                  <c:v>28580</c:v>
                </c:pt>
                <c:pt idx="2859">
                  <c:v>28590</c:v>
                </c:pt>
                <c:pt idx="2860">
                  <c:v>28600</c:v>
                </c:pt>
                <c:pt idx="2861">
                  <c:v>28610</c:v>
                </c:pt>
                <c:pt idx="2862">
                  <c:v>28620</c:v>
                </c:pt>
                <c:pt idx="2863">
                  <c:v>28630</c:v>
                </c:pt>
                <c:pt idx="2864">
                  <c:v>28640</c:v>
                </c:pt>
                <c:pt idx="2865">
                  <c:v>28650</c:v>
                </c:pt>
                <c:pt idx="2866">
                  <c:v>28660</c:v>
                </c:pt>
                <c:pt idx="2867">
                  <c:v>28670</c:v>
                </c:pt>
                <c:pt idx="2868">
                  <c:v>28680</c:v>
                </c:pt>
                <c:pt idx="2869">
                  <c:v>28690</c:v>
                </c:pt>
                <c:pt idx="2870">
                  <c:v>28700</c:v>
                </c:pt>
                <c:pt idx="2871">
                  <c:v>28710</c:v>
                </c:pt>
                <c:pt idx="2872">
                  <c:v>28720</c:v>
                </c:pt>
                <c:pt idx="2873">
                  <c:v>28730</c:v>
                </c:pt>
                <c:pt idx="2874">
                  <c:v>28740</c:v>
                </c:pt>
                <c:pt idx="2875">
                  <c:v>28750</c:v>
                </c:pt>
                <c:pt idx="2876">
                  <c:v>28760</c:v>
                </c:pt>
                <c:pt idx="2877">
                  <c:v>28770</c:v>
                </c:pt>
                <c:pt idx="2878">
                  <c:v>28780</c:v>
                </c:pt>
                <c:pt idx="2879">
                  <c:v>28790</c:v>
                </c:pt>
                <c:pt idx="2880">
                  <c:v>28800</c:v>
                </c:pt>
                <c:pt idx="2881">
                  <c:v>28810</c:v>
                </c:pt>
                <c:pt idx="2882">
                  <c:v>28820</c:v>
                </c:pt>
                <c:pt idx="2883">
                  <c:v>28830</c:v>
                </c:pt>
                <c:pt idx="2884">
                  <c:v>28840</c:v>
                </c:pt>
                <c:pt idx="2885">
                  <c:v>28850</c:v>
                </c:pt>
                <c:pt idx="2886">
                  <c:v>28860</c:v>
                </c:pt>
                <c:pt idx="2887">
                  <c:v>28870</c:v>
                </c:pt>
                <c:pt idx="2888">
                  <c:v>28880</c:v>
                </c:pt>
                <c:pt idx="2889">
                  <c:v>28890</c:v>
                </c:pt>
                <c:pt idx="2890">
                  <c:v>28900</c:v>
                </c:pt>
                <c:pt idx="2891">
                  <c:v>28910</c:v>
                </c:pt>
                <c:pt idx="2892">
                  <c:v>28920</c:v>
                </c:pt>
                <c:pt idx="2893">
                  <c:v>28930</c:v>
                </c:pt>
                <c:pt idx="2894">
                  <c:v>28940</c:v>
                </c:pt>
                <c:pt idx="2895">
                  <c:v>28950</c:v>
                </c:pt>
                <c:pt idx="2896">
                  <c:v>28960</c:v>
                </c:pt>
                <c:pt idx="2897">
                  <c:v>28970</c:v>
                </c:pt>
                <c:pt idx="2898">
                  <c:v>28980</c:v>
                </c:pt>
                <c:pt idx="2899">
                  <c:v>28990</c:v>
                </c:pt>
                <c:pt idx="2900">
                  <c:v>29000</c:v>
                </c:pt>
                <c:pt idx="2901">
                  <c:v>29010</c:v>
                </c:pt>
                <c:pt idx="2902">
                  <c:v>29020</c:v>
                </c:pt>
                <c:pt idx="2903">
                  <c:v>29030</c:v>
                </c:pt>
                <c:pt idx="2904">
                  <c:v>29040</c:v>
                </c:pt>
                <c:pt idx="2905">
                  <c:v>29050</c:v>
                </c:pt>
                <c:pt idx="2906">
                  <c:v>29060</c:v>
                </c:pt>
                <c:pt idx="2907">
                  <c:v>29070</c:v>
                </c:pt>
                <c:pt idx="2908">
                  <c:v>29080</c:v>
                </c:pt>
                <c:pt idx="2909">
                  <c:v>29090</c:v>
                </c:pt>
                <c:pt idx="2910">
                  <c:v>29100</c:v>
                </c:pt>
                <c:pt idx="2911">
                  <c:v>29110</c:v>
                </c:pt>
                <c:pt idx="2912">
                  <c:v>29120</c:v>
                </c:pt>
                <c:pt idx="2913">
                  <c:v>29130</c:v>
                </c:pt>
                <c:pt idx="2914">
                  <c:v>29140</c:v>
                </c:pt>
                <c:pt idx="2915">
                  <c:v>29150</c:v>
                </c:pt>
                <c:pt idx="2916">
                  <c:v>29160</c:v>
                </c:pt>
                <c:pt idx="2917">
                  <c:v>29170</c:v>
                </c:pt>
                <c:pt idx="2918">
                  <c:v>29180</c:v>
                </c:pt>
                <c:pt idx="2919">
                  <c:v>29190</c:v>
                </c:pt>
                <c:pt idx="2920">
                  <c:v>29200</c:v>
                </c:pt>
                <c:pt idx="2921">
                  <c:v>29210</c:v>
                </c:pt>
                <c:pt idx="2922">
                  <c:v>29220</c:v>
                </c:pt>
                <c:pt idx="2923">
                  <c:v>29230</c:v>
                </c:pt>
                <c:pt idx="2924">
                  <c:v>29240</c:v>
                </c:pt>
                <c:pt idx="2925">
                  <c:v>29250</c:v>
                </c:pt>
                <c:pt idx="2926">
                  <c:v>29260</c:v>
                </c:pt>
                <c:pt idx="2927">
                  <c:v>29270</c:v>
                </c:pt>
                <c:pt idx="2928">
                  <c:v>29280</c:v>
                </c:pt>
                <c:pt idx="2929">
                  <c:v>29290</c:v>
                </c:pt>
                <c:pt idx="2930">
                  <c:v>29300</c:v>
                </c:pt>
                <c:pt idx="2931">
                  <c:v>29310</c:v>
                </c:pt>
                <c:pt idx="2932">
                  <c:v>29320</c:v>
                </c:pt>
                <c:pt idx="2933">
                  <c:v>29330</c:v>
                </c:pt>
                <c:pt idx="2934">
                  <c:v>29340</c:v>
                </c:pt>
                <c:pt idx="2935">
                  <c:v>29350</c:v>
                </c:pt>
                <c:pt idx="2936">
                  <c:v>29360</c:v>
                </c:pt>
                <c:pt idx="2937">
                  <c:v>29370</c:v>
                </c:pt>
                <c:pt idx="2938">
                  <c:v>29380</c:v>
                </c:pt>
                <c:pt idx="2939">
                  <c:v>29390</c:v>
                </c:pt>
                <c:pt idx="2940">
                  <c:v>29400</c:v>
                </c:pt>
                <c:pt idx="2941">
                  <c:v>29410</c:v>
                </c:pt>
                <c:pt idx="2942">
                  <c:v>29420</c:v>
                </c:pt>
                <c:pt idx="2943">
                  <c:v>29430</c:v>
                </c:pt>
                <c:pt idx="2944">
                  <c:v>29440</c:v>
                </c:pt>
                <c:pt idx="2945">
                  <c:v>29450</c:v>
                </c:pt>
                <c:pt idx="2946">
                  <c:v>29460</c:v>
                </c:pt>
                <c:pt idx="2947">
                  <c:v>29470</c:v>
                </c:pt>
                <c:pt idx="2948">
                  <c:v>29480</c:v>
                </c:pt>
                <c:pt idx="2949">
                  <c:v>29490</c:v>
                </c:pt>
                <c:pt idx="2950">
                  <c:v>29500</c:v>
                </c:pt>
                <c:pt idx="2951">
                  <c:v>29510</c:v>
                </c:pt>
                <c:pt idx="2952">
                  <c:v>29520</c:v>
                </c:pt>
                <c:pt idx="2953">
                  <c:v>29530</c:v>
                </c:pt>
                <c:pt idx="2954">
                  <c:v>29540</c:v>
                </c:pt>
                <c:pt idx="2955">
                  <c:v>29550</c:v>
                </c:pt>
                <c:pt idx="2956">
                  <c:v>29560</c:v>
                </c:pt>
                <c:pt idx="2957">
                  <c:v>29570</c:v>
                </c:pt>
                <c:pt idx="2958">
                  <c:v>29580</c:v>
                </c:pt>
                <c:pt idx="2959">
                  <c:v>29590</c:v>
                </c:pt>
                <c:pt idx="2960">
                  <c:v>29600</c:v>
                </c:pt>
                <c:pt idx="2961">
                  <c:v>29610</c:v>
                </c:pt>
                <c:pt idx="2962">
                  <c:v>29620</c:v>
                </c:pt>
                <c:pt idx="2963">
                  <c:v>29630</c:v>
                </c:pt>
                <c:pt idx="2964">
                  <c:v>29640</c:v>
                </c:pt>
                <c:pt idx="2965">
                  <c:v>29650</c:v>
                </c:pt>
                <c:pt idx="2966">
                  <c:v>29660</c:v>
                </c:pt>
                <c:pt idx="2967">
                  <c:v>29670</c:v>
                </c:pt>
                <c:pt idx="2968">
                  <c:v>29680</c:v>
                </c:pt>
                <c:pt idx="2969">
                  <c:v>29690</c:v>
                </c:pt>
                <c:pt idx="2970">
                  <c:v>29700</c:v>
                </c:pt>
                <c:pt idx="2971">
                  <c:v>29710</c:v>
                </c:pt>
                <c:pt idx="2972">
                  <c:v>29720</c:v>
                </c:pt>
                <c:pt idx="2973">
                  <c:v>29730</c:v>
                </c:pt>
                <c:pt idx="2974">
                  <c:v>29740</c:v>
                </c:pt>
                <c:pt idx="2975">
                  <c:v>29750</c:v>
                </c:pt>
                <c:pt idx="2976">
                  <c:v>29760</c:v>
                </c:pt>
                <c:pt idx="2977">
                  <c:v>29770</c:v>
                </c:pt>
                <c:pt idx="2978">
                  <c:v>29780</c:v>
                </c:pt>
                <c:pt idx="2979">
                  <c:v>29790</c:v>
                </c:pt>
                <c:pt idx="2980">
                  <c:v>29800</c:v>
                </c:pt>
                <c:pt idx="2981">
                  <c:v>29810</c:v>
                </c:pt>
                <c:pt idx="2982">
                  <c:v>29820</c:v>
                </c:pt>
                <c:pt idx="2983">
                  <c:v>29830</c:v>
                </c:pt>
                <c:pt idx="2984">
                  <c:v>29840</c:v>
                </c:pt>
                <c:pt idx="2985">
                  <c:v>29850</c:v>
                </c:pt>
                <c:pt idx="2986">
                  <c:v>29860</c:v>
                </c:pt>
                <c:pt idx="2987">
                  <c:v>29870</c:v>
                </c:pt>
                <c:pt idx="2988">
                  <c:v>29880</c:v>
                </c:pt>
                <c:pt idx="2989">
                  <c:v>29890</c:v>
                </c:pt>
                <c:pt idx="2990">
                  <c:v>29900</c:v>
                </c:pt>
                <c:pt idx="2991">
                  <c:v>29910</c:v>
                </c:pt>
                <c:pt idx="2992">
                  <c:v>29920</c:v>
                </c:pt>
                <c:pt idx="2993">
                  <c:v>29930</c:v>
                </c:pt>
                <c:pt idx="2994">
                  <c:v>29940</c:v>
                </c:pt>
                <c:pt idx="2995">
                  <c:v>29950</c:v>
                </c:pt>
                <c:pt idx="2996">
                  <c:v>29960</c:v>
                </c:pt>
                <c:pt idx="2997">
                  <c:v>29970</c:v>
                </c:pt>
                <c:pt idx="2998">
                  <c:v>29980</c:v>
                </c:pt>
                <c:pt idx="2999">
                  <c:v>29990</c:v>
                </c:pt>
                <c:pt idx="3000">
                  <c:v>30000</c:v>
                </c:pt>
              </c:numCache>
            </c:numRef>
          </c:xVal>
          <c:yVal>
            <c:numRef>
              <c:f>simulaçoes!$BH$5:$BH$3005</c:f>
              <c:numCache>
                <c:formatCode>General</c:formatCode>
                <c:ptCount val="3001"/>
                <c:pt idx="0">
                  <c:v>0</c:v>
                </c:pt>
                <c:pt idx="1">
                  <c:v>6.3301954463927307E-2</c:v>
                </c:pt>
                <c:pt idx="2">
                  <c:v>0.126729859368714</c:v>
                </c:pt>
                <c:pt idx="3">
                  <c:v>0.19013825017656599</c:v>
                </c:pt>
                <c:pt idx="4">
                  <c:v>0.25351429554779897</c:v>
                </c:pt>
                <c:pt idx="5">
                  <c:v>0.31685372606039902</c:v>
                </c:pt>
                <c:pt idx="6">
                  <c:v>0.38015498815515097</c:v>
                </c:pt>
                <c:pt idx="7">
                  <c:v>0.443417420416857</c:v>
                </c:pt>
                <c:pt idx="8">
                  <c:v>0.50664055095203397</c:v>
                </c:pt>
                <c:pt idx="9">
                  <c:v>0.56982384321616497</c:v>
                </c:pt>
                <c:pt idx="10">
                  <c:v>0.632966629618541</c:v>
                </c:pt>
                <c:pt idx="11">
                  <c:v>0.69606812724396905</c:v>
                </c:pt>
                <c:pt idx="12">
                  <c:v>0.75912748763225701</c:v>
                </c:pt>
                <c:pt idx="13">
                  <c:v>0.82214385323606598</c:v>
                </c:pt>
                <c:pt idx="14">
                  <c:v>0.88511640527327395</c:v>
                </c:pt>
                <c:pt idx="15">
                  <c:v>0.94804439668417095</c:v>
                </c:pt>
                <c:pt idx="16">
                  <c:v>1.01092716996527</c:v>
                </c:pt>
                <c:pt idx="17">
                  <c:v>1.07376416289868</c:v>
                </c:pt>
                <c:pt idx="18">
                  <c:v>1.1365549059572799</c:v>
                </c:pt>
                <c:pt idx="19">
                  <c:v>1.1992990147978899</c:v>
                </c:pt>
                <c:pt idx="20">
                  <c:v>1.26199618041182</c:v>
                </c:pt>
                <c:pt idx="21">
                  <c:v>1.32464615863025</c:v>
                </c:pt>
                <c:pt idx="22">
                  <c:v>1.3872487600171199</c:v>
                </c:pt>
                <c:pt idx="23">
                  <c:v>1.4498038406601299</c:v>
                </c:pt>
                <c:pt idx="24">
                  <c:v>1.5123112941046</c:v>
                </c:pt>
                <c:pt idx="25">
                  <c:v>1.57477104444477</c:v>
                </c:pt>
                <c:pt idx="26">
                  <c:v>1.6371830404279299</c:v>
                </c:pt>
                <c:pt idx="27">
                  <c:v>1.6995472506448199</c:v>
                </c:pt>
                <c:pt idx="28">
                  <c:v>1.7618636595080499</c:v>
                </c:pt>
                <c:pt idx="29">
                  <c:v>1.8241322639672899</c:v>
                </c:pt>
                <c:pt idx="30">
                  <c:v>1.88635307076034</c:v>
                </c:pt>
                <c:pt idx="31">
                  <c:v>1.94852609420115</c:v>
                </c:pt>
                <c:pt idx="32">
                  <c:v>2.0106513544296001</c:v>
                </c:pt>
                <c:pt idx="33">
                  <c:v>2.0727288759557201</c:v>
                </c:pt>
                <c:pt idx="34">
                  <c:v>2.1347586864783099</c:v>
                </c:pt>
                <c:pt idx="35">
                  <c:v>2.1967408159272499</c:v>
                </c:pt>
                <c:pt idx="36">
                  <c:v>2.2586752956984699</c:v>
                </c:pt>
                <c:pt idx="37">
                  <c:v>2.3205621580610698</c:v>
                </c:pt>
                <c:pt idx="38">
                  <c:v>2.3824014356816798</c:v>
                </c:pt>
                <c:pt idx="39">
                  <c:v>2.4441931612408601</c:v>
                </c:pt>
                <c:pt idx="40">
                  <c:v>2.5059373671344001</c:v>
                </c:pt>
                <c:pt idx="41">
                  <c:v>2.5676340852481601</c:v>
                </c:pt>
                <c:pt idx="42">
                  <c:v>2.6292833467805399</c:v>
                </c:pt>
                <c:pt idx="43">
                  <c:v>2.69088518212352</c:v>
                </c:pt>
                <c:pt idx="44">
                  <c:v>2.75243962077267</c:v>
                </c:pt>
                <c:pt idx="45">
                  <c:v>2.8139466912746198</c:v>
                </c:pt>
                <c:pt idx="46">
                  <c:v>2.87540642118456</c:v>
                </c:pt>
                <c:pt idx="47">
                  <c:v>2.9368188370494099</c:v>
                </c:pt>
                <c:pt idx="48">
                  <c:v>2.99818396440102</c:v>
                </c:pt>
                <c:pt idx="49">
                  <c:v>3.0595018277791399</c:v>
                </c:pt>
                <c:pt idx="50">
                  <c:v>3.1207724507444801</c:v>
                </c:pt>
                <c:pt idx="51">
                  <c:v>3.18199585590262</c:v>
                </c:pt>
                <c:pt idx="52">
                  <c:v>3.24317206493745</c:v>
                </c:pt>
                <c:pt idx="53">
                  <c:v>3.3043010986496699</c:v>
                </c:pt>
                <c:pt idx="54">
                  <c:v>3.36538297699764</c:v>
                </c:pt>
                <c:pt idx="55">
                  <c:v>3.4264177191306402</c:v>
                </c:pt>
                <c:pt idx="56">
                  <c:v>3.4874053434310599</c:v>
                </c:pt>
                <c:pt idx="57">
                  <c:v>3.5483458675574799</c:v>
                </c:pt>
                <c:pt idx="58">
                  <c:v>3.6092393084851402</c:v>
                </c:pt>
                <c:pt idx="59">
                  <c:v>3.6700856825464498</c:v>
                </c:pt>
                <c:pt idx="60">
                  <c:v>3.73088500546941</c:v>
                </c:pt>
                <c:pt idx="61">
                  <c:v>3.7916372924155501</c:v>
                </c:pt>
                <c:pt idx="62">
                  <c:v>3.8523425580169799</c:v>
                </c:pt>
                <c:pt idx="63">
                  <c:v>3.9130008164112202</c:v>
                </c:pt>
                <c:pt idx="64">
                  <c:v>3.9736120812748701</c:v>
                </c:pt>
                <c:pt idx="65">
                  <c:v>4.0341763658564203</c:v>
                </c:pt>
                <c:pt idx="66">
                  <c:v>4.0946936830063496</c:v>
                </c:pt>
                <c:pt idx="67">
                  <c:v>4.1551640452043497</c:v>
                </c:pt>
                <c:pt idx="68">
                  <c:v>4.2155874645836304</c:v>
                </c:pt>
                <c:pt idx="69">
                  <c:v>4.27596395294474</c:v>
                </c:pt>
                <c:pt idx="70">
                  <c:v>4.3362935218096403</c:v>
                </c:pt>
                <c:pt idx="71">
                  <c:v>4.3965761824495697</c:v>
                </c:pt>
                <c:pt idx="72">
                  <c:v>4.4568119458772104</c:v>
                </c:pt>
                <c:pt idx="73">
                  <c:v>4.5170008229213403</c:v>
                </c:pt>
                <c:pt idx="74">
                  <c:v>4.5771428241451604</c:v>
                </c:pt>
                <c:pt idx="75">
                  <c:v>4.6372379599459999</c:v>
                </c:pt>
                <c:pt idx="76">
                  <c:v>4.6972862406194702</c:v>
                </c:pt>
                <c:pt idx="77">
                  <c:v>4.7572876761693603</c:v>
                </c:pt>
                <c:pt idx="78">
                  <c:v>4.81724227641313</c:v>
                </c:pt>
                <c:pt idx="79">
                  <c:v>4.8771500511504904</c:v>
                </c:pt>
                <c:pt idx="80">
                  <c:v>4.9370110099206999</c:v>
                </c:pt>
                <c:pt idx="81">
                  <c:v>4.9968251623306097</c:v>
                </c:pt>
                <c:pt idx="82">
                  <c:v>5.0565925177664202</c:v>
                </c:pt>
                <c:pt idx="83">
                  <c:v>5.11631308562849</c:v>
                </c:pt>
                <c:pt idx="84">
                  <c:v>5.1759868751782196</c:v>
                </c:pt>
                <c:pt idx="85">
                  <c:v>5.2356138956373401</c:v>
                </c:pt>
                <c:pt idx="86">
                  <c:v>5.2951941561413802</c:v>
                </c:pt>
                <c:pt idx="87">
                  <c:v>5.3547276657815202</c:v>
                </c:pt>
                <c:pt idx="88">
                  <c:v>5.4142144335808098</c:v>
                </c:pt>
                <c:pt idx="89">
                  <c:v>5.4736544685398698</c:v>
                </c:pt>
                <c:pt idx="90">
                  <c:v>5.5330477796087596</c:v>
                </c:pt>
                <c:pt idx="91">
                  <c:v>5.5923943757316401</c:v>
                </c:pt>
                <c:pt idx="92">
                  <c:v>5.6516942657577998</c:v>
                </c:pt>
                <c:pt idx="93">
                  <c:v>5.7109474586062499</c:v>
                </c:pt>
                <c:pt idx="94">
                  <c:v>5.7701539631159999</c:v>
                </c:pt>
                <c:pt idx="95">
                  <c:v>5.8293137881011203</c:v>
                </c:pt>
                <c:pt idx="96">
                  <c:v>5.8884269424548101</c:v>
                </c:pt>
                <c:pt idx="97">
                  <c:v>5.9474934349630004</c:v>
                </c:pt>
                <c:pt idx="98">
                  <c:v>6.0065132744595999</c:v>
                </c:pt>
                <c:pt idx="99">
                  <c:v>6.0654864697961601</c:v>
                </c:pt>
                <c:pt idx="100">
                  <c:v>6.1244130297728798</c:v>
                </c:pt>
                <c:pt idx="101">
                  <c:v>6.1832929632552602</c:v>
                </c:pt>
                <c:pt idx="102">
                  <c:v>6.24212627907702</c:v>
                </c:pt>
                <c:pt idx="103">
                  <c:v>6.3009129860851703</c:v>
                </c:pt>
                <c:pt idx="104">
                  <c:v>6.3596530931843303</c:v>
                </c:pt>
                <c:pt idx="105">
                  <c:v>6.4183466092246704</c:v>
                </c:pt>
                <c:pt idx="106">
                  <c:v>6.4769935430834096</c:v>
                </c:pt>
                <c:pt idx="107">
                  <c:v>6.5355939037242399</c:v>
                </c:pt>
                <c:pt idx="108">
                  <c:v>6.59414770004767</c:v>
                </c:pt>
                <c:pt idx="109">
                  <c:v>6.65265494098586</c:v>
                </c:pt>
                <c:pt idx="110">
                  <c:v>6.7111156355362498</c:v>
                </c:pt>
                <c:pt idx="111">
                  <c:v>6.7695297927000802</c:v>
                </c:pt>
                <c:pt idx="112">
                  <c:v>6.8278974214713202</c:v>
                </c:pt>
                <c:pt idx="113">
                  <c:v>6.8862185308968202</c:v>
                </c:pt>
                <c:pt idx="114">
                  <c:v>6.9444931300717903</c:v>
                </c:pt>
                <c:pt idx="115">
                  <c:v>7.0027212280689204</c:v>
                </c:pt>
                <c:pt idx="116">
                  <c:v>7.0609028340050397</c:v>
                </c:pt>
                <c:pt idx="117">
                  <c:v>7.1190379570599003</c:v>
                </c:pt>
                <c:pt idx="118">
                  <c:v>7.1771266063955101</c:v>
                </c:pt>
                <c:pt idx="119">
                  <c:v>7.2351687912144698</c:v>
                </c:pt>
                <c:pt idx="120">
                  <c:v>7.2931645207852203</c:v>
                </c:pt>
                <c:pt idx="121">
                  <c:v>7.3511138043653501</c:v>
                </c:pt>
                <c:pt idx="122">
                  <c:v>7.4090166512458699</c:v>
                </c:pt>
                <c:pt idx="123">
                  <c:v>7.4668730707494904</c:v>
                </c:pt>
                <c:pt idx="124">
                  <c:v>7.5246830722679698</c:v>
                </c:pt>
                <c:pt idx="125">
                  <c:v>7.5824466651970797</c:v>
                </c:pt>
                <c:pt idx="126">
                  <c:v>7.6401638589510004</c:v>
                </c:pt>
                <c:pt idx="127">
                  <c:v>7.6978346629841399</c:v>
                </c:pt>
                <c:pt idx="128">
                  <c:v>7.7554590868101796</c:v>
                </c:pt>
                <c:pt idx="129">
                  <c:v>7.8130371399712697</c:v>
                </c:pt>
                <c:pt idx="130">
                  <c:v>7.8705688320154197</c:v>
                </c:pt>
                <c:pt idx="131">
                  <c:v>7.92805417253643</c:v>
                </c:pt>
                <c:pt idx="132">
                  <c:v>7.9854931711761399</c:v>
                </c:pt>
                <c:pt idx="133">
                  <c:v>8.0428858376213306</c:v>
                </c:pt>
                <c:pt idx="134">
                  <c:v>8.1002321815624203</c:v>
                </c:pt>
                <c:pt idx="135">
                  <c:v>8.1575322127367098</c:v>
                </c:pt>
                <c:pt idx="136">
                  <c:v>8.2147859409227095</c:v>
                </c:pt>
                <c:pt idx="137">
                  <c:v>8.2719933759508208</c:v>
                </c:pt>
                <c:pt idx="138">
                  <c:v>8.3291545276584102</c:v>
                </c:pt>
                <c:pt idx="139">
                  <c:v>8.3862694059289797</c:v>
                </c:pt>
                <c:pt idx="140">
                  <c:v>8.4433380206855109</c:v>
                </c:pt>
                <c:pt idx="141">
                  <c:v>8.5003603819134792</c:v>
                </c:pt>
                <c:pt idx="142">
                  <c:v>8.5573364995906402</c:v>
                </c:pt>
                <c:pt idx="143">
                  <c:v>8.6142663837478999</c:v>
                </c:pt>
                <c:pt idx="144">
                  <c:v>8.6711500444520908</c:v>
                </c:pt>
                <c:pt idx="145">
                  <c:v>8.7279874918059992</c:v>
                </c:pt>
                <c:pt idx="146">
                  <c:v>8.7847787359704803</c:v>
                </c:pt>
                <c:pt idx="147">
                  <c:v>8.8415237871448795</c:v>
                </c:pt>
                <c:pt idx="148">
                  <c:v>8.89822265553072</c:v>
                </c:pt>
                <c:pt idx="149">
                  <c:v>8.9548753513837003</c:v>
                </c:pt>
                <c:pt idx="150">
                  <c:v>9.0114818849963303</c:v>
                </c:pt>
                <c:pt idx="151">
                  <c:v>9.0680422666979599</c:v>
                </c:pt>
                <c:pt idx="152">
                  <c:v>9.1245565068964094</c:v>
                </c:pt>
                <c:pt idx="153">
                  <c:v>9.1810246159925395</c:v>
                </c:pt>
                <c:pt idx="154">
                  <c:v>9.2374466044275803</c:v>
                </c:pt>
                <c:pt idx="155">
                  <c:v>9.2938224826876699</c:v>
                </c:pt>
                <c:pt idx="156">
                  <c:v>9.3501522612966301</c:v>
                </c:pt>
                <c:pt idx="157">
                  <c:v>9.4064359508205708</c:v>
                </c:pt>
                <c:pt idx="158">
                  <c:v>9.4626735618950395</c:v>
                </c:pt>
                <c:pt idx="159">
                  <c:v>9.5188651051432807</c:v>
                </c:pt>
                <c:pt idx="160">
                  <c:v>9.57501059124683</c:v>
                </c:pt>
                <c:pt idx="161">
                  <c:v>9.6311100309256208</c:v>
                </c:pt>
                <c:pt idx="162">
                  <c:v>9.6871634349379594</c:v>
                </c:pt>
                <c:pt idx="163">
                  <c:v>9.74317081409251</c:v>
                </c:pt>
                <c:pt idx="164">
                  <c:v>9.7991321792382102</c:v>
                </c:pt>
                <c:pt idx="165">
                  <c:v>9.8550475412433904</c:v>
                </c:pt>
                <c:pt idx="166">
                  <c:v>9.9109169110249002</c:v>
                </c:pt>
                <c:pt idx="167">
                  <c:v>9.9667402995384595</c:v>
                </c:pt>
                <c:pt idx="168">
                  <c:v>10.0225177177786</c:v>
                </c:pt>
                <c:pt idx="169">
                  <c:v>10.0782491768136</c:v>
                </c:pt>
                <c:pt idx="170">
                  <c:v>10.1339346877058</c:v>
                </c:pt>
                <c:pt idx="171">
                  <c:v>10.1895742615625</c:v>
                </c:pt>
                <c:pt idx="172">
                  <c:v>10.245167909537299</c:v>
                </c:pt>
                <c:pt idx="173">
                  <c:v>10.3007156428227</c:v>
                </c:pt>
                <c:pt idx="174">
                  <c:v>10.3562174726501</c:v>
                </c:pt>
                <c:pt idx="175">
                  <c:v>10.411673410290501</c:v>
                </c:pt>
                <c:pt idx="176">
                  <c:v>10.4670834670533</c:v>
                </c:pt>
                <c:pt idx="177">
                  <c:v>10.522447654293201</c:v>
                </c:pt>
                <c:pt idx="178">
                  <c:v>10.5777659834694</c:v>
                </c:pt>
                <c:pt idx="179">
                  <c:v>10.6330384659652</c:v>
                </c:pt>
                <c:pt idx="180">
                  <c:v>10.6882651132526</c:v>
                </c:pt>
                <c:pt idx="181">
                  <c:v>10.7434459368429</c:v>
                </c:pt>
                <c:pt idx="182">
                  <c:v>10.798580948286901</c:v>
                </c:pt>
                <c:pt idx="183">
                  <c:v>10.8536701591749</c:v>
                </c:pt>
                <c:pt idx="184">
                  <c:v>10.9087135811368</c:v>
                </c:pt>
                <c:pt idx="185">
                  <c:v>10.963711225841701</c:v>
                </c:pt>
                <c:pt idx="186">
                  <c:v>11.018663105026199</c:v>
                </c:pt>
                <c:pt idx="187">
                  <c:v>11.0735692304814</c:v>
                </c:pt>
                <c:pt idx="188">
                  <c:v>11.128429613961901</c:v>
                </c:pt>
                <c:pt idx="189">
                  <c:v>11.183244267301401</c:v>
                </c:pt>
                <c:pt idx="190">
                  <c:v>11.2380132023731</c:v>
                </c:pt>
                <c:pt idx="191">
                  <c:v>11.2927364310904</c:v>
                </c:pt>
                <c:pt idx="192">
                  <c:v>11.347413965406499</c:v>
                </c:pt>
                <c:pt idx="193">
                  <c:v>11.4020458173145</c:v>
                </c:pt>
                <c:pt idx="194">
                  <c:v>11.4566319988476</c:v>
                </c:pt>
                <c:pt idx="195">
                  <c:v>11.5111725221171</c:v>
                </c:pt>
                <c:pt idx="196">
                  <c:v>11.5656673992395</c:v>
                </c:pt>
                <c:pt idx="197">
                  <c:v>11.620116642354599</c:v>
                </c:pt>
                <c:pt idx="198">
                  <c:v>11.67452026366</c:v>
                </c:pt>
                <c:pt idx="199">
                  <c:v>11.728878275393299</c:v>
                </c:pt>
                <c:pt idx="200">
                  <c:v>11.7831906898324</c:v>
                </c:pt>
                <c:pt idx="201">
                  <c:v>11.837457519295301</c:v>
                </c:pt>
                <c:pt idx="202">
                  <c:v>11.8916787761405</c:v>
                </c:pt>
                <c:pt idx="203">
                  <c:v>11.945854472766399</c:v>
                </c:pt>
                <c:pt idx="204">
                  <c:v>11.9999846216477</c:v>
                </c:pt>
                <c:pt idx="205">
                  <c:v>12.0540692352457</c:v>
                </c:pt>
                <c:pt idx="206">
                  <c:v>12.108108326080099</c:v>
                </c:pt>
                <c:pt idx="207">
                  <c:v>12.1621019067133</c:v>
                </c:pt>
                <c:pt idx="208">
                  <c:v>12.2160499897482</c:v>
                </c:pt>
                <c:pt idx="209">
                  <c:v>12.269952587828</c:v>
                </c:pt>
                <c:pt idx="210">
                  <c:v>12.323809713636299</c:v>
                </c:pt>
                <c:pt idx="211">
                  <c:v>12.377621379897301</c:v>
                </c:pt>
                <c:pt idx="212">
                  <c:v>12.4313875993873</c:v>
                </c:pt>
                <c:pt idx="213">
                  <c:v>12.485108384952801</c:v>
                </c:pt>
                <c:pt idx="214">
                  <c:v>12.538783749398499</c:v>
                </c:pt>
                <c:pt idx="215">
                  <c:v>12.592413705611399</c:v>
                </c:pt>
                <c:pt idx="216">
                  <c:v>12.6459982665186</c:v>
                </c:pt>
                <c:pt idx="217">
                  <c:v>12.699537445088</c:v>
                </c:pt>
                <c:pt idx="218">
                  <c:v>12.7530312543277</c:v>
                </c:pt>
                <c:pt idx="219">
                  <c:v>12.806479707286501</c:v>
                </c:pt>
                <c:pt idx="220">
                  <c:v>12.8598828170533</c:v>
                </c:pt>
                <c:pt idx="221">
                  <c:v>12.913240596757801</c:v>
                </c:pt>
                <c:pt idx="222">
                  <c:v>12.9665530595699</c:v>
                </c:pt>
                <c:pt idx="223">
                  <c:v>13.0198202187002</c:v>
                </c:pt>
                <c:pt idx="224">
                  <c:v>13.0730420873995</c:v>
                </c:pt>
                <c:pt idx="225">
                  <c:v>13.1262186789592</c:v>
                </c:pt>
                <c:pt idx="226">
                  <c:v>13.1793500067111</c:v>
                </c:pt>
                <c:pt idx="227">
                  <c:v>13.232436084027499</c:v>
                </c:pt>
                <c:pt idx="228">
                  <c:v>13.285476924320999</c:v>
                </c:pt>
                <c:pt idx="229">
                  <c:v>13.338472541044901</c:v>
                </c:pt>
                <c:pt idx="230">
                  <c:v>13.3914229477137</c:v>
                </c:pt>
                <c:pt idx="231">
                  <c:v>13.44432815789</c:v>
                </c:pt>
                <c:pt idx="232">
                  <c:v>13.4971881851127</c:v>
                </c:pt>
                <c:pt idx="233">
                  <c:v>13.550003042997901</c:v>
                </c:pt>
                <c:pt idx="234">
                  <c:v>13.6027727452022</c:v>
                </c:pt>
                <c:pt idx="235">
                  <c:v>13.6554973054229</c:v>
                </c:pt>
                <c:pt idx="236">
                  <c:v>13.708176737397601</c:v>
                </c:pt>
                <c:pt idx="237">
                  <c:v>13.7608110549044</c:v>
                </c:pt>
                <c:pt idx="238">
                  <c:v>13.813400271761999</c:v>
                </c:pt>
                <c:pt idx="239">
                  <c:v>13.8659444018295</c:v>
                </c:pt>
                <c:pt idx="240">
                  <c:v>13.9184434590066</c:v>
                </c:pt>
                <c:pt idx="241">
                  <c:v>13.970897457233299</c:v>
                </c:pt>
                <c:pt idx="242">
                  <c:v>14.023306410490299</c:v>
                </c:pt>
                <c:pt idx="243">
                  <c:v>14.075670332798699</c:v>
                </c:pt>
                <c:pt idx="244">
                  <c:v>14.12798923822</c:v>
                </c:pt>
                <c:pt idx="245">
                  <c:v>14.1802631408564</c:v>
                </c:pt>
                <c:pt idx="246">
                  <c:v>14.2324920548505</c:v>
                </c:pt>
                <c:pt idx="247">
                  <c:v>14.284675994385299</c:v>
                </c:pt>
                <c:pt idx="248">
                  <c:v>14.3368149736352</c:v>
                </c:pt>
                <c:pt idx="249">
                  <c:v>14.388909006842701</c:v>
                </c:pt>
                <c:pt idx="250">
                  <c:v>14.440958108359901</c:v>
                </c:pt>
                <c:pt idx="251">
                  <c:v>14.492962292530001</c:v>
                </c:pt>
                <c:pt idx="252">
                  <c:v>14.5449215737362</c:v>
                </c:pt>
                <c:pt idx="253">
                  <c:v>14.596835966402701</c:v>
                </c:pt>
                <c:pt idx="254">
                  <c:v>14.6487054849937</c:v>
                </c:pt>
                <c:pt idx="255">
                  <c:v>14.7005301440139</c:v>
                </c:pt>
                <c:pt idx="256">
                  <c:v>14.7523099580085</c:v>
                </c:pt>
                <c:pt idx="257">
                  <c:v>14.804044941563101</c:v>
                </c:pt>
                <c:pt idx="258">
                  <c:v>14.8557351093037</c:v>
                </c:pt>
                <c:pt idx="259">
                  <c:v>14.907380475896799</c:v>
                </c:pt>
                <c:pt idx="260">
                  <c:v>14.9589810560492</c:v>
                </c:pt>
                <c:pt idx="261">
                  <c:v>15.0105368645082</c:v>
                </c:pt>
                <c:pt idx="262">
                  <c:v>15.0620479160616</c:v>
                </c:pt>
                <c:pt idx="263">
                  <c:v>15.113514225537401</c:v>
                </c:pt>
                <c:pt idx="264">
                  <c:v>15.1649358078043</c:v>
                </c:pt>
                <c:pt idx="265">
                  <c:v>15.216312677771199</c:v>
                </c:pt>
                <c:pt idx="266">
                  <c:v>15.2676448500911</c:v>
                </c:pt>
                <c:pt idx="267">
                  <c:v>15.3189323397756</c:v>
                </c:pt>
                <c:pt idx="268">
                  <c:v>15.370175162020599</c:v>
                </c:pt>
                <c:pt idx="269">
                  <c:v>15.421373331887599</c:v>
                </c:pt>
                <c:pt idx="270">
                  <c:v>15.472526864478001</c:v>
                </c:pt>
                <c:pt idx="271">
                  <c:v>15.5236357749333</c:v>
                </c:pt>
                <c:pt idx="272">
                  <c:v>15.5747000784351</c:v>
                </c:pt>
                <c:pt idx="273">
                  <c:v>15.625719790205199</c:v>
                </c:pt>
                <c:pt idx="274">
                  <c:v>15.6766949255054</c:v>
                </c:pt>
                <c:pt idx="275">
                  <c:v>15.7276254996377</c:v>
                </c:pt>
                <c:pt idx="276">
                  <c:v>15.778511527944101</c:v>
                </c:pt>
                <c:pt idx="277">
                  <c:v>15.8293530258068</c:v>
                </c:pt>
                <c:pt idx="278">
                  <c:v>15.880150008648</c:v>
                </c:pt>
                <c:pt idx="279">
                  <c:v>15.93090249193</c:v>
                </c:pt>
                <c:pt idx="280">
                  <c:v>15.981610491155299</c:v>
                </c:pt>
                <c:pt idx="281">
                  <c:v>16.032274021866499</c:v>
                </c:pt>
                <c:pt idx="282">
                  <c:v>16.0828930996461</c:v>
                </c:pt>
                <c:pt idx="283">
                  <c:v>16.133467740116998</c:v>
                </c:pt>
                <c:pt idx="284">
                  <c:v>16.183997958701401</c:v>
                </c:pt>
                <c:pt idx="285">
                  <c:v>16.234483770508501</c:v>
                </c:pt>
                <c:pt idx="286">
                  <c:v>16.284925191952802</c:v>
                </c:pt>
                <c:pt idx="287">
                  <c:v>16.335322238798</c:v>
                </c:pt>
                <c:pt idx="288">
                  <c:v>16.385674926847699</c:v>
                </c:pt>
                <c:pt idx="289">
                  <c:v>16.435983271945901</c:v>
                </c:pt>
                <c:pt idx="290">
                  <c:v>16.486247289976198</c:v>
                </c:pt>
                <c:pt idx="291">
                  <c:v>16.536466996862199</c:v>
                </c:pt>
                <c:pt idx="292">
                  <c:v>16.586642408567599</c:v>
                </c:pt>
                <c:pt idx="293">
                  <c:v>16.6367735410957</c:v>
                </c:pt>
                <c:pt idx="294">
                  <c:v>16.6868604104897</c:v>
                </c:pt>
                <c:pt idx="295">
                  <c:v>16.736903032832899</c:v>
                </c:pt>
                <c:pt idx="296">
                  <c:v>16.786901424247802</c:v>
                </c:pt>
                <c:pt idx="297">
                  <c:v>16.836855600897199</c:v>
                </c:pt>
                <c:pt idx="298">
                  <c:v>16.886765578983301</c:v>
                </c:pt>
                <c:pt idx="299">
                  <c:v>16.936631374748099</c:v>
                </c:pt>
                <c:pt idx="300">
                  <c:v>16.986453004473301</c:v>
                </c:pt>
                <c:pt idx="301">
                  <c:v>17.036230484480001</c:v>
                </c:pt>
                <c:pt idx="302">
                  <c:v>17.085963830017299</c:v>
                </c:pt>
                <c:pt idx="303">
                  <c:v>17.135653058220498</c:v>
                </c:pt>
                <c:pt idx="304">
                  <c:v>17.185298185661701</c:v>
                </c:pt>
                <c:pt idx="305">
                  <c:v>17.234899228799701</c:v>
                </c:pt>
                <c:pt idx="306">
                  <c:v>17.2844562041317</c:v>
                </c:pt>
                <c:pt idx="307">
                  <c:v>17.333969128193601</c:v>
                </c:pt>
                <c:pt idx="308">
                  <c:v>17.383438017559602</c:v>
                </c:pt>
                <c:pt idx="309">
                  <c:v>17.432862888842099</c:v>
                </c:pt>
                <c:pt idx="310">
                  <c:v>17.482243758692199</c:v>
                </c:pt>
                <c:pt idx="311">
                  <c:v>17.531580643799099</c:v>
                </c:pt>
                <c:pt idx="312">
                  <c:v>17.580873560890101</c:v>
                </c:pt>
                <c:pt idx="313">
                  <c:v>17.630122526730901</c:v>
                </c:pt>
                <c:pt idx="314">
                  <c:v>17.679327558125198</c:v>
                </c:pt>
                <c:pt idx="315">
                  <c:v>17.7284886719148</c:v>
                </c:pt>
                <c:pt idx="316">
                  <c:v>17.7776058849796</c:v>
                </c:pt>
                <c:pt idx="317">
                  <c:v>17.826679214237402</c:v>
                </c:pt>
                <c:pt idx="318">
                  <c:v>17.875708676643999</c:v>
                </c:pt>
                <c:pt idx="319">
                  <c:v>17.924694289192999</c:v>
                </c:pt>
                <c:pt idx="320">
                  <c:v>17.9736360689161</c:v>
                </c:pt>
                <c:pt idx="321">
                  <c:v>18.022534032882302</c:v>
                </c:pt>
                <c:pt idx="322">
                  <c:v>18.0713881981989</c:v>
                </c:pt>
                <c:pt idx="323">
                  <c:v>18.120198582010399</c:v>
                </c:pt>
                <c:pt idx="324">
                  <c:v>18.168965201499301</c:v>
                </c:pt>
                <c:pt idx="325">
                  <c:v>18.217688073635099</c:v>
                </c:pt>
                <c:pt idx="326">
                  <c:v>18.266367214812</c:v>
                </c:pt>
                <c:pt idx="327">
                  <c:v>18.315002643202401</c:v>
                </c:pt>
                <c:pt idx="328">
                  <c:v>18.363594376118201</c:v>
                </c:pt>
                <c:pt idx="329">
                  <c:v>18.412142430907998</c:v>
                </c:pt>
                <c:pt idx="330">
                  <c:v>18.460646824956399</c:v>
                </c:pt>
                <c:pt idx="331">
                  <c:v>18.509107575684499</c:v>
                </c:pt>
                <c:pt idx="332">
                  <c:v>18.557524700549699</c:v>
                </c:pt>
                <c:pt idx="333">
                  <c:v>18.6058982170455</c:v>
                </c:pt>
                <c:pt idx="334">
                  <c:v>18.654228142701498</c:v>
                </c:pt>
                <c:pt idx="335">
                  <c:v>18.7025144950832</c:v>
                </c:pt>
                <c:pt idx="336">
                  <c:v>18.750757291792201</c:v>
                </c:pt>
                <c:pt idx="337">
                  <c:v>18.798956550466102</c:v>
                </c:pt>
                <c:pt idx="338">
                  <c:v>18.847112288778199</c:v>
                </c:pt>
                <c:pt idx="339">
                  <c:v>18.895224524437399</c:v>
                </c:pt>
                <c:pt idx="340">
                  <c:v>18.943293275188601</c:v>
                </c:pt>
                <c:pt idx="341">
                  <c:v>18.9913185588121</c:v>
                </c:pt>
                <c:pt idx="342">
                  <c:v>19.039300393123899</c:v>
                </c:pt>
                <c:pt idx="343">
                  <c:v>19.087238795975299</c:v>
                </c:pt>
                <c:pt idx="344">
                  <c:v>19.135133785253199</c:v>
                </c:pt>
                <c:pt idx="345">
                  <c:v>19.1829853788797</c:v>
                </c:pt>
                <c:pt idx="346">
                  <c:v>19.2307935948124</c:v>
                </c:pt>
                <c:pt idx="347">
                  <c:v>19.2785584510437</c:v>
                </c:pt>
                <c:pt idx="348">
                  <c:v>19.326279965601699</c:v>
                </c:pt>
                <c:pt idx="349">
                  <c:v>19.373958156611302</c:v>
                </c:pt>
                <c:pt idx="350">
                  <c:v>19.4215930421779</c:v>
                </c:pt>
                <c:pt idx="351">
                  <c:v>19.4691846403868</c:v>
                </c:pt>
                <c:pt idx="352">
                  <c:v>19.516732969407698</c:v>
                </c:pt>
                <c:pt idx="353">
                  <c:v>19.564238047445102</c:v>
                </c:pt>
                <c:pt idx="354">
                  <c:v>19.611699892738201</c:v>
                </c:pt>
                <c:pt idx="355">
                  <c:v>19.659118523560998</c:v>
                </c:pt>
                <c:pt idx="356">
                  <c:v>19.706493958222399</c:v>
                </c:pt>
                <c:pt idx="357">
                  <c:v>19.7538262150657</c:v>
                </c:pt>
                <c:pt idx="358">
                  <c:v>19.801115312468799</c:v>
                </c:pt>
                <c:pt idx="359">
                  <c:v>19.848361268844101</c:v>
                </c:pt>
                <c:pt idx="360">
                  <c:v>19.895564102638399</c:v>
                </c:pt>
                <c:pt idx="361">
                  <c:v>19.942723832333002</c:v>
                </c:pt>
                <c:pt idx="362">
                  <c:v>19.989840476443199</c:v>
                </c:pt>
                <c:pt idx="363">
                  <c:v>20.0369140535188</c:v>
                </c:pt>
                <c:pt idx="364">
                  <c:v>20.083944582143602</c:v>
                </c:pt>
                <c:pt idx="365">
                  <c:v>20.130932080935601</c:v>
                </c:pt>
                <c:pt idx="366">
                  <c:v>20.177876568546701</c:v>
                </c:pt>
                <c:pt idx="367">
                  <c:v>20.2247780636629</c:v>
                </c:pt>
                <c:pt idx="368">
                  <c:v>20.271636585003801</c:v>
                </c:pt>
                <c:pt idx="369">
                  <c:v>20.3184521513232</c:v>
                </c:pt>
                <c:pt idx="370">
                  <c:v>20.3652247814085</c:v>
                </c:pt>
                <c:pt idx="371">
                  <c:v>20.4119544940806</c:v>
                </c:pt>
                <c:pt idx="372">
                  <c:v>20.458641308194299</c:v>
                </c:pt>
                <c:pt idx="373">
                  <c:v>20.505285242822499</c:v>
                </c:pt>
                <c:pt idx="374">
                  <c:v>20.551886316765</c:v>
                </c:pt>
                <c:pt idx="375">
                  <c:v>20.598444548954799</c:v>
                </c:pt>
                <c:pt idx="376">
                  <c:v>20.644959958384</c:v>
                </c:pt>
                <c:pt idx="377">
                  <c:v>20.6914325640778</c:v>
                </c:pt>
                <c:pt idx="378">
                  <c:v>20.737862385095202</c:v>
                </c:pt>
                <c:pt idx="379">
                  <c:v>20.7842494405281</c:v>
                </c:pt>
                <c:pt idx="380">
                  <c:v>20.830593749502</c:v>
                </c:pt>
                <c:pt idx="381">
                  <c:v>20.876895331175401</c:v>
                </c:pt>
                <c:pt idx="382">
                  <c:v>20.923154204739902</c:v>
                </c:pt>
                <c:pt idx="383">
                  <c:v>20.969370389420298</c:v>
                </c:pt>
                <c:pt idx="384">
                  <c:v>21.015543904474399</c:v>
                </c:pt>
                <c:pt idx="385">
                  <c:v>21.061674769192699</c:v>
                </c:pt>
                <c:pt idx="386">
                  <c:v>21.107763002898899</c:v>
                </c:pt>
                <c:pt idx="387">
                  <c:v>21.153808624949399</c:v>
                </c:pt>
                <c:pt idx="388">
                  <c:v>21.1998116547331</c:v>
                </c:pt>
                <c:pt idx="389">
                  <c:v>21.245772111672</c:v>
                </c:pt>
                <c:pt idx="390">
                  <c:v>21.2916900152204</c:v>
                </c:pt>
                <c:pt idx="391">
                  <c:v>21.3375653848654</c:v>
                </c:pt>
                <c:pt idx="392">
                  <c:v>21.383398240126301</c:v>
                </c:pt>
                <c:pt idx="393">
                  <c:v>21.429188600555101</c:v>
                </c:pt>
                <c:pt idx="394">
                  <c:v>21.474936485736102</c:v>
                </c:pt>
                <c:pt idx="395">
                  <c:v>21.5206419152858</c:v>
                </c:pt>
                <c:pt idx="396">
                  <c:v>21.566304908817798</c:v>
                </c:pt>
                <c:pt idx="397">
                  <c:v>21.611925485891302</c:v>
                </c:pt>
                <c:pt idx="398">
                  <c:v>21.6575036663431</c:v>
                </c:pt>
                <c:pt idx="399">
                  <c:v>21.703039469915499</c:v>
                </c:pt>
                <c:pt idx="400">
                  <c:v>21.748532916382601</c:v>
                </c:pt>
                <c:pt idx="401">
                  <c:v>21.793984025550301</c:v>
                </c:pt>
                <c:pt idx="402">
                  <c:v>21.839392817256201</c:v>
                </c:pt>
                <c:pt idx="403">
                  <c:v>21.884759311369599</c:v>
                </c:pt>
                <c:pt idx="404">
                  <c:v>21.9300835277913</c:v>
                </c:pt>
                <c:pt idx="405">
                  <c:v>21.9753654864538</c:v>
                </c:pt>
                <c:pt idx="406">
                  <c:v>22.020605207320902</c:v>
                </c:pt>
                <c:pt idx="407">
                  <c:v>22.0658027103877</c:v>
                </c:pt>
                <c:pt idx="408">
                  <c:v>22.1109580156809</c:v>
                </c:pt>
                <c:pt idx="409">
                  <c:v>22.156071143258199</c:v>
                </c:pt>
                <c:pt idx="410">
                  <c:v>22.201142113208601</c:v>
                </c:pt>
                <c:pt idx="411">
                  <c:v>22.246170945652299</c:v>
                </c:pt>
                <c:pt idx="412">
                  <c:v>22.291157660740399</c:v>
                </c:pt>
                <c:pt idx="413">
                  <c:v>22.336102278655002</c:v>
                </c:pt>
                <c:pt idx="414">
                  <c:v>22.381004819609402</c:v>
                </c:pt>
                <c:pt idx="415">
                  <c:v>22.425865303847299</c:v>
                </c:pt>
                <c:pt idx="416">
                  <c:v>22.470683751643499</c:v>
                </c:pt>
                <c:pt idx="417">
                  <c:v>22.515460183303599</c:v>
                </c:pt>
                <c:pt idx="418">
                  <c:v>22.5601946191636</c:v>
                </c:pt>
                <c:pt idx="419">
                  <c:v>22.604887079590199</c:v>
                </c:pt>
                <c:pt idx="420">
                  <c:v>22.649537584709599</c:v>
                </c:pt>
                <c:pt idx="421">
                  <c:v>22.6941461549136</c:v>
                </c:pt>
                <c:pt idx="422">
                  <c:v>22.7387128108656</c:v>
                </c:pt>
                <c:pt idx="423">
                  <c:v>22.783237573046101</c:v>
                </c:pt>
                <c:pt idx="424">
                  <c:v>22.8277204619659</c:v>
                </c:pt>
                <c:pt idx="425">
                  <c:v>22.872161498165902</c:v>
                </c:pt>
                <c:pt idx="426">
                  <c:v>22.9165607022172</c:v>
                </c:pt>
                <c:pt idx="427">
                  <c:v>22.960918094720899</c:v>
                </c:pt>
                <c:pt idx="428">
                  <c:v>23.005233696308601</c:v>
                </c:pt>
                <c:pt idx="429">
                  <c:v>23.049507527641801</c:v>
                </c:pt>
                <c:pt idx="430">
                  <c:v>23.0937396094123</c:v>
                </c:pt>
                <c:pt idx="431">
                  <c:v>23.137929962342099</c:v>
                </c:pt>
                <c:pt idx="432">
                  <c:v>23.1820786071833</c:v>
                </c:pt>
                <c:pt idx="433">
                  <c:v>23.2261855647182</c:v>
                </c:pt>
                <c:pt idx="434">
                  <c:v>23.270250855759301</c:v>
                </c:pt>
                <c:pt idx="435">
                  <c:v>23.3142745011492</c:v>
                </c:pt>
                <c:pt idx="436">
                  <c:v>23.358256521760701</c:v>
                </c:pt>
                <c:pt idx="437">
                  <c:v>23.4021969384969</c:v>
                </c:pt>
                <c:pt idx="438">
                  <c:v>23.446095772290999</c:v>
                </c:pt>
                <c:pt idx="439">
                  <c:v>23.489953044106301</c:v>
                </c:pt>
                <c:pt idx="440">
                  <c:v>23.5337687738214</c:v>
                </c:pt>
                <c:pt idx="441">
                  <c:v>23.5775429832848</c:v>
                </c:pt>
                <c:pt idx="442">
                  <c:v>23.621275693601898</c:v>
                </c:pt>
                <c:pt idx="443">
                  <c:v>23.6649669258382</c:v>
                </c:pt>
                <c:pt idx="444">
                  <c:v>23.708616701088999</c:v>
                </c:pt>
                <c:pt idx="445">
                  <c:v>23.7522250404791</c:v>
                </c:pt>
                <c:pt idx="446">
                  <c:v>23.795791965162699</c:v>
                </c:pt>
                <c:pt idx="447">
                  <c:v>23.839317496323901</c:v>
                </c:pt>
                <c:pt idx="448">
                  <c:v>23.882801655176099</c:v>
                </c:pt>
                <c:pt idx="449">
                  <c:v>23.9262444629626</c:v>
                </c:pt>
                <c:pt idx="450">
                  <c:v>23.969645940955999</c:v>
                </c:pt>
                <c:pt idx="451">
                  <c:v>24.0130061104588</c:v>
                </c:pt>
                <c:pt idx="452">
                  <c:v>24.0563249928028</c:v>
                </c:pt>
                <c:pt idx="453">
                  <c:v>24.0996026093495</c:v>
                </c:pt>
                <c:pt idx="454">
                  <c:v>24.142838981490101</c:v>
                </c:pt>
                <c:pt idx="455">
                  <c:v>24.1860341306453</c:v>
                </c:pt>
                <c:pt idx="456">
                  <c:v>24.229188078265398</c:v>
                </c:pt>
                <c:pt idx="457">
                  <c:v>24.272300845830401</c:v>
                </c:pt>
                <c:pt idx="458">
                  <c:v>24.315372454849602</c:v>
                </c:pt>
                <c:pt idx="459">
                  <c:v>24.358402926097099</c:v>
                </c:pt>
                <c:pt idx="460">
                  <c:v>24.4013922801017</c:v>
                </c:pt>
                <c:pt idx="461">
                  <c:v>24.4443405398058</c:v>
                </c:pt>
                <c:pt idx="462">
                  <c:v>24.4872477268006</c:v>
                </c:pt>
                <c:pt idx="463">
                  <c:v>24.530113862705701</c:v>
                </c:pt>
                <c:pt idx="464">
                  <c:v>24.572938969169101</c:v>
                </c:pt>
                <c:pt idx="465">
                  <c:v>24.6157230678674</c:v>
                </c:pt>
                <c:pt idx="466">
                  <c:v>24.6584661805053</c:v>
                </c:pt>
                <c:pt idx="467">
                  <c:v>24.701168328816198</c:v>
                </c:pt>
                <c:pt idx="468">
                  <c:v>24.743829534561801</c:v>
                </c:pt>
                <c:pt idx="469">
                  <c:v>24.786449819532201</c:v>
                </c:pt>
                <c:pt idx="470">
                  <c:v>24.829029205546</c:v>
                </c:pt>
                <c:pt idx="471">
                  <c:v>24.871567714450201</c:v>
                </c:pt>
                <c:pt idx="472">
                  <c:v>24.914065368120099</c:v>
                </c:pt>
                <c:pt idx="473">
                  <c:v>24.956522188459601</c:v>
                </c:pt>
                <c:pt idx="474">
                  <c:v>24.9989381974009</c:v>
                </c:pt>
                <c:pt idx="475">
                  <c:v>25.0413134169046</c:v>
                </c:pt>
                <c:pt idx="476">
                  <c:v>25.083647868959901</c:v>
                </c:pt>
                <c:pt idx="477">
                  <c:v>25.125941575584299</c:v>
                </c:pt>
                <c:pt idx="478">
                  <c:v>25.1681945588236</c:v>
                </c:pt>
                <c:pt idx="479">
                  <c:v>25.210406838467101</c:v>
                </c:pt>
                <c:pt idx="480">
                  <c:v>25.2525784375729</c:v>
                </c:pt>
                <c:pt idx="481">
                  <c:v>25.294709378977</c:v>
                </c:pt>
                <c:pt idx="482">
                  <c:v>25.3367996847903</c:v>
                </c:pt>
                <c:pt idx="483">
                  <c:v>25.378849377150299</c:v>
                </c:pt>
                <c:pt idx="484">
                  <c:v>25.420858478221501</c:v>
                </c:pt>
                <c:pt idx="485">
                  <c:v>25.462827010195401</c:v>
                </c:pt>
                <c:pt idx="486">
                  <c:v>25.504754995290099</c:v>
                </c:pt>
                <c:pt idx="487">
                  <c:v>25.546642455750899</c:v>
                </c:pt>
                <c:pt idx="488">
                  <c:v>25.5884894138498</c:v>
                </c:pt>
                <c:pt idx="489">
                  <c:v>25.630295891885599</c:v>
                </c:pt>
                <c:pt idx="490">
                  <c:v>25.672061912184098</c:v>
                </c:pt>
                <c:pt idx="491">
                  <c:v>25.7137874970981</c:v>
                </c:pt>
                <c:pt idx="492">
                  <c:v>25.755472669006899</c:v>
                </c:pt>
                <c:pt idx="493">
                  <c:v>25.797117450317</c:v>
                </c:pt>
                <c:pt idx="494">
                  <c:v>25.8387218634617</c:v>
                </c:pt>
                <c:pt idx="495">
                  <c:v>25.880285930901099</c:v>
                </c:pt>
                <c:pt idx="496">
                  <c:v>25.921809675122201</c:v>
                </c:pt>
                <c:pt idx="497">
                  <c:v>25.9632931186391</c:v>
                </c:pt>
                <c:pt idx="498">
                  <c:v>26.004736283575099</c:v>
                </c:pt>
                <c:pt idx="499">
                  <c:v>26.046139189880702</c:v>
                </c:pt>
                <c:pt idx="500">
                  <c:v>26.087501862553999</c:v>
                </c:pt>
                <c:pt idx="501">
                  <c:v>26.128824324165802</c:v>
                </c:pt>
                <c:pt idx="502">
                  <c:v>26.1701065973119</c:v>
                </c:pt>
                <c:pt idx="503">
                  <c:v>26.211348704613599</c:v>
                </c:pt>
                <c:pt idx="504">
                  <c:v>26.252550668717301</c:v>
                </c:pt>
                <c:pt idx="505">
                  <c:v>26.2937125122947</c:v>
                </c:pt>
                <c:pt idx="506">
                  <c:v>26.3348342580428</c:v>
                </c:pt>
                <c:pt idx="507">
                  <c:v>26.3759159286837</c:v>
                </c:pt>
                <c:pt idx="508">
                  <c:v>26.416957546964898</c:v>
                </c:pt>
                <c:pt idx="509">
                  <c:v>26.4579591356589</c:v>
                </c:pt>
                <c:pt idx="510">
                  <c:v>26.498920717563699</c:v>
                </c:pt>
                <c:pt idx="511">
                  <c:v>26.539842315502501</c:v>
                </c:pt>
                <c:pt idx="512">
                  <c:v>26.580723952323599</c:v>
                </c:pt>
                <c:pt idx="513">
                  <c:v>26.621565650900699</c:v>
                </c:pt>
                <c:pt idx="514">
                  <c:v>26.662367434132602</c:v>
                </c:pt>
                <c:pt idx="515">
                  <c:v>26.7031293249435</c:v>
                </c:pt>
                <c:pt idx="516">
                  <c:v>26.7438513462827</c:v>
                </c:pt>
                <c:pt idx="517">
                  <c:v>26.7845335211247</c:v>
                </c:pt>
                <c:pt idx="518">
                  <c:v>26.8251758705924</c:v>
                </c:pt>
                <c:pt idx="519">
                  <c:v>26.865778417436601</c:v>
                </c:pt>
                <c:pt idx="520">
                  <c:v>26.906341186149699</c:v>
                </c:pt>
                <c:pt idx="521">
                  <c:v>26.946864199751399</c:v>
                </c:pt>
                <c:pt idx="522">
                  <c:v>26.9873474812848</c:v>
                </c:pt>
                <c:pt idx="523">
                  <c:v>27.0277910538165</c:v>
                </c:pt>
                <c:pt idx="524">
                  <c:v>27.068194940436399</c:v>
                </c:pt>
                <c:pt idx="525">
                  <c:v>27.1085591642581</c:v>
                </c:pt>
                <c:pt idx="526">
                  <c:v>27.148883748418498</c:v>
                </c:pt>
                <c:pt idx="527">
                  <c:v>27.189168716077901</c:v>
                </c:pt>
                <c:pt idx="528">
                  <c:v>27.229414090420399</c:v>
                </c:pt>
                <c:pt idx="529">
                  <c:v>27.2696198946532</c:v>
                </c:pt>
                <c:pt idx="530">
                  <c:v>27.309786152007199</c:v>
                </c:pt>
                <c:pt idx="531">
                  <c:v>27.349912885736501</c:v>
                </c:pt>
                <c:pt idx="532">
                  <c:v>27.390000119118898</c:v>
                </c:pt>
                <c:pt idx="533">
                  <c:v>27.430047875455699</c:v>
                </c:pt>
                <c:pt idx="534">
                  <c:v>27.470056178071399</c:v>
                </c:pt>
                <c:pt idx="535">
                  <c:v>27.510025050314301</c:v>
                </c:pt>
                <c:pt idx="536">
                  <c:v>27.549954515555701</c:v>
                </c:pt>
                <c:pt idx="537">
                  <c:v>27.589844597190901</c:v>
                </c:pt>
                <c:pt idx="538">
                  <c:v>27.629695315474301</c:v>
                </c:pt>
                <c:pt idx="539">
                  <c:v>27.669506696174501</c:v>
                </c:pt>
                <c:pt idx="540">
                  <c:v>27.7092787629147</c:v>
                </c:pt>
                <c:pt idx="541">
                  <c:v>27.749011539130901</c:v>
                </c:pt>
                <c:pt idx="542">
                  <c:v>27.788705048281301</c:v>
                </c:pt>
                <c:pt idx="543">
                  <c:v>27.828359313845699</c:v>
                </c:pt>
                <c:pt idx="544">
                  <c:v>27.867974359325899</c:v>
                </c:pt>
                <c:pt idx="545">
                  <c:v>27.907550208245201</c:v>
                </c:pt>
                <c:pt idx="546">
                  <c:v>27.947086884149002</c:v>
                </c:pt>
                <c:pt idx="547">
                  <c:v>27.986584410604301</c:v>
                </c:pt>
                <c:pt idx="548">
                  <c:v>28.026042811200099</c:v>
                </c:pt>
                <c:pt idx="549">
                  <c:v>28.065462109547099</c:v>
                </c:pt>
                <c:pt idx="550">
                  <c:v>28.104842329277801</c:v>
                </c:pt>
                <c:pt idx="551">
                  <c:v>28.144183494046601</c:v>
                </c:pt>
                <c:pt idx="552">
                  <c:v>28.1834856275295</c:v>
                </c:pt>
                <c:pt idx="553">
                  <c:v>28.2227487534246</c:v>
                </c:pt>
                <c:pt idx="554">
                  <c:v>28.2619728954515</c:v>
                </c:pt>
                <c:pt idx="555">
                  <c:v>28.3011580773519</c:v>
                </c:pt>
                <c:pt idx="556">
                  <c:v>28.3403043228892</c:v>
                </c:pt>
                <c:pt idx="557">
                  <c:v>28.379411654958499</c:v>
                </c:pt>
                <c:pt idx="558">
                  <c:v>28.4184800961261</c:v>
                </c:pt>
                <c:pt idx="559">
                  <c:v>28.457509671809799</c:v>
                </c:pt>
                <c:pt idx="560">
                  <c:v>28.496500405816999</c:v>
                </c:pt>
                <c:pt idx="561">
                  <c:v>28.535452321975502</c:v>
                </c:pt>
                <c:pt idx="562">
                  <c:v>28.5743654441339</c:v>
                </c:pt>
                <c:pt idx="563">
                  <c:v>28.613239796160599</c:v>
                </c:pt>
                <c:pt idx="564">
                  <c:v>28.652075401945101</c:v>
                </c:pt>
                <c:pt idx="565">
                  <c:v>28.6908722853969</c:v>
                </c:pt>
                <c:pt idx="566">
                  <c:v>28.7296304704461</c:v>
                </c:pt>
                <c:pt idx="567">
                  <c:v>28.768349981042999</c:v>
                </c:pt>
                <c:pt idx="568">
                  <c:v>28.807030841158699</c:v>
                </c:pt>
                <c:pt idx="569">
                  <c:v>28.8456730747845</c:v>
                </c:pt>
                <c:pt idx="570">
                  <c:v>28.884276705932098</c:v>
                </c:pt>
                <c:pt idx="571">
                  <c:v>28.922841758633702</c:v>
                </c:pt>
                <c:pt idx="572">
                  <c:v>28.961368256941999</c:v>
                </c:pt>
                <c:pt idx="573">
                  <c:v>28.9998562249298</c:v>
                </c:pt>
                <c:pt idx="574">
                  <c:v>29.038305686690901</c:v>
                </c:pt>
                <c:pt idx="575">
                  <c:v>29.076716666338999</c:v>
                </c:pt>
                <c:pt idx="576">
                  <c:v>29.115089188008401</c:v>
                </c:pt>
                <c:pt idx="577">
                  <c:v>29.153423273418301</c:v>
                </c:pt>
                <c:pt idx="578">
                  <c:v>29.1917189477447</c:v>
                </c:pt>
                <c:pt idx="579">
                  <c:v>29.229976235948701</c:v>
                </c:pt>
                <c:pt idx="580">
                  <c:v>29.2681951621941</c:v>
                </c:pt>
                <c:pt idx="581">
                  <c:v>29.3063757506633</c:v>
                </c:pt>
                <c:pt idx="582">
                  <c:v>29.344518025557601</c:v>
                </c:pt>
                <c:pt idx="583">
                  <c:v>29.382622011096998</c:v>
                </c:pt>
                <c:pt idx="584">
                  <c:v>29.420687731520399</c:v>
                </c:pt>
                <c:pt idx="585">
                  <c:v>29.458715211085298</c:v>
                </c:pt>
                <c:pt idx="586">
                  <c:v>29.496704474068199</c:v>
                </c:pt>
                <c:pt idx="587">
                  <c:v>29.534655544764099</c:v>
                </c:pt>
                <c:pt idx="588">
                  <c:v>29.572568447486901</c:v>
                </c:pt>
                <c:pt idx="589">
                  <c:v>29.6104432065694</c:v>
                </c:pt>
                <c:pt idx="590">
                  <c:v>29.648279846363</c:v>
                </c:pt>
                <c:pt idx="591">
                  <c:v>29.686078391237999</c:v>
                </c:pt>
                <c:pt idx="592">
                  <c:v>29.7238388655833</c:v>
                </c:pt>
                <c:pt idx="593">
                  <c:v>29.7615612938067</c:v>
                </c:pt>
                <c:pt idx="594">
                  <c:v>29.799245700334801</c:v>
                </c:pt>
                <c:pt idx="595">
                  <c:v>29.836892109612901</c:v>
                </c:pt>
                <c:pt idx="596">
                  <c:v>29.874500545626599</c:v>
                </c:pt>
                <c:pt idx="597">
                  <c:v>29.912071029751498</c:v>
                </c:pt>
                <c:pt idx="598">
                  <c:v>29.9496035893319</c:v>
                </c:pt>
                <c:pt idx="599">
                  <c:v>29.987098248828499</c:v>
                </c:pt>
                <c:pt idx="600">
                  <c:v>30.024555032718801</c:v>
                </c:pt>
                <c:pt idx="601">
                  <c:v>30.061973965497302</c:v>
                </c:pt>
                <c:pt idx="602">
                  <c:v>30.099355071675301</c:v>
                </c:pt>
                <c:pt idx="603">
                  <c:v>30.1366983757807</c:v>
                </c:pt>
                <c:pt idx="604">
                  <c:v>30.1740039023585</c:v>
                </c:pt>
                <c:pt idx="605">
                  <c:v>30.2112716759707</c:v>
                </c:pt>
                <c:pt idx="606">
                  <c:v>30.248501721195701</c:v>
                </c:pt>
                <c:pt idx="607">
                  <c:v>30.285694062629101</c:v>
                </c:pt>
                <c:pt idx="608">
                  <c:v>30.322848724883301</c:v>
                </c:pt>
                <c:pt idx="609">
                  <c:v>30.359965732587298</c:v>
                </c:pt>
                <c:pt idx="610">
                  <c:v>30.397045110387399</c:v>
                </c:pt>
                <c:pt idx="611">
                  <c:v>30.434086882946399</c:v>
                </c:pt>
                <c:pt idx="612">
                  <c:v>30.471091074943999</c:v>
                </c:pt>
                <c:pt idx="613">
                  <c:v>30.508057711076798</c:v>
                </c:pt>
                <c:pt idx="614">
                  <c:v>30.544986816058302</c:v>
                </c:pt>
                <c:pt idx="615">
                  <c:v>30.581878414618799</c:v>
                </c:pt>
                <c:pt idx="616">
                  <c:v>30.618732529977201</c:v>
                </c:pt>
                <c:pt idx="617">
                  <c:v>30.655549186653499</c:v>
                </c:pt>
                <c:pt idx="618">
                  <c:v>30.692328410619599</c:v>
                </c:pt>
                <c:pt idx="619">
                  <c:v>30.7290702266273</c:v>
                </c:pt>
                <c:pt idx="620">
                  <c:v>30.7657746594438</c:v>
                </c:pt>
                <c:pt idx="621">
                  <c:v>30.802441733851701</c:v>
                </c:pt>
                <c:pt idx="622">
                  <c:v>30.839071474649</c:v>
                </c:pt>
                <c:pt idx="623">
                  <c:v>30.875663906649201</c:v>
                </c:pt>
                <c:pt idx="624">
                  <c:v>30.9122190546809</c:v>
                </c:pt>
                <c:pt idx="625">
                  <c:v>30.9487369435885</c:v>
                </c:pt>
                <c:pt idx="626">
                  <c:v>30.9852175982315</c:v>
                </c:pt>
                <c:pt idx="627">
                  <c:v>31.021661043484901</c:v>
                </c:pt>
                <c:pt idx="628">
                  <c:v>31.0580673042389</c:v>
                </c:pt>
                <c:pt idx="629">
                  <c:v>31.0944364053993</c:v>
                </c:pt>
                <c:pt idx="630">
                  <c:v>31.130768371887399</c:v>
                </c:pt>
                <c:pt idx="631">
                  <c:v>31.167063228639599</c:v>
                </c:pt>
                <c:pt idx="632">
                  <c:v>31.203321000607701</c:v>
                </c:pt>
                <c:pt idx="633">
                  <c:v>31.239541712759198</c:v>
                </c:pt>
                <c:pt idx="634">
                  <c:v>31.275725390076801</c:v>
                </c:pt>
                <c:pt idx="635">
                  <c:v>31.3118720575584</c:v>
                </c:pt>
                <c:pt idx="636">
                  <c:v>31.347981738213502</c:v>
                </c:pt>
                <c:pt idx="637">
                  <c:v>31.3840544585359</c:v>
                </c:pt>
                <c:pt idx="638">
                  <c:v>31.4200902436767</c:v>
                </c:pt>
                <c:pt idx="639">
                  <c:v>31.456089118662302</c:v>
                </c:pt>
                <c:pt idx="640">
                  <c:v>31.492051108533001</c:v>
                </c:pt>
                <c:pt idx="641">
                  <c:v>31.5279762383438</c:v>
                </c:pt>
                <c:pt idx="642">
                  <c:v>31.563864533163802</c:v>
                </c:pt>
                <c:pt idx="643">
                  <c:v>31.599716018076499</c:v>
                </c:pt>
                <c:pt idx="644">
                  <c:v>31.635530718179801</c:v>
                </c:pt>
                <c:pt idx="645">
                  <c:v>31.671308658586</c:v>
                </c:pt>
                <c:pt idx="646">
                  <c:v>31.7070498644214</c:v>
                </c:pt>
                <c:pt idx="647">
                  <c:v>31.742754360827099</c:v>
                </c:pt>
                <c:pt idx="648">
                  <c:v>31.778422172958201</c:v>
                </c:pt>
                <c:pt idx="649">
                  <c:v>31.814053325984201</c:v>
                </c:pt>
                <c:pt idx="650">
                  <c:v>31.849647845089098</c:v>
                </c:pt>
                <c:pt idx="651">
                  <c:v>31.885205755471102</c:v>
                </c:pt>
                <c:pt idx="652">
                  <c:v>31.920727082342701</c:v>
                </c:pt>
                <c:pt idx="653">
                  <c:v>31.956211850930998</c:v>
                </c:pt>
                <c:pt idx="654">
                  <c:v>31.991660086477001</c:v>
                </c:pt>
                <c:pt idx="655">
                  <c:v>32.027071813140502</c:v>
                </c:pt>
                <c:pt idx="656">
                  <c:v>32.062447054625402</c:v>
                </c:pt>
                <c:pt idx="657">
                  <c:v>32.0977858382035</c:v>
                </c:pt>
                <c:pt idx="658">
                  <c:v>32.133088189119803</c:v>
                </c:pt>
                <c:pt idx="659">
                  <c:v>32.168354132631798</c:v>
                </c:pt>
                <c:pt idx="660">
                  <c:v>32.203583694009701</c:v>
                </c:pt>
                <c:pt idx="661">
                  <c:v>32.238776898536202</c:v>
                </c:pt>
                <c:pt idx="662">
                  <c:v>32.273933771506698</c:v>
                </c:pt>
                <c:pt idx="663">
                  <c:v>32.309054338229302</c:v>
                </c:pt>
                <c:pt idx="664">
                  <c:v>32.344138624024502</c:v>
                </c:pt>
                <c:pt idx="665">
                  <c:v>32.379186654225599</c:v>
                </c:pt>
                <c:pt idx="666">
                  <c:v>32.414198454178397</c:v>
                </c:pt>
                <c:pt idx="667">
                  <c:v>32.449174049241499</c:v>
                </c:pt>
                <c:pt idx="668">
                  <c:v>32.4841134647858</c:v>
                </c:pt>
                <c:pt idx="669">
                  <c:v>32.519016726195296</c:v>
                </c:pt>
                <c:pt idx="670">
                  <c:v>32.553883858866101</c:v>
                </c:pt>
                <c:pt idx="671">
                  <c:v>32.588714888207299</c:v>
                </c:pt>
                <c:pt idx="672">
                  <c:v>32.623509839640398</c:v>
                </c:pt>
                <c:pt idx="673">
                  <c:v>32.658268738599602</c:v>
                </c:pt>
                <c:pt idx="674">
                  <c:v>32.692991610531799</c:v>
                </c:pt>
                <c:pt idx="675">
                  <c:v>32.727678477305403</c:v>
                </c:pt>
                <c:pt idx="676">
                  <c:v>32.762329365842199</c:v>
                </c:pt>
                <c:pt idx="677">
                  <c:v>32.796944302776502</c:v>
                </c:pt>
                <c:pt idx="678">
                  <c:v>32.831523313528201</c:v>
                </c:pt>
                <c:pt idx="679">
                  <c:v>32.866066423527101</c:v>
                </c:pt>
                <c:pt idx="680">
                  <c:v>32.900573658213503</c:v>
                </c:pt>
                <c:pt idx="681">
                  <c:v>32.935045043037398</c:v>
                </c:pt>
                <c:pt idx="682">
                  <c:v>32.969480603459502</c:v>
                </c:pt>
                <c:pt idx="683">
                  <c:v>33.003880364950298</c:v>
                </c:pt>
                <c:pt idx="684">
                  <c:v>33.038244352990503</c:v>
                </c:pt>
                <c:pt idx="685">
                  <c:v>33.0725725930712</c:v>
                </c:pt>
                <c:pt idx="686">
                  <c:v>33.106865110693498</c:v>
                </c:pt>
                <c:pt idx="687">
                  <c:v>33.141121931368502</c:v>
                </c:pt>
                <c:pt idx="688">
                  <c:v>33.1753430806179</c:v>
                </c:pt>
                <c:pt idx="689">
                  <c:v>33.209528583973203</c:v>
                </c:pt>
                <c:pt idx="690">
                  <c:v>33.243678466976199</c:v>
                </c:pt>
                <c:pt idx="691">
                  <c:v>33.277792755178901</c:v>
                </c:pt>
                <c:pt idx="692">
                  <c:v>33.311871474143402</c:v>
                </c:pt>
                <c:pt idx="693">
                  <c:v>33.345914649441902</c:v>
                </c:pt>
                <c:pt idx="694">
                  <c:v>33.379922306393297</c:v>
                </c:pt>
                <c:pt idx="695">
                  <c:v>33.413894468816899</c:v>
                </c:pt>
                <c:pt idx="696">
                  <c:v>33.447831163931703</c:v>
                </c:pt>
                <c:pt idx="697">
                  <c:v>33.481732417316799</c:v>
                </c:pt>
                <c:pt idx="698">
                  <c:v>33.515598254560501</c:v>
                </c:pt>
                <c:pt idx="699">
                  <c:v>33.549428701259899</c:v>
                </c:pt>
                <c:pt idx="700">
                  <c:v>33.583223783021602</c:v>
                </c:pt>
                <c:pt idx="701">
                  <c:v>33.616983525461002</c:v>
                </c:pt>
                <c:pt idx="702">
                  <c:v>33.650707954202502</c:v>
                </c:pt>
                <c:pt idx="703">
                  <c:v>33.684397094879898</c:v>
                </c:pt>
                <c:pt idx="704">
                  <c:v>33.718050973135803</c:v>
                </c:pt>
                <c:pt idx="705">
                  <c:v>33.751669614622003</c:v>
                </c:pt>
                <c:pt idx="706">
                  <c:v>33.785253044999301</c:v>
                </c:pt>
                <c:pt idx="707">
                  <c:v>33.818801289937703</c:v>
                </c:pt>
                <c:pt idx="708">
                  <c:v>33.852314375116102</c:v>
                </c:pt>
                <c:pt idx="709">
                  <c:v>33.885792326222699</c:v>
                </c:pt>
                <c:pt idx="710">
                  <c:v>33.9192351689546</c:v>
                </c:pt>
                <c:pt idx="711">
                  <c:v>33.952642929017998</c:v>
                </c:pt>
                <c:pt idx="712">
                  <c:v>33.986015632128201</c:v>
                </c:pt>
                <c:pt idx="713">
                  <c:v>34.019353304009798</c:v>
                </c:pt>
                <c:pt idx="714">
                  <c:v>34.052655970921599</c:v>
                </c:pt>
                <c:pt idx="715">
                  <c:v>34.085923658697297</c:v>
                </c:pt>
                <c:pt idx="716">
                  <c:v>34.119156392673197</c:v>
                </c:pt>
                <c:pt idx="717">
                  <c:v>34.1523541986259</c:v>
                </c:pt>
                <c:pt idx="718">
                  <c:v>34.1855171023414</c:v>
                </c:pt>
                <c:pt idx="719">
                  <c:v>34.218645129615503</c:v>
                </c:pt>
                <c:pt idx="720">
                  <c:v>34.2517383062536</c:v>
                </c:pt>
                <c:pt idx="721">
                  <c:v>34.284796658070597</c:v>
                </c:pt>
                <c:pt idx="722">
                  <c:v>34.317820210891</c:v>
                </c:pt>
                <c:pt idx="723">
                  <c:v>34.350808990548899</c:v>
                </c:pt>
                <c:pt idx="724">
                  <c:v>34.383763022887898</c:v>
                </c:pt>
                <c:pt idx="725">
                  <c:v>34.416682333761301</c:v>
                </c:pt>
                <c:pt idx="726">
                  <c:v>34.449566949031897</c:v>
                </c:pt>
                <c:pt idx="727">
                  <c:v>34.482416894572196</c:v>
                </c:pt>
                <c:pt idx="728">
                  <c:v>34.515232196264201</c:v>
                </c:pt>
                <c:pt idx="729">
                  <c:v>34.548012879999298</c:v>
                </c:pt>
                <c:pt idx="730">
                  <c:v>34.580758971678897</c:v>
                </c:pt>
                <c:pt idx="731">
                  <c:v>34.613470497213697</c:v>
                </c:pt>
                <c:pt idx="732">
                  <c:v>34.646147482524</c:v>
                </c:pt>
                <c:pt idx="733">
                  <c:v>34.678789953539599</c:v>
                </c:pt>
                <c:pt idx="734">
                  <c:v>34.711397931968897</c:v>
                </c:pt>
                <c:pt idx="735">
                  <c:v>34.743971446625899</c:v>
                </c:pt>
                <c:pt idx="736">
                  <c:v>34.776510523664797</c:v>
                </c:pt>
                <c:pt idx="737">
                  <c:v>34.809015188941601</c:v>
                </c:pt>
                <c:pt idx="738">
                  <c:v>34.841485468317998</c:v>
                </c:pt>
                <c:pt idx="739">
                  <c:v>34.873921387660502</c:v>
                </c:pt>
                <c:pt idx="740">
                  <c:v>34.906322972840996</c:v>
                </c:pt>
                <c:pt idx="741">
                  <c:v>34.938690249736702</c:v>
                </c:pt>
                <c:pt idx="742">
                  <c:v>34.971023244229997</c:v>
                </c:pt>
                <c:pt idx="743">
                  <c:v>35.003321982208398</c:v>
                </c:pt>
                <c:pt idx="744">
                  <c:v>35.035586489564899</c:v>
                </c:pt>
                <c:pt idx="745">
                  <c:v>35.067816792197597</c:v>
                </c:pt>
                <c:pt idx="746">
                  <c:v>35.100012916009803</c:v>
                </c:pt>
                <c:pt idx="747">
                  <c:v>35.1321748869101</c:v>
                </c:pt>
                <c:pt idx="748">
                  <c:v>35.164302730812402</c:v>
                </c:pt>
                <c:pt idx="749">
                  <c:v>35.196396473012598</c:v>
                </c:pt>
                <c:pt idx="750">
                  <c:v>35.228456138566301</c:v>
                </c:pt>
                <c:pt idx="751">
                  <c:v>35.260481754423097</c:v>
                </c:pt>
                <c:pt idx="752">
                  <c:v>35.292473346471198</c:v>
                </c:pt>
                <c:pt idx="753">
                  <c:v>35.3244309406019</c:v>
                </c:pt>
                <c:pt idx="754">
                  <c:v>35.356354562710301</c:v>
                </c:pt>
                <c:pt idx="755">
                  <c:v>35.388244238694597</c:v>
                </c:pt>
                <c:pt idx="756">
                  <c:v>35.4200999944565</c:v>
                </c:pt>
                <c:pt idx="757">
                  <c:v>35.451921855901098</c:v>
                </c:pt>
                <c:pt idx="758">
                  <c:v>35.483709848936797</c:v>
                </c:pt>
                <c:pt idx="759">
                  <c:v>35.5154639994756</c:v>
                </c:pt>
                <c:pt idx="760">
                  <c:v>35.547184333432597</c:v>
                </c:pt>
                <c:pt idx="761">
                  <c:v>35.578870876726398</c:v>
                </c:pt>
                <c:pt idx="762">
                  <c:v>35.610523655279202</c:v>
                </c:pt>
                <c:pt idx="763">
                  <c:v>35.642142695016297</c:v>
                </c:pt>
                <c:pt idx="764">
                  <c:v>35.673728021866403</c:v>
                </c:pt>
                <c:pt idx="765">
                  <c:v>35.705279663254402</c:v>
                </c:pt>
                <c:pt idx="766">
                  <c:v>35.736797644505401</c:v>
                </c:pt>
                <c:pt idx="767">
                  <c:v>35.768281991181901</c:v>
                </c:pt>
                <c:pt idx="768">
                  <c:v>35.799732729275199</c:v>
                </c:pt>
                <c:pt idx="769">
                  <c:v>35.831149884781603</c:v>
                </c:pt>
                <c:pt idx="770">
                  <c:v>35.862533483703103</c:v>
                </c:pt>
                <c:pt idx="771">
                  <c:v>35.893883552046702</c:v>
                </c:pt>
                <c:pt idx="772">
                  <c:v>35.925200115824801</c:v>
                </c:pt>
                <c:pt idx="773">
                  <c:v>35.9564832010551</c:v>
                </c:pt>
                <c:pt idx="774">
                  <c:v>35.987732833760496</c:v>
                </c:pt>
                <c:pt idx="775">
                  <c:v>36.018949039969499</c:v>
                </c:pt>
                <c:pt idx="776">
                  <c:v>36.050131845715399</c:v>
                </c:pt>
                <c:pt idx="777">
                  <c:v>36.081281277037199</c:v>
                </c:pt>
                <c:pt idx="778">
                  <c:v>36.112397359979099</c:v>
                </c:pt>
                <c:pt idx="779">
                  <c:v>36.143480120590397</c:v>
                </c:pt>
                <c:pt idx="780">
                  <c:v>36.174529584764599</c:v>
                </c:pt>
                <c:pt idx="781">
                  <c:v>36.205545777829002</c:v>
                </c:pt>
                <c:pt idx="782">
                  <c:v>36.236528726502897</c:v>
                </c:pt>
                <c:pt idx="783">
                  <c:v>36.267478456833103</c:v>
                </c:pt>
                <c:pt idx="784">
                  <c:v>36.298394994870399</c:v>
                </c:pt>
                <c:pt idx="785">
                  <c:v>36.329278366670302</c:v>
                </c:pt>
                <c:pt idx="786">
                  <c:v>36.360128598292398</c:v>
                </c:pt>
                <c:pt idx="787">
                  <c:v>36.390945715800697</c:v>
                </c:pt>
                <c:pt idx="788">
                  <c:v>36.421729745263598</c:v>
                </c:pt>
                <c:pt idx="789">
                  <c:v>36.452480712753697</c:v>
                </c:pt>
                <c:pt idx="790">
                  <c:v>36.4831986443481</c:v>
                </c:pt>
                <c:pt idx="791">
                  <c:v>36.5138835661282</c:v>
                </c:pt>
                <c:pt idx="792">
                  <c:v>36.544535504179599</c:v>
                </c:pt>
                <c:pt idx="793">
                  <c:v>36.575154484592403</c:v>
                </c:pt>
                <c:pt idx="794">
                  <c:v>36.605740533460903</c:v>
                </c:pt>
                <c:pt idx="795">
                  <c:v>36.636293676884002</c:v>
                </c:pt>
                <c:pt idx="796">
                  <c:v>36.6668139390828</c:v>
                </c:pt>
                <c:pt idx="797">
                  <c:v>36.697301346145103</c:v>
                </c:pt>
                <c:pt idx="798">
                  <c:v>36.727755925263502</c:v>
                </c:pt>
                <c:pt idx="799">
                  <c:v>36.7581777024742</c:v>
                </c:pt>
                <c:pt idx="800">
                  <c:v>36.788566703814297</c:v>
                </c:pt>
                <c:pt idx="801">
                  <c:v>36.8189229553224</c:v>
                </c:pt>
                <c:pt idx="802">
                  <c:v>36.849246483038002</c:v>
                </c:pt>
                <c:pt idx="803">
                  <c:v>36.879537313002103</c:v>
                </c:pt>
                <c:pt idx="804">
                  <c:v>36.909795471256601</c:v>
                </c:pt>
                <c:pt idx="805">
                  <c:v>36.940020983844697</c:v>
                </c:pt>
                <c:pt idx="806">
                  <c:v>36.970213876811002</c:v>
                </c:pt>
                <c:pt idx="807">
                  <c:v>37.000374176201099</c:v>
                </c:pt>
                <c:pt idx="808">
                  <c:v>37.030501908061701</c:v>
                </c:pt>
                <c:pt idx="809">
                  <c:v>37.060597098440901</c:v>
                </c:pt>
                <c:pt idx="810">
                  <c:v>37.090659773387998</c:v>
                </c:pt>
                <c:pt idx="811">
                  <c:v>37.120689958954898</c:v>
                </c:pt>
                <c:pt idx="812">
                  <c:v>37.150687681439301</c:v>
                </c:pt>
                <c:pt idx="813">
                  <c:v>37.180652966704301</c:v>
                </c:pt>
                <c:pt idx="814">
                  <c:v>37.210585840809699</c:v>
                </c:pt>
                <c:pt idx="815">
                  <c:v>37.240486329816598</c:v>
                </c:pt>
                <c:pt idx="816">
                  <c:v>37.270354459787903</c:v>
                </c:pt>
                <c:pt idx="817">
                  <c:v>37.300190256787701</c:v>
                </c:pt>
                <c:pt idx="818">
                  <c:v>37.329993746881499</c:v>
                </c:pt>
                <c:pt idx="819">
                  <c:v>37.359764956136303</c:v>
                </c:pt>
                <c:pt idx="820">
                  <c:v>37.389503910620498</c:v>
                </c:pt>
                <c:pt idx="821">
                  <c:v>37.419210636404003</c:v>
                </c:pt>
                <c:pt idx="822">
                  <c:v>37.448885159558102</c:v>
                </c:pt>
                <c:pt idx="823">
                  <c:v>37.478527506155501</c:v>
                </c:pt>
                <c:pt idx="824">
                  <c:v>37.508137702270297</c:v>
                </c:pt>
                <c:pt idx="825">
                  <c:v>37.537715773978199</c:v>
                </c:pt>
                <c:pt idx="826">
                  <c:v>37.567261747356099</c:v>
                </c:pt>
                <c:pt idx="827">
                  <c:v>37.596775648262899</c:v>
                </c:pt>
                <c:pt idx="828">
                  <c:v>37.6262575026118</c:v>
                </c:pt>
                <c:pt idx="829">
                  <c:v>37.655707336736398</c:v>
                </c:pt>
                <c:pt idx="830">
                  <c:v>37.6851251767063</c:v>
                </c:pt>
                <c:pt idx="831">
                  <c:v>37.714511048591902</c:v>
                </c:pt>
                <c:pt idx="832">
                  <c:v>37.7438649784647</c:v>
                </c:pt>
                <c:pt idx="833">
                  <c:v>37.773186992396901</c:v>
                </c:pt>
                <c:pt idx="834">
                  <c:v>37.802477116461802</c:v>
                </c:pt>
                <c:pt idx="835">
                  <c:v>37.831735376733299</c:v>
                </c:pt>
                <c:pt idx="836">
                  <c:v>37.860961799286599</c:v>
                </c:pt>
                <c:pt idx="837">
                  <c:v>37.890156410197498</c:v>
                </c:pt>
                <c:pt idx="838">
                  <c:v>37.919319235542801</c:v>
                </c:pt>
                <c:pt idx="839">
                  <c:v>37.948450301400399</c:v>
                </c:pt>
                <c:pt idx="840">
                  <c:v>37.977549633848902</c:v>
                </c:pt>
                <c:pt idx="841">
                  <c:v>38.006617258967701</c:v>
                </c:pt>
                <c:pt idx="842">
                  <c:v>38.035653202837501</c:v>
                </c:pt>
                <c:pt idx="843">
                  <c:v>38.064657491591397</c:v>
                </c:pt>
                <c:pt idx="844">
                  <c:v>38.093630148696903</c:v>
                </c:pt>
                <c:pt idx="845">
                  <c:v>38.122571202422598</c:v>
                </c:pt>
                <c:pt idx="846">
                  <c:v>38.151480678798997</c:v>
                </c:pt>
                <c:pt idx="847">
                  <c:v>38.180358603856497</c:v>
                </c:pt>
                <c:pt idx="848">
                  <c:v>38.209205003625499</c:v>
                </c:pt>
                <c:pt idx="849">
                  <c:v>38.2380199041366</c:v>
                </c:pt>
                <c:pt idx="850">
                  <c:v>38.266803331420199</c:v>
                </c:pt>
                <c:pt idx="851">
                  <c:v>38.295555311506597</c:v>
                </c:pt>
                <c:pt idx="852">
                  <c:v>38.324275870426497</c:v>
                </c:pt>
                <c:pt idx="853">
                  <c:v>38.3529650342102</c:v>
                </c:pt>
                <c:pt idx="854">
                  <c:v>38.381622828888197</c:v>
                </c:pt>
                <c:pt idx="855">
                  <c:v>38.410249280490902</c:v>
                </c:pt>
                <c:pt idx="856">
                  <c:v>38.438844415048898</c:v>
                </c:pt>
                <c:pt idx="857">
                  <c:v>38.467408258592499</c:v>
                </c:pt>
                <c:pt idx="858">
                  <c:v>38.495940836957999</c:v>
                </c:pt>
                <c:pt idx="859">
                  <c:v>38.524442175725298</c:v>
                </c:pt>
                <c:pt idx="860">
                  <c:v>38.552912301433203</c:v>
                </c:pt>
                <c:pt idx="861">
                  <c:v>38.581351240105</c:v>
                </c:pt>
                <c:pt idx="862">
                  <c:v>38.6097590177637</c:v>
                </c:pt>
                <c:pt idx="863">
                  <c:v>38.638135660432603</c:v>
                </c:pt>
                <c:pt idx="864">
                  <c:v>38.666481194134903</c:v>
                </c:pt>
                <c:pt idx="865">
                  <c:v>38.694795644893603</c:v>
                </c:pt>
                <c:pt idx="866">
                  <c:v>38.723079038732003</c:v>
                </c:pt>
                <c:pt idx="867">
                  <c:v>38.751331401673298</c:v>
                </c:pt>
                <c:pt idx="868">
                  <c:v>38.779552759740596</c:v>
                </c:pt>
                <c:pt idx="869">
                  <c:v>38.8077431389571</c:v>
                </c:pt>
                <c:pt idx="870">
                  <c:v>38.835902565345897</c:v>
                </c:pt>
                <c:pt idx="871">
                  <c:v>38.864031064930202</c:v>
                </c:pt>
                <c:pt idx="872">
                  <c:v>38.892128663733303</c:v>
                </c:pt>
                <c:pt idx="873">
                  <c:v>38.9201953877782</c:v>
                </c:pt>
                <c:pt idx="874">
                  <c:v>38.948231263088097</c:v>
                </c:pt>
                <c:pt idx="875">
                  <c:v>38.976236315686201</c:v>
                </c:pt>
                <c:pt idx="876">
                  <c:v>39.004210569094099</c:v>
                </c:pt>
                <c:pt idx="877">
                  <c:v>39.032154050720202</c:v>
                </c:pt>
                <c:pt idx="878">
                  <c:v>39.0600667871471</c:v>
                </c:pt>
                <c:pt idx="879">
                  <c:v>39.087948804369297</c:v>
                </c:pt>
                <c:pt idx="880">
                  <c:v>39.115800128380897</c:v>
                </c:pt>
                <c:pt idx="881">
                  <c:v>39.143620785176203</c:v>
                </c:pt>
                <c:pt idx="882">
                  <c:v>39.171410800749499</c:v>
                </c:pt>
                <c:pt idx="883">
                  <c:v>39.199170201095001</c:v>
                </c:pt>
                <c:pt idx="884">
                  <c:v>39.226899012207099</c:v>
                </c:pt>
                <c:pt idx="885">
                  <c:v>39.254597260079798</c:v>
                </c:pt>
                <c:pt idx="886">
                  <c:v>39.282264970707502</c:v>
                </c:pt>
                <c:pt idx="887">
                  <c:v>39.309902170084499</c:v>
                </c:pt>
                <c:pt idx="888">
                  <c:v>39.337508884205</c:v>
                </c:pt>
                <c:pt idx="889">
                  <c:v>39.365085139063297</c:v>
                </c:pt>
                <c:pt idx="890">
                  <c:v>39.392630960653598</c:v>
                </c:pt>
                <c:pt idx="891">
                  <c:v>39.420146374970201</c:v>
                </c:pt>
                <c:pt idx="892">
                  <c:v>39.447631408007297</c:v>
                </c:pt>
                <c:pt idx="893">
                  <c:v>39.475086083722097</c:v>
                </c:pt>
                <c:pt idx="894">
                  <c:v>39.502510425415203</c:v>
                </c:pt>
                <c:pt idx="895">
                  <c:v>39.529904462720701</c:v>
                </c:pt>
                <c:pt idx="896">
                  <c:v>39.557268221574802</c:v>
                </c:pt>
                <c:pt idx="897">
                  <c:v>39.5846017279137</c:v>
                </c:pt>
                <c:pt idx="898">
                  <c:v>39.611905007673599</c:v>
                </c:pt>
                <c:pt idx="899">
                  <c:v>39.6391780867907</c:v>
                </c:pt>
                <c:pt idx="900">
                  <c:v>39.666420991201299</c:v>
                </c:pt>
                <c:pt idx="901">
                  <c:v>39.693633746841499</c:v>
                </c:pt>
                <c:pt idx="902">
                  <c:v>39.720816379647601</c:v>
                </c:pt>
                <c:pt idx="903">
                  <c:v>39.747968915555703</c:v>
                </c:pt>
                <c:pt idx="904">
                  <c:v>39.775091380502197</c:v>
                </c:pt>
                <c:pt idx="905">
                  <c:v>39.802183800423201</c:v>
                </c:pt>
                <c:pt idx="906">
                  <c:v>39.829246201254897</c:v>
                </c:pt>
                <c:pt idx="907">
                  <c:v>39.8562786089336</c:v>
                </c:pt>
                <c:pt idx="908">
                  <c:v>39.883281049395499</c:v>
                </c:pt>
                <c:pt idx="909">
                  <c:v>39.910253548576698</c:v>
                </c:pt>
                <c:pt idx="910">
                  <c:v>39.937196132413497</c:v>
                </c:pt>
                <c:pt idx="911">
                  <c:v>39.964108823966697</c:v>
                </c:pt>
                <c:pt idx="912">
                  <c:v>39.990991650942497</c:v>
                </c:pt>
                <c:pt idx="913">
                  <c:v>40.017844639589597</c:v>
                </c:pt>
                <c:pt idx="914">
                  <c:v>40.044667815790397</c:v>
                </c:pt>
                <c:pt idx="915">
                  <c:v>40.071461205427497</c:v>
                </c:pt>
                <c:pt idx="916">
                  <c:v>40.098224834383501</c:v>
                </c:pt>
                <c:pt idx="917">
                  <c:v>40.124958728540904</c:v>
                </c:pt>
                <c:pt idx="918">
                  <c:v>40.151662913782097</c:v>
                </c:pt>
                <c:pt idx="919">
                  <c:v>40.178337415989802</c:v>
                </c:pt>
                <c:pt idx="920">
                  <c:v>40.204982261046403</c:v>
                </c:pt>
                <c:pt idx="921">
                  <c:v>40.231597474834501</c:v>
                </c:pt>
                <c:pt idx="922">
                  <c:v>40.258183083236602</c:v>
                </c:pt>
                <c:pt idx="923">
                  <c:v>40.284739112135298</c:v>
                </c:pt>
                <c:pt idx="924">
                  <c:v>40.311265581172599</c:v>
                </c:pt>
                <c:pt idx="925">
                  <c:v>40.3377625209298</c:v>
                </c:pt>
                <c:pt idx="926">
                  <c:v>40.364229957301099</c:v>
                </c:pt>
                <c:pt idx="927">
                  <c:v>40.390667916065802</c:v>
                </c:pt>
                <c:pt idx="928">
                  <c:v>40.417076423003898</c:v>
                </c:pt>
                <c:pt idx="929">
                  <c:v>40.443455503894803</c:v>
                </c:pt>
                <c:pt idx="930">
                  <c:v>40.4698051845183</c:v>
                </c:pt>
                <c:pt idx="931">
                  <c:v>40.496125490654002</c:v>
                </c:pt>
                <c:pt idx="932">
                  <c:v>40.5224164480816</c:v>
                </c:pt>
                <c:pt idx="933">
                  <c:v>40.5486780825807</c:v>
                </c:pt>
                <c:pt idx="934">
                  <c:v>40.574910419931001</c:v>
                </c:pt>
                <c:pt idx="935">
                  <c:v>40.601113485912101</c:v>
                </c:pt>
                <c:pt idx="936">
                  <c:v>40.627287306111597</c:v>
                </c:pt>
                <c:pt idx="937">
                  <c:v>40.653431904131999</c:v>
                </c:pt>
                <c:pt idx="938">
                  <c:v>40.679547307555403</c:v>
                </c:pt>
                <c:pt idx="939">
                  <c:v>40.705633542120999</c:v>
                </c:pt>
                <c:pt idx="940">
                  <c:v>40.731690633567901</c:v>
                </c:pt>
                <c:pt idx="941">
                  <c:v>40.757718607635198</c:v>
                </c:pt>
                <c:pt idx="942">
                  <c:v>40.783717490062003</c:v>
                </c:pt>
                <c:pt idx="943">
                  <c:v>40.809687306587499</c:v>
                </c:pt>
                <c:pt idx="944">
                  <c:v>40.835628082950798</c:v>
                </c:pt>
                <c:pt idx="945">
                  <c:v>40.861539844890899</c:v>
                </c:pt>
                <c:pt idx="946">
                  <c:v>40.887422618146999</c:v>
                </c:pt>
                <c:pt idx="947">
                  <c:v>40.913276428458303</c:v>
                </c:pt>
                <c:pt idx="948">
                  <c:v>40.939101301563703</c:v>
                </c:pt>
                <c:pt idx="949">
                  <c:v>40.964897262468803</c:v>
                </c:pt>
                <c:pt idx="950">
                  <c:v>40.990664333964197</c:v>
                </c:pt>
                <c:pt idx="951">
                  <c:v>41.016402544508402</c:v>
                </c:pt>
                <c:pt idx="952">
                  <c:v>41.042111919772097</c:v>
                </c:pt>
                <c:pt idx="953">
                  <c:v>41.067792485426097</c:v>
                </c:pt>
                <c:pt idx="954">
                  <c:v>41.093444267141201</c:v>
                </c:pt>
                <c:pt idx="955">
                  <c:v>41.119067290588099</c:v>
                </c:pt>
                <c:pt idx="956">
                  <c:v>41.144661581437603</c:v>
                </c:pt>
                <c:pt idx="957">
                  <c:v>41.170227165360302</c:v>
                </c:pt>
                <c:pt idx="958">
                  <c:v>41.195764068027202</c:v>
                </c:pt>
                <c:pt idx="959">
                  <c:v>41.221272315108997</c:v>
                </c:pt>
                <c:pt idx="960">
                  <c:v>41.246751932276297</c:v>
                </c:pt>
                <c:pt idx="961">
                  <c:v>41.2722029452</c:v>
                </c:pt>
                <c:pt idx="962">
                  <c:v>41.297625377739699</c:v>
                </c:pt>
                <c:pt idx="963">
                  <c:v>41.323019252099897</c:v>
                </c:pt>
                <c:pt idx="964">
                  <c:v>41.348384597705397</c:v>
                </c:pt>
                <c:pt idx="965">
                  <c:v>41.373721440119702</c:v>
                </c:pt>
                <c:pt idx="966">
                  <c:v>41.3990298049061</c:v>
                </c:pt>
                <c:pt idx="967">
                  <c:v>41.424309717627999</c:v>
                </c:pt>
                <c:pt idx="968">
                  <c:v>41.449561203848901</c:v>
                </c:pt>
                <c:pt idx="969">
                  <c:v>41.474784289132003</c:v>
                </c:pt>
                <c:pt idx="970">
                  <c:v>41.499978999040998</c:v>
                </c:pt>
                <c:pt idx="971">
                  <c:v>41.525145359139003</c:v>
                </c:pt>
                <c:pt idx="972">
                  <c:v>41.550283394989599</c:v>
                </c:pt>
                <c:pt idx="973">
                  <c:v>41.575393132156101</c:v>
                </c:pt>
                <c:pt idx="974">
                  <c:v>41.600474596201998</c:v>
                </c:pt>
                <c:pt idx="975">
                  <c:v>41.625527810668203</c:v>
                </c:pt>
                <c:pt idx="976">
                  <c:v>41.650552799269597</c:v>
                </c:pt>
                <c:pt idx="977">
                  <c:v>41.6755495901918</c:v>
                </c:pt>
                <c:pt idx="978">
                  <c:v>41.700518208910999</c:v>
                </c:pt>
                <c:pt idx="979">
                  <c:v>41.725458680903301</c:v>
                </c:pt>
                <c:pt idx="980">
                  <c:v>41.750371031644598</c:v>
                </c:pt>
                <c:pt idx="981">
                  <c:v>41.775255286610999</c:v>
                </c:pt>
                <c:pt idx="982">
                  <c:v>41.800111471278598</c:v>
                </c:pt>
                <c:pt idx="983">
                  <c:v>41.824939611123398</c:v>
                </c:pt>
                <c:pt idx="984">
                  <c:v>41.849739731621398</c:v>
                </c:pt>
                <c:pt idx="985">
                  <c:v>41.874511858248802</c:v>
                </c:pt>
                <c:pt idx="986">
                  <c:v>41.899256016481601</c:v>
                </c:pt>
                <c:pt idx="987">
                  <c:v>41.923972231795801</c:v>
                </c:pt>
                <c:pt idx="988">
                  <c:v>41.948660527447998</c:v>
                </c:pt>
                <c:pt idx="989">
                  <c:v>41.973320928182403</c:v>
                </c:pt>
                <c:pt idx="990">
                  <c:v>41.997953461346</c:v>
                </c:pt>
                <c:pt idx="991">
                  <c:v>42.022558152339798</c:v>
                </c:pt>
                <c:pt idx="992">
                  <c:v>42.047135026565002</c:v>
                </c:pt>
                <c:pt idx="993">
                  <c:v>42.071684109422399</c:v>
                </c:pt>
                <c:pt idx="994">
                  <c:v>42.096205426313098</c:v>
                </c:pt>
                <c:pt idx="995">
                  <c:v>42.120699002638197</c:v>
                </c:pt>
                <c:pt idx="996">
                  <c:v>42.145164863798698</c:v>
                </c:pt>
                <c:pt idx="997">
                  <c:v>42.1696030351956</c:v>
                </c:pt>
                <c:pt idx="998">
                  <c:v>42.194013542229897</c:v>
                </c:pt>
                <c:pt idx="999">
                  <c:v>42.218396410302603</c:v>
                </c:pt>
                <c:pt idx="1000">
                  <c:v>42.242751664814698</c:v>
                </c:pt>
                <c:pt idx="1001">
                  <c:v>42.267079325319401</c:v>
                </c:pt>
                <c:pt idx="1002">
                  <c:v>42.291379417920801</c:v>
                </c:pt>
                <c:pt idx="1003">
                  <c:v>42.315651971359003</c:v>
                </c:pt>
                <c:pt idx="1004">
                  <c:v>42.339897010935999</c:v>
                </c:pt>
                <c:pt idx="1005">
                  <c:v>42.3641145619535</c:v>
                </c:pt>
                <c:pt idx="1006">
                  <c:v>42.388304649713298</c:v>
                </c:pt>
                <c:pt idx="1007">
                  <c:v>42.412467299517303</c:v>
                </c:pt>
                <c:pt idx="1008">
                  <c:v>42.436602536667202</c:v>
                </c:pt>
                <c:pt idx="1009">
                  <c:v>42.460710386464903</c:v>
                </c:pt>
                <c:pt idx="1010">
                  <c:v>42.484790874212202</c:v>
                </c:pt>
                <c:pt idx="1011">
                  <c:v>42.508844025210799</c:v>
                </c:pt>
                <c:pt idx="1012">
                  <c:v>42.532869864762702</c:v>
                </c:pt>
                <c:pt idx="1013">
                  <c:v>42.556868418169501</c:v>
                </c:pt>
                <c:pt idx="1014">
                  <c:v>42.580839710733201</c:v>
                </c:pt>
                <c:pt idx="1015">
                  <c:v>42.604783767755499</c:v>
                </c:pt>
                <c:pt idx="1016">
                  <c:v>42.628700614538197</c:v>
                </c:pt>
                <c:pt idx="1017">
                  <c:v>42.652590276139797</c:v>
                </c:pt>
                <c:pt idx="1018">
                  <c:v>42.676452763202903</c:v>
                </c:pt>
                <c:pt idx="1019">
                  <c:v>42.700288113278603</c:v>
                </c:pt>
                <c:pt idx="1020">
                  <c:v>42.724096351518</c:v>
                </c:pt>
                <c:pt idx="1021">
                  <c:v>42.747877503072203</c:v>
                </c:pt>
                <c:pt idx="1022">
                  <c:v>42.771631593092401</c:v>
                </c:pt>
                <c:pt idx="1023">
                  <c:v>42.795358646729703</c:v>
                </c:pt>
                <c:pt idx="1024">
                  <c:v>42.819058689135197</c:v>
                </c:pt>
                <c:pt idx="1025">
                  <c:v>42.8427317454601</c:v>
                </c:pt>
                <c:pt idx="1026">
                  <c:v>42.866377840855399</c:v>
                </c:pt>
                <c:pt idx="1027">
                  <c:v>42.889997000472299</c:v>
                </c:pt>
                <c:pt idx="1028">
                  <c:v>42.913589249461999</c:v>
                </c:pt>
                <c:pt idx="1029">
                  <c:v>42.937154612975498</c:v>
                </c:pt>
                <c:pt idx="1030">
                  <c:v>42.960693116164002</c:v>
                </c:pt>
                <c:pt idx="1031">
                  <c:v>42.984204784178601</c:v>
                </c:pt>
                <c:pt idx="1032">
                  <c:v>43.007689642170497</c:v>
                </c:pt>
                <c:pt idx="1033">
                  <c:v>43.0311477152907</c:v>
                </c:pt>
                <c:pt idx="1034">
                  <c:v>43.054579023709003</c:v>
                </c:pt>
                <c:pt idx="1035">
                  <c:v>43.077983589359398</c:v>
                </c:pt>
                <c:pt idx="1036">
                  <c:v>43.101361443384498</c:v>
                </c:pt>
                <c:pt idx="1037">
                  <c:v>43.124712610812999</c:v>
                </c:pt>
                <c:pt idx="1038">
                  <c:v>43.1480371166735</c:v>
                </c:pt>
                <c:pt idx="1039">
                  <c:v>43.171334985994598</c:v>
                </c:pt>
                <c:pt idx="1040">
                  <c:v>43.194606243804998</c:v>
                </c:pt>
                <c:pt idx="1041">
                  <c:v>43.217850915133397</c:v>
                </c:pt>
                <c:pt idx="1042">
                  <c:v>43.241069025008201</c:v>
                </c:pt>
                <c:pt idx="1043">
                  <c:v>43.2642605984582</c:v>
                </c:pt>
                <c:pt idx="1044">
                  <c:v>43.287425660512</c:v>
                </c:pt>
                <c:pt idx="1045">
                  <c:v>43.310564236198303</c:v>
                </c:pt>
                <c:pt idx="1046">
                  <c:v>43.333676350545701</c:v>
                </c:pt>
                <c:pt idx="1047">
                  <c:v>43.3567620285828</c:v>
                </c:pt>
                <c:pt idx="1048">
                  <c:v>43.379821295338203</c:v>
                </c:pt>
                <c:pt idx="1049">
                  <c:v>43.402854175840602</c:v>
                </c:pt>
                <c:pt idx="1050">
                  <c:v>43.425860695118601</c:v>
                </c:pt>
                <c:pt idx="1051">
                  <c:v>43.448840862335899</c:v>
                </c:pt>
                <c:pt idx="1052">
                  <c:v>43.471794712183502</c:v>
                </c:pt>
                <c:pt idx="1053">
                  <c:v>43.494722272352</c:v>
                </c:pt>
                <c:pt idx="1054">
                  <c:v>43.517623567677902</c:v>
                </c:pt>
                <c:pt idx="1055">
                  <c:v>43.540498622997603</c:v>
                </c:pt>
                <c:pt idx="1056">
                  <c:v>43.5633474631477</c:v>
                </c:pt>
                <c:pt idx="1057">
                  <c:v>43.586170112964602</c:v>
                </c:pt>
                <c:pt idx="1058">
                  <c:v>43.608966597284898</c:v>
                </c:pt>
                <c:pt idx="1059">
                  <c:v>43.631736940944997</c:v>
                </c:pt>
                <c:pt idx="1060">
                  <c:v>43.654481168781402</c:v>
                </c:pt>
                <c:pt idx="1061">
                  <c:v>43.677199305630602</c:v>
                </c:pt>
                <c:pt idx="1062">
                  <c:v>43.699891376329099</c:v>
                </c:pt>
                <c:pt idx="1063">
                  <c:v>43.722557405713303</c:v>
                </c:pt>
                <c:pt idx="1064">
                  <c:v>43.745197418619803</c:v>
                </c:pt>
                <c:pt idx="1065">
                  <c:v>43.767811439885001</c:v>
                </c:pt>
                <c:pt idx="1066">
                  <c:v>43.7903994943455</c:v>
                </c:pt>
                <c:pt idx="1067">
                  <c:v>43.812961604867397</c:v>
                </c:pt>
                <c:pt idx="1068">
                  <c:v>43.835497791015101</c:v>
                </c:pt>
                <c:pt idx="1069">
                  <c:v>43.858008082897101</c:v>
                </c:pt>
                <c:pt idx="1070">
                  <c:v>43.880492505212104</c:v>
                </c:pt>
                <c:pt idx="1071">
                  <c:v>43.902951082658902</c:v>
                </c:pt>
                <c:pt idx="1072">
                  <c:v>43.925383839936103</c:v>
                </c:pt>
                <c:pt idx="1073">
                  <c:v>43.947790801742599</c:v>
                </c:pt>
                <c:pt idx="1074">
                  <c:v>43.970171992776898</c:v>
                </c:pt>
                <c:pt idx="1075">
                  <c:v>43.992527437737898</c:v>
                </c:pt>
                <c:pt idx="1076">
                  <c:v>44.014857161324102</c:v>
                </c:pt>
                <c:pt idx="1077">
                  <c:v>44.0371611882344</c:v>
                </c:pt>
                <c:pt idx="1078">
                  <c:v>44.0594395431675</c:v>
                </c:pt>
                <c:pt idx="1079">
                  <c:v>44.081692250822002</c:v>
                </c:pt>
                <c:pt idx="1080">
                  <c:v>44.103919333700603</c:v>
                </c:pt>
                <c:pt idx="1081">
                  <c:v>44.126120807601197</c:v>
                </c:pt>
                <c:pt idx="1082">
                  <c:v>44.1482967054543</c:v>
                </c:pt>
                <c:pt idx="1083">
                  <c:v>44.1704470517573</c:v>
                </c:pt>
                <c:pt idx="1084">
                  <c:v>44.1925718710079</c:v>
                </c:pt>
                <c:pt idx="1085">
                  <c:v>44.214671187703601</c:v>
                </c:pt>
                <c:pt idx="1086">
                  <c:v>44.2367450263419</c:v>
                </c:pt>
                <c:pt idx="1087">
                  <c:v>44.258793411420598</c:v>
                </c:pt>
                <c:pt idx="1088">
                  <c:v>44.280816367437097</c:v>
                </c:pt>
                <c:pt idx="1089">
                  <c:v>44.302813918889001</c:v>
                </c:pt>
                <c:pt idx="1090">
                  <c:v>44.324786090273903</c:v>
                </c:pt>
                <c:pt idx="1091">
                  <c:v>44.346732906089301</c:v>
                </c:pt>
                <c:pt idx="1092">
                  <c:v>44.368654390832901</c:v>
                </c:pt>
                <c:pt idx="1093">
                  <c:v>44.3905505681279</c:v>
                </c:pt>
                <c:pt idx="1094">
                  <c:v>44.412421456685699</c:v>
                </c:pt>
                <c:pt idx="1095">
                  <c:v>44.434267086027603</c:v>
                </c:pt>
                <c:pt idx="1096">
                  <c:v>44.4560874805357</c:v>
                </c:pt>
                <c:pt idx="1097">
                  <c:v>44.477882664592201</c:v>
                </c:pt>
                <c:pt idx="1098">
                  <c:v>44.499652662579301</c:v>
                </c:pt>
                <c:pt idx="1099">
                  <c:v>44.521397498879203</c:v>
                </c:pt>
                <c:pt idx="1100">
                  <c:v>44.543117197874203</c:v>
                </c:pt>
                <c:pt idx="1101">
                  <c:v>44.564811783946404</c:v>
                </c:pt>
                <c:pt idx="1102">
                  <c:v>44.586481281478001</c:v>
                </c:pt>
                <c:pt idx="1103">
                  <c:v>44.608125714851298</c:v>
                </c:pt>
                <c:pt idx="1104">
                  <c:v>44.629745108448503</c:v>
                </c:pt>
                <c:pt idx="1105">
                  <c:v>44.6513394866517</c:v>
                </c:pt>
                <c:pt idx="1106">
                  <c:v>44.6729088732123</c:v>
                </c:pt>
                <c:pt idx="1107">
                  <c:v>44.694453284265798</c:v>
                </c:pt>
                <c:pt idx="1108">
                  <c:v>44.715972750989998</c:v>
                </c:pt>
                <c:pt idx="1109">
                  <c:v>44.737467297619702</c:v>
                </c:pt>
                <c:pt idx="1110">
                  <c:v>44.758936948389703</c:v>
                </c:pt>
                <c:pt idx="1111">
                  <c:v>44.780381727535001</c:v>
                </c:pt>
                <c:pt idx="1112">
                  <c:v>44.801801659290497</c:v>
                </c:pt>
                <c:pt idx="1113">
                  <c:v>44.823196767890899</c:v>
                </c:pt>
                <c:pt idx="1114">
                  <c:v>44.844567077571099</c:v>
                </c:pt>
                <c:pt idx="1115">
                  <c:v>44.865912612566099</c:v>
                </c:pt>
                <c:pt idx="1116">
                  <c:v>44.887233397110698</c:v>
                </c:pt>
                <c:pt idx="1117">
                  <c:v>44.908529455439798</c:v>
                </c:pt>
                <c:pt idx="1118">
                  <c:v>44.929800811788098</c:v>
                </c:pt>
                <c:pt idx="1119">
                  <c:v>44.951047490179697</c:v>
                </c:pt>
                <c:pt idx="1120">
                  <c:v>44.9722695023925</c:v>
                </c:pt>
                <c:pt idx="1121">
                  <c:v>44.9934668829411</c:v>
                </c:pt>
                <c:pt idx="1122">
                  <c:v>45.0146396559172</c:v>
                </c:pt>
                <c:pt idx="1123">
                  <c:v>45.035787845412301</c:v>
                </c:pt>
                <c:pt idx="1124">
                  <c:v>45.0569114755179</c:v>
                </c:pt>
                <c:pt idx="1125">
                  <c:v>45.078010570325603</c:v>
                </c:pt>
                <c:pt idx="1126">
                  <c:v>45.099085153926801</c:v>
                </c:pt>
                <c:pt idx="1127">
                  <c:v>45.120135250413298</c:v>
                </c:pt>
                <c:pt idx="1128">
                  <c:v>45.141160883876402</c:v>
                </c:pt>
                <c:pt idx="1129">
                  <c:v>45.162162078407803</c:v>
                </c:pt>
                <c:pt idx="1130">
                  <c:v>45.183138858098999</c:v>
                </c:pt>
                <c:pt idx="1131">
                  <c:v>45.204091247041497</c:v>
                </c:pt>
                <c:pt idx="1132">
                  <c:v>45.2250192693269</c:v>
                </c:pt>
                <c:pt idx="1133">
                  <c:v>45.2459229490468</c:v>
                </c:pt>
                <c:pt idx="1134">
                  <c:v>45.266802310292697</c:v>
                </c:pt>
                <c:pt idx="1135">
                  <c:v>45.287657371634801</c:v>
                </c:pt>
                <c:pt idx="1136">
                  <c:v>45.308488151495901</c:v>
                </c:pt>
                <c:pt idx="1137">
                  <c:v>45.3292946821852</c:v>
                </c:pt>
                <c:pt idx="1138">
                  <c:v>45.350076987619502</c:v>
                </c:pt>
                <c:pt idx="1139">
                  <c:v>45.370835091715598</c:v>
                </c:pt>
                <c:pt idx="1140">
                  <c:v>45.391569018390499</c:v>
                </c:pt>
                <c:pt idx="1141">
                  <c:v>45.4122787915611</c:v>
                </c:pt>
                <c:pt idx="1142">
                  <c:v>45.4329644351441</c:v>
                </c:pt>
                <c:pt idx="1143">
                  <c:v>45.453625973056603</c:v>
                </c:pt>
                <c:pt idx="1144">
                  <c:v>45.474263429215299</c:v>
                </c:pt>
                <c:pt idx="1145">
                  <c:v>45.494876827537198</c:v>
                </c:pt>
                <c:pt idx="1146">
                  <c:v>45.515466191939097</c:v>
                </c:pt>
                <c:pt idx="1147">
                  <c:v>45.536031546338002</c:v>
                </c:pt>
                <c:pt idx="1148">
                  <c:v>45.556572914650602</c:v>
                </c:pt>
                <c:pt idx="1149">
                  <c:v>45.5770903207939</c:v>
                </c:pt>
                <c:pt idx="1150">
                  <c:v>45.597583788684702</c:v>
                </c:pt>
                <c:pt idx="1151">
                  <c:v>45.618053329686902</c:v>
                </c:pt>
                <c:pt idx="1152">
                  <c:v>45.638498972822198</c:v>
                </c:pt>
                <c:pt idx="1153">
                  <c:v>45.658920746036003</c:v>
                </c:pt>
                <c:pt idx="1154">
                  <c:v>45.6793186730483</c:v>
                </c:pt>
                <c:pt idx="1155">
                  <c:v>45.699692777579202</c:v>
                </c:pt>
                <c:pt idx="1156">
                  <c:v>45.720043083348799</c:v>
                </c:pt>
                <c:pt idx="1157">
                  <c:v>45.740369614077103</c:v>
                </c:pt>
                <c:pt idx="1158">
                  <c:v>45.760672393484001</c:v>
                </c:pt>
                <c:pt idx="1159">
                  <c:v>45.780951445289801</c:v>
                </c:pt>
                <c:pt idx="1160">
                  <c:v>45.801206793214497</c:v>
                </c:pt>
                <c:pt idx="1161">
                  <c:v>45.821438460978001</c:v>
                </c:pt>
                <c:pt idx="1162">
                  <c:v>45.841646472300397</c:v>
                </c:pt>
                <c:pt idx="1163">
                  <c:v>45.861830850901903</c:v>
                </c:pt>
                <c:pt idx="1164">
                  <c:v>45.881991620502298</c:v>
                </c:pt>
                <c:pt idx="1165">
                  <c:v>45.902128804821899</c:v>
                </c:pt>
                <c:pt idx="1166">
                  <c:v>45.922242426210502</c:v>
                </c:pt>
                <c:pt idx="1167">
                  <c:v>45.942332493479498</c:v>
                </c:pt>
                <c:pt idx="1168">
                  <c:v>45.962399043381602</c:v>
                </c:pt>
                <c:pt idx="1169">
                  <c:v>45.9824420994427</c:v>
                </c:pt>
                <c:pt idx="1170">
                  <c:v>46.002461685188898</c:v>
                </c:pt>
                <c:pt idx="1171">
                  <c:v>46.022457824146201</c:v>
                </c:pt>
                <c:pt idx="1172">
                  <c:v>46.042430539840701</c:v>
                </c:pt>
                <c:pt idx="1173">
                  <c:v>46.062379855798198</c:v>
                </c:pt>
                <c:pt idx="1174">
                  <c:v>46.082305795544897</c:v>
                </c:pt>
                <c:pt idx="1175">
                  <c:v>46.102208382606698</c:v>
                </c:pt>
                <c:pt idx="1176">
                  <c:v>46.122087640509697</c:v>
                </c:pt>
                <c:pt idx="1177">
                  <c:v>46.141943592779903</c:v>
                </c:pt>
                <c:pt idx="1178">
                  <c:v>46.161776262943299</c:v>
                </c:pt>
                <c:pt idx="1179">
                  <c:v>46.181585674525898</c:v>
                </c:pt>
                <c:pt idx="1180">
                  <c:v>46.2013718510537</c:v>
                </c:pt>
                <c:pt idx="1181">
                  <c:v>46.221134816052803</c:v>
                </c:pt>
                <c:pt idx="1182">
                  <c:v>46.240874585058997</c:v>
                </c:pt>
                <c:pt idx="1183">
                  <c:v>46.260591176999</c:v>
                </c:pt>
                <c:pt idx="1184">
                  <c:v>46.280284624355701</c:v>
                </c:pt>
                <c:pt idx="1185">
                  <c:v>46.299954950442597</c:v>
                </c:pt>
                <c:pt idx="1186">
                  <c:v>46.319602178573099</c:v>
                </c:pt>
                <c:pt idx="1187">
                  <c:v>46.339226332060498</c:v>
                </c:pt>
                <c:pt idx="1188">
                  <c:v>46.358827434218298</c:v>
                </c:pt>
                <c:pt idx="1189">
                  <c:v>46.378405508359997</c:v>
                </c:pt>
                <c:pt idx="1190">
                  <c:v>46.397960577798798</c:v>
                </c:pt>
                <c:pt idx="1191">
                  <c:v>46.417492665848201</c:v>
                </c:pt>
                <c:pt idx="1192">
                  <c:v>46.437001795821701</c:v>
                </c:pt>
                <c:pt idx="1193">
                  <c:v>46.456487991032603</c:v>
                </c:pt>
                <c:pt idx="1194">
                  <c:v>46.475951274794397</c:v>
                </c:pt>
                <c:pt idx="1195">
                  <c:v>46.495391670420403</c:v>
                </c:pt>
                <c:pt idx="1196">
                  <c:v>46.514809201224097</c:v>
                </c:pt>
                <c:pt idx="1197">
                  <c:v>46.534203890518803</c:v>
                </c:pt>
                <c:pt idx="1198">
                  <c:v>46.553575746959297</c:v>
                </c:pt>
                <c:pt idx="1199">
                  <c:v>46.572924801699401</c:v>
                </c:pt>
                <c:pt idx="1200">
                  <c:v>46.592251081225697</c:v>
                </c:pt>
                <c:pt idx="1201">
                  <c:v>46.6115546086425</c:v>
                </c:pt>
                <c:pt idx="1202">
                  <c:v>46.630835407054299</c:v>
                </c:pt>
                <c:pt idx="1203">
                  <c:v>46.650093499565401</c:v>
                </c:pt>
                <c:pt idx="1204">
                  <c:v>46.669328909280303</c:v>
                </c:pt>
                <c:pt idx="1205">
                  <c:v>46.688541659303397</c:v>
                </c:pt>
                <c:pt idx="1206">
                  <c:v>46.707731772739102</c:v>
                </c:pt>
                <c:pt idx="1207">
                  <c:v>46.726899272691803</c:v>
                </c:pt>
                <c:pt idx="1208">
                  <c:v>46.746044182265997</c:v>
                </c:pt>
                <c:pt idx="1209">
                  <c:v>46.765166524565998</c:v>
                </c:pt>
                <c:pt idx="1210">
                  <c:v>46.784266322696297</c:v>
                </c:pt>
                <c:pt idx="1211">
                  <c:v>46.803343599761298</c:v>
                </c:pt>
                <c:pt idx="1212">
                  <c:v>46.822398378865401</c:v>
                </c:pt>
                <c:pt idx="1213">
                  <c:v>46.841430680427798</c:v>
                </c:pt>
                <c:pt idx="1214">
                  <c:v>46.860440513491703</c:v>
                </c:pt>
                <c:pt idx="1215">
                  <c:v>46.879427914362402</c:v>
                </c:pt>
                <c:pt idx="1216">
                  <c:v>46.8983929059331</c:v>
                </c:pt>
                <c:pt idx="1217">
                  <c:v>46.917335511097299</c:v>
                </c:pt>
                <c:pt idx="1218">
                  <c:v>46.936255752748302</c:v>
                </c:pt>
                <c:pt idx="1219">
                  <c:v>46.955153653779398</c:v>
                </c:pt>
                <c:pt idx="1220">
                  <c:v>46.974029237083997</c:v>
                </c:pt>
                <c:pt idx="1221">
                  <c:v>46.992882525555402</c:v>
                </c:pt>
                <c:pt idx="1222">
                  <c:v>47.011713542087001</c:v>
                </c:pt>
                <c:pt idx="1223">
                  <c:v>47.030522309572</c:v>
                </c:pt>
                <c:pt idx="1224">
                  <c:v>47.049308850903898</c:v>
                </c:pt>
                <c:pt idx="1225">
                  <c:v>47.068073188976001</c:v>
                </c:pt>
                <c:pt idx="1226">
                  <c:v>47.086815346681597</c:v>
                </c:pt>
                <c:pt idx="1227">
                  <c:v>47.105535346914003</c:v>
                </c:pt>
                <c:pt idx="1228">
                  <c:v>47.124233212566701</c:v>
                </c:pt>
                <c:pt idx="1229">
                  <c:v>47.142908952828897</c:v>
                </c:pt>
                <c:pt idx="1230">
                  <c:v>47.1615625880709</c:v>
                </c:pt>
                <c:pt idx="1231">
                  <c:v>47.180194153221599</c:v>
                </c:pt>
                <c:pt idx="1232">
                  <c:v>47.198803670978997</c:v>
                </c:pt>
                <c:pt idx="1233">
                  <c:v>47.217391164040997</c:v>
                </c:pt>
                <c:pt idx="1234">
                  <c:v>47.235956655105497</c:v>
                </c:pt>
                <c:pt idx="1235">
                  <c:v>47.254500166870201</c:v>
                </c:pt>
                <c:pt idx="1236">
                  <c:v>47.2730217220331</c:v>
                </c:pt>
                <c:pt idx="1237">
                  <c:v>47.291521343291997</c:v>
                </c:pt>
                <c:pt idx="1238">
                  <c:v>47.309999053344903</c:v>
                </c:pt>
                <c:pt idx="1239">
                  <c:v>47.328454874889601</c:v>
                </c:pt>
                <c:pt idx="1240">
                  <c:v>47.346888830624003</c:v>
                </c:pt>
                <c:pt idx="1241">
                  <c:v>47.365300943245998</c:v>
                </c:pt>
                <c:pt idx="1242">
                  <c:v>47.383691235453298</c:v>
                </c:pt>
                <c:pt idx="1243">
                  <c:v>47.402059729944</c:v>
                </c:pt>
                <c:pt idx="1244">
                  <c:v>47.4204064494159</c:v>
                </c:pt>
                <c:pt idx="1245">
                  <c:v>47.438731416566803</c:v>
                </c:pt>
                <c:pt idx="1246">
                  <c:v>47.457034654094699</c:v>
                </c:pt>
                <c:pt idx="1247">
                  <c:v>47.475316184697398</c:v>
                </c:pt>
                <c:pt idx="1248">
                  <c:v>47.493576031072799</c:v>
                </c:pt>
                <c:pt idx="1249">
                  <c:v>47.5118141949932</c:v>
                </c:pt>
                <c:pt idx="1250">
                  <c:v>47.530030700395898</c:v>
                </c:pt>
                <c:pt idx="1251">
                  <c:v>47.548225584011597</c:v>
                </c:pt>
                <c:pt idx="1252">
                  <c:v>47.5663988682753</c:v>
                </c:pt>
                <c:pt idx="1253">
                  <c:v>47.584550575622103</c:v>
                </c:pt>
                <c:pt idx="1254">
                  <c:v>47.602680728487002</c:v>
                </c:pt>
                <c:pt idx="1255">
                  <c:v>47.620789349305198</c:v>
                </c:pt>
                <c:pt idx="1256">
                  <c:v>47.638876460511497</c:v>
                </c:pt>
                <c:pt idx="1257">
                  <c:v>47.6569420845411</c:v>
                </c:pt>
                <c:pt idx="1258">
                  <c:v>47.674986243829103</c:v>
                </c:pt>
                <c:pt idx="1259">
                  <c:v>47.693008960810403</c:v>
                </c:pt>
                <c:pt idx="1260">
                  <c:v>47.711010257920201</c:v>
                </c:pt>
                <c:pt idx="1261">
                  <c:v>47.728990157593401</c:v>
                </c:pt>
                <c:pt idx="1262">
                  <c:v>47.746948682265099</c:v>
                </c:pt>
                <c:pt idx="1263">
                  <c:v>47.764885854370398</c:v>
                </c:pt>
                <c:pt idx="1264">
                  <c:v>47.7828016963444</c:v>
                </c:pt>
                <c:pt idx="1265">
                  <c:v>47.800696230621902</c:v>
                </c:pt>
                <c:pt idx="1266">
                  <c:v>47.818569479638199</c:v>
                </c:pt>
                <c:pt idx="1267">
                  <c:v>47.836421465828302</c:v>
                </c:pt>
                <c:pt idx="1268">
                  <c:v>47.854252211627099</c:v>
                </c:pt>
                <c:pt idx="1269">
                  <c:v>47.872061713816997</c:v>
                </c:pt>
                <c:pt idx="1270">
                  <c:v>47.889850001307401</c:v>
                </c:pt>
                <c:pt idx="1271">
                  <c:v>47.907617109507903</c:v>
                </c:pt>
                <c:pt idx="1272">
                  <c:v>47.9253630605659</c:v>
                </c:pt>
                <c:pt idx="1273">
                  <c:v>47.943087876629001</c:v>
                </c:pt>
                <c:pt idx="1274">
                  <c:v>47.960791579844603</c:v>
                </c:pt>
                <c:pt idx="1275">
                  <c:v>47.978474192360302</c:v>
                </c:pt>
                <c:pt idx="1276">
                  <c:v>47.996135736323502</c:v>
                </c:pt>
                <c:pt idx="1277">
                  <c:v>48.013776233881899</c:v>
                </c:pt>
                <c:pt idx="1278">
                  <c:v>48.031395707182803</c:v>
                </c:pt>
                <c:pt idx="1279">
                  <c:v>48.048994178373803</c:v>
                </c:pt>
                <c:pt idx="1280">
                  <c:v>48.066571669602403</c:v>
                </c:pt>
                <c:pt idx="1281">
                  <c:v>48.084128203016199</c:v>
                </c:pt>
                <c:pt idx="1282">
                  <c:v>48.101663800762502</c:v>
                </c:pt>
                <c:pt idx="1283">
                  <c:v>48.119178484989099</c:v>
                </c:pt>
                <c:pt idx="1284">
                  <c:v>48.136672277843203</c:v>
                </c:pt>
                <c:pt idx="1285">
                  <c:v>48.154145201472502</c:v>
                </c:pt>
                <c:pt idx="1286">
                  <c:v>48.1715972780245</c:v>
                </c:pt>
                <c:pt idx="1287">
                  <c:v>48.189028529646599</c:v>
                </c:pt>
                <c:pt idx="1288">
                  <c:v>48.206438978486403</c:v>
                </c:pt>
                <c:pt idx="1289">
                  <c:v>48.223828617377698</c:v>
                </c:pt>
                <c:pt idx="1290">
                  <c:v>48.2411974804699</c:v>
                </c:pt>
                <c:pt idx="1291">
                  <c:v>48.2585456008078</c:v>
                </c:pt>
                <c:pt idx="1292">
                  <c:v>48.275873000242598</c:v>
                </c:pt>
                <c:pt idx="1293">
                  <c:v>48.293179700625402</c:v>
                </c:pt>
                <c:pt idx="1294">
                  <c:v>48.310465723807198</c:v>
                </c:pt>
                <c:pt idx="1295">
                  <c:v>48.327731091639301</c:v>
                </c:pt>
                <c:pt idx="1296">
                  <c:v>48.344975825972703</c:v>
                </c:pt>
                <c:pt idx="1297">
                  <c:v>48.3621999486585</c:v>
                </c:pt>
                <c:pt idx="1298">
                  <c:v>48.379403481548003</c:v>
                </c:pt>
                <c:pt idx="1299">
                  <c:v>48.396586446492101</c:v>
                </c:pt>
                <c:pt idx="1300">
                  <c:v>48.413748865342001</c:v>
                </c:pt>
                <c:pt idx="1301">
                  <c:v>48.430890759948902</c:v>
                </c:pt>
                <c:pt idx="1302">
                  <c:v>48.448012152163898</c:v>
                </c:pt>
                <c:pt idx="1303">
                  <c:v>48.465113063837997</c:v>
                </c:pt>
                <c:pt idx="1304">
                  <c:v>48.482193516822498</c:v>
                </c:pt>
                <c:pt idx="1305">
                  <c:v>48.499253532968297</c:v>
                </c:pt>
                <c:pt idx="1306">
                  <c:v>48.516293134126698</c:v>
                </c:pt>
                <c:pt idx="1307">
                  <c:v>48.533312342148797</c:v>
                </c:pt>
                <c:pt idx="1308">
                  <c:v>48.5503111788857</c:v>
                </c:pt>
                <c:pt idx="1309">
                  <c:v>48.567289612382801</c:v>
                </c:pt>
                <c:pt idx="1310">
                  <c:v>48.584247695972699</c:v>
                </c:pt>
                <c:pt idx="1311">
                  <c:v>48.601185466050801</c:v>
                </c:pt>
                <c:pt idx="1312">
                  <c:v>48.618102944200999</c:v>
                </c:pt>
                <c:pt idx="1313">
                  <c:v>48.635000152007301</c:v>
                </c:pt>
                <c:pt idx="1314">
                  <c:v>48.651877111053601</c:v>
                </c:pt>
                <c:pt idx="1315">
                  <c:v>48.668733842923899</c:v>
                </c:pt>
                <c:pt idx="1316">
                  <c:v>48.685570369201997</c:v>
                </c:pt>
                <c:pt idx="1317">
                  <c:v>48.702386711472101</c:v>
                </c:pt>
                <c:pt idx="1318">
                  <c:v>48.7191828913178</c:v>
                </c:pt>
                <c:pt idx="1319">
                  <c:v>48.735958930323299</c:v>
                </c:pt>
                <c:pt idx="1320">
                  <c:v>48.7527148500725</c:v>
                </c:pt>
                <c:pt idx="1321">
                  <c:v>48.769450672149198</c:v>
                </c:pt>
                <c:pt idx="1322">
                  <c:v>48.786166418137498</c:v>
                </c:pt>
                <c:pt idx="1323">
                  <c:v>48.802862109621202</c:v>
                </c:pt>
                <c:pt idx="1324">
                  <c:v>48.819537768184297</c:v>
                </c:pt>
                <c:pt idx="1325">
                  <c:v>48.836193415410797</c:v>
                </c:pt>
                <c:pt idx="1326">
                  <c:v>48.852829072884496</c:v>
                </c:pt>
                <c:pt idx="1327">
                  <c:v>48.869444762189502</c:v>
                </c:pt>
                <c:pt idx="1328">
                  <c:v>48.886040504909602</c:v>
                </c:pt>
                <c:pt idx="1329">
                  <c:v>48.902616322628802</c:v>
                </c:pt>
                <c:pt idx="1330">
                  <c:v>48.919172236930997</c:v>
                </c:pt>
                <c:pt idx="1331">
                  <c:v>48.935708269400202</c:v>
                </c:pt>
                <c:pt idx="1332">
                  <c:v>48.952224441620302</c:v>
                </c:pt>
                <c:pt idx="1333">
                  <c:v>48.9687207751752</c:v>
                </c:pt>
                <c:pt idx="1334">
                  <c:v>48.985197291648902</c:v>
                </c:pt>
                <c:pt idx="1335">
                  <c:v>49.001654012625401</c:v>
                </c:pt>
                <c:pt idx="1336">
                  <c:v>49.018090918627401</c:v>
                </c:pt>
                <c:pt idx="1337">
                  <c:v>49.0345080106731</c:v>
                </c:pt>
                <c:pt idx="1338">
                  <c:v>49.050905361234904</c:v>
                </c:pt>
                <c:pt idx="1339">
                  <c:v>49.067282991523498</c:v>
                </c:pt>
                <c:pt idx="1340">
                  <c:v>49.083640922749503</c:v>
                </c:pt>
                <c:pt idx="1341">
                  <c:v>49.099979176123902</c:v>
                </c:pt>
                <c:pt idx="1342">
                  <c:v>49.116297772857301</c:v>
                </c:pt>
                <c:pt idx="1343">
                  <c:v>49.132596734160501</c:v>
                </c:pt>
                <c:pt idx="1344">
                  <c:v>49.148876081244097</c:v>
                </c:pt>
                <c:pt idx="1345">
                  <c:v>49.165135835319099</c:v>
                </c:pt>
                <c:pt idx="1346">
                  <c:v>49.181376017596001</c:v>
                </c:pt>
                <c:pt idx="1347">
                  <c:v>49.1975966492857</c:v>
                </c:pt>
                <c:pt idx="1348">
                  <c:v>49.213797751598896</c:v>
                </c:pt>
                <c:pt idx="1349">
                  <c:v>49.229979345746301</c:v>
                </c:pt>
                <c:pt idx="1350">
                  <c:v>49.246141452938801</c:v>
                </c:pt>
                <c:pt idx="1351">
                  <c:v>49.262284094386999</c:v>
                </c:pt>
                <c:pt idx="1352">
                  <c:v>49.278407291301697</c:v>
                </c:pt>
                <c:pt idx="1353">
                  <c:v>49.294511064893598</c:v>
                </c:pt>
                <c:pt idx="1354">
                  <c:v>49.310595436373497</c:v>
                </c:pt>
                <c:pt idx="1355">
                  <c:v>49.326660426952103</c:v>
                </c:pt>
                <c:pt idx="1356">
                  <c:v>49.342706057840203</c:v>
                </c:pt>
                <c:pt idx="1357">
                  <c:v>49.358732350248502</c:v>
                </c:pt>
                <c:pt idx="1358">
                  <c:v>49.3747393253878</c:v>
                </c:pt>
                <c:pt idx="1359">
                  <c:v>49.3907270044688</c:v>
                </c:pt>
                <c:pt idx="1360">
                  <c:v>49.406695408702298</c:v>
                </c:pt>
                <c:pt idx="1361">
                  <c:v>49.422644559298902</c:v>
                </c:pt>
                <c:pt idx="1362">
                  <c:v>49.438574477469601</c:v>
                </c:pt>
                <c:pt idx="1363">
                  <c:v>49.454485175249602</c:v>
                </c:pt>
                <c:pt idx="1364">
                  <c:v>49.470376581224301</c:v>
                </c:pt>
                <c:pt idx="1365">
                  <c:v>49.486248806521601</c:v>
                </c:pt>
                <c:pt idx="1366">
                  <c:v>49.502101871934201</c:v>
                </c:pt>
                <c:pt idx="1367">
                  <c:v>49.517935798254797</c:v>
                </c:pt>
                <c:pt idx="1368">
                  <c:v>49.533750606276399</c:v>
                </c:pt>
                <c:pt idx="1369">
                  <c:v>49.549546316791499</c:v>
                </c:pt>
                <c:pt idx="1370">
                  <c:v>49.565322950593099</c:v>
                </c:pt>
                <c:pt idx="1371">
                  <c:v>49.581080528473798</c:v>
                </c:pt>
                <c:pt idx="1372">
                  <c:v>49.596819071226399</c:v>
                </c:pt>
                <c:pt idx="1373">
                  <c:v>49.612538599643699</c:v>
                </c:pt>
                <c:pt idx="1374">
                  <c:v>49.628239134518502</c:v>
                </c:pt>
                <c:pt idx="1375">
                  <c:v>49.643920696643498</c:v>
                </c:pt>
                <c:pt idx="1376">
                  <c:v>49.659583306811498</c:v>
                </c:pt>
                <c:pt idx="1377">
                  <c:v>49.6752269858153</c:v>
                </c:pt>
                <c:pt idx="1378">
                  <c:v>49.690851754447699</c:v>
                </c:pt>
                <c:pt idx="1379">
                  <c:v>49.706457633501302</c:v>
                </c:pt>
                <c:pt idx="1380">
                  <c:v>49.722044643769003</c:v>
                </c:pt>
                <c:pt idx="1381">
                  <c:v>49.737612806043501</c:v>
                </c:pt>
                <c:pt idx="1382">
                  <c:v>49.753162141117699</c:v>
                </c:pt>
                <c:pt idx="1383">
                  <c:v>49.768692669784201</c:v>
                </c:pt>
                <c:pt idx="1384">
                  <c:v>49.784204412835898</c:v>
                </c:pt>
                <c:pt idx="1385">
                  <c:v>49.799697391065401</c:v>
                </c:pt>
                <c:pt idx="1386">
                  <c:v>49.815171625265698</c:v>
                </c:pt>
                <c:pt idx="1387">
                  <c:v>49.830627136229403</c:v>
                </c:pt>
                <c:pt idx="1388">
                  <c:v>49.846063944749297</c:v>
                </c:pt>
                <c:pt idx="1389">
                  <c:v>49.861482071618198</c:v>
                </c:pt>
                <c:pt idx="1390">
                  <c:v>49.876881537628897</c:v>
                </c:pt>
                <c:pt idx="1391">
                  <c:v>49.892261952972802</c:v>
                </c:pt>
                <c:pt idx="1392">
                  <c:v>49.907624084195596</c:v>
                </c:pt>
                <c:pt idx="1393">
                  <c:v>49.922967599295603</c:v>
                </c:pt>
                <c:pt idx="1394">
                  <c:v>49.938292519030298</c:v>
                </c:pt>
                <c:pt idx="1395">
                  <c:v>49.953598864141398</c:v>
                </c:pt>
                <c:pt idx="1396">
                  <c:v>49.968886655355099</c:v>
                </c:pt>
                <c:pt idx="1397">
                  <c:v>49.984155913381699</c:v>
                </c:pt>
                <c:pt idx="1398">
                  <c:v>49.999406658915902</c:v>
                </c:pt>
                <c:pt idx="1399">
                  <c:v>50.014638912636698</c:v>
                </c:pt>
                <c:pt idx="1400">
                  <c:v>50.029852695207403</c:v>
                </c:pt>
                <c:pt idx="1401">
                  <c:v>50.045048027275499</c:v>
                </c:pt>
                <c:pt idx="1402">
                  <c:v>50.060224929472803</c:v>
                </c:pt>
                <c:pt idx="1403">
                  <c:v>50.075383422415598</c:v>
                </c:pt>
                <c:pt idx="1404">
                  <c:v>50.090523526704096</c:v>
                </c:pt>
                <c:pt idx="1405">
                  <c:v>50.105645262923197</c:v>
                </c:pt>
                <c:pt idx="1406">
                  <c:v>50.120748651641797</c:v>
                </c:pt>
                <c:pt idx="1407">
                  <c:v>50.135833713413298</c:v>
                </c:pt>
                <c:pt idx="1408">
                  <c:v>50.150900468775198</c:v>
                </c:pt>
                <c:pt idx="1409">
                  <c:v>50.1659489382494</c:v>
                </c:pt>
                <c:pt idx="1410">
                  <c:v>50.180979142341997</c:v>
                </c:pt>
                <c:pt idx="1411">
                  <c:v>50.195991101543697</c:v>
                </c:pt>
                <c:pt idx="1412">
                  <c:v>50.210984836328997</c:v>
                </c:pt>
                <c:pt idx="1413">
                  <c:v>50.225960367157001</c:v>
                </c:pt>
                <c:pt idx="1414">
                  <c:v>50.240917714471202</c:v>
                </c:pt>
                <c:pt idx="1415">
                  <c:v>50.255856898699001</c:v>
                </c:pt>
                <c:pt idx="1416">
                  <c:v>50.270777940252501</c:v>
                </c:pt>
                <c:pt idx="1417">
                  <c:v>50.285680859527801</c:v>
                </c:pt>
                <c:pt idx="1418">
                  <c:v>50.300565626878502</c:v>
                </c:pt>
                <c:pt idx="1419">
                  <c:v>50.315432230140701</c:v>
                </c:pt>
                <c:pt idx="1420">
                  <c:v>50.330280760913602</c:v>
                </c:pt>
                <c:pt idx="1421">
                  <c:v>50.345111239100397</c:v>
                </c:pt>
                <c:pt idx="1422">
                  <c:v>50.359923684582398</c:v>
                </c:pt>
                <c:pt idx="1423">
                  <c:v>50.374718117218201</c:v>
                </c:pt>
                <c:pt idx="1424">
                  <c:v>50.389494556844298</c:v>
                </c:pt>
                <c:pt idx="1425">
                  <c:v>50.404253023274798</c:v>
                </c:pt>
                <c:pt idx="1426">
                  <c:v>50.4189935363014</c:v>
                </c:pt>
                <c:pt idx="1427">
                  <c:v>50.433716115693699</c:v>
                </c:pt>
                <c:pt idx="1428">
                  <c:v>50.4484207811986</c:v>
                </c:pt>
                <c:pt idx="1429">
                  <c:v>50.463107552540997</c:v>
                </c:pt>
                <c:pt idx="1430">
                  <c:v>50.477776449423203</c:v>
                </c:pt>
                <c:pt idx="1431">
                  <c:v>50.492427491525497</c:v>
                </c:pt>
                <c:pt idx="1432">
                  <c:v>50.507060698505498</c:v>
                </c:pt>
                <c:pt idx="1433">
                  <c:v>50.521676089998799</c:v>
                </c:pt>
                <c:pt idx="1434">
                  <c:v>50.536273685618298</c:v>
                </c:pt>
                <c:pt idx="1435">
                  <c:v>50.550853504954901</c:v>
                </c:pt>
                <c:pt idx="1436">
                  <c:v>50.565415567577098</c:v>
                </c:pt>
                <c:pt idx="1437">
                  <c:v>50.579959893030797</c:v>
                </c:pt>
                <c:pt idx="1438">
                  <c:v>50.594486500839999</c:v>
                </c:pt>
                <c:pt idx="1439">
                  <c:v>50.608995410505997</c:v>
                </c:pt>
                <c:pt idx="1440">
                  <c:v>50.623486641508002</c:v>
                </c:pt>
                <c:pt idx="1441">
                  <c:v>50.637960213302698</c:v>
                </c:pt>
                <c:pt idx="1442">
                  <c:v>50.652416145324501</c:v>
                </c:pt>
                <c:pt idx="1443">
                  <c:v>50.666854456985703</c:v>
                </c:pt>
                <c:pt idx="1444">
                  <c:v>50.681275167675899</c:v>
                </c:pt>
                <c:pt idx="1445">
                  <c:v>50.695678296762701</c:v>
                </c:pt>
                <c:pt idx="1446">
                  <c:v>50.710063863591103</c:v>
                </c:pt>
                <c:pt idx="1447">
                  <c:v>50.724431887483902</c:v>
                </c:pt>
                <c:pt idx="1448">
                  <c:v>50.738782387741502</c:v>
                </c:pt>
                <c:pt idx="1449">
                  <c:v>50.753115383642204</c:v>
                </c:pt>
                <c:pt idx="1450">
                  <c:v>50.767430894441603</c:v>
                </c:pt>
                <c:pt idx="1451">
                  <c:v>50.781728939373203</c:v>
                </c:pt>
                <c:pt idx="1452">
                  <c:v>50.796009537648203</c:v>
                </c:pt>
                <c:pt idx="1453">
                  <c:v>50.810272708455301</c:v>
                </c:pt>
                <c:pt idx="1454">
                  <c:v>50.824518470961003</c:v>
                </c:pt>
                <c:pt idx="1455">
                  <c:v>50.838746844309398</c:v>
                </c:pt>
                <c:pt idx="1456">
                  <c:v>50.852957847622299</c:v>
                </c:pt>
                <c:pt idx="1457">
                  <c:v>50.867151499999103</c:v>
                </c:pt>
                <c:pt idx="1458">
                  <c:v>50.881327820517001</c:v>
                </c:pt>
                <c:pt idx="1459">
                  <c:v>50.895486828230801</c:v>
                </c:pt>
                <c:pt idx="1460">
                  <c:v>50.9096285401979</c:v>
                </c:pt>
                <c:pt idx="1461">
                  <c:v>50.9237529740467</c:v>
                </c:pt>
                <c:pt idx="1462">
                  <c:v>50.937860151667003</c:v>
                </c:pt>
                <c:pt idx="1463">
                  <c:v>50.951950092006797</c:v>
                </c:pt>
                <c:pt idx="1464">
                  <c:v>50.966022813991898</c:v>
                </c:pt>
                <c:pt idx="1465">
                  <c:v>50.980078336524997</c:v>
                </c:pt>
                <c:pt idx="1466">
                  <c:v>50.994116678486698</c:v>
                </c:pt>
                <c:pt idx="1467">
                  <c:v>51.008137858734599</c:v>
                </c:pt>
                <c:pt idx="1468">
                  <c:v>51.022141896104003</c:v>
                </c:pt>
                <c:pt idx="1469">
                  <c:v>51.036128809407302</c:v>
                </c:pt>
                <c:pt idx="1470">
                  <c:v>51.050098617434699</c:v>
                </c:pt>
                <c:pt idx="1471">
                  <c:v>51.064051338953398</c:v>
                </c:pt>
                <c:pt idx="1472">
                  <c:v>51.077986992708198</c:v>
                </c:pt>
                <c:pt idx="1473">
                  <c:v>51.091905597421203</c:v>
                </c:pt>
                <c:pt idx="1474">
                  <c:v>51.1058071717922</c:v>
                </c:pt>
                <c:pt idx="1475">
                  <c:v>51.119691734497998</c:v>
                </c:pt>
                <c:pt idx="1476">
                  <c:v>51.133559304193</c:v>
                </c:pt>
                <c:pt idx="1477">
                  <c:v>51.147409899509</c:v>
                </c:pt>
                <c:pt idx="1478">
                  <c:v>51.161243539055199</c:v>
                </c:pt>
                <c:pt idx="1479">
                  <c:v>51.175060241418102</c:v>
                </c:pt>
                <c:pt idx="1480">
                  <c:v>51.188860025161702</c:v>
                </c:pt>
                <c:pt idx="1481">
                  <c:v>51.202642908827499</c:v>
                </c:pt>
                <c:pt idx="1482">
                  <c:v>51.216408910934099</c:v>
                </c:pt>
                <c:pt idx="1483">
                  <c:v>51.230158049977803</c:v>
                </c:pt>
                <c:pt idx="1484">
                  <c:v>51.243890344432103</c:v>
                </c:pt>
                <c:pt idx="1485">
                  <c:v>51.257605812748103</c:v>
                </c:pt>
                <c:pt idx="1486">
                  <c:v>51.2713044733541</c:v>
                </c:pt>
                <c:pt idx="1487">
                  <c:v>51.284986344655898</c:v>
                </c:pt>
                <c:pt idx="1488">
                  <c:v>51.298651445036803</c:v>
                </c:pt>
                <c:pt idx="1489">
                  <c:v>51.312299792857097</c:v>
                </c:pt>
                <c:pt idx="1490">
                  <c:v>51.325931406455098</c:v>
                </c:pt>
                <c:pt idx="1491">
                  <c:v>51.339546304145998</c:v>
                </c:pt>
                <c:pt idx="1492">
                  <c:v>51.353144504222698</c:v>
                </c:pt>
                <c:pt idx="1493">
                  <c:v>51.366726024955298</c:v>
                </c:pt>
                <c:pt idx="1494">
                  <c:v>51.380290884591503</c:v>
                </c:pt>
                <c:pt idx="1495">
                  <c:v>51.3938391013562</c:v>
                </c:pt>
                <c:pt idx="1496">
                  <c:v>51.407370693451803</c:v>
                </c:pt>
                <c:pt idx="1497">
                  <c:v>51.420885679058102</c:v>
                </c:pt>
                <c:pt idx="1498">
                  <c:v>51.4343840763323</c:v>
                </c:pt>
                <c:pt idx="1499">
                  <c:v>51.447865903409102</c:v>
                </c:pt>
                <c:pt idx="1500">
                  <c:v>51.4613311784004</c:v>
                </c:pt>
                <c:pt idx="1501">
                  <c:v>51.474779919395502</c:v>
                </c:pt>
                <c:pt idx="1502">
                  <c:v>51.488212173571</c:v>
                </c:pt>
                <c:pt idx="1503">
                  <c:v>51.501627980834897</c:v>
                </c:pt>
                <c:pt idx="1504">
                  <c:v>51.515027315068998</c:v>
                </c:pt>
                <c:pt idx="1505">
                  <c:v>51.5284101945321</c:v>
                </c:pt>
                <c:pt idx="1506">
                  <c:v>51.5417766374647</c:v>
                </c:pt>
                <c:pt idx="1507">
                  <c:v>51.555126662088398</c:v>
                </c:pt>
                <c:pt idx="1508">
                  <c:v>51.568460286606502</c:v>
                </c:pt>
                <c:pt idx="1509">
                  <c:v>51.581777529203599</c:v>
                </c:pt>
                <c:pt idx="1510">
                  <c:v>51.595078408045701</c:v>
                </c:pt>
                <c:pt idx="1511">
                  <c:v>51.608362941280198</c:v>
                </c:pt>
                <c:pt idx="1512">
                  <c:v>51.621631147035899</c:v>
                </c:pt>
                <c:pt idx="1513">
                  <c:v>51.634883043422903</c:v>
                </c:pt>
                <c:pt idx="1514">
                  <c:v>51.648118648533099</c:v>
                </c:pt>
                <c:pt idx="1515">
                  <c:v>51.661337980439299</c:v>
                </c:pt>
                <c:pt idx="1516">
                  <c:v>51.674541057196002</c:v>
                </c:pt>
                <c:pt idx="1517">
                  <c:v>51.6877278968391</c:v>
                </c:pt>
                <c:pt idx="1518">
                  <c:v>51.700898517385802</c:v>
                </c:pt>
                <c:pt idx="1519">
                  <c:v>51.714052936834698</c:v>
                </c:pt>
                <c:pt idx="1520">
                  <c:v>51.727191173166098</c:v>
                </c:pt>
                <c:pt idx="1521">
                  <c:v>51.740313244341202</c:v>
                </c:pt>
                <c:pt idx="1522">
                  <c:v>51.753419168302997</c:v>
                </c:pt>
                <c:pt idx="1523">
                  <c:v>51.766508962975799</c:v>
                </c:pt>
                <c:pt idx="1524">
                  <c:v>51.779582646265297</c:v>
                </c:pt>
                <c:pt idx="1525">
                  <c:v>51.792640236058503</c:v>
                </c:pt>
                <c:pt idx="1526">
                  <c:v>51.805681750224103</c:v>
                </c:pt>
                <c:pt idx="1527">
                  <c:v>51.818707206611798</c:v>
                </c:pt>
                <c:pt idx="1528">
                  <c:v>51.831716623053097</c:v>
                </c:pt>
                <c:pt idx="1529">
                  <c:v>51.844710017360597</c:v>
                </c:pt>
                <c:pt idx="1530">
                  <c:v>51.857687407328399</c:v>
                </c:pt>
                <c:pt idx="1531">
                  <c:v>51.870648810732199</c:v>
                </c:pt>
                <c:pt idx="1532">
                  <c:v>51.883594245328901</c:v>
                </c:pt>
                <c:pt idx="1533">
                  <c:v>51.896523728856799</c:v>
                </c:pt>
                <c:pt idx="1534">
                  <c:v>51.9094372790356</c:v>
                </c:pt>
                <c:pt idx="1535">
                  <c:v>51.922334913566601</c:v>
                </c:pt>
                <c:pt idx="1536">
                  <c:v>51.935216650132297</c:v>
                </c:pt>
                <c:pt idx="1537">
                  <c:v>51.948082506396801</c:v>
                </c:pt>
                <c:pt idx="1538">
                  <c:v>51.960932500005299</c:v>
                </c:pt>
                <c:pt idx="1539">
                  <c:v>51.9737666485847</c:v>
                </c:pt>
                <c:pt idx="1540">
                  <c:v>51.986584969743198</c:v>
                </c:pt>
                <c:pt idx="1541">
                  <c:v>51.999387481070301</c:v>
                </c:pt>
                <c:pt idx="1542">
                  <c:v>52.012174200137203</c:v>
                </c:pt>
                <c:pt idx="1543">
                  <c:v>52.0249451444963</c:v>
                </c:pt>
                <c:pt idx="1544">
                  <c:v>52.037700353366702</c:v>
                </c:pt>
                <c:pt idx="1545">
                  <c:v>52.050439861710203</c:v>
                </c:pt>
                <c:pt idx="1546">
                  <c:v>52.063163653082903</c:v>
                </c:pt>
                <c:pt idx="1547">
                  <c:v>52.075871745160299</c:v>
                </c:pt>
                <c:pt idx="1548">
                  <c:v>52.088564155602597</c:v>
                </c:pt>
                <c:pt idx="1549">
                  <c:v>52.101240902054101</c:v>
                </c:pt>
                <c:pt idx="1550">
                  <c:v>52.113902002143803</c:v>
                </c:pt>
                <c:pt idx="1551">
                  <c:v>52.126547473485203</c:v>
                </c:pt>
                <c:pt idx="1552">
                  <c:v>52.139177333675903</c:v>
                </c:pt>
                <c:pt idx="1553">
                  <c:v>52.151791600298303</c:v>
                </c:pt>
                <c:pt idx="1554">
                  <c:v>52.164390290919002</c:v>
                </c:pt>
                <c:pt idx="1555">
                  <c:v>52.1769734230894</c:v>
                </c:pt>
                <c:pt idx="1556">
                  <c:v>52.189541014344996</c:v>
                </c:pt>
                <c:pt idx="1557">
                  <c:v>52.202093082205799</c:v>
                </c:pt>
                <c:pt idx="1558">
                  <c:v>52.214629644176497</c:v>
                </c:pt>
                <c:pt idx="1559">
                  <c:v>52.227150717745999</c:v>
                </c:pt>
                <c:pt idx="1560">
                  <c:v>52.239656320387702</c:v>
                </c:pt>
                <c:pt idx="1561">
                  <c:v>52.252146469559499</c:v>
                </c:pt>
                <c:pt idx="1562">
                  <c:v>52.264621182703699</c:v>
                </c:pt>
                <c:pt idx="1563">
                  <c:v>52.277080477247203</c:v>
                </c:pt>
                <c:pt idx="1564">
                  <c:v>52.2895243706011</c:v>
                </c:pt>
                <c:pt idx="1565">
                  <c:v>52.301952880161203</c:v>
                </c:pt>
                <c:pt idx="1566">
                  <c:v>52.3143660233075</c:v>
                </c:pt>
                <c:pt idx="1567">
                  <c:v>52.326763817404697</c:v>
                </c:pt>
                <c:pt idx="1568">
                  <c:v>52.339146279801803</c:v>
                </c:pt>
                <c:pt idx="1569">
                  <c:v>52.351513427832302</c:v>
                </c:pt>
                <c:pt idx="1570">
                  <c:v>52.363865278814103</c:v>
                </c:pt>
                <c:pt idx="1571">
                  <c:v>52.376201850049597</c:v>
                </c:pt>
                <c:pt idx="1572">
                  <c:v>52.388523158825699</c:v>
                </c:pt>
                <c:pt idx="1573">
                  <c:v>52.400829222413599</c:v>
                </c:pt>
                <c:pt idx="1574">
                  <c:v>52.413120058069097</c:v>
                </c:pt>
                <c:pt idx="1575">
                  <c:v>52.425395683032399</c:v>
                </c:pt>
                <c:pt idx="1576">
                  <c:v>52.437656114528103</c:v>
                </c:pt>
                <c:pt idx="1577">
                  <c:v>52.4499013697653</c:v>
                </c:pt>
                <c:pt idx="1578">
                  <c:v>52.462131465937503</c:v>
                </c:pt>
                <c:pt idx="1579">
                  <c:v>52.474346420222801</c:v>
                </c:pt>
                <c:pt idx="1580">
                  <c:v>52.4865462497837</c:v>
                </c:pt>
                <c:pt idx="1581">
                  <c:v>52.498730971766904</c:v>
                </c:pt>
                <c:pt idx="1582">
                  <c:v>52.510900603303803</c:v>
                </c:pt>
                <c:pt idx="1583">
                  <c:v>52.5230551615103</c:v>
                </c:pt>
                <c:pt idx="1584">
                  <c:v>52.5351946634865</c:v>
                </c:pt>
                <c:pt idx="1585">
                  <c:v>52.547319126317298</c:v>
                </c:pt>
                <c:pt idx="1586">
                  <c:v>52.559428572006503</c:v>
                </c:pt>
                <c:pt idx="1587">
                  <c:v>52.571523021852201</c:v>
                </c:pt>
                <c:pt idx="1588">
                  <c:v>52.583602484918401</c:v>
                </c:pt>
                <c:pt idx="1589">
                  <c:v>52.5956669782734</c:v>
                </c:pt>
                <c:pt idx="1590">
                  <c:v>52.607716518970797</c:v>
                </c:pt>
                <c:pt idx="1591">
                  <c:v>52.619751124049301</c:v>
                </c:pt>
                <c:pt idx="1592">
                  <c:v>52.631770810532601</c:v>
                </c:pt>
                <c:pt idx="1593">
                  <c:v>52.643775595429801</c:v>
                </c:pt>
                <c:pt idx="1594">
                  <c:v>52.655765495735103</c:v>
                </c:pt>
                <c:pt idx="1595">
                  <c:v>52.6677405284277</c:v>
                </c:pt>
                <c:pt idx="1596">
                  <c:v>52.679700710472098</c:v>
                </c:pt>
                <c:pt idx="1597">
                  <c:v>52.691646058818002</c:v>
                </c:pt>
                <c:pt idx="1598">
                  <c:v>52.703576590399997</c:v>
                </c:pt>
                <c:pt idx="1599">
                  <c:v>52.715492322138303</c:v>
                </c:pt>
                <c:pt idx="1600">
                  <c:v>52.727393270937803</c:v>
                </c:pt>
                <c:pt idx="1601">
                  <c:v>52.739279453688802</c:v>
                </c:pt>
                <c:pt idx="1602">
                  <c:v>52.751150887266803</c:v>
                </c:pt>
                <c:pt idx="1603">
                  <c:v>52.763007588532297</c:v>
                </c:pt>
                <c:pt idx="1604">
                  <c:v>52.774849574331</c:v>
                </c:pt>
                <c:pt idx="1605">
                  <c:v>52.786676861493902</c:v>
                </c:pt>
                <c:pt idx="1606">
                  <c:v>52.798489466836898</c:v>
                </c:pt>
                <c:pt idx="1607">
                  <c:v>52.810287407161297</c:v>
                </c:pt>
                <c:pt idx="1608">
                  <c:v>52.822070699253402</c:v>
                </c:pt>
                <c:pt idx="1609">
                  <c:v>52.833839359884799</c:v>
                </c:pt>
                <c:pt idx="1610">
                  <c:v>52.845593405812103</c:v>
                </c:pt>
                <c:pt idx="1611">
                  <c:v>52.857332853777102</c:v>
                </c:pt>
                <c:pt idx="1612">
                  <c:v>52.869057720506902</c:v>
                </c:pt>
                <c:pt idx="1613">
                  <c:v>52.880768022713603</c:v>
                </c:pt>
                <c:pt idx="1614">
                  <c:v>52.892463777094498</c:v>
                </c:pt>
                <c:pt idx="1615">
                  <c:v>52.904145000332001</c:v>
                </c:pt>
                <c:pt idx="1616">
                  <c:v>52.915811709093902</c:v>
                </c:pt>
                <c:pt idx="1617">
                  <c:v>52.9274639200328</c:v>
                </c:pt>
                <c:pt idx="1618">
                  <c:v>52.9391016497867</c:v>
                </c:pt>
                <c:pt idx="1619">
                  <c:v>52.950724914978601</c:v>
                </c:pt>
                <c:pt idx="1620">
                  <c:v>52.962333732216997</c:v>
                </c:pt>
                <c:pt idx="1621">
                  <c:v>52.973928118095003</c:v>
                </c:pt>
                <c:pt idx="1622">
                  <c:v>52.985508089191399</c:v>
                </c:pt>
                <c:pt idx="1623">
                  <c:v>52.997073662069802</c:v>
                </c:pt>
                <c:pt idx="1624">
                  <c:v>53.008624853279201</c:v>
                </c:pt>
                <c:pt idx="1625">
                  <c:v>53.0201616793535</c:v>
                </c:pt>
                <c:pt idx="1626">
                  <c:v>53.031684156811998</c:v>
                </c:pt>
                <c:pt idx="1627">
                  <c:v>53.043192302158999</c:v>
                </c:pt>
                <c:pt idx="1628">
                  <c:v>53.054686127617202</c:v>
                </c:pt>
                <c:pt idx="1629">
                  <c:v>53.066165645918502</c:v>
                </c:pt>
                <c:pt idx="1630">
                  <c:v>53.077630880737502</c:v>
                </c:pt>
                <c:pt idx="1631">
                  <c:v>53.0890818484961</c:v>
                </c:pt>
                <c:pt idx="1632">
                  <c:v>53.100518565601398</c:v>
                </c:pt>
                <c:pt idx="1633">
                  <c:v>53.111941048444997</c:v>
                </c:pt>
                <c:pt idx="1634">
                  <c:v>53.1233493134038</c:v>
                </c:pt>
                <c:pt idx="1635">
                  <c:v>53.134743376839303</c:v>
                </c:pt>
                <c:pt idx="1636">
                  <c:v>53.146123255097997</c:v>
                </c:pt>
                <c:pt idx="1637">
                  <c:v>53.157488964511202</c:v>
                </c:pt>
                <c:pt idx="1638">
                  <c:v>53.168840521395303</c:v>
                </c:pt>
                <c:pt idx="1639">
                  <c:v>53.180177942051401</c:v>
                </c:pt>
                <c:pt idx="1640">
                  <c:v>53.191501242765597</c:v>
                </c:pt>
                <c:pt idx="1641">
                  <c:v>53.202810439808701</c:v>
                </c:pt>
                <c:pt idx="1642">
                  <c:v>53.214105549436603</c:v>
                </c:pt>
                <c:pt idx="1643">
                  <c:v>53.22538658789</c:v>
                </c:pt>
                <c:pt idx="1644">
                  <c:v>53.236653571394498</c:v>
                </c:pt>
                <c:pt idx="1645">
                  <c:v>53.247906516160597</c:v>
                </c:pt>
                <c:pt idx="1646">
                  <c:v>53.259145438383698</c:v>
                </c:pt>
                <c:pt idx="1647">
                  <c:v>53.270370354243902</c:v>
                </c:pt>
                <c:pt idx="1648">
                  <c:v>53.281581279906597</c:v>
                </c:pt>
                <c:pt idx="1649">
                  <c:v>53.292778231521702</c:v>
                </c:pt>
                <c:pt idx="1650">
                  <c:v>53.3039612252241</c:v>
                </c:pt>
                <c:pt idx="1651">
                  <c:v>53.315130277133697</c:v>
                </c:pt>
                <c:pt idx="1652">
                  <c:v>53.3262854033552</c:v>
                </c:pt>
                <c:pt idx="1653">
                  <c:v>53.337426619978103</c:v>
                </c:pt>
                <c:pt idx="1654">
                  <c:v>53.3485539430771</c:v>
                </c:pt>
                <c:pt idx="1655">
                  <c:v>53.359667388711401</c:v>
                </c:pt>
                <c:pt idx="1656">
                  <c:v>53.370766972925303</c:v>
                </c:pt>
                <c:pt idx="1657">
                  <c:v>53.381852711748003</c:v>
                </c:pt>
                <c:pt idx="1658">
                  <c:v>53.392924621193501</c:v>
                </c:pt>
                <c:pt idx="1659">
                  <c:v>53.403982717260703</c:v>
                </c:pt>
                <c:pt idx="1660">
                  <c:v>53.415027015933497</c:v>
                </c:pt>
                <c:pt idx="1661">
                  <c:v>53.426057533180597</c:v>
                </c:pt>
                <c:pt idx="1662">
                  <c:v>53.4370742849556</c:v>
                </c:pt>
                <c:pt idx="1663">
                  <c:v>53.448077287196902</c:v>
                </c:pt>
                <c:pt idx="1664">
                  <c:v>53.459066555828002</c:v>
                </c:pt>
                <c:pt idx="1665">
                  <c:v>53.470042106757099</c:v>
                </c:pt>
                <c:pt idx="1666">
                  <c:v>53.481003955877398</c:v>
                </c:pt>
                <c:pt idx="1667">
                  <c:v>53.491952119066902</c:v>
                </c:pt>
                <c:pt idx="1668">
                  <c:v>53.502886612188497</c:v>
                </c:pt>
                <c:pt idx="1669">
                  <c:v>53.513807451090102</c:v>
                </c:pt>
                <c:pt idx="1670">
                  <c:v>53.524714651604398</c:v>
                </c:pt>
                <c:pt idx="1671">
                  <c:v>53.535608229548998</c:v>
                </c:pt>
                <c:pt idx="1672">
                  <c:v>53.546488200726401</c:v>
                </c:pt>
                <c:pt idx="1673">
                  <c:v>53.557354580923899</c:v>
                </c:pt>
                <c:pt idx="1674">
                  <c:v>53.568207385913901</c:v>
                </c:pt>
                <c:pt idx="1675">
                  <c:v>53.579046631453402</c:v>
                </c:pt>
                <c:pt idx="1676">
                  <c:v>53.589872333284603</c:v>
                </c:pt>
                <c:pt idx="1677">
                  <c:v>53.600684507134297</c:v>
                </c:pt>
                <c:pt idx="1678">
                  <c:v>53.6114831687144</c:v>
                </c:pt>
                <c:pt idx="1679">
                  <c:v>53.6222683337216</c:v>
                </c:pt>
                <c:pt idx="1680">
                  <c:v>53.633040017837601</c:v>
                </c:pt>
                <c:pt idx="1681">
                  <c:v>53.643798236728699</c:v>
                </c:pt>
                <c:pt idx="1682">
                  <c:v>53.654543006046403</c:v>
                </c:pt>
                <c:pt idx="1683">
                  <c:v>53.665274341426901</c:v>
                </c:pt>
                <c:pt idx="1684">
                  <c:v>53.675992252164598</c:v>
                </c:pt>
                <c:pt idx="1685">
                  <c:v>53.6866967563694</c:v>
                </c:pt>
                <c:pt idx="1686">
                  <c:v>53.697387872804697</c:v>
                </c:pt>
                <c:pt idx="1687">
                  <c:v>53.708065617027501</c:v>
                </c:pt>
                <c:pt idx="1688">
                  <c:v>53.718730004579903</c:v>
                </c:pt>
                <c:pt idx="1689">
                  <c:v>53.729381050988202</c:v>
                </c:pt>
                <c:pt idx="1690">
                  <c:v>53.740018771763502</c:v>
                </c:pt>
                <c:pt idx="1691">
                  <c:v>53.750643182401802</c:v>
                </c:pt>
                <c:pt idx="1692">
                  <c:v>53.761254298383598</c:v>
                </c:pt>
                <c:pt idx="1693">
                  <c:v>53.771852135173802</c:v>
                </c:pt>
                <c:pt idx="1694">
                  <c:v>53.782436708222598</c:v>
                </c:pt>
                <c:pt idx="1695">
                  <c:v>53.793008032964202</c:v>
                </c:pt>
                <c:pt idx="1696">
                  <c:v>53.803566124817998</c:v>
                </c:pt>
                <c:pt idx="1697">
                  <c:v>53.814110999187697</c:v>
                </c:pt>
                <c:pt idx="1698">
                  <c:v>53.824642671462001</c:v>
                </c:pt>
                <c:pt idx="1699">
                  <c:v>53.8351611570139</c:v>
                </c:pt>
                <c:pt idx="1700">
                  <c:v>53.845666471201397</c:v>
                </c:pt>
                <c:pt idx="1701">
                  <c:v>53.856158629367002</c:v>
                </c:pt>
                <c:pt idx="1702">
                  <c:v>53.866637646837901</c:v>
                </c:pt>
                <c:pt idx="1703">
                  <c:v>53.877103538926001</c:v>
                </c:pt>
                <c:pt idx="1704">
                  <c:v>53.8875563209278</c:v>
                </c:pt>
                <c:pt idx="1705">
                  <c:v>53.897996008124601</c:v>
                </c:pt>
                <c:pt idx="1706">
                  <c:v>53.9084226157822</c:v>
                </c:pt>
                <c:pt idx="1707">
                  <c:v>53.918836159151198</c:v>
                </c:pt>
                <c:pt idx="1708">
                  <c:v>53.929236653466901</c:v>
                </c:pt>
                <c:pt idx="1709">
                  <c:v>53.939624113949101</c:v>
                </c:pt>
                <c:pt idx="1710">
                  <c:v>53.949998555802502</c:v>
                </c:pt>
                <c:pt idx="1711">
                  <c:v>53.960359994216297</c:v>
                </c:pt>
                <c:pt idx="1712">
                  <c:v>53.970708444364298</c:v>
                </c:pt>
                <c:pt idx="1713">
                  <c:v>53.981043921405202</c:v>
                </c:pt>
                <c:pt idx="1714">
                  <c:v>53.991366440482302</c:v>
                </c:pt>
                <c:pt idx="1715">
                  <c:v>54.001676016723501</c:v>
                </c:pt>
                <c:pt idx="1716">
                  <c:v>54.011972665241402</c:v>
                </c:pt>
                <c:pt idx="1717">
                  <c:v>54.022256401133198</c:v>
                </c:pt>
                <c:pt idx="1718">
                  <c:v>54.032527239480899</c:v>
                </c:pt>
                <c:pt idx="1719">
                  <c:v>54.0427851953512</c:v>
                </c:pt>
                <c:pt idx="1720">
                  <c:v>54.053030283795202</c:v>
                </c:pt>
                <c:pt idx="1721">
                  <c:v>54.063262519849097</c:v>
                </c:pt>
                <c:pt idx="1722">
                  <c:v>54.073481918533297</c:v>
                </c:pt>
                <c:pt idx="1723">
                  <c:v>54.083688494853199</c:v>
                </c:pt>
                <c:pt idx="1724">
                  <c:v>54.093882263798797</c:v>
                </c:pt>
                <c:pt idx="1725">
                  <c:v>54.104063240344701</c:v>
                </c:pt>
                <c:pt idx="1726">
                  <c:v>54.1142314394503</c:v>
                </c:pt>
                <c:pt idx="1727">
                  <c:v>54.124386876059397</c:v>
                </c:pt>
                <c:pt idx="1728">
                  <c:v>54.134529565100799</c:v>
                </c:pt>
                <c:pt idx="1729">
                  <c:v>54.144659521487903</c:v>
                </c:pt>
                <c:pt idx="1730">
                  <c:v>54.154776760118501</c:v>
                </c:pt>
                <c:pt idx="1731">
                  <c:v>54.164881295875297</c:v>
                </c:pt>
                <c:pt idx="1732">
                  <c:v>54.174973143625799</c:v>
                </c:pt>
                <c:pt idx="1733">
                  <c:v>54.185052318221899</c:v>
                </c:pt>
                <c:pt idx="1734">
                  <c:v>54.195118834500299</c:v>
                </c:pt>
                <c:pt idx="1735">
                  <c:v>54.205172707282301</c:v>
                </c:pt>
                <c:pt idx="1736">
                  <c:v>54.215213951373997</c:v>
                </c:pt>
                <c:pt idx="1737">
                  <c:v>54.2252425815661</c:v>
                </c:pt>
                <c:pt idx="1738">
                  <c:v>54.235258612633899</c:v>
                </c:pt>
                <c:pt idx="1739">
                  <c:v>54.245262059337499</c:v>
                </c:pt>
                <c:pt idx="1740">
                  <c:v>54.2552529441543</c:v>
                </c:pt>
                <c:pt idx="1741">
                  <c:v>54.265231274995301</c:v>
                </c:pt>
                <c:pt idx="1742">
                  <c:v>54.275197066208897</c:v>
                </c:pt>
                <c:pt idx="1743">
                  <c:v>54.285150332509303</c:v>
                </c:pt>
                <c:pt idx="1744">
                  <c:v>54.295091088595903</c:v>
                </c:pt>
                <c:pt idx="1745">
                  <c:v>54.305019349152701</c:v>
                </c:pt>
                <c:pt idx="1746">
                  <c:v>54.314935128848902</c:v>
                </c:pt>
                <c:pt idx="1747">
                  <c:v>54.324838442337999</c:v>
                </c:pt>
                <c:pt idx="1748">
                  <c:v>54.3347293042589</c:v>
                </c:pt>
                <c:pt idx="1749">
                  <c:v>54.344607729235101</c:v>
                </c:pt>
                <c:pt idx="1750">
                  <c:v>54.354473731874798</c:v>
                </c:pt>
                <c:pt idx="1751">
                  <c:v>54.364327326771402</c:v>
                </c:pt>
                <c:pt idx="1752">
                  <c:v>54.374168528502899</c:v>
                </c:pt>
                <c:pt idx="1753">
                  <c:v>54.383997351632303</c:v>
                </c:pt>
                <c:pt idx="1754">
                  <c:v>54.3938138107073</c:v>
                </c:pt>
                <c:pt idx="1755">
                  <c:v>54.403617920260601</c:v>
                </c:pt>
                <c:pt idx="1756">
                  <c:v>54.413409694809701</c:v>
                </c:pt>
                <c:pt idx="1757">
                  <c:v>54.423189148856899</c:v>
                </c:pt>
                <c:pt idx="1758">
                  <c:v>54.432956296889401</c:v>
                </c:pt>
                <c:pt idx="1759">
                  <c:v>54.4427111533793</c:v>
                </c:pt>
                <c:pt idx="1760">
                  <c:v>54.452453732783503</c:v>
                </c:pt>
                <c:pt idx="1761">
                  <c:v>54.462184049543701</c:v>
                </c:pt>
                <c:pt idx="1762">
                  <c:v>54.471902118086597</c:v>
                </c:pt>
                <c:pt idx="1763">
                  <c:v>54.481607952823602</c:v>
                </c:pt>
                <c:pt idx="1764">
                  <c:v>54.491301568151002</c:v>
                </c:pt>
                <c:pt idx="1765">
                  <c:v>54.500982978450097</c:v>
                </c:pt>
                <c:pt idx="1766">
                  <c:v>54.510652198086802</c:v>
                </c:pt>
                <c:pt idx="1767">
                  <c:v>54.5203092414121</c:v>
                </c:pt>
                <c:pt idx="1768">
                  <c:v>54.529954122761602</c:v>
                </c:pt>
                <c:pt idx="1769">
                  <c:v>54.539586856455898</c:v>
                </c:pt>
                <c:pt idx="1770">
                  <c:v>54.549207456800602</c:v>
                </c:pt>
                <c:pt idx="1771">
                  <c:v>54.5588159380858</c:v>
                </c:pt>
                <c:pt idx="1772">
                  <c:v>54.568412314586702</c:v>
                </c:pt>
                <c:pt idx="1773">
                  <c:v>54.577996600563402</c:v>
                </c:pt>
                <c:pt idx="1774">
                  <c:v>54.587568810260599</c:v>
                </c:pt>
                <c:pt idx="1775">
                  <c:v>54.597128957908197</c:v>
                </c:pt>
                <c:pt idx="1776">
                  <c:v>54.606677057720603</c:v>
                </c:pt>
                <c:pt idx="1777">
                  <c:v>54.616213123897197</c:v>
                </c:pt>
                <c:pt idx="1778">
                  <c:v>54.625737170622401</c:v>
                </c:pt>
                <c:pt idx="1779">
                  <c:v>54.635249212065297</c:v>
                </c:pt>
                <c:pt idx="1780">
                  <c:v>54.644749262379698</c:v>
                </c:pt>
                <c:pt idx="1781">
                  <c:v>54.6542373357046</c:v>
                </c:pt>
                <c:pt idx="1782">
                  <c:v>54.663713446163698</c:v>
                </c:pt>
                <c:pt idx="1783">
                  <c:v>54.673177607865298</c:v>
                </c:pt>
                <c:pt idx="1784">
                  <c:v>54.682629834903103</c:v>
                </c:pt>
                <c:pt idx="1785">
                  <c:v>54.692070141355202</c:v>
                </c:pt>
                <c:pt idx="1786">
                  <c:v>54.7014985412846</c:v>
                </c:pt>
                <c:pt idx="1787">
                  <c:v>54.710915048739402</c:v>
                </c:pt>
                <c:pt idx="1788">
                  <c:v>54.7203196777523</c:v>
                </c:pt>
                <c:pt idx="1789">
                  <c:v>54.729712442340897</c:v>
                </c:pt>
                <c:pt idx="1790">
                  <c:v>54.739093356507901</c:v>
                </c:pt>
                <c:pt idx="1791">
                  <c:v>54.748462434240601</c:v>
                </c:pt>
                <c:pt idx="1792">
                  <c:v>54.757819689511102</c:v>
                </c:pt>
                <c:pt idx="1793">
                  <c:v>54.767165136276503</c:v>
                </c:pt>
                <c:pt idx="1794">
                  <c:v>54.776498788478797</c:v>
                </c:pt>
                <c:pt idx="1795">
                  <c:v>54.785820664856097</c:v>
                </c:pt>
                <c:pt idx="1796">
                  <c:v>54.795130790088898</c:v>
                </c:pt>
                <c:pt idx="1797">
                  <c:v>54.8044291638193</c:v>
                </c:pt>
                <c:pt idx="1798">
                  <c:v>54.813715799966999</c:v>
                </c:pt>
                <c:pt idx="1799">
                  <c:v>54.822990712436898</c:v>
                </c:pt>
                <c:pt idx="1800">
                  <c:v>54.832253915119402</c:v>
                </c:pt>
                <c:pt idx="1801">
                  <c:v>54.841505421889899</c:v>
                </c:pt>
                <c:pt idx="1802">
                  <c:v>54.850745246609399</c:v>
                </c:pt>
                <c:pt idx="1803">
                  <c:v>54.859973403124201</c:v>
                </c:pt>
                <c:pt idx="1804">
                  <c:v>54.8691899052656</c:v>
                </c:pt>
                <c:pt idx="1805">
                  <c:v>54.878394766850597</c:v>
                </c:pt>
                <c:pt idx="1806">
                  <c:v>54.887588001681102</c:v>
                </c:pt>
                <c:pt idx="1807">
                  <c:v>54.8967696235446</c:v>
                </c:pt>
                <c:pt idx="1808">
                  <c:v>54.905939646213902</c:v>
                </c:pt>
                <c:pt idx="1809">
                  <c:v>54.9150980834468</c:v>
                </c:pt>
                <c:pt idx="1810">
                  <c:v>54.924244948986797</c:v>
                </c:pt>
                <c:pt idx="1811">
                  <c:v>54.933380256562401</c:v>
                </c:pt>
                <c:pt idx="1812">
                  <c:v>54.9425040198876</c:v>
                </c:pt>
                <c:pt idx="1813">
                  <c:v>54.951616252661601</c:v>
                </c:pt>
                <c:pt idx="1814">
                  <c:v>54.960716968568903</c:v>
                </c:pt>
                <c:pt idx="1815">
                  <c:v>54.969806181279402</c:v>
                </c:pt>
                <c:pt idx="1816">
                  <c:v>54.978883904448097</c:v>
                </c:pt>
                <c:pt idx="1817">
                  <c:v>54.987950151715502</c:v>
                </c:pt>
                <c:pt idx="1818">
                  <c:v>54.997004936707398</c:v>
                </c:pt>
                <c:pt idx="1819">
                  <c:v>55.0060482730347</c:v>
                </c:pt>
                <c:pt idx="1820">
                  <c:v>55.0150801742939</c:v>
                </c:pt>
                <c:pt idx="1821">
                  <c:v>55.024100654066501</c:v>
                </c:pt>
                <c:pt idx="1822">
                  <c:v>55.033109725919601</c:v>
                </c:pt>
                <c:pt idx="1823">
                  <c:v>55.042107403405304</c:v>
                </c:pt>
                <c:pt idx="1824">
                  <c:v>55.051093700061301</c:v>
                </c:pt>
                <c:pt idx="1825">
                  <c:v>55.060068629410303</c:v>
                </c:pt>
                <c:pt idx="1826">
                  <c:v>55.0690322049605</c:v>
                </c:pt>
                <c:pt idx="1827">
                  <c:v>55.077984440205498</c:v>
                </c:pt>
                <c:pt idx="1828">
                  <c:v>55.0869253486239</c:v>
                </c:pt>
                <c:pt idx="1829">
                  <c:v>55.095854943679903</c:v>
                </c:pt>
                <c:pt idx="1830">
                  <c:v>55.104773238822702</c:v>
                </c:pt>
                <c:pt idx="1831">
                  <c:v>55.113680247487203</c:v>
                </c:pt>
                <c:pt idx="1832">
                  <c:v>55.122575983093199</c:v>
                </c:pt>
                <c:pt idx="1833">
                  <c:v>55.131460459045996</c:v>
                </c:pt>
                <c:pt idx="1834">
                  <c:v>55.140333688736199</c:v>
                </c:pt>
                <c:pt idx="1835">
                  <c:v>55.149195685539702</c:v>
                </c:pt>
                <c:pt idx="1836">
                  <c:v>55.158046462817701</c:v>
                </c:pt>
                <c:pt idx="1837">
                  <c:v>55.166886033916697</c:v>
                </c:pt>
                <c:pt idx="1838">
                  <c:v>55.175714412168503</c:v>
                </c:pt>
                <c:pt idx="1839">
                  <c:v>55.184531610890097</c:v>
                </c:pt>
                <c:pt idx="1840">
                  <c:v>55.193337643383998</c:v>
                </c:pt>
                <c:pt idx="1841">
                  <c:v>55.202132522937902</c:v>
                </c:pt>
                <c:pt idx="1842">
                  <c:v>55.210916262824703</c:v>
                </c:pt>
                <c:pt idx="1843">
                  <c:v>55.219688876302797</c:v>
                </c:pt>
                <c:pt idx="1844">
                  <c:v>55.228450376615797</c:v>
                </c:pt>
                <c:pt idx="1845">
                  <c:v>55.237200776992601</c:v>
                </c:pt>
                <c:pt idx="1846">
                  <c:v>55.245940090647402</c:v>
                </c:pt>
                <c:pt idx="1847">
                  <c:v>55.254668330779801</c:v>
                </c:pt>
                <c:pt idx="1848">
                  <c:v>55.263385510574501</c:v>
                </c:pt>
                <c:pt idx="1849">
                  <c:v>55.272091643201698</c:v>
                </c:pt>
                <c:pt idx="1850">
                  <c:v>55.280786741816797</c:v>
                </c:pt>
                <c:pt idx="1851">
                  <c:v>55.289470792532398</c:v>
                </c:pt>
                <c:pt idx="1852">
                  <c:v>55.298143889670499</c:v>
                </c:pt>
                <c:pt idx="1853">
                  <c:v>55.3068059934565</c:v>
                </c:pt>
                <c:pt idx="1854">
                  <c:v>55.315457117044303</c:v>
                </c:pt>
                <c:pt idx="1855">
                  <c:v>55.324097273573102</c:v>
                </c:pt>
                <c:pt idx="1856">
                  <c:v>55.332726476167203</c:v>
                </c:pt>
                <c:pt idx="1857">
                  <c:v>55.341344737936602</c:v>
                </c:pt>
                <c:pt idx="1858">
                  <c:v>55.349952071976297</c:v>
                </c:pt>
                <c:pt idx="1859">
                  <c:v>55.358548491367003</c:v>
                </c:pt>
                <c:pt idx="1860">
                  <c:v>55.367134009174599</c:v>
                </c:pt>
                <c:pt idx="1861">
                  <c:v>55.375708638450199</c:v>
                </c:pt>
                <c:pt idx="1862">
                  <c:v>55.384272392230699</c:v>
                </c:pt>
                <c:pt idx="1863">
                  <c:v>55.392825283538102</c:v>
                </c:pt>
                <c:pt idx="1864">
                  <c:v>55.401367325379901</c:v>
                </c:pt>
                <c:pt idx="1865">
                  <c:v>55.409898530748897</c:v>
                </c:pt>
                <c:pt idx="1866">
                  <c:v>55.418418912623601</c:v>
                </c:pt>
                <c:pt idx="1867">
                  <c:v>55.4269284839677</c:v>
                </c:pt>
                <c:pt idx="1868">
                  <c:v>55.435427257730503</c:v>
                </c:pt>
                <c:pt idx="1869">
                  <c:v>55.443915246846501</c:v>
                </c:pt>
                <c:pt idx="1870">
                  <c:v>55.452392464235999</c:v>
                </c:pt>
                <c:pt idx="1871">
                  <c:v>55.460858922804498</c:v>
                </c:pt>
                <c:pt idx="1872">
                  <c:v>55.469314635443197</c:v>
                </c:pt>
                <c:pt idx="1873">
                  <c:v>55.477759615028603</c:v>
                </c:pt>
                <c:pt idx="1874">
                  <c:v>55.486193874422803</c:v>
                </c:pt>
                <c:pt idx="1875">
                  <c:v>55.494617426473503</c:v>
                </c:pt>
                <c:pt idx="1876">
                  <c:v>55.503030284013697</c:v>
                </c:pt>
                <c:pt idx="1877">
                  <c:v>55.511432459862</c:v>
                </c:pt>
                <c:pt idx="1878">
                  <c:v>55.519823966822798</c:v>
                </c:pt>
                <c:pt idx="1879">
                  <c:v>55.528204817685697</c:v>
                </c:pt>
                <c:pt idx="1880">
                  <c:v>55.536575025225901</c:v>
                </c:pt>
                <c:pt idx="1881">
                  <c:v>55.5449346022044</c:v>
                </c:pt>
                <c:pt idx="1882">
                  <c:v>55.553283561367699</c:v>
                </c:pt>
                <c:pt idx="1883">
                  <c:v>55.561621915447503</c:v>
                </c:pt>
                <c:pt idx="1884">
                  <c:v>55.569949677161702</c:v>
                </c:pt>
                <c:pt idx="1885">
                  <c:v>55.5782668592135</c:v>
                </c:pt>
                <c:pt idx="1886">
                  <c:v>55.586573474291498</c:v>
                </c:pt>
                <c:pt idx="1887">
                  <c:v>55.594869535070302</c:v>
                </c:pt>
                <c:pt idx="1888">
                  <c:v>55.603155054209999</c:v>
                </c:pt>
                <c:pt idx="1889">
                  <c:v>55.611430044356197</c:v>
                </c:pt>
                <c:pt idx="1890">
                  <c:v>55.619694518140399</c:v>
                </c:pt>
                <c:pt idx="1891">
                  <c:v>55.627948488179399</c:v>
                </c:pt>
                <c:pt idx="1892">
                  <c:v>55.636191967076201</c:v>
                </c:pt>
                <c:pt idx="1893">
                  <c:v>55.6444249674188</c:v>
                </c:pt>
                <c:pt idx="1894">
                  <c:v>55.652647501781601</c:v>
                </c:pt>
                <c:pt idx="1895">
                  <c:v>55.6608595827241</c:v>
                </c:pt>
                <c:pt idx="1896">
                  <c:v>55.669061222791797</c:v>
                </c:pt>
                <c:pt idx="1897">
                  <c:v>55.6772524345159</c:v>
                </c:pt>
                <c:pt idx="1898">
                  <c:v>55.685433230413302</c:v>
                </c:pt>
                <c:pt idx="1899">
                  <c:v>55.693603622986501</c:v>
                </c:pt>
                <c:pt idx="1900">
                  <c:v>55.701763624723903</c:v>
                </c:pt>
                <c:pt idx="1901">
                  <c:v>55.709913248099703</c:v>
                </c:pt>
                <c:pt idx="1902">
                  <c:v>55.718052505573702</c:v>
                </c:pt>
                <c:pt idx="1903">
                  <c:v>55.726181409591497</c:v>
                </c:pt>
                <c:pt idx="1904">
                  <c:v>55.734299972584502</c:v>
                </c:pt>
                <c:pt idx="1905">
                  <c:v>55.742408206969898</c:v>
                </c:pt>
                <c:pt idx="1906">
                  <c:v>55.7505061251507</c:v>
                </c:pt>
                <c:pt idx="1907">
                  <c:v>55.758593761515399</c:v>
                </c:pt>
                <c:pt idx="1908">
                  <c:v>55.766671112178599</c:v>
                </c:pt>
                <c:pt idx="1909">
                  <c:v>55.774738185283901</c:v>
                </c:pt>
                <c:pt idx="1910">
                  <c:v>55.782794993220001</c:v>
                </c:pt>
                <c:pt idx="1911">
                  <c:v>55.790841548362202</c:v>
                </c:pt>
                <c:pt idx="1912">
                  <c:v>55.798877863072001</c:v>
                </c:pt>
                <c:pt idx="1913">
                  <c:v>55.806903949697698</c:v>
                </c:pt>
                <c:pt idx="1914">
                  <c:v>55.814919820573998</c:v>
                </c:pt>
                <c:pt idx="1915">
                  <c:v>55.822925488022001</c:v>
                </c:pt>
                <c:pt idx="1916">
                  <c:v>55.830920964349602</c:v>
                </c:pt>
                <c:pt idx="1917">
                  <c:v>55.8389062618512</c:v>
                </c:pt>
                <c:pt idx="1918">
                  <c:v>55.846881392807603</c:v>
                </c:pt>
                <c:pt idx="1919">
                  <c:v>55.854846369486403</c:v>
                </c:pt>
                <c:pt idx="1920">
                  <c:v>55.862801204141803</c:v>
                </c:pt>
                <c:pt idx="1921">
                  <c:v>55.870745909014403</c:v>
                </c:pt>
                <c:pt idx="1922">
                  <c:v>55.878680496331697</c:v>
                </c:pt>
                <c:pt idx="1923">
                  <c:v>55.886604978307702</c:v>
                </c:pt>
                <c:pt idx="1924">
                  <c:v>55.894519367142998</c:v>
                </c:pt>
                <c:pt idx="1925">
                  <c:v>55.902423675025098</c:v>
                </c:pt>
                <c:pt idx="1926">
                  <c:v>55.910317914127901</c:v>
                </c:pt>
                <c:pt idx="1927">
                  <c:v>55.918202096612298</c:v>
                </c:pt>
                <c:pt idx="1928">
                  <c:v>55.926076234625697</c:v>
                </c:pt>
                <c:pt idx="1929">
                  <c:v>55.9339403403022</c:v>
                </c:pt>
                <c:pt idx="1930">
                  <c:v>55.941794425762701</c:v>
                </c:pt>
                <c:pt idx="1931">
                  <c:v>55.949638503115096</c:v>
                </c:pt>
                <c:pt idx="1932">
                  <c:v>55.957472584453598</c:v>
                </c:pt>
                <c:pt idx="1933">
                  <c:v>55.965296681859598</c:v>
                </c:pt>
                <c:pt idx="1934">
                  <c:v>55.973110807401099</c:v>
                </c:pt>
                <c:pt idx="1935">
                  <c:v>55.980914973132798</c:v>
                </c:pt>
                <c:pt idx="1936">
                  <c:v>55.988709191096397</c:v>
                </c:pt>
                <c:pt idx="1937">
                  <c:v>55.996493473320498</c:v>
                </c:pt>
                <c:pt idx="1938">
                  <c:v>56.004267831820201</c:v>
                </c:pt>
                <c:pt idx="1939">
                  <c:v>56.0120322785979</c:v>
                </c:pt>
                <c:pt idx="1940">
                  <c:v>56.019786825642598</c:v>
                </c:pt>
                <c:pt idx="1941">
                  <c:v>56.027531484930201</c:v>
                </c:pt>
                <c:pt idx="1942">
                  <c:v>56.035266268423598</c:v>
                </c:pt>
                <c:pt idx="1943">
                  <c:v>56.042991188072499</c:v>
                </c:pt>
                <c:pt idx="1944">
                  <c:v>56.050706255813701</c:v>
                </c:pt>
                <c:pt idx="1945">
                  <c:v>56.058411483570801</c:v>
                </c:pt>
                <c:pt idx="1946">
                  <c:v>56.066106883254299</c:v>
                </c:pt>
                <c:pt idx="1947">
                  <c:v>56.073792466761901</c:v>
                </c:pt>
                <c:pt idx="1948">
                  <c:v>56.081468245978101</c:v>
                </c:pt>
                <c:pt idx="1949">
                  <c:v>56.089134232774398</c:v>
                </c:pt>
                <c:pt idx="1950">
                  <c:v>56.096790439009403</c:v>
                </c:pt>
                <c:pt idx="1951">
                  <c:v>56.104436876528602</c:v>
                </c:pt>
                <c:pt idx="1952">
                  <c:v>56.112073557164699</c:v>
                </c:pt>
                <c:pt idx="1953">
                  <c:v>56.119700492737302</c:v>
                </c:pt>
                <c:pt idx="1954">
                  <c:v>56.127317695053101</c:v>
                </c:pt>
                <c:pt idx="1955">
                  <c:v>56.134925175905899</c:v>
                </c:pt>
                <c:pt idx="1956">
                  <c:v>56.142522947076699</c:v>
                </c:pt>
                <c:pt idx="1957">
                  <c:v>56.150111020333298</c:v>
                </c:pt>
                <c:pt idx="1958">
                  <c:v>56.157689407430901</c:v>
                </c:pt>
                <c:pt idx="1959">
                  <c:v>56.165258120111702</c:v>
                </c:pt>
                <c:pt idx="1960">
                  <c:v>56.172817170105198</c:v>
                </c:pt>
                <c:pt idx="1961">
                  <c:v>56.180366569127798</c:v>
                </c:pt>
                <c:pt idx="1962">
                  <c:v>56.187906328883201</c:v>
                </c:pt>
                <c:pt idx="1963">
                  <c:v>56.1954364610624</c:v>
                </c:pt>
                <c:pt idx="1964">
                  <c:v>56.202956977343398</c:v>
                </c:pt>
                <c:pt idx="1965">
                  <c:v>56.210467889391602</c:v>
                </c:pt>
                <c:pt idx="1966">
                  <c:v>56.217969208859401</c:v>
                </c:pt>
                <c:pt idx="1967">
                  <c:v>56.225460947386601</c:v>
                </c:pt>
                <c:pt idx="1968">
                  <c:v>56.232943116600197</c:v>
                </c:pt>
                <c:pt idx="1969">
                  <c:v>56.240415728114499</c:v>
                </c:pt>
                <c:pt idx="1970">
                  <c:v>56.2478787935311</c:v>
                </c:pt>
                <c:pt idx="1971">
                  <c:v>56.255332324438797</c:v>
                </c:pt>
                <c:pt idx="1972">
                  <c:v>56.262776332413701</c:v>
                </c:pt>
                <c:pt idx="1973">
                  <c:v>56.270210829019298</c:v>
                </c:pt>
                <c:pt idx="1974">
                  <c:v>56.277635825806499</c:v>
                </c:pt>
                <c:pt idx="1975">
                  <c:v>56.285051334313302</c:v>
                </c:pt>
                <c:pt idx="1976">
                  <c:v>56.2924573660653</c:v>
                </c:pt>
                <c:pt idx="1977">
                  <c:v>56.299853932575303</c:v>
                </c:pt>
                <c:pt idx="1978">
                  <c:v>56.307241045343702</c:v>
                </c:pt>
                <c:pt idx="1979">
                  <c:v>56.314618715858003</c:v>
                </c:pt>
                <c:pt idx="1980">
                  <c:v>56.321986955593403</c:v>
                </c:pt>
                <c:pt idx="1981">
                  <c:v>56.329345783603699</c:v>
                </c:pt>
                <c:pt idx="1982">
                  <c:v>56.336695209116797</c:v>
                </c:pt>
                <c:pt idx="1983">
                  <c:v>56.344035238916597</c:v>
                </c:pt>
                <c:pt idx="1984">
                  <c:v>56.351365884447802</c:v>
                </c:pt>
                <c:pt idx="1985">
                  <c:v>56.358687157143201</c:v>
                </c:pt>
                <c:pt idx="1986">
                  <c:v>56.3659990684232</c:v>
                </c:pt>
                <c:pt idx="1987">
                  <c:v>56.373301629696101</c:v>
                </c:pt>
                <c:pt idx="1988">
                  <c:v>56.380594852357802</c:v>
                </c:pt>
                <c:pt idx="1989">
                  <c:v>56.387878747792399</c:v>
                </c:pt>
                <c:pt idx="1990">
                  <c:v>56.395153327371503</c:v>
                </c:pt>
                <c:pt idx="1991">
                  <c:v>56.402418602455</c:v>
                </c:pt>
                <c:pt idx="1992">
                  <c:v>56.409674584390302</c:v>
                </c:pt>
                <c:pt idx="1993">
                  <c:v>56.416921284512803</c:v>
                </c:pt>
                <c:pt idx="1994">
                  <c:v>56.424158714146003</c:v>
                </c:pt>
                <c:pt idx="1995">
                  <c:v>56.431386884601203</c:v>
                </c:pt>
                <c:pt idx="1996">
                  <c:v>56.438605807177602</c:v>
                </c:pt>
                <c:pt idx="1997">
                  <c:v>56.445815493162598</c:v>
                </c:pt>
                <c:pt idx="1998">
                  <c:v>56.453015953831198</c:v>
                </c:pt>
                <c:pt idx="1999">
                  <c:v>56.460207200446803</c:v>
                </c:pt>
                <c:pt idx="2000">
                  <c:v>56.467389244260602</c:v>
                </c:pt>
                <c:pt idx="2001">
                  <c:v>56.474562096511796</c:v>
                </c:pt>
                <c:pt idx="2002">
                  <c:v>56.4817257684278</c:v>
                </c:pt>
                <c:pt idx="2003">
                  <c:v>56.488880271223898</c:v>
                </c:pt>
                <c:pt idx="2004">
                  <c:v>56.496025616103701</c:v>
                </c:pt>
                <c:pt idx="2005">
                  <c:v>56.503161814258497</c:v>
                </c:pt>
                <c:pt idx="2006">
                  <c:v>56.510288876868202</c:v>
                </c:pt>
                <c:pt idx="2007">
                  <c:v>56.5174068151005</c:v>
                </c:pt>
                <c:pt idx="2008">
                  <c:v>56.524515640111296</c:v>
                </c:pt>
                <c:pt idx="2009">
                  <c:v>56.531615363044601</c:v>
                </c:pt>
                <c:pt idx="2010">
                  <c:v>56.538705995032799</c:v>
                </c:pt>
                <c:pt idx="2011">
                  <c:v>56.545787547196198</c:v>
                </c:pt>
                <c:pt idx="2012">
                  <c:v>56.552860030643501</c:v>
                </c:pt>
                <c:pt idx="2013">
                  <c:v>56.559923456471402</c:v>
                </c:pt>
                <c:pt idx="2014">
                  <c:v>56.566977835765201</c:v>
                </c:pt>
                <c:pt idx="2015">
                  <c:v>56.5740231795982</c:v>
                </c:pt>
                <c:pt idx="2016">
                  <c:v>56.581059499031703</c:v>
                </c:pt>
                <c:pt idx="2017">
                  <c:v>56.5880868051159</c:v>
                </c:pt>
                <c:pt idx="2018">
                  <c:v>56.595105108888802</c:v>
                </c:pt>
                <c:pt idx="2019">
                  <c:v>56.602114421376903</c:v>
                </c:pt>
                <c:pt idx="2020">
                  <c:v>56.609114753595001</c:v>
                </c:pt>
                <c:pt idx="2021">
                  <c:v>56.616106116546099</c:v>
                </c:pt>
                <c:pt idx="2022">
                  <c:v>56.623088521221902</c:v>
                </c:pt>
                <c:pt idx="2023">
                  <c:v>56.6300619786022</c:v>
                </c:pt>
                <c:pt idx="2024">
                  <c:v>56.6370264996551</c:v>
                </c:pt>
                <c:pt idx="2025">
                  <c:v>56.6439820953374</c:v>
                </c:pt>
                <c:pt idx="2026">
                  <c:v>56.650928776594</c:v>
                </c:pt>
                <c:pt idx="2027">
                  <c:v>56.657866554358598</c:v>
                </c:pt>
                <c:pt idx="2028">
                  <c:v>56.664795439553103</c:v>
                </c:pt>
                <c:pt idx="2029">
                  <c:v>56.671715443087798</c:v>
                </c:pt>
                <c:pt idx="2030">
                  <c:v>56.6786265758616</c:v>
                </c:pt>
                <c:pt idx="2031">
                  <c:v>56.685528848761898</c:v>
                </c:pt>
                <c:pt idx="2032">
                  <c:v>56.6924222726647</c:v>
                </c:pt>
                <c:pt idx="2033">
                  <c:v>56.699306858434198</c:v>
                </c:pt>
                <c:pt idx="2034">
                  <c:v>56.706182616923599</c:v>
                </c:pt>
                <c:pt idx="2035">
                  <c:v>56.713049558974298</c:v>
                </c:pt>
                <c:pt idx="2036">
                  <c:v>56.719907695416303</c:v>
                </c:pt>
                <c:pt idx="2037">
                  <c:v>56.726757037068403</c:v>
                </c:pt>
                <c:pt idx="2038">
                  <c:v>56.733597594737802</c:v>
                </c:pt>
                <c:pt idx="2039">
                  <c:v>56.740429379220501</c:v>
                </c:pt>
                <c:pt idx="2040">
                  <c:v>56.747252401300898</c:v>
                </c:pt>
                <c:pt idx="2041">
                  <c:v>56.754066671752199</c:v>
                </c:pt>
                <c:pt idx="2042">
                  <c:v>56.760872201336298</c:v>
                </c:pt>
                <c:pt idx="2043">
                  <c:v>56.7676690008037</c:v>
                </c:pt>
                <c:pt idx="2044">
                  <c:v>56.774457080893598</c:v>
                </c:pt>
                <c:pt idx="2045">
                  <c:v>56.7812364523339</c:v>
                </c:pt>
                <c:pt idx="2046">
                  <c:v>56.788007125841297</c:v>
                </c:pt>
                <c:pt idx="2047">
                  <c:v>56.794769112121202</c:v>
                </c:pt>
                <c:pt idx="2048">
                  <c:v>56.801522421867801</c:v>
                </c:pt>
                <c:pt idx="2049">
                  <c:v>56.8082670657639</c:v>
                </c:pt>
                <c:pt idx="2050">
                  <c:v>56.815003054481302</c:v>
                </c:pt>
                <c:pt idx="2051">
                  <c:v>56.821730398680501</c:v>
                </c:pt>
                <c:pt idx="2052">
                  <c:v>56.828449109010897</c:v>
                </c:pt>
                <c:pt idx="2053">
                  <c:v>56.835159196110503</c:v>
                </c:pt>
                <c:pt idx="2054">
                  <c:v>56.841860670606501</c:v>
                </c:pt>
                <c:pt idx="2055">
                  <c:v>56.848553536967003</c:v>
                </c:pt>
                <c:pt idx="2056">
                  <c:v>56.855237801737999</c:v>
                </c:pt>
                <c:pt idx="2057">
                  <c:v>56.861913484811097</c:v>
                </c:pt>
                <c:pt idx="2058">
                  <c:v>56.868580596743399</c:v>
                </c:pt>
                <c:pt idx="2059">
                  <c:v>56.875239148080603</c:v>
                </c:pt>
                <c:pt idx="2060">
                  <c:v>56.881889149357001</c:v>
                </c:pt>
                <c:pt idx="2061">
                  <c:v>56.888530611095199</c:v>
                </c:pt>
                <c:pt idx="2062">
                  <c:v>56.895163543806703</c:v>
                </c:pt>
                <c:pt idx="2063">
                  <c:v>56.901787957991402</c:v>
                </c:pt>
                <c:pt idx="2064">
                  <c:v>56.908403864138002</c:v>
                </c:pt>
                <c:pt idx="2065">
                  <c:v>56.915011272723603</c:v>
                </c:pt>
                <c:pt idx="2066">
                  <c:v>56.921610194213997</c:v>
                </c:pt>
                <c:pt idx="2067">
                  <c:v>56.928200639063597</c:v>
                </c:pt>
                <c:pt idx="2068">
                  <c:v>56.934782617715697</c:v>
                </c:pt>
                <c:pt idx="2069">
                  <c:v>56.941356140601897</c:v>
                </c:pt>
                <c:pt idx="2070">
                  <c:v>56.947921218142803</c:v>
                </c:pt>
                <c:pt idx="2071">
                  <c:v>56.954477860747602</c:v>
                </c:pt>
                <c:pt idx="2072">
                  <c:v>56.961026078814001</c:v>
                </c:pt>
                <c:pt idx="2073">
                  <c:v>56.967565882728699</c:v>
                </c:pt>
                <c:pt idx="2074">
                  <c:v>56.974097282867099</c:v>
                </c:pt>
                <c:pt idx="2075">
                  <c:v>56.980620289593098</c:v>
                </c:pt>
                <c:pt idx="2076">
                  <c:v>56.987134913259702</c:v>
                </c:pt>
                <c:pt idx="2077">
                  <c:v>56.993641164208498</c:v>
                </c:pt>
                <c:pt idx="2078">
                  <c:v>57.000139052769697</c:v>
                </c:pt>
                <c:pt idx="2079">
                  <c:v>57.006628589262803</c:v>
                </c:pt>
                <c:pt idx="2080">
                  <c:v>57.013109783995603</c:v>
                </c:pt>
                <c:pt idx="2081">
                  <c:v>57.019582647264897</c:v>
                </c:pt>
                <c:pt idx="2082">
                  <c:v>57.026047189356497</c:v>
                </c:pt>
                <c:pt idx="2083">
                  <c:v>57.032503420544899</c:v>
                </c:pt>
                <c:pt idx="2084">
                  <c:v>57.038951351093402</c:v>
                </c:pt>
                <c:pt idx="2085">
                  <c:v>57.045390991254401</c:v>
                </c:pt>
                <c:pt idx="2086">
                  <c:v>57.051822351268903</c:v>
                </c:pt>
                <c:pt idx="2087">
                  <c:v>57.058245441366999</c:v>
                </c:pt>
                <c:pt idx="2088">
                  <c:v>57.0646602717676</c:v>
                </c:pt>
                <c:pt idx="2089">
                  <c:v>57.071066852678698</c:v>
                </c:pt>
                <c:pt idx="2090">
                  <c:v>57.077465194297098</c:v>
                </c:pt>
                <c:pt idx="2091">
                  <c:v>57.083855306808601</c:v>
                </c:pt>
                <c:pt idx="2092">
                  <c:v>57.090237200387897</c:v>
                </c:pt>
                <c:pt idx="2093">
                  <c:v>57.0966108851987</c:v>
                </c:pt>
                <c:pt idx="2094">
                  <c:v>57.102976371393801</c:v>
                </c:pt>
                <c:pt idx="2095">
                  <c:v>57.109333669115003</c:v>
                </c:pt>
                <c:pt idx="2096">
                  <c:v>57.115682788492897</c:v>
                </c:pt>
                <c:pt idx="2097">
                  <c:v>57.122023739647297</c:v>
                </c:pt>
                <c:pt idx="2098">
                  <c:v>57.128356532687</c:v>
                </c:pt>
                <c:pt idx="2099">
                  <c:v>57.13468117771</c:v>
                </c:pt>
                <c:pt idx="2100">
                  <c:v>57.140997684803203</c:v>
                </c:pt>
                <c:pt idx="2101">
                  <c:v>57.147306064042503</c:v>
                </c:pt>
                <c:pt idx="2102">
                  <c:v>57.1536063254932</c:v>
                </c:pt>
                <c:pt idx="2103">
                  <c:v>57.159898479209502</c:v>
                </c:pt>
                <c:pt idx="2104">
                  <c:v>57.166182535234597</c:v>
                </c:pt>
                <c:pt idx="2105">
                  <c:v>57.172458503601199</c:v>
                </c:pt>
                <c:pt idx="2106">
                  <c:v>57.178726394330802</c:v>
                </c:pt>
                <c:pt idx="2107">
                  <c:v>57.184986217434201</c:v>
                </c:pt>
                <c:pt idx="2108">
                  <c:v>57.191237982911503</c:v>
                </c:pt>
                <c:pt idx="2109">
                  <c:v>57.197481700751602</c:v>
                </c:pt>
                <c:pt idx="2110">
                  <c:v>57.203717380933099</c:v>
                </c:pt>
                <c:pt idx="2111">
                  <c:v>57.209945033423502</c:v>
                </c:pt>
                <c:pt idx="2112">
                  <c:v>57.216164668179502</c:v>
                </c:pt>
                <c:pt idx="2113">
                  <c:v>57.2223762951472</c:v>
                </c:pt>
                <c:pt idx="2114">
                  <c:v>57.228579924261801</c:v>
                </c:pt>
                <c:pt idx="2115">
                  <c:v>57.234775565447897</c:v>
                </c:pt>
                <c:pt idx="2116">
                  <c:v>57.2409632286194</c:v>
                </c:pt>
                <c:pt idx="2117">
                  <c:v>57.247142923679199</c:v>
                </c:pt>
                <c:pt idx="2118">
                  <c:v>57.253314660519898</c:v>
                </c:pt>
                <c:pt idx="2119">
                  <c:v>57.259478449023099</c:v>
                </c:pt>
                <c:pt idx="2120">
                  <c:v>57.265634299059798</c:v>
                </c:pt>
                <c:pt idx="2121">
                  <c:v>57.2717822204905</c:v>
                </c:pt>
                <c:pt idx="2122">
                  <c:v>57.277922223165</c:v>
                </c:pt>
                <c:pt idx="2123">
                  <c:v>57.284054316922202</c:v>
                </c:pt>
                <c:pt idx="2124">
                  <c:v>57.290178511590703</c:v>
                </c:pt>
                <c:pt idx="2125">
                  <c:v>57.2962948169884</c:v>
                </c:pt>
                <c:pt idx="2126">
                  <c:v>57.302403242922601</c:v>
                </c:pt>
                <c:pt idx="2127">
                  <c:v>57.3085037991899</c:v>
                </c:pt>
                <c:pt idx="2128">
                  <c:v>57.314596495576502</c:v>
                </c:pt>
                <c:pt idx="2129">
                  <c:v>57.320681338534101</c:v>
                </c:pt>
                <c:pt idx="2130">
                  <c:v>57.326758324158803</c:v>
                </c:pt>
                <c:pt idx="2131">
                  <c:v>57.332827478062399</c:v>
                </c:pt>
                <c:pt idx="2132">
                  <c:v>57.338888809956998</c:v>
                </c:pt>
                <c:pt idx="2133">
                  <c:v>57.344942329543699</c:v>
                </c:pt>
                <c:pt idx="2134">
                  <c:v>57.350988046512498</c:v>
                </c:pt>
                <c:pt idx="2135">
                  <c:v>57.357025970542701</c:v>
                </c:pt>
                <c:pt idx="2136">
                  <c:v>57.363056111302399</c:v>
                </c:pt>
                <c:pt idx="2137">
                  <c:v>57.369078478448799</c:v>
                </c:pt>
                <c:pt idx="2138">
                  <c:v>57.3750930816283</c:v>
                </c:pt>
                <c:pt idx="2139">
                  <c:v>57.381099930476203</c:v>
                </c:pt>
                <c:pt idx="2140">
                  <c:v>57.387099034617002</c:v>
                </c:pt>
                <c:pt idx="2141">
                  <c:v>57.393090403663997</c:v>
                </c:pt>
                <c:pt idx="2142">
                  <c:v>57.399074047220097</c:v>
                </c:pt>
                <c:pt idx="2143">
                  <c:v>57.405049974876903</c:v>
                </c:pt>
                <c:pt idx="2144">
                  <c:v>57.411018196215203</c:v>
                </c:pt>
                <c:pt idx="2145">
                  <c:v>57.416978720805098</c:v>
                </c:pt>
                <c:pt idx="2146">
                  <c:v>57.422931558205597</c:v>
                </c:pt>
                <c:pt idx="2147">
                  <c:v>57.428876717964997</c:v>
                </c:pt>
                <c:pt idx="2148">
                  <c:v>57.434814209620598</c:v>
                </c:pt>
                <c:pt idx="2149">
                  <c:v>57.440744042699102</c:v>
                </c:pt>
                <c:pt idx="2150">
                  <c:v>57.446666226716097</c:v>
                </c:pt>
                <c:pt idx="2151">
                  <c:v>57.452580771176699</c:v>
                </c:pt>
                <c:pt idx="2152">
                  <c:v>57.458487685574802</c:v>
                </c:pt>
                <c:pt idx="2153">
                  <c:v>57.464386979394</c:v>
                </c:pt>
                <c:pt idx="2154">
                  <c:v>57.470278662106601</c:v>
                </c:pt>
                <c:pt idx="2155">
                  <c:v>57.476162743174399</c:v>
                </c:pt>
                <c:pt idx="2156">
                  <c:v>57.4820392320485</c:v>
                </c:pt>
                <c:pt idx="2157">
                  <c:v>57.487908138168997</c:v>
                </c:pt>
                <c:pt idx="2158">
                  <c:v>57.493769470965397</c:v>
                </c:pt>
                <c:pt idx="2159">
                  <c:v>57.499623239856597</c:v>
                </c:pt>
                <c:pt idx="2160">
                  <c:v>57.505469454250303</c:v>
                </c:pt>
                <c:pt idx="2161">
                  <c:v>57.511308123544097</c:v>
                </c:pt>
                <c:pt idx="2162">
                  <c:v>57.517139257124498</c:v>
                </c:pt>
                <c:pt idx="2163">
                  <c:v>57.522962864367202</c:v>
                </c:pt>
                <c:pt idx="2164">
                  <c:v>57.528778954637701</c:v>
                </c:pt>
                <c:pt idx="2165">
                  <c:v>57.5345875372902</c:v>
                </c:pt>
                <c:pt idx="2166">
                  <c:v>57.540388621668797</c:v>
                </c:pt>
                <c:pt idx="2167">
                  <c:v>57.546182217106498</c:v>
                </c:pt>
                <c:pt idx="2168">
                  <c:v>57.551968332925902</c:v>
                </c:pt>
                <c:pt idx="2169">
                  <c:v>57.5577469784389</c:v>
                </c:pt>
                <c:pt idx="2170">
                  <c:v>57.5635181629467</c:v>
                </c:pt>
                <c:pt idx="2171">
                  <c:v>57.569281895739998</c:v>
                </c:pt>
                <c:pt idx="2172">
                  <c:v>57.575038186098702</c:v>
                </c:pt>
                <c:pt idx="2173">
                  <c:v>57.580787043292297</c:v>
                </c:pt>
                <c:pt idx="2174">
                  <c:v>57.586528476579602</c:v>
                </c:pt>
                <c:pt idx="2175">
                  <c:v>57.5922624952089</c:v>
                </c:pt>
                <c:pt idx="2176">
                  <c:v>57.5979891084177</c:v>
                </c:pt>
                <c:pt idx="2177">
                  <c:v>57.603708325433203</c:v>
                </c:pt>
                <c:pt idx="2178">
                  <c:v>57.609420155472002</c:v>
                </c:pt>
                <c:pt idx="2179">
                  <c:v>57.61512460774</c:v>
                </c:pt>
                <c:pt idx="2180">
                  <c:v>57.620821691432603</c:v>
                </c:pt>
                <c:pt idx="2181">
                  <c:v>57.626511415734903</c:v>
                </c:pt>
                <c:pt idx="2182">
                  <c:v>57.632193789821102</c:v>
                </c:pt>
                <c:pt idx="2183">
                  <c:v>57.637868822855303</c:v>
                </c:pt>
                <c:pt idx="2184">
                  <c:v>57.643536523990903</c:v>
                </c:pt>
                <c:pt idx="2185">
                  <c:v>57.649196902370697</c:v>
                </c:pt>
                <c:pt idx="2186">
                  <c:v>57.654849967127298</c:v>
                </c:pt>
                <c:pt idx="2187">
                  <c:v>57.660495727382497</c:v>
                </c:pt>
                <c:pt idx="2188">
                  <c:v>57.666134192247902</c:v>
                </c:pt>
                <c:pt idx="2189">
                  <c:v>57.671765370824602</c:v>
                </c:pt>
                <c:pt idx="2190">
                  <c:v>57.6773892722032</c:v>
                </c:pt>
                <c:pt idx="2191">
                  <c:v>57.683005905464</c:v>
                </c:pt>
                <c:pt idx="2192">
                  <c:v>57.688615279676597</c:v>
                </c:pt>
                <c:pt idx="2193">
                  <c:v>57.694217403900502</c:v>
                </c:pt>
                <c:pt idx="2194">
                  <c:v>57.699812287184599</c:v>
                </c:pt>
                <c:pt idx="2195">
                  <c:v>57.705399938567602</c:v>
                </c:pt>
                <c:pt idx="2196">
                  <c:v>57.710980367077497</c:v>
                </c:pt>
                <c:pt idx="2197">
                  <c:v>57.716553581732398</c:v>
                </c:pt>
                <c:pt idx="2198">
                  <c:v>57.722119591539503</c:v>
                </c:pt>
                <c:pt idx="2199">
                  <c:v>57.7276784054961</c:v>
                </c:pt>
                <c:pt idx="2200">
                  <c:v>57.7332300325888</c:v>
                </c:pt>
                <c:pt idx="2201">
                  <c:v>57.738774481794202</c:v>
                </c:pt>
                <c:pt idx="2202">
                  <c:v>57.744311762078397</c:v>
                </c:pt>
                <c:pt idx="2203">
                  <c:v>57.749841882397199</c:v>
                </c:pt>
                <c:pt idx="2204">
                  <c:v>57.755364846436599</c:v>
                </c:pt>
                <c:pt idx="2205">
                  <c:v>57.760880667795398</c:v>
                </c:pt>
                <c:pt idx="2206">
                  <c:v>57.766389355673901</c:v>
                </c:pt>
                <c:pt idx="2207">
                  <c:v>57.771890918977803</c:v>
                </c:pt>
                <c:pt idx="2208">
                  <c:v>57.777385366602502</c:v>
                </c:pt>
                <c:pt idx="2209">
                  <c:v>57.782872707432901</c:v>
                </c:pt>
                <c:pt idx="2210">
                  <c:v>57.788352950343601</c:v>
                </c:pt>
                <c:pt idx="2211">
                  <c:v>57.793826104198601</c:v>
                </c:pt>
                <c:pt idx="2212">
                  <c:v>57.799292177852003</c:v>
                </c:pt>
                <c:pt idx="2213">
                  <c:v>57.8047511801471</c:v>
                </c:pt>
                <c:pt idx="2214">
                  <c:v>57.810203119916999</c:v>
                </c:pt>
                <c:pt idx="2215">
                  <c:v>57.815648005984599</c:v>
                </c:pt>
                <c:pt idx="2216">
                  <c:v>57.821085847162301</c:v>
                </c:pt>
                <c:pt idx="2217">
                  <c:v>57.826516652252103</c:v>
                </c:pt>
                <c:pt idx="2218">
                  <c:v>57.831940430045996</c:v>
                </c:pt>
                <c:pt idx="2219">
                  <c:v>57.837357189325502</c:v>
                </c:pt>
                <c:pt idx="2220">
                  <c:v>57.842766938861701</c:v>
                </c:pt>
                <c:pt idx="2221">
                  <c:v>57.848169687415599</c:v>
                </c:pt>
                <c:pt idx="2222">
                  <c:v>57.853565443737899</c:v>
                </c:pt>
                <c:pt idx="2223">
                  <c:v>57.858954216568897</c:v>
                </c:pt>
                <c:pt idx="2224">
                  <c:v>57.864336014638802</c:v>
                </c:pt>
                <c:pt idx="2225">
                  <c:v>57.869710846667402</c:v>
                </c:pt>
                <c:pt idx="2226">
                  <c:v>57.875078721364403</c:v>
                </c:pt>
                <c:pt idx="2227">
                  <c:v>57.880439647429299</c:v>
                </c:pt>
                <c:pt idx="2228">
                  <c:v>57.885793633551103</c:v>
                </c:pt>
                <c:pt idx="2229">
                  <c:v>57.891140688408903</c:v>
                </c:pt>
                <c:pt idx="2230">
                  <c:v>57.8964808206713</c:v>
                </c:pt>
                <c:pt idx="2231">
                  <c:v>57.901814038997102</c:v>
                </c:pt>
                <c:pt idx="2232">
                  <c:v>57.907140352034503</c:v>
                </c:pt>
                <c:pt idx="2233">
                  <c:v>57.912459768421698</c:v>
                </c:pt>
                <c:pt idx="2234">
                  <c:v>57.917772296786701</c:v>
                </c:pt>
                <c:pt idx="2235">
                  <c:v>57.923077945747501</c:v>
                </c:pt>
                <c:pt idx="2236">
                  <c:v>57.928376723911697</c:v>
                </c:pt>
                <c:pt idx="2237">
                  <c:v>57.933668639876799</c:v>
                </c:pt>
                <c:pt idx="2238">
                  <c:v>57.9389537022304</c:v>
                </c:pt>
                <c:pt idx="2239">
                  <c:v>57.944231919549601</c:v>
                </c:pt>
                <c:pt idx="2240">
                  <c:v>57.949503300401702</c:v>
                </c:pt>
                <c:pt idx="2241">
                  <c:v>57.954767853343803</c:v>
                </c:pt>
                <c:pt idx="2242">
                  <c:v>57.960025586922697</c:v>
                </c:pt>
                <c:pt idx="2243">
                  <c:v>57.965276509675398</c:v>
                </c:pt>
                <c:pt idx="2244">
                  <c:v>57.970520630128703</c:v>
                </c:pt>
                <c:pt idx="2245">
                  <c:v>57.9757579567992</c:v>
                </c:pt>
                <c:pt idx="2246">
                  <c:v>57.980988498193597</c:v>
                </c:pt>
                <c:pt idx="2247">
                  <c:v>57.9862122628086</c:v>
                </c:pt>
                <c:pt idx="2248">
                  <c:v>57.991429259130598</c:v>
                </c:pt>
                <c:pt idx="2249">
                  <c:v>57.996639495636103</c:v>
                </c:pt>
                <c:pt idx="2250">
                  <c:v>58.0018429807917</c:v>
                </c:pt>
                <c:pt idx="2251">
                  <c:v>58.007039723053801</c:v>
                </c:pt>
                <c:pt idx="2252">
                  <c:v>58.012229730868697</c:v>
                </c:pt>
                <c:pt idx="2253">
                  <c:v>58.017413012673003</c:v>
                </c:pt>
                <c:pt idx="2254">
                  <c:v>58.022589576893097</c:v>
                </c:pt>
                <c:pt idx="2255">
                  <c:v>58.027759431945398</c:v>
                </c:pt>
                <c:pt idx="2256">
                  <c:v>58.032922586236403</c:v>
                </c:pt>
                <c:pt idx="2257">
                  <c:v>58.038079048162601</c:v>
                </c:pt>
                <c:pt idx="2258">
                  <c:v>58.0432288261106</c:v>
                </c:pt>
                <c:pt idx="2259">
                  <c:v>58.048371928456802</c:v>
                </c:pt>
                <c:pt idx="2260">
                  <c:v>58.053508363568</c:v>
                </c:pt>
                <c:pt idx="2261">
                  <c:v>58.058638139800898</c:v>
                </c:pt>
                <c:pt idx="2262">
                  <c:v>58.063761265502301</c:v>
                </c:pt>
                <c:pt idx="2263">
                  <c:v>58.068877749008998</c:v>
                </c:pt>
                <c:pt idx="2264">
                  <c:v>58.073987598648003</c:v>
                </c:pt>
                <c:pt idx="2265">
                  <c:v>58.079090822736298</c:v>
                </c:pt>
                <c:pt idx="2266">
                  <c:v>58.084187429581199</c:v>
                </c:pt>
                <c:pt idx="2267">
                  <c:v>58.0892774274799</c:v>
                </c:pt>
                <c:pt idx="2268">
                  <c:v>58.0943608247198</c:v>
                </c:pt>
                <c:pt idx="2269">
                  <c:v>58.099437629578503</c:v>
                </c:pt>
                <c:pt idx="2270">
                  <c:v>58.104507850323699</c:v>
                </c:pt>
                <c:pt idx="2271">
                  <c:v>58.109571495213203</c:v>
                </c:pt>
                <c:pt idx="2272">
                  <c:v>58.114628572495</c:v>
                </c:pt>
                <c:pt idx="2273">
                  <c:v>58.119679090407402</c:v>
                </c:pt>
                <c:pt idx="2274">
                  <c:v>58.124723057178699</c:v>
                </c:pt>
                <c:pt idx="2275">
                  <c:v>58.129760481027397</c:v>
                </c:pt>
                <c:pt idx="2276">
                  <c:v>58.134791370162198</c:v>
                </c:pt>
                <c:pt idx="2277">
                  <c:v>58.139815732782303</c:v>
                </c:pt>
                <c:pt idx="2278">
                  <c:v>58.144833581422802</c:v>
                </c:pt>
                <c:pt idx="2279">
                  <c:v>58.149844921850601</c:v>
                </c:pt>
                <c:pt idx="2280">
                  <c:v>58.154849760647501</c:v>
                </c:pt>
                <c:pt idx="2281">
                  <c:v>58.159848105983002</c:v>
                </c:pt>
                <c:pt idx="2282">
                  <c:v>58.164839966016999</c:v>
                </c:pt>
                <c:pt idx="2283">
                  <c:v>58.169825348899899</c:v>
                </c:pt>
                <c:pt idx="2284">
                  <c:v>58.174804262772298</c:v>
                </c:pt>
                <c:pt idx="2285">
                  <c:v>58.179776715765399</c:v>
                </c:pt>
                <c:pt idx="2286">
                  <c:v>58.184742716000798</c:v>
                </c:pt>
                <c:pt idx="2287">
                  <c:v>58.189702271590598</c:v>
                </c:pt>
                <c:pt idx="2288">
                  <c:v>58.194655390637202</c:v>
                </c:pt>
                <c:pt idx="2289">
                  <c:v>58.1996020812336</c:v>
                </c:pt>
                <c:pt idx="2290">
                  <c:v>58.204542351463203</c:v>
                </c:pt>
                <c:pt idx="2291">
                  <c:v>58.209476209399902</c:v>
                </c:pt>
                <c:pt idx="2292">
                  <c:v>58.2144036631082</c:v>
                </c:pt>
                <c:pt idx="2293">
                  <c:v>58.219324720642902</c:v>
                </c:pt>
                <c:pt idx="2294">
                  <c:v>58.224239390049497</c:v>
                </c:pt>
                <c:pt idx="2295">
                  <c:v>58.229147679363898</c:v>
                </c:pt>
                <c:pt idx="2296">
                  <c:v>58.2340495966126</c:v>
                </c:pt>
                <c:pt idx="2297">
                  <c:v>58.238945149812601</c:v>
                </c:pt>
                <c:pt idx="2298">
                  <c:v>58.243834346971497</c:v>
                </c:pt>
                <c:pt idx="2299">
                  <c:v>58.248717196087398</c:v>
                </c:pt>
                <c:pt idx="2300">
                  <c:v>58.2535937051491</c:v>
                </c:pt>
                <c:pt idx="2301">
                  <c:v>58.2584638821358</c:v>
                </c:pt>
                <c:pt idx="2302">
                  <c:v>58.263327735017398</c:v>
                </c:pt>
                <c:pt idx="2303">
                  <c:v>58.268185271754398</c:v>
                </c:pt>
                <c:pt idx="2304">
                  <c:v>58.273036500297799</c:v>
                </c:pt>
                <c:pt idx="2305">
                  <c:v>58.277881428589502</c:v>
                </c:pt>
                <c:pt idx="2306">
                  <c:v>58.282720064561701</c:v>
                </c:pt>
                <c:pt idx="2307">
                  <c:v>58.287552416137402</c:v>
                </c:pt>
                <c:pt idx="2308">
                  <c:v>58.292378491230203</c:v>
                </c:pt>
                <c:pt idx="2309">
                  <c:v>58.297198297744501</c:v>
                </c:pt>
                <c:pt idx="2310">
                  <c:v>58.302011843575301</c:v>
                </c:pt>
                <c:pt idx="2311">
                  <c:v>58.306819136607999</c:v>
                </c:pt>
                <c:pt idx="2312">
                  <c:v>58.311620184719203</c:v>
                </c:pt>
                <c:pt idx="2313">
                  <c:v>58.316414995775702</c:v>
                </c:pt>
                <c:pt idx="2314">
                  <c:v>58.321203577635401</c:v>
                </c:pt>
                <c:pt idx="2315">
                  <c:v>58.325985938146701</c:v>
                </c:pt>
                <c:pt idx="2316">
                  <c:v>58.330762085148798</c:v>
                </c:pt>
                <c:pt idx="2317">
                  <c:v>58.335532026471498</c:v>
                </c:pt>
                <c:pt idx="2318">
                  <c:v>58.3402957699357</c:v>
                </c:pt>
                <c:pt idx="2319">
                  <c:v>58.345053323352602</c:v>
                </c:pt>
                <c:pt idx="2320">
                  <c:v>58.349804694524501</c:v>
                </c:pt>
                <c:pt idx="2321">
                  <c:v>58.354549891244297</c:v>
                </c:pt>
                <c:pt idx="2322">
                  <c:v>58.359288921295899</c:v>
                </c:pt>
                <c:pt idx="2323">
                  <c:v>58.364021792453698</c:v>
                </c:pt>
                <c:pt idx="2324">
                  <c:v>58.368748512483101</c:v>
                </c:pt>
                <c:pt idx="2325">
                  <c:v>58.373469089140301</c:v>
                </c:pt>
                <c:pt idx="2326">
                  <c:v>58.378183530172201</c:v>
                </c:pt>
                <c:pt idx="2327">
                  <c:v>58.382891843316798</c:v>
                </c:pt>
                <c:pt idx="2328">
                  <c:v>58.387594036302602</c:v>
                </c:pt>
                <c:pt idx="2329">
                  <c:v>58.392290116849303</c:v>
                </c:pt>
                <c:pt idx="2330">
                  <c:v>58.396980092667199</c:v>
                </c:pt>
                <c:pt idx="2331">
                  <c:v>58.401663971457502</c:v>
                </c:pt>
                <c:pt idx="2332">
                  <c:v>58.406341760912497</c:v>
                </c:pt>
                <c:pt idx="2333">
                  <c:v>58.411013468715097</c:v>
                </c:pt>
                <c:pt idx="2334">
                  <c:v>58.4156791025394</c:v>
                </c:pt>
                <c:pt idx="2335">
                  <c:v>58.4203386700501</c:v>
                </c:pt>
                <c:pt idx="2336">
                  <c:v>58.424992178903103</c:v>
                </c:pt>
                <c:pt idx="2337">
                  <c:v>58.429639636745101</c:v>
                </c:pt>
                <c:pt idx="2338">
                  <c:v>58.434281051213702</c:v>
                </c:pt>
                <c:pt idx="2339">
                  <c:v>58.438916429937599</c:v>
                </c:pt>
                <c:pt idx="2340">
                  <c:v>58.443545780536397</c:v>
                </c:pt>
                <c:pt idx="2341">
                  <c:v>58.448169110620498</c:v>
                </c:pt>
                <c:pt idx="2342">
                  <c:v>58.452786427791501</c:v>
                </c:pt>
                <c:pt idx="2343">
                  <c:v>58.457397739641898</c:v>
                </c:pt>
                <c:pt idx="2344">
                  <c:v>58.462003053755303</c:v>
                </c:pt>
                <c:pt idx="2345">
                  <c:v>58.466602377706103</c:v>
                </c:pt>
                <c:pt idx="2346">
                  <c:v>58.471195719059999</c:v>
                </c:pt>
                <c:pt idx="2347">
                  <c:v>58.475783085373401</c:v>
                </c:pt>
                <c:pt idx="2348">
                  <c:v>58.480364484194098</c:v>
                </c:pt>
                <c:pt idx="2349">
                  <c:v>58.484939923060601</c:v>
                </c:pt>
                <c:pt idx="2350">
                  <c:v>58.489509409502801</c:v>
                </c:pt>
                <c:pt idx="2351">
                  <c:v>58.494072951041403</c:v>
                </c:pt>
                <c:pt idx="2352">
                  <c:v>58.498630555919497</c:v>
                </c:pt>
                <c:pt idx="2353">
                  <c:v>58.503182231689998</c:v>
                </c:pt>
                <c:pt idx="2354">
                  <c:v>58.5077279851496</c:v>
                </c:pt>
                <c:pt idx="2355">
                  <c:v>58.512267823785798</c:v>
                </c:pt>
                <c:pt idx="2356">
                  <c:v>58.516801755077203</c:v>
                </c:pt>
                <c:pt idx="2357">
                  <c:v>58.521329786493702</c:v>
                </c:pt>
                <c:pt idx="2358">
                  <c:v>58.525851925496298</c:v>
                </c:pt>
                <c:pt idx="2359">
                  <c:v>58.530368179537199</c:v>
                </c:pt>
                <c:pt idx="2360">
                  <c:v>58.534878556059702</c:v>
                </c:pt>
                <c:pt idx="2361">
                  <c:v>58.539383062498402</c:v>
                </c:pt>
                <c:pt idx="2362">
                  <c:v>58.543881706279201</c:v>
                </c:pt>
                <c:pt idx="2363">
                  <c:v>58.548374494819001</c:v>
                </c:pt>
                <c:pt idx="2364">
                  <c:v>58.552861435526196</c:v>
                </c:pt>
                <c:pt idx="2365">
                  <c:v>58.557342535800103</c:v>
                </c:pt>
                <c:pt idx="2366">
                  <c:v>58.561817803031502</c:v>
                </c:pt>
                <c:pt idx="2367">
                  <c:v>58.566287244602599</c:v>
                </c:pt>
                <c:pt idx="2368">
                  <c:v>58.570750867886403</c:v>
                </c:pt>
                <c:pt idx="2369">
                  <c:v>58.575208680247698</c:v>
                </c:pt>
                <c:pt idx="2370">
                  <c:v>58.579660689042299</c:v>
                </c:pt>
                <c:pt idx="2371">
                  <c:v>58.584106901617197</c:v>
                </c:pt>
                <c:pt idx="2372">
                  <c:v>58.588547325311097</c:v>
                </c:pt>
                <c:pt idx="2373">
                  <c:v>58.592981967453703</c:v>
                </c:pt>
                <c:pt idx="2374">
                  <c:v>58.597410835366198</c:v>
                </c:pt>
                <c:pt idx="2375">
                  <c:v>58.601833936360897</c:v>
                </c:pt>
                <c:pt idx="2376">
                  <c:v>58.606251277741897</c:v>
                </c:pt>
                <c:pt idx="2377">
                  <c:v>58.610662866804198</c:v>
                </c:pt>
                <c:pt idx="2378">
                  <c:v>58.615068710834301</c:v>
                </c:pt>
                <c:pt idx="2379">
                  <c:v>58.619468817110402</c:v>
                </c:pt>
                <c:pt idx="2380">
                  <c:v>58.623863192901602</c:v>
                </c:pt>
                <c:pt idx="2381">
                  <c:v>58.628251845468803</c:v>
                </c:pt>
                <c:pt idx="2382">
                  <c:v>58.632634782064102</c:v>
                </c:pt>
                <c:pt idx="2383">
                  <c:v>58.637012009931098</c:v>
                </c:pt>
                <c:pt idx="2384">
                  <c:v>58.641383536304801</c:v>
                </c:pt>
                <c:pt idx="2385">
                  <c:v>58.6457493684116</c:v>
                </c:pt>
                <c:pt idx="2386">
                  <c:v>58.650109513469502</c:v>
                </c:pt>
                <c:pt idx="2387">
                  <c:v>58.6544639786879</c:v>
                </c:pt>
                <c:pt idx="2388">
                  <c:v>58.658812771267499</c:v>
                </c:pt>
                <c:pt idx="2389">
                  <c:v>58.663155898400703</c:v>
                </c:pt>
                <c:pt idx="2390">
                  <c:v>58.667493367271398</c:v>
                </c:pt>
                <c:pt idx="2391">
                  <c:v>58.6718251850548</c:v>
                </c:pt>
                <c:pt idx="2392">
                  <c:v>58.676151358917799</c:v>
                </c:pt>
                <c:pt idx="2393">
                  <c:v>58.680471896018801</c:v>
                </c:pt>
                <c:pt idx="2394">
                  <c:v>58.684786803507599</c:v>
                </c:pt>
                <c:pt idx="2395">
                  <c:v>58.689096088525702</c:v>
                </c:pt>
                <c:pt idx="2396">
                  <c:v>58.693399758205999</c:v>
                </c:pt>
                <c:pt idx="2397">
                  <c:v>58.697697819673103</c:v>
                </c:pt>
                <c:pt idx="2398">
                  <c:v>58.701990280043198</c:v>
                </c:pt>
                <c:pt idx="2399">
                  <c:v>58.706277146424</c:v>
                </c:pt>
                <c:pt idx="2400">
                  <c:v>58.710558425914698</c:v>
                </c:pt>
                <c:pt idx="2401">
                  <c:v>58.714834125606203</c:v>
                </c:pt>
                <c:pt idx="2402">
                  <c:v>58.719104252581097</c:v>
                </c:pt>
                <c:pt idx="2403">
                  <c:v>58.723368813913503</c:v>
                </c:pt>
                <c:pt idx="2404">
                  <c:v>58.727627816669099</c:v>
                </c:pt>
                <c:pt idx="2405">
                  <c:v>58.731881267905401</c:v>
                </c:pt>
                <c:pt idx="2406">
                  <c:v>58.736129174671497</c:v>
                </c:pt>
                <c:pt idx="2407">
                  <c:v>58.740371544007999</c:v>
                </c:pt>
                <c:pt idx="2408">
                  <c:v>58.744608382947398</c:v>
                </c:pt>
                <c:pt idx="2409">
                  <c:v>58.748839698513699</c:v>
                </c:pt>
                <c:pt idx="2410">
                  <c:v>58.753065497722801</c:v>
                </c:pt>
                <c:pt idx="2411">
                  <c:v>58.757285787582099</c:v>
                </c:pt>
                <c:pt idx="2412">
                  <c:v>58.7615005750907</c:v>
                </c:pt>
                <c:pt idx="2413">
                  <c:v>58.7657098672397</c:v>
                </c:pt>
                <c:pt idx="2414">
                  <c:v>58.769913671011501</c:v>
                </c:pt>
                <c:pt idx="2415">
                  <c:v>58.774111993380799</c:v>
                </c:pt>
                <c:pt idx="2416">
                  <c:v>58.778304841313499</c:v>
                </c:pt>
                <c:pt idx="2417">
                  <c:v>58.782492221767598</c:v>
                </c:pt>
                <c:pt idx="2418">
                  <c:v>58.7866741416927</c:v>
                </c:pt>
                <c:pt idx="2419">
                  <c:v>58.790850608030297</c:v>
                </c:pt>
                <c:pt idx="2420">
                  <c:v>58.795021627713702</c:v>
                </c:pt>
                <c:pt idx="2421">
                  <c:v>58.799187207667899</c:v>
                </c:pt>
                <c:pt idx="2422">
                  <c:v>58.803347354809802</c:v>
                </c:pt>
                <c:pt idx="2423">
                  <c:v>58.807502076048003</c:v>
                </c:pt>
                <c:pt idx="2424">
                  <c:v>58.811651378283102</c:v>
                </c:pt>
                <c:pt idx="2425">
                  <c:v>58.815795268407399</c:v>
                </c:pt>
                <c:pt idx="2426">
                  <c:v>58.819933752520299</c:v>
                </c:pt>
                <c:pt idx="2427">
                  <c:v>58.824066836187399</c:v>
                </c:pt>
                <c:pt idx="2428">
                  <c:v>58.828194528211498</c:v>
                </c:pt>
                <c:pt idx="2429">
                  <c:v>58.832316835447898</c:v>
                </c:pt>
                <c:pt idx="2430">
                  <c:v>58.836433764743703</c:v>
                </c:pt>
                <c:pt idx="2431">
                  <c:v>58.840545322938098</c:v>
                </c:pt>
                <c:pt idx="2432">
                  <c:v>58.844651516861703</c:v>
                </c:pt>
                <c:pt idx="2433">
                  <c:v>58.848752353337197</c:v>
                </c:pt>
                <c:pt idx="2434">
                  <c:v>58.852847839179297</c:v>
                </c:pt>
                <c:pt idx="2435">
                  <c:v>58.856937981194399</c:v>
                </c:pt>
                <c:pt idx="2436">
                  <c:v>58.861022786180598</c:v>
                </c:pt>
                <c:pt idx="2437">
                  <c:v>58.865102260928303</c:v>
                </c:pt>
                <c:pt idx="2438">
                  <c:v>58.869176412219403</c:v>
                </c:pt>
                <c:pt idx="2439">
                  <c:v>58.873245246828098</c:v>
                </c:pt>
                <c:pt idx="2440">
                  <c:v>58.877308771520198</c:v>
                </c:pt>
                <c:pt idx="2441">
                  <c:v>58.881366993053497</c:v>
                </c:pt>
                <c:pt idx="2442">
                  <c:v>58.885419918177902</c:v>
                </c:pt>
                <c:pt idx="2443">
                  <c:v>58.889467553635001</c:v>
                </c:pt>
                <c:pt idx="2444">
                  <c:v>58.893509906158599</c:v>
                </c:pt>
                <c:pt idx="2445">
                  <c:v>58.897546982474204</c:v>
                </c:pt>
                <c:pt idx="2446">
                  <c:v>58.901578789299698</c:v>
                </c:pt>
                <c:pt idx="2447">
                  <c:v>58.905605333344397</c:v>
                </c:pt>
                <c:pt idx="2448">
                  <c:v>58.909626621310103</c:v>
                </c:pt>
                <c:pt idx="2449">
                  <c:v>58.913642659890499</c:v>
                </c:pt>
                <c:pt idx="2450">
                  <c:v>58.917653455771003</c:v>
                </c:pt>
                <c:pt idx="2451">
                  <c:v>58.921659015629402</c:v>
                </c:pt>
                <c:pt idx="2452">
                  <c:v>58.925659346135298</c:v>
                </c:pt>
                <c:pt idx="2453">
                  <c:v>58.929654453950498</c:v>
                </c:pt>
                <c:pt idx="2454">
                  <c:v>58.933644345728801</c:v>
                </c:pt>
                <c:pt idx="2455">
                  <c:v>58.937629028116</c:v>
                </c:pt>
                <c:pt idx="2456">
                  <c:v>58.941608507749997</c:v>
                </c:pt>
                <c:pt idx="2457">
                  <c:v>58.945582791260797</c:v>
                </c:pt>
                <c:pt idx="2458">
                  <c:v>58.949551885270601</c:v>
                </c:pt>
                <c:pt idx="2459">
                  <c:v>58.953515796393397</c:v>
                </c:pt>
                <c:pt idx="2460">
                  <c:v>58.957474531235697</c:v>
                </c:pt>
                <c:pt idx="2461">
                  <c:v>58.9614280963957</c:v>
                </c:pt>
                <c:pt idx="2462">
                  <c:v>58.965376498464202</c:v>
                </c:pt>
                <c:pt idx="2463">
                  <c:v>58.9693197440237</c:v>
                </c:pt>
                <c:pt idx="2464">
                  <c:v>58.973257839649001</c:v>
                </c:pt>
                <c:pt idx="2465">
                  <c:v>58.977190791907297</c:v>
                </c:pt>
                <c:pt idx="2466">
                  <c:v>58.981118607357502</c:v>
                </c:pt>
                <c:pt idx="2467">
                  <c:v>58.985041292551202</c:v>
                </c:pt>
                <c:pt idx="2468">
                  <c:v>58.988958854031701</c:v>
                </c:pt>
                <c:pt idx="2469">
                  <c:v>58.992871298334798</c:v>
                </c:pt>
                <c:pt idx="2470">
                  <c:v>58.996778631988398</c:v>
                </c:pt>
                <c:pt idx="2471">
                  <c:v>59.000680861512699</c:v>
                </c:pt>
                <c:pt idx="2472">
                  <c:v>59.00457799342</c:v>
                </c:pt>
                <c:pt idx="2473">
                  <c:v>59.008470034214902</c:v>
                </c:pt>
                <c:pt idx="2474">
                  <c:v>59.012356990394203</c:v>
                </c:pt>
                <c:pt idx="2475">
                  <c:v>59.016238868447097</c:v>
                </c:pt>
                <c:pt idx="2476">
                  <c:v>59.0201156748549</c:v>
                </c:pt>
                <c:pt idx="2477">
                  <c:v>59.023987416091103</c:v>
                </c:pt>
                <c:pt idx="2478">
                  <c:v>59.027854098621702</c:v>
                </c:pt>
                <c:pt idx="2479">
                  <c:v>59.031715728904999</c:v>
                </c:pt>
                <c:pt idx="2480">
                  <c:v>59.035572313391299</c:v>
                </c:pt>
                <c:pt idx="2481">
                  <c:v>59.039423858523499</c:v>
                </c:pt>
                <c:pt idx="2482">
                  <c:v>59.043270370736799</c:v>
                </c:pt>
                <c:pt idx="2483">
                  <c:v>59.0471118564585</c:v>
                </c:pt>
                <c:pt idx="2484">
                  <c:v>59.050948322108397</c:v>
                </c:pt>
                <c:pt idx="2485">
                  <c:v>59.054779774098797</c:v>
                </c:pt>
                <c:pt idx="2486">
                  <c:v>59.0586062188341</c:v>
                </c:pt>
                <c:pt idx="2487">
                  <c:v>59.062427662711102</c:v>
                </c:pt>
                <c:pt idx="2488">
                  <c:v>59.0662441121192</c:v>
                </c:pt>
                <c:pt idx="2489">
                  <c:v>59.070055573439802</c:v>
                </c:pt>
                <c:pt idx="2490">
                  <c:v>59.073862053047101</c:v>
                </c:pt>
                <c:pt idx="2491">
                  <c:v>59.077663557307503</c:v>
                </c:pt>
                <c:pt idx="2492">
                  <c:v>59.081460092579803</c:v>
                </c:pt>
                <c:pt idx="2493">
                  <c:v>59.085251665215303</c:v>
                </c:pt>
                <c:pt idx="2494">
                  <c:v>59.089038281557698</c:v>
                </c:pt>
                <c:pt idx="2495">
                  <c:v>59.092819947943099</c:v>
                </c:pt>
                <c:pt idx="2496">
                  <c:v>59.096596670700201</c:v>
                </c:pt>
                <c:pt idx="2497">
                  <c:v>59.100368456149901</c:v>
                </c:pt>
                <c:pt idx="2498">
                  <c:v>59.104135310605798</c:v>
                </c:pt>
                <c:pt idx="2499">
                  <c:v>59.107897240374001</c:v>
                </c:pt>
                <c:pt idx="2500">
                  <c:v>59.111654251467797</c:v>
                </c:pt>
                <c:pt idx="2501">
                  <c:v>59.115406345913698</c:v>
                </c:pt>
                <c:pt idx="2502">
                  <c:v>59.1191535342737</c:v>
                </c:pt>
                <c:pt idx="2503">
                  <c:v>59.122895822816403</c:v>
                </c:pt>
                <c:pt idx="2504">
                  <c:v>59.126633217802599</c:v>
                </c:pt>
                <c:pt idx="2505">
                  <c:v>59.130365725485497</c:v>
                </c:pt>
                <c:pt idx="2506">
                  <c:v>59.134093352110803</c:v>
                </c:pt>
                <c:pt idx="2507">
                  <c:v>59.137816103916499</c:v>
                </c:pt>
                <c:pt idx="2508">
                  <c:v>59.1415339871333</c:v>
                </c:pt>
                <c:pt idx="2509">
                  <c:v>59.145247007984203</c:v>
                </c:pt>
                <c:pt idx="2510">
                  <c:v>59.148955172684701</c:v>
                </c:pt>
                <c:pt idx="2511">
                  <c:v>59.152658487442601</c:v>
                </c:pt>
                <c:pt idx="2512">
                  <c:v>59.156356958458503</c:v>
                </c:pt>
                <c:pt idx="2513">
                  <c:v>59.160050591925398</c:v>
                </c:pt>
                <c:pt idx="2514">
                  <c:v>59.163739394028497</c:v>
                </c:pt>
                <c:pt idx="2515">
                  <c:v>59.167423370945897</c:v>
                </c:pt>
                <c:pt idx="2516">
                  <c:v>59.171102528848103</c:v>
                </c:pt>
                <c:pt idx="2517">
                  <c:v>59.174776873897898</c:v>
                </c:pt>
                <c:pt idx="2518">
                  <c:v>59.178446412250999</c:v>
                </c:pt>
                <c:pt idx="2519">
                  <c:v>59.182111150055498</c:v>
                </c:pt>
                <c:pt idx="2520">
                  <c:v>59.185771093451798</c:v>
                </c:pt>
                <c:pt idx="2521">
                  <c:v>59.189426248573298</c:v>
                </c:pt>
                <c:pt idx="2522">
                  <c:v>59.1930766215456</c:v>
                </c:pt>
                <c:pt idx="2523">
                  <c:v>59.196722218487103</c:v>
                </c:pt>
                <c:pt idx="2524">
                  <c:v>59.200363045508801</c:v>
                </c:pt>
                <c:pt idx="2525">
                  <c:v>59.2039991087141</c:v>
                </c:pt>
                <c:pt idx="2526">
                  <c:v>59.207630414199102</c:v>
                </c:pt>
                <c:pt idx="2527">
                  <c:v>59.211256968052602</c:v>
                </c:pt>
                <c:pt idx="2528">
                  <c:v>59.214878776356102</c:v>
                </c:pt>
                <c:pt idx="2529">
                  <c:v>59.218495845183298</c:v>
                </c:pt>
                <c:pt idx="2530">
                  <c:v>59.222108180600998</c:v>
                </c:pt>
                <c:pt idx="2531">
                  <c:v>59.225715788668502</c:v>
                </c:pt>
                <c:pt idx="2532">
                  <c:v>59.229318675437703</c:v>
                </c:pt>
                <c:pt idx="2533">
                  <c:v>59.232916846953302</c:v>
                </c:pt>
                <c:pt idx="2534">
                  <c:v>59.236510309252402</c:v>
                </c:pt>
                <c:pt idx="2535">
                  <c:v>59.240099068365097</c:v>
                </c:pt>
                <c:pt idx="2536">
                  <c:v>59.243683130313997</c:v>
                </c:pt>
                <c:pt idx="2537">
                  <c:v>59.247262501114498</c:v>
                </c:pt>
                <c:pt idx="2538">
                  <c:v>59.250837186774604</c:v>
                </c:pt>
                <c:pt idx="2539">
                  <c:v>59.254407193295201</c:v>
                </c:pt>
                <c:pt idx="2540">
                  <c:v>59.257972526669803</c:v>
                </c:pt>
                <c:pt idx="2541">
                  <c:v>59.261533192884599</c:v>
                </c:pt>
                <c:pt idx="2542">
                  <c:v>59.265089197918698</c:v>
                </c:pt>
                <c:pt idx="2543">
                  <c:v>59.268640547743701</c:v>
                </c:pt>
                <c:pt idx="2544">
                  <c:v>59.2721872483243</c:v>
                </c:pt>
                <c:pt idx="2545">
                  <c:v>59.275729305617602</c:v>
                </c:pt>
                <c:pt idx="2546">
                  <c:v>59.279266725573898</c:v>
                </c:pt>
                <c:pt idx="2547">
                  <c:v>59.282799514135903</c:v>
                </c:pt>
                <c:pt idx="2548">
                  <c:v>59.286327677239299</c:v>
                </c:pt>
                <c:pt idx="2549">
                  <c:v>59.289851220812601</c:v>
                </c:pt>
                <c:pt idx="2550">
                  <c:v>59.293370150777001</c:v>
                </c:pt>
                <c:pt idx="2551">
                  <c:v>59.296884473046802</c:v>
                </c:pt>
                <c:pt idx="2552">
                  <c:v>59.300394193528703</c:v>
                </c:pt>
                <c:pt idx="2553">
                  <c:v>59.303899318122703</c:v>
                </c:pt>
                <c:pt idx="2554">
                  <c:v>59.307399852721197</c:v>
                </c:pt>
                <c:pt idx="2555">
                  <c:v>59.310895803209903</c:v>
                </c:pt>
                <c:pt idx="2556">
                  <c:v>59.314387175467203</c:v>
                </c:pt>
                <c:pt idx="2557">
                  <c:v>59.317873975364101</c:v>
                </c:pt>
                <c:pt idx="2558">
                  <c:v>59.321356208764897</c:v>
                </c:pt>
                <c:pt idx="2559">
                  <c:v>59.324833881526601</c:v>
                </c:pt>
                <c:pt idx="2560">
                  <c:v>59.328306999499098</c:v>
                </c:pt>
                <c:pt idx="2561">
                  <c:v>59.331775568525302</c:v>
                </c:pt>
                <c:pt idx="2562">
                  <c:v>59.3352395944408</c:v>
                </c:pt>
                <c:pt idx="2563">
                  <c:v>59.338699083074502</c:v>
                </c:pt>
                <c:pt idx="2564">
                  <c:v>59.342154040247898</c:v>
                </c:pt>
                <c:pt idx="2565">
                  <c:v>59.345604471775502</c:v>
                </c:pt>
                <c:pt idx="2566">
                  <c:v>59.349050383464999</c:v>
                </c:pt>
                <c:pt idx="2567">
                  <c:v>59.352491781116903</c:v>
                </c:pt>
                <c:pt idx="2568">
                  <c:v>59.355928670524399</c:v>
                </c:pt>
                <c:pt idx="2569">
                  <c:v>59.359361057474302</c:v>
                </c:pt>
                <c:pt idx="2570">
                  <c:v>59.362788947745798</c:v>
                </c:pt>
                <c:pt idx="2571">
                  <c:v>59.3662123471114</c:v>
                </c:pt>
                <c:pt idx="2572">
                  <c:v>59.3696312613366</c:v>
                </c:pt>
                <c:pt idx="2573">
                  <c:v>59.373045696179801</c:v>
                </c:pt>
                <c:pt idx="2574">
                  <c:v>59.376455657392498</c:v>
                </c:pt>
                <c:pt idx="2575">
                  <c:v>59.379861148035801</c:v>
                </c:pt>
                <c:pt idx="2576">
                  <c:v>59.383262175850703</c:v>
                </c:pt>
                <c:pt idx="2577">
                  <c:v>59.386658747063301</c:v>
                </c:pt>
                <c:pt idx="2578">
                  <c:v>59.390050867391999</c:v>
                </c:pt>
                <c:pt idx="2579">
                  <c:v>59.393438542548402</c:v>
                </c:pt>
                <c:pt idx="2580">
                  <c:v>59.396821778236998</c:v>
                </c:pt>
                <c:pt idx="2581">
                  <c:v>59.400200580155399</c:v>
                </c:pt>
                <c:pt idx="2582">
                  <c:v>59.403574953994003</c:v>
                </c:pt>
                <c:pt idx="2583">
                  <c:v>59.406944905436603</c:v>
                </c:pt>
                <c:pt idx="2584">
                  <c:v>59.410310440159797</c:v>
                </c:pt>
                <c:pt idx="2585">
                  <c:v>59.413671563833098</c:v>
                </c:pt>
                <c:pt idx="2586">
                  <c:v>59.417028282119198</c:v>
                </c:pt>
                <c:pt idx="2587">
                  <c:v>59.4203806006741</c:v>
                </c:pt>
                <c:pt idx="2588">
                  <c:v>59.423728525146402</c:v>
                </c:pt>
                <c:pt idx="2589">
                  <c:v>59.427072061178201</c:v>
                </c:pt>
                <c:pt idx="2590">
                  <c:v>59.430411214404302</c:v>
                </c:pt>
                <c:pt idx="2591">
                  <c:v>59.433745990452898</c:v>
                </c:pt>
                <c:pt idx="2592">
                  <c:v>59.437076394945102</c:v>
                </c:pt>
                <c:pt idx="2593">
                  <c:v>59.440402433495301</c:v>
                </c:pt>
                <c:pt idx="2594">
                  <c:v>59.4437241117108</c:v>
                </c:pt>
                <c:pt idx="2595">
                  <c:v>59.447041435192197</c:v>
                </c:pt>
                <c:pt idx="2596">
                  <c:v>59.450354409533098</c:v>
                </c:pt>
                <c:pt idx="2597">
                  <c:v>59.453663040320301</c:v>
                </c:pt>
                <c:pt idx="2598">
                  <c:v>59.456967333133797</c:v>
                </c:pt>
                <c:pt idx="2599">
                  <c:v>59.4602672935466</c:v>
                </c:pt>
                <c:pt idx="2600">
                  <c:v>59.463562927125103</c:v>
                </c:pt>
                <c:pt idx="2601">
                  <c:v>59.466854239428699</c:v>
                </c:pt>
                <c:pt idx="2602">
                  <c:v>59.470141236010001</c:v>
                </c:pt>
                <c:pt idx="2603">
                  <c:v>59.473423922414803</c:v>
                </c:pt>
                <c:pt idx="2604">
                  <c:v>59.476702304182197</c:v>
                </c:pt>
                <c:pt idx="2605">
                  <c:v>59.479976386844399</c:v>
                </c:pt>
                <c:pt idx="2606">
                  <c:v>59.483246175926702</c:v>
                </c:pt>
                <c:pt idx="2607">
                  <c:v>59.486511676947799</c:v>
                </c:pt>
                <c:pt idx="2608">
                  <c:v>59.489772895419698</c:v>
                </c:pt>
                <c:pt idx="2609">
                  <c:v>59.493029836847498</c:v>
                </c:pt>
                <c:pt idx="2610">
                  <c:v>59.4962825067295</c:v>
                </c:pt>
                <c:pt idx="2611">
                  <c:v>59.499530910557297</c:v>
                </c:pt>
                <c:pt idx="2612">
                  <c:v>59.502775053815903</c:v>
                </c:pt>
                <c:pt idx="2613">
                  <c:v>59.506014941983501</c:v>
                </c:pt>
                <c:pt idx="2614">
                  <c:v>59.5092505805314</c:v>
                </c:pt>
                <c:pt idx="2615">
                  <c:v>59.512481974924398</c:v>
                </c:pt>
                <c:pt idx="2616">
                  <c:v>59.5157091306206</c:v>
                </c:pt>
                <c:pt idx="2617">
                  <c:v>59.518932053071197</c:v>
                </c:pt>
                <c:pt idx="2618">
                  <c:v>59.522150747721</c:v>
                </c:pt>
                <c:pt idx="2619">
                  <c:v>59.525365220007799</c:v>
                </c:pt>
                <c:pt idx="2620">
                  <c:v>59.528575475363098</c:v>
                </c:pt>
                <c:pt idx="2621">
                  <c:v>59.5317815192114</c:v>
                </c:pt>
                <c:pt idx="2622">
                  <c:v>59.534983356970798</c:v>
                </c:pt>
                <c:pt idx="2623">
                  <c:v>59.538180994052503</c:v>
                </c:pt>
                <c:pt idx="2624">
                  <c:v>59.5413744358613</c:v>
                </c:pt>
                <c:pt idx="2625">
                  <c:v>59.544563687795304</c:v>
                </c:pt>
                <c:pt idx="2626">
                  <c:v>59.547748755245898</c:v>
                </c:pt>
                <c:pt idx="2627">
                  <c:v>59.550929643597897</c:v>
                </c:pt>
                <c:pt idx="2628">
                  <c:v>59.554106358229703</c:v>
                </c:pt>
                <c:pt idx="2629">
                  <c:v>59.557278904512799</c:v>
                </c:pt>
                <c:pt idx="2630">
                  <c:v>59.560447287812302</c:v>
                </c:pt>
                <c:pt idx="2631">
                  <c:v>59.563611513486599</c:v>
                </c:pt>
                <c:pt idx="2632">
                  <c:v>59.566771586887803</c:v>
                </c:pt>
                <c:pt idx="2633">
                  <c:v>59.569927513361002</c:v>
                </c:pt>
                <c:pt idx="2634">
                  <c:v>59.573079298245197</c:v>
                </c:pt>
                <c:pt idx="2635">
                  <c:v>59.576226946872602</c:v>
                </c:pt>
                <c:pt idx="2636">
                  <c:v>59.579370464568797</c:v>
                </c:pt>
                <c:pt idx="2637">
                  <c:v>59.582509856652997</c:v>
                </c:pt>
                <c:pt idx="2638">
                  <c:v>59.585645128437903</c:v>
                </c:pt>
                <c:pt idx="2639">
                  <c:v>59.588776285229699</c:v>
                </c:pt>
                <c:pt idx="2640">
                  <c:v>59.591903332327902</c:v>
                </c:pt>
                <c:pt idx="2641">
                  <c:v>59.595026275025702</c:v>
                </c:pt>
                <c:pt idx="2642">
                  <c:v>59.5981451186097</c:v>
                </c:pt>
                <c:pt idx="2643">
                  <c:v>59.601259868360202</c:v>
                </c:pt>
                <c:pt idx="2644">
                  <c:v>59.604370529550799</c:v>
                </c:pt>
                <c:pt idx="2645">
                  <c:v>59.607477107448702</c:v>
                </c:pt>
                <c:pt idx="2646">
                  <c:v>59.610579607314797</c:v>
                </c:pt>
                <c:pt idx="2647">
                  <c:v>59.6136780344032</c:v>
                </c:pt>
                <c:pt idx="2648">
                  <c:v>59.616772393962101</c:v>
                </c:pt>
                <c:pt idx="2649">
                  <c:v>59.619862690234399</c:v>
                </c:pt>
                <c:pt idx="2650">
                  <c:v>59.622948928761502</c:v>
                </c:pt>
                <c:pt idx="2651">
                  <c:v>59.626031115370601</c:v>
                </c:pt>
                <c:pt idx="2652">
                  <c:v>59.629109255281399</c:v>
                </c:pt>
                <c:pt idx="2653">
                  <c:v>59.632183353707198</c:v>
                </c:pt>
                <c:pt idx="2654">
                  <c:v>59.635253415854599</c:v>
                </c:pt>
                <c:pt idx="2655">
                  <c:v>59.638319446923902</c:v>
                </c:pt>
                <c:pt idx="2656">
                  <c:v>59.641381452109101</c:v>
                </c:pt>
                <c:pt idx="2657">
                  <c:v>59.6444394365977</c:v>
                </c:pt>
                <c:pt idx="2658">
                  <c:v>59.6474934055707</c:v>
                </c:pt>
                <c:pt idx="2659">
                  <c:v>59.650543364202903</c:v>
                </c:pt>
                <c:pt idx="2660">
                  <c:v>59.6535893176626</c:v>
                </c:pt>
                <c:pt idx="2661">
                  <c:v>59.656631271111799</c:v>
                </c:pt>
                <c:pt idx="2662">
                  <c:v>59.659669229705997</c:v>
                </c:pt>
                <c:pt idx="2663">
                  <c:v>59.662703198594599</c:v>
                </c:pt>
                <c:pt idx="2664">
                  <c:v>59.665733182920299</c:v>
                </c:pt>
                <c:pt idx="2665">
                  <c:v>59.668759187819802</c:v>
                </c:pt>
                <c:pt idx="2666">
                  <c:v>59.671781218423199</c:v>
                </c:pt>
                <c:pt idx="2667">
                  <c:v>59.674799279854398</c:v>
                </c:pt>
                <c:pt idx="2668">
                  <c:v>59.677813377231097</c:v>
                </c:pt>
                <c:pt idx="2669">
                  <c:v>59.680823515664301</c:v>
                </c:pt>
                <c:pt idx="2670">
                  <c:v>59.683829700259203</c:v>
                </c:pt>
                <c:pt idx="2671">
                  <c:v>59.686831936114402</c:v>
                </c:pt>
                <c:pt idx="2672">
                  <c:v>59.689830228322101</c:v>
                </c:pt>
                <c:pt idx="2673">
                  <c:v>59.692824581968701</c:v>
                </c:pt>
                <c:pt idx="2674">
                  <c:v>59.695815002133799</c:v>
                </c:pt>
                <c:pt idx="2675">
                  <c:v>59.698801493890997</c:v>
                </c:pt>
                <c:pt idx="2676">
                  <c:v>59.701784062307702</c:v>
                </c:pt>
                <c:pt idx="2677">
                  <c:v>59.704762712444797</c:v>
                </c:pt>
                <c:pt idx="2678">
                  <c:v>59.707737449357403</c:v>
                </c:pt>
                <c:pt idx="2679">
                  <c:v>59.710708278093797</c:v>
                </c:pt>
                <c:pt idx="2680">
                  <c:v>59.713675203696603</c:v>
                </c:pt>
                <c:pt idx="2681">
                  <c:v>59.716638231201898</c:v>
                </c:pt>
                <c:pt idx="2682">
                  <c:v>59.719597365639601</c:v>
                </c:pt>
                <c:pt idx="2683">
                  <c:v>59.722552612033397</c:v>
                </c:pt>
                <c:pt idx="2684">
                  <c:v>59.725503975401097</c:v>
                </c:pt>
                <c:pt idx="2685">
                  <c:v>59.728451460753803</c:v>
                </c:pt>
                <c:pt idx="2686">
                  <c:v>59.731395073096998</c:v>
                </c:pt>
                <c:pt idx="2687">
                  <c:v>59.734334817429598</c:v>
                </c:pt>
                <c:pt idx="2688">
                  <c:v>59.737270698744403</c:v>
                </c:pt>
                <c:pt idx="2689">
                  <c:v>59.7402027220283</c:v>
                </c:pt>
                <c:pt idx="2690">
                  <c:v>59.743130892261803</c:v>
                </c:pt>
                <c:pt idx="2691">
                  <c:v>59.7460552144194</c:v>
                </c:pt>
                <c:pt idx="2692">
                  <c:v>59.748975693469397</c:v>
                </c:pt>
                <c:pt idx="2693">
                  <c:v>59.751892334374098</c:v>
                </c:pt>
                <c:pt idx="2694">
                  <c:v>59.754805142089502</c:v>
                </c:pt>
                <c:pt idx="2695">
                  <c:v>59.757714121565698</c:v>
                </c:pt>
                <c:pt idx="2696">
                  <c:v>59.7606192777465</c:v>
                </c:pt>
                <c:pt idx="2697">
                  <c:v>59.763520615569902</c:v>
                </c:pt>
                <c:pt idx="2698">
                  <c:v>59.766418139967399</c:v>
                </c:pt>
                <c:pt idx="2699">
                  <c:v>59.769311855864899</c:v>
                </c:pt>
                <c:pt idx="2700">
                  <c:v>59.772201768181901</c:v>
                </c:pt>
                <c:pt idx="2701">
                  <c:v>59.775087881832</c:v>
                </c:pt>
                <c:pt idx="2702">
                  <c:v>59.777970201722702</c:v>
                </c:pt>
                <c:pt idx="2703">
                  <c:v>59.780848732755402</c:v>
                </c:pt>
                <c:pt idx="2704">
                  <c:v>59.783723479825703</c:v>
                </c:pt>
                <c:pt idx="2705">
                  <c:v>59.7865944478229</c:v>
                </c:pt>
                <c:pt idx="2706">
                  <c:v>59.789461641630503</c:v>
                </c:pt>
                <c:pt idx="2707">
                  <c:v>59.792325066125798</c:v>
                </c:pt>
                <c:pt idx="2708">
                  <c:v>59.795184726180203</c:v>
                </c:pt>
                <c:pt idx="2709">
                  <c:v>59.798040626659201</c:v>
                </c:pt>
                <c:pt idx="2710">
                  <c:v>59.800892772422202</c:v>
                </c:pt>
                <c:pt idx="2711">
                  <c:v>59.803741168322702</c:v>
                </c:pt>
                <c:pt idx="2712">
                  <c:v>59.806585819208102</c:v>
                </c:pt>
                <c:pt idx="2713">
                  <c:v>59.809426729919899</c:v>
                </c:pt>
                <c:pt idx="2714">
                  <c:v>59.812263905293797</c:v>
                </c:pt>
                <c:pt idx="2715">
                  <c:v>59.815097350159398</c:v>
                </c:pt>
                <c:pt idx="2716">
                  <c:v>59.817927069340399</c:v>
                </c:pt>
                <c:pt idx="2717">
                  <c:v>59.820753067654501</c:v>
                </c:pt>
                <c:pt idx="2718">
                  <c:v>59.823575349913597</c:v>
                </c:pt>
                <c:pt idx="2719">
                  <c:v>59.826393920923699</c:v>
                </c:pt>
                <c:pt idx="2720">
                  <c:v>59.829208785484802</c:v>
                </c:pt>
                <c:pt idx="2721">
                  <c:v>59.832019948391</c:v>
                </c:pt>
                <c:pt idx="2722">
                  <c:v>59.834827414430698</c:v>
                </c:pt>
                <c:pt idx="2723">
                  <c:v>59.837631187478699</c:v>
                </c:pt>
                <c:pt idx="2724">
                  <c:v>59.840431271743299</c:v>
                </c:pt>
                <c:pt idx="2725">
                  <c:v>59.843227673338497</c:v>
                </c:pt>
                <c:pt idx="2726">
                  <c:v>59.846020397025299</c:v>
                </c:pt>
                <c:pt idx="2727">
                  <c:v>59.848809447558999</c:v>
                </c:pt>
                <c:pt idx="2728">
                  <c:v>59.8515948296888</c:v>
                </c:pt>
                <c:pt idx="2729">
                  <c:v>59.8543765481582</c:v>
                </c:pt>
                <c:pt idx="2730">
                  <c:v>59.857154607704601</c:v>
                </c:pt>
                <c:pt idx="2731">
                  <c:v>59.859929013059698</c:v>
                </c:pt>
                <c:pt idx="2732">
                  <c:v>59.862699768949398</c:v>
                </c:pt>
                <c:pt idx="2733">
                  <c:v>59.8654668800934</c:v>
                </c:pt>
                <c:pt idx="2734">
                  <c:v>59.868230351206002</c:v>
                </c:pt>
                <c:pt idx="2735">
                  <c:v>59.8709901869953</c:v>
                </c:pt>
                <c:pt idx="2736">
                  <c:v>59.873746392163703</c:v>
                </c:pt>
                <c:pt idx="2737">
                  <c:v>59.876498971407798</c:v>
                </c:pt>
                <c:pt idx="2738">
                  <c:v>59.879247929418398</c:v>
                </c:pt>
                <c:pt idx="2739">
                  <c:v>59.8819932708804</c:v>
                </c:pt>
                <c:pt idx="2740">
                  <c:v>59.884735000472901</c:v>
                </c:pt>
                <c:pt idx="2741">
                  <c:v>59.887473122869203</c:v>
                </c:pt>
                <c:pt idx="2742">
                  <c:v>59.890207642737003</c:v>
                </c:pt>
                <c:pt idx="2743">
                  <c:v>59.892938564738003</c:v>
                </c:pt>
                <c:pt idx="2744">
                  <c:v>59.895665893528196</c:v>
                </c:pt>
                <c:pt idx="2745">
                  <c:v>59.898389633757802</c:v>
                </c:pt>
                <c:pt idx="2746">
                  <c:v>59.901109790071303</c:v>
                </c:pt>
                <c:pt idx="2747">
                  <c:v>59.903826367107399</c:v>
                </c:pt>
                <c:pt idx="2748">
                  <c:v>59.906539369499001</c:v>
                </c:pt>
                <c:pt idx="2749">
                  <c:v>59.909248801873503</c:v>
                </c:pt>
                <c:pt idx="2750">
                  <c:v>59.911954668852403</c:v>
                </c:pt>
                <c:pt idx="2751">
                  <c:v>59.914656975051301</c:v>
                </c:pt>
                <c:pt idx="2752">
                  <c:v>59.917355725080498</c:v>
                </c:pt>
                <c:pt idx="2753">
                  <c:v>59.920050923544302</c:v>
                </c:pt>
                <c:pt idx="2754">
                  <c:v>59.922742575041298</c:v>
                </c:pt>
                <c:pt idx="2755">
                  <c:v>59.925430684164603</c:v>
                </c:pt>
                <c:pt idx="2756">
                  <c:v>59.928115255501403</c:v>
                </c:pt>
                <c:pt idx="2757">
                  <c:v>59.930796293633399</c:v>
                </c:pt>
                <c:pt idx="2758">
                  <c:v>59.933473803136501</c:v>
                </c:pt>
                <c:pt idx="2759">
                  <c:v>59.936147788581103</c:v>
                </c:pt>
                <c:pt idx="2760">
                  <c:v>59.938818254531803</c:v>
                </c:pt>
                <c:pt idx="2761">
                  <c:v>59.9414852055476</c:v>
                </c:pt>
                <c:pt idx="2762">
                  <c:v>59.944148646181802</c:v>
                </c:pt>
                <c:pt idx="2763">
                  <c:v>59.9468085809822</c:v>
                </c:pt>
                <c:pt idx="2764">
                  <c:v>59.949465014490997</c:v>
                </c:pt>
                <c:pt idx="2765">
                  <c:v>59.952117951244603</c:v>
                </c:pt>
                <c:pt idx="2766">
                  <c:v>59.954767395773999</c:v>
                </c:pt>
                <c:pt idx="2767">
                  <c:v>59.957413352604298</c:v>
                </c:pt>
                <c:pt idx="2768">
                  <c:v>59.960055826255399</c:v>
                </c:pt>
                <c:pt idx="2769">
                  <c:v>59.9626948212413</c:v>
                </c:pt>
                <c:pt idx="2770">
                  <c:v>59.9653303420707</c:v>
                </c:pt>
                <c:pt idx="2771">
                  <c:v>59.967962393246403</c:v>
                </c:pt>
                <c:pt idx="2772">
                  <c:v>59.970590979265999</c:v>
                </c:pt>
                <c:pt idx="2773">
                  <c:v>59.973216104621201</c:v>
                </c:pt>
                <c:pt idx="2774">
                  <c:v>59.975837773798403</c:v>
                </c:pt>
                <c:pt idx="2775">
                  <c:v>59.978455991278402</c:v>
                </c:pt>
                <c:pt idx="2776">
                  <c:v>59.981070761536401</c:v>
                </c:pt>
                <c:pt idx="2777">
                  <c:v>59.983682089042198</c:v>
                </c:pt>
                <c:pt idx="2778">
                  <c:v>59.986289978259897</c:v>
                </c:pt>
                <c:pt idx="2779">
                  <c:v>59.988894433648298</c:v>
                </c:pt>
                <c:pt idx="2780">
                  <c:v>59.991495459660598</c:v>
                </c:pt>
                <c:pt idx="2781">
                  <c:v>59.994093060744497</c:v>
                </c:pt>
                <c:pt idx="2782">
                  <c:v>59.996687241342201</c:v>
                </c:pt>
                <c:pt idx="2783">
                  <c:v>59.999278005890503</c:v>
                </c:pt>
                <c:pt idx="2784">
                  <c:v>60.001865358820702</c:v>
                </c:pt>
                <c:pt idx="2785">
                  <c:v>60.004449304558598</c:v>
                </c:pt>
                <c:pt idx="2786">
                  <c:v>60.0070298475245</c:v>
                </c:pt>
                <c:pt idx="2787">
                  <c:v>60.009606992133399</c:v>
                </c:pt>
                <c:pt idx="2788">
                  <c:v>60.012180742794698</c:v>
                </c:pt>
                <c:pt idx="2789">
                  <c:v>60.014751103912602</c:v>
                </c:pt>
                <c:pt idx="2790">
                  <c:v>60.017318079885598</c:v>
                </c:pt>
                <c:pt idx="2791">
                  <c:v>60.019881675107001</c:v>
                </c:pt>
                <c:pt idx="2792">
                  <c:v>60.022441893964498</c:v>
                </c:pt>
                <c:pt idx="2793">
                  <c:v>60.024998740840601</c:v>
                </c:pt>
                <c:pt idx="2794">
                  <c:v>60.027552220112199</c:v>
                </c:pt>
                <c:pt idx="2795">
                  <c:v>60.030102336151003</c:v>
                </c:pt>
                <c:pt idx="2796">
                  <c:v>60.0326490933233</c:v>
                </c:pt>
                <c:pt idx="2797">
                  <c:v>60.035192495365102</c:v>
                </c:pt>
                <c:pt idx="2798">
                  <c:v>60.037732544188501</c:v>
                </c:pt>
                <c:pt idx="2799">
                  <c:v>60.040269247030402</c:v>
                </c:pt>
                <c:pt idx="2800">
                  <c:v>60.042802608231199</c:v>
                </c:pt>
                <c:pt idx="2801">
                  <c:v>60.045332632125699</c:v>
                </c:pt>
                <c:pt idx="2802">
                  <c:v>60.047859323043603</c:v>
                </c:pt>
                <c:pt idx="2803">
                  <c:v>60.050382685309003</c:v>
                </c:pt>
                <c:pt idx="2804">
                  <c:v>60.0529027232405</c:v>
                </c:pt>
                <c:pt idx="2805">
                  <c:v>60.055419441151699</c:v>
                </c:pt>
                <c:pt idx="2806">
                  <c:v>60.057932843350599</c:v>
                </c:pt>
                <c:pt idx="2807">
                  <c:v>60.0604429341398</c:v>
                </c:pt>
                <c:pt idx="2808">
                  <c:v>60.0629497178167</c:v>
                </c:pt>
                <c:pt idx="2809">
                  <c:v>60.065453198673197</c:v>
                </c:pt>
                <c:pt idx="2810">
                  <c:v>60.067953380996101</c:v>
                </c:pt>
                <c:pt idx="2811">
                  <c:v>60.070450269066598</c:v>
                </c:pt>
                <c:pt idx="2812">
                  <c:v>60.072943867160703</c:v>
                </c:pt>
                <c:pt idx="2813">
                  <c:v>60.075434179549198</c:v>
                </c:pt>
                <c:pt idx="2814">
                  <c:v>60.077921210497301</c:v>
                </c:pt>
                <c:pt idx="2815">
                  <c:v>60.080404964265298</c:v>
                </c:pt>
                <c:pt idx="2816">
                  <c:v>60.082885445107898</c:v>
                </c:pt>
                <c:pt idx="2817">
                  <c:v>60.085362657274601</c:v>
                </c:pt>
                <c:pt idx="2818">
                  <c:v>60.087836605009599</c:v>
                </c:pt>
                <c:pt idx="2819">
                  <c:v>60.090307292551898</c:v>
                </c:pt>
                <c:pt idx="2820">
                  <c:v>60.092774724135303</c:v>
                </c:pt>
                <c:pt idx="2821">
                  <c:v>60.095238903988097</c:v>
                </c:pt>
                <c:pt idx="2822">
                  <c:v>60.097699836333597</c:v>
                </c:pt>
                <c:pt idx="2823">
                  <c:v>60.100157525389697</c:v>
                </c:pt>
                <c:pt idx="2824">
                  <c:v>60.102611975369101</c:v>
                </c:pt>
                <c:pt idx="2825">
                  <c:v>60.105063190479399</c:v>
                </c:pt>
                <c:pt idx="2826">
                  <c:v>60.107511174922799</c:v>
                </c:pt>
                <c:pt idx="2827">
                  <c:v>60.109955932896398</c:v>
                </c:pt>
                <c:pt idx="2828">
                  <c:v>60.1123974685921</c:v>
                </c:pt>
                <c:pt idx="2829">
                  <c:v>60.114835786196601</c:v>
                </c:pt>
                <c:pt idx="2830">
                  <c:v>60.117270889891202</c:v>
                </c:pt>
                <c:pt idx="2831">
                  <c:v>60.119702783852397</c:v>
                </c:pt>
                <c:pt idx="2832">
                  <c:v>60.122131472251198</c:v>
                </c:pt>
                <c:pt idx="2833">
                  <c:v>60.124556959253603</c:v>
                </c:pt>
                <c:pt idx="2834">
                  <c:v>60.126979249020401</c:v>
                </c:pt>
                <c:pt idx="2835">
                  <c:v>60.129398345707202</c:v>
                </c:pt>
                <c:pt idx="2836">
                  <c:v>60.131814253464498</c:v>
                </c:pt>
                <c:pt idx="2837">
                  <c:v>60.134226976437802</c:v>
                </c:pt>
                <c:pt idx="2838">
                  <c:v>60.136636518767098</c:v>
                </c:pt>
                <c:pt idx="2839">
                  <c:v>60.139042884587603</c:v>
                </c:pt>
                <c:pt idx="2840">
                  <c:v>60.141446078029297</c:v>
                </c:pt>
                <c:pt idx="2841">
                  <c:v>60.143846103217101</c:v>
                </c:pt>
                <c:pt idx="2842">
                  <c:v>60.146242964270698</c:v>
                </c:pt>
                <c:pt idx="2843">
                  <c:v>60.148636665304899</c:v>
                </c:pt>
                <c:pt idx="2844">
                  <c:v>60.151027210429099</c:v>
                </c:pt>
                <c:pt idx="2845">
                  <c:v>60.153414603747898</c:v>
                </c:pt>
                <c:pt idx="2846">
                  <c:v>60.155798849360799</c:v>
                </c:pt>
                <c:pt idx="2847">
                  <c:v>60.158179951362001</c:v>
                </c:pt>
                <c:pt idx="2848">
                  <c:v>60.160557913840996</c:v>
                </c:pt>
                <c:pt idx="2849">
                  <c:v>60.162932740881899</c:v>
                </c:pt>
                <c:pt idx="2850">
                  <c:v>60.165304436564099</c:v>
                </c:pt>
                <c:pt idx="2851">
                  <c:v>60.1676730049615</c:v>
                </c:pt>
                <c:pt idx="2852">
                  <c:v>60.170038450143501</c:v>
                </c:pt>
                <c:pt idx="2853">
                  <c:v>60.172400776174101</c:v>
                </c:pt>
                <c:pt idx="2854">
                  <c:v>60.174759987112402</c:v>
                </c:pt>
                <c:pt idx="2855">
                  <c:v>60.1771160870125</c:v>
                </c:pt>
                <c:pt idx="2856">
                  <c:v>60.179469079923599</c:v>
                </c:pt>
                <c:pt idx="2857">
                  <c:v>60.181818969889697</c:v>
                </c:pt>
                <c:pt idx="2858">
                  <c:v>60.184165760949902</c:v>
                </c:pt>
                <c:pt idx="2859">
                  <c:v>60.186509457138399</c:v>
                </c:pt>
                <c:pt idx="2860">
                  <c:v>60.188850062484399</c:v>
                </c:pt>
                <c:pt idx="2861">
                  <c:v>60.191187581012002</c:v>
                </c:pt>
                <c:pt idx="2862">
                  <c:v>60.193522016740502</c:v>
                </c:pt>
                <c:pt idx="2863">
                  <c:v>60.195853373684201</c:v>
                </c:pt>
                <c:pt idx="2864">
                  <c:v>60.198181655852402</c:v>
                </c:pt>
                <c:pt idx="2865">
                  <c:v>60.200506867249601</c:v>
                </c:pt>
                <c:pt idx="2866">
                  <c:v>60.202829011875203</c:v>
                </c:pt>
                <c:pt idx="2867">
                  <c:v>60.205148093723899</c:v>
                </c:pt>
                <c:pt idx="2868">
                  <c:v>60.207464116785196</c:v>
                </c:pt>
                <c:pt idx="2869">
                  <c:v>60.209777085043797</c:v>
                </c:pt>
                <c:pt idx="2870">
                  <c:v>60.212087002479798</c:v>
                </c:pt>
                <c:pt idx="2871">
                  <c:v>60.214393873067998</c:v>
                </c:pt>
                <c:pt idx="2872">
                  <c:v>60.216697700778397</c:v>
                </c:pt>
                <c:pt idx="2873">
                  <c:v>60.2189984895763</c:v>
                </c:pt>
                <c:pt idx="2874">
                  <c:v>60.221296243422003</c:v>
                </c:pt>
                <c:pt idx="2875">
                  <c:v>60.223590966270997</c:v>
                </c:pt>
                <c:pt idx="2876">
                  <c:v>60.225882662073801</c:v>
                </c:pt>
                <c:pt idx="2877">
                  <c:v>60.228171334776199</c:v>
                </c:pt>
                <c:pt idx="2878">
                  <c:v>60.230456988319197</c:v>
                </c:pt>
                <c:pt idx="2879">
                  <c:v>60.232739626638697</c:v>
                </c:pt>
                <c:pt idx="2880">
                  <c:v>60.235019253666103</c:v>
                </c:pt>
                <c:pt idx="2881">
                  <c:v>60.237295873327803</c:v>
                </c:pt>
                <c:pt idx="2882">
                  <c:v>60.239569485176602</c:v>
                </c:pt>
                <c:pt idx="2883">
                  <c:v>60.241840095425999</c:v>
                </c:pt>
                <c:pt idx="2884">
                  <c:v>60.244107709747702</c:v>
                </c:pt>
                <c:pt idx="2885">
                  <c:v>60.246372332041197</c:v>
                </c:pt>
                <c:pt idx="2886">
                  <c:v>60.248633966201297</c:v>
                </c:pt>
                <c:pt idx="2887">
                  <c:v>60.250892616117603</c:v>
                </c:pt>
                <c:pt idx="2888">
                  <c:v>60.253148285675103</c:v>
                </c:pt>
                <c:pt idx="2889">
                  <c:v>60.255400978753897</c:v>
                </c:pt>
                <c:pt idx="2890">
                  <c:v>60.257650699229103</c:v>
                </c:pt>
                <c:pt idx="2891">
                  <c:v>60.259897450971103</c:v>
                </c:pt>
                <c:pt idx="2892">
                  <c:v>60.262141237845498</c:v>
                </c:pt>
                <c:pt idx="2893">
                  <c:v>60.264382063712702</c:v>
                </c:pt>
                <c:pt idx="2894">
                  <c:v>60.266619932428803</c:v>
                </c:pt>
                <c:pt idx="2895">
                  <c:v>60.268854847844601</c:v>
                </c:pt>
                <c:pt idx="2896">
                  <c:v>60.271086813806399</c:v>
                </c:pt>
                <c:pt idx="2897">
                  <c:v>60.273315834155497</c:v>
                </c:pt>
                <c:pt idx="2898">
                  <c:v>60.275541912728499</c:v>
                </c:pt>
                <c:pt idx="2899">
                  <c:v>60.277765053357101</c:v>
                </c:pt>
                <c:pt idx="2900">
                  <c:v>60.279985259868397</c:v>
                </c:pt>
                <c:pt idx="2901">
                  <c:v>60.282202536084498</c:v>
                </c:pt>
                <c:pt idx="2902">
                  <c:v>60.2844168858228</c:v>
                </c:pt>
                <c:pt idx="2903">
                  <c:v>60.2866283128959</c:v>
                </c:pt>
                <c:pt idx="2904">
                  <c:v>60.288836821111801</c:v>
                </c:pt>
                <c:pt idx="2905">
                  <c:v>60.291042414273498</c:v>
                </c:pt>
                <c:pt idx="2906">
                  <c:v>60.293245096179398</c:v>
                </c:pt>
                <c:pt idx="2907">
                  <c:v>60.295444870623001</c:v>
                </c:pt>
                <c:pt idx="2908">
                  <c:v>60.297641741393399</c:v>
                </c:pt>
                <c:pt idx="2909">
                  <c:v>60.299835712274501</c:v>
                </c:pt>
                <c:pt idx="2910">
                  <c:v>60.302026787045897</c:v>
                </c:pt>
                <c:pt idx="2911">
                  <c:v>60.304214969482203</c:v>
                </c:pt>
                <c:pt idx="2912">
                  <c:v>60.306400263353403</c:v>
                </c:pt>
                <c:pt idx="2913">
                  <c:v>60.308582672424699</c:v>
                </c:pt>
                <c:pt idx="2914">
                  <c:v>60.3107622004569</c:v>
                </c:pt>
                <c:pt idx="2915">
                  <c:v>60.312938851205601</c:v>
                </c:pt>
                <c:pt idx="2916">
                  <c:v>60.315112628422298</c:v>
                </c:pt>
                <c:pt idx="2917">
                  <c:v>60.317283535853299</c:v>
                </c:pt>
                <c:pt idx="2918">
                  <c:v>60.3194515772405</c:v>
                </c:pt>
                <c:pt idx="2919">
                  <c:v>60.321616756321099</c:v>
                </c:pt>
                <c:pt idx="2920">
                  <c:v>60.323779076827599</c:v>
                </c:pt>
                <c:pt idx="2921">
                  <c:v>60.325938542487897</c:v>
                </c:pt>
                <c:pt idx="2922">
                  <c:v>60.328095157025203</c:v>
                </c:pt>
                <c:pt idx="2923">
                  <c:v>60.330248924158198</c:v>
                </c:pt>
                <c:pt idx="2924">
                  <c:v>60.332399847600698</c:v>
                </c:pt>
                <c:pt idx="2925">
                  <c:v>60.334547931062097</c:v>
                </c:pt>
                <c:pt idx="2926">
                  <c:v>60.336693178247103</c:v>
                </c:pt>
                <c:pt idx="2927">
                  <c:v>60.338835592855801</c:v>
                </c:pt>
                <c:pt idx="2928">
                  <c:v>60.340975178583598</c:v>
                </c:pt>
                <c:pt idx="2929">
                  <c:v>60.343111939121599</c:v>
                </c:pt>
                <c:pt idx="2930">
                  <c:v>60.3452458781559</c:v>
                </c:pt>
                <c:pt idx="2931">
                  <c:v>60.347376999368301</c:v>
                </c:pt>
                <c:pt idx="2932">
                  <c:v>60.349505306436001</c:v>
                </c:pt>
                <c:pt idx="2933">
                  <c:v>60.351630803031398</c:v>
                </c:pt>
                <c:pt idx="2934">
                  <c:v>60.353753492822698</c:v>
                </c:pt>
                <c:pt idx="2935">
                  <c:v>60.355873379473103</c:v>
                </c:pt>
                <c:pt idx="2936">
                  <c:v>60.357990466641603</c:v>
                </c:pt>
                <c:pt idx="2937">
                  <c:v>60.360104757982597</c:v>
                </c:pt>
                <c:pt idx="2938">
                  <c:v>60.362216257145903</c:v>
                </c:pt>
                <c:pt idx="2939">
                  <c:v>60.364324967776597</c:v>
                </c:pt>
                <c:pt idx="2940">
                  <c:v>60.366430893515599</c:v>
                </c:pt>
                <c:pt idx="2941">
                  <c:v>60.368534037999098</c:v>
                </c:pt>
                <c:pt idx="2942">
                  <c:v>60.370634404858798</c:v>
                </c:pt>
                <c:pt idx="2943">
                  <c:v>60.3727319977219</c:v>
                </c:pt>
                <c:pt idx="2944">
                  <c:v>60.374826820210998</c:v>
                </c:pt>
                <c:pt idx="2945">
                  <c:v>60.376918875944497</c:v>
                </c:pt>
                <c:pt idx="2946">
                  <c:v>60.379008168535897</c:v>
                </c:pt>
                <c:pt idx="2947">
                  <c:v>60.381094701594698</c:v>
                </c:pt>
                <c:pt idx="2948">
                  <c:v>60.383178478725497</c:v>
                </c:pt>
                <c:pt idx="2949">
                  <c:v>60.385259503528701</c:v>
                </c:pt>
                <c:pt idx="2950">
                  <c:v>60.387337779600102</c:v>
                </c:pt>
                <c:pt idx="2951">
                  <c:v>60.389413310531097</c:v>
                </c:pt>
                <c:pt idx="2952">
                  <c:v>60.391486099908597</c:v>
                </c:pt>
                <c:pt idx="2953">
                  <c:v>60.393556151315202</c:v>
                </c:pt>
                <c:pt idx="2954">
                  <c:v>60.395623468328999</c:v>
                </c:pt>
                <c:pt idx="2955">
                  <c:v>60.397688054523599</c:v>
                </c:pt>
                <c:pt idx="2956">
                  <c:v>60.399749913468199</c:v>
                </c:pt>
                <c:pt idx="2957">
                  <c:v>60.4018090487276</c:v>
                </c:pt>
                <c:pt idx="2958">
                  <c:v>60.403865463862402</c:v>
                </c:pt>
                <c:pt idx="2959">
                  <c:v>60.405919162428397</c:v>
                </c:pt>
                <c:pt idx="2960">
                  <c:v>60.407970147977302</c:v>
                </c:pt>
                <c:pt idx="2961">
                  <c:v>60.410018424056403</c:v>
                </c:pt>
                <c:pt idx="2962">
                  <c:v>60.412063994208403</c:v>
                </c:pt>
                <c:pt idx="2963">
                  <c:v>60.414106861972002</c:v>
                </c:pt>
                <c:pt idx="2964">
                  <c:v>60.416147030881199</c:v>
                </c:pt>
                <c:pt idx="2965">
                  <c:v>60.4181845044657</c:v>
                </c:pt>
                <c:pt idx="2966">
                  <c:v>60.420219284834403</c:v>
                </c:pt>
                <c:pt idx="2967">
                  <c:v>60.422251372250201</c:v>
                </c:pt>
                <c:pt idx="2968">
                  <c:v>60.424280774605798</c:v>
                </c:pt>
                <c:pt idx="2969">
                  <c:v>60.426307495406199</c:v>
                </c:pt>
                <c:pt idx="2970">
                  <c:v>60.428331538151902</c:v>
                </c:pt>
                <c:pt idx="2971">
                  <c:v>60.430352906339202</c:v>
                </c:pt>
                <c:pt idx="2972">
                  <c:v>60.4323716034597</c:v>
                </c:pt>
                <c:pt idx="2973">
                  <c:v>60.434387633000902</c:v>
                </c:pt>
                <c:pt idx="2974">
                  <c:v>60.436400998445698</c:v>
                </c:pt>
                <c:pt idx="2975">
                  <c:v>60.4384117032726</c:v>
                </c:pt>
                <c:pt idx="2976">
                  <c:v>60.440419750955797</c:v>
                </c:pt>
                <c:pt idx="2977">
                  <c:v>60.4424251449651</c:v>
                </c:pt>
                <c:pt idx="2978">
                  <c:v>60.444427888766</c:v>
                </c:pt>
                <c:pt idx="2979">
                  <c:v>60.446427985819398</c:v>
                </c:pt>
                <c:pt idx="2980">
                  <c:v>60.448425439582003</c:v>
                </c:pt>
                <c:pt idx="2981">
                  <c:v>60.450420253506202</c:v>
                </c:pt>
                <c:pt idx="2982">
                  <c:v>60.452412431039797</c:v>
                </c:pt>
                <c:pt idx="2983">
                  <c:v>60.454401975626602</c:v>
                </c:pt>
                <c:pt idx="2984">
                  <c:v>60.456388890705803</c:v>
                </c:pt>
                <c:pt idx="2985">
                  <c:v>60.458373179712403</c:v>
                </c:pt>
                <c:pt idx="2986">
                  <c:v>60.460354846077003</c:v>
                </c:pt>
                <c:pt idx="2987">
                  <c:v>60.462333893225797</c:v>
                </c:pt>
                <c:pt idx="2988">
                  <c:v>60.4643103245809</c:v>
                </c:pt>
                <c:pt idx="2989">
                  <c:v>60.466284143560003</c:v>
                </c:pt>
                <c:pt idx="2990">
                  <c:v>60.468255353576303</c:v>
                </c:pt>
                <c:pt idx="2991">
                  <c:v>60.470223958039099</c:v>
                </c:pt>
                <c:pt idx="2992">
                  <c:v>60.472189960352999</c:v>
                </c:pt>
                <c:pt idx="2993">
                  <c:v>60.474153363918603</c:v>
                </c:pt>
                <c:pt idx="2994">
                  <c:v>60.4761141721321</c:v>
                </c:pt>
                <c:pt idx="2995">
                  <c:v>60.478072388385399</c:v>
                </c:pt>
                <c:pt idx="2996">
                  <c:v>60.4800280160662</c:v>
                </c:pt>
                <c:pt idx="2997">
                  <c:v>60.481981058557899</c:v>
                </c:pt>
                <c:pt idx="2998">
                  <c:v>60.483931519239803</c:v>
                </c:pt>
                <c:pt idx="2999">
                  <c:v>60.485879401486699</c:v>
                </c:pt>
                <c:pt idx="3000">
                  <c:v>60.487824708669201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E13-4A56-8D2A-62A2DCD776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8878016"/>
        <c:axId val="958878848"/>
      </c:scatterChart>
      <c:valAx>
        <c:axId val="958878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848"/>
        <c:crosses val="autoZero"/>
        <c:crossBetween val="midCat"/>
      </c:valAx>
      <c:valAx>
        <c:axId val="95887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400"/>
                  <a:t>XG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88780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0.82701</cdr:x>
      <cdr:y>0.43919</cdr:y>
    </cdr:from>
    <cdr:to>
      <cdr:x>0.93588</cdr:x>
      <cdr:y>0.5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9B0C3FC3-AABF-40AA-BE9C-61CFF180CC14}"/>
            </a:ext>
          </a:extLst>
        </cdr:cNvPr>
        <cdr:cNvSpPr txBox="1"/>
      </cdr:nvSpPr>
      <cdr:spPr>
        <a:xfrm xmlns:a="http://schemas.openxmlformats.org/drawingml/2006/main">
          <a:off x="5671657" y="1878303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PT" sz="1100" dirty="0"/>
            <a:t>N= 10</a:t>
          </a:r>
        </a:p>
      </cdr:txBody>
    </cdr:sp>
  </cdr:relSizeAnchor>
  <cdr:relSizeAnchor xmlns:cdr="http://schemas.openxmlformats.org/drawingml/2006/chartDrawing">
    <cdr:from>
      <cdr:x>0.8173</cdr:x>
      <cdr:y>0.25884</cdr:y>
    </cdr:from>
    <cdr:to>
      <cdr:x>0.92616</cdr:x>
      <cdr:y>0.31965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E74E7521-AB42-4565-8582-E6DB193C35DB}"/>
            </a:ext>
          </a:extLst>
        </cdr:cNvPr>
        <cdr:cNvSpPr txBox="1"/>
      </cdr:nvSpPr>
      <cdr:spPr>
        <a:xfrm xmlns:a="http://schemas.openxmlformats.org/drawingml/2006/main">
          <a:off x="5605011" y="1106982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N= 20</a:t>
          </a:r>
        </a:p>
      </cdr:txBody>
    </cdr:sp>
  </cdr:relSizeAnchor>
  <cdr:relSizeAnchor xmlns:cdr="http://schemas.openxmlformats.org/drawingml/2006/chartDrawing">
    <cdr:from>
      <cdr:x>0.8173</cdr:x>
      <cdr:y>0.18038</cdr:y>
    </cdr:from>
    <cdr:to>
      <cdr:x>0.92616</cdr:x>
      <cdr:y>0.24118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E74E7521-AB42-4565-8582-E6DB193C35DB}"/>
            </a:ext>
          </a:extLst>
        </cdr:cNvPr>
        <cdr:cNvSpPr txBox="1"/>
      </cdr:nvSpPr>
      <cdr:spPr>
        <a:xfrm xmlns:a="http://schemas.openxmlformats.org/drawingml/2006/main">
          <a:off x="5605011" y="771422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N= 30</a:t>
          </a:r>
        </a:p>
      </cdr:txBody>
    </cdr:sp>
  </cdr:relSizeAnchor>
  <cdr:relSizeAnchor xmlns:cdr="http://schemas.openxmlformats.org/drawingml/2006/chartDrawing">
    <cdr:from>
      <cdr:x>0.81852</cdr:x>
      <cdr:y>0.14703</cdr:y>
    </cdr:from>
    <cdr:to>
      <cdr:x>0.92739</cdr:x>
      <cdr:y>0.20784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E74E7521-AB42-4565-8582-E6DB193C35DB}"/>
            </a:ext>
          </a:extLst>
        </cdr:cNvPr>
        <cdr:cNvSpPr txBox="1"/>
      </cdr:nvSpPr>
      <cdr:spPr>
        <a:xfrm xmlns:a="http://schemas.openxmlformats.org/drawingml/2006/main">
          <a:off x="5613400" y="628810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N= 40</a:t>
          </a:r>
        </a:p>
      </cdr:txBody>
    </cdr:sp>
  </cdr:relSizeAnchor>
  <cdr:relSizeAnchor xmlns:cdr="http://schemas.openxmlformats.org/drawingml/2006/chartDrawing">
    <cdr:from>
      <cdr:x>0.1384</cdr:x>
      <cdr:y>0.35299</cdr:y>
    </cdr:from>
    <cdr:to>
      <cdr:x>0.24726</cdr:x>
      <cdr:y>0.4138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E74E7521-AB42-4565-8582-E6DB193C35DB}"/>
            </a:ext>
          </a:extLst>
        </cdr:cNvPr>
        <cdr:cNvSpPr txBox="1"/>
      </cdr:nvSpPr>
      <cdr:spPr>
        <a:xfrm xmlns:a="http://schemas.openxmlformats.org/drawingml/2006/main">
          <a:off x="949121" y="1509654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N= 60</a:t>
          </a:r>
        </a:p>
      </cdr:txBody>
    </cdr:sp>
  </cdr:relSizeAnchor>
  <cdr:relSizeAnchor xmlns:cdr="http://schemas.openxmlformats.org/drawingml/2006/chartDrawing">
    <cdr:from>
      <cdr:x>0.14941</cdr:x>
      <cdr:y>0.23726</cdr:y>
    </cdr:from>
    <cdr:to>
      <cdr:x>0.25827</cdr:x>
      <cdr:y>0.29807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E74E7521-AB42-4565-8582-E6DB193C35DB}"/>
            </a:ext>
          </a:extLst>
        </cdr:cNvPr>
        <cdr:cNvSpPr txBox="1"/>
      </cdr:nvSpPr>
      <cdr:spPr>
        <a:xfrm xmlns:a="http://schemas.openxmlformats.org/drawingml/2006/main">
          <a:off x="1024622" y="1014704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N= 80</a:t>
          </a:r>
        </a:p>
      </cdr:txBody>
    </cdr:sp>
  </cdr:relSizeAnchor>
  <cdr:relSizeAnchor xmlns:cdr="http://schemas.openxmlformats.org/drawingml/2006/chartDrawing">
    <cdr:from>
      <cdr:x>0.21913</cdr:x>
      <cdr:y>0.12545</cdr:y>
    </cdr:from>
    <cdr:to>
      <cdr:x>0.328</cdr:x>
      <cdr:y>0.18626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E74E7521-AB42-4565-8582-E6DB193C35DB}"/>
            </a:ext>
          </a:extLst>
        </cdr:cNvPr>
        <cdr:cNvSpPr txBox="1"/>
      </cdr:nvSpPr>
      <cdr:spPr>
        <a:xfrm xmlns:a="http://schemas.openxmlformats.org/drawingml/2006/main">
          <a:off x="1502794" y="536531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N= 100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0.81407</cdr:x>
      <cdr:y>0.31641</cdr:y>
    </cdr:from>
    <cdr:to>
      <cdr:x>0.92294</cdr:x>
      <cdr:y>0.37722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9869A3B4-C304-4F72-8E10-BA81F35B6E82}"/>
            </a:ext>
          </a:extLst>
        </cdr:cNvPr>
        <cdr:cNvSpPr txBox="1"/>
      </cdr:nvSpPr>
      <cdr:spPr>
        <a:xfrm xmlns:a="http://schemas.openxmlformats.org/drawingml/2006/main">
          <a:off x="5582873" y="1353191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pt-P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SI= 1.2</a:t>
          </a:r>
        </a:p>
      </cdr:txBody>
    </cdr:sp>
  </cdr:relSizeAnchor>
  <cdr:relSizeAnchor xmlns:cdr="http://schemas.openxmlformats.org/drawingml/2006/chartDrawing">
    <cdr:from>
      <cdr:x>0.81407</cdr:x>
      <cdr:y>0.13595</cdr:y>
    </cdr:from>
    <cdr:to>
      <cdr:x>0.92294</cdr:x>
      <cdr:y>0.19675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9869A3B4-C304-4F72-8E10-BA81F35B6E82}"/>
            </a:ext>
          </a:extLst>
        </cdr:cNvPr>
        <cdr:cNvSpPr txBox="1"/>
      </cdr:nvSpPr>
      <cdr:spPr>
        <a:xfrm xmlns:a="http://schemas.openxmlformats.org/drawingml/2006/main">
          <a:off x="5582873" y="581404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pt-P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SI= 1.4</a:t>
          </a:r>
        </a:p>
      </cdr:txBody>
    </cdr:sp>
  </cdr:relSizeAnchor>
  <cdr:relSizeAnchor xmlns:cdr="http://schemas.openxmlformats.org/drawingml/2006/chartDrawing">
    <cdr:from>
      <cdr:x>0.10591</cdr:x>
      <cdr:y>0.27532</cdr:y>
    </cdr:from>
    <cdr:to>
      <cdr:x>0.21478</cdr:x>
      <cdr:y>0.33613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867D3288-C3E6-4B24-AA84-3A4EFC8968F7}"/>
            </a:ext>
          </a:extLst>
        </cdr:cNvPr>
        <cdr:cNvSpPr txBox="1"/>
      </cdr:nvSpPr>
      <cdr:spPr>
        <a:xfrm xmlns:a="http://schemas.openxmlformats.org/drawingml/2006/main">
          <a:off x="726347" y="1177488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SI= 1.6</a:t>
          </a:r>
        </a:p>
      </cdr:txBody>
    </cdr:sp>
  </cdr:relSizeAnchor>
  <cdr:relSizeAnchor xmlns:cdr="http://schemas.openxmlformats.org/drawingml/2006/chartDrawing">
    <cdr:from>
      <cdr:x>0.13401</cdr:x>
      <cdr:y>0.11448</cdr:y>
    </cdr:from>
    <cdr:to>
      <cdr:x>0.24288</cdr:x>
      <cdr:y>0.17529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867D3288-C3E6-4B24-AA84-3A4EFC8968F7}"/>
            </a:ext>
          </a:extLst>
        </cdr:cNvPr>
        <cdr:cNvSpPr txBox="1"/>
      </cdr:nvSpPr>
      <cdr:spPr>
        <a:xfrm xmlns:a="http://schemas.openxmlformats.org/drawingml/2006/main">
          <a:off x="919060" y="489591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SI= 1.8</a:t>
          </a:r>
        </a:p>
      </cdr:txBody>
    </cdr:sp>
  </cdr:relSizeAnchor>
  <cdr:relSizeAnchor xmlns:cdr="http://schemas.openxmlformats.org/drawingml/2006/chartDrawing">
    <cdr:from>
      <cdr:x>0.24533</cdr:x>
      <cdr:y>0.03798</cdr:y>
    </cdr:from>
    <cdr:to>
      <cdr:x>0.3542</cdr:x>
      <cdr:y>0.09879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867D3288-C3E6-4B24-AA84-3A4EFC8968F7}"/>
            </a:ext>
          </a:extLst>
        </cdr:cNvPr>
        <cdr:cNvSpPr txBox="1"/>
      </cdr:nvSpPr>
      <cdr:spPr>
        <a:xfrm xmlns:a="http://schemas.openxmlformats.org/drawingml/2006/main">
          <a:off x="1682459" y="162420"/>
          <a:ext cx="746620" cy="260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100" dirty="0"/>
            <a:t>SI= </a:t>
          </a:r>
          <a:r>
            <a:rPr lang="pt-PT" dirty="0"/>
            <a:t>2.0</a:t>
          </a:r>
          <a:endParaRPr lang="pt-PT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0.85392</cdr:x>
      <cdr:y>0.09502</cdr:y>
    </cdr:from>
    <cdr:to>
      <cdr:x>1</cdr:x>
      <cdr:y>0.36849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02AFFA58-86B9-49AC-A869-567AAD8DA232}"/>
            </a:ext>
          </a:extLst>
        </cdr:cNvPr>
        <cdr:cNvSpPr txBox="1"/>
      </cdr:nvSpPr>
      <cdr:spPr>
        <a:xfrm xmlns:a="http://schemas.openxmlformats.org/drawingml/2006/main">
          <a:off x="5856215" y="406391"/>
          <a:ext cx="1001785" cy="116955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P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400" dirty="0"/>
            <a:t>τ</a:t>
          </a:r>
          <a:r>
            <a:rPr lang="pt-PT" sz="1400" dirty="0"/>
            <a:t>= 1.6</a:t>
          </a:r>
        </a:p>
        <a:p xmlns:a="http://schemas.openxmlformats.org/drawingml/2006/main">
          <a:r>
            <a:rPr lang="el-GR" sz="1400" dirty="0"/>
            <a:t>τ</a:t>
          </a:r>
          <a:r>
            <a:rPr lang="pt-PT" sz="1400" dirty="0"/>
            <a:t>= 2.0</a:t>
          </a:r>
        </a:p>
        <a:p xmlns:a="http://schemas.openxmlformats.org/drawingml/2006/main">
          <a:r>
            <a:rPr lang="el-GR" sz="1400" dirty="0"/>
            <a:t>τ</a:t>
          </a:r>
          <a:r>
            <a:rPr lang="pt-PT" sz="1400" dirty="0"/>
            <a:t>= 2.4</a:t>
          </a:r>
        </a:p>
        <a:p xmlns:a="http://schemas.openxmlformats.org/drawingml/2006/main">
          <a:r>
            <a:rPr lang="el-GR" sz="1400" dirty="0"/>
            <a:t>τ</a:t>
          </a:r>
          <a:r>
            <a:rPr lang="pt-PT" sz="1400" dirty="0"/>
            <a:t>= 2.8</a:t>
          </a:r>
        </a:p>
        <a:p xmlns:a="http://schemas.openxmlformats.org/drawingml/2006/main">
          <a:endParaRPr lang="pt-PT" sz="1400" dirty="0"/>
        </a:p>
      </cdr:txBody>
    </cdr:sp>
  </cdr:relSizeAnchor>
  <cdr:relSizeAnchor xmlns:cdr="http://schemas.openxmlformats.org/drawingml/2006/chartDrawing">
    <cdr:from>
      <cdr:x>0.82701</cdr:x>
      <cdr:y>0.25137</cdr:y>
    </cdr:from>
    <cdr:to>
      <cdr:x>0.86371</cdr:x>
      <cdr:y>0.288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id="{3E4FEDE5-7CC6-4EDA-B6E3-E9B1B4617511}"/>
            </a:ext>
          </a:extLst>
        </cdr:cNvPr>
        <cdr:cNvCxnSpPr/>
      </cdr:nvCxnSpPr>
      <cdr:spPr>
        <a:xfrm xmlns:a="http://schemas.openxmlformats.org/drawingml/2006/main">
          <a:off x="5671657" y="1075057"/>
          <a:ext cx="251670" cy="15663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0.82953</cdr:x>
      <cdr:y>0.13564</cdr:y>
    </cdr:from>
    <cdr:to>
      <cdr:x>0.86371</cdr:x>
      <cdr:y>0.17498</cdr:y>
    </cdr:to>
    <cdr:cxnSp macro="">
      <cdr:nvCxnSpPr>
        <cdr:cNvPr id="6" name="Straight Arrow Connector 5">
          <a:extLst xmlns:a="http://schemas.openxmlformats.org/drawingml/2006/main">
            <a:ext uri="{FF2B5EF4-FFF2-40B4-BE49-F238E27FC236}">
              <a16:creationId xmlns:a16="http://schemas.microsoft.com/office/drawing/2014/main" id="{CFF5ECFC-DD8C-4DD7-9657-6FBB6FFA0790}"/>
            </a:ext>
          </a:extLst>
        </cdr:cNvPr>
        <cdr:cNvCxnSpPr/>
      </cdr:nvCxnSpPr>
      <cdr:spPr>
        <a:xfrm xmlns:a="http://schemas.openxmlformats.org/drawingml/2006/main" flipV="1">
          <a:off x="5688901" y="580107"/>
          <a:ext cx="234426" cy="16824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2">
              <a:lumMod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0.82586</cdr:x>
      <cdr:y>0.19057</cdr:y>
    </cdr:from>
    <cdr:to>
      <cdr:x>0.86738</cdr:x>
      <cdr:y>0.20637</cdr:y>
    </cdr:to>
    <cdr:cxnSp macro="">
      <cdr:nvCxnSpPr>
        <cdr:cNvPr id="8" name="Straight Arrow Connector 7">
          <a:extLst xmlns:a="http://schemas.openxmlformats.org/drawingml/2006/main">
            <a:ext uri="{FF2B5EF4-FFF2-40B4-BE49-F238E27FC236}">
              <a16:creationId xmlns:a16="http://schemas.microsoft.com/office/drawing/2014/main" id="{CFF5ECFC-DD8C-4DD7-9657-6FBB6FFA0790}"/>
            </a:ext>
          </a:extLst>
        </cdr:cNvPr>
        <cdr:cNvCxnSpPr/>
      </cdr:nvCxnSpPr>
      <cdr:spPr>
        <a:xfrm xmlns:a="http://schemas.openxmlformats.org/drawingml/2006/main" flipV="1">
          <a:off x="5663734" y="814999"/>
          <a:ext cx="284760" cy="6757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C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0.82691</cdr:x>
      <cdr:y>0.22784</cdr:y>
    </cdr:from>
    <cdr:to>
      <cdr:x>0.87105</cdr:x>
      <cdr:y>0.23176</cdr:y>
    </cdr:to>
    <cdr:cxnSp macro="">
      <cdr:nvCxnSpPr>
        <cdr:cNvPr id="10" name="Straight Arrow Connector 9">
          <a:extLst xmlns:a="http://schemas.openxmlformats.org/drawingml/2006/main">
            <a:ext uri="{FF2B5EF4-FFF2-40B4-BE49-F238E27FC236}">
              <a16:creationId xmlns:a16="http://schemas.microsoft.com/office/drawing/2014/main" id="{17589A5B-160F-45FE-8FC8-776F5C935BD5}"/>
            </a:ext>
          </a:extLst>
        </cdr:cNvPr>
        <cdr:cNvCxnSpPr/>
      </cdr:nvCxnSpPr>
      <cdr:spPr>
        <a:xfrm xmlns:a="http://schemas.openxmlformats.org/drawingml/2006/main">
          <a:off x="5670960" y="974389"/>
          <a:ext cx="302701" cy="1677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6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0.12385</cdr:x>
      <cdr:y>0.23909</cdr:y>
    </cdr:from>
    <cdr:to>
      <cdr:x>0.33058</cdr:x>
      <cdr:y>0.31106</cdr:y>
    </cdr:to>
    <cdr:sp macro="" textlink="">
      <cdr:nvSpPr>
        <cdr:cNvPr id="2" name="TextBox 2">
          <a:extLst xmlns:a="http://schemas.openxmlformats.org/drawingml/2006/main">
            <a:ext uri="{FF2B5EF4-FFF2-40B4-BE49-F238E27FC236}">
              <a16:creationId xmlns:a16="http://schemas.microsoft.com/office/drawing/2014/main" id="{7EC8090B-C927-475C-86F8-F24E1B1CA62D}"/>
            </a:ext>
          </a:extLst>
        </cdr:cNvPr>
        <cdr:cNvSpPr txBox="1"/>
      </cdr:nvSpPr>
      <cdr:spPr>
        <a:xfrm xmlns:a="http://schemas.openxmlformats.org/drawingml/2006/main">
          <a:off x="849385" y="1022531"/>
          <a:ext cx="141774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P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400" dirty="0"/>
            <a:t>T= 323 K</a:t>
          </a:r>
        </a:p>
      </cdr:txBody>
    </cdr:sp>
  </cdr:relSizeAnchor>
  <cdr:relSizeAnchor xmlns:cdr="http://schemas.openxmlformats.org/drawingml/2006/chartDrawing">
    <cdr:from>
      <cdr:x>0.18033</cdr:x>
      <cdr:y>0.15693</cdr:y>
    </cdr:from>
    <cdr:to>
      <cdr:x>0.38705</cdr:x>
      <cdr:y>0.2289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7EC8090B-C927-475C-86F8-F24E1B1CA62D}"/>
            </a:ext>
          </a:extLst>
        </cdr:cNvPr>
        <cdr:cNvSpPr txBox="1"/>
      </cdr:nvSpPr>
      <cdr:spPr>
        <a:xfrm xmlns:a="http://schemas.openxmlformats.org/drawingml/2006/main">
          <a:off x="1236675" y="671157"/>
          <a:ext cx="1417740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P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400" dirty="0"/>
            <a:t>T= 333 K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0.82334</cdr:x>
      <cdr:y>0.32199</cdr:y>
    </cdr:from>
    <cdr:to>
      <cdr:x>0.98165</cdr:x>
      <cdr:y>0.37887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5B8A8265-D477-4F9A-B4E7-1E26FEEAAA9A}"/>
            </a:ext>
          </a:extLst>
        </cdr:cNvPr>
        <cdr:cNvSpPr txBox="1"/>
      </cdr:nvSpPr>
      <cdr:spPr>
        <a:xfrm xmlns:a="http://schemas.openxmlformats.org/drawingml/2006/main">
          <a:off x="5646489" y="1377061"/>
          <a:ext cx="1085675" cy="243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PT" sz="1400" dirty="0"/>
            <a:t>Cat= 0.2 %</a:t>
          </a:r>
        </a:p>
      </cdr:txBody>
    </cdr:sp>
  </cdr:relSizeAnchor>
  <cdr:relSizeAnchor xmlns:cdr="http://schemas.openxmlformats.org/drawingml/2006/chartDrawing">
    <cdr:from>
      <cdr:x>0.81607</cdr:x>
      <cdr:y>0.13967</cdr:y>
    </cdr:from>
    <cdr:to>
      <cdr:x>0.97438</cdr:x>
      <cdr:y>0.19656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34749044-D556-4A8B-9E21-D9E929C37AAA}"/>
            </a:ext>
          </a:extLst>
        </cdr:cNvPr>
        <cdr:cNvSpPr txBox="1"/>
      </cdr:nvSpPr>
      <cdr:spPr>
        <a:xfrm xmlns:a="http://schemas.openxmlformats.org/drawingml/2006/main">
          <a:off x="5596621" y="597351"/>
          <a:ext cx="1085675" cy="243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400" dirty="0"/>
            <a:t>Cat= 0.5 %</a:t>
          </a:r>
        </a:p>
      </cdr:txBody>
    </cdr:sp>
  </cdr:relSizeAnchor>
  <cdr:relSizeAnchor xmlns:cdr="http://schemas.openxmlformats.org/drawingml/2006/chartDrawing">
    <cdr:from>
      <cdr:x>0.31828</cdr:x>
      <cdr:y>0.23001</cdr:y>
    </cdr:from>
    <cdr:to>
      <cdr:x>0.47659</cdr:x>
      <cdr:y>0.2869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65C040AC-9340-4819-A1C4-FD8D2B6AA01F}"/>
            </a:ext>
          </a:extLst>
        </cdr:cNvPr>
        <cdr:cNvSpPr txBox="1"/>
      </cdr:nvSpPr>
      <cdr:spPr>
        <a:xfrm xmlns:a="http://schemas.openxmlformats.org/drawingml/2006/main">
          <a:off x="2182768" y="983710"/>
          <a:ext cx="1085675" cy="243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400" dirty="0"/>
            <a:t>Cat= 1 %</a:t>
          </a:r>
        </a:p>
      </cdr:txBody>
    </cdr:sp>
  </cdr:relSizeAnchor>
  <cdr:relSizeAnchor xmlns:cdr="http://schemas.openxmlformats.org/drawingml/2006/chartDrawing">
    <cdr:from>
      <cdr:x>0.11284</cdr:x>
      <cdr:y>0.15755</cdr:y>
    </cdr:from>
    <cdr:to>
      <cdr:x>0.27115</cdr:x>
      <cdr:y>0.21443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47DCD7F3-C4DC-46D4-B6D9-A19A1771571F}"/>
            </a:ext>
          </a:extLst>
        </cdr:cNvPr>
        <cdr:cNvSpPr txBox="1"/>
      </cdr:nvSpPr>
      <cdr:spPr>
        <a:xfrm xmlns:a="http://schemas.openxmlformats.org/drawingml/2006/main">
          <a:off x="773883" y="673784"/>
          <a:ext cx="1085675" cy="243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400" dirty="0"/>
            <a:t>Cat= 1.5 %</a:t>
          </a:r>
        </a:p>
      </cdr:txBody>
    </cdr:sp>
  </cdr:relSizeAnchor>
  <cdr:relSizeAnchor xmlns:cdr="http://schemas.openxmlformats.org/drawingml/2006/chartDrawing">
    <cdr:from>
      <cdr:x>0.2279</cdr:x>
      <cdr:y>0.03408</cdr:y>
    </cdr:from>
    <cdr:to>
      <cdr:x>0.3862</cdr:x>
      <cdr:y>0.09096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06E7585A-5E73-4F60-A025-5EDD98FAAE30}"/>
            </a:ext>
          </a:extLst>
        </cdr:cNvPr>
        <cdr:cNvSpPr txBox="1"/>
      </cdr:nvSpPr>
      <cdr:spPr>
        <a:xfrm xmlns:a="http://schemas.openxmlformats.org/drawingml/2006/main">
          <a:off x="1562915" y="145743"/>
          <a:ext cx="1085675" cy="243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400" dirty="0"/>
            <a:t>Cat= 2 %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0.82457</cdr:x>
      <cdr:y>0.33437</cdr:y>
    </cdr:from>
    <cdr:to>
      <cdr:x>0.9579</cdr:x>
      <cdr:y>0.54817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57FFA6F8-6008-4696-BB61-FF0DA1598936}"/>
            </a:ext>
          </a:extLst>
        </cdr:cNvPr>
        <cdr:cNvSpPr txBox="1"/>
      </cdr:nvSpPr>
      <cdr:spPr>
        <a:xfrm xmlns:a="http://schemas.openxmlformats.org/drawingml/2006/main">
          <a:off x="5654877" y="1429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pt-PT" sz="1400" dirty="0"/>
            <a:t>mol kg</a:t>
          </a:r>
          <a:r>
            <a:rPr lang="pt-PT" sz="1400" baseline="30000" dirty="0"/>
            <a:t>-1</a:t>
          </a:r>
          <a:r>
            <a:rPr lang="pt-PT" sz="1400" dirty="0"/>
            <a:t> s</a:t>
          </a:r>
          <a:r>
            <a:rPr lang="pt-PT" sz="1400" baseline="30000" dirty="0"/>
            <a:t>-1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0E78E-89D5-4053-B7FA-3001046A4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D69512-6D0C-4CA5-827D-9BCD1DB26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B3F7B-5BBD-441B-AA11-DF1B260FC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1CB08-8556-4E46-8DCD-F8880FAC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BF798-C1F2-4C5C-8133-9C427AF07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49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6E3B4-42DB-49BE-9310-31E1008B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A2A50-D9C5-4EA0-911D-6B0A4799F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37DD1-E2CF-45A6-A9ED-7FF63EE5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C2A66-85DF-44B1-ADD9-5AD970032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57B87-124D-487C-8439-3A49126A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49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09C697-54CB-4ACC-9C77-D158D118E5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2B09A8-CCF3-4174-86DB-610B4D9A5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05A41-58BC-4195-A201-2D7E6A10D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DE873-5268-4023-B8C7-6DD1AB6C6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31372-6055-4BA7-93AD-1908BED9B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8125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69BD9-769C-44AF-BCD8-FB5685827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9DA5E-3124-4458-B6D9-24CDFEE30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B5075-F71D-4503-AFFD-C25540D1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20E0D-2BFE-4EFF-A890-C7DFAE2FC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ACA49-3DBC-4F83-A21B-53D891DB5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988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3095F-DA26-4728-87BA-2B92E56EE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AE8C9-D928-4B11-A583-809742C8B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56DD2-826E-4C9D-A375-245D8B0C5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9E720-963B-4E32-9877-BD55E36A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DC19A-EA62-4CA1-A3F7-A474922AF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137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A4CAB-B5BA-4963-8A3E-7B8949C82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991F7-383A-4BF8-8CE1-FA68CB40DC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1B762-3CD6-4273-BA8B-C0B62C00F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5B841-EBF3-4257-AEC9-F07CD8FDE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432E1-9EA4-406B-BE8F-5370D9AC7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46BC7D-2C8D-4CD5-AC14-1302B4AC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35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2D223-7739-4324-BD38-36D665886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E85E3-B68D-44B1-8FB5-1E4A89028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4617C8-489D-4EC0-AF07-C43630EA7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BA1B6A-D603-4723-B800-152F75CBE4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E9B303-791F-415B-833E-4970B37D47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54ABDC-9D48-4B76-8EE6-8501A2A6B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2DFC1-43BB-42C0-AFE3-F1D2F65EC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8ACDA5-4CF1-4745-A9D1-67EFFE458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68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86876-BA0D-4C36-824E-C4BF8F772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73A00-16DD-4B32-8C13-341A9EE03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C3D7B-CCE4-4E67-8FD5-37D74F19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3E050B-3B88-4FDA-8DB8-8892A4686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748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941054-F450-41FF-A3E4-127F6A4EC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7DB440-BA90-414E-9BAF-5AA26A6C3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72009-1738-426D-9927-E9DD759C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756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BDB6D-B3B3-4AEA-89CA-F1D2D6BDB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F7EF8-9FD2-4030-A093-040F4CEE7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1760A2-644F-4FA1-8A67-95254F6CD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7D61A-9B02-4956-AEAD-06B8721B0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B95562-8379-4A5D-8F95-5F30E4180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5FE9CF-945B-4461-8B32-D70939D9D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795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3BB40-9095-42C2-9501-2A0494972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F001E8-EA1B-42F3-A588-8874B9B60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D972B4-0A1A-4C62-9592-ED2735AD92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431F9C-6801-496A-B603-84598791A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479E46-7821-4DC4-BCEE-15B85A82C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574E3-4AA3-4689-A494-6D71612E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460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46723F-76A6-4BFC-87B3-04AB2D22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E0D51D-038F-49D6-866F-8C71CF1BE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7F8B8-8778-4269-A1DD-A1AF9C5E15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1C4C9-9BD7-4B4E-89F1-ABFF1F3E1335}" type="datetimeFigureOut">
              <a:rPr lang="pt-PT" smtClean="0"/>
              <a:t>01/02/2024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B6861-8A9C-419D-8D70-40433A649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ED5E1-2B23-482E-B84A-C9E2327CF8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FFAC9-7A48-4791-87A7-BFE95B1A0B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56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CCD4983-CA81-4E2C-89C3-D2C1D97C51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958112"/>
              </p:ext>
            </p:extLst>
          </p:nvPr>
        </p:nvGraphicFramePr>
        <p:xfrm>
          <a:off x="2667000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923386-21DA-4C26-A50D-EB80D3AA7E2D}"/>
              </a:ext>
            </a:extLst>
          </p:cNvPr>
          <p:cNvCxnSpPr>
            <a:cxnSpLocks/>
          </p:cNvCxnSpPr>
          <p:nvPr/>
        </p:nvCxnSpPr>
        <p:spPr>
          <a:xfrm flipH="1" flipV="1">
            <a:off x="3942826" y="3036816"/>
            <a:ext cx="394282" cy="39218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00F3AA5-DD38-46D2-A743-2C65133FFA85}"/>
              </a:ext>
            </a:extLst>
          </p:cNvPr>
          <p:cNvCxnSpPr>
            <a:cxnSpLocks/>
          </p:cNvCxnSpPr>
          <p:nvPr/>
        </p:nvCxnSpPr>
        <p:spPr>
          <a:xfrm flipH="1" flipV="1">
            <a:off x="4139967" y="2533475"/>
            <a:ext cx="394282" cy="50334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E0C346-3946-4B24-8131-3B310D1D2E86}"/>
              </a:ext>
            </a:extLst>
          </p:cNvPr>
          <p:cNvCxnSpPr>
            <a:cxnSpLocks/>
          </p:cNvCxnSpPr>
          <p:nvPr/>
        </p:nvCxnSpPr>
        <p:spPr>
          <a:xfrm flipH="1" flipV="1">
            <a:off x="4613944" y="2030134"/>
            <a:ext cx="394282" cy="503341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877460C-6FA9-48A9-9D1E-C512D12366F8}"/>
              </a:ext>
            </a:extLst>
          </p:cNvPr>
          <p:cNvSpPr txBox="1"/>
          <p:nvPr/>
        </p:nvSpPr>
        <p:spPr>
          <a:xfrm>
            <a:off x="4139967" y="394283"/>
            <a:ext cx="268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Número de camadas (N)</a:t>
            </a:r>
          </a:p>
        </p:txBody>
      </p:sp>
    </p:spTree>
    <p:extLst>
      <p:ext uri="{BB962C8B-B14F-4D97-AF65-F5344CB8AC3E}">
        <p14:creationId xmlns:p14="http://schemas.microsoft.com/office/powerpoint/2010/main" val="240752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3D348B5-4F58-4C41-9EC7-E8993647D0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9262053"/>
              </p:ext>
            </p:extLst>
          </p:nvPr>
        </p:nvGraphicFramePr>
        <p:xfrm>
          <a:off x="2667000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1725FDC-CA50-4F96-A55C-4AC8E3532185}"/>
              </a:ext>
            </a:extLst>
          </p:cNvPr>
          <p:cNvSpPr txBox="1"/>
          <p:nvPr/>
        </p:nvSpPr>
        <p:spPr>
          <a:xfrm>
            <a:off x="4139967" y="394283"/>
            <a:ext cx="268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Swelling</a:t>
            </a:r>
            <a:r>
              <a:rPr lang="pt-PT" dirty="0"/>
              <a:t> Index (SI)</a:t>
            </a: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9869A3B4-C304-4F72-8E10-BA81F35B6E82}"/>
              </a:ext>
            </a:extLst>
          </p:cNvPr>
          <p:cNvSpPr txBox="1"/>
          <p:nvPr/>
        </p:nvSpPr>
        <p:spPr>
          <a:xfrm>
            <a:off x="8323277" y="3852644"/>
            <a:ext cx="746620" cy="26005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pt-PT" sz="1100" dirty="0"/>
              <a:t>SI= 1.1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9295EA0-3B31-4D7E-9351-6FDD077164D3}"/>
              </a:ext>
            </a:extLst>
          </p:cNvPr>
          <p:cNvCxnSpPr/>
          <p:nvPr/>
        </p:nvCxnSpPr>
        <p:spPr>
          <a:xfrm flipH="1" flipV="1">
            <a:off x="3791824" y="2718033"/>
            <a:ext cx="348143" cy="46139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D4AC633-04F3-4738-A37A-C85A30186825}"/>
              </a:ext>
            </a:extLst>
          </p:cNvPr>
          <p:cNvCxnSpPr>
            <a:cxnSpLocks/>
          </p:cNvCxnSpPr>
          <p:nvPr/>
        </p:nvCxnSpPr>
        <p:spPr>
          <a:xfrm flipH="1" flipV="1">
            <a:off x="4035105" y="2046914"/>
            <a:ext cx="374709" cy="605492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C428A02-0185-4AFC-A46E-51E185CC374C}"/>
              </a:ext>
            </a:extLst>
          </p:cNvPr>
          <p:cNvCxnSpPr/>
          <p:nvPr/>
        </p:nvCxnSpPr>
        <p:spPr>
          <a:xfrm flipH="1" flipV="1">
            <a:off x="4724401" y="1679196"/>
            <a:ext cx="348143" cy="461395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8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725FDC-CA50-4F96-A55C-4AC8E3532185}"/>
              </a:ext>
            </a:extLst>
          </p:cNvPr>
          <p:cNvSpPr txBox="1"/>
          <p:nvPr/>
        </p:nvSpPr>
        <p:spPr>
          <a:xfrm>
            <a:off x="4139967" y="394283"/>
            <a:ext cx="268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Tortuosity</a:t>
            </a:r>
            <a:r>
              <a:rPr lang="pt-PT" dirty="0"/>
              <a:t> </a:t>
            </a:r>
            <a:r>
              <a:rPr lang="pt-PT" dirty="0" err="1"/>
              <a:t>factor</a:t>
            </a:r>
            <a:r>
              <a:rPr lang="pt-PT" dirty="0"/>
              <a:t> (</a:t>
            </a:r>
            <a:r>
              <a:rPr lang="el-GR" dirty="0"/>
              <a:t>τ</a:t>
            </a:r>
            <a:r>
              <a:rPr lang="pt-PT" dirty="0"/>
              <a:t>)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B41EF1E-BE26-4C57-8CE6-46E695080E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812078"/>
              </p:ext>
            </p:extLst>
          </p:nvPr>
        </p:nvGraphicFramePr>
        <p:xfrm>
          <a:off x="1601598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2AFFA58-86B9-49AC-A869-567AAD8DA232}"/>
              </a:ext>
            </a:extLst>
          </p:cNvPr>
          <p:cNvSpPr txBox="1"/>
          <p:nvPr/>
        </p:nvSpPr>
        <p:spPr>
          <a:xfrm>
            <a:off x="5662569" y="1842691"/>
            <a:ext cx="1001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τ</a:t>
            </a:r>
            <a:r>
              <a:rPr lang="pt-PT" sz="1400" dirty="0"/>
              <a:t>= 1.2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6F1E92-D3D5-4CD0-A2B1-9771A56CE810}"/>
              </a:ext>
            </a:extLst>
          </p:cNvPr>
          <p:cNvSpPr txBox="1"/>
          <p:nvPr/>
        </p:nvSpPr>
        <p:spPr>
          <a:xfrm>
            <a:off x="6096000" y="2702521"/>
            <a:ext cx="1001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τ</a:t>
            </a:r>
            <a:r>
              <a:rPr lang="pt-PT" sz="1400" dirty="0"/>
              <a:t>= 3.2</a:t>
            </a:r>
          </a:p>
        </p:txBody>
      </p:sp>
    </p:spTree>
    <p:extLst>
      <p:ext uri="{BB962C8B-B14F-4D97-AF65-F5344CB8AC3E}">
        <p14:creationId xmlns:p14="http://schemas.microsoft.com/office/powerpoint/2010/main" val="550480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725FDC-CA50-4F96-A55C-4AC8E3532185}"/>
              </a:ext>
            </a:extLst>
          </p:cNvPr>
          <p:cNvSpPr txBox="1"/>
          <p:nvPr/>
        </p:nvSpPr>
        <p:spPr>
          <a:xfrm>
            <a:off x="5029200" y="486562"/>
            <a:ext cx="268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Temperature</a:t>
            </a:r>
            <a:r>
              <a:rPr lang="pt-PT" dirty="0"/>
              <a:t> (T)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53437F0-43CC-402F-8C5E-F0A3FA9806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0884095"/>
              </p:ext>
            </p:extLst>
          </p:nvPr>
        </p:nvGraphicFramePr>
        <p:xfrm>
          <a:off x="2667000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EC8090B-C927-475C-86F8-F24E1B1CA62D}"/>
              </a:ext>
            </a:extLst>
          </p:cNvPr>
          <p:cNvSpPr txBox="1"/>
          <p:nvPr/>
        </p:nvSpPr>
        <p:spPr>
          <a:xfrm>
            <a:off x="4924337" y="3410125"/>
            <a:ext cx="1417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T= 293 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1AD105-8BB9-45FE-97DC-D1671BBDF093}"/>
              </a:ext>
            </a:extLst>
          </p:cNvPr>
          <p:cNvSpPr txBox="1"/>
          <p:nvPr/>
        </p:nvSpPr>
        <p:spPr>
          <a:xfrm>
            <a:off x="6209251" y="2975381"/>
            <a:ext cx="1417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T= 303 K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B0600B7-72A9-4F01-B0CE-98288A9715A6}"/>
              </a:ext>
            </a:extLst>
          </p:cNvPr>
          <p:cNvCxnSpPr>
            <a:endCxn id="8" idx="1"/>
          </p:cNvCxnSpPr>
          <p:nvPr/>
        </p:nvCxnSpPr>
        <p:spPr>
          <a:xfrm>
            <a:off x="5633207" y="2701255"/>
            <a:ext cx="576044" cy="42801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417DDF-DC7B-408C-BE64-123C92DB704A}"/>
              </a:ext>
            </a:extLst>
          </p:cNvPr>
          <p:cNvCxnSpPr>
            <a:cxnSpLocks/>
          </p:cNvCxnSpPr>
          <p:nvPr/>
        </p:nvCxnSpPr>
        <p:spPr>
          <a:xfrm flipH="1" flipV="1">
            <a:off x="3825380" y="2915262"/>
            <a:ext cx="399875" cy="56538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01E3E7B-66C6-4BB6-84E9-27D9E69B3AC6}"/>
              </a:ext>
            </a:extLst>
          </p:cNvPr>
          <p:cNvCxnSpPr>
            <a:cxnSpLocks/>
          </p:cNvCxnSpPr>
          <p:nvPr/>
        </p:nvCxnSpPr>
        <p:spPr>
          <a:xfrm flipH="1" flipV="1">
            <a:off x="3974983" y="2563888"/>
            <a:ext cx="399875" cy="56538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BC05DE3-6068-45C6-B3EB-80457D0B6286}"/>
              </a:ext>
            </a:extLst>
          </p:cNvPr>
          <p:cNvCxnSpPr>
            <a:cxnSpLocks/>
          </p:cNvCxnSpPr>
          <p:nvPr/>
        </p:nvCxnSpPr>
        <p:spPr>
          <a:xfrm flipH="1" flipV="1">
            <a:off x="4212670" y="2212514"/>
            <a:ext cx="399875" cy="56538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F92CF8-B229-4ECA-84E2-371C6E51EA70}"/>
              </a:ext>
            </a:extLst>
          </p:cNvPr>
          <p:cNvSpPr txBox="1"/>
          <p:nvPr/>
        </p:nvSpPr>
        <p:spPr>
          <a:xfrm>
            <a:off x="3358392" y="2666296"/>
            <a:ext cx="1417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T= 313 K</a:t>
            </a:r>
          </a:p>
        </p:txBody>
      </p:sp>
    </p:spTree>
    <p:extLst>
      <p:ext uri="{BB962C8B-B14F-4D97-AF65-F5344CB8AC3E}">
        <p14:creationId xmlns:p14="http://schemas.microsoft.com/office/powerpoint/2010/main" val="496032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725FDC-CA50-4F96-A55C-4AC8E3532185}"/>
              </a:ext>
            </a:extLst>
          </p:cNvPr>
          <p:cNvSpPr txBox="1"/>
          <p:nvPr/>
        </p:nvSpPr>
        <p:spPr>
          <a:xfrm>
            <a:off x="4513277" y="486562"/>
            <a:ext cx="356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Molar Ratio </a:t>
            </a:r>
            <a:r>
              <a:rPr lang="pt-PT" dirty="0" err="1"/>
              <a:t>acetone</a:t>
            </a:r>
            <a:r>
              <a:rPr lang="pt-PT" dirty="0"/>
              <a:t>/</a:t>
            </a:r>
            <a:r>
              <a:rPr lang="pt-PT" dirty="0" err="1"/>
              <a:t>glycerol</a:t>
            </a:r>
            <a:r>
              <a:rPr lang="pt-PT" dirty="0"/>
              <a:t> (MR)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138A68D-3EBA-4EA5-854F-4EBFD42A7873}"/>
              </a:ext>
            </a:extLst>
          </p:cNvPr>
          <p:cNvGraphicFramePr>
            <a:graphicFrameLocks/>
          </p:cNvGraphicFramePr>
          <p:nvPr/>
        </p:nvGraphicFramePr>
        <p:xfrm>
          <a:off x="2667000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17E3846-9426-4498-83A2-3B2698CBFABC}"/>
              </a:ext>
            </a:extLst>
          </p:cNvPr>
          <p:cNvSpPr txBox="1"/>
          <p:nvPr/>
        </p:nvSpPr>
        <p:spPr>
          <a:xfrm>
            <a:off x="8305101" y="2726422"/>
            <a:ext cx="620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MR=1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94B1B8-5D0A-4D6A-BF38-45B0AFE36BF4}"/>
              </a:ext>
            </a:extLst>
          </p:cNvPr>
          <p:cNvSpPr txBox="1"/>
          <p:nvPr/>
        </p:nvSpPr>
        <p:spPr>
          <a:xfrm>
            <a:off x="8305100" y="2283203"/>
            <a:ext cx="897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MR=1.5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8CABA4-B4EE-4EC0-A936-169E30BE11D7}"/>
              </a:ext>
            </a:extLst>
          </p:cNvPr>
          <p:cNvSpPr txBox="1"/>
          <p:nvPr/>
        </p:nvSpPr>
        <p:spPr>
          <a:xfrm>
            <a:off x="8272942" y="2019039"/>
            <a:ext cx="897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MR=2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46F262-7057-4810-9FFD-A977B54921FB}"/>
              </a:ext>
            </a:extLst>
          </p:cNvPr>
          <p:cNvSpPr txBox="1"/>
          <p:nvPr/>
        </p:nvSpPr>
        <p:spPr>
          <a:xfrm>
            <a:off x="8272942" y="1852882"/>
            <a:ext cx="897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MR=2.5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614385-6702-46A8-A9FD-F0F0A9F84B3F}"/>
              </a:ext>
            </a:extLst>
          </p:cNvPr>
          <p:cNvSpPr txBox="1"/>
          <p:nvPr/>
        </p:nvSpPr>
        <p:spPr>
          <a:xfrm>
            <a:off x="8273990" y="1690379"/>
            <a:ext cx="897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MR=3</a:t>
            </a:r>
          </a:p>
        </p:txBody>
      </p:sp>
    </p:spTree>
    <p:extLst>
      <p:ext uri="{BB962C8B-B14F-4D97-AF65-F5344CB8AC3E}">
        <p14:creationId xmlns:p14="http://schemas.microsoft.com/office/powerpoint/2010/main" val="126285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725FDC-CA50-4F96-A55C-4AC8E3532185}"/>
              </a:ext>
            </a:extLst>
          </p:cNvPr>
          <p:cNvSpPr txBox="1"/>
          <p:nvPr/>
        </p:nvSpPr>
        <p:spPr>
          <a:xfrm>
            <a:off x="5125674" y="520118"/>
            <a:ext cx="2281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% </a:t>
            </a:r>
            <a:r>
              <a:rPr lang="pt-PT" dirty="0" err="1"/>
              <a:t>Catalyst</a:t>
            </a:r>
            <a:r>
              <a:rPr lang="pt-PT" dirty="0"/>
              <a:t> (Cat)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7A4E153-1475-4DE9-AAF5-DE2D9652C6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7771152"/>
              </p:ext>
            </p:extLst>
          </p:nvPr>
        </p:nvGraphicFramePr>
        <p:xfrm>
          <a:off x="2667000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0AB906B-74F6-4D31-9E28-F8BAE177C4D2}"/>
              </a:ext>
            </a:extLst>
          </p:cNvPr>
          <p:cNvCxnSpPr/>
          <p:nvPr/>
        </p:nvCxnSpPr>
        <p:spPr>
          <a:xfrm flipH="1" flipV="1">
            <a:off x="3951215" y="2231472"/>
            <a:ext cx="343948" cy="2936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F08140-F70B-4854-8E15-5346914345DD}"/>
              </a:ext>
            </a:extLst>
          </p:cNvPr>
          <p:cNvCxnSpPr>
            <a:cxnSpLocks/>
          </p:cNvCxnSpPr>
          <p:nvPr/>
        </p:nvCxnSpPr>
        <p:spPr>
          <a:xfrm flipH="1" flipV="1">
            <a:off x="4655890" y="1728132"/>
            <a:ext cx="118844" cy="26145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782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725FDC-CA50-4F96-A55C-4AC8E3532185}"/>
              </a:ext>
            </a:extLst>
          </p:cNvPr>
          <p:cNvSpPr txBox="1"/>
          <p:nvPr/>
        </p:nvSpPr>
        <p:spPr>
          <a:xfrm>
            <a:off x="5125674" y="520118"/>
            <a:ext cx="2281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Rate </a:t>
            </a:r>
            <a:r>
              <a:rPr lang="pt-PT" dirty="0" err="1"/>
              <a:t>constant</a:t>
            </a:r>
            <a:r>
              <a:rPr lang="pt-PT" dirty="0"/>
              <a:t> (kc0)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F2E043-1ACB-4D14-B43C-05493457AC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5219450"/>
              </p:ext>
            </p:extLst>
          </p:nvPr>
        </p:nvGraphicFramePr>
        <p:xfrm>
          <a:off x="2667000" y="1290638"/>
          <a:ext cx="6858000" cy="427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CDD357D-57FF-4651-8642-2FAA9236FDA1}"/>
              </a:ext>
            </a:extLst>
          </p:cNvPr>
          <p:cNvSpPr txBox="1"/>
          <p:nvPr/>
        </p:nvSpPr>
        <p:spPr>
          <a:xfrm>
            <a:off x="8321879" y="2063692"/>
            <a:ext cx="154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kc0= 246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1A7488-6D34-4C29-9F48-3E86ACC558A7}"/>
              </a:ext>
            </a:extLst>
          </p:cNvPr>
          <p:cNvSpPr txBox="1"/>
          <p:nvPr/>
        </p:nvSpPr>
        <p:spPr>
          <a:xfrm>
            <a:off x="8321878" y="1909803"/>
            <a:ext cx="154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kc0= 492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4B7822-B2B3-4EF5-B8EB-E69C57183142}"/>
              </a:ext>
            </a:extLst>
          </p:cNvPr>
          <p:cNvSpPr txBox="1"/>
          <p:nvPr/>
        </p:nvSpPr>
        <p:spPr>
          <a:xfrm>
            <a:off x="8583336" y="1685916"/>
            <a:ext cx="154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kc0= 984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C5EF23-A9DA-4163-B5B3-E4DB1AEF908D}"/>
              </a:ext>
            </a:extLst>
          </p:cNvPr>
          <p:cNvCxnSpPr>
            <a:cxnSpLocks/>
          </p:cNvCxnSpPr>
          <p:nvPr/>
        </p:nvCxnSpPr>
        <p:spPr>
          <a:xfrm flipV="1">
            <a:off x="8321877" y="1888965"/>
            <a:ext cx="286626" cy="7117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123ED3C-D73F-4902-BD3B-FD58F60326C0}"/>
              </a:ext>
            </a:extLst>
          </p:cNvPr>
          <p:cNvCxnSpPr>
            <a:cxnSpLocks/>
          </p:cNvCxnSpPr>
          <p:nvPr/>
        </p:nvCxnSpPr>
        <p:spPr>
          <a:xfrm flipH="1" flipV="1">
            <a:off x="5125674" y="2371469"/>
            <a:ext cx="420845" cy="17729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EDCDB4-9A9A-4866-9C04-A8D80BE4B940}"/>
              </a:ext>
            </a:extLst>
          </p:cNvPr>
          <p:cNvCxnSpPr>
            <a:cxnSpLocks/>
          </p:cNvCxnSpPr>
          <p:nvPr/>
        </p:nvCxnSpPr>
        <p:spPr>
          <a:xfrm flipH="1" flipV="1">
            <a:off x="5855516" y="1960137"/>
            <a:ext cx="235241" cy="28085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10E9BEC-8EB6-42C9-932E-FD4271E36E2E}"/>
              </a:ext>
            </a:extLst>
          </p:cNvPr>
          <p:cNvSpPr txBox="1"/>
          <p:nvPr/>
        </p:nvSpPr>
        <p:spPr>
          <a:xfrm>
            <a:off x="4253218" y="2244860"/>
            <a:ext cx="154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kc0= 2460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D78EA6-3D49-4ECE-B7C0-A63D97EF385F}"/>
              </a:ext>
            </a:extLst>
          </p:cNvPr>
          <p:cNvSpPr txBox="1"/>
          <p:nvPr/>
        </p:nvSpPr>
        <p:spPr>
          <a:xfrm>
            <a:off x="5025005" y="1781258"/>
            <a:ext cx="154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kc0= 4920</a:t>
            </a:r>
          </a:p>
        </p:txBody>
      </p:sp>
    </p:spTree>
    <p:extLst>
      <p:ext uri="{BB962C8B-B14F-4D97-AF65-F5344CB8AC3E}">
        <p14:creationId xmlns:p14="http://schemas.microsoft.com/office/powerpoint/2010/main" val="3115242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203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Leandro Aguiar</dc:creator>
  <cp:lastModifiedBy>Leandro Aguiar</cp:lastModifiedBy>
  <cp:revision>8</cp:revision>
  <dcterms:created xsi:type="dcterms:W3CDTF">2024-02-01T13:05:56Z</dcterms:created>
  <dcterms:modified xsi:type="dcterms:W3CDTF">2024-02-01T15:23:07Z</dcterms:modified>
</cp:coreProperties>
</file>